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2"/>
  </p:sldMasterIdLst>
  <p:notesMasterIdLst>
    <p:notesMasterId r:id="rId35"/>
  </p:notesMasterIdLst>
  <p:handoutMasterIdLst>
    <p:handoutMasterId r:id="rId36"/>
  </p:handoutMasterIdLst>
  <p:sldIdLst>
    <p:sldId id="256" r:id="rId3"/>
    <p:sldId id="257" r:id="rId4"/>
    <p:sldId id="258" r:id="rId5"/>
    <p:sldId id="287" r:id="rId6"/>
    <p:sldId id="260" r:id="rId7"/>
    <p:sldId id="288" r:id="rId8"/>
    <p:sldId id="262" r:id="rId9"/>
    <p:sldId id="289" r:id="rId10"/>
    <p:sldId id="264" r:id="rId11"/>
    <p:sldId id="290" r:id="rId12"/>
    <p:sldId id="265" r:id="rId13"/>
    <p:sldId id="291" r:id="rId14"/>
    <p:sldId id="292" r:id="rId15"/>
    <p:sldId id="293" r:id="rId16"/>
    <p:sldId id="294" r:id="rId17"/>
    <p:sldId id="271" r:id="rId18"/>
    <p:sldId id="295" r:id="rId19"/>
    <p:sldId id="296" r:id="rId20"/>
    <p:sldId id="297" r:id="rId21"/>
    <p:sldId id="277" r:id="rId22"/>
    <p:sldId id="298" r:id="rId23"/>
    <p:sldId id="299" r:id="rId24"/>
    <p:sldId id="272" r:id="rId25"/>
    <p:sldId id="306" r:id="rId26"/>
    <p:sldId id="305" r:id="rId27"/>
    <p:sldId id="318" r:id="rId28"/>
    <p:sldId id="319" r:id="rId29"/>
    <p:sldId id="320" r:id="rId30"/>
    <p:sldId id="321" r:id="rId31"/>
    <p:sldId id="322" r:id="rId32"/>
    <p:sldId id="285" r:id="rId33"/>
    <p:sldId id="286" r:id="rId3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B4"/>
    <a:srgbClr val="DCB1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16" autoAdjust="0"/>
    <p:restoredTop sz="94660"/>
  </p:normalViewPr>
  <p:slideViewPr>
    <p:cSldViewPr snapToGrid="0" showGuides="1">
      <p:cViewPr varScale="1">
        <p:scale>
          <a:sx n="86" d="100"/>
          <a:sy n="86" d="100"/>
        </p:scale>
        <p:origin x="590" y="58"/>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896B1C-BFDC-467B-B17C-FA7496880831}" type="datetimeFigureOut">
              <a:rPr lang="pt-BR" smtClean="0"/>
              <a:t>28/08/2024</a:t>
            </a:fld>
            <a:endParaRPr lang="pt-BR"/>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F9CDA31-AF4B-4961-8EB6-FE2B1065C3D9}" type="slidenum">
              <a:rPr lang="pt-BR" smtClean="0"/>
              <a:t>‹#›</a:t>
            </a:fld>
            <a:endParaRPr lang="pt-BR"/>
          </a:p>
        </p:txBody>
      </p:sp>
    </p:spTree>
    <p:extLst>
      <p:ext uri="{BB962C8B-B14F-4D97-AF65-F5344CB8AC3E}">
        <p14:creationId xmlns:p14="http://schemas.microsoft.com/office/powerpoint/2010/main" val="346823198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D1FA90-EE7E-4AB4-885E-0583018C9B27}" type="datetimeFigureOut">
              <a:rPr lang="pt-BR" smtClean="0"/>
              <a:t>28/08/2024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6561E2-9CEB-445B-BC96-C6BE7D07B78E}" type="slidenum">
              <a:rPr lang="pt-BR" smtClean="0"/>
              <a:t>‹#›</a:t>
            </a:fld>
            <a:endParaRPr lang="pt-BR"/>
          </a:p>
        </p:txBody>
      </p:sp>
    </p:spTree>
    <p:extLst>
      <p:ext uri="{BB962C8B-B14F-4D97-AF65-F5344CB8AC3E}">
        <p14:creationId xmlns:p14="http://schemas.microsoft.com/office/powerpoint/2010/main" val="289171916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9FAD3F-736A-41D1-BCF4-2B4248CD0180}" type="slidenum">
              <a:rPr lang="en-US" smtClean="0"/>
              <a:t>26</a:t>
            </a:fld>
            <a:endParaRPr lang="en-US"/>
          </a:p>
        </p:txBody>
      </p:sp>
    </p:spTree>
    <p:extLst>
      <p:ext uri="{BB962C8B-B14F-4D97-AF65-F5344CB8AC3E}">
        <p14:creationId xmlns:p14="http://schemas.microsoft.com/office/powerpoint/2010/main" val="2262675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BF4382CD-FA01-40FF-8D3F-9918D9968EE2}" type="datetime1">
              <a:rPr lang="pt-BR" smtClean="0"/>
              <a:t>28/08/2024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DA3EDF3-DB61-43AE-B6FA-16462152BCF6}" type="slidenum">
              <a:rPr lang="pt-BR" smtClean="0"/>
              <a:t>‹#›</a:t>
            </a:fld>
            <a:endParaRPr lang="pt-BR"/>
          </a:p>
        </p:txBody>
      </p:sp>
    </p:spTree>
    <p:extLst>
      <p:ext uri="{BB962C8B-B14F-4D97-AF65-F5344CB8AC3E}">
        <p14:creationId xmlns:p14="http://schemas.microsoft.com/office/powerpoint/2010/main" val="3297478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710FDCEC-2FBE-467B-8913-07699334FDF7}" type="datetime1">
              <a:rPr lang="pt-BR" smtClean="0"/>
              <a:t>28/08/2024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3995446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8BD4D8A6-D9C5-4E6D-93E8-169D93E0751F}" type="datetime1">
              <a:rPr lang="pt-BR" smtClean="0"/>
              <a:t>28/08/2024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7"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1403580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78C2E4A4-9A36-4AF6-B486-8E35F709432A}" type="datetime1">
              <a:rPr lang="pt-BR" smtClean="0"/>
              <a:t>28/08/2024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8"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4226444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58702D37-CFD5-40BA-837A-24261C8569CF}" type="datetime1">
              <a:rPr lang="pt-BR" smtClean="0"/>
              <a:t>28/08/2024</a:t>
            </a:fld>
            <a:endParaRPr lang="pt-BR"/>
          </a:p>
        </p:txBody>
      </p:sp>
      <p:sp>
        <p:nvSpPr>
          <p:cNvPr id="8" name="Espaço Reservado para Rodapé 7"/>
          <p:cNvSpPr>
            <a:spLocks noGrp="1"/>
          </p:cNvSpPr>
          <p:nvPr>
            <p:ph type="ftr" sz="quarter" idx="11"/>
          </p:nvPr>
        </p:nvSpPr>
        <p:spPr/>
        <p:txBody>
          <a:bodyPr/>
          <a:lstStyle/>
          <a:p>
            <a:endParaRPr lang="pt-BR"/>
          </a:p>
        </p:txBody>
      </p:sp>
      <p:sp>
        <p:nvSpPr>
          <p:cNvPr id="10"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2307259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6160BAE3-CE02-4173-9B75-D6500AF424C5}" type="datetime1">
              <a:rPr lang="pt-BR" smtClean="0"/>
              <a:t>28/08/2024</a:t>
            </a:fld>
            <a:endParaRPr lang="pt-BR"/>
          </a:p>
        </p:txBody>
      </p:sp>
      <p:sp>
        <p:nvSpPr>
          <p:cNvPr id="4" name="Espaço Reservado para Rodapé 3"/>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3800911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F5DA1C2F-87D1-4FF1-8535-FAED01C2E5DA}" type="datetime1">
              <a:rPr lang="pt-BR" smtClean="0"/>
              <a:t>28/08/2024</a:t>
            </a:fld>
            <a:endParaRPr lang="pt-BR"/>
          </a:p>
        </p:txBody>
      </p:sp>
      <p:sp>
        <p:nvSpPr>
          <p:cNvPr id="3" name="Espaço Reservado para Rodapé 2"/>
          <p:cNvSpPr>
            <a:spLocks noGrp="1"/>
          </p:cNvSpPr>
          <p:nvPr>
            <p:ph type="ftr" sz="quarter" idx="11"/>
          </p:nvPr>
        </p:nvSpPr>
        <p:spPr/>
        <p:txBody>
          <a:bodyPr/>
          <a:lstStyle/>
          <a:p>
            <a:endParaRPr lang="pt-BR"/>
          </a:p>
        </p:txBody>
      </p:sp>
      <p:sp>
        <p:nvSpPr>
          <p:cNvPr id="5"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4244064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AC5228B2-69A8-4628-9347-BB47B26805ED}" type="datetime1">
              <a:rPr lang="pt-BR" smtClean="0"/>
              <a:t>28/08/2024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8"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175452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1600" y="457201"/>
            <a:ext cx="3198312" cy="54117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653C5DCD-75C0-44C1-962A-AA9D27EDEED7}" type="datetime1">
              <a:rPr lang="pt-BR" smtClean="0"/>
              <a:t>28/08/2024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8"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
        <p:nvSpPr>
          <p:cNvPr id="9" name="Espaço Reservado para Imagem 2"/>
          <p:cNvSpPr>
            <a:spLocks noGrp="1"/>
          </p:cNvSpPr>
          <p:nvPr>
            <p:ph type="pic" idx="13"/>
          </p:nvPr>
        </p:nvSpPr>
        <p:spPr>
          <a:xfrm>
            <a:off x="8478032" y="457201"/>
            <a:ext cx="3198312" cy="54117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Tree>
    <p:extLst>
      <p:ext uri="{BB962C8B-B14F-4D97-AF65-F5344CB8AC3E}">
        <p14:creationId xmlns:p14="http://schemas.microsoft.com/office/powerpoint/2010/main" val="642076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AADFBDB-73BA-4EB7-8111-BFA709AFE128}" type="datetime1">
              <a:rPr lang="pt-BR" smtClean="0"/>
              <a:t>28/08/2024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7"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100117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93885AF7-BF6E-4707-91DC-18ABA58DB8B8}" type="datetime1">
              <a:rPr lang="pt-BR" smtClean="0"/>
              <a:t>28/08/2024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7"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2899934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yout Personalizado">
    <p:spTree>
      <p:nvGrpSpPr>
        <p:cNvPr id="1" name=""/>
        <p:cNvGrpSpPr/>
        <p:nvPr/>
      </p:nvGrpSpPr>
      <p:grpSpPr>
        <a:xfrm>
          <a:off x="0" y="0"/>
          <a:ext cx="0" cy="0"/>
          <a:chOff x="0" y="0"/>
          <a:chExt cx="0" cy="0"/>
        </a:xfrm>
      </p:grpSpPr>
      <p:sp>
        <p:nvSpPr>
          <p:cNvPr id="3" name="Espaço Reservado para Data 2"/>
          <p:cNvSpPr>
            <a:spLocks noGrp="1"/>
          </p:cNvSpPr>
          <p:nvPr>
            <p:ph type="dt" sz="half" idx="10"/>
          </p:nvPr>
        </p:nvSpPr>
        <p:spPr/>
        <p:txBody>
          <a:bodyPr/>
          <a:lstStyle/>
          <a:p>
            <a:fld id="{D2D79CDB-0504-4325-97AE-E9D486DEC161}" type="datetime1">
              <a:rPr lang="pt-BR" smtClean="0"/>
              <a:t>28/08/2024</a:t>
            </a:fld>
            <a:endParaRPr lang="pt-BR"/>
          </a:p>
        </p:txBody>
      </p:sp>
      <p:sp>
        <p:nvSpPr>
          <p:cNvPr id="4" name="Espaço Reservado para Rodapé 3"/>
          <p:cNvSpPr>
            <a:spLocks noGrp="1"/>
          </p:cNvSpPr>
          <p:nvPr>
            <p:ph type="ftr" sz="quarter" idx="11"/>
          </p:nvPr>
        </p:nvSpPr>
        <p:spPr/>
        <p:txBody>
          <a:bodyPr/>
          <a:lstStyle/>
          <a:p>
            <a:endParaRPr lang="pt-BR"/>
          </a:p>
        </p:txBody>
      </p:sp>
      <p:sp>
        <p:nvSpPr>
          <p:cNvPr id="7" name="Espaço Reservado para Imagem 6"/>
          <p:cNvSpPr>
            <a:spLocks noGrp="1"/>
          </p:cNvSpPr>
          <p:nvPr>
            <p:ph type="pic" sz="quarter" idx="13"/>
          </p:nvPr>
        </p:nvSpPr>
        <p:spPr>
          <a:xfrm>
            <a:off x="5335588" y="1140586"/>
            <a:ext cx="2817812" cy="4395787"/>
          </a:xfrm>
        </p:spPr>
        <p:txBody>
          <a:bodyPr/>
          <a:lstStyle/>
          <a:p>
            <a:endParaRPr lang="pt-BR"/>
          </a:p>
        </p:txBody>
      </p:sp>
      <p:sp>
        <p:nvSpPr>
          <p:cNvPr id="8" name="Espaço Reservado para Imagem 6"/>
          <p:cNvSpPr>
            <a:spLocks noGrp="1"/>
          </p:cNvSpPr>
          <p:nvPr>
            <p:ph type="pic" sz="quarter" idx="14"/>
          </p:nvPr>
        </p:nvSpPr>
        <p:spPr>
          <a:xfrm>
            <a:off x="8293818" y="1140585"/>
            <a:ext cx="2817812" cy="4395787"/>
          </a:xfrm>
        </p:spPr>
        <p:txBody>
          <a:bodyPr/>
          <a:lstStyle/>
          <a:p>
            <a:endParaRPr lang="pt-BR"/>
          </a:p>
        </p:txBody>
      </p:sp>
      <p:sp>
        <p:nvSpPr>
          <p:cNvPr id="9"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477429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divider dark">
    <p:bg>
      <p:bgPr>
        <a:solidFill>
          <a:schemeClr val="tx1"/>
        </a:solidFill>
        <a:effectLst/>
      </p:bgPr>
    </p:bg>
    <p:spTree>
      <p:nvGrpSpPr>
        <p:cNvPr id="1" name=""/>
        <p:cNvGrpSpPr/>
        <p:nvPr/>
      </p:nvGrpSpPr>
      <p:grpSpPr>
        <a:xfrm>
          <a:off x="0" y="0"/>
          <a:ext cx="0" cy="0"/>
          <a:chOff x="0" y="0"/>
          <a:chExt cx="0" cy="0"/>
        </a:xfrm>
      </p:grpSpPr>
      <p:sp>
        <p:nvSpPr>
          <p:cNvPr id="3" name="Title Placeholder 7"/>
          <p:cNvSpPr>
            <a:spLocks noGrp="1"/>
          </p:cNvSpPr>
          <p:nvPr>
            <p:ph type="title" hasCustomPrompt="1"/>
          </p:nvPr>
        </p:nvSpPr>
        <p:spPr>
          <a:xfrm>
            <a:off x="1581036" y="2874676"/>
            <a:ext cx="9029929" cy="821336"/>
          </a:xfrm>
          <a:prstGeom prst="rect">
            <a:avLst/>
          </a:prstGeom>
        </p:spPr>
        <p:txBody>
          <a:bodyPr vert="horz" lIns="0" tIns="0" rIns="0" bIns="0" rtlCol="0" anchor="b" anchorCtr="0">
            <a:noAutofit/>
          </a:bodyPr>
          <a:lstStyle>
            <a:lvl1pPr>
              <a:defRPr sz="3192" b="1">
                <a:solidFill>
                  <a:schemeClr val="bg1"/>
                </a:solidFill>
              </a:defRPr>
            </a:lvl1pPr>
          </a:lstStyle>
          <a:p>
            <a:r>
              <a:rPr lang="en-GB" noProof="0" dirty="0"/>
              <a:t>Add section name here</a:t>
            </a:r>
          </a:p>
        </p:txBody>
      </p:sp>
      <p:sp>
        <p:nvSpPr>
          <p:cNvPr id="4" name="Text Placeholder 8"/>
          <p:cNvSpPr>
            <a:spLocks noGrp="1"/>
          </p:cNvSpPr>
          <p:nvPr>
            <p:ph type="body" sz="quarter" idx="10" hasCustomPrompt="1"/>
          </p:nvPr>
        </p:nvSpPr>
        <p:spPr>
          <a:xfrm>
            <a:off x="1581036" y="3901346"/>
            <a:ext cx="9029929" cy="821336"/>
          </a:xfrm>
          <a:prstGeom prst="rect">
            <a:avLst/>
          </a:prstGeom>
        </p:spPr>
        <p:txBody>
          <a:bodyPr lIns="0" tIns="0" rIns="0" bIns="0" anchor="t"/>
          <a:lstStyle>
            <a:lvl1pPr marL="0" indent="0" algn="ctr">
              <a:buNone/>
              <a:defRPr sz="2052" b="0">
                <a:solidFill>
                  <a:schemeClr val="bg1"/>
                </a:solidFill>
                <a:latin typeface="+mj-lt"/>
              </a:defRPr>
            </a:lvl1pPr>
            <a:lvl2pPr marL="594594" indent="0">
              <a:buNone/>
              <a:defRPr sz="2052">
                <a:latin typeface="Georgia" panose="02040502050405020303" pitchFamily="18" charset="0"/>
              </a:defRPr>
            </a:lvl2pPr>
            <a:lvl3pPr marL="1189188" indent="0">
              <a:buNone/>
              <a:defRPr sz="2052">
                <a:latin typeface="Georgia" panose="02040502050405020303" pitchFamily="18" charset="0"/>
              </a:defRPr>
            </a:lvl3pPr>
            <a:lvl4pPr marL="1783782" indent="0">
              <a:buNone/>
              <a:defRPr sz="2052">
                <a:latin typeface="Georgia" panose="02040502050405020303" pitchFamily="18" charset="0"/>
              </a:defRPr>
            </a:lvl4pPr>
            <a:lvl5pPr marL="2378376" indent="0">
              <a:buNone/>
              <a:defRPr sz="2052">
                <a:latin typeface="Georgia" panose="02040502050405020303" pitchFamily="18" charset="0"/>
              </a:defRPr>
            </a:lvl5pPr>
          </a:lstStyle>
          <a:p>
            <a:pPr lvl="0"/>
            <a:r>
              <a:rPr lang="en-GB" noProof="0" dirty="0"/>
              <a:t>Add subtitle here</a:t>
            </a:r>
          </a:p>
        </p:txBody>
      </p:sp>
    </p:spTree>
    <p:extLst>
      <p:ext uri="{BB962C8B-B14F-4D97-AF65-F5344CB8AC3E}">
        <p14:creationId xmlns:p14="http://schemas.microsoft.com/office/powerpoint/2010/main" val="4333066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 Intro">
    <p:spTree>
      <p:nvGrpSpPr>
        <p:cNvPr id="1" name=""/>
        <p:cNvGrpSpPr/>
        <p:nvPr/>
      </p:nvGrpSpPr>
      <p:grpSpPr>
        <a:xfrm>
          <a:off x="0" y="0"/>
          <a:ext cx="0" cy="0"/>
          <a:chOff x="0" y="0"/>
          <a:chExt cx="0" cy="0"/>
        </a:xfrm>
      </p:grpSpPr>
      <p:sp>
        <p:nvSpPr>
          <p:cNvPr id="4" name="Title 3"/>
          <p:cNvSpPr>
            <a:spLocks noGrp="1"/>
          </p:cNvSpPr>
          <p:nvPr>
            <p:ph type="title"/>
          </p:nvPr>
        </p:nvSpPr>
        <p:spPr>
          <a:xfrm>
            <a:off x="1847829" y="369601"/>
            <a:ext cx="8496342" cy="903470"/>
          </a:xfrm>
        </p:spPr>
        <p:txBody>
          <a:bodyPr/>
          <a:lstStyle>
            <a:lvl1pPr>
              <a:defRPr/>
            </a:lvl1pPr>
          </a:lstStyle>
          <a:p>
            <a:r>
              <a:rPr lang="en-US"/>
              <a:t>Click to edit Master title style</a:t>
            </a:r>
            <a:endParaRPr lang="en-GB" dirty="0"/>
          </a:p>
        </p:txBody>
      </p:sp>
      <p:cxnSp>
        <p:nvCxnSpPr>
          <p:cNvPr id="7" name="Straight Connector 6"/>
          <p:cNvCxnSpPr/>
          <p:nvPr userDrawn="1"/>
        </p:nvCxnSpPr>
        <p:spPr>
          <a:xfrm>
            <a:off x="5623981" y="1437338"/>
            <a:ext cx="944038" cy="0"/>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3" name="Text Placeholder 2"/>
          <p:cNvSpPr>
            <a:spLocks noGrp="1"/>
          </p:cNvSpPr>
          <p:nvPr>
            <p:ph type="body" sz="quarter" idx="16" hasCustomPrompt="1"/>
          </p:nvPr>
        </p:nvSpPr>
        <p:spPr>
          <a:xfrm>
            <a:off x="1847829" y="1642672"/>
            <a:ext cx="8496342" cy="616002"/>
          </a:xfrm>
        </p:spPr>
        <p:txBody>
          <a:bodyPr/>
          <a:lstStyle>
            <a:lvl1pPr algn="ctr">
              <a:spcBef>
                <a:spcPts val="342"/>
              </a:spcBef>
              <a:spcAft>
                <a:spcPts val="0"/>
              </a:spcAft>
              <a:defRPr sz="1824" b="0" baseline="0"/>
            </a:lvl1pPr>
            <a:lvl2pPr algn="ctr">
              <a:defRPr sz="2280" baseline="0"/>
            </a:lvl2pPr>
          </a:lstStyle>
          <a:p>
            <a:pPr lvl="0"/>
            <a:r>
              <a:rPr lang="en-US" dirty="0"/>
              <a:t>Intro</a:t>
            </a:r>
          </a:p>
        </p:txBody>
      </p:sp>
      <p:sp>
        <p:nvSpPr>
          <p:cNvPr id="6" name="Slide Number Placeholder 5"/>
          <p:cNvSpPr>
            <a:spLocks noGrp="1"/>
          </p:cNvSpPr>
          <p:nvPr>
            <p:ph type="sldNum" sz="quarter" idx="4"/>
          </p:nvPr>
        </p:nvSpPr>
        <p:spPr>
          <a:xfrm>
            <a:off x="10753896" y="6406420"/>
            <a:ext cx="820903" cy="205334"/>
          </a:xfrm>
          <a:prstGeom prst="rect">
            <a:avLst/>
          </a:prstGeom>
        </p:spPr>
        <p:txBody>
          <a:bodyPr vert="horz" lIns="0" tIns="0" rIns="0" bIns="0" rtlCol="0" anchor="ctr"/>
          <a:lstStyle>
            <a:lvl1pPr algn="r">
              <a:defRPr sz="1140">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Tree>
    <p:extLst>
      <p:ext uri="{BB962C8B-B14F-4D97-AF65-F5344CB8AC3E}">
        <p14:creationId xmlns:p14="http://schemas.microsoft.com/office/powerpoint/2010/main" val="2831657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D79CDB-0504-4325-97AE-E9D486DEC161}" type="datetime1">
              <a:rPr lang="pt-BR" smtClean="0"/>
              <a:t>28/08/2024</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3EDF3-DB61-43AE-B6FA-16462152BCF6}" type="slidenum">
              <a:rPr lang="pt-BR" smtClean="0"/>
              <a:t>‹#›</a:t>
            </a:fld>
            <a:endParaRPr lang="pt-BR"/>
          </a:p>
        </p:txBody>
      </p:sp>
    </p:spTree>
    <p:extLst>
      <p:ext uri="{BB962C8B-B14F-4D97-AF65-F5344CB8AC3E}">
        <p14:creationId xmlns:p14="http://schemas.microsoft.com/office/powerpoint/2010/main" val="3482800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btítulo 2">
            <a:extLst>
              <a:ext uri="{FF2B5EF4-FFF2-40B4-BE49-F238E27FC236}">
                <a16:creationId xmlns:a16="http://schemas.microsoft.com/office/drawing/2014/main" id="{DAA1352C-71DF-E896-D40E-FF3E499C1B64}"/>
              </a:ext>
            </a:extLst>
          </p:cNvPr>
          <p:cNvSpPr>
            <a:spLocks noGrp="1"/>
          </p:cNvSpPr>
          <p:nvPr>
            <p:ph type="subTitle" idx="1"/>
          </p:nvPr>
        </p:nvSpPr>
        <p:spPr>
          <a:xfrm>
            <a:off x="1643063" y="4629886"/>
            <a:ext cx="8858250" cy="837464"/>
          </a:xfrm>
        </p:spPr>
        <p:txBody>
          <a:bodyPr>
            <a:normAutofit lnSpcReduction="10000"/>
          </a:bodyPr>
          <a:lstStyle/>
          <a:p>
            <a:r>
              <a:rPr lang="pt-BR" dirty="0">
                <a:solidFill>
                  <a:srgbClr val="0076B4"/>
                </a:solidFill>
                <a:latin typeface="Arial" panose="020B0604020202020204" pitchFamily="34" charset="0"/>
                <a:cs typeface="Arial" panose="020B0604020202020204" pitchFamily="34" charset="0"/>
              </a:rPr>
              <a:t>THE CUSTOMIZATION OF CONSTRUCTION ARBITRATION</a:t>
            </a:r>
          </a:p>
          <a:p>
            <a:r>
              <a:rPr lang="pt-BR" dirty="0">
                <a:solidFill>
                  <a:srgbClr val="0076B4"/>
                </a:solidFill>
                <a:latin typeface="Arial" panose="020B0604020202020204" pitchFamily="34" charset="0"/>
                <a:cs typeface="Arial" panose="020B0604020202020204" pitchFamily="34" charset="0"/>
              </a:rPr>
              <a:t>AND MEGAPROJECT ARBITRATION</a:t>
            </a:r>
          </a:p>
        </p:txBody>
      </p:sp>
    </p:spTree>
    <p:extLst>
      <p:ext uri="{BB962C8B-B14F-4D97-AF65-F5344CB8AC3E}">
        <p14:creationId xmlns:p14="http://schemas.microsoft.com/office/powerpoint/2010/main" val="4092433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6998B6E-B606-8D49-2251-12273ADEAFF7}"/>
              </a:ext>
            </a:extLst>
          </p:cNvPr>
          <p:cNvSpPr txBox="1"/>
          <p:nvPr/>
        </p:nvSpPr>
        <p:spPr>
          <a:xfrm>
            <a:off x="1180978" y="1817022"/>
            <a:ext cx="4548915" cy="1200329"/>
          </a:xfrm>
          <a:prstGeom prst="rect">
            <a:avLst/>
          </a:prstGeom>
          <a:noFill/>
        </p:spPr>
        <p:txBody>
          <a:bodyPr wrap="square" rtlCol="0">
            <a:spAutoFit/>
          </a:bodyPr>
          <a:lstStyle/>
          <a:p>
            <a:r>
              <a:rPr lang="en-US" sz="3600" b="1" dirty="0">
                <a:solidFill>
                  <a:srgbClr val="0076B5"/>
                </a:solidFill>
                <a:latin typeface="Arial Black" panose="020B0A04020102020204" pitchFamily="34" charset="0"/>
                <a:cs typeface="Lato Heavy" panose="020F0902020204030203" pitchFamily="34" charset="0"/>
              </a:rPr>
              <a:t>OI, EU SOU O(A)</a:t>
            </a:r>
          </a:p>
          <a:p>
            <a:r>
              <a:rPr lang="en-US" sz="3600" b="1" dirty="0">
                <a:solidFill>
                  <a:srgbClr val="1D3859"/>
                </a:solidFill>
                <a:latin typeface="Arial Black" panose="020B0A04020102020204" pitchFamily="34" charset="0"/>
                <a:cs typeface="Lato Heavy" panose="020F0902020204030203" pitchFamily="34" charset="0"/>
              </a:rPr>
              <a:t>SEU_NOME</a:t>
            </a:r>
            <a:endParaRPr lang="id-ID" sz="3600" b="1" dirty="0">
              <a:solidFill>
                <a:srgbClr val="1D3859"/>
              </a:solidFill>
              <a:latin typeface="Arial Black" panose="020B0A04020102020204" pitchFamily="34" charset="0"/>
              <a:cs typeface="Lato Heavy" panose="020F0902020204030203" pitchFamily="34" charset="0"/>
            </a:endParaRPr>
          </a:p>
        </p:txBody>
      </p:sp>
      <p:sp>
        <p:nvSpPr>
          <p:cNvPr id="6" name="TextBox 6">
            <a:extLst>
              <a:ext uri="{FF2B5EF4-FFF2-40B4-BE49-F238E27FC236}">
                <a16:creationId xmlns:a16="http://schemas.microsoft.com/office/drawing/2014/main" id="{FC78D30A-5C88-7004-5436-3C0EEE02040F}"/>
              </a:ext>
            </a:extLst>
          </p:cNvPr>
          <p:cNvSpPr txBox="1"/>
          <p:nvPr/>
        </p:nvSpPr>
        <p:spPr>
          <a:xfrm>
            <a:off x="1175000" y="3041528"/>
            <a:ext cx="2837633" cy="369332"/>
          </a:xfrm>
          <a:prstGeom prst="rect">
            <a:avLst/>
          </a:prstGeom>
          <a:noFill/>
        </p:spPr>
        <p:txBody>
          <a:bodyPr wrap="square" rtlCol="0">
            <a:spAutoFit/>
          </a:bodyPr>
          <a:lstStyle/>
          <a:p>
            <a:r>
              <a:rPr lang="pt-BR" b="1" dirty="0">
                <a:solidFill>
                  <a:srgbClr val="1D3859"/>
                </a:solidFill>
                <a:latin typeface="Arial" panose="020B0604020202020204" pitchFamily="34" charset="0"/>
                <a:cs typeface="Arial" panose="020B0604020202020204" pitchFamily="34" charset="0"/>
              </a:rPr>
              <a:t>DA SUA_EMPRESA</a:t>
            </a:r>
            <a:endParaRPr lang="id-ID" b="1" dirty="0">
              <a:solidFill>
                <a:srgbClr val="1D3859"/>
              </a:solidFill>
              <a:latin typeface="Arial" panose="020B0604020202020204" pitchFamily="34" charset="0"/>
              <a:cs typeface="Arial" panose="020B0604020202020204" pitchFamily="34" charset="0"/>
            </a:endParaRPr>
          </a:p>
        </p:txBody>
      </p:sp>
      <p:sp>
        <p:nvSpPr>
          <p:cNvPr id="7" name="Rectangle 8">
            <a:extLst>
              <a:ext uri="{FF2B5EF4-FFF2-40B4-BE49-F238E27FC236}">
                <a16:creationId xmlns:a16="http://schemas.microsoft.com/office/drawing/2014/main" id="{A5D7217E-A2DC-B511-E0D0-EC16C9C26608}"/>
              </a:ext>
            </a:extLst>
          </p:cNvPr>
          <p:cNvSpPr/>
          <p:nvPr/>
        </p:nvSpPr>
        <p:spPr>
          <a:xfrm>
            <a:off x="1175000" y="3731699"/>
            <a:ext cx="4050419" cy="1102674"/>
          </a:xfrm>
          <a:prstGeom prst="rect">
            <a:avLst/>
          </a:prstGeom>
        </p:spPr>
        <p:txBody>
          <a:bodyPr wrap="square">
            <a:spAutoFit/>
          </a:bodyPr>
          <a:lstStyle/>
          <a:p>
            <a:pPr>
              <a:lnSpc>
                <a:spcPct val="120000"/>
              </a:lnSpc>
            </a:pPr>
            <a:r>
              <a:rPr lang="id-ID" sz="1400" dirty="0">
                <a:solidFill>
                  <a:srgbClr val="1D3859"/>
                </a:solidFill>
                <a:latin typeface="Arial" panose="020B0604020202020204" pitchFamily="34" charset="0"/>
                <a:cs typeface="Arial" panose="020B0604020202020204" pitchFamily="34" charset="0"/>
              </a:rPr>
              <a:t>Ut wisi enim ad minim veniam, quis nostrud exerci tation ullamcorper suscipit lobortis nisl ut aliquip ex ea commodo consequat. Lorem ipsum dolor sit amet</a:t>
            </a:r>
            <a:endParaRPr lang="en-US" sz="1400" dirty="0">
              <a:solidFill>
                <a:srgbClr val="1D385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5772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750"/>
                            </p:stCondLst>
                            <p:childTnLst>
                              <p:par>
                                <p:cTn id="14" presetID="2" presetClass="entr" presetSubtype="4"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750" fill="hold"/>
                                        <p:tgtEl>
                                          <p:spTgt spid="7"/>
                                        </p:tgtEl>
                                        <p:attrNameLst>
                                          <p:attrName>ppt_x</p:attrName>
                                        </p:attrNameLst>
                                      </p:cBhvr>
                                      <p:tavLst>
                                        <p:tav tm="0">
                                          <p:val>
                                            <p:strVal val="#ppt_x"/>
                                          </p:val>
                                        </p:tav>
                                        <p:tav tm="100000">
                                          <p:val>
                                            <p:strVal val="#ppt_x"/>
                                          </p:val>
                                        </p:tav>
                                      </p:tavLst>
                                    </p:anim>
                                    <p:anim calcmode="lin" valueType="num">
                                      <p:cBhvr additive="base">
                                        <p:cTn id="17" dur="7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4E247-F031-43A4-98E2-700C604D0BEF}"/>
              </a:ext>
            </a:extLst>
          </p:cNvPr>
          <p:cNvSpPr>
            <a:spLocks noGrp="1"/>
          </p:cNvSpPr>
          <p:nvPr>
            <p:ph type="title"/>
          </p:nvPr>
        </p:nvSpPr>
        <p:spPr/>
        <p:txBody>
          <a:bodyPr/>
          <a:lstStyle/>
          <a:p>
            <a:r>
              <a:rPr lang="en-GB" dirty="0"/>
              <a:t>What is culture?</a:t>
            </a:r>
          </a:p>
        </p:txBody>
      </p:sp>
      <p:sp>
        <p:nvSpPr>
          <p:cNvPr id="5" name="Text Placeholder 6">
            <a:extLst>
              <a:ext uri="{FF2B5EF4-FFF2-40B4-BE49-F238E27FC236}">
                <a16:creationId xmlns:a16="http://schemas.microsoft.com/office/drawing/2014/main" id="{D7D12A2C-5526-4683-A9CB-E84786E8310E}"/>
              </a:ext>
            </a:extLst>
          </p:cNvPr>
          <p:cNvSpPr txBox="1">
            <a:spLocks/>
          </p:cNvSpPr>
          <p:nvPr/>
        </p:nvSpPr>
        <p:spPr>
          <a:xfrm>
            <a:off x="1581035" y="3960229"/>
            <a:ext cx="9219093" cy="1417211"/>
          </a:xfrm>
          <a:prstGeom prst="rect">
            <a:avLst/>
          </a:prstGeom>
        </p:spPr>
        <p:txBody>
          <a:bodyPr>
            <a:normAutofit/>
          </a:bodyPr>
          <a:lstStyle>
            <a:lvl1pPr marL="0" indent="0" algn="l" defTabSz="361950" rtl="0" eaLnBrk="1" latinLnBrk="0" hangingPunct="1">
              <a:spcBef>
                <a:spcPts val="600"/>
              </a:spcBef>
              <a:spcAft>
                <a:spcPts val="600"/>
              </a:spcAft>
              <a:buFont typeface="Arial" panose="020B0604020202020204" pitchFamily="34" charset="0"/>
              <a:buNone/>
              <a:defRPr sz="2000" b="1" i="0" kern="1200">
                <a:solidFill>
                  <a:schemeClr val="accent1"/>
                </a:solidFill>
                <a:latin typeface="+mj-lt"/>
                <a:ea typeface="Ebrima" panose="02000000000000000000" pitchFamily="2" charset="0"/>
                <a:cs typeface="Ebrima" panose="02000000000000000000" pitchFamily="2" charset="0"/>
              </a:defRPr>
            </a:lvl1pPr>
            <a:lvl2pPr marL="0" indent="0" algn="l" defTabSz="361950" rtl="0" eaLnBrk="1" latinLnBrk="0" hangingPunct="1">
              <a:spcBef>
                <a:spcPts val="600"/>
              </a:spcBef>
              <a:spcAft>
                <a:spcPts val="600"/>
              </a:spcAft>
              <a:buFont typeface="Arial" panose="020B0604020202020204" pitchFamily="34" charset="0"/>
              <a:buNone/>
              <a:defRPr sz="1600" b="1" i="0" kern="1200">
                <a:solidFill>
                  <a:schemeClr val="tx1"/>
                </a:solidFill>
                <a:latin typeface="+mj-lt"/>
                <a:ea typeface="+mn-ea"/>
                <a:cs typeface="+mn-cs"/>
              </a:defRPr>
            </a:lvl2pPr>
            <a:lvl3pPr marL="0" indent="0" algn="l" defTabSz="361950" rtl="0" eaLnBrk="1" latinLnBrk="0" hangingPunct="1">
              <a:spcBef>
                <a:spcPts val="0"/>
              </a:spcBef>
              <a:spcAft>
                <a:spcPts val="1200"/>
              </a:spcAft>
              <a:buFont typeface="Arial" panose="020B0604020202020204" pitchFamily="34" charset="0"/>
              <a:buNone/>
              <a:defRPr sz="1600" i="0" kern="1200">
                <a:solidFill>
                  <a:schemeClr val="tx1"/>
                </a:solidFill>
                <a:latin typeface="Georgia" panose="02040502050405020303" pitchFamily="18" charset="0"/>
                <a:ea typeface="+mn-ea"/>
                <a:cs typeface="+mn-cs"/>
              </a:defRPr>
            </a:lvl3pPr>
            <a:lvl4pPr marL="180000" indent="-180000" algn="l" defTabSz="361950" rtl="0" eaLnBrk="1" latinLnBrk="0" hangingPunct="1">
              <a:spcBef>
                <a:spcPts val="0"/>
              </a:spcBef>
              <a:spcAft>
                <a:spcPts val="1200"/>
              </a:spcAft>
              <a:buClr>
                <a:schemeClr val="bg2"/>
              </a:buClr>
              <a:buFont typeface="Arial" panose="020B0604020202020204" pitchFamily="34" charset="0"/>
              <a:buChar char="•"/>
              <a:defRPr sz="1600" i="0" kern="1200" baseline="0">
                <a:solidFill>
                  <a:schemeClr val="tx1"/>
                </a:solidFill>
                <a:latin typeface="Georgia" panose="02040502050405020303" pitchFamily="18" charset="0"/>
                <a:ea typeface="+mn-ea"/>
                <a:cs typeface="+mn-cs"/>
              </a:defRPr>
            </a:lvl4pPr>
            <a:lvl5pPr marL="360000" indent="-180000" algn="l" defTabSz="361950" rtl="0" eaLnBrk="1" latinLnBrk="0" hangingPunct="1">
              <a:spcBef>
                <a:spcPts val="0"/>
              </a:spcBef>
              <a:spcAft>
                <a:spcPts val="1200"/>
              </a:spcAft>
              <a:buClr>
                <a:schemeClr val="bg2"/>
              </a:buClr>
              <a:buFont typeface="Georgia" panose="02040502050405020303" pitchFamily="18" charset="0"/>
              <a:buChar char="–"/>
              <a:defRPr sz="1600" i="0" kern="1200" baseline="0">
                <a:solidFill>
                  <a:schemeClr val="tx1"/>
                </a:solidFill>
                <a:latin typeface="Georgia" panose="02040502050405020303" pitchFamily="18" charset="0"/>
                <a:ea typeface="+mn-ea"/>
                <a:cs typeface="+mn-cs"/>
              </a:defRPr>
            </a:lvl5pPr>
            <a:lvl6pPr marL="540000" indent="-180000" algn="l" defTabSz="361950" rtl="0" eaLnBrk="1" latinLnBrk="0" hangingPunct="1">
              <a:spcBef>
                <a:spcPts val="0"/>
              </a:spcBef>
              <a:spcAft>
                <a:spcPts val="1200"/>
              </a:spcAft>
              <a:buClr>
                <a:schemeClr val="bg2"/>
              </a:buClr>
              <a:buFont typeface="Georgia" panose="02040502050405020303" pitchFamily="18" charset="0"/>
              <a:buChar char="–"/>
              <a:defRPr sz="1600" i="0" kern="1200">
                <a:solidFill>
                  <a:schemeClr val="tx1"/>
                </a:solidFill>
                <a:latin typeface="Georgia" panose="02040502050405020303" pitchFamily="18" charset="0"/>
                <a:ea typeface="+mn-ea"/>
                <a:cs typeface="+mn-cs"/>
              </a:defRPr>
            </a:lvl6pPr>
            <a:lvl7pPr marL="180000" indent="-180000" algn="l" defTabSz="361950" rtl="0" eaLnBrk="1" latinLnBrk="0" hangingPunct="1">
              <a:spcBef>
                <a:spcPts val="0"/>
              </a:spcBef>
              <a:spcAft>
                <a:spcPts val="1200"/>
              </a:spcAft>
              <a:buSzPct val="100000"/>
              <a:buFont typeface="+mj-lt"/>
              <a:buAutoNum type="arabicPeriod"/>
              <a:defRPr sz="1600" i="0" kern="1200">
                <a:solidFill>
                  <a:schemeClr val="tx1"/>
                </a:solidFill>
                <a:latin typeface="Georgia" panose="02040502050405020303" pitchFamily="18" charset="0"/>
                <a:ea typeface="+mn-ea"/>
                <a:cs typeface="+mn-cs"/>
              </a:defRPr>
            </a:lvl7pPr>
            <a:lvl8pPr marL="360000" indent="-180000" algn="l" defTabSz="361950" rtl="0" eaLnBrk="1" latinLnBrk="0" hangingPunct="1">
              <a:spcBef>
                <a:spcPts val="0"/>
              </a:spcBef>
              <a:spcAft>
                <a:spcPts val="1200"/>
              </a:spcAft>
              <a:buSzPct val="100000"/>
              <a:buFont typeface="+mj-lt"/>
              <a:buAutoNum type="alphaLcPeriod"/>
              <a:defRPr sz="1600" i="0" kern="1200" baseline="0">
                <a:solidFill>
                  <a:schemeClr val="tx1"/>
                </a:solidFill>
                <a:latin typeface="Georgia" panose="02040502050405020303" pitchFamily="18" charset="0"/>
                <a:ea typeface="+mn-ea"/>
                <a:cs typeface="+mn-cs"/>
              </a:defRPr>
            </a:lvl8pPr>
            <a:lvl9pPr marL="180000" indent="-180000" algn="l" defTabSz="361950" rtl="0" eaLnBrk="1" latinLnBrk="0" hangingPunct="1">
              <a:spcBef>
                <a:spcPts val="0"/>
              </a:spcBef>
              <a:spcAft>
                <a:spcPts val="1200"/>
              </a:spcAft>
              <a:buClr>
                <a:schemeClr val="accent2"/>
              </a:buClr>
              <a:buSzPct val="80000"/>
              <a:buFont typeface="Wingdings 3" panose="05040102010807070707" pitchFamily="18" charset="2"/>
              <a:buChar char="}"/>
              <a:defRPr sz="1600" i="0" kern="1200" baseline="0">
                <a:solidFill>
                  <a:schemeClr val="tx1"/>
                </a:solidFill>
                <a:latin typeface="+mn-lt"/>
                <a:ea typeface="+mn-ea"/>
                <a:cs typeface="+mn-cs"/>
              </a:defRPr>
            </a:lvl9pPr>
          </a:lstStyle>
          <a:p>
            <a:pPr algn="ctr">
              <a:spcBef>
                <a:spcPts val="0"/>
              </a:spcBef>
              <a:spcAft>
                <a:spcPts val="1368"/>
              </a:spcAft>
            </a:pPr>
            <a:r>
              <a:rPr lang="en-GB" sz="2280" b="0" dirty="0">
                <a:solidFill>
                  <a:schemeClr val="bg1"/>
                </a:solidFill>
                <a:ea typeface="DengXian" panose="02010600030101010101" pitchFamily="2" charset="-122"/>
              </a:rPr>
              <a:t>“[C]</a:t>
            </a:r>
            <a:r>
              <a:rPr lang="en-GB" sz="2280" b="0" dirty="0" err="1">
                <a:solidFill>
                  <a:schemeClr val="bg1"/>
                </a:solidFill>
                <a:ea typeface="DengXian" panose="02010600030101010101" pitchFamily="2" charset="-122"/>
              </a:rPr>
              <a:t>ulture</a:t>
            </a:r>
            <a:r>
              <a:rPr lang="en-GB" sz="2280" b="0" dirty="0">
                <a:solidFill>
                  <a:schemeClr val="bg1"/>
                </a:solidFill>
                <a:ea typeface="DengXian" panose="02010600030101010101" pitchFamily="2" charset="-122"/>
              </a:rPr>
              <a:t> being a pursuit of our total perfection by means of getting to know, on all the matters which most concern us, the best which has been thought and said in the world” Matthew Arnold - Culture and Anarchy</a:t>
            </a:r>
            <a:endParaRPr lang="en-US" sz="3192" b="0" dirty="0">
              <a:solidFill>
                <a:schemeClr val="bg1"/>
              </a:solidFill>
              <a:ea typeface="DengXian" panose="02010600030101010101" pitchFamily="2" charset="-122"/>
            </a:endParaRPr>
          </a:p>
          <a:p>
            <a:endParaRPr lang="fi-FI" sz="2280" dirty="0"/>
          </a:p>
        </p:txBody>
      </p:sp>
      <p:sp>
        <p:nvSpPr>
          <p:cNvPr id="3" name="Oval 2">
            <a:extLst>
              <a:ext uri="{FF2B5EF4-FFF2-40B4-BE49-F238E27FC236}">
                <a16:creationId xmlns:a16="http://schemas.microsoft.com/office/drawing/2014/main" id="{C4F8800D-2022-50C8-D6BB-6FB63A5921FA}"/>
              </a:ext>
            </a:extLst>
          </p:cNvPr>
          <p:cNvSpPr/>
          <p:nvPr/>
        </p:nvSpPr>
        <p:spPr>
          <a:xfrm>
            <a:off x="5677427" y="1930153"/>
            <a:ext cx="680306" cy="68030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defTabSz="1189188">
              <a:defRPr/>
            </a:pPr>
            <a:r>
              <a:rPr lang="en-US" sz="2280" b="1" dirty="0">
                <a:solidFill>
                  <a:srgbClr val="1D2B4D"/>
                </a:solidFill>
                <a:latin typeface="Ebrima"/>
              </a:rPr>
              <a:t>1</a:t>
            </a:r>
            <a:endParaRPr lang="en-GB" sz="2280" b="1" dirty="0">
              <a:solidFill>
                <a:srgbClr val="1D2B4D"/>
              </a:solidFill>
              <a:latin typeface="Ebrima"/>
            </a:endParaRPr>
          </a:p>
        </p:txBody>
      </p:sp>
    </p:spTree>
    <p:extLst>
      <p:ext uri="{BB962C8B-B14F-4D97-AF65-F5344CB8AC3E}">
        <p14:creationId xmlns:p14="http://schemas.microsoft.com/office/powerpoint/2010/main" val="1722875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7B149-3866-4ADE-94EA-3F1A87CF8956}"/>
              </a:ext>
            </a:extLst>
          </p:cNvPr>
          <p:cNvSpPr>
            <a:spLocks noGrp="1"/>
          </p:cNvSpPr>
          <p:nvPr>
            <p:ph type="title"/>
          </p:nvPr>
        </p:nvSpPr>
        <p:spPr/>
        <p:txBody>
          <a:bodyPr/>
          <a:lstStyle/>
          <a:p>
            <a:r>
              <a:rPr lang="en-GB" dirty="0"/>
              <a:t>Culture is…</a:t>
            </a:r>
          </a:p>
        </p:txBody>
      </p:sp>
      <p:sp>
        <p:nvSpPr>
          <p:cNvPr id="4" name="Text Placeholder 3">
            <a:extLst>
              <a:ext uri="{FF2B5EF4-FFF2-40B4-BE49-F238E27FC236}">
                <a16:creationId xmlns:a16="http://schemas.microsoft.com/office/drawing/2014/main" id="{756F05FB-EDDC-4C39-82D7-1B20DD4EBE67}"/>
              </a:ext>
            </a:extLst>
          </p:cNvPr>
          <p:cNvSpPr>
            <a:spLocks noGrp="1"/>
          </p:cNvSpPr>
          <p:nvPr>
            <p:ph type="body" sz="quarter" idx="16"/>
          </p:nvPr>
        </p:nvSpPr>
        <p:spPr/>
        <p:txBody>
          <a:bodyPr/>
          <a:lstStyle/>
          <a:p>
            <a:r>
              <a:rPr lang="en-GB" i="1" dirty="0"/>
              <a:t>Values and dynamics that influence attitudes and beliefs on a subconscious level</a:t>
            </a:r>
          </a:p>
          <a:p>
            <a:endParaRPr lang="en-GB" dirty="0"/>
          </a:p>
        </p:txBody>
      </p:sp>
      <p:sp>
        <p:nvSpPr>
          <p:cNvPr id="7" name="TextBox 6">
            <a:extLst>
              <a:ext uri="{FF2B5EF4-FFF2-40B4-BE49-F238E27FC236}">
                <a16:creationId xmlns:a16="http://schemas.microsoft.com/office/drawing/2014/main" id="{B3EDA6A1-185E-45BD-9509-59522364AAB4}"/>
              </a:ext>
            </a:extLst>
          </p:cNvPr>
          <p:cNvSpPr txBox="1"/>
          <p:nvPr/>
        </p:nvSpPr>
        <p:spPr>
          <a:xfrm>
            <a:off x="4604242" y="2327494"/>
            <a:ext cx="2983516" cy="390371"/>
          </a:xfrm>
          <a:prstGeom prst="rect">
            <a:avLst/>
          </a:prstGeom>
          <a:noFill/>
        </p:spPr>
        <p:txBody>
          <a:bodyPr wrap="square" lIns="82090" tIns="82090" rIns="82090" bIns="82090" rtlCol="0">
            <a:noAutofit/>
          </a:bodyPr>
          <a:lstStyle/>
          <a:p>
            <a:pPr algn="ctr"/>
            <a:r>
              <a:rPr lang="en-GB" sz="1824" b="1" dirty="0">
                <a:latin typeface="+mj-lt"/>
              </a:rPr>
              <a:t>Sources include:</a:t>
            </a:r>
          </a:p>
        </p:txBody>
      </p:sp>
      <p:grpSp>
        <p:nvGrpSpPr>
          <p:cNvPr id="24" name="Group 23">
            <a:extLst>
              <a:ext uri="{FF2B5EF4-FFF2-40B4-BE49-F238E27FC236}">
                <a16:creationId xmlns:a16="http://schemas.microsoft.com/office/drawing/2014/main" id="{F4C8FFFE-B1E5-4285-A776-C55DA6180084}"/>
              </a:ext>
            </a:extLst>
          </p:cNvPr>
          <p:cNvGrpSpPr/>
          <p:nvPr/>
        </p:nvGrpSpPr>
        <p:grpSpPr>
          <a:xfrm>
            <a:off x="422566" y="3061587"/>
            <a:ext cx="2241560" cy="1655407"/>
            <a:chOff x="1459345" y="2505452"/>
            <a:chExt cx="1966035" cy="1451930"/>
          </a:xfrm>
        </p:grpSpPr>
        <p:grpSp>
          <p:nvGrpSpPr>
            <p:cNvPr id="13" name="Group 12">
              <a:extLst>
                <a:ext uri="{FF2B5EF4-FFF2-40B4-BE49-F238E27FC236}">
                  <a16:creationId xmlns:a16="http://schemas.microsoft.com/office/drawing/2014/main" id="{EFB9219B-F6AD-4CC5-8667-7DDFF222B4A0}"/>
                </a:ext>
              </a:extLst>
            </p:cNvPr>
            <p:cNvGrpSpPr/>
            <p:nvPr/>
          </p:nvGrpSpPr>
          <p:grpSpPr>
            <a:xfrm>
              <a:off x="1951532" y="2505452"/>
              <a:ext cx="981663" cy="981663"/>
              <a:chOff x="2371241" y="2495227"/>
              <a:chExt cx="464949" cy="464949"/>
            </a:xfrm>
          </p:grpSpPr>
          <p:sp>
            <p:nvSpPr>
              <p:cNvPr id="8" name="Freeform 84">
                <a:extLst>
                  <a:ext uri="{FF2B5EF4-FFF2-40B4-BE49-F238E27FC236}">
                    <a16:creationId xmlns:a16="http://schemas.microsoft.com/office/drawing/2014/main" id="{37F78D4E-3416-41DB-A56C-A19FB5EFC7A5}"/>
                  </a:ext>
                </a:extLst>
              </p:cNvPr>
              <p:cNvSpPr>
                <a:spLocks noChangeAspect="1" noEditPoints="1"/>
              </p:cNvSpPr>
              <p:nvPr/>
            </p:nvSpPr>
            <p:spPr bwMode="auto">
              <a:xfrm>
                <a:off x="2459715" y="2600754"/>
                <a:ext cx="288000" cy="253894"/>
              </a:xfrm>
              <a:custGeom>
                <a:avLst/>
                <a:gdLst>
                  <a:gd name="T0" fmla="*/ 2147483647 w 70"/>
                  <a:gd name="T1" fmla="*/ 2147483647 h 62"/>
                  <a:gd name="T2" fmla="*/ 2147483647 w 70"/>
                  <a:gd name="T3" fmla="*/ 2147483647 h 62"/>
                  <a:gd name="T4" fmla="*/ 2147483647 w 70"/>
                  <a:gd name="T5" fmla="*/ 2147483647 h 62"/>
                  <a:gd name="T6" fmla="*/ 2147483647 w 70"/>
                  <a:gd name="T7" fmla="*/ 2147483647 h 62"/>
                  <a:gd name="T8" fmla="*/ 2147483647 w 70"/>
                  <a:gd name="T9" fmla="*/ 2147483647 h 62"/>
                  <a:gd name="T10" fmla="*/ 2147483647 w 70"/>
                  <a:gd name="T11" fmla="*/ 2147483647 h 62"/>
                  <a:gd name="T12" fmla="*/ 0 w 70"/>
                  <a:gd name="T13" fmla="*/ 2147483647 h 62"/>
                  <a:gd name="T14" fmla="*/ 2147483647 w 70"/>
                  <a:gd name="T15" fmla="*/ 0 h 62"/>
                  <a:gd name="T16" fmla="*/ 2147483647 w 70"/>
                  <a:gd name="T17" fmla="*/ 2147483647 h 62"/>
                  <a:gd name="T18" fmla="*/ 2147483647 w 70"/>
                  <a:gd name="T19" fmla="*/ 2147483647 h 62"/>
                  <a:gd name="T20" fmla="*/ 2147483647 w 70"/>
                  <a:gd name="T21" fmla="*/ 2147483647 h 62"/>
                  <a:gd name="T22" fmla="*/ 2147483647 w 70"/>
                  <a:gd name="T23" fmla="*/ 2147483647 h 62"/>
                  <a:gd name="T24" fmla="*/ 2147483647 w 70"/>
                  <a:gd name="T25" fmla="*/ 2147483647 h 62"/>
                  <a:gd name="T26" fmla="*/ 2147483647 w 70"/>
                  <a:gd name="T27" fmla="*/ 2147483647 h 62"/>
                  <a:gd name="T28" fmla="*/ 2147483647 w 70"/>
                  <a:gd name="T29" fmla="*/ 2147483647 h 62"/>
                  <a:gd name="T30" fmla="*/ 2147483647 w 70"/>
                  <a:gd name="T31" fmla="*/ 2147483647 h 62"/>
                  <a:gd name="T32" fmla="*/ 2147483647 w 70"/>
                  <a:gd name="T33" fmla="*/ 2147483647 h 62"/>
                  <a:gd name="T34" fmla="*/ 2147483647 w 70"/>
                  <a:gd name="T35" fmla="*/ 2147483647 h 62"/>
                  <a:gd name="T36" fmla="*/ 2147483647 w 70"/>
                  <a:gd name="T37" fmla="*/ 2147483647 h 62"/>
                  <a:gd name="T38" fmla="*/ 2147483647 w 70"/>
                  <a:gd name="T39" fmla="*/ 2147483647 h 62"/>
                  <a:gd name="T40" fmla="*/ 2147483647 w 70"/>
                  <a:gd name="T41" fmla="*/ 2147483647 h 62"/>
                  <a:gd name="T42" fmla="*/ 2147483647 w 70"/>
                  <a:gd name="T43" fmla="*/ 2147483647 h 62"/>
                  <a:gd name="T44" fmla="*/ 2147483647 w 70"/>
                  <a:gd name="T45" fmla="*/ 2147483647 h 62"/>
                  <a:gd name="T46" fmla="*/ 2147483647 w 70"/>
                  <a:gd name="T47" fmla="*/ 2147483647 h 62"/>
                  <a:gd name="T48" fmla="*/ 2147483647 w 70"/>
                  <a:gd name="T49" fmla="*/ 2147483647 h 62"/>
                  <a:gd name="T50" fmla="*/ 2147483647 w 70"/>
                  <a:gd name="T51" fmla="*/ 2147483647 h 62"/>
                  <a:gd name="T52" fmla="*/ 2147483647 w 70"/>
                  <a:gd name="T53" fmla="*/ 2147483647 h 62"/>
                  <a:gd name="T54" fmla="*/ 2147483647 w 70"/>
                  <a:gd name="T55" fmla="*/ 2147483647 h 62"/>
                  <a:gd name="T56" fmla="*/ 2147483647 w 70"/>
                  <a:gd name="T57" fmla="*/ 2147483647 h 62"/>
                  <a:gd name="T58" fmla="*/ 2147483647 w 70"/>
                  <a:gd name="T59" fmla="*/ 2147483647 h 62"/>
                  <a:gd name="T60" fmla="*/ 2147483647 w 70"/>
                  <a:gd name="T61" fmla="*/ 2147483647 h 62"/>
                  <a:gd name="T62" fmla="*/ 2147483647 w 70"/>
                  <a:gd name="T63" fmla="*/ 2147483647 h 62"/>
                  <a:gd name="T64" fmla="*/ 2147483647 w 70"/>
                  <a:gd name="T65" fmla="*/ 2147483647 h 62"/>
                  <a:gd name="T66" fmla="*/ 2147483647 w 70"/>
                  <a:gd name="T67" fmla="*/ 2147483647 h 62"/>
                  <a:gd name="T68" fmla="*/ 2147483647 w 70"/>
                  <a:gd name="T69" fmla="*/ 2147483647 h 62"/>
                  <a:gd name="T70" fmla="*/ 2147483647 w 70"/>
                  <a:gd name="T71" fmla="*/ 2147483647 h 62"/>
                  <a:gd name="T72" fmla="*/ 2147483647 w 70"/>
                  <a:gd name="T73" fmla="*/ 2147483647 h 62"/>
                  <a:gd name="T74" fmla="*/ 2147483647 w 70"/>
                  <a:gd name="T75" fmla="*/ 2147483647 h 62"/>
                  <a:gd name="T76" fmla="*/ 2147483647 w 70"/>
                  <a:gd name="T77" fmla="*/ 2147483647 h 62"/>
                  <a:gd name="T78" fmla="*/ 2147483647 w 70"/>
                  <a:gd name="T79" fmla="*/ 2147483647 h 62"/>
                  <a:gd name="T80" fmla="*/ 2147483647 w 70"/>
                  <a:gd name="T81" fmla="*/ 2147483647 h 62"/>
                  <a:gd name="T82" fmla="*/ 2147483647 w 70"/>
                  <a:gd name="T83" fmla="*/ 2147483647 h 62"/>
                  <a:gd name="T84" fmla="*/ 2147483647 w 70"/>
                  <a:gd name="T85" fmla="*/ 2147483647 h 6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0" h="62">
                    <a:moveTo>
                      <a:pt x="8" y="10"/>
                    </a:moveTo>
                    <a:cubicBezTo>
                      <a:pt x="8" y="61"/>
                      <a:pt x="8" y="61"/>
                      <a:pt x="8" y="61"/>
                    </a:cubicBezTo>
                    <a:cubicBezTo>
                      <a:pt x="8" y="62"/>
                      <a:pt x="7" y="62"/>
                      <a:pt x="7" y="62"/>
                    </a:cubicBezTo>
                    <a:cubicBezTo>
                      <a:pt x="4" y="62"/>
                      <a:pt x="4" y="62"/>
                      <a:pt x="4" y="62"/>
                    </a:cubicBezTo>
                    <a:cubicBezTo>
                      <a:pt x="3" y="62"/>
                      <a:pt x="3" y="62"/>
                      <a:pt x="3" y="61"/>
                    </a:cubicBezTo>
                    <a:cubicBezTo>
                      <a:pt x="3" y="10"/>
                      <a:pt x="3" y="10"/>
                      <a:pt x="3" y="10"/>
                    </a:cubicBezTo>
                    <a:cubicBezTo>
                      <a:pt x="1" y="9"/>
                      <a:pt x="0" y="7"/>
                      <a:pt x="0" y="6"/>
                    </a:cubicBezTo>
                    <a:cubicBezTo>
                      <a:pt x="0" y="3"/>
                      <a:pt x="3" y="0"/>
                      <a:pt x="5" y="0"/>
                    </a:cubicBezTo>
                    <a:cubicBezTo>
                      <a:pt x="8" y="0"/>
                      <a:pt x="11" y="3"/>
                      <a:pt x="11" y="6"/>
                    </a:cubicBezTo>
                    <a:cubicBezTo>
                      <a:pt x="11" y="7"/>
                      <a:pt x="10" y="9"/>
                      <a:pt x="8" y="10"/>
                    </a:cubicBezTo>
                    <a:close/>
                    <a:moveTo>
                      <a:pt x="70" y="39"/>
                    </a:moveTo>
                    <a:cubicBezTo>
                      <a:pt x="70" y="40"/>
                      <a:pt x="69" y="41"/>
                      <a:pt x="68" y="41"/>
                    </a:cubicBezTo>
                    <a:cubicBezTo>
                      <a:pt x="68" y="41"/>
                      <a:pt x="68" y="41"/>
                      <a:pt x="68" y="41"/>
                    </a:cubicBezTo>
                    <a:cubicBezTo>
                      <a:pt x="65" y="43"/>
                      <a:pt x="59" y="46"/>
                      <a:pt x="53" y="46"/>
                    </a:cubicBezTo>
                    <a:cubicBezTo>
                      <a:pt x="50" y="46"/>
                      <a:pt x="48" y="46"/>
                      <a:pt x="46" y="45"/>
                    </a:cubicBezTo>
                    <a:cubicBezTo>
                      <a:pt x="45" y="44"/>
                      <a:pt x="45" y="44"/>
                      <a:pt x="45" y="44"/>
                    </a:cubicBezTo>
                    <a:cubicBezTo>
                      <a:pt x="41" y="42"/>
                      <a:pt x="38" y="40"/>
                      <a:pt x="33" y="40"/>
                    </a:cubicBezTo>
                    <a:cubicBezTo>
                      <a:pt x="27" y="40"/>
                      <a:pt x="19" y="44"/>
                      <a:pt x="15" y="46"/>
                    </a:cubicBezTo>
                    <a:cubicBezTo>
                      <a:pt x="14" y="47"/>
                      <a:pt x="14" y="47"/>
                      <a:pt x="13" y="47"/>
                    </a:cubicBezTo>
                    <a:cubicBezTo>
                      <a:pt x="13" y="47"/>
                      <a:pt x="12" y="47"/>
                      <a:pt x="12" y="46"/>
                    </a:cubicBezTo>
                    <a:cubicBezTo>
                      <a:pt x="11" y="46"/>
                      <a:pt x="11" y="45"/>
                      <a:pt x="11" y="44"/>
                    </a:cubicBezTo>
                    <a:cubicBezTo>
                      <a:pt x="11" y="14"/>
                      <a:pt x="11" y="14"/>
                      <a:pt x="11" y="14"/>
                    </a:cubicBezTo>
                    <a:cubicBezTo>
                      <a:pt x="11" y="13"/>
                      <a:pt x="11" y="13"/>
                      <a:pt x="12" y="12"/>
                    </a:cubicBezTo>
                    <a:cubicBezTo>
                      <a:pt x="14" y="11"/>
                      <a:pt x="24" y="6"/>
                      <a:pt x="32" y="6"/>
                    </a:cubicBezTo>
                    <a:cubicBezTo>
                      <a:pt x="39" y="6"/>
                      <a:pt x="44" y="8"/>
                      <a:pt x="49" y="10"/>
                    </a:cubicBezTo>
                    <a:cubicBezTo>
                      <a:pt x="50" y="11"/>
                      <a:pt x="51" y="11"/>
                      <a:pt x="52" y="11"/>
                    </a:cubicBezTo>
                    <a:cubicBezTo>
                      <a:pt x="57" y="11"/>
                      <a:pt x="62" y="8"/>
                      <a:pt x="65" y="7"/>
                    </a:cubicBezTo>
                    <a:cubicBezTo>
                      <a:pt x="65" y="6"/>
                      <a:pt x="66" y="6"/>
                      <a:pt x="66" y="6"/>
                    </a:cubicBezTo>
                    <a:cubicBezTo>
                      <a:pt x="67" y="5"/>
                      <a:pt x="68" y="6"/>
                      <a:pt x="68" y="6"/>
                    </a:cubicBezTo>
                    <a:cubicBezTo>
                      <a:pt x="69" y="6"/>
                      <a:pt x="70" y="7"/>
                      <a:pt x="70" y="8"/>
                    </a:cubicBezTo>
                    <a:lnTo>
                      <a:pt x="70" y="39"/>
                    </a:lnTo>
                    <a:close/>
                    <a:moveTo>
                      <a:pt x="65" y="13"/>
                    </a:moveTo>
                    <a:cubicBezTo>
                      <a:pt x="61" y="14"/>
                      <a:pt x="57" y="16"/>
                      <a:pt x="52" y="16"/>
                    </a:cubicBezTo>
                    <a:cubicBezTo>
                      <a:pt x="50" y="16"/>
                      <a:pt x="48" y="16"/>
                      <a:pt x="46" y="15"/>
                    </a:cubicBezTo>
                    <a:cubicBezTo>
                      <a:pt x="42" y="13"/>
                      <a:pt x="38" y="11"/>
                      <a:pt x="32" y="11"/>
                    </a:cubicBezTo>
                    <a:cubicBezTo>
                      <a:pt x="27" y="11"/>
                      <a:pt x="20" y="13"/>
                      <a:pt x="16" y="16"/>
                    </a:cubicBezTo>
                    <a:cubicBezTo>
                      <a:pt x="16" y="40"/>
                      <a:pt x="16" y="40"/>
                      <a:pt x="16" y="40"/>
                    </a:cubicBezTo>
                    <a:cubicBezTo>
                      <a:pt x="21" y="37"/>
                      <a:pt x="28" y="35"/>
                      <a:pt x="33" y="35"/>
                    </a:cubicBezTo>
                    <a:cubicBezTo>
                      <a:pt x="39" y="35"/>
                      <a:pt x="43" y="37"/>
                      <a:pt x="48" y="40"/>
                    </a:cubicBezTo>
                    <a:cubicBezTo>
                      <a:pt x="49" y="40"/>
                      <a:pt x="49" y="40"/>
                      <a:pt x="49" y="40"/>
                    </a:cubicBezTo>
                    <a:cubicBezTo>
                      <a:pt x="50" y="41"/>
                      <a:pt x="51" y="41"/>
                      <a:pt x="53" y="41"/>
                    </a:cubicBezTo>
                    <a:cubicBezTo>
                      <a:pt x="57" y="41"/>
                      <a:pt x="62" y="39"/>
                      <a:pt x="65" y="37"/>
                    </a:cubicBezTo>
                    <a:lnTo>
                      <a:pt x="65" y="13"/>
                    </a:lnTo>
                    <a:close/>
                  </a:path>
                </a:pathLst>
              </a:custGeom>
              <a:solidFill>
                <a:schemeClr val="accent1"/>
              </a:solidFill>
              <a:ln>
                <a:noFill/>
              </a:ln>
            </p:spPr>
            <p:txBody>
              <a:bodyPr/>
              <a:lstStyle/>
              <a:p>
                <a:endParaRPr lang="en-GB" sz="1824"/>
              </a:p>
            </p:txBody>
          </p:sp>
          <p:sp>
            <p:nvSpPr>
              <p:cNvPr id="12" name="Oval 11">
                <a:extLst>
                  <a:ext uri="{FF2B5EF4-FFF2-40B4-BE49-F238E27FC236}">
                    <a16:creationId xmlns:a16="http://schemas.microsoft.com/office/drawing/2014/main" id="{5617846E-BDC2-483B-A58B-50F58F53DCF7}"/>
                  </a:ext>
                </a:extLst>
              </p:cNvPr>
              <p:cNvSpPr/>
              <p:nvPr/>
            </p:nvSpPr>
            <p:spPr>
              <a:xfrm>
                <a:off x="2371241" y="2495227"/>
                <a:ext cx="464949" cy="464949"/>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grpSp>
        <p:sp>
          <p:nvSpPr>
            <p:cNvPr id="20" name="TextBox 19">
              <a:extLst>
                <a:ext uri="{FF2B5EF4-FFF2-40B4-BE49-F238E27FC236}">
                  <a16:creationId xmlns:a16="http://schemas.microsoft.com/office/drawing/2014/main" id="{4F9EAFCE-DDF6-439E-AA45-71CBC1585148}"/>
                </a:ext>
              </a:extLst>
            </p:cNvPr>
            <p:cNvSpPr txBox="1"/>
            <p:nvPr/>
          </p:nvSpPr>
          <p:spPr>
            <a:xfrm>
              <a:off x="1459345" y="3614994"/>
              <a:ext cx="1966035" cy="342388"/>
            </a:xfrm>
            <a:prstGeom prst="rect">
              <a:avLst/>
            </a:prstGeom>
            <a:noFill/>
          </p:spPr>
          <p:txBody>
            <a:bodyPr wrap="square" lIns="82090" tIns="82090" rIns="82090" bIns="82090" rtlCol="0">
              <a:noAutofit/>
            </a:bodyPr>
            <a:lstStyle/>
            <a:p>
              <a:pPr algn="ctr"/>
              <a:r>
                <a:rPr lang="en-GB" sz="1824" dirty="0">
                  <a:latin typeface="+mj-lt"/>
                </a:rPr>
                <a:t>Nationality</a:t>
              </a:r>
            </a:p>
          </p:txBody>
        </p:sp>
      </p:grpSp>
      <p:grpSp>
        <p:nvGrpSpPr>
          <p:cNvPr id="25" name="Group 24">
            <a:extLst>
              <a:ext uri="{FF2B5EF4-FFF2-40B4-BE49-F238E27FC236}">
                <a16:creationId xmlns:a16="http://schemas.microsoft.com/office/drawing/2014/main" id="{ACB3B233-25D4-40C5-81EA-A76F4C8DABB2}"/>
              </a:ext>
            </a:extLst>
          </p:cNvPr>
          <p:cNvGrpSpPr/>
          <p:nvPr/>
        </p:nvGrpSpPr>
        <p:grpSpPr>
          <a:xfrm>
            <a:off x="3457669" y="3070427"/>
            <a:ext cx="2241560" cy="1646568"/>
            <a:chOff x="3145775" y="2513205"/>
            <a:chExt cx="1966035" cy="1444177"/>
          </a:xfrm>
        </p:grpSpPr>
        <p:grpSp>
          <p:nvGrpSpPr>
            <p:cNvPr id="15" name="Group 14">
              <a:extLst>
                <a:ext uri="{FF2B5EF4-FFF2-40B4-BE49-F238E27FC236}">
                  <a16:creationId xmlns:a16="http://schemas.microsoft.com/office/drawing/2014/main" id="{5E953428-9175-4240-BDD2-CAAF707EFB0C}"/>
                </a:ext>
              </a:extLst>
            </p:cNvPr>
            <p:cNvGrpSpPr/>
            <p:nvPr/>
          </p:nvGrpSpPr>
          <p:grpSpPr>
            <a:xfrm>
              <a:off x="3627438" y="2513205"/>
              <a:ext cx="981663" cy="981663"/>
              <a:chOff x="4065340" y="2523470"/>
              <a:chExt cx="464949" cy="464949"/>
            </a:xfrm>
          </p:grpSpPr>
          <p:sp>
            <p:nvSpPr>
              <p:cNvPr id="9" name="Freeform 91">
                <a:extLst>
                  <a:ext uri="{FF2B5EF4-FFF2-40B4-BE49-F238E27FC236}">
                    <a16:creationId xmlns:a16="http://schemas.microsoft.com/office/drawing/2014/main" id="{0EB9117B-7059-41E6-BE9E-7C2864355BF3}"/>
                  </a:ext>
                </a:extLst>
              </p:cNvPr>
              <p:cNvSpPr>
                <a:spLocks noChangeAspect="1" noEditPoints="1"/>
              </p:cNvSpPr>
              <p:nvPr/>
            </p:nvSpPr>
            <p:spPr bwMode="auto">
              <a:xfrm>
                <a:off x="4153813" y="2611944"/>
                <a:ext cx="288003" cy="288000"/>
              </a:xfrm>
              <a:custGeom>
                <a:avLst/>
                <a:gdLst>
                  <a:gd name="T0" fmla="*/ 0 w 62"/>
                  <a:gd name="T1" fmla="*/ 2147483647 h 62"/>
                  <a:gd name="T2" fmla="*/ 2147483647 w 62"/>
                  <a:gd name="T3" fmla="*/ 2147483647 h 62"/>
                  <a:gd name="T4" fmla="*/ 2147483647 w 62"/>
                  <a:gd name="T5" fmla="*/ 2147483647 h 62"/>
                  <a:gd name="T6" fmla="*/ 2147483647 w 62"/>
                  <a:gd name="T7" fmla="*/ 2147483647 h 62"/>
                  <a:gd name="T8" fmla="*/ 2147483647 w 62"/>
                  <a:gd name="T9" fmla="*/ 2147483647 h 62"/>
                  <a:gd name="T10" fmla="*/ 2147483647 w 62"/>
                  <a:gd name="T11" fmla="*/ 2147483647 h 62"/>
                  <a:gd name="T12" fmla="*/ 2147483647 w 62"/>
                  <a:gd name="T13" fmla="*/ 2147483647 h 62"/>
                  <a:gd name="T14" fmla="*/ 2147483647 w 62"/>
                  <a:gd name="T15" fmla="*/ 2147483647 h 62"/>
                  <a:gd name="T16" fmla="*/ 2147483647 w 62"/>
                  <a:gd name="T17" fmla="*/ 2147483647 h 62"/>
                  <a:gd name="T18" fmla="*/ 2147483647 w 62"/>
                  <a:gd name="T19" fmla="*/ 2147483647 h 62"/>
                  <a:gd name="T20" fmla="*/ 2147483647 w 62"/>
                  <a:gd name="T21" fmla="*/ 2147483647 h 62"/>
                  <a:gd name="T22" fmla="*/ 2147483647 w 62"/>
                  <a:gd name="T23" fmla="*/ 2147483647 h 62"/>
                  <a:gd name="T24" fmla="*/ 2147483647 w 62"/>
                  <a:gd name="T25" fmla="*/ 2147483647 h 62"/>
                  <a:gd name="T26" fmla="*/ 2147483647 w 62"/>
                  <a:gd name="T27" fmla="*/ 2147483647 h 62"/>
                  <a:gd name="T28" fmla="*/ 2147483647 w 62"/>
                  <a:gd name="T29" fmla="*/ 2147483647 h 62"/>
                  <a:gd name="T30" fmla="*/ 2147483647 w 62"/>
                  <a:gd name="T31" fmla="*/ 2147483647 h 62"/>
                  <a:gd name="T32" fmla="*/ 2147483647 w 62"/>
                  <a:gd name="T33" fmla="*/ 2147483647 h 62"/>
                  <a:gd name="T34" fmla="*/ 2147483647 w 62"/>
                  <a:gd name="T35" fmla="*/ 2147483647 h 62"/>
                  <a:gd name="T36" fmla="*/ 2147483647 w 62"/>
                  <a:gd name="T37" fmla="*/ 2147483647 h 62"/>
                  <a:gd name="T38" fmla="*/ 2147483647 w 62"/>
                  <a:gd name="T39" fmla="*/ 2147483647 h 62"/>
                  <a:gd name="T40" fmla="*/ 2147483647 w 62"/>
                  <a:gd name="T41" fmla="*/ 2147483647 h 62"/>
                  <a:gd name="T42" fmla="*/ 2147483647 w 62"/>
                  <a:gd name="T43" fmla="*/ 2147483647 h 62"/>
                  <a:gd name="T44" fmla="*/ 2147483647 w 62"/>
                  <a:gd name="T45" fmla="*/ 2147483647 h 62"/>
                  <a:gd name="T46" fmla="*/ 2147483647 w 62"/>
                  <a:gd name="T47" fmla="*/ 2147483647 h 62"/>
                  <a:gd name="T48" fmla="*/ 2147483647 w 62"/>
                  <a:gd name="T49" fmla="*/ 2147483647 h 62"/>
                  <a:gd name="T50" fmla="*/ 2147483647 w 62"/>
                  <a:gd name="T51" fmla="*/ 2147483647 h 62"/>
                  <a:gd name="T52" fmla="*/ 2147483647 w 62"/>
                  <a:gd name="T53" fmla="*/ 2147483647 h 62"/>
                  <a:gd name="T54" fmla="*/ 2147483647 w 62"/>
                  <a:gd name="T55" fmla="*/ 2147483647 h 62"/>
                  <a:gd name="T56" fmla="*/ 2147483647 w 62"/>
                  <a:gd name="T57" fmla="*/ 2147483647 h 62"/>
                  <a:gd name="T58" fmla="*/ 2147483647 w 62"/>
                  <a:gd name="T59" fmla="*/ 2147483647 h 62"/>
                  <a:gd name="T60" fmla="*/ 2147483647 w 62"/>
                  <a:gd name="T61" fmla="*/ 2147483647 h 62"/>
                  <a:gd name="T62" fmla="*/ 2147483647 w 62"/>
                  <a:gd name="T63" fmla="*/ 2147483647 h 62"/>
                  <a:gd name="T64" fmla="*/ 2147483647 w 62"/>
                  <a:gd name="T65" fmla="*/ 2147483647 h 62"/>
                  <a:gd name="T66" fmla="*/ 2147483647 w 62"/>
                  <a:gd name="T67" fmla="*/ 2147483647 h 62"/>
                  <a:gd name="T68" fmla="*/ 2147483647 w 62"/>
                  <a:gd name="T69" fmla="*/ 2147483647 h 62"/>
                  <a:gd name="T70" fmla="*/ 2147483647 w 62"/>
                  <a:gd name="T71" fmla="*/ 2147483647 h 62"/>
                  <a:gd name="T72" fmla="*/ 2147483647 w 62"/>
                  <a:gd name="T73" fmla="*/ 2147483647 h 62"/>
                  <a:gd name="T74" fmla="*/ 2147483647 w 62"/>
                  <a:gd name="T75" fmla="*/ 2147483647 h 62"/>
                  <a:gd name="T76" fmla="*/ 2147483647 w 62"/>
                  <a:gd name="T77" fmla="*/ 2147483647 h 62"/>
                  <a:gd name="T78" fmla="*/ 2147483647 w 62"/>
                  <a:gd name="T79" fmla="*/ 2147483647 h 62"/>
                  <a:gd name="T80" fmla="*/ 2147483647 w 62"/>
                  <a:gd name="T81" fmla="*/ 2147483647 h 62"/>
                  <a:gd name="T82" fmla="*/ 2147483647 w 62"/>
                  <a:gd name="T83" fmla="*/ 2147483647 h 62"/>
                  <a:gd name="T84" fmla="*/ 2147483647 w 62"/>
                  <a:gd name="T85" fmla="*/ 2147483647 h 62"/>
                  <a:gd name="T86" fmla="*/ 2147483647 w 62"/>
                  <a:gd name="T87" fmla="*/ 2147483647 h 62"/>
                  <a:gd name="T88" fmla="*/ 2147483647 w 62"/>
                  <a:gd name="T89" fmla="*/ 2147483647 h 62"/>
                  <a:gd name="T90" fmla="*/ 2147483647 w 62"/>
                  <a:gd name="T91" fmla="*/ 2147483647 h 62"/>
                  <a:gd name="T92" fmla="*/ 2147483647 w 62"/>
                  <a:gd name="T93" fmla="*/ 2147483647 h 62"/>
                  <a:gd name="T94" fmla="*/ 2147483647 w 62"/>
                  <a:gd name="T95" fmla="*/ 2147483647 h 62"/>
                  <a:gd name="T96" fmla="*/ 2147483647 w 62"/>
                  <a:gd name="T97" fmla="*/ 2147483647 h 62"/>
                  <a:gd name="T98" fmla="*/ 2147483647 w 62"/>
                  <a:gd name="T99" fmla="*/ 2147483647 h 62"/>
                  <a:gd name="T100" fmla="*/ 2147483647 w 62"/>
                  <a:gd name="T101" fmla="*/ 2147483647 h 62"/>
                  <a:gd name="T102" fmla="*/ 2147483647 w 62"/>
                  <a:gd name="T103" fmla="*/ 2147483647 h 62"/>
                  <a:gd name="T104" fmla="*/ 2147483647 w 62"/>
                  <a:gd name="T105" fmla="*/ 2147483647 h 62"/>
                  <a:gd name="T106" fmla="*/ 2147483647 w 62"/>
                  <a:gd name="T107" fmla="*/ 2147483647 h 62"/>
                  <a:gd name="T108" fmla="*/ 2147483647 w 62"/>
                  <a:gd name="T109" fmla="*/ 2147483647 h 62"/>
                  <a:gd name="T110" fmla="*/ 2147483647 w 62"/>
                  <a:gd name="T111" fmla="*/ 2147483647 h 62"/>
                  <a:gd name="T112" fmla="*/ 2147483647 w 62"/>
                  <a:gd name="T113" fmla="*/ 2147483647 h 62"/>
                  <a:gd name="T114" fmla="*/ 2147483647 w 62"/>
                  <a:gd name="T115" fmla="*/ 2147483647 h 62"/>
                  <a:gd name="T116" fmla="*/ 2147483647 w 62"/>
                  <a:gd name="T117" fmla="*/ 2147483647 h 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chemeClr val="accent1"/>
              </a:solidFill>
              <a:ln>
                <a:noFill/>
              </a:ln>
            </p:spPr>
            <p:txBody>
              <a:bodyPr/>
              <a:lstStyle/>
              <a:p>
                <a:endParaRPr lang="en-GB" sz="1824"/>
              </a:p>
            </p:txBody>
          </p:sp>
          <p:sp>
            <p:nvSpPr>
              <p:cNvPr id="14" name="Oval 13">
                <a:extLst>
                  <a:ext uri="{FF2B5EF4-FFF2-40B4-BE49-F238E27FC236}">
                    <a16:creationId xmlns:a16="http://schemas.microsoft.com/office/drawing/2014/main" id="{13FE7269-1372-40D9-B4D4-DEAFBADA6172}"/>
                  </a:ext>
                </a:extLst>
              </p:cNvPr>
              <p:cNvSpPr/>
              <p:nvPr/>
            </p:nvSpPr>
            <p:spPr>
              <a:xfrm>
                <a:off x="4065340" y="2523470"/>
                <a:ext cx="464949" cy="464949"/>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grpSp>
        <p:sp>
          <p:nvSpPr>
            <p:cNvPr id="21" name="TextBox 20">
              <a:extLst>
                <a:ext uri="{FF2B5EF4-FFF2-40B4-BE49-F238E27FC236}">
                  <a16:creationId xmlns:a16="http://schemas.microsoft.com/office/drawing/2014/main" id="{9F32D2DD-89C3-4CB1-9E46-D2FF640744CE}"/>
                </a:ext>
              </a:extLst>
            </p:cNvPr>
            <p:cNvSpPr txBox="1"/>
            <p:nvPr/>
          </p:nvSpPr>
          <p:spPr>
            <a:xfrm>
              <a:off x="3145775" y="3614994"/>
              <a:ext cx="1966035" cy="342388"/>
            </a:xfrm>
            <a:prstGeom prst="rect">
              <a:avLst/>
            </a:prstGeom>
            <a:noFill/>
          </p:spPr>
          <p:txBody>
            <a:bodyPr wrap="square" lIns="82090" tIns="82090" rIns="82090" bIns="82090" rtlCol="0">
              <a:noAutofit/>
            </a:bodyPr>
            <a:lstStyle/>
            <a:p>
              <a:pPr algn="ctr"/>
              <a:r>
                <a:rPr lang="en-GB" sz="1824" dirty="0">
                  <a:latin typeface="+mj-lt"/>
                </a:rPr>
                <a:t>Ethnicity</a:t>
              </a:r>
            </a:p>
          </p:txBody>
        </p:sp>
      </p:grpSp>
      <p:grpSp>
        <p:nvGrpSpPr>
          <p:cNvPr id="26" name="Group 25">
            <a:extLst>
              <a:ext uri="{FF2B5EF4-FFF2-40B4-BE49-F238E27FC236}">
                <a16:creationId xmlns:a16="http://schemas.microsoft.com/office/drawing/2014/main" id="{E967CAF9-CCF6-443B-9AFF-AAE24978608C}"/>
              </a:ext>
            </a:extLst>
          </p:cNvPr>
          <p:cNvGrpSpPr/>
          <p:nvPr/>
        </p:nvGrpSpPr>
        <p:grpSpPr>
          <a:xfrm>
            <a:off x="6492771" y="3070427"/>
            <a:ext cx="2241560" cy="1646541"/>
            <a:chOff x="5532881" y="2513205"/>
            <a:chExt cx="1966035" cy="1444154"/>
          </a:xfrm>
        </p:grpSpPr>
        <p:grpSp>
          <p:nvGrpSpPr>
            <p:cNvPr id="17" name="Group 16">
              <a:extLst>
                <a:ext uri="{FF2B5EF4-FFF2-40B4-BE49-F238E27FC236}">
                  <a16:creationId xmlns:a16="http://schemas.microsoft.com/office/drawing/2014/main" id="{2E6D1682-E2EB-4226-A963-8F4888CD90E3}"/>
                </a:ext>
              </a:extLst>
            </p:cNvPr>
            <p:cNvGrpSpPr/>
            <p:nvPr/>
          </p:nvGrpSpPr>
          <p:grpSpPr>
            <a:xfrm>
              <a:off x="6025067" y="2513205"/>
              <a:ext cx="981663" cy="981663"/>
              <a:chOff x="6096331" y="2531823"/>
              <a:chExt cx="464949" cy="464949"/>
            </a:xfrm>
          </p:grpSpPr>
          <p:sp>
            <p:nvSpPr>
              <p:cNvPr id="11" name="Freeform 177">
                <a:extLst>
                  <a:ext uri="{FF2B5EF4-FFF2-40B4-BE49-F238E27FC236}">
                    <a16:creationId xmlns:a16="http://schemas.microsoft.com/office/drawing/2014/main" id="{B6E2836C-AD41-4D4E-BFC7-5A51704DDF2A}"/>
                  </a:ext>
                </a:extLst>
              </p:cNvPr>
              <p:cNvSpPr>
                <a:spLocks noChangeAspect="1" noEditPoints="1"/>
              </p:cNvSpPr>
              <p:nvPr/>
            </p:nvSpPr>
            <p:spPr bwMode="auto">
              <a:xfrm>
                <a:off x="6192554" y="2648319"/>
                <a:ext cx="288000" cy="231956"/>
              </a:xfrm>
              <a:custGeom>
                <a:avLst/>
                <a:gdLst>
                  <a:gd name="T0" fmla="*/ 2147483647 w 116"/>
                  <a:gd name="T1" fmla="*/ 2147483647 h 94"/>
                  <a:gd name="T2" fmla="*/ 0 w 116"/>
                  <a:gd name="T3" fmla="*/ 0 h 94"/>
                  <a:gd name="T4" fmla="*/ 0 w 116"/>
                  <a:gd name="T5" fmla="*/ 2147483647 h 94"/>
                  <a:gd name="T6" fmla="*/ 2147483647 w 116"/>
                  <a:gd name="T7" fmla="*/ 2147483647 h 94"/>
                  <a:gd name="T8" fmla="*/ 2147483647 w 116"/>
                  <a:gd name="T9" fmla="*/ 2147483647 h 94"/>
                  <a:gd name="T10" fmla="*/ 2147483647 w 116"/>
                  <a:gd name="T11" fmla="*/ 2147483647 h 94"/>
                  <a:gd name="T12" fmla="*/ 2147483647 w 116"/>
                  <a:gd name="T13" fmla="*/ 2147483647 h 94"/>
                  <a:gd name="T14" fmla="*/ 2147483647 w 116"/>
                  <a:gd name="T15" fmla="*/ 2147483647 h 94"/>
                  <a:gd name="T16" fmla="*/ 2147483647 w 116"/>
                  <a:gd name="T17" fmla="*/ 2147483647 h 94"/>
                  <a:gd name="T18" fmla="*/ 2147483647 w 116"/>
                  <a:gd name="T19" fmla="*/ 2147483647 h 94"/>
                  <a:gd name="T20" fmla="*/ 2147483647 w 116"/>
                  <a:gd name="T21" fmla="*/ 2147483647 h 94"/>
                  <a:gd name="T22" fmla="*/ 2147483647 w 116"/>
                  <a:gd name="T23" fmla="*/ 2147483647 h 94"/>
                  <a:gd name="T24" fmla="*/ 2147483647 w 116"/>
                  <a:gd name="T25" fmla="*/ 0 h 94"/>
                  <a:gd name="T26" fmla="*/ 2147483647 w 116"/>
                  <a:gd name="T27" fmla="*/ 2147483647 h 94"/>
                  <a:gd name="T28" fmla="*/ 2147483647 w 116"/>
                  <a:gd name="T29" fmla="*/ 2147483647 h 94"/>
                  <a:gd name="T30" fmla="*/ 2147483647 w 116"/>
                  <a:gd name="T31" fmla="*/ 2147483647 h 94"/>
                  <a:gd name="T32" fmla="*/ 2147483647 w 116"/>
                  <a:gd name="T33" fmla="*/ 2147483647 h 94"/>
                  <a:gd name="T34" fmla="*/ 2147483647 w 116"/>
                  <a:gd name="T35" fmla="*/ 2147483647 h 94"/>
                  <a:gd name="T36" fmla="*/ 2147483647 w 116"/>
                  <a:gd name="T37" fmla="*/ 2147483647 h 94"/>
                  <a:gd name="T38" fmla="*/ 2147483647 w 116"/>
                  <a:gd name="T39" fmla="*/ 2147483647 h 94"/>
                  <a:gd name="T40" fmla="*/ 2147483647 w 116"/>
                  <a:gd name="T41" fmla="*/ 2147483647 h 94"/>
                  <a:gd name="T42" fmla="*/ 2147483647 w 116"/>
                  <a:gd name="T43" fmla="*/ 2147483647 h 94"/>
                  <a:gd name="T44" fmla="*/ 2147483647 w 116"/>
                  <a:gd name="T45" fmla="*/ 2147483647 h 94"/>
                  <a:gd name="T46" fmla="*/ 2147483647 w 116"/>
                  <a:gd name="T47" fmla="*/ 2147483647 h 94"/>
                  <a:gd name="T48" fmla="*/ 2147483647 w 116"/>
                  <a:gd name="T49" fmla="*/ 2147483647 h 94"/>
                  <a:gd name="T50" fmla="*/ 2147483647 w 116"/>
                  <a:gd name="T51" fmla="*/ 2147483647 h 94"/>
                  <a:gd name="T52" fmla="*/ 2147483647 w 116"/>
                  <a:gd name="T53" fmla="*/ 2147483647 h 94"/>
                  <a:gd name="T54" fmla="*/ 2147483647 w 116"/>
                  <a:gd name="T55" fmla="*/ 2147483647 h 9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6" h="94">
                    <a:moveTo>
                      <a:pt x="58" y="22"/>
                    </a:moveTo>
                    <a:cubicBezTo>
                      <a:pt x="58" y="3"/>
                      <a:pt x="17" y="0"/>
                      <a:pt x="0" y="0"/>
                    </a:cubicBezTo>
                    <a:cubicBezTo>
                      <a:pt x="0" y="80"/>
                      <a:pt x="0" y="80"/>
                      <a:pt x="0" y="80"/>
                    </a:cubicBezTo>
                    <a:cubicBezTo>
                      <a:pt x="3" y="80"/>
                      <a:pt x="3" y="80"/>
                      <a:pt x="3" y="80"/>
                    </a:cubicBezTo>
                    <a:cubicBezTo>
                      <a:pt x="5" y="80"/>
                      <a:pt x="6" y="80"/>
                      <a:pt x="7" y="80"/>
                    </a:cubicBezTo>
                    <a:cubicBezTo>
                      <a:pt x="7" y="87"/>
                      <a:pt x="7" y="87"/>
                      <a:pt x="7" y="87"/>
                    </a:cubicBezTo>
                    <a:cubicBezTo>
                      <a:pt x="21" y="87"/>
                      <a:pt x="51" y="83"/>
                      <a:pt x="51" y="94"/>
                    </a:cubicBezTo>
                    <a:cubicBezTo>
                      <a:pt x="65" y="94"/>
                      <a:pt x="65" y="94"/>
                      <a:pt x="65" y="94"/>
                    </a:cubicBezTo>
                    <a:cubicBezTo>
                      <a:pt x="65" y="83"/>
                      <a:pt x="94" y="87"/>
                      <a:pt x="109" y="87"/>
                    </a:cubicBezTo>
                    <a:cubicBezTo>
                      <a:pt x="109" y="80"/>
                      <a:pt x="109" y="80"/>
                      <a:pt x="109" y="80"/>
                    </a:cubicBezTo>
                    <a:cubicBezTo>
                      <a:pt x="110" y="80"/>
                      <a:pt x="111" y="80"/>
                      <a:pt x="112" y="80"/>
                    </a:cubicBezTo>
                    <a:cubicBezTo>
                      <a:pt x="116" y="80"/>
                      <a:pt x="116" y="80"/>
                      <a:pt x="116" y="80"/>
                    </a:cubicBezTo>
                    <a:cubicBezTo>
                      <a:pt x="116" y="0"/>
                      <a:pt x="116" y="0"/>
                      <a:pt x="116" y="0"/>
                    </a:cubicBezTo>
                    <a:cubicBezTo>
                      <a:pt x="98" y="0"/>
                      <a:pt x="58" y="3"/>
                      <a:pt x="58" y="22"/>
                    </a:cubicBezTo>
                    <a:close/>
                    <a:moveTo>
                      <a:pt x="51" y="76"/>
                    </a:moveTo>
                    <a:cubicBezTo>
                      <a:pt x="40" y="69"/>
                      <a:pt x="20" y="69"/>
                      <a:pt x="7" y="69"/>
                    </a:cubicBezTo>
                    <a:cubicBezTo>
                      <a:pt x="7" y="7"/>
                      <a:pt x="7" y="7"/>
                      <a:pt x="7" y="7"/>
                    </a:cubicBezTo>
                    <a:cubicBezTo>
                      <a:pt x="11" y="7"/>
                      <a:pt x="14" y="7"/>
                      <a:pt x="17" y="7"/>
                    </a:cubicBezTo>
                    <a:cubicBezTo>
                      <a:pt x="19" y="8"/>
                      <a:pt x="19" y="8"/>
                      <a:pt x="19" y="8"/>
                    </a:cubicBezTo>
                    <a:cubicBezTo>
                      <a:pt x="19" y="8"/>
                      <a:pt x="19" y="8"/>
                      <a:pt x="19" y="8"/>
                    </a:cubicBezTo>
                    <a:cubicBezTo>
                      <a:pt x="34" y="9"/>
                      <a:pt x="49" y="12"/>
                      <a:pt x="50" y="20"/>
                    </a:cubicBezTo>
                    <a:cubicBezTo>
                      <a:pt x="51" y="22"/>
                      <a:pt x="51" y="22"/>
                      <a:pt x="51" y="22"/>
                    </a:cubicBezTo>
                    <a:lnTo>
                      <a:pt x="51" y="76"/>
                    </a:lnTo>
                    <a:close/>
                    <a:moveTo>
                      <a:pt x="109" y="69"/>
                    </a:moveTo>
                    <a:cubicBezTo>
                      <a:pt x="95" y="69"/>
                      <a:pt x="76" y="69"/>
                      <a:pt x="65" y="76"/>
                    </a:cubicBezTo>
                    <a:cubicBezTo>
                      <a:pt x="65" y="22"/>
                      <a:pt x="65" y="22"/>
                      <a:pt x="65" y="22"/>
                    </a:cubicBezTo>
                    <a:cubicBezTo>
                      <a:pt x="65" y="17"/>
                      <a:pt x="73" y="7"/>
                      <a:pt x="109" y="7"/>
                    </a:cubicBezTo>
                    <a:lnTo>
                      <a:pt x="109" y="69"/>
                    </a:lnTo>
                    <a:close/>
                  </a:path>
                </a:pathLst>
              </a:custGeom>
              <a:solidFill>
                <a:schemeClr val="accent1"/>
              </a:solidFill>
              <a:ln>
                <a:noFill/>
              </a:ln>
            </p:spPr>
            <p:txBody>
              <a:bodyPr/>
              <a:lstStyle/>
              <a:p>
                <a:endParaRPr lang="en-GB" sz="1824"/>
              </a:p>
            </p:txBody>
          </p:sp>
          <p:sp>
            <p:nvSpPr>
              <p:cNvPr id="16" name="Oval 15">
                <a:extLst>
                  <a:ext uri="{FF2B5EF4-FFF2-40B4-BE49-F238E27FC236}">
                    <a16:creationId xmlns:a16="http://schemas.microsoft.com/office/drawing/2014/main" id="{7B6ADF81-1C59-44C7-8005-67E779AACBFF}"/>
                  </a:ext>
                </a:extLst>
              </p:cNvPr>
              <p:cNvSpPr/>
              <p:nvPr/>
            </p:nvSpPr>
            <p:spPr>
              <a:xfrm>
                <a:off x="6096331" y="2531823"/>
                <a:ext cx="464949" cy="464949"/>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grpSp>
        <p:sp>
          <p:nvSpPr>
            <p:cNvPr id="22" name="TextBox 21">
              <a:extLst>
                <a:ext uri="{FF2B5EF4-FFF2-40B4-BE49-F238E27FC236}">
                  <a16:creationId xmlns:a16="http://schemas.microsoft.com/office/drawing/2014/main" id="{CEB4EED9-CCB5-4BE1-A97D-020BBCE28AC7}"/>
                </a:ext>
              </a:extLst>
            </p:cNvPr>
            <p:cNvSpPr txBox="1"/>
            <p:nvPr/>
          </p:nvSpPr>
          <p:spPr>
            <a:xfrm>
              <a:off x="5532881" y="3614971"/>
              <a:ext cx="1966035" cy="342388"/>
            </a:xfrm>
            <a:prstGeom prst="rect">
              <a:avLst/>
            </a:prstGeom>
            <a:noFill/>
          </p:spPr>
          <p:txBody>
            <a:bodyPr wrap="square" lIns="82090" tIns="82090" rIns="82090" bIns="82090" rtlCol="0">
              <a:noAutofit/>
            </a:bodyPr>
            <a:lstStyle/>
            <a:p>
              <a:pPr algn="ctr"/>
              <a:r>
                <a:rPr lang="en-GB" sz="1824" dirty="0">
                  <a:latin typeface="+mj-lt"/>
                </a:rPr>
                <a:t>Religion</a:t>
              </a:r>
            </a:p>
          </p:txBody>
        </p:sp>
      </p:grpSp>
      <p:grpSp>
        <p:nvGrpSpPr>
          <p:cNvPr id="27" name="Group 26">
            <a:extLst>
              <a:ext uri="{FF2B5EF4-FFF2-40B4-BE49-F238E27FC236}">
                <a16:creationId xmlns:a16="http://schemas.microsoft.com/office/drawing/2014/main" id="{298EF98B-7719-4BB0-BE0F-04EF57C83E5D}"/>
              </a:ext>
            </a:extLst>
          </p:cNvPr>
          <p:cNvGrpSpPr/>
          <p:nvPr/>
        </p:nvGrpSpPr>
        <p:grpSpPr>
          <a:xfrm>
            <a:off x="9527874" y="3070425"/>
            <a:ext cx="2241560" cy="1646569"/>
            <a:chOff x="7352787" y="2513204"/>
            <a:chExt cx="1966035" cy="1444178"/>
          </a:xfrm>
        </p:grpSpPr>
        <p:grpSp>
          <p:nvGrpSpPr>
            <p:cNvPr id="19" name="Group 18">
              <a:extLst>
                <a:ext uri="{FF2B5EF4-FFF2-40B4-BE49-F238E27FC236}">
                  <a16:creationId xmlns:a16="http://schemas.microsoft.com/office/drawing/2014/main" id="{4B968990-0FE6-4C73-B71B-06591F75B107}"/>
                </a:ext>
              </a:extLst>
            </p:cNvPr>
            <p:cNvGrpSpPr/>
            <p:nvPr/>
          </p:nvGrpSpPr>
          <p:grpSpPr>
            <a:xfrm>
              <a:off x="7844973" y="2513204"/>
              <a:ext cx="981663" cy="981663"/>
              <a:chOff x="7844973" y="2513204"/>
              <a:chExt cx="464949" cy="464949"/>
            </a:xfrm>
          </p:grpSpPr>
          <p:sp>
            <p:nvSpPr>
              <p:cNvPr id="10" name="Freeform 66">
                <a:extLst>
                  <a:ext uri="{FF2B5EF4-FFF2-40B4-BE49-F238E27FC236}">
                    <a16:creationId xmlns:a16="http://schemas.microsoft.com/office/drawing/2014/main" id="{AB1BA892-9F1A-4590-95D1-A8D0531F6425}"/>
                  </a:ext>
                </a:extLst>
              </p:cNvPr>
              <p:cNvSpPr>
                <a:spLocks noChangeAspect="1" noEditPoints="1"/>
              </p:cNvSpPr>
              <p:nvPr/>
            </p:nvSpPr>
            <p:spPr bwMode="auto">
              <a:xfrm>
                <a:off x="7933448" y="2611705"/>
                <a:ext cx="288000" cy="267951"/>
              </a:xfrm>
              <a:custGeom>
                <a:avLst/>
                <a:gdLst>
                  <a:gd name="T0" fmla="*/ 2147483647 w 73"/>
                  <a:gd name="T1" fmla="*/ 2147483647 h 68"/>
                  <a:gd name="T2" fmla="*/ 2147483647 w 73"/>
                  <a:gd name="T3" fmla="*/ 2147483647 h 68"/>
                  <a:gd name="T4" fmla="*/ 0 w 73"/>
                  <a:gd name="T5" fmla="*/ 2147483647 h 68"/>
                  <a:gd name="T6" fmla="*/ 2147483647 w 73"/>
                  <a:gd name="T7" fmla="*/ 2147483647 h 68"/>
                  <a:gd name="T8" fmla="*/ 2147483647 w 73"/>
                  <a:gd name="T9" fmla="*/ 2147483647 h 68"/>
                  <a:gd name="T10" fmla="*/ 2147483647 w 73"/>
                  <a:gd name="T11" fmla="*/ 2147483647 h 68"/>
                  <a:gd name="T12" fmla="*/ 2147483647 w 73"/>
                  <a:gd name="T13" fmla="*/ 2147483647 h 68"/>
                  <a:gd name="T14" fmla="*/ 2147483647 w 73"/>
                  <a:gd name="T15" fmla="*/ 2147483647 h 68"/>
                  <a:gd name="T16" fmla="*/ 2147483647 w 73"/>
                  <a:gd name="T17" fmla="*/ 2147483647 h 68"/>
                  <a:gd name="T18" fmla="*/ 2147483647 w 73"/>
                  <a:gd name="T19" fmla="*/ 2147483647 h 68"/>
                  <a:gd name="T20" fmla="*/ 2147483647 w 73"/>
                  <a:gd name="T21" fmla="*/ 2147483647 h 68"/>
                  <a:gd name="T22" fmla="*/ 2147483647 w 73"/>
                  <a:gd name="T23" fmla="*/ 0 h 68"/>
                  <a:gd name="T24" fmla="*/ 2147483647 w 73"/>
                  <a:gd name="T25" fmla="*/ 2147483647 h 68"/>
                  <a:gd name="T26" fmla="*/ 2147483647 w 73"/>
                  <a:gd name="T27" fmla="*/ 2147483647 h 68"/>
                  <a:gd name="T28" fmla="*/ 2147483647 w 73"/>
                  <a:gd name="T29" fmla="*/ 2147483647 h 68"/>
                  <a:gd name="T30" fmla="*/ 2147483647 w 73"/>
                  <a:gd name="T31" fmla="*/ 2147483647 h 68"/>
                  <a:gd name="T32" fmla="*/ 2147483647 w 73"/>
                  <a:gd name="T33" fmla="*/ 2147483647 h 68"/>
                  <a:gd name="T34" fmla="*/ 2147483647 w 73"/>
                  <a:gd name="T35" fmla="*/ 2147483647 h 68"/>
                  <a:gd name="T36" fmla="*/ 2147483647 w 73"/>
                  <a:gd name="T37" fmla="*/ 2147483647 h 68"/>
                  <a:gd name="T38" fmla="*/ 2147483647 w 73"/>
                  <a:gd name="T39" fmla="*/ 2147483647 h 68"/>
                  <a:gd name="T40" fmla="*/ 2147483647 w 73"/>
                  <a:gd name="T41" fmla="*/ 2147483647 h 68"/>
                  <a:gd name="T42" fmla="*/ 2147483647 w 73"/>
                  <a:gd name="T43" fmla="*/ 2147483647 h 68"/>
                  <a:gd name="T44" fmla="*/ 2147483647 w 73"/>
                  <a:gd name="T45" fmla="*/ 2147483647 h 68"/>
                  <a:gd name="T46" fmla="*/ 2147483647 w 73"/>
                  <a:gd name="T47" fmla="*/ 2147483647 h 68"/>
                  <a:gd name="T48" fmla="*/ 2147483647 w 73"/>
                  <a:gd name="T49" fmla="*/ 2147483647 h 68"/>
                  <a:gd name="T50" fmla="*/ 2147483647 w 73"/>
                  <a:gd name="T51" fmla="*/ 2147483647 h 68"/>
                  <a:gd name="T52" fmla="*/ 2147483647 w 73"/>
                  <a:gd name="T53" fmla="*/ 2147483647 h 68"/>
                  <a:gd name="T54" fmla="*/ 2147483647 w 73"/>
                  <a:gd name="T55" fmla="*/ 2147483647 h 68"/>
                  <a:gd name="T56" fmla="*/ 2147483647 w 73"/>
                  <a:gd name="T57" fmla="*/ 2147483647 h 68"/>
                  <a:gd name="T58" fmla="*/ 2147483647 w 73"/>
                  <a:gd name="T59" fmla="*/ 0 h 68"/>
                  <a:gd name="T60" fmla="*/ 2147483647 w 73"/>
                  <a:gd name="T61" fmla="*/ 2147483647 h 68"/>
                  <a:gd name="T62" fmla="*/ 2147483647 w 73"/>
                  <a:gd name="T63" fmla="*/ 2147483647 h 68"/>
                  <a:gd name="T64" fmla="*/ 2147483647 w 73"/>
                  <a:gd name="T65" fmla="*/ 2147483647 h 68"/>
                  <a:gd name="T66" fmla="*/ 2147483647 w 73"/>
                  <a:gd name="T67" fmla="*/ 2147483647 h 68"/>
                  <a:gd name="T68" fmla="*/ 2147483647 w 73"/>
                  <a:gd name="T69" fmla="*/ 2147483647 h 68"/>
                  <a:gd name="T70" fmla="*/ 2147483647 w 73"/>
                  <a:gd name="T71" fmla="*/ 2147483647 h 68"/>
                  <a:gd name="T72" fmla="*/ 2147483647 w 73"/>
                  <a:gd name="T73" fmla="*/ 2147483647 h 68"/>
                  <a:gd name="T74" fmla="*/ 2147483647 w 73"/>
                  <a:gd name="T75" fmla="*/ 2147483647 h 68"/>
                  <a:gd name="T76" fmla="*/ 2147483647 w 73"/>
                  <a:gd name="T77" fmla="*/ 2147483647 h 68"/>
                  <a:gd name="T78" fmla="*/ 2147483647 w 73"/>
                  <a:gd name="T79" fmla="*/ 2147483647 h 68"/>
                  <a:gd name="T80" fmla="*/ 2147483647 w 73"/>
                  <a:gd name="T81" fmla="*/ 2147483647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accent1"/>
              </a:solidFill>
              <a:ln>
                <a:noFill/>
              </a:ln>
            </p:spPr>
            <p:txBody>
              <a:bodyPr/>
              <a:lstStyle/>
              <a:p>
                <a:endParaRPr lang="en-GB" sz="1824"/>
              </a:p>
            </p:txBody>
          </p:sp>
          <p:sp>
            <p:nvSpPr>
              <p:cNvPr id="18" name="Oval 17">
                <a:extLst>
                  <a:ext uri="{FF2B5EF4-FFF2-40B4-BE49-F238E27FC236}">
                    <a16:creationId xmlns:a16="http://schemas.microsoft.com/office/drawing/2014/main" id="{6A697A77-0586-41CF-8017-AFFB3140F624}"/>
                  </a:ext>
                </a:extLst>
              </p:cNvPr>
              <p:cNvSpPr/>
              <p:nvPr/>
            </p:nvSpPr>
            <p:spPr>
              <a:xfrm>
                <a:off x="7844973" y="2513204"/>
                <a:ext cx="464949" cy="464949"/>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grpSp>
        <p:sp>
          <p:nvSpPr>
            <p:cNvPr id="23" name="TextBox 22">
              <a:extLst>
                <a:ext uri="{FF2B5EF4-FFF2-40B4-BE49-F238E27FC236}">
                  <a16:creationId xmlns:a16="http://schemas.microsoft.com/office/drawing/2014/main" id="{6C7BFFA4-6E42-4A41-B2BA-5459546CB302}"/>
                </a:ext>
              </a:extLst>
            </p:cNvPr>
            <p:cNvSpPr txBox="1"/>
            <p:nvPr/>
          </p:nvSpPr>
          <p:spPr>
            <a:xfrm>
              <a:off x="7352787" y="3614994"/>
              <a:ext cx="1966035" cy="342388"/>
            </a:xfrm>
            <a:prstGeom prst="rect">
              <a:avLst/>
            </a:prstGeom>
            <a:noFill/>
          </p:spPr>
          <p:txBody>
            <a:bodyPr wrap="square" lIns="82090" tIns="82090" rIns="82090" bIns="82090" rtlCol="0">
              <a:noAutofit/>
            </a:bodyPr>
            <a:lstStyle/>
            <a:p>
              <a:pPr algn="ctr"/>
              <a:r>
                <a:rPr lang="en-GB" sz="1824" dirty="0">
                  <a:latin typeface="+mj-lt"/>
                </a:rPr>
                <a:t>Group</a:t>
              </a:r>
            </a:p>
          </p:txBody>
        </p:sp>
      </p:grpSp>
    </p:spTree>
    <p:extLst>
      <p:ext uri="{BB962C8B-B14F-4D97-AF65-F5344CB8AC3E}">
        <p14:creationId xmlns:p14="http://schemas.microsoft.com/office/powerpoint/2010/main" val="3706754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0B2B-8DAA-4A56-9383-DD0CCB55C5FD}"/>
              </a:ext>
            </a:extLst>
          </p:cNvPr>
          <p:cNvSpPr>
            <a:spLocks noGrp="1"/>
          </p:cNvSpPr>
          <p:nvPr>
            <p:ph type="title"/>
          </p:nvPr>
        </p:nvSpPr>
        <p:spPr/>
        <p:txBody>
          <a:bodyPr/>
          <a:lstStyle/>
          <a:p>
            <a:r>
              <a:rPr lang="en-GB" dirty="0"/>
              <a:t>How is culture examined?</a:t>
            </a:r>
          </a:p>
        </p:txBody>
      </p:sp>
      <p:sp>
        <p:nvSpPr>
          <p:cNvPr id="3" name="Text Placeholder 2">
            <a:extLst>
              <a:ext uri="{FF2B5EF4-FFF2-40B4-BE49-F238E27FC236}">
                <a16:creationId xmlns:a16="http://schemas.microsoft.com/office/drawing/2014/main" id="{52B87535-A3EF-4EF7-B989-530D9309D055}"/>
              </a:ext>
            </a:extLst>
          </p:cNvPr>
          <p:cNvSpPr>
            <a:spLocks noGrp="1"/>
          </p:cNvSpPr>
          <p:nvPr>
            <p:ph type="body" sz="quarter" idx="16"/>
          </p:nvPr>
        </p:nvSpPr>
        <p:spPr/>
        <p:txBody>
          <a:bodyPr/>
          <a:lstStyle/>
          <a:p>
            <a:r>
              <a:rPr lang="en-GB" dirty="0"/>
              <a:t>Three main dichotomies are used to compare cultures:</a:t>
            </a:r>
          </a:p>
          <a:p>
            <a:endParaRPr lang="en-GB" dirty="0"/>
          </a:p>
        </p:txBody>
      </p:sp>
      <p:sp>
        <p:nvSpPr>
          <p:cNvPr id="4" name="Slide Number Placeholder 3">
            <a:extLst>
              <a:ext uri="{FF2B5EF4-FFF2-40B4-BE49-F238E27FC236}">
                <a16:creationId xmlns:a16="http://schemas.microsoft.com/office/drawing/2014/main" id="{606947BD-9A99-4A28-92F7-4618D1384780}"/>
              </a:ext>
            </a:extLst>
          </p:cNvPr>
          <p:cNvSpPr>
            <a:spLocks noGrp="1"/>
          </p:cNvSpPr>
          <p:nvPr>
            <p:ph type="sldNum" sz="quarter" idx="4"/>
          </p:nvPr>
        </p:nvSpPr>
        <p:spPr/>
        <p:txBody>
          <a:bodyPr/>
          <a:lstStyle/>
          <a:p>
            <a:fld id="{6A34BD8F-FB80-4BCB-BEC8-0BDF76C9BE3B}" type="slidenum">
              <a:rPr lang="en-GB" smtClean="0"/>
              <a:pPr/>
              <a:t>5</a:t>
            </a:fld>
            <a:endParaRPr lang="en-GB" dirty="0"/>
          </a:p>
        </p:txBody>
      </p:sp>
      <p:grpSp>
        <p:nvGrpSpPr>
          <p:cNvPr id="11" name="Group 10">
            <a:extLst>
              <a:ext uri="{FF2B5EF4-FFF2-40B4-BE49-F238E27FC236}">
                <a16:creationId xmlns:a16="http://schemas.microsoft.com/office/drawing/2014/main" id="{B286BD4A-9DE7-4F8D-B031-4BC68228ED49}"/>
              </a:ext>
            </a:extLst>
          </p:cNvPr>
          <p:cNvGrpSpPr/>
          <p:nvPr/>
        </p:nvGrpSpPr>
        <p:grpSpPr>
          <a:xfrm>
            <a:off x="1198713" y="2471832"/>
            <a:ext cx="2465717" cy="1994353"/>
            <a:chOff x="1977136" y="2282650"/>
            <a:chExt cx="2162639" cy="1749214"/>
          </a:xfrm>
        </p:grpSpPr>
        <p:sp>
          <p:nvSpPr>
            <p:cNvPr id="5" name="Oval 4">
              <a:extLst>
                <a:ext uri="{FF2B5EF4-FFF2-40B4-BE49-F238E27FC236}">
                  <a16:creationId xmlns:a16="http://schemas.microsoft.com/office/drawing/2014/main" id="{D2317130-CB71-46F1-9AB1-0A7A6D190A6B}"/>
                </a:ext>
              </a:extLst>
            </p:cNvPr>
            <p:cNvSpPr/>
            <p:nvPr/>
          </p:nvSpPr>
          <p:spPr>
            <a:xfrm>
              <a:off x="2689687" y="2282650"/>
              <a:ext cx="737538" cy="73753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r>
                <a:rPr lang="en-GB" sz="2736" b="1" dirty="0">
                  <a:solidFill>
                    <a:schemeClr val="tx1"/>
                  </a:solidFill>
                  <a:latin typeface="+mj-lt"/>
                </a:rPr>
                <a:t>1</a:t>
              </a:r>
            </a:p>
          </p:txBody>
        </p:sp>
        <p:sp>
          <p:nvSpPr>
            <p:cNvPr id="8" name="TextBox 7">
              <a:extLst>
                <a:ext uri="{FF2B5EF4-FFF2-40B4-BE49-F238E27FC236}">
                  <a16:creationId xmlns:a16="http://schemas.microsoft.com/office/drawing/2014/main" id="{A1D94D2B-E21F-4CCE-B71E-0196588BF3D9}"/>
                </a:ext>
              </a:extLst>
            </p:cNvPr>
            <p:cNvSpPr txBox="1"/>
            <p:nvPr/>
          </p:nvSpPr>
          <p:spPr>
            <a:xfrm>
              <a:off x="1977136" y="3151644"/>
              <a:ext cx="2162639" cy="880220"/>
            </a:xfrm>
            <a:prstGeom prst="rect">
              <a:avLst/>
            </a:prstGeom>
            <a:noFill/>
          </p:spPr>
          <p:txBody>
            <a:bodyPr wrap="square" lIns="82090" tIns="82090" rIns="82090" bIns="82090" rtlCol="0">
              <a:noAutofit/>
            </a:bodyPr>
            <a:lstStyle/>
            <a:p>
              <a:pPr algn="ctr"/>
              <a:r>
                <a:rPr lang="en-GB" sz="1824" b="1" dirty="0">
                  <a:latin typeface="+mj-lt"/>
                </a:rPr>
                <a:t>Individualism</a:t>
              </a:r>
              <a:r>
                <a:rPr lang="en-GB" sz="1824" dirty="0">
                  <a:latin typeface="+mj-lt"/>
                </a:rPr>
                <a:t> </a:t>
              </a:r>
            </a:p>
            <a:p>
              <a:pPr algn="ctr"/>
              <a:r>
                <a:rPr lang="en-GB" sz="1824" dirty="0">
                  <a:latin typeface="+mj-lt"/>
                </a:rPr>
                <a:t>vs </a:t>
              </a:r>
            </a:p>
            <a:p>
              <a:pPr algn="ctr"/>
              <a:r>
                <a:rPr lang="en-GB" sz="1824" b="1" dirty="0">
                  <a:latin typeface="+mj-lt"/>
                </a:rPr>
                <a:t>Collectivism</a:t>
              </a:r>
            </a:p>
          </p:txBody>
        </p:sp>
      </p:grpSp>
      <p:grpSp>
        <p:nvGrpSpPr>
          <p:cNvPr id="12" name="Group 11">
            <a:extLst>
              <a:ext uri="{FF2B5EF4-FFF2-40B4-BE49-F238E27FC236}">
                <a16:creationId xmlns:a16="http://schemas.microsoft.com/office/drawing/2014/main" id="{A34EDB9D-B64A-45E0-AD75-3102637A0ABF}"/>
              </a:ext>
            </a:extLst>
          </p:cNvPr>
          <p:cNvGrpSpPr/>
          <p:nvPr/>
        </p:nvGrpSpPr>
        <p:grpSpPr>
          <a:xfrm>
            <a:off x="4863143" y="2471831"/>
            <a:ext cx="2465717" cy="1994353"/>
            <a:chOff x="4265379" y="2282649"/>
            <a:chExt cx="2162639" cy="1749214"/>
          </a:xfrm>
        </p:grpSpPr>
        <p:sp>
          <p:nvSpPr>
            <p:cNvPr id="6" name="Oval 5">
              <a:extLst>
                <a:ext uri="{FF2B5EF4-FFF2-40B4-BE49-F238E27FC236}">
                  <a16:creationId xmlns:a16="http://schemas.microsoft.com/office/drawing/2014/main" id="{367D4D4A-ED02-4A26-AA46-CA4CDA12E207}"/>
                </a:ext>
              </a:extLst>
            </p:cNvPr>
            <p:cNvSpPr/>
            <p:nvPr/>
          </p:nvSpPr>
          <p:spPr>
            <a:xfrm>
              <a:off x="4977930" y="2282649"/>
              <a:ext cx="737538" cy="737538"/>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r>
                <a:rPr lang="en-GB" sz="2736" b="1" dirty="0">
                  <a:solidFill>
                    <a:schemeClr val="tx1"/>
                  </a:solidFill>
                  <a:latin typeface="+mj-lt"/>
                </a:rPr>
                <a:t>2</a:t>
              </a:r>
            </a:p>
          </p:txBody>
        </p:sp>
        <p:sp>
          <p:nvSpPr>
            <p:cNvPr id="9" name="TextBox 8">
              <a:extLst>
                <a:ext uri="{FF2B5EF4-FFF2-40B4-BE49-F238E27FC236}">
                  <a16:creationId xmlns:a16="http://schemas.microsoft.com/office/drawing/2014/main" id="{C96ABE25-14A4-4D49-AB5E-783DDCE52976}"/>
                </a:ext>
              </a:extLst>
            </p:cNvPr>
            <p:cNvSpPr txBox="1"/>
            <p:nvPr/>
          </p:nvSpPr>
          <p:spPr>
            <a:xfrm>
              <a:off x="4265379" y="3151643"/>
              <a:ext cx="2162639" cy="880220"/>
            </a:xfrm>
            <a:prstGeom prst="rect">
              <a:avLst/>
            </a:prstGeom>
            <a:noFill/>
          </p:spPr>
          <p:txBody>
            <a:bodyPr wrap="square" lIns="82090" tIns="82090" rIns="82090" bIns="82090" rtlCol="0">
              <a:noAutofit/>
            </a:bodyPr>
            <a:lstStyle/>
            <a:p>
              <a:pPr algn="ctr"/>
              <a:r>
                <a:rPr lang="en-GB" sz="1824" b="1" dirty="0">
                  <a:latin typeface="+mj-lt"/>
                </a:rPr>
                <a:t>Hierarchical </a:t>
              </a:r>
            </a:p>
            <a:p>
              <a:pPr algn="ctr"/>
              <a:r>
                <a:rPr lang="en-GB" sz="1824" dirty="0">
                  <a:latin typeface="+mj-lt"/>
                </a:rPr>
                <a:t>vs </a:t>
              </a:r>
            </a:p>
            <a:p>
              <a:pPr algn="ctr"/>
              <a:r>
                <a:rPr lang="en-GB" sz="1824" b="1" dirty="0">
                  <a:latin typeface="+mj-lt"/>
                </a:rPr>
                <a:t>Egalitarian</a:t>
              </a:r>
            </a:p>
          </p:txBody>
        </p:sp>
      </p:grpSp>
      <p:grpSp>
        <p:nvGrpSpPr>
          <p:cNvPr id="13" name="Group 12">
            <a:extLst>
              <a:ext uri="{FF2B5EF4-FFF2-40B4-BE49-F238E27FC236}">
                <a16:creationId xmlns:a16="http://schemas.microsoft.com/office/drawing/2014/main" id="{3C7897C3-BA2E-4F86-973B-AB013D6AF2E5}"/>
              </a:ext>
            </a:extLst>
          </p:cNvPr>
          <p:cNvGrpSpPr/>
          <p:nvPr/>
        </p:nvGrpSpPr>
        <p:grpSpPr>
          <a:xfrm>
            <a:off x="8527572" y="2471831"/>
            <a:ext cx="2465717" cy="1994354"/>
            <a:chOff x="6553622" y="2282648"/>
            <a:chExt cx="2162639" cy="1749215"/>
          </a:xfrm>
        </p:grpSpPr>
        <p:sp>
          <p:nvSpPr>
            <p:cNvPr id="7" name="Oval 6">
              <a:extLst>
                <a:ext uri="{FF2B5EF4-FFF2-40B4-BE49-F238E27FC236}">
                  <a16:creationId xmlns:a16="http://schemas.microsoft.com/office/drawing/2014/main" id="{018193D0-20A5-4322-901D-116FAF6441D6}"/>
                </a:ext>
              </a:extLst>
            </p:cNvPr>
            <p:cNvSpPr/>
            <p:nvPr/>
          </p:nvSpPr>
          <p:spPr>
            <a:xfrm>
              <a:off x="7266174" y="2282648"/>
              <a:ext cx="737538" cy="737538"/>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r>
                <a:rPr lang="en-GB" sz="2736" b="1" dirty="0">
                  <a:solidFill>
                    <a:schemeClr val="tx1"/>
                  </a:solidFill>
                  <a:latin typeface="+mj-lt"/>
                </a:rPr>
                <a:t>3</a:t>
              </a:r>
            </a:p>
          </p:txBody>
        </p:sp>
        <p:sp>
          <p:nvSpPr>
            <p:cNvPr id="10" name="TextBox 9">
              <a:extLst>
                <a:ext uri="{FF2B5EF4-FFF2-40B4-BE49-F238E27FC236}">
                  <a16:creationId xmlns:a16="http://schemas.microsoft.com/office/drawing/2014/main" id="{10FE0A24-A65A-496A-97FC-175AD2093E24}"/>
                </a:ext>
              </a:extLst>
            </p:cNvPr>
            <p:cNvSpPr txBox="1"/>
            <p:nvPr/>
          </p:nvSpPr>
          <p:spPr>
            <a:xfrm>
              <a:off x="6553622" y="3151643"/>
              <a:ext cx="2162639" cy="880220"/>
            </a:xfrm>
            <a:prstGeom prst="rect">
              <a:avLst/>
            </a:prstGeom>
            <a:noFill/>
          </p:spPr>
          <p:txBody>
            <a:bodyPr wrap="square" lIns="82090" tIns="82090" rIns="82090" bIns="82090" rtlCol="0">
              <a:noAutofit/>
            </a:bodyPr>
            <a:lstStyle/>
            <a:p>
              <a:pPr algn="ctr"/>
              <a:r>
                <a:rPr lang="en-GB" sz="1824" b="1" dirty="0">
                  <a:latin typeface="+mj-lt"/>
                </a:rPr>
                <a:t>High-context</a:t>
              </a:r>
            </a:p>
            <a:p>
              <a:pPr algn="ctr"/>
              <a:r>
                <a:rPr lang="en-GB" sz="1824" dirty="0">
                  <a:latin typeface="+mj-lt"/>
                </a:rPr>
                <a:t>vs </a:t>
              </a:r>
            </a:p>
            <a:p>
              <a:pPr algn="ctr"/>
              <a:r>
                <a:rPr lang="en-GB" sz="1824" b="1" dirty="0">
                  <a:latin typeface="+mj-lt"/>
                </a:rPr>
                <a:t>Low-context</a:t>
              </a:r>
            </a:p>
          </p:txBody>
        </p:sp>
      </p:grpSp>
      <p:sp>
        <p:nvSpPr>
          <p:cNvPr id="14" name="Rectangle 13">
            <a:extLst>
              <a:ext uri="{FF2B5EF4-FFF2-40B4-BE49-F238E27FC236}">
                <a16:creationId xmlns:a16="http://schemas.microsoft.com/office/drawing/2014/main" id="{76AF69C0-049F-4B24-8999-EF031932B734}"/>
              </a:ext>
            </a:extLst>
          </p:cNvPr>
          <p:cNvSpPr/>
          <p:nvPr/>
        </p:nvSpPr>
        <p:spPr>
          <a:xfrm>
            <a:off x="3047013" y="4906546"/>
            <a:ext cx="6097975" cy="7629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r>
              <a:rPr lang="en-GB" sz="1824" b="1" i="1" dirty="0">
                <a:solidFill>
                  <a:schemeClr val="tx1"/>
                </a:solidFill>
                <a:latin typeface="+mj-lt"/>
              </a:rPr>
              <a:t>However</a:t>
            </a:r>
            <a:r>
              <a:rPr lang="en-GB" sz="1824" dirty="0">
                <a:solidFill>
                  <a:schemeClr val="tx1"/>
                </a:solidFill>
                <a:latin typeface="+mj-lt"/>
              </a:rPr>
              <a:t>, these traits can overlap</a:t>
            </a:r>
          </a:p>
        </p:txBody>
      </p:sp>
    </p:spTree>
    <p:extLst>
      <p:ext uri="{BB962C8B-B14F-4D97-AF65-F5344CB8AC3E}">
        <p14:creationId xmlns:p14="http://schemas.microsoft.com/office/powerpoint/2010/main" val="1186567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31ACB-6466-4947-878C-CB109BC04D19}"/>
              </a:ext>
            </a:extLst>
          </p:cNvPr>
          <p:cNvSpPr>
            <a:spLocks noGrp="1"/>
          </p:cNvSpPr>
          <p:nvPr>
            <p:ph type="title"/>
          </p:nvPr>
        </p:nvSpPr>
        <p:spPr/>
        <p:txBody>
          <a:bodyPr/>
          <a:lstStyle/>
          <a:p>
            <a:r>
              <a:rPr lang="en-GB" dirty="0"/>
              <a:t>Individualism vs collectivism</a:t>
            </a:r>
          </a:p>
        </p:txBody>
      </p:sp>
      <p:sp>
        <p:nvSpPr>
          <p:cNvPr id="4" name="Slide Number Placeholder 3">
            <a:extLst>
              <a:ext uri="{FF2B5EF4-FFF2-40B4-BE49-F238E27FC236}">
                <a16:creationId xmlns:a16="http://schemas.microsoft.com/office/drawing/2014/main" id="{3F1BB17B-FE30-4CD7-A8DA-1F17DFF4CD36}"/>
              </a:ext>
            </a:extLst>
          </p:cNvPr>
          <p:cNvSpPr>
            <a:spLocks noGrp="1"/>
          </p:cNvSpPr>
          <p:nvPr>
            <p:ph type="sldNum" sz="quarter" idx="4"/>
          </p:nvPr>
        </p:nvSpPr>
        <p:spPr/>
        <p:txBody>
          <a:bodyPr/>
          <a:lstStyle/>
          <a:p>
            <a:fld id="{6A34BD8F-FB80-4BCB-BEC8-0BDF76C9BE3B}" type="slidenum">
              <a:rPr lang="en-GB" smtClean="0"/>
              <a:pPr/>
              <a:t>6</a:t>
            </a:fld>
            <a:endParaRPr lang="en-GB" dirty="0"/>
          </a:p>
        </p:txBody>
      </p:sp>
      <p:sp>
        <p:nvSpPr>
          <p:cNvPr id="5" name="TextBox 4">
            <a:extLst>
              <a:ext uri="{FF2B5EF4-FFF2-40B4-BE49-F238E27FC236}">
                <a16:creationId xmlns:a16="http://schemas.microsoft.com/office/drawing/2014/main" id="{17993CA3-F09E-4251-895A-1624857B1F69}"/>
              </a:ext>
            </a:extLst>
          </p:cNvPr>
          <p:cNvSpPr txBox="1"/>
          <p:nvPr/>
        </p:nvSpPr>
        <p:spPr>
          <a:xfrm>
            <a:off x="1847830" y="2683441"/>
            <a:ext cx="2983517" cy="1103934"/>
          </a:xfrm>
          <a:prstGeom prst="rect">
            <a:avLst/>
          </a:prstGeom>
          <a:noFill/>
        </p:spPr>
        <p:txBody>
          <a:bodyPr wrap="square" lIns="82090" tIns="82090" rIns="82090" bIns="82090" rtlCol="0">
            <a:noAutofit/>
          </a:bodyPr>
          <a:lstStyle/>
          <a:p>
            <a:pPr algn="ctr">
              <a:spcAft>
                <a:spcPts val="2052"/>
              </a:spcAft>
            </a:pPr>
            <a:r>
              <a:rPr lang="en-GB" sz="3192" b="1" dirty="0">
                <a:solidFill>
                  <a:schemeClr val="bg2"/>
                </a:solidFill>
                <a:latin typeface="+mj-lt"/>
              </a:rPr>
              <a:t>Individualism</a:t>
            </a:r>
          </a:p>
          <a:p>
            <a:pPr algn="ctr">
              <a:spcAft>
                <a:spcPts val="2052"/>
              </a:spcAft>
            </a:pPr>
            <a:r>
              <a:rPr lang="en-GB" sz="2736" dirty="0">
                <a:latin typeface="+mj-lt"/>
              </a:rPr>
              <a:t>=</a:t>
            </a:r>
          </a:p>
          <a:p>
            <a:pPr algn="ctr">
              <a:spcAft>
                <a:spcPts val="2052"/>
              </a:spcAft>
            </a:pPr>
            <a:r>
              <a:rPr lang="en-GB" sz="1824" dirty="0">
                <a:latin typeface="+mj-lt"/>
              </a:rPr>
              <a:t>values own needs above the collective</a:t>
            </a:r>
          </a:p>
          <a:p>
            <a:pPr algn="ctr">
              <a:spcAft>
                <a:spcPts val="2052"/>
              </a:spcAft>
            </a:pPr>
            <a:r>
              <a:rPr lang="en-GB" sz="1824" dirty="0">
                <a:latin typeface="+mj-lt"/>
              </a:rPr>
              <a:t>Examples: United States, United Kingdom</a:t>
            </a:r>
          </a:p>
          <a:p>
            <a:pPr algn="ctr">
              <a:spcAft>
                <a:spcPts val="2052"/>
              </a:spcAft>
            </a:pPr>
            <a:endParaRPr lang="en-GB" sz="1824" dirty="0">
              <a:latin typeface="+mj-lt"/>
            </a:endParaRPr>
          </a:p>
          <a:p>
            <a:pPr algn="ctr">
              <a:spcAft>
                <a:spcPts val="2052"/>
              </a:spcAft>
            </a:pPr>
            <a:endParaRPr lang="en-GB" sz="1824" dirty="0">
              <a:latin typeface="+mj-lt"/>
            </a:endParaRPr>
          </a:p>
        </p:txBody>
      </p:sp>
      <p:sp>
        <p:nvSpPr>
          <p:cNvPr id="6" name="TextBox 5">
            <a:extLst>
              <a:ext uri="{FF2B5EF4-FFF2-40B4-BE49-F238E27FC236}">
                <a16:creationId xmlns:a16="http://schemas.microsoft.com/office/drawing/2014/main" id="{D26E1C1A-5FDD-45CB-B6BE-FB20A2E19541}"/>
              </a:ext>
            </a:extLst>
          </p:cNvPr>
          <p:cNvSpPr txBox="1"/>
          <p:nvPr/>
        </p:nvSpPr>
        <p:spPr>
          <a:xfrm>
            <a:off x="6866885" y="2683441"/>
            <a:ext cx="3971061" cy="1103934"/>
          </a:xfrm>
          <a:prstGeom prst="rect">
            <a:avLst/>
          </a:prstGeom>
          <a:noFill/>
        </p:spPr>
        <p:txBody>
          <a:bodyPr wrap="square" lIns="82090" tIns="82090" rIns="82090" bIns="82090" rtlCol="0">
            <a:noAutofit/>
          </a:bodyPr>
          <a:lstStyle/>
          <a:p>
            <a:pPr algn="ctr">
              <a:spcAft>
                <a:spcPts val="2052"/>
              </a:spcAft>
            </a:pPr>
            <a:r>
              <a:rPr lang="en-GB" sz="3192" b="1" dirty="0">
                <a:solidFill>
                  <a:schemeClr val="bg2"/>
                </a:solidFill>
                <a:latin typeface="+mj-lt"/>
              </a:rPr>
              <a:t>Collectivist</a:t>
            </a:r>
          </a:p>
          <a:p>
            <a:pPr algn="ctr">
              <a:spcAft>
                <a:spcPts val="2052"/>
              </a:spcAft>
            </a:pPr>
            <a:r>
              <a:rPr lang="en-GB" sz="2736" dirty="0">
                <a:latin typeface="+mj-lt"/>
              </a:rPr>
              <a:t>=</a:t>
            </a:r>
          </a:p>
          <a:p>
            <a:pPr algn="ctr">
              <a:spcAft>
                <a:spcPts val="2052"/>
              </a:spcAft>
            </a:pPr>
            <a:r>
              <a:rPr lang="en-GB" sz="1824" dirty="0">
                <a:latin typeface="+mj-lt"/>
              </a:rPr>
              <a:t>primarily motivated by the norms and duties of the group</a:t>
            </a:r>
          </a:p>
          <a:p>
            <a:pPr algn="ctr">
              <a:spcAft>
                <a:spcPts val="2052"/>
              </a:spcAft>
            </a:pPr>
            <a:r>
              <a:rPr lang="en-GB" sz="1824" dirty="0">
                <a:latin typeface="+mj-lt"/>
              </a:rPr>
              <a:t>Examples: South Korea, Brazil</a:t>
            </a:r>
          </a:p>
          <a:p>
            <a:pPr algn="ctr">
              <a:spcAft>
                <a:spcPts val="2052"/>
              </a:spcAft>
            </a:pPr>
            <a:endParaRPr lang="en-GB" sz="1824" dirty="0">
              <a:latin typeface="+mj-lt"/>
            </a:endParaRPr>
          </a:p>
          <a:p>
            <a:pPr algn="ctr">
              <a:spcAft>
                <a:spcPts val="2052"/>
              </a:spcAft>
            </a:pPr>
            <a:endParaRPr lang="en-GB" sz="1824" dirty="0">
              <a:latin typeface="+mj-lt"/>
            </a:endParaRPr>
          </a:p>
        </p:txBody>
      </p:sp>
      <p:cxnSp>
        <p:nvCxnSpPr>
          <p:cNvPr id="8" name="Straight Connector 7">
            <a:extLst>
              <a:ext uri="{FF2B5EF4-FFF2-40B4-BE49-F238E27FC236}">
                <a16:creationId xmlns:a16="http://schemas.microsoft.com/office/drawing/2014/main" id="{59CB6516-C122-4625-9F76-DFAAA8EDF56F}"/>
              </a:ext>
            </a:extLst>
          </p:cNvPr>
          <p:cNvCxnSpPr/>
          <p:nvPr/>
        </p:nvCxnSpPr>
        <p:spPr>
          <a:xfrm>
            <a:off x="6096000" y="2465189"/>
            <a:ext cx="0" cy="3694161"/>
          </a:xfrm>
          <a:prstGeom prst="line">
            <a:avLst/>
          </a:prstGeom>
          <a:ln w="19050">
            <a:solidFill>
              <a:schemeClr val="bg2"/>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7238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31ACB-6466-4947-878C-CB109BC04D19}"/>
              </a:ext>
            </a:extLst>
          </p:cNvPr>
          <p:cNvSpPr>
            <a:spLocks noGrp="1"/>
          </p:cNvSpPr>
          <p:nvPr>
            <p:ph type="title"/>
          </p:nvPr>
        </p:nvSpPr>
        <p:spPr/>
        <p:txBody>
          <a:bodyPr/>
          <a:lstStyle/>
          <a:p>
            <a:r>
              <a:rPr lang="en-GB" dirty="0"/>
              <a:t>Hierarchical vs egalitarian</a:t>
            </a:r>
          </a:p>
        </p:txBody>
      </p:sp>
      <p:sp>
        <p:nvSpPr>
          <p:cNvPr id="4" name="Slide Number Placeholder 3">
            <a:extLst>
              <a:ext uri="{FF2B5EF4-FFF2-40B4-BE49-F238E27FC236}">
                <a16:creationId xmlns:a16="http://schemas.microsoft.com/office/drawing/2014/main" id="{3F1BB17B-FE30-4CD7-A8DA-1F17DFF4CD36}"/>
              </a:ext>
            </a:extLst>
          </p:cNvPr>
          <p:cNvSpPr>
            <a:spLocks noGrp="1"/>
          </p:cNvSpPr>
          <p:nvPr>
            <p:ph type="sldNum" sz="quarter" idx="4"/>
          </p:nvPr>
        </p:nvSpPr>
        <p:spPr/>
        <p:txBody>
          <a:bodyPr/>
          <a:lstStyle/>
          <a:p>
            <a:pPr defTabSz="1189188">
              <a:defRPr/>
            </a:pPr>
            <a:fld id="{6A34BD8F-FB80-4BCB-BEC8-0BDF76C9BE3B}" type="slidenum">
              <a:rPr lang="en-GB">
                <a:solidFill>
                  <a:srgbClr val="1D2B4D"/>
                </a:solidFill>
                <a:latin typeface="Georgia"/>
              </a:rPr>
              <a:pPr defTabSz="1189188">
                <a:defRPr/>
              </a:pPr>
              <a:t>7</a:t>
            </a:fld>
            <a:endParaRPr lang="en-GB" dirty="0">
              <a:solidFill>
                <a:srgbClr val="1D2B4D"/>
              </a:solidFill>
              <a:latin typeface="Georgia"/>
            </a:endParaRPr>
          </a:p>
        </p:txBody>
      </p:sp>
      <p:sp>
        <p:nvSpPr>
          <p:cNvPr id="5" name="TextBox 4">
            <a:extLst>
              <a:ext uri="{FF2B5EF4-FFF2-40B4-BE49-F238E27FC236}">
                <a16:creationId xmlns:a16="http://schemas.microsoft.com/office/drawing/2014/main" id="{17993CA3-F09E-4251-895A-1624857B1F69}"/>
              </a:ext>
            </a:extLst>
          </p:cNvPr>
          <p:cNvSpPr txBox="1"/>
          <p:nvPr/>
        </p:nvSpPr>
        <p:spPr>
          <a:xfrm>
            <a:off x="1354058" y="2683441"/>
            <a:ext cx="3971061" cy="1103934"/>
          </a:xfrm>
          <a:prstGeom prst="rect">
            <a:avLst/>
          </a:prstGeom>
          <a:noFill/>
        </p:spPr>
        <p:txBody>
          <a:bodyPr wrap="square" lIns="82090" tIns="82090" rIns="82090" bIns="82090" rtlCol="0">
            <a:noAutofit/>
          </a:bodyPr>
          <a:lstStyle/>
          <a:p>
            <a:pPr algn="ctr" defTabSz="1189188">
              <a:spcAft>
                <a:spcPts val="2052"/>
              </a:spcAft>
              <a:defRPr/>
            </a:pPr>
            <a:r>
              <a:rPr lang="en-GB" sz="3192" b="1" dirty="0">
                <a:solidFill>
                  <a:schemeClr val="accent3"/>
                </a:solidFill>
                <a:latin typeface="Ebrima"/>
              </a:rPr>
              <a:t>Hierarchical </a:t>
            </a:r>
          </a:p>
          <a:p>
            <a:pPr algn="ctr" defTabSz="1189188">
              <a:spcAft>
                <a:spcPts val="2052"/>
              </a:spcAft>
              <a:defRPr/>
            </a:pPr>
            <a:r>
              <a:rPr lang="en-GB" sz="2736" dirty="0">
                <a:solidFill>
                  <a:srgbClr val="1D2B4D"/>
                </a:solidFill>
                <a:latin typeface="Ebrima"/>
              </a:rPr>
              <a:t>=</a:t>
            </a:r>
          </a:p>
          <a:p>
            <a:pPr algn="ctr" defTabSz="1189188">
              <a:spcAft>
                <a:spcPts val="2052"/>
              </a:spcAft>
              <a:defRPr/>
            </a:pPr>
            <a:r>
              <a:rPr lang="en-GB" sz="1824" dirty="0">
                <a:solidFill>
                  <a:srgbClr val="1D2B4D"/>
                </a:solidFill>
                <a:latin typeface="Ebrima"/>
              </a:rPr>
              <a:t>individuals care about status</a:t>
            </a:r>
          </a:p>
          <a:p>
            <a:pPr algn="ctr" defTabSz="1189188">
              <a:spcAft>
                <a:spcPts val="2052"/>
              </a:spcAft>
              <a:defRPr/>
            </a:pPr>
            <a:r>
              <a:rPr lang="en-GB" sz="1824" dirty="0">
                <a:solidFill>
                  <a:srgbClr val="1D2B4D"/>
                </a:solidFill>
                <a:latin typeface="Ebrima"/>
              </a:rPr>
              <a:t>Examples: Mexico, Saudi Arabia</a:t>
            </a:r>
          </a:p>
          <a:p>
            <a:pPr algn="ctr" defTabSz="1189188">
              <a:spcAft>
                <a:spcPts val="2052"/>
              </a:spcAft>
              <a:defRPr/>
            </a:pPr>
            <a:endParaRPr lang="en-GB" sz="1824" dirty="0">
              <a:solidFill>
                <a:srgbClr val="1D2B4D"/>
              </a:solidFill>
              <a:latin typeface="Ebrima"/>
            </a:endParaRPr>
          </a:p>
          <a:p>
            <a:pPr algn="ctr" defTabSz="1189188">
              <a:spcAft>
                <a:spcPts val="2052"/>
              </a:spcAft>
              <a:defRPr/>
            </a:pPr>
            <a:endParaRPr lang="en-GB" sz="1824" dirty="0">
              <a:solidFill>
                <a:srgbClr val="1D2B4D"/>
              </a:solidFill>
              <a:latin typeface="Ebrima"/>
            </a:endParaRPr>
          </a:p>
        </p:txBody>
      </p:sp>
      <p:sp>
        <p:nvSpPr>
          <p:cNvPr id="6" name="TextBox 5">
            <a:extLst>
              <a:ext uri="{FF2B5EF4-FFF2-40B4-BE49-F238E27FC236}">
                <a16:creationId xmlns:a16="http://schemas.microsoft.com/office/drawing/2014/main" id="{D26E1C1A-5FDD-45CB-B6BE-FB20A2E19541}"/>
              </a:ext>
            </a:extLst>
          </p:cNvPr>
          <p:cNvSpPr txBox="1"/>
          <p:nvPr/>
        </p:nvSpPr>
        <p:spPr>
          <a:xfrm>
            <a:off x="6866885" y="2683441"/>
            <a:ext cx="3971061" cy="1103934"/>
          </a:xfrm>
          <a:prstGeom prst="rect">
            <a:avLst/>
          </a:prstGeom>
          <a:noFill/>
        </p:spPr>
        <p:txBody>
          <a:bodyPr wrap="square" lIns="82090" tIns="82090" rIns="82090" bIns="82090" rtlCol="0">
            <a:noAutofit/>
          </a:bodyPr>
          <a:lstStyle/>
          <a:p>
            <a:pPr algn="ctr" defTabSz="1189188">
              <a:spcAft>
                <a:spcPts val="2052"/>
              </a:spcAft>
              <a:defRPr/>
            </a:pPr>
            <a:r>
              <a:rPr lang="en-GB" sz="3192" b="1" dirty="0">
                <a:solidFill>
                  <a:schemeClr val="accent3"/>
                </a:solidFill>
                <a:latin typeface="Ebrima"/>
              </a:rPr>
              <a:t>Egalitarian</a:t>
            </a:r>
          </a:p>
          <a:p>
            <a:pPr algn="ctr" defTabSz="1189188">
              <a:spcAft>
                <a:spcPts val="2052"/>
              </a:spcAft>
              <a:defRPr/>
            </a:pPr>
            <a:r>
              <a:rPr lang="en-GB" sz="2736" dirty="0">
                <a:solidFill>
                  <a:srgbClr val="1D2B4D"/>
                </a:solidFill>
                <a:latin typeface="Ebrima"/>
              </a:rPr>
              <a:t>=</a:t>
            </a:r>
          </a:p>
          <a:p>
            <a:pPr algn="ctr" defTabSz="1189188">
              <a:spcAft>
                <a:spcPts val="2052"/>
              </a:spcAft>
              <a:defRPr/>
            </a:pPr>
            <a:r>
              <a:rPr lang="en-GB" sz="1824" dirty="0">
                <a:solidFill>
                  <a:srgbClr val="1D2B4D"/>
                </a:solidFill>
                <a:latin typeface="Ebrima"/>
              </a:rPr>
              <a:t>power is transitory and situational</a:t>
            </a:r>
          </a:p>
          <a:p>
            <a:pPr algn="ctr" defTabSz="1189188">
              <a:spcAft>
                <a:spcPts val="2052"/>
              </a:spcAft>
              <a:defRPr/>
            </a:pPr>
            <a:r>
              <a:rPr lang="en-GB" sz="1824" dirty="0">
                <a:solidFill>
                  <a:srgbClr val="1D2B4D"/>
                </a:solidFill>
                <a:latin typeface="Ebrima"/>
              </a:rPr>
              <a:t>Examples: France, Australia</a:t>
            </a:r>
          </a:p>
          <a:p>
            <a:pPr algn="ctr" defTabSz="1189188">
              <a:spcAft>
                <a:spcPts val="2052"/>
              </a:spcAft>
              <a:defRPr/>
            </a:pPr>
            <a:endParaRPr lang="en-GB" sz="1824" dirty="0">
              <a:solidFill>
                <a:srgbClr val="1D2B4D"/>
              </a:solidFill>
              <a:latin typeface="Ebrima"/>
            </a:endParaRPr>
          </a:p>
          <a:p>
            <a:pPr algn="ctr" defTabSz="1189188">
              <a:spcAft>
                <a:spcPts val="2052"/>
              </a:spcAft>
              <a:defRPr/>
            </a:pPr>
            <a:endParaRPr lang="en-GB" sz="1824" dirty="0">
              <a:solidFill>
                <a:srgbClr val="1D2B4D"/>
              </a:solidFill>
              <a:latin typeface="Ebrima"/>
            </a:endParaRPr>
          </a:p>
        </p:txBody>
      </p:sp>
      <p:cxnSp>
        <p:nvCxnSpPr>
          <p:cNvPr id="8" name="Straight Connector 7">
            <a:extLst>
              <a:ext uri="{FF2B5EF4-FFF2-40B4-BE49-F238E27FC236}">
                <a16:creationId xmlns:a16="http://schemas.microsoft.com/office/drawing/2014/main" id="{59CB6516-C122-4625-9F76-DFAAA8EDF56F}"/>
              </a:ext>
            </a:extLst>
          </p:cNvPr>
          <p:cNvCxnSpPr/>
          <p:nvPr/>
        </p:nvCxnSpPr>
        <p:spPr>
          <a:xfrm>
            <a:off x="6096000" y="2465189"/>
            <a:ext cx="0" cy="3694161"/>
          </a:xfrm>
          <a:prstGeom prst="line">
            <a:avLst/>
          </a:prstGeom>
          <a:ln w="19050">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2463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31ACB-6466-4947-878C-CB109BC04D19}"/>
              </a:ext>
            </a:extLst>
          </p:cNvPr>
          <p:cNvSpPr>
            <a:spLocks noGrp="1"/>
          </p:cNvSpPr>
          <p:nvPr>
            <p:ph type="title"/>
          </p:nvPr>
        </p:nvSpPr>
        <p:spPr/>
        <p:txBody>
          <a:bodyPr/>
          <a:lstStyle/>
          <a:p>
            <a:r>
              <a:rPr lang="en-GB" dirty="0"/>
              <a:t>High-context vs low-context</a:t>
            </a:r>
          </a:p>
        </p:txBody>
      </p:sp>
      <p:sp>
        <p:nvSpPr>
          <p:cNvPr id="4" name="Slide Number Placeholder 3">
            <a:extLst>
              <a:ext uri="{FF2B5EF4-FFF2-40B4-BE49-F238E27FC236}">
                <a16:creationId xmlns:a16="http://schemas.microsoft.com/office/drawing/2014/main" id="{3F1BB17B-FE30-4CD7-A8DA-1F17DFF4CD36}"/>
              </a:ext>
            </a:extLst>
          </p:cNvPr>
          <p:cNvSpPr>
            <a:spLocks noGrp="1"/>
          </p:cNvSpPr>
          <p:nvPr>
            <p:ph type="sldNum" sz="quarter" idx="4"/>
          </p:nvPr>
        </p:nvSpPr>
        <p:spPr/>
        <p:txBody>
          <a:bodyPr/>
          <a:lstStyle/>
          <a:p>
            <a:pPr defTabSz="1189188">
              <a:defRPr/>
            </a:pPr>
            <a:fld id="{6A34BD8F-FB80-4BCB-BEC8-0BDF76C9BE3B}" type="slidenum">
              <a:rPr lang="en-GB">
                <a:solidFill>
                  <a:srgbClr val="1D2B4D"/>
                </a:solidFill>
                <a:latin typeface="Georgia"/>
              </a:rPr>
              <a:pPr defTabSz="1189188">
                <a:defRPr/>
              </a:pPr>
              <a:t>8</a:t>
            </a:fld>
            <a:endParaRPr lang="en-GB" dirty="0">
              <a:solidFill>
                <a:srgbClr val="1D2B4D"/>
              </a:solidFill>
              <a:latin typeface="Georgia"/>
            </a:endParaRPr>
          </a:p>
        </p:txBody>
      </p:sp>
      <p:sp>
        <p:nvSpPr>
          <p:cNvPr id="5" name="TextBox 4">
            <a:extLst>
              <a:ext uri="{FF2B5EF4-FFF2-40B4-BE49-F238E27FC236}">
                <a16:creationId xmlns:a16="http://schemas.microsoft.com/office/drawing/2014/main" id="{17993CA3-F09E-4251-895A-1624857B1F69}"/>
              </a:ext>
            </a:extLst>
          </p:cNvPr>
          <p:cNvSpPr txBox="1"/>
          <p:nvPr/>
        </p:nvSpPr>
        <p:spPr>
          <a:xfrm>
            <a:off x="1354058" y="2683441"/>
            <a:ext cx="3971061" cy="1103934"/>
          </a:xfrm>
          <a:prstGeom prst="rect">
            <a:avLst/>
          </a:prstGeom>
          <a:noFill/>
        </p:spPr>
        <p:txBody>
          <a:bodyPr wrap="square" lIns="82090" tIns="82090" rIns="82090" bIns="82090" rtlCol="0">
            <a:noAutofit/>
          </a:bodyPr>
          <a:lstStyle/>
          <a:p>
            <a:pPr algn="ctr" defTabSz="1189188">
              <a:spcAft>
                <a:spcPts val="2052"/>
              </a:spcAft>
              <a:defRPr/>
            </a:pPr>
            <a:r>
              <a:rPr lang="en-GB" sz="3192" b="1" dirty="0">
                <a:solidFill>
                  <a:schemeClr val="accent4"/>
                </a:solidFill>
                <a:latin typeface="Ebrima"/>
              </a:rPr>
              <a:t>High-context</a:t>
            </a:r>
          </a:p>
          <a:p>
            <a:pPr algn="ctr" defTabSz="1189188">
              <a:spcAft>
                <a:spcPts val="2052"/>
              </a:spcAft>
              <a:defRPr/>
            </a:pPr>
            <a:r>
              <a:rPr lang="en-GB" sz="2736" dirty="0">
                <a:solidFill>
                  <a:srgbClr val="1D2B4D"/>
                </a:solidFill>
                <a:latin typeface="Ebrima"/>
              </a:rPr>
              <a:t>=</a:t>
            </a:r>
          </a:p>
          <a:p>
            <a:pPr algn="ctr" defTabSz="1189188">
              <a:spcAft>
                <a:spcPts val="2052"/>
              </a:spcAft>
              <a:defRPr/>
            </a:pPr>
            <a:r>
              <a:rPr lang="en-GB" sz="1824" dirty="0">
                <a:solidFill>
                  <a:srgbClr val="1D2B4D"/>
                </a:solidFill>
                <a:latin typeface="Ebrima"/>
              </a:rPr>
              <a:t>cultural and social context used to imply much of the detail in communications</a:t>
            </a:r>
          </a:p>
          <a:p>
            <a:pPr algn="ctr" defTabSz="1189188">
              <a:spcAft>
                <a:spcPts val="2052"/>
              </a:spcAft>
              <a:defRPr/>
            </a:pPr>
            <a:r>
              <a:rPr lang="en-GB" sz="1824" dirty="0">
                <a:solidFill>
                  <a:srgbClr val="1D2B4D"/>
                </a:solidFill>
                <a:latin typeface="Ebrima"/>
              </a:rPr>
              <a:t>Examples: Japan, Romania</a:t>
            </a:r>
          </a:p>
          <a:p>
            <a:pPr algn="ctr" defTabSz="1189188">
              <a:spcAft>
                <a:spcPts val="2052"/>
              </a:spcAft>
              <a:defRPr/>
            </a:pPr>
            <a:endParaRPr lang="en-GB" sz="1824" dirty="0">
              <a:solidFill>
                <a:srgbClr val="1D2B4D"/>
              </a:solidFill>
              <a:latin typeface="Ebrima"/>
            </a:endParaRPr>
          </a:p>
          <a:p>
            <a:pPr algn="ctr" defTabSz="1189188">
              <a:spcAft>
                <a:spcPts val="2052"/>
              </a:spcAft>
              <a:defRPr/>
            </a:pPr>
            <a:endParaRPr lang="en-GB" sz="1824" dirty="0">
              <a:solidFill>
                <a:srgbClr val="1D2B4D"/>
              </a:solidFill>
              <a:latin typeface="Ebrima"/>
            </a:endParaRPr>
          </a:p>
        </p:txBody>
      </p:sp>
      <p:sp>
        <p:nvSpPr>
          <p:cNvPr id="6" name="TextBox 5">
            <a:extLst>
              <a:ext uri="{FF2B5EF4-FFF2-40B4-BE49-F238E27FC236}">
                <a16:creationId xmlns:a16="http://schemas.microsoft.com/office/drawing/2014/main" id="{D26E1C1A-5FDD-45CB-B6BE-FB20A2E19541}"/>
              </a:ext>
            </a:extLst>
          </p:cNvPr>
          <p:cNvSpPr txBox="1"/>
          <p:nvPr/>
        </p:nvSpPr>
        <p:spPr>
          <a:xfrm>
            <a:off x="6866885" y="2683441"/>
            <a:ext cx="3971061" cy="1103934"/>
          </a:xfrm>
          <a:prstGeom prst="rect">
            <a:avLst/>
          </a:prstGeom>
          <a:noFill/>
        </p:spPr>
        <p:txBody>
          <a:bodyPr wrap="square" lIns="82090" tIns="82090" rIns="82090" bIns="82090" rtlCol="0">
            <a:noAutofit/>
          </a:bodyPr>
          <a:lstStyle/>
          <a:p>
            <a:pPr algn="ctr" defTabSz="1189188">
              <a:spcAft>
                <a:spcPts val="2052"/>
              </a:spcAft>
              <a:defRPr/>
            </a:pPr>
            <a:r>
              <a:rPr lang="en-GB" sz="3192" b="1" dirty="0">
                <a:solidFill>
                  <a:schemeClr val="accent4"/>
                </a:solidFill>
                <a:latin typeface="Ebrima"/>
              </a:rPr>
              <a:t>Low-context</a:t>
            </a:r>
          </a:p>
          <a:p>
            <a:pPr algn="ctr" defTabSz="1189188">
              <a:spcAft>
                <a:spcPts val="2052"/>
              </a:spcAft>
              <a:defRPr/>
            </a:pPr>
            <a:r>
              <a:rPr lang="en-GB" sz="2736" dirty="0">
                <a:solidFill>
                  <a:srgbClr val="1D2B4D"/>
                </a:solidFill>
                <a:latin typeface="Ebrima"/>
              </a:rPr>
              <a:t>=</a:t>
            </a:r>
          </a:p>
          <a:p>
            <a:pPr algn="ctr" defTabSz="1189188">
              <a:spcAft>
                <a:spcPts val="2052"/>
              </a:spcAft>
              <a:defRPr/>
            </a:pPr>
            <a:r>
              <a:rPr lang="en-GB" sz="1824" dirty="0">
                <a:solidFill>
                  <a:srgbClr val="1D2B4D"/>
                </a:solidFill>
                <a:latin typeface="Ebrima"/>
              </a:rPr>
              <a:t>communications are very detailed</a:t>
            </a:r>
          </a:p>
          <a:p>
            <a:pPr algn="ctr" defTabSz="1189188">
              <a:spcAft>
                <a:spcPts val="2052"/>
              </a:spcAft>
              <a:defRPr/>
            </a:pPr>
            <a:endParaRPr lang="en-GB" sz="1824" dirty="0">
              <a:solidFill>
                <a:srgbClr val="1D2B4D"/>
              </a:solidFill>
              <a:latin typeface="Ebrima"/>
            </a:endParaRPr>
          </a:p>
          <a:p>
            <a:pPr algn="ctr" defTabSz="1189188">
              <a:spcAft>
                <a:spcPts val="2052"/>
              </a:spcAft>
              <a:defRPr/>
            </a:pPr>
            <a:r>
              <a:rPr lang="en-GB" sz="1824" dirty="0">
                <a:solidFill>
                  <a:srgbClr val="1D2B4D"/>
                </a:solidFill>
                <a:latin typeface="Ebrima"/>
              </a:rPr>
              <a:t>Examples: Germany, Canada</a:t>
            </a:r>
          </a:p>
          <a:p>
            <a:pPr algn="ctr" defTabSz="1189188">
              <a:spcAft>
                <a:spcPts val="2052"/>
              </a:spcAft>
              <a:defRPr/>
            </a:pPr>
            <a:endParaRPr lang="en-GB" sz="1824" dirty="0">
              <a:solidFill>
                <a:srgbClr val="1D2B4D"/>
              </a:solidFill>
              <a:latin typeface="Ebrima"/>
            </a:endParaRPr>
          </a:p>
          <a:p>
            <a:pPr algn="ctr" defTabSz="1189188">
              <a:spcAft>
                <a:spcPts val="2052"/>
              </a:spcAft>
              <a:defRPr/>
            </a:pPr>
            <a:endParaRPr lang="en-GB" sz="1824" dirty="0">
              <a:solidFill>
                <a:srgbClr val="1D2B4D"/>
              </a:solidFill>
              <a:latin typeface="Ebrima"/>
            </a:endParaRPr>
          </a:p>
        </p:txBody>
      </p:sp>
      <p:cxnSp>
        <p:nvCxnSpPr>
          <p:cNvPr id="8" name="Straight Connector 7">
            <a:extLst>
              <a:ext uri="{FF2B5EF4-FFF2-40B4-BE49-F238E27FC236}">
                <a16:creationId xmlns:a16="http://schemas.microsoft.com/office/drawing/2014/main" id="{59CB6516-C122-4625-9F76-DFAAA8EDF56F}"/>
              </a:ext>
            </a:extLst>
          </p:cNvPr>
          <p:cNvCxnSpPr/>
          <p:nvPr/>
        </p:nvCxnSpPr>
        <p:spPr>
          <a:xfrm>
            <a:off x="6096000" y="2465189"/>
            <a:ext cx="0" cy="3694161"/>
          </a:xfrm>
          <a:prstGeom prst="line">
            <a:avLst/>
          </a:prstGeom>
          <a:ln w="19050">
            <a:solidFill>
              <a:schemeClr val="accent4"/>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7097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4E247-F031-43A4-98E2-700C604D0BEF}"/>
              </a:ext>
            </a:extLst>
          </p:cNvPr>
          <p:cNvSpPr>
            <a:spLocks noGrp="1"/>
          </p:cNvSpPr>
          <p:nvPr>
            <p:ph type="title"/>
          </p:nvPr>
        </p:nvSpPr>
        <p:spPr/>
        <p:txBody>
          <a:bodyPr/>
          <a:lstStyle/>
          <a:p>
            <a:r>
              <a:rPr lang="en-GB" dirty="0"/>
              <a:t>Culture in international arbitration</a:t>
            </a:r>
          </a:p>
        </p:txBody>
      </p:sp>
      <p:sp>
        <p:nvSpPr>
          <p:cNvPr id="3" name="Text Placeholder 2">
            <a:extLst>
              <a:ext uri="{FF2B5EF4-FFF2-40B4-BE49-F238E27FC236}">
                <a16:creationId xmlns:a16="http://schemas.microsoft.com/office/drawing/2014/main" id="{20C59FB0-370E-410D-936B-A34263B47037}"/>
              </a:ext>
            </a:extLst>
          </p:cNvPr>
          <p:cNvSpPr>
            <a:spLocks noGrp="1"/>
          </p:cNvSpPr>
          <p:nvPr>
            <p:ph type="body" sz="quarter" idx="10"/>
          </p:nvPr>
        </p:nvSpPr>
        <p:spPr/>
        <p:txBody>
          <a:bodyPr/>
          <a:lstStyle/>
          <a:p>
            <a:r>
              <a:rPr lang="en-GB" dirty="0"/>
              <a:t> </a:t>
            </a:r>
          </a:p>
        </p:txBody>
      </p:sp>
      <p:sp>
        <p:nvSpPr>
          <p:cNvPr id="4" name="Oval 3">
            <a:extLst>
              <a:ext uri="{FF2B5EF4-FFF2-40B4-BE49-F238E27FC236}">
                <a16:creationId xmlns:a16="http://schemas.microsoft.com/office/drawing/2014/main" id="{DABC2478-5D34-4B1F-8333-9DD5660A6F46}"/>
              </a:ext>
            </a:extLst>
          </p:cNvPr>
          <p:cNvSpPr/>
          <p:nvPr/>
        </p:nvSpPr>
        <p:spPr>
          <a:xfrm>
            <a:off x="5755847" y="2092051"/>
            <a:ext cx="680306" cy="68030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defTabSz="1189188">
              <a:defRPr/>
            </a:pPr>
            <a:r>
              <a:rPr lang="en-GB" sz="2280" b="1" dirty="0">
                <a:solidFill>
                  <a:srgbClr val="1D2B4D"/>
                </a:solidFill>
                <a:latin typeface="Ebrima"/>
              </a:rPr>
              <a:t>2</a:t>
            </a:r>
          </a:p>
        </p:txBody>
      </p:sp>
      <p:sp>
        <p:nvSpPr>
          <p:cNvPr id="5" name="Text Placeholder 6">
            <a:extLst>
              <a:ext uri="{FF2B5EF4-FFF2-40B4-BE49-F238E27FC236}">
                <a16:creationId xmlns:a16="http://schemas.microsoft.com/office/drawing/2014/main" id="{FE39EB1E-6ECA-42B6-B72D-9ED84D3467CA}"/>
              </a:ext>
            </a:extLst>
          </p:cNvPr>
          <p:cNvSpPr txBox="1">
            <a:spLocks/>
          </p:cNvSpPr>
          <p:nvPr/>
        </p:nvSpPr>
        <p:spPr>
          <a:xfrm>
            <a:off x="1581035" y="3960229"/>
            <a:ext cx="9219093" cy="966997"/>
          </a:xfrm>
          <a:prstGeom prst="rect">
            <a:avLst/>
          </a:prstGeom>
        </p:spPr>
        <p:txBody>
          <a:bodyPr>
            <a:normAutofit/>
          </a:bodyPr>
          <a:lstStyle>
            <a:lvl1pPr marL="0" indent="0" algn="l" defTabSz="361950" rtl="0" eaLnBrk="1" latinLnBrk="0" hangingPunct="1">
              <a:spcBef>
                <a:spcPts val="600"/>
              </a:spcBef>
              <a:spcAft>
                <a:spcPts val="600"/>
              </a:spcAft>
              <a:buFont typeface="Arial" panose="020B0604020202020204" pitchFamily="34" charset="0"/>
              <a:buNone/>
              <a:defRPr sz="2000" b="1" i="0" kern="1200">
                <a:solidFill>
                  <a:schemeClr val="accent1"/>
                </a:solidFill>
                <a:latin typeface="+mj-lt"/>
                <a:ea typeface="Ebrima" panose="02000000000000000000" pitchFamily="2" charset="0"/>
                <a:cs typeface="Ebrima" panose="02000000000000000000" pitchFamily="2" charset="0"/>
              </a:defRPr>
            </a:lvl1pPr>
            <a:lvl2pPr marL="0" indent="0" algn="l" defTabSz="361950" rtl="0" eaLnBrk="1" latinLnBrk="0" hangingPunct="1">
              <a:spcBef>
                <a:spcPts val="600"/>
              </a:spcBef>
              <a:spcAft>
                <a:spcPts val="600"/>
              </a:spcAft>
              <a:buFont typeface="Arial" panose="020B0604020202020204" pitchFamily="34" charset="0"/>
              <a:buNone/>
              <a:defRPr sz="1600" b="1" i="0" kern="1200">
                <a:solidFill>
                  <a:schemeClr val="tx1"/>
                </a:solidFill>
                <a:latin typeface="+mj-lt"/>
                <a:ea typeface="+mn-ea"/>
                <a:cs typeface="+mn-cs"/>
              </a:defRPr>
            </a:lvl2pPr>
            <a:lvl3pPr marL="0" indent="0" algn="l" defTabSz="361950" rtl="0" eaLnBrk="1" latinLnBrk="0" hangingPunct="1">
              <a:spcBef>
                <a:spcPts val="0"/>
              </a:spcBef>
              <a:spcAft>
                <a:spcPts val="1200"/>
              </a:spcAft>
              <a:buFont typeface="Arial" panose="020B0604020202020204" pitchFamily="34" charset="0"/>
              <a:buNone/>
              <a:defRPr sz="1600" i="0" kern="1200">
                <a:solidFill>
                  <a:schemeClr val="tx1"/>
                </a:solidFill>
                <a:latin typeface="Georgia" panose="02040502050405020303" pitchFamily="18" charset="0"/>
                <a:ea typeface="+mn-ea"/>
                <a:cs typeface="+mn-cs"/>
              </a:defRPr>
            </a:lvl3pPr>
            <a:lvl4pPr marL="180000" indent="-180000" algn="l" defTabSz="361950" rtl="0" eaLnBrk="1" latinLnBrk="0" hangingPunct="1">
              <a:spcBef>
                <a:spcPts val="0"/>
              </a:spcBef>
              <a:spcAft>
                <a:spcPts val="1200"/>
              </a:spcAft>
              <a:buClr>
                <a:schemeClr val="bg2"/>
              </a:buClr>
              <a:buFont typeface="Arial" panose="020B0604020202020204" pitchFamily="34" charset="0"/>
              <a:buChar char="•"/>
              <a:defRPr sz="1600" i="0" kern="1200" baseline="0">
                <a:solidFill>
                  <a:schemeClr val="tx1"/>
                </a:solidFill>
                <a:latin typeface="Georgia" panose="02040502050405020303" pitchFamily="18" charset="0"/>
                <a:ea typeface="+mn-ea"/>
                <a:cs typeface="+mn-cs"/>
              </a:defRPr>
            </a:lvl4pPr>
            <a:lvl5pPr marL="360000" indent="-180000" algn="l" defTabSz="361950" rtl="0" eaLnBrk="1" latinLnBrk="0" hangingPunct="1">
              <a:spcBef>
                <a:spcPts val="0"/>
              </a:spcBef>
              <a:spcAft>
                <a:spcPts val="1200"/>
              </a:spcAft>
              <a:buClr>
                <a:schemeClr val="bg2"/>
              </a:buClr>
              <a:buFont typeface="Georgia" panose="02040502050405020303" pitchFamily="18" charset="0"/>
              <a:buChar char="–"/>
              <a:defRPr sz="1600" i="0" kern="1200" baseline="0">
                <a:solidFill>
                  <a:schemeClr val="tx1"/>
                </a:solidFill>
                <a:latin typeface="Georgia" panose="02040502050405020303" pitchFamily="18" charset="0"/>
                <a:ea typeface="+mn-ea"/>
                <a:cs typeface="+mn-cs"/>
              </a:defRPr>
            </a:lvl5pPr>
            <a:lvl6pPr marL="540000" indent="-180000" algn="l" defTabSz="361950" rtl="0" eaLnBrk="1" latinLnBrk="0" hangingPunct="1">
              <a:spcBef>
                <a:spcPts val="0"/>
              </a:spcBef>
              <a:spcAft>
                <a:spcPts val="1200"/>
              </a:spcAft>
              <a:buClr>
                <a:schemeClr val="bg2"/>
              </a:buClr>
              <a:buFont typeface="Georgia" panose="02040502050405020303" pitchFamily="18" charset="0"/>
              <a:buChar char="–"/>
              <a:defRPr sz="1600" i="0" kern="1200">
                <a:solidFill>
                  <a:schemeClr val="tx1"/>
                </a:solidFill>
                <a:latin typeface="Georgia" panose="02040502050405020303" pitchFamily="18" charset="0"/>
                <a:ea typeface="+mn-ea"/>
                <a:cs typeface="+mn-cs"/>
              </a:defRPr>
            </a:lvl6pPr>
            <a:lvl7pPr marL="180000" indent="-180000" algn="l" defTabSz="361950" rtl="0" eaLnBrk="1" latinLnBrk="0" hangingPunct="1">
              <a:spcBef>
                <a:spcPts val="0"/>
              </a:spcBef>
              <a:spcAft>
                <a:spcPts val="1200"/>
              </a:spcAft>
              <a:buSzPct val="100000"/>
              <a:buFont typeface="+mj-lt"/>
              <a:buAutoNum type="arabicPeriod"/>
              <a:defRPr sz="1600" i="0" kern="1200">
                <a:solidFill>
                  <a:schemeClr val="tx1"/>
                </a:solidFill>
                <a:latin typeface="Georgia" panose="02040502050405020303" pitchFamily="18" charset="0"/>
                <a:ea typeface="+mn-ea"/>
                <a:cs typeface="+mn-cs"/>
              </a:defRPr>
            </a:lvl7pPr>
            <a:lvl8pPr marL="360000" indent="-180000" algn="l" defTabSz="361950" rtl="0" eaLnBrk="1" latinLnBrk="0" hangingPunct="1">
              <a:spcBef>
                <a:spcPts val="0"/>
              </a:spcBef>
              <a:spcAft>
                <a:spcPts val="1200"/>
              </a:spcAft>
              <a:buSzPct val="100000"/>
              <a:buFont typeface="+mj-lt"/>
              <a:buAutoNum type="alphaLcPeriod"/>
              <a:defRPr sz="1600" i="0" kern="1200" baseline="0">
                <a:solidFill>
                  <a:schemeClr val="tx1"/>
                </a:solidFill>
                <a:latin typeface="Georgia" panose="02040502050405020303" pitchFamily="18" charset="0"/>
                <a:ea typeface="+mn-ea"/>
                <a:cs typeface="+mn-cs"/>
              </a:defRPr>
            </a:lvl8pPr>
            <a:lvl9pPr marL="180000" indent="-180000" algn="l" defTabSz="361950" rtl="0" eaLnBrk="1" latinLnBrk="0" hangingPunct="1">
              <a:spcBef>
                <a:spcPts val="0"/>
              </a:spcBef>
              <a:spcAft>
                <a:spcPts val="1200"/>
              </a:spcAft>
              <a:buClr>
                <a:schemeClr val="accent2"/>
              </a:buClr>
              <a:buSzPct val="80000"/>
              <a:buFont typeface="Wingdings 3" panose="05040102010807070707" pitchFamily="18" charset="2"/>
              <a:buChar char="}"/>
              <a:defRPr sz="1600" i="0" kern="1200" baseline="0">
                <a:solidFill>
                  <a:schemeClr val="tx1"/>
                </a:solidFill>
                <a:latin typeface="+mn-lt"/>
                <a:ea typeface="+mn-ea"/>
                <a:cs typeface="+mn-cs"/>
              </a:defRPr>
            </a:lvl9pPr>
          </a:lstStyle>
          <a:p>
            <a:pPr algn="ctr">
              <a:spcBef>
                <a:spcPts val="0"/>
              </a:spcBef>
              <a:spcAft>
                <a:spcPts val="1368"/>
              </a:spcAft>
            </a:pPr>
            <a:r>
              <a:rPr lang="en-US" sz="2280" b="0" dirty="0">
                <a:solidFill>
                  <a:schemeClr val="bg1"/>
                </a:solidFill>
                <a:ea typeface="DengXian" panose="02010600030101010101" pitchFamily="2" charset="-122"/>
              </a:rPr>
              <a:t>“When politicians and civil servants hear the word ‘culture’ they feel for their blue pens” Lord </a:t>
            </a:r>
            <a:r>
              <a:rPr lang="en-US" sz="2280" b="0" dirty="0" err="1">
                <a:solidFill>
                  <a:schemeClr val="bg1"/>
                </a:solidFill>
                <a:ea typeface="DengXian" panose="02010600030101010101" pitchFamily="2" charset="-122"/>
              </a:rPr>
              <a:t>Esher</a:t>
            </a:r>
            <a:r>
              <a:rPr lang="en-US" sz="2280" b="0" dirty="0">
                <a:solidFill>
                  <a:schemeClr val="bg1"/>
                </a:solidFill>
                <a:ea typeface="DengXian" panose="02010600030101010101" pitchFamily="2" charset="-122"/>
              </a:rPr>
              <a:t> – House of Lords speech 1960</a:t>
            </a:r>
            <a:endParaRPr lang="fi-FI" sz="2280" dirty="0"/>
          </a:p>
        </p:txBody>
      </p:sp>
    </p:spTree>
    <p:extLst>
      <p:ext uri="{BB962C8B-B14F-4D97-AF65-F5344CB8AC3E}">
        <p14:creationId xmlns:p14="http://schemas.microsoft.com/office/powerpoint/2010/main" val="3341862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1818B-B58A-417E-BD79-E9C76DD440AE}"/>
              </a:ext>
            </a:extLst>
          </p:cNvPr>
          <p:cNvSpPr>
            <a:spLocks noGrp="1"/>
          </p:cNvSpPr>
          <p:nvPr>
            <p:ph type="title"/>
          </p:nvPr>
        </p:nvSpPr>
        <p:spPr/>
        <p:txBody>
          <a:bodyPr/>
          <a:lstStyle/>
          <a:p>
            <a:r>
              <a:rPr lang="en-GB" dirty="0"/>
              <a:t>Culture in international arbitration</a:t>
            </a:r>
          </a:p>
        </p:txBody>
      </p:sp>
      <p:sp>
        <p:nvSpPr>
          <p:cNvPr id="3" name="Text Placeholder 2">
            <a:extLst>
              <a:ext uri="{FF2B5EF4-FFF2-40B4-BE49-F238E27FC236}">
                <a16:creationId xmlns:a16="http://schemas.microsoft.com/office/drawing/2014/main" id="{E3D99DC8-D85D-4B4E-90BF-70B56837AB8F}"/>
              </a:ext>
            </a:extLst>
          </p:cNvPr>
          <p:cNvSpPr>
            <a:spLocks noGrp="1"/>
          </p:cNvSpPr>
          <p:nvPr>
            <p:ph type="body" sz="quarter" idx="16"/>
          </p:nvPr>
        </p:nvSpPr>
        <p:spPr/>
        <p:txBody>
          <a:bodyPr/>
          <a:lstStyle/>
          <a:p>
            <a:r>
              <a:rPr lang="en-GB" dirty="0"/>
              <a:t>Culture in international arbitration has three main facets:</a:t>
            </a:r>
          </a:p>
          <a:p>
            <a:endParaRPr lang="en-GB" dirty="0"/>
          </a:p>
        </p:txBody>
      </p:sp>
      <p:sp>
        <p:nvSpPr>
          <p:cNvPr id="4" name="Slide Number Placeholder 3">
            <a:extLst>
              <a:ext uri="{FF2B5EF4-FFF2-40B4-BE49-F238E27FC236}">
                <a16:creationId xmlns:a16="http://schemas.microsoft.com/office/drawing/2014/main" id="{EB29E330-C82A-49C3-91BE-3E7C30C2C794}"/>
              </a:ext>
            </a:extLst>
          </p:cNvPr>
          <p:cNvSpPr>
            <a:spLocks noGrp="1"/>
          </p:cNvSpPr>
          <p:nvPr>
            <p:ph type="sldNum" sz="quarter" idx="4"/>
          </p:nvPr>
        </p:nvSpPr>
        <p:spPr/>
        <p:txBody>
          <a:bodyPr/>
          <a:lstStyle/>
          <a:p>
            <a:fld id="{6A34BD8F-FB80-4BCB-BEC8-0BDF76C9BE3B}" type="slidenum">
              <a:rPr lang="en-GB" smtClean="0"/>
              <a:pPr/>
              <a:t>10</a:t>
            </a:fld>
            <a:endParaRPr lang="en-GB" dirty="0"/>
          </a:p>
        </p:txBody>
      </p:sp>
      <p:grpSp>
        <p:nvGrpSpPr>
          <p:cNvPr id="5" name="Group 4">
            <a:extLst>
              <a:ext uri="{FF2B5EF4-FFF2-40B4-BE49-F238E27FC236}">
                <a16:creationId xmlns:a16="http://schemas.microsoft.com/office/drawing/2014/main" id="{EB11AB5E-EA97-4953-B4A5-956F9ED2123D}"/>
              </a:ext>
            </a:extLst>
          </p:cNvPr>
          <p:cNvGrpSpPr/>
          <p:nvPr/>
        </p:nvGrpSpPr>
        <p:grpSpPr>
          <a:xfrm>
            <a:off x="617203" y="2471831"/>
            <a:ext cx="2983517" cy="1994353"/>
            <a:chOff x="1750059" y="2282650"/>
            <a:chExt cx="2616793" cy="1749214"/>
          </a:xfrm>
        </p:grpSpPr>
        <p:sp>
          <p:nvSpPr>
            <p:cNvPr id="6" name="Oval 5">
              <a:extLst>
                <a:ext uri="{FF2B5EF4-FFF2-40B4-BE49-F238E27FC236}">
                  <a16:creationId xmlns:a16="http://schemas.microsoft.com/office/drawing/2014/main" id="{6DB01586-7269-4B50-9C3D-1303A278F69B}"/>
                </a:ext>
              </a:extLst>
            </p:cNvPr>
            <p:cNvSpPr/>
            <p:nvPr/>
          </p:nvSpPr>
          <p:spPr>
            <a:xfrm>
              <a:off x="2689687" y="2282650"/>
              <a:ext cx="737538" cy="73753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r>
                <a:rPr lang="en-GB" sz="2736" b="1" dirty="0">
                  <a:solidFill>
                    <a:schemeClr val="tx1"/>
                  </a:solidFill>
                  <a:latin typeface="+mj-lt"/>
                </a:rPr>
                <a:t>1</a:t>
              </a:r>
            </a:p>
          </p:txBody>
        </p:sp>
        <p:sp>
          <p:nvSpPr>
            <p:cNvPr id="7" name="TextBox 6">
              <a:extLst>
                <a:ext uri="{FF2B5EF4-FFF2-40B4-BE49-F238E27FC236}">
                  <a16:creationId xmlns:a16="http://schemas.microsoft.com/office/drawing/2014/main" id="{16F21E38-C983-45EC-879C-1DB63A8E1D5B}"/>
                </a:ext>
              </a:extLst>
            </p:cNvPr>
            <p:cNvSpPr txBox="1"/>
            <p:nvPr/>
          </p:nvSpPr>
          <p:spPr>
            <a:xfrm>
              <a:off x="1750059" y="3151644"/>
              <a:ext cx="2616793" cy="880220"/>
            </a:xfrm>
            <a:prstGeom prst="rect">
              <a:avLst/>
            </a:prstGeom>
            <a:noFill/>
          </p:spPr>
          <p:txBody>
            <a:bodyPr wrap="square" lIns="82090" tIns="82090" rIns="82090" bIns="82090" rtlCol="0">
              <a:noAutofit/>
            </a:bodyPr>
            <a:lstStyle/>
            <a:p>
              <a:pPr algn="ctr">
                <a:spcAft>
                  <a:spcPts val="684"/>
                </a:spcAft>
              </a:pPr>
              <a:r>
                <a:rPr lang="en-GB" sz="1824" b="1" dirty="0">
                  <a:latin typeface="+mj-lt"/>
                </a:rPr>
                <a:t>Legal culture</a:t>
              </a:r>
            </a:p>
            <a:p>
              <a:pPr marL="325784" indent="-325784">
                <a:buFont typeface="Arial" panose="020B0604020202020204" pitchFamily="34" charset="0"/>
                <a:buChar char="•"/>
              </a:pPr>
              <a:r>
                <a:rPr lang="en-GB" sz="1596" dirty="0">
                  <a:latin typeface="+mj-lt"/>
                </a:rPr>
                <a:t>Common law vs civil law</a:t>
              </a:r>
            </a:p>
            <a:p>
              <a:endParaRPr lang="en-GB" sz="1596" dirty="0">
                <a:latin typeface="+mj-lt"/>
              </a:endParaRPr>
            </a:p>
            <a:p>
              <a:pPr algn="ctr"/>
              <a:endParaRPr lang="en-GB" sz="1824" b="1" dirty="0">
                <a:latin typeface="+mj-lt"/>
              </a:endParaRPr>
            </a:p>
          </p:txBody>
        </p:sp>
      </p:grpSp>
      <p:grpSp>
        <p:nvGrpSpPr>
          <p:cNvPr id="8" name="Group 7">
            <a:extLst>
              <a:ext uri="{FF2B5EF4-FFF2-40B4-BE49-F238E27FC236}">
                <a16:creationId xmlns:a16="http://schemas.microsoft.com/office/drawing/2014/main" id="{4A66D40E-ABC1-4452-96B3-AFFF51738554}"/>
              </a:ext>
            </a:extLst>
          </p:cNvPr>
          <p:cNvGrpSpPr/>
          <p:nvPr/>
        </p:nvGrpSpPr>
        <p:grpSpPr>
          <a:xfrm>
            <a:off x="4275064" y="2471831"/>
            <a:ext cx="3610055" cy="1994353"/>
            <a:chOff x="3763539" y="2282649"/>
            <a:chExt cx="3166319" cy="1749214"/>
          </a:xfrm>
        </p:grpSpPr>
        <p:sp>
          <p:nvSpPr>
            <p:cNvPr id="9" name="Oval 8">
              <a:extLst>
                <a:ext uri="{FF2B5EF4-FFF2-40B4-BE49-F238E27FC236}">
                  <a16:creationId xmlns:a16="http://schemas.microsoft.com/office/drawing/2014/main" id="{3C33088E-16CA-431F-9325-CE39A2B3DD6F}"/>
                </a:ext>
              </a:extLst>
            </p:cNvPr>
            <p:cNvSpPr/>
            <p:nvPr/>
          </p:nvSpPr>
          <p:spPr>
            <a:xfrm>
              <a:off x="4977930" y="2282649"/>
              <a:ext cx="737538" cy="737538"/>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r>
                <a:rPr lang="en-GB" sz="2736" b="1" dirty="0">
                  <a:solidFill>
                    <a:schemeClr val="tx1"/>
                  </a:solidFill>
                  <a:latin typeface="+mj-lt"/>
                </a:rPr>
                <a:t>2</a:t>
              </a:r>
            </a:p>
          </p:txBody>
        </p:sp>
        <p:sp>
          <p:nvSpPr>
            <p:cNvPr id="10" name="TextBox 9">
              <a:extLst>
                <a:ext uri="{FF2B5EF4-FFF2-40B4-BE49-F238E27FC236}">
                  <a16:creationId xmlns:a16="http://schemas.microsoft.com/office/drawing/2014/main" id="{32578B97-CF50-4BE9-8269-95CC40F79BF0}"/>
                </a:ext>
              </a:extLst>
            </p:cNvPr>
            <p:cNvSpPr txBox="1"/>
            <p:nvPr/>
          </p:nvSpPr>
          <p:spPr>
            <a:xfrm>
              <a:off x="3763539" y="3151643"/>
              <a:ext cx="3166319" cy="880220"/>
            </a:xfrm>
            <a:prstGeom prst="rect">
              <a:avLst/>
            </a:prstGeom>
            <a:noFill/>
          </p:spPr>
          <p:txBody>
            <a:bodyPr wrap="square" lIns="82090" tIns="82090" rIns="82090" bIns="82090" rtlCol="0">
              <a:noAutofit/>
            </a:bodyPr>
            <a:lstStyle/>
            <a:p>
              <a:pPr algn="ctr">
                <a:spcAft>
                  <a:spcPts val="684"/>
                </a:spcAft>
              </a:pPr>
              <a:r>
                <a:rPr lang="en-GB" sz="1824" b="1" dirty="0">
                  <a:latin typeface="+mj-lt"/>
                </a:rPr>
                <a:t>Arbitration culture</a:t>
              </a:r>
            </a:p>
            <a:p>
              <a:pPr marL="325784" indent="-325784">
                <a:spcAft>
                  <a:spcPts val="684"/>
                </a:spcAft>
                <a:buFont typeface="Arial" panose="020B0604020202020204" pitchFamily="34" charset="0"/>
                <a:buChar char="•"/>
              </a:pPr>
              <a:r>
                <a:rPr lang="en-GB" sz="1596" dirty="0">
                  <a:latin typeface="+mj-lt"/>
                </a:rPr>
                <a:t>International norms such as the NY Convention, UNCITRAL Model Law, and the IBA Rules</a:t>
              </a:r>
            </a:p>
            <a:p>
              <a:pPr algn="ctr">
                <a:spcAft>
                  <a:spcPts val="684"/>
                </a:spcAft>
              </a:pPr>
              <a:endParaRPr lang="en-GB" sz="1824" b="1" dirty="0">
                <a:latin typeface="+mj-lt"/>
              </a:endParaRPr>
            </a:p>
          </p:txBody>
        </p:sp>
      </p:grpSp>
      <p:grpSp>
        <p:nvGrpSpPr>
          <p:cNvPr id="11" name="Group 10">
            <a:extLst>
              <a:ext uri="{FF2B5EF4-FFF2-40B4-BE49-F238E27FC236}">
                <a16:creationId xmlns:a16="http://schemas.microsoft.com/office/drawing/2014/main" id="{E39D5E03-7A3E-40FF-8598-FC37F70DBDA5}"/>
              </a:ext>
            </a:extLst>
          </p:cNvPr>
          <p:cNvGrpSpPr/>
          <p:nvPr/>
        </p:nvGrpSpPr>
        <p:grpSpPr>
          <a:xfrm>
            <a:off x="8402610" y="2471831"/>
            <a:ext cx="3281868" cy="1994354"/>
            <a:chOff x="6195705" y="2282648"/>
            <a:chExt cx="2878472" cy="1749215"/>
          </a:xfrm>
        </p:grpSpPr>
        <p:sp>
          <p:nvSpPr>
            <p:cNvPr id="12" name="Oval 11">
              <a:extLst>
                <a:ext uri="{FF2B5EF4-FFF2-40B4-BE49-F238E27FC236}">
                  <a16:creationId xmlns:a16="http://schemas.microsoft.com/office/drawing/2014/main" id="{42C43932-E5F5-4A4A-9980-D39705779D60}"/>
                </a:ext>
              </a:extLst>
            </p:cNvPr>
            <p:cNvSpPr/>
            <p:nvPr/>
          </p:nvSpPr>
          <p:spPr>
            <a:xfrm>
              <a:off x="7266174" y="2282648"/>
              <a:ext cx="737538" cy="737538"/>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r>
                <a:rPr lang="en-GB" sz="2736" b="1" dirty="0">
                  <a:solidFill>
                    <a:schemeClr val="tx1"/>
                  </a:solidFill>
                  <a:latin typeface="+mj-lt"/>
                </a:rPr>
                <a:t>3</a:t>
              </a:r>
            </a:p>
          </p:txBody>
        </p:sp>
        <p:sp>
          <p:nvSpPr>
            <p:cNvPr id="13" name="TextBox 12">
              <a:extLst>
                <a:ext uri="{FF2B5EF4-FFF2-40B4-BE49-F238E27FC236}">
                  <a16:creationId xmlns:a16="http://schemas.microsoft.com/office/drawing/2014/main" id="{D9A91D76-59CA-4593-AD27-E43A1A9FF9B1}"/>
                </a:ext>
              </a:extLst>
            </p:cNvPr>
            <p:cNvSpPr txBox="1"/>
            <p:nvPr/>
          </p:nvSpPr>
          <p:spPr>
            <a:xfrm>
              <a:off x="6195705" y="3151643"/>
              <a:ext cx="2878472" cy="880220"/>
            </a:xfrm>
            <a:prstGeom prst="rect">
              <a:avLst/>
            </a:prstGeom>
            <a:noFill/>
          </p:spPr>
          <p:txBody>
            <a:bodyPr wrap="square" lIns="82090" tIns="82090" rIns="82090" bIns="82090" rtlCol="0">
              <a:noAutofit/>
            </a:bodyPr>
            <a:lstStyle/>
            <a:p>
              <a:pPr algn="ctr">
                <a:spcAft>
                  <a:spcPts val="684"/>
                </a:spcAft>
              </a:pPr>
              <a:r>
                <a:rPr lang="en-GB" sz="1824" b="1" dirty="0">
                  <a:latin typeface="+mj-lt"/>
                </a:rPr>
                <a:t>National and ethnic culture</a:t>
              </a:r>
            </a:p>
            <a:p>
              <a:pPr marL="325784" indent="-325784">
                <a:spcAft>
                  <a:spcPts val="684"/>
                </a:spcAft>
                <a:buFont typeface="Arial" panose="020B0604020202020204" pitchFamily="34" charset="0"/>
                <a:buChar char="•"/>
              </a:pPr>
              <a:r>
                <a:rPr lang="en-GB" sz="1596" dirty="0">
                  <a:latin typeface="+mj-lt"/>
                </a:rPr>
                <a:t>Values and patterns that subconsciously influence attitudes, thoughts and actions</a:t>
              </a:r>
            </a:p>
            <a:p>
              <a:pPr>
                <a:spcAft>
                  <a:spcPts val="684"/>
                </a:spcAft>
              </a:pPr>
              <a:endParaRPr lang="en-GB" sz="1596" dirty="0">
                <a:latin typeface="+mj-lt"/>
              </a:endParaRPr>
            </a:p>
            <a:p>
              <a:pPr algn="ctr">
                <a:spcAft>
                  <a:spcPts val="684"/>
                </a:spcAft>
              </a:pPr>
              <a:endParaRPr lang="en-GB" sz="1824" b="1" dirty="0">
                <a:latin typeface="+mj-lt"/>
              </a:endParaRPr>
            </a:p>
          </p:txBody>
        </p:sp>
      </p:grpSp>
    </p:spTree>
    <p:extLst>
      <p:ext uri="{BB962C8B-B14F-4D97-AF65-F5344CB8AC3E}">
        <p14:creationId xmlns:p14="http://schemas.microsoft.com/office/powerpoint/2010/main" val="1268146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1C7DE-ADD1-4FDE-A66B-C9E7FF1346C2}"/>
              </a:ext>
            </a:extLst>
          </p:cNvPr>
          <p:cNvSpPr>
            <a:spLocks noGrp="1"/>
          </p:cNvSpPr>
          <p:nvPr>
            <p:ph type="title"/>
          </p:nvPr>
        </p:nvSpPr>
        <p:spPr/>
        <p:txBody>
          <a:bodyPr/>
          <a:lstStyle/>
          <a:p>
            <a:r>
              <a:rPr lang="en-GB" dirty="0"/>
              <a:t>The globalisation of legal practice </a:t>
            </a:r>
          </a:p>
        </p:txBody>
      </p:sp>
      <p:sp>
        <p:nvSpPr>
          <p:cNvPr id="4" name="Slide Number Placeholder 3">
            <a:extLst>
              <a:ext uri="{FF2B5EF4-FFF2-40B4-BE49-F238E27FC236}">
                <a16:creationId xmlns:a16="http://schemas.microsoft.com/office/drawing/2014/main" id="{5957FC45-2452-4EB1-B501-030FADADEC46}"/>
              </a:ext>
            </a:extLst>
          </p:cNvPr>
          <p:cNvSpPr>
            <a:spLocks noGrp="1"/>
          </p:cNvSpPr>
          <p:nvPr>
            <p:ph type="sldNum" sz="quarter" idx="4"/>
          </p:nvPr>
        </p:nvSpPr>
        <p:spPr/>
        <p:txBody>
          <a:bodyPr/>
          <a:lstStyle/>
          <a:p>
            <a:fld id="{6A34BD8F-FB80-4BCB-BEC8-0BDF76C9BE3B}" type="slidenum">
              <a:rPr lang="en-GB" smtClean="0"/>
              <a:pPr/>
              <a:t>11</a:t>
            </a:fld>
            <a:endParaRPr lang="en-GB" dirty="0"/>
          </a:p>
        </p:txBody>
      </p:sp>
      <p:grpSp>
        <p:nvGrpSpPr>
          <p:cNvPr id="410" name="Group 409">
            <a:extLst>
              <a:ext uri="{FF2B5EF4-FFF2-40B4-BE49-F238E27FC236}">
                <a16:creationId xmlns:a16="http://schemas.microsoft.com/office/drawing/2014/main" id="{491821D1-C659-412E-BB62-C2DDAC74A6AB}"/>
              </a:ext>
            </a:extLst>
          </p:cNvPr>
          <p:cNvGrpSpPr/>
          <p:nvPr/>
        </p:nvGrpSpPr>
        <p:grpSpPr>
          <a:xfrm>
            <a:off x="1261596" y="1621201"/>
            <a:ext cx="9668809" cy="4830849"/>
            <a:chOff x="1425649" y="1512000"/>
            <a:chExt cx="7842102" cy="3918167"/>
          </a:xfrm>
        </p:grpSpPr>
        <p:sp>
          <p:nvSpPr>
            <p:cNvPr id="7" name="Zimbabwe">
              <a:extLst>
                <a:ext uri="{FF2B5EF4-FFF2-40B4-BE49-F238E27FC236}">
                  <a16:creationId xmlns:a16="http://schemas.microsoft.com/office/drawing/2014/main" id="{831BD989-CB7B-41B3-A12A-82C4054F56F6}"/>
                </a:ext>
              </a:extLst>
            </p:cNvPr>
            <p:cNvSpPr>
              <a:spLocks noEditPoints="1"/>
            </p:cNvSpPr>
            <p:nvPr/>
          </p:nvSpPr>
          <p:spPr bwMode="auto">
            <a:xfrm>
              <a:off x="5641957" y="4331850"/>
              <a:ext cx="169268" cy="151957"/>
            </a:xfrm>
            <a:custGeom>
              <a:avLst/>
              <a:gdLst>
                <a:gd name="T0" fmla="*/ 85 w 88"/>
                <a:gd name="T1" fmla="*/ 43 h 79"/>
                <a:gd name="T2" fmla="*/ 85 w 88"/>
                <a:gd name="T3" fmla="*/ 39 h 79"/>
                <a:gd name="T4" fmla="*/ 84 w 88"/>
                <a:gd name="T5" fmla="*/ 37 h 79"/>
                <a:gd name="T6" fmla="*/ 87 w 88"/>
                <a:gd name="T7" fmla="*/ 35 h 79"/>
                <a:gd name="T8" fmla="*/ 88 w 88"/>
                <a:gd name="T9" fmla="*/ 31 h 79"/>
                <a:gd name="T10" fmla="*/ 87 w 88"/>
                <a:gd name="T11" fmla="*/ 24 h 79"/>
                <a:gd name="T12" fmla="*/ 87 w 88"/>
                <a:gd name="T13" fmla="*/ 13 h 79"/>
                <a:gd name="T14" fmla="*/ 85 w 88"/>
                <a:gd name="T15" fmla="*/ 12 h 79"/>
                <a:gd name="T16" fmla="*/ 79 w 88"/>
                <a:gd name="T17" fmla="*/ 9 h 79"/>
                <a:gd name="T18" fmla="*/ 70 w 88"/>
                <a:gd name="T19" fmla="*/ 5 h 79"/>
                <a:gd name="T20" fmla="*/ 58 w 88"/>
                <a:gd name="T21" fmla="*/ 4 h 79"/>
                <a:gd name="T22" fmla="*/ 57 w 88"/>
                <a:gd name="T23" fmla="*/ 0 h 79"/>
                <a:gd name="T24" fmla="*/ 46 w 88"/>
                <a:gd name="T25" fmla="*/ 1 h 79"/>
                <a:gd name="T26" fmla="*/ 40 w 88"/>
                <a:gd name="T27" fmla="*/ 4 h 79"/>
                <a:gd name="T28" fmla="*/ 39 w 88"/>
                <a:gd name="T29" fmla="*/ 9 h 79"/>
                <a:gd name="T30" fmla="*/ 42 w 88"/>
                <a:gd name="T31" fmla="*/ 11 h 79"/>
                <a:gd name="T32" fmla="*/ 42 w 88"/>
                <a:gd name="T33" fmla="*/ 12 h 79"/>
                <a:gd name="T34" fmla="*/ 40 w 88"/>
                <a:gd name="T35" fmla="*/ 12 h 79"/>
                <a:gd name="T36" fmla="*/ 39 w 88"/>
                <a:gd name="T37" fmla="*/ 12 h 79"/>
                <a:gd name="T38" fmla="*/ 38 w 88"/>
                <a:gd name="T39" fmla="*/ 12 h 79"/>
                <a:gd name="T40" fmla="*/ 36 w 88"/>
                <a:gd name="T41" fmla="*/ 13 h 79"/>
                <a:gd name="T42" fmla="*/ 36 w 88"/>
                <a:gd name="T43" fmla="*/ 13 h 79"/>
                <a:gd name="T44" fmla="*/ 32 w 88"/>
                <a:gd name="T45" fmla="*/ 13 h 79"/>
                <a:gd name="T46" fmla="*/ 32 w 88"/>
                <a:gd name="T47" fmla="*/ 15 h 79"/>
                <a:gd name="T48" fmla="*/ 31 w 88"/>
                <a:gd name="T49" fmla="*/ 16 h 79"/>
                <a:gd name="T50" fmla="*/ 30 w 88"/>
                <a:gd name="T51" fmla="*/ 16 h 79"/>
                <a:gd name="T52" fmla="*/ 28 w 88"/>
                <a:gd name="T53" fmla="*/ 18 h 79"/>
                <a:gd name="T54" fmla="*/ 27 w 88"/>
                <a:gd name="T55" fmla="*/ 19 h 79"/>
                <a:gd name="T56" fmla="*/ 26 w 88"/>
                <a:gd name="T57" fmla="*/ 20 h 79"/>
                <a:gd name="T58" fmla="*/ 24 w 88"/>
                <a:gd name="T59" fmla="*/ 22 h 79"/>
                <a:gd name="T60" fmla="*/ 24 w 88"/>
                <a:gd name="T61" fmla="*/ 23 h 79"/>
                <a:gd name="T62" fmla="*/ 21 w 88"/>
                <a:gd name="T63" fmla="*/ 26 h 79"/>
                <a:gd name="T64" fmla="*/ 20 w 88"/>
                <a:gd name="T65" fmla="*/ 27 h 79"/>
                <a:gd name="T66" fmla="*/ 11 w 88"/>
                <a:gd name="T67" fmla="*/ 26 h 79"/>
                <a:gd name="T68" fmla="*/ 4 w 88"/>
                <a:gd name="T69" fmla="*/ 24 h 79"/>
                <a:gd name="T70" fmla="*/ 0 w 88"/>
                <a:gd name="T71" fmla="*/ 26 h 79"/>
                <a:gd name="T72" fmla="*/ 1 w 88"/>
                <a:gd name="T73" fmla="*/ 28 h 79"/>
                <a:gd name="T74" fmla="*/ 4 w 88"/>
                <a:gd name="T75" fmla="*/ 32 h 79"/>
                <a:gd name="T76" fmla="*/ 8 w 88"/>
                <a:gd name="T77" fmla="*/ 38 h 79"/>
                <a:gd name="T78" fmla="*/ 11 w 88"/>
                <a:gd name="T79" fmla="*/ 45 h 79"/>
                <a:gd name="T80" fmla="*/ 19 w 88"/>
                <a:gd name="T81" fmla="*/ 50 h 79"/>
                <a:gd name="T82" fmla="*/ 23 w 88"/>
                <a:gd name="T83" fmla="*/ 53 h 79"/>
                <a:gd name="T84" fmla="*/ 27 w 88"/>
                <a:gd name="T85" fmla="*/ 56 h 79"/>
                <a:gd name="T86" fmla="*/ 27 w 88"/>
                <a:gd name="T87" fmla="*/ 58 h 79"/>
                <a:gd name="T88" fmla="*/ 27 w 88"/>
                <a:gd name="T89" fmla="*/ 62 h 79"/>
                <a:gd name="T90" fmla="*/ 31 w 88"/>
                <a:gd name="T91" fmla="*/ 68 h 79"/>
                <a:gd name="T92" fmla="*/ 36 w 88"/>
                <a:gd name="T93" fmla="*/ 69 h 79"/>
                <a:gd name="T94" fmla="*/ 43 w 88"/>
                <a:gd name="T95" fmla="*/ 72 h 79"/>
                <a:gd name="T96" fmla="*/ 43 w 88"/>
                <a:gd name="T97" fmla="*/ 75 h 79"/>
                <a:gd name="T98" fmla="*/ 46 w 88"/>
                <a:gd name="T99" fmla="*/ 76 h 79"/>
                <a:gd name="T100" fmla="*/ 53 w 88"/>
                <a:gd name="T101" fmla="*/ 76 h 79"/>
                <a:gd name="T102" fmla="*/ 64 w 88"/>
                <a:gd name="T103" fmla="*/ 77 h 79"/>
                <a:gd name="T104" fmla="*/ 70 w 88"/>
                <a:gd name="T105" fmla="*/ 77 h 79"/>
                <a:gd name="T106" fmla="*/ 76 w 88"/>
                <a:gd name="T107" fmla="*/ 71 h 79"/>
                <a:gd name="T108" fmla="*/ 81 w 88"/>
                <a:gd name="T109" fmla="*/ 65 h 79"/>
                <a:gd name="T110" fmla="*/ 81 w 88"/>
                <a:gd name="T111" fmla="*/ 58 h 79"/>
                <a:gd name="T112" fmla="*/ 85 w 88"/>
                <a:gd name="T113" fmla="*/ 54 h 79"/>
                <a:gd name="T114" fmla="*/ 88 w 88"/>
                <a:gd name="T115" fmla="*/ 49 h 79"/>
                <a:gd name="T116" fmla="*/ 39 w 88"/>
                <a:gd name="T1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8" h="79">
                  <a:moveTo>
                    <a:pt x="87" y="47"/>
                  </a:moveTo>
                  <a:lnTo>
                    <a:pt x="87" y="46"/>
                  </a:lnTo>
                  <a:lnTo>
                    <a:pt x="85" y="45"/>
                  </a:lnTo>
                  <a:lnTo>
                    <a:pt x="85" y="43"/>
                  </a:lnTo>
                  <a:lnTo>
                    <a:pt x="85" y="42"/>
                  </a:lnTo>
                  <a:lnTo>
                    <a:pt x="85" y="41"/>
                  </a:lnTo>
                  <a:lnTo>
                    <a:pt x="85" y="39"/>
                  </a:lnTo>
                  <a:lnTo>
                    <a:pt x="85" y="39"/>
                  </a:lnTo>
                  <a:lnTo>
                    <a:pt x="85" y="39"/>
                  </a:lnTo>
                  <a:lnTo>
                    <a:pt x="84" y="39"/>
                  </a:lnTo>
                  <a:lnTo>
                    <a:pt x="84" y="38"/>
                  </a:lnTo>
                  <a:lnTo>
                    <a:pt x="84" y="37"/>
                  </a:lnTo>
                  <a:lnTo>
                    <a:pt x="84" y="37"/>
                  </a:lnTo>
                  <a:lnTo>
                    <a:pt x="85" y="35"/>
                  </a:lnTo>
                  <a:lnTo>
                    <a:pt x="87" y="35"/>
                  </a:lnTo>
                  <a:lnTo>
                    <a:pt x="87" y="35"/>
                  </a:lnTo>
                  <a:lnTo>
                    <a:pt x="87" y="34"/>
                  </a:lnTo>
                  <a:lnTo>
                    <a:pt x="87" y="32"/>
                  </a:lnTo>
                  <a:lnTo>
                    <a:pt x="88" y="31"/>
                  </a:lnTo>
                  <a:lnTo>
                    <a:pt x="88" y="31"/>
                  </a:lnTo>
                  <a:lnTo>
                    <a:pt x="88" y="30"/>
                  </a:lnTo>
                  <a:lnTo>
                    <a:pt x="87" y="30"/>
                  </a:lnTo>
                  <a:lnTo>
                    <a:pt x="87" y="28"/>
                  </a:lnTo>
                  <a:lnTo>
                    <a:pt x="87" y="24"/>
                  </a:lnTo>
                  <a:lnTo>
                    <a:pt x="88" y="20"/>
                  </a:lnTo>
                  <a:lnTo>
                    <a:pt x="87" y="19"/>
                  </a:lnTo>
                  <a:lnTo>
                    <a:pt x="87" y="16"/>
                  </a:lnTo>
                  <a:lnTo>
                    <a:pt x="87" y="13"/>
                  </a:lnTo>
                  <a:lnTo>
                    <a:pt x="87" y="13"/>
                  </a:lnTo>
                  <a:lnTo>
                    <a:pt x="87" y="12"/>
                  </a:lnTo>
                  <a:lnTo>
                    <a:pt x="87" y="12"/>
                  </a:lnTo>
                  <a:lnTo>
                    <a:pt x="85" y="12"/>
                  </a:lnTo>
                  <a:lnTo>
                    <a:pt x="85" y="12"/>
                  </a:lnTo>
                  <a:lnTo>
                    <a:pt x="84" y="11"/>
                  </a:lnTo>
                  <a:lnTo>
                    <a:pt x="81" y="9"/>
                  </a:lnTo>
                  <a:lnTo>
                    <a:pt x="79" y="9"/>
                  </a:lnTo>
                  <a:lnTo>
                    <a:pt x="76" y="9"/>
                  </a:lnTo>
                  <a:lnTo>
                    <a:pt x="73" y="7"/>
                  </a:lnTo>
                  <a:lnTo>
                    <a:pt x="70" y="5"/>
                  </a:lnTo>
                  <a:lnTo>
                    <a:pt x="70" y="5"/>
                  </a:lnTo>
                  <a:lnTo>
                    <a:pt x="68" y="4"/>
                  </a:lnTo>
                  <a:lnTo>
                    <a:pt x="65" y="4"/>
                  </a:lnTo>
                  <a:lnTo>
                    <a:pt x="61" y="4"/>
                  </a:lnTo>
                  <a:lnTo>
                    <a:pt x="58" y="4"/>
                  </a:lnTo>
                  <a:lnTo>
                    <a:pt x="58" y="4"/>
                  </a:lnTo>
                  <a:lnTo>
                    <a:pt x="58" y="1"/>
                  </a:lnTo>
                  <a:lnTo>
                    <a:pt x="58" y="0"/>
                  </a:lnTo>
                  <a:lnTo>
                    <a:pt x="57" y="0"/>
                  </a:lnTo>
                  <a:lnTo>
                    <a:pt x="54" y="0"/>
                  </a:lnTo>
                  <a:lnTo>
                    <a:pt x="50" y="0"/>
                  </a:lnTo>
                  <a:lnTo>
                    <a:pt x="47" y="0"/>
                  </a:lnTo>
                  <a:lnTo>
                    <a:pt x="46" y="1"/>
                  </a:lnTo>
                  <a:lnTo>
                    <a:pt x="43" y="3"/>
                  </a:lnTo>
                  <a:lnTo>
                    <a:pt x="42" y="3"/>
                  </a:lnTo>
                  <a:lnTo>
                    <a:pt x="42" y="4"/>
                  </a:lnTo>
                  <a:lnTo>
                    <a:pt x="40" y="4"/>
                  </a:lnTo>
                  <a:lnTo>
                    <a:pt x="40" y="5"/>
                  </a:lnTo>
                  <a:lnTo>
                    <a:pt x="40" y="8"/>
                  </a:lnTo>
                  <a:lnTo>
                    <a:pt x="40" y="9"/>
                  </a:lnTo>
                  <a:lnTo>
                    <a:pt x="39" y="9"/>
                  </a:lnTo>
                  <a:lnTo>
                    <a:pt x="40" y="11"/>
                  </a:lnTo>
                  <a:lnTo>
                    <a:pt x="42" y="11"/>
                  </a:lnTo>
                  <a:lnTo>
                    <a:pt x="42" y="11"/>
                  </a:lnTo>
                  <a:lnTo>
                    <a:pt x="42" y="11"/>
                  </a:lnTo>
                  <a:lnTo>
                    <a:pt x="42" y="11"/>
                  </a:lnTo>
                  <a:lnTo>
                    <a:pt x="42" y="11"/>
                  </a:lnTo>
                  <a:lnTo>
                    <a:pt x="42" y="12"/>
                  </a:lnTo>
                  <a:lnTo>
                    <a:pt x="42" y="12"/>
                  </a:lnTo>
                  <a:lnTo>
                    <a:pt x="42" y="12"/>
                  </a:lnTo>
                  <a:lnTo>
                    <a:pt x="40" y="12"/>
                  </a:lnTo>
                  <a:lnTo>
                    <a:pt x="40" y="12"/>
                  </a:lnTo>
                  <a:lnTo>
                    <a:pt x="40" y="12"/>
                  </a:lnTo>
                  <a:lnTo>
                    <a:pt x="40" y="13"/>
                  </a:lnTo>
                  <a:lnTo>
                    <a:pt x="39" y="13"/>
                  </a:lnTo>
                  <a:lnTo>
                    <a:pt x="39" y="13"/>
                  </a:lnTo>
                  <a:lnTo>
                    <a:pt x="39" y="12"/>
                  </a:lnTo>
                  <a:lnTo>
                    <a:pt x="39" y="12"/>
                  </a:lnTo>
                  <a:lnTo>
                    <a:pt x="39" y="12"/>
                  </a:lnTo>
                  <a:lnTo>
                    <a:pt x="38" y="12"/>
                  </a:lnTo>
                  <a:lnTo>
                    <a:pt x="38" y="12"/>
                  </a:lnTo>
                  <a:lnTo>
                    <a:pt x="38" y="12"/>
                  </a:lnTo>
                  <a:lnTo>
                    <a:pt x="38" y="12"/>
                  </a:lnTo>
                  <a:lnTo>
                    <a:pt x="36" y="12"/>
                  </a:lnTo>
                  <a:lnTo>
                    <a:pt x="36" y="13"/>
                  </a:lnTo>
                  <a:lnTo>
                    <a:pt x="36" y="13"/>
                  </a:lnTo>
                  <a:lnTo>
                    <a:pt x="36" y="13"/>
                  </a:lnTo>
                  <a:lnTo>
                    <a:pt x="36" y="13"/>
                  </a:lnTo>
                  <a:lnTo>
                    <a:pt x="36" y="13"/>
                  </a:lnTo>
                  <a:lnTo>
                    <a:pt x="35" y="13"/>
                  </a:lnTo>
                  <a:lnTo>
                    <a:pt x="35" y="13"/>
                  </a:lnTo>
                  <a:lnTo>
                    <a:pt x="34" y="13"/>
                  </a:lnTo>
                  <a:lnTo>
                    <a:pt x="32" y="13"/>
                  </a:lnTo>
                  <a:lnTo>
                    <a:pt x="32" y="13"/>
                  </a:lnTo>
                  <a:lnTo>
                    <a:pt x="32" y="15"/>
                  </a:lnTo>
                  <a:lnTo>
                    <a:pt x="32" y="15"/>
                  </a:lnTo>
                  <a:lnTo>
                    <a:pt x="32" y="15"/>
                  </a:lnTo>
                  <a:lnTo>
                    <a:pt x="32" y="15"/>
                  </a:lnTo>
                  <a:lnTo>
                    <a:pt x="32" y="16"/>
                  </a:lnTo>
                  <a:lnTo>
                    <a:pt x="32" y="16"/>
                  </a:lnTo>
                  <a:lnTo>
                    <a:pt x="31" y="16"/>
                  </a:lnTo>
                  <a:lnTo>
                    <a:pt x="31" y="16"/>
                  </a:lnTo>
                  <a:lnTo>
                    <a:pt x="31" y="16"/>
                  </a:lnTo>
                  <a:lnTo>
                    <a:pt x="31" y="16"/>
                  </a:lnTo>
                  <a:lnTo>
                    <a:pt x="30" y="16"/>
                  </a:lnTo>
                  <a:lnTo>
                    <a:pt x="30" y="16"/>
                  </a:lnTo>
                  <a:lnTo>
                    <a:pt x="30" y="18"/>
                  </a:lnTo>
                  <a:lnTo>
                    <a:pt x="28" y="18"/>
                  </a:lnTo>
                  <a:lnTo>
                    <a:pt x="28" y="18"/>
                  </a:lnTo>
                  <a:lnTo>
                    <a:pt x="28" y="18"/>
                  </a:lnTo>
                  <a:lnTo>
                    <a:pt x="27" y="18"/>
                  </a:lnTo>
                  <a:lnTo>
                    <a:pt x="27" y="19"/>
                  </a:lnTo>
                  <a:lnTo>
                    <a:pt x="27" y="19"/>
                  </a:lnTo>
                  <a:lnTo>
                    <a:pt x="27" y="20"/>
                  </a:lnTo>
                  <a:lnTo>
                    <a:pt x="26" y="20"/>
                  </a:lnTo>
                  <a:lnTo>
                    <a:pt x="26" y="20"/>
                  </a:lnTo>
                  <a:lnTo>
                    <a:pt x="26" y="20"/>
                  </a:lnTo>
                  <a:lnTo>
                    <a:pt x="26" y="22"/>
                  </a:lnTo>
                  <a:lnTo>
                    <a:pt x="24" y="22"/>
                  </a:lnTo>
                  <a:lnTo>
                    <a:pt x="24" y="22"/>
                  </a:lnTo>
                  <a:lnTo>
                    <a:pt x="24" y="22"/>
                  </a:lnTo>
                  <a:lnTo>
                    <a:pt x="26" y="22"/>
                  </a:lnTo>
                  <a:lnTo>
                    <a:pt x="24" y="22"/>
                  </a:lnTo>
                  <a:lnTo>
                    <a:pt x="24" y="22"/>
                  </a:lnTo>
                  <a:lnTo>
                    <a:pt x="24" y="23"/>
                  </a:lnTo>
                  <a:lnTo>
                    <a:pt x="23" y="23"/>
                  </a:lnTo>
                  <a:lnTo>
                    <a:pt x="23" y="24"/>
                  </a:lnTo>
                  <a:lnTo>
                    <a:pt x="21" y="24"/>
                  </a:lnTo>
                  <a:lnTo>
                    <a:pt x="21" y="26"/>
                  </a:lnTo>
                  <a:lnTo>
                    <a:pt x="21" y="26"/>
                  </a:lnTo>
                  <a:lnTo>
                    <a:pt x="20" y="27"/>
                  </a:lnTo>
                  <a:lnTo>
                    <a:pt x="20" y="27"/>
                  </a:lnTo>
                  <a:lnTo>
                    <a:pt x="20" y="27"/>
                  </a:lnTo>
                  <a:lnTo>
                    <a:pt x="17" y="27"/>
                  </a:lnTo>
                  <a:lnTo>
                    <a:pt x="15" y="27"/>
                  </a:lnTo>
                  <a:lnTo>
                    <a:pt x="12" y="26"/>
                  </a:lnTo>
                  <a:lnTo>
                    <a:pt x="11" y="26"/>
                  </a:lnTo>
                  <a:lnTo>
                    <a:pt x="8" y="27"/>
                  </a:lnTo>
                  <a:lnTo>
                    <a:pt x="6" y="27"/>
                  </a:lnTo>
                  <a:lnTo>
                    <a:pt x="5" y="26"/>
                  </a:lnTo>
                  <a:lnTo>
                    <a:pt x="4" y="24"/>
                  </a:lnTo>
                  <a:lnTo>
                    <a:pt x="4" y="26"/>
                  </a:lnTo>
                  <a:lnTo>
                    <a:pt x="2" y="26"/>
                  </a:lnTo>
                  <a:lnTo>
                    <a:pt x="0" y="24"/>
                  </a:lnTo>
                  <a:lnTo>
                    <a:pt x="0" y="26"/>
                  </a:lnTo>
                  <a:lnTo>
                    <a:pt x="0" y="26"/>
                  </a:lnTo>
                  <a:lnTo>
                    <a:pt x="0" y="27"/>
                  </a:lnTo>
                  <a:lnTo>
                    <a:pt x="0" y="27"/>
                  </a:lnTo>
                  <a:lnTo>
                    <a:pt x="1" y="28"/>
                  </a:lnTo>
                  <a:lnTo>
                    <a:pt x="1" y="28"/>
                  </a:lnTo>
                  <a:lnTo>
                    <a:pt x="2" y="30"/>
                  </a:lnTo>
                  <a:lnTo>
                    <a:pt x="2" y="31"/>
                  </a:lnTo>
                  <a:lnTo>
                    <a:pt x="4" y="32"/>
                  </a:lnTo>
                  <a:lnTo>
                    <a:pt x="5" y="35"/>
                  </a:lnTo>
                  <a:lnTo>
                    <a:pt x="6" y="35"/>
                  </a:lnTo>
                  <a:lnTo>
                    <a:pt x="6" y="37"/>
                  </a:lnTo>
                  <a:lnTo>
                    <a:pt x="8" y="38"/>
                  </a:lnTo>
                  <a:lnTo>
                    <a:pt x="8" y="38"/>
                  </a:lnTo>
                  <a:lnTo>
                    <a:pt x="8" y="39"/>
                  </a:lnTo>
                  <a:lnTo>
                    <a:pt x="9" y="43"/>
                  </a:lnTo>
                  <a:lnTo>
                    <a:pt x="11" y="45"/>
                  </a:lnTo>
                  <a:lnTo>
                    <a:pt x="11" y="45"/>
                  </a:lnTo>
                  <a:lnTo>
                    <a:pt x="13" y="47"/>
                  </a:lnTo>
                  <a:lnTo>
                    <a:pt x="16" y="49"/>
                  </a:lnTo>
                  <a:lnTo>
                    <a:pt x="19" y="50"/>
                  </a:lnTo>
                  <a:lnTo>
                    <a:pt x="20" y="52"/>
                  </a:lnTo>
                  <a:lnTo>
                    <a:pt x="21" y="52"/>
                  </a:lnTo>
                  <a:lnTo>
                    <a:pt x="23" y="52"/>
                  </a:lnTo>
                  <a:lnTo>
                    <a:pt x="23" y="53"/>
                  </a:lnTo>
                  <a:lnTo>
                    <a:pt x="23" y="54"/>
                  </a:lnTo>
                  <a:lnTo>
                    <a:pt x="23" y="56"/>
                  </a:lnTo>
                  <a:lnTo>
                    <a:pt x="26" y="56"/>
                  </a:lnTo>
                  <a:lnTo>
                    <a:pt x="27" y="56"/>
                  </a:lnTo>
                  <a:lnTo>
                    <a:pt x="27" y="56"/>
                  </a:lnTo>
                  <a:lnTo>
                    <a:pt x="28" y="57"/>
                  </a:lnTo>
                  <a:lnTo>
                    <a:pt x="27" y="57"/>
                  </a:lnTo>
                  <a:lnTo>
                    <a:pt x="27" y="58"/>
                  </a:lnTo>
                  <a:lnTo>
                    <a:pt x="28" y="60"/>
                  </a:lnTo>
                  <a:lnTo>
                    <a:pt x="27" y="60"/>
                  </a:lnTo>
                  <a:lnTo>
                    <a:pt x="27" y="61"/>
                  </a:lnTo>
                  <a:lnTo>
                    <a:pt x="27" y="62"/>
                  </a:lnTo>
                  <a:lnTo>
                    <a:pt x="27" y="64"/>
                  </a:lnTo>
                  <a:lnTo>
                    <a:pt x="30" y="65"/>
                  </a:lnTo>
                  <a:lnTo>
                    <a:pt x="30" y="66"/>
                  </a:lnTo>
                  <a:lnTo>
                    <a:pt x="31" y="68"/>
                  </a:lnTo>
                  <a:lnTo>
                    <a:pt x="31" y="69"/>
                  </a:lnTo>
                  <a:lnTo>
                    <a:pt x="31" y="69"/>
                  </a:lnTo>
                  <a:lnTo>
                    <a:pt x="34" y="69"/>
                  </a:lnTo>
                  <a:lnTo>
                    <a:pt x="36" y="69"/>
                  </a:lnTo>
                  <a:lnTo>
                    <a:pt x="39" y="71"/>
                  </a:lnTo>
                  <a:lnTo>
                    <a:pt x="42" y="71"/>
                  </a:lnTo>
                  <a:lnTo>
                    <a:pt x="42" y="72"/>
                  </a:lnTo>
                  <a:lnTo>
                    <a:pt x="43" y="72"/>
                  </a:lnTo>
                  <a:lnTo>
                    <a:pt x="43" y="72"/>
                  </a:lnTo>
                  <a:lnTo>
                    <a:pt x="42" y="73"/>
                  </a:lnTo>
                  <a:lnTo>
                    <a:pt x="43" y="73"/>
                  </a:lnTo>
                  <a:lnTo>
                    <a:pt x="43" y="75"/>
                  </a:lnTo>
                  <a:lnTo>
                    <a:pt x="43" y="75"/>
                  </a:lnTo>
                  <a:lnTo>
                    <a:pt x="43" y="75"/>
                  </a:lnTo>
                  <a:lnTo>
                    <a:pt x="45" y="75"/>
                  </a:lnTo>
                  <a:lnTo>
                    <a:pt x="46" y="76"/>
                  </a:lnTo>
                  <a:lnTo>
                    <a:pt x="46" y="76"/>
                  </a:lnTo>
                  <a:lnTo>
                    <a:pt x="46" y="76"/>
                  </a:lnTo>
                  <a:lnTo>
                    <a:pt x="50" y="76"/>
                  </a:lnTo>
                  <a:lnTo>
                    <a:pt x="53" y="76"/>
                  </a:lnTo>
                  <a:lnTo>
                    <a:pt x="55" y="77"/>
                  </a:lnTo>
                  <a:lnTo>
                    <a:pt x="59" y="77"/>
                  </a:lnTo>
                  <a:lnTo>
                    <a:pt x="62" y="77"/>
                  </a:lnTo>
                  <a:lnTo>
                    <a:pt x="64" y="77"/>
                  </a:lnTo>
                  <a:lnTo>
                    <a:pt x="66" y="77"/>
                  </a:lnTo>
                  <a:lnTo>
                    <a:pt x="68" y="77"/>
                  </a:lnTo>
                  <a:lnTo>
                    <a:pt x="68" y="79"/>
                  </a:lnTo>
                  <a:lnTo>
                    <a:pt x="70" y="77"/>
                  </a:lnTo>
                  <a:lnTo>
                    <a:pt x="72" y="76"/>
                  </a:lnTo>
                  <a:lnTo>
                    <a:pt x="73" y="73"/>
                  </a:lnTo>
                  <a:lnTo>
                    <a:pt x="74" y="72"/>
                  </a:lnTo>
                  <a:lnTo>
                    <a:pt x="76" y="71"/>
                  </a:lnTo>
                  <a:lnTo>
                    <a:pt x="79" y="68"/>
                  </a:lnTo>
                  <a:lnTo>
                    <a:pt x="80" y="66"/>
                  </a:lnTo>
                  <a:lnTo>
                    <a:pt x="81" y="65"/>
                  </a:lnTo>
                  <a:lnTo>
                    <a:pt x="81" y="65"/>
                  </a:lnTo>
                  <a:lnTo>
                    <a:pt x="80" y="64"/>
                  </a:lnTo>
                  <a:lnTo>
                    <a:pt x="81" y="61"/>
                  </a:lnTo>
                  <a:lnTo>
                    <a:pt x="81" y="60"/>
                  </a:lnTo>
                  <a:lnTo>
                    <a:pt x="81" y="58"/>
                  </a:lnTo>
                  <a:lnTo>
                    <a:pt x="81" y="58"/>
                  </a:lnTo>
                  <a:lnTo>
                    <a:pt x="83" y="57"/>
                  </a:lnTo>
                  <a:lnTo>
                    <a:pt x="84" y="57"/>
                  </a:lnTo>
                  <a:lnTo>
                    <a:pt x="85" y="54"/>
                  </a:lnTo>
                  <a:lnTo>
                    <a:pt x="87" y="53"/>
                  </a:lnTo>
                  <a:lnTo>
                    <a:pt x="88" y="50"/>
                  </a:lnTo>
                  <a:lnTo>
                    <a:pt x="88" y="50"/>
                  </a:lnTo>
                  <a:lnTo>
                    <a:pt x="88" y="49"/>
                  </a:lnTo>
                  <a:lnTo>
                    <a:pt x="87" y="47"/>
                  </a:lnTo>
                  <a:close/>
                  <a:moveTo>
                    <a:pt x="39" y="9"/>
                  </a:moveTo>
                  <a:lnTo>
                    <a:pt x="39" y="9"/>
                  </a:lnTo>
                  <a:lnTo>
                    <a:pt x="39" y="9"/>
                  </a:lnTo>
                  <a:lnTo>
                    <a:pt x="39" y="9"/>
                  </a:lnTo>
                  <a:close/>
                </a:path>
              </a:pathLst>
            </a:custGeom>
            <a:solidFill>
              <a:schemeClr val="tx1"/>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8" name="Zambia">
              <a:extLst>
                <a:ext uri="{FF2B5EF4-FFF2-40B4-BE49-F238E27FC236}">
                  <a16:creationId xmlns:a16="http://schemas.microsoft.com/office/drawing/2014/main" id="{3B9A5177-24CC-49DF-BE51-0C649C3CA079}"/>
                </a:ext>
              </a:extLst>
            </p:cNvPr>
            <p:cNvSpPr>
              <a:spLocks noEditPoints="1"/>
            </p:cNvSpPr>
            <p:nvPr/>
          </p:nvSpPr>
          <p:spPr bwMode="auto">
            <a:xfrm>
              <a:off x="5570787" y="4168352"/>
              <a:ext cx="253902" cy="215432"/>
            </a:xfrm>
            <a:custGeom>
              <a:avLst/>
              <a:gdLst>
                <a:gd name="T0" fmla="*/ 130 w 132"/>
                <a:gd name="T1" fmla="*/ 24 h 112"/>
                <a:gd name="T2" fmla="*/ 128 w 132"/>
                <a:gd name="T3" fmla="*/ 17 h 112"/>
                <a:gd name="T4" fmla="*/ 125 w 132"/>
                <a:gd name="T5" fmla="*/ 15 h 112"/>
                <a:gd name="T6" fmla="*/ 118 w 132"/>
                <a:gd name="T7" fmla="*/ 11 h 112"/>
                <a:gd name="T8" fmla="*/ 113 w 132"/>
                <a:gd name="T9" fmla="*/ 9 h 112"/>
                <a:gd name="T10" fmla="*/ 107 w 132"/>
                <a:gd name="T11" fmla="*/ 6 h 112"/>
                <a:gd name="T12" fmla="*/ 103 w 132"/>
                <a:gd name="T13" fmla="*/ 6 h 112"/>
                <a:gd name="T14" fmla="*/ 99 w 132"/>
                <a:gd name="T15" fmla="*/ 3 h 112"/>
                <a:gd name="T16" fmla="*/ 96 w 132"/>
                <a:gd name="T17" fmla="*/ 3 h 112"/>
                <a:gd name="T18" fmla="*/ 96 w 132"/>
                <a:gd name="T19" fmla="*/ 2 h 112"/>
                <a:gd name="T20" fmla="*/ 84 w 132"/>
                <a:gd name="T21" fmla="*/ 2 h 112"/>
                <a:gd name="T22" fmla="*/ 76 w 132"/>
                <a:gd name="T23" fmla="*/ 7 h 112"/>
                <a:gd name="T24" fmla="*/ 75 w 132"/>
                <a:gd name="T25" fmla="*/ 18 h 112"/>
                <a:gd name="T26" fmla="*/ 73 w 132"/>
                <a:gd name="T27" fmla="*/ 30 h 112"/>
                <a:gd name="T28" fmla="*/ 75 w 132"/>
                <a:gd name="T29" fmla="*/ 41 h 112"/>
                <a:gd name="T30" fmla="*/ 84 w 132"/>
                <a:gd name="T31" fmla="*/ 48 h 112"/>
                <a:gd name="T32" fmla="*/ 88 w 132"/>
                <a:gd name="T33" fmla="*/ 45 h 112"/>
                <a:gd name="T34" fmla="*/ 88 w 132"/>
                <a:gd name="T35" fmla="*/ 59 h 112"/>
                <a:gd name="T36" fmla="*/ 86 w 132"/>
                <a:gd name="T37" fmla="*/ 58 h 112"/>
                <a:gd name="T38" fmla="*/ 79 w 132"/>
                <a:gd name="T39" fmla="*/ 56 h 112"/>
                <a:gd name="T40" fmla="*/ 73 w 132"/>
                <a:gd name="T41" fmla="*/ 49 h 112"/>
                <a:gd name="T42" fmla="*/ 64 w 132"/>
                <a:gd name="T43" fmla="*/ 45 h 112"/>
                <a:gd name="T44" fmla="*/ 57 w 132"/>
                <a:gd name="T45" fmla="*/ 39 h 112"/>
                <a:gd name="T46" fmla="*/ 53 w 132"/>
                <a:gd name="T47" fmla="*/ 43 h 112"/>
                <a:gd name="T48" fmla="*/ 41 w 132"/>
                <a:gd name="T49" fmla="*/ 40 h 112"/>
                <a:gd name="T50" fmla="*/ 38 w 132"/>
                <a:gd name="T51" fmla="*/ 34 h 112"/>
                <a:gd name="T52" fmla="*/ 30 w 132"/>
                <a:gd name="T53" fmla="*/ 36 h 112"/>
                <a:gd name="T54" fmla="*/ 26 w 132"/>
                <a:gd name="T55" fmla="*/ 32 h 112"/>
                <a:gd name="T56" fmla="*/ 23 w 132"/>
                <a:gd name="T57" fmla="*/ 33 h 112"/>
                <a:gd name="T58" fmla="*/ 23 w 132"/>
                <a:gd name="T59" fmla="*/ 40 h 112"/>
                <a:gd name="T60" fmla="*/ 22 w 132"/>
                <a:gd name="T61" fmla="*/ 51 h 112"/>
                <a:gd name="T62" fmla="*/ 12 w 132"/>
                <a:gd name="T63" fmla="*/ 55 h 112"/>
                <a:gd name="T64" fmla="*/ 0 w 132"/>
                <a:gd name="T65" fmla="*/ 67 h 112"/>
                <a:gd name="T66" fmla="*/ 1 w 132"/>
                <a:gd name="T67" fmla="*/ 96 h 112"/>
                <a:gd name="T68" fmla="*/ 16 w 132"/>
                <a:gd name="T69" fmla="*/ 108 h 112"/>
                <a:gd name="T70" fmla="*/ 34 w 132"/>
                <a:gd name="T71" fmla="*/ 107 h 112"/>
                <a:gd name="T72" fmla="*/ 45 w 132"/>
                <a:gd name="T73" fmla="*/ 112 h 112"/>
                <a:gd name="T74" fmla="*/ 57 w 132"/>
                <a:gd name="T75" fmla="*/ 111 h 112"/>
                <a:gd name="T76" fmla="*/ 61 w 132"/>
                <a:gd name="T77" fmla="*/ 107 h 112"/>
                <a:gd name="T78" fmla="*/ 63 w 132"/>
                <a:gd name="T79" fmla="*/ 103 h 112"/>
                <a:gd name="T80" fmla="*/ 65 w 132"/>
                <a:gd name="T81" fmla="*/ 100 h 112"/>
                <a:gd name="T82" fmla="*/ 67 w 132"/>
                <a:gd name="T83" fmla="*/ 98 h 112"/>
                <a:gd name="T84" fmla="*/ 68 w 132"/>
                <a:gd name="T85" fmla="*/ 98 h 112"/>
                <a:gd name="T86" fmla="*/ 71 w 132"/>
                <a:gd name="T87" fmla="*/ 96 h 112"/>
                <a:gd name="T88" fmla="*/ 73 w 132"/>
                <a:gd name="T89" fmla="*/ 96 h 112"/>
                <a:gd name="T90" fmla="*/ 76 w 132"/>
                <a:gd name="T91" fmla="*/ 94 h 112"/>
                <a:gd name="T92" fmla="*/ 79 w 132"/>
                <a:gd name="T93" fmla="*/ 88 h 112"/>
                <a:gd name="T94" fmla="*/ 95 w 132"/>
                <a:gd name="T95" fmla="*/ 83 h 112"/>
                <a:gd name="T96" fmla="*/ 96 w 132"/>
                <a:gd name="T97" fmla="*/ 75 h 112"/>
                <a:gd name="T98" fmla="*/ 113 w 132"/>
                <a:gd name="T99" fmla="*/ 70 h 112"/>
                <a:gd name="T100" fmla="*/ 126 w 132"/>
                <a:gd name="T101" fmla="*/ 64 h 112"/>
                <a:gd name="T102" fmla="*/ 124 w 132"/>
                <a:gd name="T103" fmla="*/ 63 h 112"/>
                <a:gd name="T104" fmla="*/ 121 w 132"/>
                <a:gd name="T105" fmla="*/ 62 h 112"/>
                <a:gd name="T106" fmla="*/ 124 w 132"/>
                <a:gd name="T107" fmla="*/ 55 h 112"/>
                <a:gd name="T108" fmla="*/ 129 w 132"/>
                <a:gd name="T109" fmla="*/ 48 h 112"/>
                <a:gd name="T110" fmla="*/ 128 w 132"/>
                <a:gd name="T111" fmla="*/ 41 h 112"/>
                <a:gd name="T112" fmla="*/ 129 w 132"/>
                <a:gd name="T113" fmla="*/ 34 h 112"/>
                <a:gd name="T114" fmla="*/ 60 w 132"/>
                <a:gd name="T115" fmla="*/ 10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2" h="112">
                  <a:moveTo>
                    <a:pt x="129" y="29"/>
                  </a:moveTo>
                  <a:lnTo>
                    <a:pt x="129" y="29"/>
                  </a:lnTo>
                  <a:lnTo>
                    <a:pt x="130" y="29"/>
                  </a:lnTo>
                  <a:lnTo>
                    <a:pt x="132" y="26"/>
                  </a:lnTo>
                  <a:lnTo>
                    <a:pt x="132" y="26"/>
                  </a:lnTo>
                  <a:lnTo>
                    <a:pt x="132" y="25"/>
                  </a:lnTo>
                  <a:lnTo>
                    <a:pt x="130" y="25"/>
                  </a:lnTo>
                  <a:lnTo>
                    <a:pt x="130" y="24"/>
                  </a:lnTo>
                  <a:lnTo>
                    <a:pt x="130" y="22"/>
                  </a:lnTo>
                  <a:lnTo>
                    <a:pt x="130" y="22"/>
                  </a:lnTo>
                  <a:lnTo>
                    <a:pt x="129" y="21"/>
                  </a:lnTo>
                  <a:lnTo>
                    <a:pt x="128" y="21"/>
                  </a:lnTo>
                  <a:lnTo>
                    <a:pt x="128" y="20"/>
                  </a:lnTo>
                  <a:lnTo>
                    <a:pt x="129" y="18"/>
                  </a:lnTo>
                  <a:lnTo>
                    <a:pt x="128" y="18"/>
                  </a:lnTo>
                  <a:lnTo>
                    <a:pt x="128" y="17"/>
                  </a:lnTo>
                  <a:lnTo>
                    <a:pt x="126" y="17"/>
                  </a:lnTo>
                  <a:lnTo>
                    <a:pt x="126" y="15"/>
                  </a:lnTo>
                  <a:lnTo>
                    <a:pt x="126" y="15"/>
                  </a:lnTo>
                  <a:lnTo>
                    <a:pt x="126" y="15"/>
                  </a:lnTo>
                  <a:lnTo>
                    <a:pt x="125" y="15"/>
                  </a:lnTo>
                  <a:lnTo>
                    <a:pt x="125" y="15"/>
                  </a:lnTo>
                  <a:lnTo>
                    <a:pt x="125" y="15"/>
                  </a:lnTo>
                  <a:lnTo>
                    <a:pt x="125" y="15"/>
                  </a:lnTo>
                  <a:lnTo>
                    <a:pt x="125" y="14"/>
                  </a:lnTo>
                  <a:lnTo>
                    <a:pt x="124" y="14"/>
                  </a:lnTo>
                  <a:lnTo>
                    <a:pt x="124" y="14"/>
                  </a:lnTo>
                  <a:lnTo>
                    <a:pt x="124" y="13"/>
                  </a:lnTo>
                  <a:lnTo>
                    <a:pt x="124" y="13"/>
                  </a:lnTo>
                  <a:lnTo>
                    <a:pt x="122" y="13"/>
                  </a:lnTo>
                  <a:lnTo>
                    <a:pt x="120" y="11"/>
                  </a:lnTo>
                  <a:lnTo>
                    <a:pt x="118" y="11"/>
                  </a:lnTo>
                  <a:lnTo>
                    <a:pt x="118" y="10"/>
                  </a:lnTo>
                  <a:lnTo>
                    <a:pt x="117" y="10"/>
                  </a:lnTo>
                  <a:lnTo>
                    <a:pt x="116" y="10"/>
                  </a:lnTo>
                  <a:lnTo>
                    <a:pt x="114" y="10"/>
                  </a:lnTo>
                  <a:lnTo>
                    <a:pt x="114" y="10"/>
                  </a:lnTo>
                  <a:lnTo>
                    <a:pt x="113" y="9"/>
                  </a:lnTo>
                  <a:lnTo>
                    <a:pt x="113" y="9"/>
                  </a:lnTo>
                  <a:lnTo>
                    <a:pt x="113" y="9"/>
                  </a:lnTo>
                  <a:lnTo>
                    <a:pt x="111" y="7"/>
                  </a:lnTo>
                  <a:lnTo>
                    <a:pt x="111" y="7"/>
                  </a:lnTo>
                  <a:lnTo>
                    <a:pt x="110" y="7"/>
                  </a:lnTo>
                  <a:lnTo>
                    <a:pt x="110" y="7"/>
                  </a:lnTo>
                  <a:lnTo>
                    <a:pt x="110" y="7"/>
                  </a:lnTo>
                  <a:lnTo>
                    <a:pt x="109" y="7"/>
                  </a:lnTo>
                  <a:lnTo>
                    <a:pt x="109" y="6"/>
                  </a:lnTo>
                  <a:lnTo>
                    <a:pt x="107" y="6"/>
                  </a:lnTo>
                  <a:lnTo>
                    <a:pt x="107" y="5"/>
                  </a:lnTo>
                  <a:lnTo>
                    <a:pt x="106" y="5"/>
                  </a:lnTo>
                  <a:lnTo>
                    <a:pt x="105" y="5"/>
                  </a:lnTo>
                  <a:lnTo>
                    <a:pt x="105" y="5"/>
                  </a:lnTo>
                  <a:lnTo>
                    <a:pt x="105" y="6"/>
                  </a:lnTo>
                  <a:lnTo>
                    <a:pt x="105" y="6"/>
                  </a:lnTo>
                  <a:lnTo>
                    <a:pt x="103" y="6"/>
                  </a:lnTo>
                  <a:lnTo>
                    <a:pt x="103" y="6"/>
                  </a:lnTo>
                  <a:lnTo>
                    <a:pt x="103" y="6"/>
                  </a:lnTo>
                  <a:lnTo>
                    <a:pt x="103" y="6"/>
                  </a:lnTo>
                  <a:lnTo>
                    <a:pt x="103" y="6"/>
                  </a:lnTo>
                  <a:lnTo>
                    <a:pt x="102" y="6"/>
                  </a:lnTo>
                  <a:lnTo>
                    <a:pt x="102" y="6"/>
                  </a:lnTo>
                  <a:lnTo>
                    <a:pt x="102" y="6"/>
                  </a:lnTo>
                  <a:lnTo>
                    <a:pt x="99" y="5"/>
                  </a:lnTo>
                  <a:lnTo>
                    <a:pt x="99" y="3"/>
                  </a:lnTo>
                  <a:lnTo>
                    <a:pt x="99" y="3"/>
                  </a:lnTo>
                  <a:lnTo>
                    <a:pt x="98" y="3"/>
                  </a:lnTo>
                  <a:lnTo>
                    <a:pt x="98" y="3"/>
                  </a:lnTo>
                  <a:lnTo>
                    <a:pt x="98" y="3"/>
                  </a:lnTo>
                  <a:lnTo>
                    <a:pt x="98" y="3"/>
                  </a:lnTo>
                  <a:lnTo>
                    <a:pt x="96" y="5"/>
                  </a:lnTo>
                  <a:lnTo>
                    <a:pt x="96" y="5"/>
                  </a:lnTo>
                  <a:lnTo>
                    <a:pt x="96" y="3"/>
                  </a:lnTo>
                  <a:lnTo>
                    <a:pt x="96" y="3"/>
                  </a:lnTo>
                  <a:lnTo>
                    <a:pt x="96" y="3"/>
                  </a:lnTo>
                  <a:lnTo>
                    <a:pt x="96" y="3"/>
                  </a:lnTo>
                  <a:lnTo>
                    <a:pt x="96" y="3"/>
                  </a:lnTo>
                  <a:lnTo>
                    <a:pt x="96" y="3"/>
                  </a:lnTo>
                  <a:lnTo>
                    <a:pt x="95" y="2"/>
                  </a:lnTo>
                  <a:lnTo>
                    <a:pt x="96" y="2"/>
                  </a:lnTo>
                  <a:lnTo>
                    <a:pt x="96" y="2"/>
                  </a:lnTo>
                  <a:lnTo>
                    <a:pt x="96" y="0"/>
                  </a:lnTo>
                  <a:lnTo>
                    <a:pt x="96" y="0"/>
                  </a:lnTo>
                  <a:lnTo>
                    <a:pt x="96" y="0"/>
                  </a:lnTo>
                  <a:lnTo>
                    <a:pt x="96" y="0"/>
                  </a:lnTo>
                  <a:lnTo>
                    <a:pt x="94" y="0"/>
                  </a:lnTo>
                  <a:lnTo>
                    <a:pt x="91" y="0"/>
                  </a:lnTo>
                  <a:lnTo>
                    <a:pt x="88" y="2"/>
                  </a:lnTo>
                  <a:lnTo>
                    <a:pt x="84" y="2"/>
                  </a:lnTo>
                  <a:lnTo>
                    <a:pt x="82" y="2"/>
                  </a:lnTo>
                  <a:lnTo>
                    <a:pt x="79" y="3"/>
                  </a:lnTo>
                  <a:lnTo>
                    <a:pt x="79" y="3"/>
                  </a:lnTo>
                  <a:lnTo>
                    <a:pt x="79" y="5"/>
                  </a:lnTo>
                  <a:lnTo>
                    <a:pt x="79" y="6"/>
                  </a:lnTo>
                  <a:lnTo>
                    <a:pt x="77" y="6"/>
                  </a:lnTo>
                  <a:lnTo>
                    <a:pt x="77" y="7"/>
                  </a:lnTo>
                  <a:lnTo>
                    <a:pt x="76" y="7"/>
                  </a:lnTo>
                  <a:lnTo>
                    <a:pt x="76" y="9"/>
                  </a:lnTo>
                  <a:lnTo>
                    <a:pt x="75" y="10"/>
                  </a:lnTo>
                  <a:lnTo>
                    <a:pt x="73" y="10"/>
                  </a:lnTo>
                  <a:lnTo>
                    <a:pt x="72" y="11"/>
                  </a:lnTo>
                  <a:lnTo>
                    <a:pt x="72" y="11"/>
                  </a:lnTo>
                  <a:lnTo>
                    <a:pt x="75" y="14"/>
                  </a:lnTo>
                  <a:lnTo>
                    <a:pt x="75" y="17"/>
                  </a:lnTo>
                  <a:lnTo>
                    <a:pt x="75" y="18"/>
                  </a:lnTo>
                  <a:lnTo>
                    <a:pt x="75" y="20"/>
                  </a:lnTo>
                  <a:lnTo>
                    <a:pt x="75" y="21"/>
                  </a:lnTo>
                  <a:lnTo>
                    <a:pt x="75" y="24"/>
                  </a:lnTo>
                  <a:lnTo>
                    <a:pt x="75" y="25"/>
                  </a:lnTo>
                  <a:lnTo>
                    <a:pt x="75" y="26"/>
                  </a:lnTo>
                  <a:lnTo>
                    <a:pt x="75" y="28"/>
                  </a:lnTo>
                  <a:lnTo>
                    <a:pt x="75" y="29"/>
                  </a:lnTo>
                  <a:lnTo>
                    <a:pt x="73" y="30"/>
                  </a:lnTo>
                  <a:lnTo>
                    <a:pt x="73" y="33"/>
                  </a:lnTo>
                  <a:lnTo>
                    <a:pt x="72" y="36"/>
                  </a:lnTo>
                  <a:lnTo>
                    <a:pt x="72" y="37"/>
                  </a:lnTo>
                  <a:lnTo>
                    <a:pt x="72" y="37"/>
                  </a:lnTo>
                  <a:lnTo>
                    <a:pt x="72" y="39"/>
                  </a:lnTo>
                  <a:lnTo>
                    <a:pt x="73" y="40"/>
                  </a:lnTo>
                  <a:lnTo>
                    <a:pt x="73" y="41"/>
                  </a:lnTo>
                  <a:lnTo>
                    <a:pt x="75" y="41"/>
                  </a:lnTo>
                  <a:lnTo>
                    <a:pt x="75" y="41"/>
                  </a:lnTo>
                  <a:lnTo>
                    <a:pt x="76" y="44"/>
                  </a:lnTo>
                  <a:lnTo>
                    <a:pt x="77" y="44"/>
                  </a:lnTo>
                  <a:lnTo>
                    <a:pt x="79" y="45"/>
                  </a:lnTo>
                  <a:lnTo>
                    <a:pt x="80" y="47"/>
                  </a:lnTo>
                  <a:lnTo>
                    <a:pt x="82" y="47"/>
                  </a:lnTo>
                  <a:lnTo>
                    <a:pt x="83" y="48"/>
                  </a:lnTo>
                  <a:lnTo>
                    <a:pt x="84" y="48"/>
                  </a:lnTo>
                  <a:lnTo>
                    <a:pt x="84" y="48"/>
                  </a:lnTo>
                  <a:lnTo>
                    <a:pt x="86" y="47"/>
                  </a:lnTo>
                  <a:lnTo>
                    <a:pt x="86" y="47"/>
                  </a:lnTo>
                  <a:lnTo>
                    <a:pt x="84" y="45"/>
                  </a:lnTo>
                  <a:lnTo>
                    <a:pt x="86" y="45"/>
                  </a:lnTo>
                  <a:lnTo>
                    <a:pt x="86" y="45"/>
                  </a:lnTo>
                  <a:lnTo>
                    <a:pt x="87" y="45"/>
                  </a:lnTo>
                  <a:lnTo>
                    <a:pt x="88" y="45"/>
                  </a:lnTo>
                  <a:lnTo>
                    <a:pt x="88" y="44"/>
                  </a:lnTo>
                  <a:lnTo>
                    <a:pt x="88" y="47"/>
                  </a:lnTo>
                  <a:lnTo>
                    <a:pt x="88" y="48"/>
                  </a:lnTo>
                  <a:lnTo>
                    <a:pt x="88" y="49"/>
                  </a:lnTo>
                  <a:lnTo>
                    <a:pt x="88" y="52"/>
                  </a:lnTo>
                  <a:lnTo>
                    <a:pt x="88" y="54"/>
                  </a:lnTo>
                  <a:lnTo>
                    <a:pt x="88" y="56"/>
                  </a:lnTo>
                  <a:lnTo>
                    <a:pt x="88" y="59"/>
                  </a:lnTo>
                  <a:lnTo>
                    <a:pt x="88" y="59"/>
                  </a:lnTo>
                  <a:lnTo>
                    <a:pt x="88" y="59"/>
                  </a:lnTo>
                  <a:lnTo>
                    <a:pt x="87" y="59"/>
                  </a:lnTo>
                  <a:lnTo>
                    <a:pt x="87" y="59"/>
                  </a:lnTo>
                  <a:lnTo>
                    <a:pt x="87" y="59"/>
                  </a:lnTo>
                  <a:lnTo>
                    <a:pt x="87" y="58"/>
                  </a:lnTo>
                  <a:lnTo>
                    <a:pt x="86" y="58"/>
                  </a:lnTo>
                  <a:lnTo>
                    <a:pt x="86" y="58"/>
                  </a:lnTo>
                  <a:lnTo>
                    <a:pt x="84" y="58"/>
                  </a:lnTo>
                  <a:lnTo>
                    <a:pt x="84" y="58"/>
                  </a:lnTo>
                  <a:lnTo>
                    <a:pt x="82" y="59"/>
                  </a:lnTo>
                  <a:lnTo>
                    <a:pt x="82" y="59"/>
                  </a:lnTo>
                  <a:lnTo>
                    <a:pt x="80" y="59"/>
                  </a:lnTo>
                  <a:lnTo>
                    <a:pt x="79" y="59"/>
                  </a:lnTo>
                  <a:lnTo>
                    <a:pt x="79" y="58"/>
                  </a:lnTo>
                  <a:lnTo>
                    <a:pt x="79" y="56"/>
                  </a:lnTo>
                  <a:lnTo>
                    <a:pt x="77" y="56"/>
                  </a:lnTo>
                  <a:lnTo>
                    <a:pt x="76" y="54"/>
                  </a:lnTo>
                  <a:lnTo>
                    <a:pt x="76" y="54"/>
                  </a:lnTo>
                  <a:lnTo>
                    <a:pt x="76" y="52"/>
                  </a:lnTo>
                  <a:lnTo>
                    <a:pt x="75" y="52"/>
                  </a:lnTo>
                  <a:lnTo>
                    <a:pt x="75" y="52"/>
                  </a:lnTo>
                  <a:lnTo>
                    <a:pt x="73" y="51"/>
                  </a:lnTo>
                  <a:lnTo>
                    <a:pt x="73" y="49"/>
                  </a:lnTo>
                  <a:lnTo>
                    <a:pt x="73" y="49"/>
                  </a:lnTo>
                  <a:lnTo>
                    <a:pt x="72" y="48"/>
                  </a:lnTo>
                  <a:lnTo>
                    <a:pt x="72" y="48"/>
                  </a:lnTo>
                  <a:lnTo>
                    <a:pt x="71" y="48"/>
                  </a:lnTo>
                  <a:lnTo>
                    <a:pt x="69" y="47"/>
                  </a:lnTo>
                  <a:lnTo>
                    <a:pt x="67" y="47"/>
                  </a:lnTo>
                  <a:lnTo>
                    <a:pt x="65" y="45"/>
                  </a:lnTo>
                  <a:lnTo>
                    <a:pt x="64" y="45"/>
                  </a:lnTo>
                  <a:lnTo>
                    <a:pt x="63" y="45"/>
                  </a:lnTo>
                  <a:lnTo>
                    <a:pt x="63" y="45"/>
                  </a:lnTo>
                  <a:lnTo>
                    <a:pt x="63" y="44"/>
                  </a:lnTo>
                  <a:lnTo>
                    <a:pt x="61" y="43"/>
                  </a:lnTo>
                  <a:lnTo>
                    <a:pt x="60" y="40"/>
                  </a:lnTo>
                  <a:lnTo>
                    <a:pt x="58" y="39"/>
                  </a:lnTo>
                  <a:lnTo>
                    <a:pt x="58" y="39"/>
                  </a:lnTo>
                  <a:lnTo>
                    <a:pt x="57" y="39"/>
                  </a:lnTo>
                  <a:lnTo>
                    <a:pt x="57" y="39"/>
                  </a:lnTo>
                  <a:lnTo>
                    <a:pt x="57" y="39"/>
                  </a:lnTo>
                  <a:lnTo>
                    <a:pt x="56" y="41"/>
                  </a:lnTo>
                  <a:lnTo>
                    <a:pt x="56" y="41"/>
                  </a:lnTo>
                  <a:lnTo>
                    <a:pt x="56" y="41"/>
                  </a:lnTo>
                  <a:lnTo>
                    <a:pt x="56" y="43"/>
                  </a:lnTo>
                  <a:lnTo>
                    <a:pt x="54" y="43"/>
                  </a:lnTo>
                  <a:lnTo>
                    <a:pt x="53" y="43"/>
                  </a:lnTo>
                  <a:lnTo>
                    <a:pt x="52" y="43"/>
                  </a:lnTo>
                  <a:lnTo>
                    <a:pt x="50" y="43"/>
                  </a:lnTo>
                  <a:lnTo>
                    <a:pt x="49" y="43"/>
                  </a:lnTo>
                  <a:lnTo>
                    <a:pt x="46" y="41"/>
                  </a:lnTo>
                  <a:lnTo>
                    <a:pt x="46" y="41"/>
                  </a:lnTo>
                  <a:lnTo>
                    <a:pt x="45" y="41"/>
                  </a:lnTo>
                  <a:lnTo>
                    <a:pt x="43" y="41"/>
                  </a:lnTo>
                  <a:lnTo>
                    <a:pt x="41" y="40"/>
                  </a:lnTo>
                  <a:lnTo>
                    <a:pt x="39" y="40"/>
                  </a:lnTo>
                  <a:lnTo>
                    <a:pt x="39" y="40"/>
                  </a:lnTo>
                  <a:lnTo>
                    <a:pt x="38" y="39"/>
                  </a:lnTo>
                  <a:lnTo>
                    <a:pt x="38" y="39"/>
                  </a:lnTo>
                  <a:lnTo>
                    <a:pt x="38" y="37"/>
                  </a:lnTo>
                  <a:lnTo>
                    <a:pt x="37" y="36"/>
                  </a:lnTo>
                  <a:lnTo>
                    <a:pt x="37" y="34"/>
                  </a:lnTo>
                  <a:lnTo>
                    <a:pt x="38" y="34"/>
                  </a:lnTo>
                  <a:lnTo>
                    <a:pt x="37" y="34"/>
                  </a:lnTo>
                  <a:lnTo>
                    <a:pt x="37" y="34"/>
                  </a:lnTo>
                  <a:lnTo>
                    <a:pt x="37" y="34"/>
                  </a:lnTo>
                  <a:lnTo>
                    <a:pt x="35" y="34"/>
                  </a:lnTo>
                  <a:lnTo>
                    <a:pt x="33" y="34"/>
                  </a:lnTo>
                  <a:lnTo>
                    <a:pt x="31" y="34"/>
                  </a:lnTo>
                  <a:lnTo>
                    <a:pt x="31" y="36"/>
                  </a:lnTo>
                  <a:lnTo>
                    <a:pt x="30" y="36"/>
                  </a:lnTo>
                  <a:lnTo>
                    <a:pt x="29" y="36"/>
                  </a:lnTo>
                  <a:lnTo>
                    <a:pt x="29" y="37"/>
                  </a:lnTo>
                  <a:lnTo>
                    <a:pt x="27" y="36"/>
                  </a:lnTo>
                  <a:lnTo>
                    <a:pt x="26" y="36"/>
                  </a:lnTo>
                  <a:lnTo>
                    <a:pt x="27" y="34"/>
                  </a:lnTo>
                  <a:lnTo>
                    <a:pt x="27" y="34"/>
                  </a:lnTo>
                  <a:lnTo>
                    <a:pt x="27" y="33"/>
                  </a:lnTo>
                  <a:lnTo>
                    <a:pt x="26" y="32"/>
                  </a:lnTo>
                  <a:lnTo>
                    <a:pt x="24" y="32"/>
                  </a:lnTo>
                  <a:lnTo>
                    <a:pt x="24" y="32"/>
                  </a:lnTo>
                  <a:lnTo>
                    <a:pt x="24" y="30"/>
                  </a:lnTo>
                  <a:lnTo>
                    <a:pt x="23" y="30"/>
                  </a:lnTo>
                  <a:lnTo>
                    <a:pt x="23" y="30"/>
                  </a:lnTo>
                  <a:lnTo>
                    <a:pt x="22" y="30"/>
                  </a:lnTo>
                  <a:lnTo>
                    <a:pt x="23" y="32"/>
                  </a:lnTo>
                  <a:lnTo>
                    <a:pt x="23" y="33"/>
                  </a:lnTo>
                  <a:lnTo>
                    <a:pt x="23" y="34"/>
                  </a:lnTo>
                  <a:lnTo>
                    <a:pt x="23" y="36"/>
                  </a:lnTo>
                  <a:lnTo>
                    <a:pt x="23" y="36"/>
                  </a:lnTo>
                  <a:lnTo>
                    <a:pt x="23" y="36"/>
                  </a:lnTo>
                  <a:lnTo>
                    <a:pt x="23" y="37"/>
                  </a:lnTo>
                  <a:lnTo>
                    <a:pt x="23" y="39"/>
                  </a:lnTo>
                  <a:lnTo>
                    <a:pt x="22" y="39"/>
                  </a:lnTo>
                  <a:lnTo>
                    <a:pt x="23" y="40"/>
                  </a:lnTo>
                  <a:lnTo>
                    <a:pt x="22" y="41"/>
                  </a:lnTo>
                  <a:lnTo>
                    <a:pt x="22" y="43"/>
                  </a:lnTo>
                  <a:lnTo>
                    <a:pt x="22" y="44"/>
                  </a:lnTo>
                  <a:lnTo>
                    <a:pt x="23" y="47"/>
                  </a:lnTo>
                  <a:lnTo>
                    <a:pt x="23" y="48"/>
                  </a:lnTo>
                  <a:lnTo>
                    <a:pt x="22" y="49"/>
                  </a:lnTo>
                  <a:lnTo>
                    <a:pt x="22" y="49"/>
                  </a:lnTo>
                  <a:lnTo>
                    <a:pt x="22" y="51"/>
                  </a:lnTo>
                  <a:lnTo>
                    <a:pt x="22" y="52"/>
                  </a:lnTo>
                  <a:lnTo>
                    <a:pt x="22" y="54"/>
                  </a:lnTo>
                  <a:lnTo>
                    <a:pt x="22" y="54"/>
                  </a:lnTo>
                  <a:lnTo>
                    <a:pt x="22" y="55"/>
                  </a:lnTo>
                  <a:lnTo>
                    <a:pt x="20" y="55"/>
                  </a:lnTo>
                  <a:lnTo>
                    <a:pt x="19" y="55"/>
                  </a:lnTo>
                  <a:lnTo>
                    <a:pt x="15" y="55"/>
                  </a:lnTo>
                  <a:lnTo>
                    <a:pt x="12" y="55"/>
                  </a:lnTo>
                  <a:lnTo>
                    <a:pt x="8" y="55"/>
                  </a:lnTo>
                  <a:lnTo>
                    <a:pt x="5" y="55"/>
                  </a:lnTo>
                  <a:lnTo>
                    <a:pt x="3" y="55"/>
                  </a:lnTo>
                  <a:lnTo>
                    <a:pt x="0" y="55"/>
                  </a:lnTo>
                  <a:lnTo>
                    <a:pt x="0" y="56"/>
                  </a:lnTo>
                  <a:lnTo>
                    <a:pt x="0" y="60"/>
                  </a:lnTo>
                  <a:lnTo>
                    <a:pt x="0" y="63"/>
                  </a:lnTo>
                  <a:lnTo>
                    <a:pt x="0" y="67"/>
                  </a:lnTo>
                  <a:lnTo>
                    <a:pt x="0" y="71"/>
                  </a:lnTo>
                  <a:lnTo>
                    <a:pt x="0" y="74"/>
                  </a:lnTo>
                  <a:lnTo>
                    <a:pt x="0" y="78"/>
                  </a:lnTo>
                  <a:lnTo>
                    <a:pt x="0" y="82"/>
                  </a:lnTo>
                  <a:lnTo>
                    <a:pt x="0" y="86"/>
                  </a:lnTo>
                  <a:lnTo>
                    <a:pt x="0" y="89"/>
                  </a:lnTo>
                  <a:lnTo>
                    <a:pt x="0" y="92"/>
                  </a:lnTo>
                  <a:lnTo>
                    <a:pt x="1" y="96"/>
                  </a:lnTo>
                  <a:lnTo>
                    <a:pt x="3" y="96"/>
                  </a:lnTo>
                  <a:lnTo>
                    <a:pt x="4" y="97"/>
                  </a:lnTo>
                  <a:lnTo>
                    <a:pt x="5" y="98"/>
                  </a:lnTo>
                  <a:lnTo>
                    <a:pt x="7" y="100"/>
                  </a:lnTo>
                  <a:lnTo>
                    <a:pt x="8" y="101"/>
                  </a:lnTo>
                  <a:lnTo>
                    <a:pt x="11" y="104"/>
                  </a:lnTo>
                  <a:lnTo>
                    <a:pt x="14" y="105"/>
                  </a:lnTo>
                  <a:lnTo>
                    <a:pt x="16" y="108"/>
                  </a:lnTo>
                  <a:lnTo>
                    <a:pt x="18" y="108"/>
                  </a:lnTo>
                  <a:lnTo>
                    <a:pt x="20" y="107"/>
                  </a:lnTo>
                  <a:lnTo>
                    <a:pt x="23" y="107"/>
                  </a:lnTo>
                  <a:lnTo>
                    <a:pt x="26" y="107"/>
                  </a:lnTo>
                  <a:lnTo>
                    <a:pt x="26" y="107"/>
                  </a:lnTo>
                  <a:lnTo>
                    <a:pt x="31" y="107"/>
                  </a:lnTo>
                  <a:lnTo>
                    <a:pt x="33" y="107"/>
                  </a:lnTo>
                  <a:lnTo>
                    <a:pt x="34" y="107"/>
                  </a:lnTo>
                  <a:lnTo>
                    <a:pt x="35" y="108"/>
                  </a:lnTo>
                  <a:lnTo>
                    <a:pt x="37" y="109"/>
                  </a:lnTo>
                  <a:lnTo>
                    <a:pt x="39" y="111"/>
                  </a:lnTo>
                  <a:lnTo>
                    <a:pt x="41" y="111"/>
                  </a:lnTo>
                  <a:lnTo>
                    <a:pt x="41" y="109"/>
                  </a:lnTo>
                  <a:lnTo>
                    <a:pt x="42" y="111"/>
                  </a:lnTo>
                  <a:lnTo>
                    <a:pt x="43" y="112"/>
                  </a:lnTo>
                  <a:lnTo>
                    <a:pt x="45" y="112"/>
                  </a:lnTo>
                  <a:lnTo>
                    <a:pt x="48" y="111"/>
                  </a:lnTo>
                  <a:lnTo>
                    <a:pt x="49" y="111"/>
                  </a:lnTo>
                  <a:lnTo>
                    <a:pt x="52" y="112"/>
                  </a:lnTo>
                  <a:lnTo>
                    <a:pt x="54" y="112"/>
                  </a:lnTo>
                  <a:lnTo>
                    <a:pt x="57" y="112"/>
                  </a:lnTo>
                  <a:lnTo>
                    <a:pt x="57" y="111"/>
                  </a:lnTo>
                  <a:lnTo>
                    <a:pt x="57" y="111"/>
                  </a:lnTo>
                  <a:lnTo>
                    <a:pt x="57" y="111"/>
                  </a:lnTo>
                  <a:lnTo>
                    <a:pt x="57" y="111"/>
                  </a:lnTo>
                  <a:lnTo>
                    <a:pt x="57" y="109"/>
                  </a:lnTo>
                  <a:lnTo>
                    <a:pt x="58" y="109"/>
                  </a:lnTo>
                  <a:lnTo>
                    <a:pt x="58" y="108"/>
                  </a:lnTo>
                  <a:lnTo>
                    <a:pt x="60" y="108"/>
                  </a:lnTo>
                  <a:lnTo>
                    <a:pt x="60" y="107"/>
                  </a:lnTo>
                  <a:lnTo>
                    <a:pt x="60" y="107"/>
                  </a:lnTo>
                  <a:lnTo>
                    <a:pt x="61" y="107"/>
                  </a:lnTo>
                  <a:lnTo>
                    <a:pt x="61" y="107"/>
                  </a:lnTo>
                  <a:lnTo>
                    <a:pt x="61" y="107"/>
                  </a:lnTo>
                  <a:lnTo>
                    <a:pt x="61" y="107"/>
                  </a:lnTo>
                  <a:lnTo>
                    <a:pt x="61" y="105"/>
                  </a:lnTo>
                  <a:lnTo>
                    <a:pt x="61" y="105"/>
                  </a:lnTo>
                  <a:lnTo>
                    <a:pt x="61" y="104"/>
                  </a:lnTo>
                  <a:lnTo>
                    <a:pt x="63" y="104"/>
                  </a:lnTo>
                  <a:lnTo>
                    <a:pt x="63" y="103"/>
                  </a:lnTo>
                  <a:lnTo>
                    <a:pt x="64" y="101"/>
                  </a:lnTo>
                  <a:lnTo>
                    <a:pt x="64" y="101"/>
                  </a:lnTo>
                  <a:lnTo>
                    <a:pt x="64" y="101"/>
                  </a:lnTo>
                  <a:lnTo>
                    <a:pt x="64" y="101"/>
                  </a:lnTo>
                  <a:lnTo>
                    <a:pt x="64" y="101"/>
                  </a:lnTo>
                  <a:lnTo>
                    <a:pt x="65" y="100"/>
                  </a:lnTo>
                  <a:lnTo>
                    <a:pt x="65" y="100"/>
                  </a:lnTo>
                  <a:lnTo>
                    <a:pt x="65" y="100"/>
                  </a:lnTo>
                  <a:lnTo>
                    <a:pt x="65" y="100"/>
                  </a:lnTo>
                  <a:lnTo>
                    <a:pt x="65" y="100"/>
                  </a:lnTo>
                  <a:lnTo>
                    <a:pt x="65" y="100"/>
                  </a:lnTo>
                  <a:lnTo>
                    <a:pt x="67" y="100"/>
                  </a:lnTo>
                  <a:lnTo>
                    <a:pt x="65" y="98"/>
                  </a:lnTo>
                  <a:lnTo>
                    <a:pt x="65" y="98"/>
                  </a:lnTo>
                  <a:lnTo>
                    <a:pt x="65" y="98"/>
                  </a:lnTo>
                  <a:lnTo>
                    <a:pt x="67" y="98"/>
                  </a:lnTo>
                  <a:lnTo>
                    <a:pt x="67" y="98"/>
                  </a:lnTo>
                  <a:lnTo>
                    <a:pt x="67" y="97"/>
                  </a:lnTo>
                  <a:lnTo>
                    <a:pt x="67" y="97"/>
                  </a:lnTo>
                  <a:lnTo>
                    <a:pt x="67" y="98"/>
                  </a:lnTo>
                  <a:lnTo>
                    <a:pt x="68" y="98"/>
                  </a:lnTo>
                  <a:lnTo>
                    <a:pt x="68" y="98"/>
                  </a:lnTo>
                  <a:lnTo>
                    <a:pt x="68" y="98"/>
                  </a:lnTo>
                  <a:lnTo>
                    <a:pt x="68" y="98"/>
                  </a:lnTo>
                  <a:lnTo>
                    <a:pt x="69" y="98"/>
                  </a:lnTo>
                  <a:lnTo>
                    <a:pt x="69" y="97"/>
                  </a:lnTo>
                  <a:lnTo>
                    <a:pt x="69" y="97"/>
                  </a:lnTo>
                  <a:lnTo>
                    <a:pt x="69" y="97"/>
                  </a:lnTo>
                  <a:lnTo>
                    <a:pt x="71" y="97"/>
                  </a:lnTo>
                  <a:lnTo>
                    <a:pt x="69" y="96"/>
                  </a:lnTo>
                  <a:lnTo>
                    <a:pt x="71" y="96"/>
                  </a:lnTo>
                  <a:lnTo>
                    <a:pt x="71" y="96"/>
                  </a:lnTo>
                  <a:lnTo>
                    <a:pt x="71" y="96"/>
                  </a:lnTo>
                  <a:lnTo>
                    <a:pt x="72" y="96"/>
                  </a:lnTo>
                  <a:lnTo>
                    <a:pt x="71" y="96"/>
                  </a:lnTo>
                  <a:lnTo>
                    <a:pt x="72" y="96"/>
                  </a:lnTo>
                  <a:lnTo>
                    <a:pt x="72" y="96"/>
                  </a:lnTo>
                  <a:lnTo>
                    <a:pt x="72" y="96"/>
                  </a:lnTo>
                  <a:lnTo>
                    <a:pt x="72" y="96"/>
                  </a:lnTo>
                  <a:lnTo>
                    <a:pt x="73" y="96"/>
                  </a:lnTo>
                  <a:lnTo>
                    <a:pt x="73" y="96"/>
                  </a:lnTo>
                  <a:lnTo>
                    <a:pt x="73" y="96"/>
                  </a:lnTo>
                  <a:lnTo>
                    <a:pt x="75" y="94"/>
                  </a:lnTo>
                  <a:lnTo>
                    <a:pt x="75" y="94"/>
                  </a:lnTo>
                  <a:lnTo>
                    <a:pt x="75" y="94"/>
                  </a:lnTo>
                  <a:lnTo>
                    <a:pt x="75" y="94"/>
                  </a:lnTo>
                  <a:lnTo>
                    <a:pt x="76" y="94"/>
                  </a:lnTo>
                  <a:lnTo>
                    <a:pt x="76" y="94"/>
                  </a:lnTo>
                  <a:lnTo>
                    <a:pt x="76" y="94"/>
                  </a:lnTo>
                  <a:lnTo>
                    <a:pt x="76" y="94"/>
                  </a:lnTo>
                  <a:lnTo>
                    <a:pt x="77" y="94"/>
                  </a:lnTo>
                  <a:lnTo>
                    <a:pt x="77" y="93"/>
                  </a:lnTo>
                  <a:lnTo>
                    <a:pt x="77" y="90"/>
                  </a:lnTo>
                  <a:lnTo>
                    <a:pt x="77" y="89"/>
                  </a:lnTo>
                  <a:lnTo>
                    <a:pt x="79" y="89"/>
                  </a:lnTo>
                  <a:lnTo>
                    <a:pt x="79" y="88"/>
                  </a:lnTo>
                  <a:lnTo>
                    <a:pt x="80" y="88"/>
                  </a:lnTo>
                  <a:lnTo>
                    <a:pt x="83" y="86"/>
                  </a:lnTo>
                  <a:lnTo>
                    <a:pt x="84" y="85"/>
                  </a:lnTo>
                  <a:lnTo>
                    <a:pt x="87" y="85"/>
                  </a:lnTo>
                  <a:lnTo>
                    <a:pt x="91" y="85"/>
                  </a:lnTo>
                  <a:lnTo>
                    <a:pt x="94" y="85"/>
                  </a:lnTo>
                  <a:lnTo>
                    <a:pt x="95" y="85"/>
                  </a:lnTo>
                  <a:lnTo>
                    <a:pt x="95" y="83"/>
                  </a:lnTo>
                  <a:lnTo>
                    <a:pt x="95" y="81"/>
                  </a:lnTo>
                  <a:lnTo>
                    <a:pt x="94" y="81"/>
                  </a:lnTo>
                  <a:lnTo>
                    <a:pt x="94" y="79"/>
                  </a:lnTo>
                  <a:lnTo>
                    <a:pt x="94" y="78"/>
                  </a:lnTo>
                  <a:lnTo>
                    <a:pt x="94" y="78"/>
                  </a:lnTo>
                  <a:lnTo>
                    <a:pt x="94" y="77"/>
                  </a:lnTo>
                  <a:lnTo>
                    <a:pt x="95" y="77"/>
                  </a:lnTo>
                  <a:lnTo>
                    <a:pt x="96" y="75"/>
                  </a:lnTo>
                  <a:lnTo>
                    <a:pt x="98" y="75"/>
                  </a:lnTo>
                  <a:lnTo>
                    <a:pt x="101" y="74"/>
                  </a:lnTo>
                  <a:lnTo>
                    <a:pt x="103" y="74"/>
                  </a:lnTo>
                  <a:lnTo>
                    <a:pt x="106" y="73"/>
                  </a:lnTo>
                  <a:lnTo>
                    <a:pt x="109" y="73"/>
                  </a:lnTo>
                  <a:lnTo>
                    <a:pt x="109" y="73"/>
                  </a:lnTo>
                  <a:lnTo>
                    <a:pt x="110" y="71"/>
                  </a:lnTo>
                  <a:lnTo>
                    <a:pt x="113" y="70"/>
                  </a:lnTo>
                  <a:lnTo>
                    <a:pt x="114" y="70"/>
                  </a:lnTo>
                  <a:lnTo>
                    <a:pt x="116" y="70"/>
                  </a:lnTo>
                  <a:lnTo>
                    <a:pt x="117" y="70"/>
                  </a:lnTo>
                  <a:lnTo>
                    <a:pt x="120" y="68"/>
                  </a:lnTo>
                  <a:lnTo>
                    <a:pt x="124" y="67"/>
                  </a:lnTo>
                  <a:lnTo>
                    <a:pt x="125" y="67"/>
                  </a:lnTo>
                  <a:lnTo>
                    <a:pt x="126" y="66"/>
                  </a:lnTo>
                  <a:lnTo>
                    <a:pt x="126" y="64"/>
                  </a:lnTo>
                  <a:lnTo>
                    <a:pt x="126" y="66"/>
                  </a:lnTo>
                  <a:lnTo>
                    <a:pt x="125" y="66"/>
                  </a:lnTo>
                  <a:lnTo>
                    <a:pt x="125" y="66"/>
                  </a:lnTo>
                  <a:lnTo>
                    <a:pt x="125" y="66"/>
                  </a:lnTo>
                  <a:lnTo>
                    <a:pt x="125" y="66"/>
                  </a:lnTo>
                  <a:lnTo>
                    <a:pt x="124" y="66"/>
                  </a:lnTo>
                  <a:lnTo>
                    <a:pt x="124" y="64"/>
                  </a:lnTo>
                  <a:lnTo>
                    <a:pt x="124" y="63"/>
                  </a:lnTo>
                  <a:lnTo>
                    <a:pt x="122" y="63"/>
                  </a:lnTo>
                  <a:lnTo>
                    <a:pt x="122" y="63"/>
                  </a:lnTo>
                  <a:lnTo>
                    <a:pt x="122" y="63"/>
                  </a:lnTo>
                  <a:lnTo>
                    <a:pt x="122" y="63"/>
                  </a:lnTo>
                  <a:lnTo>
                    <a:pt x="122" y="62"/>
                  </a:lnTo>
                  <a:lnTo>
                    <a:pt x="122" y="62"/>
                  </a:lnTo>
                  <a:lnTo>
                    <a:pt x="121" y="62"/>
                  </a:lnTo>
                  <a:lnTo>
                    <a:pt x="121" y="62"/>
                  </a:lnTo>
                  <a:lnTo>
                    <a:pt x="122" y="60"/>
                  </a:lnTo>
                  <a:lnTo>
                    <a:pt x="122" y="60"/>
                  </a:lnTo>
                  <a:lnTo>
                    <a:pt x="122" y="59"/>
                  </a:lnTo>
                  <a:lnTo>
                    <a:pt x="124" y="59"/>
                  </a:lnTo>
                  <a:lnTo>
                    <a:pt x="124" y="58"/>
                  </a:lnTo>
                  <a:lnTo>
                    <a:pt x="124" y="56"/>
                  </a:lnTo>
                  <a:lnTo>
                    <a:pt x="124" y="56"/>
                  </a:lnTo>
                  <a:lnTo>
                    <a:pt x="124" y="55"/>
                  </a:lnTo>
                  <a:lnTo>
                    <a:pt x="125" y="54"/>
                  </a:lnTo>
                  <a:lnTo>
                    <a:pt x="125" y="54"/>
                  </a:lnTo>
                  <a:lnTo>
                    <a:pt x="124" y="52"/>
                  </a:lnTo>
                  <a:lnTo>
                    <a:pt x="124" y="52"/>
                  </a:lnTo>
                  <a:lnTo>
                    <a:pt x="124" y="51"/>
                  </a:lnTo>
                  <a:lnTo>
                    <a:pt x="125" y="49"/>
                  </a:lnTo>
                  <a:lnTo>
                    <a:pt x="128" y="49"/>
                  </a:lnTo>
                  <a:lnTo>
                    <a:pt x="129" y="48"/>
                  </a:lnTo>
                  <a:lnTo>
                    <a:pt x="129" y="48"/>
                  </a:lnTo>
                  <a:lnTo>
                    <a:pt x="130" y="48"/>
                  </a:lnTo>
                  <a:lnTo>
                    <a:pt x="130" y="47"/>
                  </a:lnTo>
                  <a:lnTo>
                    <a:pt x="130" y="47"/>
                  </a:lnTo>
                  <a:lnTo>
                    <a:pt x="129" y="47"/>
                  </a:lnTo>
                  <a:lnTo>
                    <a:pt x="129" y="47"/>
                  </a:lnTo>
                  <a:lnTo>
                    <a:pt x="128" y="44"/>
                  </a:lnTo>
                  <a:lnTo>
                    <a:pt x="128" y="41"/>
                  </a:lnTo>
                  <a:lnTo>
                    <a:pt x="128" y="40"/>
                  </a:lnTo>
                  <a:lnTo>
                    <a:pt x="128" y="40"/>
                  </a:lnTo>
                  <a:lnTo>
                    <a:pt x="128" y="39"/>
                  </a:lnTo>
                  <a:lnTo>
                    <a:pt x="128" y="39"/>
                  </a:lnTo>
                  <a:lnTo>
                    <a:pt x="128" y="37"/>
                  </a:lnTo>
                  <a:lnTo>
                    <a:pt x="128" y="36"/>
                  </a:lnTo>
                  <a:lnTo>
                    <a:pt x="128" y="36"/>
                  </a:lnTo>
                  <a:lnTo>
                    <a:pt x="129" y="34"/>
                  </a:lnTo>
                  <a:lnTo>
                    <a:pt x="129" y="33"/>
                  </a:lnTo>
                  <a:lnTo>
                    <a:pt x="129" y="32"/>
                  </a:lnTo>
                  <a:lnTo>
                    <a:pt x="128" y="32"/>
                  </a:lnTo>
                  <a:lnTo>
                    <a:pt x="128" y="30"/>
                  </a:lnTo>
                  <a:lnTo>
                    <a:pt x="128" y="30"/>
                  </a:lnTo>
                  <a:lnTo>
                    <a:pt x="128" y="30"/>
                  </a:lnTo>
                  <a:lnTo>
                    <a:pt x="129" y="29"/>
                  </a:lnTo>
                  <a:close/>
                  <a:moveTo>
                    <a:pt x="60" y="108"/>
                  </a:moveTo>
                  <a:lnTo>
                    <a:pt x="60" y="108"/>
                  </a:lnTo>
                  <a:lnTo>
                    <a:pt x="60" y="108"/>
                  </a:lnTo>
                  <a:lnTo>
                    <a:pt x="61" y="108"/>
                  </a:lnTo>
                  <a:lnTo>
                    <a:pt x="61" y="108"/>
                  </a:lnTo>
                  <a:lnTo>
                    <a:pt x="60" y="108"/>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9" name="Yemen">
              <a:extLst>
                <a:ext uri="{FF2B5EF4-FFF2-40B4-BE49-F238E27FC236}">
                  <a16:creationId xmlns:a16="http://schemas.microsoft.com/office/drawing/2014/main" id="{8F85A6E4-28B0-41B4-9C1C-7C7E3687AE67}"/>
                </a:ext>
              </a:extLst>
            </p:cNvPr>
            <p:cNvSpPr>
              <a:spLocks noEditPoints="1"/>
            </p:cNvSpPr>
            <p:nvPr/>
          </p:nvSpPr>
          <p:spPr bwMode="auto">
            <a:xfrm>
              <a:off x="6017039" y="3572067"/>
              <a:ext cx="261596" cy="150033"/>
            </a:xfrm>
            <a:custGeom>
              <a:avLst/>
              <a:gdLst>
                <a:gd name="T0" fmla="*/ 3 w 136"/>
                <a:gd name="T1" fmla="*/ 61 h 78"/>
                <a:gd name="T2" fmla="*/ 0 w 136"/>
                <a:gd name="T3" fmla="*/ 44 h 78"/>
                <a:gd name="T4" fmla="*/ 2 w 136"/>
                <a:gd name="T5" fmla="*/ 42 h 78"/>
                <a:gd name="T6" fmla="*/ 3 w 136"/>
                <a:gd name="T7" fmla="*/ 59 h 78"/>
                <a:gd name="T8" fmla="*/ 3 w 136"/>
                <a:gd name="T9" fmla="*/ 57 h 78"/>
                <a:gd name="T10" fmla="*/ 117 w 136"/>
                <a:gd name="T11" fmla="*/ 22 h 78"/>
                <a:gd name="T12" fmla="*/ 115 w 136"/>
                <a:gd name="T13" fmla="*/ 18 h 78"/>
                <a:gd name="T14" fmla="*/ 113 w 136"/>
                <a:gd name="T15" fmla="*/ 14 h 78"/>
                <a:gd name="T16" fmla="*/ 110 w 136"/>
                <a:gd name="T17" fmla="*/ 8 h 78"/>
                <a:gd name="T18" fmla="*/ 109 w 136"/>
                <a:gd name="T19" fmla="*/ 4 h 78"/>
                <a:gd name="T20" fmla="*/ 105 w 136"/>
                <a:gd name="T21" fmla="*/ 0 h 78"/>
                <a:gd name="T22" fmla="*/ 93 w 136"/>
                <a:gd name="T23" fmla="*/ 3 h 78"/>
                <a:gd name="T24" fmla="*/ 79 w 136"/>
                <a:gd name="T25" fmla="*/ 4 h 78"/>
                <a:gd name="T26" fmla="*/ 70 w 136"/>
                <a:gd name="T27" fmla="*/ 8 h 78"/>
                <a:gd name="T28" fmla="*/ 62 w 136"/>
                <a:gd name="T29" fmla="*/ 14 h 78"/>
                <a:gd name="T30" fmla="*/ 57 w 136"/>
                <a:gd name="T31" fmla="*/ 21 h 78"/>
                <a:gd name="T32" fmla="*/ 53 w 136"/>
                <a:gd name="T33" fmla="*/ 25 h 78"/>
                <a:gd name="T34" fmla="*/ 48 w 136"/>
                <a:gd name="T35" fmla="*/ 21 h 78"/>
                <a:gd name="T36" fmla="*/ 41 w 136"/>
                <a:gd name="T37" fmla="*/ 21 h 78"/>
                <a:gd name="T38" fmla="*/ 32 w 136"/>
                <a:gd name="T39" fmla="*/ 19 h 78"/>
                <a:gd name="T40" fmla="*/ 26 w 136"/>
                <a:gd name="T41" fmla="*/ 19 h 78"/>
                <a:gd name="T42" fmla="*/ 18 w 136"/>
                <a:gd name="T43" fmla="*/ 19 h 78"/>
                <a:gd name="T44" fmla="*/ 15 w 136"/>
                <a:gd name="T45" fmla="*/ 19 h 78"/>
                <a:gd name="T46" fmla="*/ 13 w 136"/>
                <a:gd name="T47" fmla="*/ 18 h 78"/>
                <a:gd name="T48" fmla="*/ 10 w 136"/>
                <a:gd name="T49" fmla="*/ 18 h 78"/>
                <a:gd name="T50" fmla="*/ 9 w 136"/>
                <a:gd name="T51" fmla="*/ 21 h 78"/>
                <a:gd name="T52" fmla="*/ 7 w 136"/>
                <a:gd name="T53" fmla="*/ 23 h 78"/>
                <a:gd name="T54" fmla="*/ 9 w 136"/>
                <a:gd name="T55" fmla="*/ 26 h 78"/>
                <a:gd name="T56" fmla="*/ 6 w 136"/>
                <a:gd name="T57" fmla="*/ 29 h 78"/>
                <a:gd name="T58" fmla="*/ 3 w 136"/>
                <a:gd name="T59" fmla="*/ 40 h 78"/>
                <a:gd name="T60" fmla="*/ 3 w 136"/>
                <a:gd name="T61" fmla="*/ 44 h 78"/>
                <a:gd name="T62" fmla="*/ 4 w 136"/>
                <a:gd name="T63" fmla="*/ 46 h 78"/>
                <a:gd name="T64" fmla="*/ 4 w 136"/>
                <a:gd name="T65" fmla="*/ 49 h 78"/>
                <a:gd name="T66" fmla="*/ 6 w 136"/>
                <a:gd name="T67" fmla="*/ 53 h 78"/>
                <a:gd name="T68" fmla="*/ 9 w 136"/>
                <a:gd name="T69" fmla="*/ 60 h 78"/>
                <a:gd name="T70" fmla="*/ 11 w 136"/>
                <a:gd name="T71" fmla="*/ 71 h 78"/>
                <a:gd name="T72" fmla="*/ 17 w 136"/>
                <a:gd name="T73" fmla="*/ 74 h 78"/>
                <a:gd name="T74" fmla="*/ 21 w 136"/>
                <a:gd name="T75" fmla="*/ 74 h 78"/>
                <a:gd name="T76" fmla="*/ 29 w 136"/>
                <a:gd name="T77" fmla="*/ 72 h 78"/>
                <a:gd name="T78" fmla="*/ 34 w 136"/>
                <a:gd name="T79" fmla="*/ 67 h 78"/>
                <a:gd name="T80" fmla="*/ 45 w 136"/>
                <a:gd name="T81" fmla="*/ 66 h 78"/>
                <a:gd name="T82" fmla="*/ 53 w 136"/>
                <a:gd name="T83" fmla="*/ 63 h 78"/>
                <a:gd name="T84" fmla="*/ 62 w 136"/>
                <a:gd name="T85" fmla="*/ 59 h 78"/>
                <a:gd name="T86" fmla="*/ 70 w 136"/>
                <a:gd name="T87" fmla="*/ 57 h 78"/>
                <a:gd name="T88" fmla="*/ 74 w 136"/>
                <a:gd name="T89" fmla="*/ 55 h 78"/>
                <a:gd name="T90" fmla="*/ 81 w 136"/>
                <a:gd name="T91" fmla="*/ 51 h 78"/>
                <a:gd name="T92" fmla="*/ 91 w 136"/>
                <a:gd name="T93" fmla="*/ 46 h 78"/>
                <a:gd name="T94" fmla="*/ 104 w 136"/>
                <a:gd name="T95" fmla="*/ 42 h 78"/>
                <a:gd name="T96" fmla="*/ 109 w 136"/>
                <a:gd name="T97" fmla="*/ 40 h 78"/>
                <a:gd name="T98" fmla="*/ 110 w 136"/>
                <a:gd name="T99" fmla="*/ 33 h 78"/>
                <a:gd name="T100" fmla="*/ 120 w 136"/>
                <a:gd name="T101" fmla="*/ 27 h 78"/>
                <a:gd name="T102" fmla="*/ 129 w 136"/>
                <a:gd name="T103" fmla="*/ 74 h 78"/>
                <a:gd name="T104" fmla="*/ 125 w 136"/>
                <a:gd name="T105" fmla="*/ 74 h 78"/>
                <a:gd name="T106" fmla="*/ 123 w 136"/>
                <a:gd name="T107" fmla="*/ 75 h 78"/>
                <a:gd name="T108" fmla="*/ 132 w 136"/>
                <a:gd name="T109" fmla="*/ 76 h 78"/>
                <a:gd name="T110" fmla="*/ 136 w 136"/>
                <a:gd name="T111" fmla="*/ 7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78">
                  <a:moveTo>
                    <a:pt x="3" y="61"/>
                  </a:moveTo>
                  <a:lnTo>
                    <a:pt x="2" y="61"/>
                  </a:lnTo>
                  <a:lnTo>
                    <a:pt x="3" y="61"/>
                  </a:lnTo>
                  <a:lnTo>
                    <a:pt x="3" y="61"/>
                  </a:lnTo>
                  <a:lnTo>
                    <a:pt x="3" y="61"/>
                  </a:lnTo>
                  <a:lnTo>
                    <a:pt x="3" y="61"/>
                  </a:lnTo>
                  <a:close/>
                  <a:moveTo>
                    <a:pt x="0" y="42"/>
                  </a:moveTo>
                  <a:lnTo>
                    <a:pt x="0" y="44"/>
                  </a:lnTo>
                  <a:lnTo>
                    <a:pt x="0" y="44"/>
                  </a:lnTo>
                  <a:lnTo>
                    <a:pt x="2" y="44"/>
                  </a:lnTo>
                  <a:lnTo>
                    <a:pt x="2" y="42"/>
                  </a:lnTo>
                  <a:lnTo>
                    <a:pt x="2" y="42"/>
                  </a:lnTo>
                  <a:lnTo>
                    <a:pt x="2" y="42"/>
                  </a:lnTo>
                  <a:lnTo>
                    <a:pt x="0" y="42"/>
                  </a:lnTo>
                  <a:close/>
                  <a:moveTo>
                    <a:pt x="2" y="59"/>
                  </a:moveTo>
                  <a:lnTo>
                    <a:pt x="3" y="59"/>
                  </a:lnTo>
                  <a:lnTo>
                    <a:pt x="3" y="59"/>
                  </a:lnTo>
                  <a:lnTo>
                    <a:pt x="3" y="59"/>
                  </a:lnTo>
                  <a:lnTo>
                    <a:pt x="3" y="59"/>
                  </a:lnTo>
                  <a:lnTo>
                    <a:pt x="3" y="57"/>
                  </a:lnTo>
                  <a:lnTo>
                    <a:pt x="2" y="59"/>
                  </a:lnTo>
                  <a:close/>
                  <a:moveTo>
                    <a:pt x="119" y="25"/>
                  </a:moveTo>
                  <a:lnTo>
                    <a:pt x="119" y="23"/>
                  </a:lnTo>
                  <a:lnTo>
                    <a:pt x="117" y="22"/>
                  </a:lnTo>
                  <a:lnTo>
                    <a:pt x="117" y="21"/>
                  </a:lnTo>
                  <a:lnTo>
                    <a:pt x="116" y="21"/>
                  </a:lnTo>
                  <a:lnTo>
                    <a:pt x="116" y="19"/>
                  </a:lnTo>
                  <a:lnTo>
                    <a:pt x="115" y="18"/>
                  </a:lnTo>
                  <a:lnTo>
                    <a:pt x="115" y="17"/>
                  </a:lnTo>
                  <a:lnTo>
                    <a:pt x="115" y="15"/>
                  </a:lnTo>
                  <a:lnTo>
                    <a:pt x="113" y="14"/>
                  </a:lnTo>
                  <a:lnTo>
                    <a:pt x="113" y="14"/>
                  </a:lnTo>
                  <a:lnTo>
                    <a:pt x="113" y="12"/>
                  </a:lnTo>
                  <a:lnTo>
                    <a:pt x="112" y="11"/>
                  </a:lnTo>
                  <a:lnTo>
                    <a:pt x="112" y="10"/>
                  </a:lnTo>
                  <a:lnTo>
                    <a:pt x="110" y="8"/>
                  </a:lnTo>
                  <a:lnTo>
                    <a:pt x="110" y="7"/>
                  </a:lnTo>
                  <a:lnTo>
                    <a:pt x="110" y="6"/>
                  </a:lnTo>
                  <a:lnTo>
                    <a:pt x="109" y="6"/>
                  </a:lnTo>
                  <a:lnTo>
                    <a:pt x="109" y="4"/>
                  </a:lnTo>
                  <a:lnTo>
                    <a:pt x="109" y="3"/>
                  </a:lnTo>
                  <a:lnTo>
                    <a:pt x="108" y="2"/>
                  </a:lnTo>
                  <a:lnTo>
                    <a:pt x="108" y="0"/>
                  </a:lnTo>
                  <a:lnTo>
                    <a:pt x="105" y="0"/>
                  </a:lnTo>
                  <a:lnTo>
                    <a:pt x="102" y="2"/>
                  </a:lnTo>
                  <a:lnTo>
                    <a:pt x="100" y="2"/>
                  </a:lnTo>
                  <a:lnTo>
                    <a:pt x="96" y="2"/>
                  </a:lnTo>
                  <a:lnTo>
                    <a:pt x="93" y="3"/>
                  </a:lnTo>
                  <a:lnTo>
                    <a:pt x="89" y="3"/>
                  </a:lnTo>
                  <a:lnTo>
                    <a:pt x="86" y="3"/>
                  </a:lnTo>
                  <a:lnTo>
                    <a:pt x="82" y="4"/>
                  </a:lnTo>
                  <a:lnTo>
                    <a:pt x="79" y="4"/>
                  </a:lnTo>
                  <a:lnTo>
                    <a:pt x="76" y="4"/>
                  </a:lnTo>
                  <a:lnTo>
                    <a:pt x="74" y="6"/>
                  </a:lnTo>
                  <a:lnTo>
                    <a:pt x="72" y="6"/>
                  </a:lnTo>
                  <a:lnTo>
                    <a:pt x="70" y="8"/>
                  </a:lnTo>
                  <a:lnTo>
                    <a:pt x="66" y="10"/>
                  </a:lnTo>
                  <a:lnTo>
                    <a:pt x="64" y="10"/>
                  </a:lnTo>
                  <a:lnTo>
                    <a:pt x="63" y="12"/>
                  </a:lnTo>
                  <a:lnTo>
                    <a:pt x="62" y="14"/>
                  </a:lnTo>
                  <a:lnTo>
                    <a:pt x="60" y="15"/>
                  </a:lnTo>
                  <a:lnTo>
                    <a:pt x="59" y="17"/>
                  </a:lnTo>
                  <a:lnTo>
                    <a:pt x="57" y="18"/>
                  </a:lnTo>
                  <a:lnTo>
                    <a:pt x="57" y="21"/>
                  </a:lnTo>
                  <a:lnTo>
                    <a:pt x="56" y="22"/>
                  </a:lnTo>
                  <a:lnTo>
                    <a:pt x="55" y="23"/>
                  </a:lnTo>
                  <a:lnTo>
                    <a:pt x="53" y="23"/>
                  </a:lnTo>
                  <a:lnTo>
                    <a:pt x="53" y="25"/>
                  </a:lnTo>
                  <a:lnTo>
                    <a:pt x="51" y="25"/>
                  </a:lnTo>
                  <a:lnTo>
                    <a:pt x="49" y="23"/>
                  </a:lnTo>
                  <a:lnTo>
                    <a:pt x="49" y="21"/>
                  </a:lnTo>
                  <a:lnTo>
                    <a:pt x="48" y="21"/>
                  </a:lnTo>
                  <a:lnTo>
                    <a:pt x="48" y="21"/>
                  </a:lnTo>
                  <a:lnTo>
                    <a:pt x="45" y="21"/>
                  </a:lnTo>
                  <a:lnTo>
                    <a:pt x="44" y="21"/>
                  </a:lnTo>
                  <a:lnTo>
                    <a:pt x="41" y="21"/>
                  </a:lnTo>
                  <a:lnTo>
                    <a:pt x="37" y="21"/>
                  </a:lnTo>
                  <a:lnTo>
                    <a:pt x="34" y="21"/>
                  </a:lnTo>
                  <a:lnTo>
                    <a:pt x="33" y="21"/>
                  </a:lnTo>
                  <a:lnTo>
                    <a:pt x="32" y="19"/>
                  </a:lnTo>
                  <a:lnTo>
                    <a:pt x="30" y="19"/>
                  </a:lnTo>
                  <a:lnTo>
                    <a:pt x="30" y="19"/>
                  </a:lnTo>
                  <a:lnTo>
                    <a:pt x="28" y="19"/>
                  </a:lnTo>
                  <a:lnTo>
                    <a:pt x="26" y="19"/>
                  </a:lnTo>
                  <a:lnTo>
                    <a:pt x="23" y="19"/>
                  </a:lnTo>
                  <a:lnTo>
                    <a:pt x="21" y="19"/>
                  </a:lnTo>
                  <a:lnTo>
                    <a:pt x="19" y="19"/>
                  </a:lnTo>
                  <a:lnTo>
                    <a:pt x="18" y="19"/>
                  </a:lnTo>
                  <a:lnTo>
                    <a:pt x="17" y="19"/>
                  </a:lnTo>
                  <a:lnTo>
                    <a:pt x="17" y="19"/>
                  </a:lnTo>
                  <a:lnTo>
                    <a:pt x="17" y="19"/>
                  </a:lnTo>
                  <a:lnTo>
                    <a:pt x="15" y="19"/>
                  </a:lnTo>
                  <a:lnTo>
                    <a:pt x="15" y="19"/>
                  </a:lnTo>
                  <a:lnTo>
                    <a:pt x="14" y="19"/>
                  </a:lnTo>
                  <a:lnTo>
                    <a:pt x="13" y="19"/>
                  </a:lnTo>
                  <a:lnTo>
                    <a:pt x="13" y="18"/>
                  </a:lnTo>
                  <a:lnTo>
                    <a:pt x="13" y="18"/>
                  </a:lnTo>
                  <a:lnTo>
                    <a:pt x="11" y="18"/>
                  </a:lnTo>
                  <a:lnTo>
                    <a:pt x="10" y="18"/>
                  </a:lnTo>
                  <a:lnTo>
                    <a:pt x="10" y="18"/>
                  </a:lnTo>
                  <a:lnTo>
                    <a:pt x="10" y="18"/>
                  </a:lnTo>
                  <a:lnTo>
                    <a:pt x="9" y="19"/>
                  </a:lnTo>
                  <a:lnTo>
                    <a:pt x="9" y="19"/>
                  </a:lnTo>
                  <a:lnTo>
                    <a:pt x="9" y="21"/>
                  </a:lnTo>
                  <a:lnTo>
                    <a:pt x="9" y="21"/>
                  </a:lnTo>
                  <a:lnTo>
                    <a:pt x="7" y="21"/>
                  </a:lnTo>
                  <a:lnTo>
                    <a:pt x="7" y="22"/>
                  </a:lnTo>
                  <a:lnTo>
                    <a:pt x="7" y="23"/>
                  </a:lnTo>
                  <a:lnTo>
                    <a:pt x="7" y="25"/>
                  </a:lnTo>
                  <a:lnTo>
                    <a:pt x="7" y="26"/>
                  </a:lnTo>
                  <a:lnTo>
                    <a:pt x="9" y="26"/>
                  </a:lnTo>
                  <a:lnTo>
                    <a:pt x="9" y="26"/>
                  </a:lnTo>
                  <a:lnTo>
                    <a:pt x="7" y="27"/>
                  </a:lnTo>
                  <a:lnTo>
                    <a:pt x="7" y="27"/>
                  </a:lnTo>
                  <a:lnTo>
                    <a:pt x="7" y="29"/>
                  </a:lnTo>
                  <a:lnTo>
                    <a:pt x="6" y="29"/>
                  </a:lnTo>
                  <a:lnTo>
                    <a:pt x="6" y="29"/>
                  </a:lnTo>
                  <a:lnTo>
                    <a:pt x="3" y="32"/>
                  </a:lnTo>
                  <a:lnTo>
                    <a:pt x="4" y="34"/>
                  </a:lnTo>
                  <a:lnTo>
                    <a:pt x="3" y="40"/>
                  </a:lnTo>
                  <a:lnTo>
                    <a:pt x="3" y="42"/>
                  </a:lnTo>
                  <a:lnTo>
                    <a:pt x="3" y="42"/>
                  </a:lnTo>
                  <a:lnTo>
                    <a:pt x="3" y="44"/>
                  </a:lnTo>
                  <a:lnTo>
                    <a:pt x="3" y="44"/>
                  </a:lnTo>
                  <a:lnTo>
                    <a:pt x="2" y="42"/>
                  </a:lnTo>
                  <a:lnTo>
                    <a:pt x="2" y="44"/>
                  </a:lnTo>
                  <a:lnTo>
                    <a:pt x="4" y="45"/>
                  </a:lnTo>
                  <a:lnTo>
                    <a:pt x="4" y="46"/>
                  </a:lnTo>
                  <a:lnTo>
                    <a:pt x="4" y="48"/>
                  </a:lnTo>
                  <a:lnTo>
                    <a:pt x="4" y="48"/>
                  </a:lnTo>
                  <a:lnTo>
                    <a:pt x="4" y="48"/>
                  </a:lnTo>
                  <a:lnTo>
                    <a:pt x="4" y="49"/>
                  </a:lnTo>
                  <a:lnTo>
                    <a:pt x="6" y="49"/>
                  </a:lnTo>
                  <a:lnTo>
                    <a:pt x="6" y="52"/>
                  </a:lnTo>
                  <a:lnTo>
                    <a:pt x="6" y="52"/>
                  </a:lnTo>
                  <a:lnTo>
                    <a:pt x="6" y="53"/>
                  </a:lnTo>
                  <a:lnTo>
                    <a:pt x="6" y="55"/>
                  </a:lnTo>
                  <a:lnTo>
                    <a:pt x="7" y="56"/>
                  </a:lnTo>
                  <a:lnTo>
                    <a:pt x="7" y="59"/>
                  </a:lnTo>
                  <a:lnTo>
                    <a:pt x="9" y="60"/>
                  </a:lnTo>
                  <a:lnTo>
                    <a:pt x="9" y="61"/>
                  </a:lnTo>
                  <a:lnTo>
                    <a:pt x="9" y="63"/>
                  </a:lnTo>
                  <a:lnTo>
                    <a:pt x="9" y="67"/>
                  </a:lnTo>
                  <a:lnTo>
                    <a:pt x="11" y="71"/>
                  </a:lnTo>
                  <a:lnTo>
                    <a:pt x="11" y="74"/>
                  </a:lnTo>
                  <a:lnTo>
                    <a:pt x="13" y="72"/>
                  </a:lnTo>
                  <a:lnTo>
                    <a:pt x="15" y="74"/>
                  </a:lnTo>
                  <a:lnTo>
                    <a:pt x="17" y="74"/>
                  </a:lnTo>
                  <a:lnTo>
                    <a:pt x="17" y="74"/>
                  </a:lnTo>
                  <a:lnTo>
                    <a:pt x="18" y="74"/>
                  </a:lnTo>
                  <a:lnTo>
                    <a:pt x="21" y="74"/>
                  </a:lnTo>
                  <a:lnTo>
                    <a:pt x="21" y="74"/>
                  </a:lnTo>
                  <a:lnTo>
                    <a:pt x="23" y="72"/>
                  </a:lnTo>
                  <a:lnTo>
                    <a:pt x="26" y="72"/>
                  </a:lnTo>
                  <a:lnTo>
                    <a:pt x="28" y="72"/>
                  </a:lnTo>
                  <a:lnTo>
                    <a:pt x="29" y="72"/>
                  </a:lnTo>
                  <a:lnTo>
                    <a:pt x="30" y="71"/>
                  </a:lnTo>
                  <a:lnTo>
                    <a:pt x="30" y="70"/>
                  </a:lnTo>
                  <a:lnTo>
                    <a:pt x="33" y="70"/>
                  </a:lnTo>
                  <a:lnTo>
                    <a:pt x="34" y="67"/>
                  </a:lnTo>
                  <a:lnTo>
                    <a:pt x="36" y="66"/>
                  </a:lnTo>
                  <a:lnTo>
                    <a:pt x="38" y="66"/>
                  </a:lnTo>
                  <a:lnTo>
                    <a:pt x="43" y="66"/>
                  </a:lnTo>
                  <a:lnTo>
                    <a:pt x="45" y="66"/>
                  </a:lnTo>
                  <a:lnTo>
                    <a:pt x="48" y="64"/>
                  </a:lnTo>
                  <a:lnTo>
                    <a:pt x="49" y="64"/>
                  </a:lnTo>
                  <a:lnTo>
                    <a:pt x="51" y="63"/>
                  </a:lnTo>
                  <a:lnTo>
                    <a:pt x="53" y="63"/>
                  </a:lnTo>
                  <a:lnTo>
                    <a:pt x="56" y="63"/>
                  </a:lnTo>
                  <a:lnTo>
                    <a:pt x="59" y="60"/>
                  </a:lnTo>
                  <a:lnTo>
                    <a:pt x="60" y="59"/>
                  </a:lnTo>
                  <a:lnTo>
                    <a:pt x="62" y="59"/>
                  </a:lnTo>
                  <a:lnTo>
                    <a:pt x="63" y="57"/>
                  </a:lnTo>
                  <a:lnTo>
                    <a:pt x="66" y="59"/>
                  </a:lnTo>
                  <a:lnTo>
                    <a:pt x="67" y="59"/>
                  </a:lnTo>
                  <a:lnTo>
                    <a:pt x="70" y="57"/>
                  </a:lnTo>
                  <a:lnTo>
                    <a:pt x="70" y="57"/>
                  </a:lnTo>
                  <a:lnTo>
                    <a:pt x="71" y="57"/>
                  </a:lnTo>
                  <a:lnTo>
                    <a:pt x="72" y="55"/>
                  </a:lnTo>
                  <a:lnTo>
                    <a:pt x="74" y="55"/>
                  </a:lnTo>
                  <a:lnTo>
                    <a:pt x="74" y="53"/>
                  </a:lnTo>
                  <a:lnTo>
                    <a:pt x="75" y="52"/>
                  </a:lnTo>
                  <a:lnTo>
                    <a:pt x="78" y="51"/>
                  </a:lnTo>
                  <a:lnTo>
                    <a:pt x="81" y="51"/>
                  </a:lnTo>
                  <a:lnTo>
                    <a:pt x="85" y="49"/>
                  </a:lnTo>
                  <a:lnTo>
                    <a:pt x="87" y="48"/>
                  </a:lnTo>
                  <a:lnTo>
                    <a:pt x="89" y="48"/>
                  </a:lnTo>
                  <a:lnTo>
                    <a:pt x="91" y="46"/>
                  </a:lnTo>
                  <a:lnTo>
                    <a:pt x="97" y="45"/>
                  </a:lnTo>
                  <a:lnTo>
                    <a:pt x="100" y="44"/>
                  </a:lnTo>
                  <a:lnTo>
                    <a:pt x="104" y="42"/>
                  </a:lnTo>
                  <a:lnTo>
                    <a:pt x="104" y="42"/>
                  </a:lnTo>
                  <a:lnTo>
                    <a:pt x="105" y="41"/>
                  </a:lnTo>
                  <a:lnTo>
                    <a:pt x="106" y="41"/>
                  </a:lnTo>
                  <a:lnTo>
                    <a:pt x="108" y="41"/>
                  </a:lnTo>
                  <a:lnTo>
                    <a:pt x="109" y="40"/>
                  </a:lnTo>
                  <a:lnTo>
                    <a:pt x="110" y="40"/>
                  </a:lnTo>
                  <a:lnTo>
                    <a:pt x="110" y="38"/>
                  </a:lnTo>
                  <a:lnTo>
                    <a:pt x="109" y="36"/>
                  </a:lnTo>
                  <a:lnTo>
                    <a:pt x="110" y="33"/>
                  </a:lnTo>
                  <a:lnTo>
                    <a:pt x="112" y="32"/>
                  </a:lnTo>
                  <a:lnTo>
                    <a:pt x="113" y="30"/>
                  </a:lnTo>
                  <a:lnTo>
                    <a:pt x="115" y="30"/>
                  </a:lnTo>
                  <a:lnTo>
                    <a:pt x="120" y="27"/>
                  </a:lnTo>
                  <a:lnTo>
                    <a:pt x="120" y="26"/>
                  </a:lnTo>
                  <a:lnTo>
                    <a:pt x="119" y="25"/>
                  </a:lnTo>
                  <a:close/>
                  <a:moveTo>
                    <a:pt x="132" y="74"/>
                  </a:moveTo>
                  <a:lnTo>
                    <a:pt x="129" y="74"/>
                  </a:lnTo>
                  <a:lnTo>
                    <a:pt x="128" y="74"/>
                  </a:lnTo>
                  <a:lnTo>
                    <a:pt x="128" y="74"/>
                  </a:lnTo>
                  <a:lnTo>
                    <a:pt x="127" y="74"/>
                  </a:lnTo>
                  <a:lnTo>
                    <a:pt x="125" y="74"/>
                  </a:lnTo>
                  <a:lnTo>
                    <a:pt x="124" y="74"/>
                  </a:lnTo>
                  <a:lnTo>
                    <a:pt x="124" y="74"/>
                  </a:lnTo>
                  <a:lnTo>
                    <a:pt x="124" y="74"/>
                  </a:lnTo>
                  <a:lnTo>
                    <a:pt x="123" y="75"/>
                  </a:lnTo>
                  <a:lnTo>
                    <a:pt x="125" y="76"/>
                  </a:lnTo>
                  <a:lnTo>
                    <a:pt x="125" y="78"/>
                  </a:lnTo>
                  <a:lnTo>
                    <a:pt x="127" y="78"/>
                  </a:lnTo>
                  <a:lnTo>
                    <a:pt x="132" y="76"/>
                  </a:lnTo>
                  <a:lnTo>
                    <a:pt x="134" y="76"/>
                  </a:lnTo>
                  <a:lnTo>
                    <a:pt x="135" y="75"/>
                  </a:lnTo>
                  <a:lnTo>
                    <a:pt x="135" y="75"/>
                  </a:lnTo>
                  <a:lnTo>
                    <a:pt x="136" y="75"/>
                  </a:lnTo>
                  <a:lnTo>
                    <a:pt x="132" y="74"/>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0" name="Wallis and Futuna Islands">
              <a:extLst>
                <a:ext uri="{FF2B5EF4-FFF2-40B4-BE49-F238E27FC236}">
                  <a16:creationId xmlns:a16="http://schemas.microsoft.com/office/drawing/2014/main" id="{880B5F93-FBE0-4326-AC2B-909EFE041CD3}"/>
                </a:ext>
              </a:extLst>
            </p:cNvPr>
            <p:cNvSpPr>
              <a:spLocks noEditPoints="1"/>
            </p:cNvSpPr>
            <p:nvPr/>
          </p:nvSpPr>
          <p:spPr bwMode="auto">
            <a:xfrm>
              <a:off x="9052319" y="4276068"/>
              <a:ext cx="44240" cy="26929"/>
            </a:xfrm>
            <a:custGeom>
              <a:avLst/>
              <a:gdLst>
                <a:gd name="T0" fmla="*/ 0 w 23"/>
                <a:gd name="T1" fmla="*/ 12 h 14"/>
                <a:gd name="T2" fmla="*/ 0 w 23"/>
                <a:gd name="T3" fmla="*/ 12 h 14"/>
                <a:gd name="T4" fmla="*/ 0 w 23"/>
                <a:gd name="T5" fmla="*/ 12 h 14"/>
                <a:gd name="T6" fmla="*/ 0 w 23"/>
                <a:gd name="T7" fmla="*/ 14 h 14"/>
                <a:gd name="T8" fmla="*/ 0 w 23"/>
                <a:gd name="T9" fmla="*/ 14 h 14"/>
                <a:gd name="T10" fmla="*/ 2 w 23"/>
                <a:gd name="T11" fmla="*/ 14 h 14"/>
                <a:gd name="T12" fmla="*/ 2 w 23"/>
                <a:gd name="T13" fmla="*/ 14 h 14"/>
                <a:gd name="T14" fmla="*/ 0 w 23"/>
                <a:gd name="T15" fmla="*/ 12 h 14"/>
                <a:gd name="T16" fmla="*/ 0 w 23"/>
                <a:gd name="T17" fmla="*/ 12 h 14"/>
                <a:gd name="T18" fmla="*/ 23 w 23"/>
                <a:gd name="T19" fmla="*/ 0 h 14"/>
                <a:gd name="T20" fmla="*/ 23 w 23"/>
                <a:gd name="T21" fmla="*/ 2 h 14"/>
                <a:gd name="T22" fmla="*/ 22 w 23"/>
                <a:gd name="T23" fmla="*/ 2 h 14"/>
                <a:gd name="T24" fmla="*/ 23 w 23"/>
                <a:gd name="T25" fmla="*/ 2 h 14"/>
                <a:gd name="T26" fmla="*/ 23 w 23"/>
                <a:gd name="T27" fmla="*/ 2 h 14"/>
                <a:gd name="T28" fmla="*/ 23 w 23"/>
                <a:gd name="T29" fmla="*/ 2 h 14"/>
                <a:gd name="T30" fmla="*/ 23 w 23"/>
                <a:gd name="T3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14">
                  <a:moveTo>
                    <a:pt x="0" y="12"/>
                  </a:moveTo>
                  <a:lnTo>
                    <a:pt x="0" y="12"/>
                  </a:lnTo>
                  <a:lnTo>
                    <a:pt x="0" y="12"/>
                  </a:lnTo>
                  <a:lnTo>
                    <a:pt x="0" y="14"/>
                  </a:lnTo>
                  <a:lnTo>
                    <a:pt x="0" y="14"/>
                  </a:lnTo>
                  <a:lnTo>
                    <a:pt x="2" y="14"/>
                  </a:lnTo>
                  <a:lnTo>
                    <a:pt x="2" y="14"/>
                  </a:lnTo>
                  <a:lnTo>
                    <a:pt x="0" y="12"/>
                  </a:lnTo>
                  <a:lnTo>
                    <a:pt x="0" y="12"/>
                  </a:lnTo>
                  <a:close/>
                  <a:moveTo>
                    <a:pt x="23" y="0"/>
                  </a:moveTo>
                  <a:lnTo>
                    <a:pt x="23" y="2"/>
                  </a:lnTo>
                  <a:lnTo>
                    <a:pt x="22" y="2"/>
                  </a:lnTo>
                  <a:lnTo>
                    <a:pt x="23" y="2"/>
                  </a:lnTo>
                  <a:lnTo>
                    <a:pt x="23" y="2"/>
                  </a:lnTo>
                  <a:lnTo>
                    <a:pt x="23" y="2"/>
                  </a:lnTo>
                  <a:lnTo>
                    <a:pt x="23"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1" name="Virgin Islands (British)">
              <a:extLst>
                <a:ext uri="{FF2B5EF4-FFF2-40B4-BE49-F238E27FC236}">
                  <a16:creationId xmlns:a16="http://schemas.microsoft.com/office/drawing/2014/main" id="{9DB5AEA3-DE72-4C09-B9C3-C85325A753D5}"/>
                </a:ext>
              </a:extLst>
            </p:cNvPr>
            <p:cNvSpPr>
              <a:spLocks noEditPoints="1"/>
            </p:cNvSpPr>
            <p:nvPr/>
          </p:nvSpPr>
          <p:spPr bwMode="auto">
            <a:xfrm>
              <a:off x="3683836" y="3577839"/>
              <a:ext cx="7694" cy="7694"/>
            </a:xfrm>
            <a:custGeom>
              <a:avLst/>
              <a:gdLst>
                <a:gd name="T0" fmla="*/ 0 w 4"/>
                <a:gd name="T1" fmla="*/ 4 h 4"/>
                <a:gd name="T2" fmla="*/ 0 w 4"/>
                <a:gd name="T3" fmla="*/ 4 h 4"/>
                <a:gd name="T4" fmla="*/ 0 w 4"/>
                <a:gd name="T5" fmla="*/ 4 h 4"/>
                <a:gd name="T6" fmla="*/ 0 w 4"/>
                <a:gd name="T7" fmla="*/ 4 h 4"/>
                <a:gd name="T8" fmla="*/ 1 w 4"/>
                <a:gd name="T9" fmla="*/ 4 h 4"/>
                <a:gd name="T10" fmla="*/ 1 w 4"/>
                <a:gd name="T11" fmla="*/ 4 h 4"/>
                <a:gd name="T12" fmla="*/ 0 w 4"/>
                <a:gd name="T13" fmla="*/ 4 h 4"/>
                <a:gd name="T14" fmla="*/ 4 w 4"/>
                <a:gd name="T15" fmla="*/ 0 h 4"/>
                <a:gd name="T16" fmla="*/ 4 w 4"/>
                <a:gd name="T17" fmla="*/ 0 h 4"/>
                <a:gd name="T18" fmla="*/ 3 w 4"/>
                <a:gd name="T19" fmla="*/ 0 h 4"/>
                <a:gd name="T20" fmla="*/ 3 w 4"/>
                <a:gd name="T21" fmla="*/ 0 h 4"/>
                <a:gd name="T22" fmla="*/ 3 w 4"/>
                <a:gd name="T23" fmla="*/ 0 h 4"/>
                <a:gd name="T24" fmla="*/ 4 w 4"/>
                <a:gd name="T25" fmla="*/ 0 h 4"/>
                <a:gd name="T26" fmla="*/ 4 w 4"/>
                <a:gd name="T27" fmla="*/ 1 h 4"/>
                <a:gd name="T28" fmla="*/ 4 w 4"/>
                <a:gd name="T29" fmla="*/ 1 h 4"/>
                <a:gd name="T30" fmla="*/ 4 w 4"/>
                <a:gd name="T31" fmla="*/ 0 h 4"/>
                <a:gd name="T32" fmla="*/ 3 w 4"/>
                <a:gd name="T33" fmla="*/ 4 h 4"/>
                <a:gd name="T34" fmla="*/ 3 w 4"/>
                <a:gd name="T35" fmla="*/ 4 h 4"/>
                <a:gd name="T36" fmla="*/ 3 w 4"/>
                <a:gd name="T37" fmla="*/ 4 h 4"/>
                <a:gd name="T38" fmla="*/ 3 w 4"/>
                <a:gd name="T39" fmla="*/ 4 h 4"/>
                <a:gd name="T40" fmla="*/ 4 w 4"/>
                <a:gd name="T41" fmla="*/ 3 h 4"/>
                <a:gd name="T42" fmla="*/ 3 w 4"/>
                <a:gd name="T43" fmla="*/ 3 h 4"/>
                <a:gd name="T44" fmla="*/ 3 w 4"/>
                <a:gd name="T4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 h="4">
                  <a:moveTo>
                    <a:pt x="0" y="4"/>
                  </a:moveTo>
                  <a:lnTo>
                    <a:pt x="0" y="4"/>
                  </a:lnTo>
                  <a:lnTo>
                    <a:pt x="0" y="4"/>
                  </a:lnTo>
                  <a:lnTo>
                    <a:pt x="0" y="4"/>
                  </a:lnTo>
                  <a:lnTo>
                    <a:pt x="1" y="4"/>
                  </a:lnTo>
                  <a:lnTo>
                    <a:pt x="1" y="4"/>
                  </a:lnTo>
                  <a:lnTo>
                    <a:pt x="0" y="4"/>
                  </a:lnTo>
                  <a:close/>
                  <a:moveTo>
                    <a:pt x="4" y="0"/>
                  </a:moveTo>
                  <a:lnTo>
                    <a:pt x="4" y="0"/>
                  </a:lnTo>
                  <a:lnTo>
                    <a:pt x="3" y="0"/>
                  </a:lnTo>
                  <a:lnTo>
                    <a:pt x="3" y="0"/>
                  </a:lnTo>
                  <a:lnTo>
                    <a:pt x="3" y="0"/>
                  </a:lnTo>
                  <a:lnTo>
                    <a:pt x="4" y="0"/>
                  </a:lnTo>
                  <a:lnTo>
                    <a:pt x="4" y="1"/>
                  </a:lnTo>
                  <a:lnTo>
                    <a:pt x="4" y="1"/>
                  </a:lnTo>
                  <a:lnTo>
                    <a:pt x="4" y="0"/>
                  </a:lnTo>
                  <a:close/>
                  <a:moveTo>
                    <a:pt x="3" y="4"/>
                  </a:moveTo>
                  <a:lnTo>
                    <a:pt x="3" y="4"/>
                  </a:lnTo>
                  <a:lnTo>
                    <a:pt x="3" y="4"/>
                  </a:lnTo>
                  <a:lnTo>
                    <a:pt x="3" y="4"/>
                  </a:lnTo>
                  <a:lnTo>
                    <a:pt x="4" y="3"/>
                  </a:lnTo>
                  <a:lnTo>
                    <a:pt x="3" y="3"/>
                  </a:lnTo>
                  <a:lnTo>
                    <a:pt x="3" y="4"/>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2" name="Virgin Islands (American)">
              <a:extLst>
                <a:ext uri="{FF2B5EF4-FFF2-40B4-BE49-F238E27FC236}">
                  <a16:creationId xmlns:a16="http://schemas.microsoft.com/office/drawing/2014/main" id="{47EB2C98-972A-45C9-97CE-99FFB3175A41}"/>
                </a:ext>
              </a:extLst>
            </p:cNvPr>
            <p:cNvSpPr>
              <a:spLocks noEditPoints="1"/>
            </p:cNvSpPr>
            <p:nvPr/>
          </p:nvSpPr>
          <p:spPr bwMode="auto">
            <a:xfrm>
              <a:off x="3676142" y="3585533"/>
              <a:ext cx="9617" cy="15388"/>
            </a:xfrm>
            <a:custGeom>
              <a:avLst/>
              <a:gdLst>
                <a:gd name="T0" fmla="*/ 2 w 5"/>
                <a:gd name="T1" fmla="*/ 1 h 8"/>
                <a:gd name="T2" fmla="*/ 4 w 5"/>
                <a:gd name="T3" fmla="*/ 1 h 8"/>
                <a:gd name="T4" fmla="*/ 2 w 5"/>
                <a:gd name="T5" fmla="*/ 1 h 8"/>
                <a:gd name="T6" fmla="*/ 2 w 5"/>
                <a:gd name="T7" fmla="*/ 1 h 8"/>
                <a:gd name="T8" fmla="*/ 2 w 5"/>
                <a:gd name="T9" fmla="*/ 1 h 8"/>
                <a:gd name="T10" fmla="*/ 2 w 5"/>
                <a:gd name="T11" fmla="*/ 1 h 8"/>
                <a:gd name="T12" fmla="*/ 4 w 5"/>
                <a:gd name="T13" fmla="*/ 8 h 8"/>
                <a:gd name="T14" fmla="*/ 2 w 5"/>
                <a:gd name="T15" fmla="*/ 7 h 8"/>
                <a:gd name="T16" fmla="*/ 1 w 5"/>
                <a:gd name="T17" fmla="*/ 8 h 8"/>
                <a:gd name="T18" fmla="*/ 1 w 5"/>
                <a:gd name="T19" fmla="*/ 8 h 8"/>
                <a:gd name="T20" fmla="*/ 4 w 5"/>
                <a:gd name="T21" fmla="*/ 8 h 8"/>
                <a:gd name="T22" fmla="*/ 5 w 5"/>
                <a:gd name="T23" fmla="*/ 8 h 8"/>
                <a:gd name="T24" fmla="*/ 4 w 5"/>
                <a:gd name="T25" fmla="*/ 8 h 8"/>
                <a:gd name="T26" fmla="*/ 1 w 5"/>
                <a:gd name="T27" fmla="*/ 0 h 8"/>
                <a:gd name="T28" fmla="*/ 1 w 5"/>
                <a:gd name="T29" fmla="*/ 0 h 8"/>
                <a:gd name="T30" fmla="*/ 0 w 5"/>
                <a:gd name="T31" fmla="*/ 1 h 8"/>
                <a:gd name="T32" fmla="*/ 1 w 5"/>
                <a:gd name="T33" fmla="*/ 1 h 8"/>
                <a:gd name="T34" fmla="*/ 1 w 5"/>
                <a:gd name="T35" fmla="*/ 1 h 8"/>
                <a:gd name="T36" fmla="*/ 1 w 5"/>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8">
                  <a:moveTo>
                    <a:pt x="2" y="1"/>
                  </a:moveTo>
                  <a:lnTo>
                    <a:pt x="4" y="1"/>
                  </a:lnTo>
                  <a:lnTo>
                    <a:pt x="2" y="1"/>
                  </a:lnTo>
                  <a:lnTo>
                    <a:pt x="2" y="1"/>
                  </a:lnTo>
                  <a:lnTo>
                    <a:pt x="2" y="1"/>
                  </a:lnTo>
                  <a:lnTo>
                    <a:pt x="2" y="1"/>
                  </a:lnTo>
                  <a:close/>
                  <a:moveTo>
                    <a:pt x="4" y="8"/>
                  </a:moveTo>
                  <a:lnTo>
                    <a:pt x="2" y="7"/>
                  </a:lnTo>
                  <a:lnTo>
                    <a:pt x="1" y="8"/>
                  </a:lnTo>
                  <a:lnTo>
                    <a:pt x="1" y="8"/>
                  </a:lnTo>
                  <a:lnTo>
                    <a:pt x="4" y="8"/>
                  </a:lnTo>
                  <a:lnTo>
                    <a:pt x="5" y="8"/>
                  </a:lnTo>
                  <a:lnTo>
                    <a:pt x="4" y="8"/>
                  </a:lnTo>
                  <a:close/>
                  <a:moveTo>
                    <a:pt x="1" y="0"/>
                  </a:moveTo>
                  <a:lnTo>
                    <a:pt x="1" y="0"/>
                  </a:lnTo>
                  <a:lnTo>
                    <a:pt x="0" y="1"/>
                  </a:lnTo>
                  <a:lnTo>
                    <a:pt x="1" y="1"/>
                  </a:lnTo>
                  <a:lnTo>
                    <a:pt x="1" y="1"/>
                  </a:lnTo>
                  <a:lnTo>
                    <a:pt x="1"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3" name="Vietnam">
              <a:extLst>
                <a:ext uri="{FF2B5EF4-FFF2-40B4-BE49-F238E27FC236}">
                  <a16:creationId xmlns:a16="http://schemas.microsoft.com/office/drawing/2014/main" id="{F75F6264-2731-45BA-891F-776F661D9EF5}"/>
                </a:ext>
              </a:extLst>
            </p:cNvPr>
            <p:cNvSpPr>
              <a:spLocks noEditPoints="1"/>
            </p:cNvSpPr>
            <p:nvPr/>
          </p:nvSpPr>
          <p:spPr bwMode="auto">
            <a:xfrm>
              <a:off x="7317324" y="3473970"/>
              <a:ext cx="159650" cy="328919"/>
            </a:xfrm>
            <a:custGeom>
              <a:avLst/>
              <a:gdLst>
                <a:gd name="T0" fmla="*/ 81 w 83"/>
                <a:gd name="T1" fmla="*/ 111 h 171"/>
                <a:gd name="T2" fmla="*/ 76 w 83"/>
                <a:gd name="T3" fmla="*/ 96 h 171"/>
                <a:gd name="T4" fmla="*/ 69 w 83"/>
                <a:gd name="T5" fmla="*/ 85 h 171"/>
                <a:gd name="T6" fmla="*/ 62 w 83"/>
                <a:gd name="T7" fmla="*/ 81 h 171"/>
                <a:gd name="T8" fmla="*/ 47 w 83"/>
                <a:gd name="T9" fmla="*/ 66 h 171"/>
                <a:gd name="T10" fmla="*/ 42 w 83"/>
                <a:gd name="T11" fmla="*/ 57 h 171"/>
                <a:gd name="T12" fmla="*/ 41 w 83"/>
                <a:gd name="T13" fmla="*/ 44 h 171"/>
                <a:gd name="T14" fmla="*/ 51 w 83"/>
                <a:gd name="T15" fmla="*/ 28 h 171"/>
                <a:gd name="T16" fmla="*/ 56 w 83"/>
                <a:gd name="T17" fmla="*/ 28 h 171"/>
                <a:gd name="T18" fmla="*/ 65 w 83"/>
                <a:gd name="T19" fmla="*/ 23 h 171"/>
                <a:gd name="T20" fmla="*/ 57 w 83"/>
                <a:gd name="T21" fmla="*/ 20 h 171"/>
                <a:gd name="T22" fmla="*/ 51 w 83"/>
                <a:gd name="T23" fmla="*/ 16 h 171"/>
                <a:gd name="T24" fmla="*/ 50 w 83"/>
                <a:gd name="T25" fmla="*/ 9 h 171"/>
                <a:gd name="T26" fmla="*/ 46 w 83"/>
                <a:gd name="T27" fmla="*/ 5 h 171"/>
                <a:gd name="T28" fmla="*/ 38 w 83"/>
                <a:gd name="T29" fmla="*/ 2 h 171"/>
                <a:gd name="T30" fmla="*/ 30 w 83"/>
                <a:gd name="T31" fmla="*/ 4 h 171"/>
                <a:gd name="T32" fmla="*/ 23 w 83"/>
                <a:gd name="T33" fmla="*/ 8 h 171"/>
                <a:gd name="T34" fmla="*/ 16 w 83"/>
                <a:gd name="T35" fmla="*/ 6 h 171"/>
                <a:gd name="T36" fmla="*/ 11 w 83"/>
                <a:gd name="T37" fmla="*/ 9 h 171"/>
                <a:gd name="T38" fmla="*/ 4 w 83"/>
                <a:gd name="T39" fmla="*/ 8 h 171"/>
                <a:gd name="T40" fmla="*/ 1 w 83"/>
                <a:gd name="T41" fmla="*/ 14 h 171"/>
                <a:gd name="T42" fmla="*/ 7 w 83"/>
                <a:gd name="T43" fmla="*/ 20 h 171"/>
                <a:gd name="T44" fmla="*/ 8 w 83"/>
                <a:gd name="T45" fmla="*/ 23 h 171"/>
                <a:gd name="T46" fmla="*/ 19 w 83"/>
                <a:gd name="T47" fmla="*/ 31 h 171"/>
                <a:gd name="T48" fmla="*/ 27 w 83"/>
                <a:gd name="T49" fmla="*/ 34 h 171"/>
                <a:gd name="T50" fmla="*/ 28 w 83"/>
                <a:gd name="T51" fmla="*/ 38 h 171"/>
                <a:gd name="T52" fmla="*/ 27 w 83"/>
                <a:gd name="T53" fmla="*/ 44 h 171"/>
                <a:gd name="T54" fmla="*/ 20 w 83"/>
                <a:gd name="T55" fmla="*/ 47 h 171"/>
                <a:gd name="T56" fmla="*/ 32 w 83"/>
                <a:gd name="T57" fmla="*/ 54 h 171"/>
                <a:gd name="T58" fmla="*/ 35 w 83"/>
                <a:gd name="T59" fmla="*/ 61 h 171"/>
                <a:gd name="T60" fmla="*/ 43 w 83"/>
                <a:gd name="T61" fmla="*/ 69 h 171"/>
                <a:gd name="T62" fmla="*/ 50 w 83"/>
                <a:gd name="T63" fmla="*/ 80 h 171"/>
                <a:gd name="T64" fmla="*/ 54 w 83"/>
                <a:gd name="T65" fmla="*/ 83 h 171"/>
                <a:gd name="T66" fmla="*/ 57 w 83"/>
                <a:gd name="T67" fmla="*/ 88 h 171"/>
                <a:gd name="T68" fmla="*/ 61 w 83"/>
                <a:gd name="T69" fmla="*/ 96 h 171"/>
                <a:gd name="T70" fmla="*/ 60 w 83"/>
                <a:gd name="T71" fmla="*/ 104 h 171"/>
                <a:gd name="T72" fmla="*/ 61 w 83"/>
                <a:gd name="T73" fmla="*/ 115 h 171"/>
                <a:gd name="T74" fmla="*/ 60 w 83"/>
                <a:gd name="T75" fmla="*/ 129 h 171"/>
                <a:gd name="T76" fmla="*/ 49 w 83"/>
                <a:gd name="T77" fmla="*/ 133 h 171"/>
                <a:gd name="T78" fmla="*/ 43 w 83"/>
                <a:gd name="T79" fmla="*/ 136 h 171"/>
                <a:gd name="T80" fmla="*/ 45 w 83"/>
                <a:gd name="T81" fmla="*/ 142 h 171"/>
                <a:gd name="T82" fmla="*/ 41 w 83"/>
                <a:gd name="T83" fmla="*/ 145 h 171"/>
                <a:gd name="T84" fmla="*/ 32 w 83"/>
                <a:gd name="T85" fmla="*/ 145 h 171"/>
                <a:gd name="T86" fmla="*/ 27 w 83"/>
                <a:gd name="T87" fmla="*/ 149 h 171"/>
                <a:gd name="T88" fmla="*/ 31 w 83"/>
                <a:gd name="T89" fmla="*/ 153 h 171"/>
                <a:gd name="T90" fmla="*/ 30 w 83"/>
                <a:gd name="T91" fmla="*/ 168 h 171"/>
                <a:gd name="T92" fmla="*/ 46 w 83"/>
                <a:gd name="T93" fmla="*/ 161 h 171"/>
                <a:gd name="T94" fmla="*/ 50 w 83"/>
                <a:gd name="T95" fmla="*/ 159 h 171"/>
                <a:gd name="T96" fmla="*/ 50 w 83"/>
                <a:gd name="T97" fmla="*/ 155 h 171"/>
                <a:gd name="T98" fmla="*/ 51 w 83"/>
                <a:gd name="T99" fmla="*/ 151 h 171"/>
                <a:gd name="T100" fmla="*/ 54 w 83"/>
                <a:gd name="T101" fmla="*/ 151 h 171"/>
                <a:gd name="T102" fmla="*/ 60 w 83"/>
                <a:gd name="T103" fmla="*/ 149 h 171"/>
                <a:gd name="T104" fmla="*/ 76 w 83"/>
                <a:gd name="T105" fmla="*/ 140 h 171"/>
                <a:gd name="T106" fmla="*/ 80 w 83"/>
                <a:gd name="T107" fmla="*/ 133 h 171"/>
                <a:gd name="T108" fmla="*/ 80 w 83"/>
                <a:gd name="T109" fmla="*/ 125 h 171"/>
                <a:gd name="T110" fmla="*/ 50 w 83"/>
                <a:gd name="T111" fmla="*/ 170 h 171"/>
                <a:gd name="T112" fmla="*/ 22 w 83"/>
                <a:gd name="T113" fmla="*/ 151 h 171"/>
                <a:gd name="T114" fmla="*/ 22 w 83"/>
                <a:gd name="T115" fmla="*/ 151 h 171"/>
                <a:gd name="T116" fmla="*/ 60 w 83"/>
                <a:gd name="T117" fmla="*/ 29 h 171"/>
                <a:gd name="T118" fmla="*/ 61 w 83"/>
                <a:gd name="T119" fmla="*/ 25 h 171"/>
                <a:gd name="T120" fmla="*/ 53 w 83"/>
                <a:gd name="T121" fmla="*/ 2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 h="171">
                  <a:moveTo>
                    <a:pt x="81" y="123"/>
                  </a:moveTo>
                  <a:lnTo>
                    <a:pt x="83" y="121"/>
                  </a:lnTo>
                  <a:lnTo>
                    <a:pt x="81" y="121"/>
                  </a:lnTo>
                  <a:lnTo>
                    <a:pt x="81" y="118"/>
                  </a:lnTo>
                  <a:lnTo>
                    <a:pt x="80" y="118"/>
                  </a:lnTo>
                  <a:lnTo>
                    <a:pt x="80" y="115"/>
                  </a:lnTo>
                  <a:lnTo>
                    <a:pt x="80" y="114"/>
                  </a:lnTo>
                  <a:lnTo>
                    <a:pt x="80" y="111"/>
                  </a:lnTo>
                  <a:lnTo>
                    <a:pt x="80" y="112"/>
                  </a:lnTo>
                  <a:lnTo>
                    <a:pt x="81" y="111"/>
                  </a:lnTo>
                  <a:lnTo>
                    <a:pt x="80" y="108"/>
                  </a:lnTo>
                  <a:lnTo>
                    <a:pt x="80" y="108"/>
                  </a:lnTo>
                  <a:lnTo>
                    <a:pt x="80" y="107"/>
                  </a:lnTo>
                  <a:lnTo>
                    <a:pt x="80" y="106"/>
                  </a:lnTo>
                  <a:lnTo>
                    <a:pt x="79" y="104"/>
                  </a:lnTo>
                  <a:lnTo>
                    <a:pt x="79" y="103"/>
                  </a:lnTo>
                  <a:lnTo>
                    <a:pt x="79" y="102"/>
                  </a:lnTo>
                  <a:lnTo>
                    <a:pt x="77" y="100"/>
                  </a:lnTo>
                  <a:lnTo>
                    <a:pt x="76" y="97"/>
                  </a:lnTo>
                  <a:lnTo>
                    <a:pt x="76" y="96"/>
                  </a:lnTo>
                  <a:lnTo>
                    <a:pt x="76" y="93"/>
                  </a:lnTo>
                  <a:lnTo>
                    <a:pt x="75" y="93"/>
                  </a:lnTo>
                  <a:lnTo>
                    <a:pt x="73" y="92"/>
                  </a:lnTo>
                  <a:lnTo>
                    <a:pt x="72" y="91"/>
                  </a:lnTo>
                  <a:lnTo>
                    <a:pt x="70" y="89"/>
                  </a:lnTo>
                  <a:lnTo>
                    <a:pt x="70" y="88"/>
                  </a:lnTo>
                  <a:lnTo>
                    <a:pt x="69" y="87"/>
                  </a:lnTo>
                  <a:lnTo>
                    <a:pt x="69" y="85"/>
                  </a:lnTo>
                  <a:lnTo>
                    <a:pt x="69" y="85"/>
                  </a:lnTo>
                  <a:lnTo>
                    <a:pt x="69" y="85"/>
                  </a:lnTo>
                  <a:lnTo>
                    <a:pt x="68" y="85"/>
                  </a:lnTo>
                  <a:lnTo>
                    <a:pt x="68" y="84"/>
                  </a:lnTo>
                  <a:lnTo>
                    <a:pt x="66" y="84"/>
                  </a:lnTo>
                  <a:lnTo>
                    <a:pt x="66" y="83"/>
                  </a:lnTo>
                  <a:lnTo>
                    <a:pt x="66" y="83"/>
                  </a:lnTo>
                  <a:lnTo>
                    <a:pt x="65" y="83"/>
                  </a:lnTo>
                  <a:lnTo>
                    <a:pt x="65" y="83"/>
                  </a:lnTo>
                  <a:lnTo>
                    <a:pt x="64" y="83"/>
                  </a:lnTo>
                  <a:lnTo>
                    <a:pt x="64" y="81"/>
                  </a:lnTo>
                  <a:lnTo>
                    <a:pt x="62" y="81"/>
                  </a:lnTo>
                  <a:lnTo>
                    <a:pt x="61" y="80"/>
                  </a:lnTo>
                  <a:lnTo>
                    <a:pt x="61" y="80"/>
                  </a:lnTo>
                  <a:lnTo>
                    <a:pt x="61" y="78"/>
                  </a:lnTo>
                  <a:lnTo>
                    <a:pt x="58" y="77"/>
                  </a:lnTo>
                  <a:lnTo>
                    <a:pt x="57" y="76"/>
                  </a:lnTo>
                  <a:lnTo>
                    <a:pt x="56" y="74"/>
                  </a:lnTo>
                  <a:lnTo>
                    <a:pt x="54" y="72"/>
                  </a:lnTo>
                  <a:lnTo>
                    <a:pt x="51" y="70"/>
                  </a:lnTo>
                  <a:lnTo>
                    <a:pt x="49" y="68"/>
                  </a:lnTo>
                  <a:lnTo>
                    <a:pt x="47" y="66"/>
                  </a:lnTo>
                  <a:lnTo>
                    <a:pt x="47" y="66"/>
                  </a:lnTo>
                  <a:lnTo>
                    <a:pt x="49" y="66"/>
                  </a:lnTo>
                  <a:lnTo>
                    <a:pt x="49" y="65"/>
                  </a:lnTo>
                  <a:lnTo>
                    <a:pt x="49" y="63"/>
                  </a:lnTo>
                  <a:lnTo>
                    <a:pt x="47" y="62"/>
                  </a:lnTo>
                  <a:lnTo>
                    <a:pt x="46" y="61"/>
                  </a:lnTo>
                  <a:lnTo>
                    <a:pt x="45" y="59"/>
                  </a:lnTo>
                  <a:lnTo>
                    <a:pt x="45" y="59"/>
                  </a:lnTo>
                  <a:lnTo>
                    <a:pt x="42" y="57"/>
                  </a:lnTo>
                  <a:lnTo>
                    <a:pt x="42" y="57"/>
                  </a:lnTo>
                  <a:lnTo>
                    <a:pt x="41" y="55"/>
                  </a:lnTo>
                  <a:lnTo>
                    <a:pt x="41" y="54"/>
                  </a:lnTo>
                  <a:lnTo>
                    <a:pt x="41" y="54"/>
                  </a:lnTo>
                  <a:lnTo>
                    <a:pt x="39" y="51"/>
                  </a:lnTo>
                  <a:lnTo>
                    <a:pt x="39" y="51"/>
                  </a:lnTo>
                  <a:lnTo>
                    <a:pt x="41" y="50"/>
                  </a:lnTo>
                  <a:lnTo>
                    <a:pt x="41" y="48"/>
                  </a:lnTo>
                  <a:lnTo>
                    <a:pt x="41" y="47"/>
                  </a:lnTo>
                  <a:lnTo>
                    <a:pt x="41" y="46"/>
                  </a:lnTo>
                  <a:lnTo>
                    <a:pt x="41" y="44"/>
                  </a:lnTo>
                  <a:lnTo>
                    <a:pt x="43" y="40"/>
                  </a:lnTo>
                  <a:lnTo>
                    <a:pt x="45" y="40"/>
                  </a:lnTo>
                  <a:lnTo>
                    <a:pt x="45" y="40"/>
                  </a:lnTo>
                  <a:lnTo>
                    <a:pt x="47" y="38"/>
                  </a:lnTo>
                  <a:lnTo>
                    <a:pt x="49" y="36"/>
                  </a:lnTo>
                  <a:lnTo>
                    <a:pt x="50" y="35"/>
                  </a:lnTo>
                  <a:lnTo>
                    <a:pt x="50" y="34"/>
                  </a:lnTo>
                  <a:lnTo>
                    <a:pt x="51" y="31"/>
                  </a:lnTo>
                  <a:lnTo>
                    <a:pt x="51" y="31"/>
                  </a:lnTo>
                  <a:lnTo>
                    <a:pt x="51" y="28"/>
                  </a:lnTo>
                  <a:lnTo>
                    <a:pt x="51" y="28"/>
                  </a:lnTo>
                  <a:lnTo>
                    <a:pt x="51" y="28"/>
                  </a:lnTo>
                  <a:lnTo>
                    <a:pt x="51" y="28"/>
                  </a:lnTo>
                  <a:lnTo>
                    <a:pt x="53" y="28"/>
                  </a:lnTo>
                  <a:lnTo>
                    <a:pt x="53" y="28"/>
                  </a:lnTo>
                  <a:lnTo>
                    <a:pt x="54" y="28"/>
                  </a:lnTo>
                  <a:lnTo>
                    <a:pt x="54" y="28"/>
                  </a:lnTo>
                  <a:lnTo>
                    <a:pt x="54" y="28"/>
                  </a:lnTo>
                  <a:lnTo>
                    <a:pt x="56" y="28"/>
                  </a:lnTo>
                  <a:lnTo>
                    <a:pt x="56" y="28"/>
                  </a:lnTo>
                  <a:lnTo>
                    <a:pt x="57" y="28"/>
                  </a:lnTo>
                  <a:lnTo>
                    <a:pt x="58" y="27"/>
                  </a:lnTo>
                  <a:lnTo>
                    <a:pt x="58" y="27"/>
                  </a:lnTo>
                  <a:lnTo>
                    <a:pt x="58" y="25"/>
                  </a:lnTo>
                  <a:lnTo>
                    <a:pt x="60" y="24"/>
                  </a:lnTo>
                  <a:lnTo>
                    <a:pt x="61" y="24"/>
                  </a:lnTo>
                  <a:lnTo>
                    <a:pt x="62" y="24"/>
                  </a:lnTo>
                  <a:lnTo>
                    <a:pt x="62" y="23"/>
                  </a:lnTo>
                  <a:lnTo>
                    <a:pt x="64" y="23"/>
                  </a:lnTo>
                  <a:lnTo>
                    <a:pt x="65" y="23"/>
                  </a:lnTo>
                  <a:lnTo>
                    <a:pt x="65" y="21"/>
                  </a:lnTo>
                  <a:lnTo>
                    <a:pt x="65" y="21"/>
                  </a:lnTo>
                  <a:lnTo>
                    <a:pt x="64" y="20"/>
                  </a:lnTo>
                  <a:lnTo>
                    <a:pt x="64" y="20"/>
                  </a:lnTo>
                  <a:lnTo>
                    <a:pt x="62" y="21"/>
                  </a:lnTo>
                  <a:lnTo>
                    <a:pt x="60" y="21"/>
                  </a:lnTo>
                  <a:lnTo>
                    <a:pt x="60" y="20"/>
                  </a:lnTo>
                  <a:lnTo>
                    <a:pt x="58" y="21"/>
                  </a:lnTo>
                  <a:lnTo>
                    <a:pt x="58" y="20"/>
                  </a:lnTo>
                  <a:lnTo>
                    <a:pt x="57" y="20"/>
                  </a:lnTo>
                  <a:lnTo>
                    <a:pt x="56" y="19"/>
                  </a:lnTo>
                  <a:lnTo>
                    <a:pt x="54" y="19"/>
                  </a:lnTo>
                  <a:lnTo>
                    <a:pt x="54" y="17"/>
                  </a:lnTo>
                  <a:lnTo>
                    <a:pt x="54" y="17"/>
                  </a:lnTo>
                  <a:lnTo>
                    <a:pt x="54" y="17"/>
                  </a:lnTo>
                  <a:lnTo>
                    <a:pt x="53" y="17"/>
                  </a:lnTo>
                  <a:lnTo>
                    <a:pt x="53" y="16"/>
                  </a:lnTo>
                  <a:lnTo>
                    <a:pt x="51" y="16"/>
                  </a:lnTo>
                  <a:lnTo>
                    <a:pt x="51" y="16"/>
                  </a:lnTo>
                  <a:lnTo>
                    <a:pt x="51" y="16"/>
                  </a:lnTo>
                  <a:lnTo>
                    <a:pt x="50" y="16"/>
                  </a:lnTo>
                  <a:lnTo>
                    <a:pt x="50" y="14"/>
                  </a:lnTo>
                  <a:lnTo>
                    <a:pt x="50" y="13"/>
                  </a:lnTo>
                  <a:lnTo>
                    <a:pt x="50" y="13"/>
                  </a:lnTo>
                  <a:lnTo>
                    <a:pt x="50" y="12"/>
                  </a:lnTo>
                  <a:lnTo>
                    <a:pt x="50" y="12"/>
                  </a:lnTo>
                  <a:lnTo>
                    <a:pt x="49" y="12"/>
                  </a:lnTo>
                  <a:lnTo>
                    <a:pt x="50" y="10"/>
                  </a:lnTo>
                  <a:lnTo>
                    <a:pt x="50" y="9"/>
                  </a:lnTo>
                  <a:lnTo>
                    <a:pt x="50" y="9"/>
                  </a:lnTo>
                  <a:lnTo>
                    <a:pt x="51" y="9"/>
                  </a:lnTo>
                  <a:lnTo>
                    <a:pt x="51" y="8"/>
                  </a:lnTo>
                  <a:lnTo>
                    <a:pt x="53" y="6"/>
                  </a:lnTo>
                  <a:lnTo>
                    <a:pt x="50" y="6"/>
                  </a:lnTo>
                  <a:lnTo>
                    <a:pt x="50" y="5"/>
                  </a:lnTo>
                  <a:lnTo>
                    <a:pt x="49" y="5"/>
                  </a:lnTo>
                  <a:lnTo>
                    <a:pt x="47" y="6"/>
                  </a:lnTo>
                  <a:lnTo>
                    <a:pt x="46" y="6"/>
                  </a:lnTo>
                  <a:lnTo>
                    <a:pt x="46" y="6"/>
                  </a:lnTo>
                  <a:lnTo>
                    <a:pt x="46" y="5"/>
                  </a:lnTo>
                  <a:lnTo>
                    <a:pt x="45" y="5"/>
                  </a:lnTo>
                  <a:lnTo>
                    <a:pt x="45" y="5"/>
                  </a:lnTo>
                  <a:lnTo>
                    <a:pt x="43" y="5"/>
                  </a:lnTo>
                  <a:lnTo>
                    <a:pt x="43" y="5"/>
                  </a:lnTo>
                  <a:lnTo>
                    <a:pt x="42" y="5"/>
                  </a:lnTo>
                  <a:lnTo>
                    <a:pt x="42" y="5"/>
                  </a:lnTo>
                  <a:lnTo>
                    <a:pt x="41" y="5"/>
                  </a:lnTo>
                  <a:lnTo>
                    <a:pt x="39" y="4"/>
                  </a:lnTo>
                  <a:lnTo>
                    <a:pt x="38" y="4"/>
                  </a:lnTo>
                  <a:lnTo>
                    <a:pt x="38" y="2"/>
                  </a:lnTo>
                  <a:lnTo>
                    <a:pt x="38" y="2"/>
                  </a:lnTo>
                  <a:lnTo>
                    <a:pt x="37" y="1"/>
                  </a:lnTo>
                  <a:lnTo>
                    <a:pt x="37" y="1"/>
                  </a:lnTo>
                  <a:lnTo>
                    <a:pt x="35" y="0"/>
                  </a:lnTo>
                  <a:lnTo>
                    <a:pt x="35" y="1"/>
                  </a:lnTo>
                  <a:lnTo>
                    <a:pt x="34" y="1"/>
                  </a:lnTo>
                  <a:lnTo>
                    <a:pt x="32" y="2"/>
                  </a:lnTo>
                  <a:lnTo>
                    <a:pt x="31" y="2"/>
                  </a:lnTo>
                  <a:lnTo>
                    <a:pt x="31" y="2"/>
                  </a:lnTo>
                  <a:lnTo>
                    <a:pt x="30" y="4"/>
                  </a:lnTo>
                  <a:lnTo>
                    <a:pt x="30" y="4"/>
                  </a:lnTo>
                  <a:lnTo>
                    <a:pt x="30" y="5"/>
                  </a:lnTo>
                  <a:lnTo>
                    <a:pt x="30" y="6"/>
                  </a:lnTo>
                  <a:lnTo>
                    <a:pt x="28" y="6"/>
                  </a:lnTo>
                  <a:lnTo>
                    <a:pt x="28" y="6"/>
                  </a:lnTo>
                  <a:lnTo>
                    <a:pt x="27" y="6"/>
                  </a:lnTo>
                  <a:lnTo>
                    <a:pt x="27" y="6"/>
                  </a:lnTo>
                  <a:lnTo>
                    <a:pt x="24" y="8"/>
                  </a:lnTo>
                  <a:lnTo>
                    <a:pt x="24" y="8"/>
                  </a:lnTo>
                  <a:lnTo>
                    <a:pt x="23" y="8"/>
                  </a:lnTo>
                  <a:lnTo>
                    <a:pt x="23" y="6"/>
                  </a:lnTo>
                  <a:lnTo>
                    <a:pt x="23" y="6"/>
                  </a:lnTo>
                  <a:lnTo>
                    <a:pt x="22" y="8"/>
                  </a:lnTo>
                  <a:lnTo>
                    <a:pt x="20" y="8"/>
                  </a:lnTo>
                  <a:lnTo>
                    <a:pt x="20" y="9"/>
                  </a:lnTo>
                  <a:lnTo>
                    <a:pt x="20" y="9"/>
                  </a:lnTo>
                  <a:lnTo>
                    <a:pt x="20" y="10"/>
                  </a:lnTo>
                  <a:lnTo>
                    <a:pt x="20" y="10"/>
                  </a:lnTo>
                  <a:lnTo>
                    <a:pt x="16" y="8"/>
                  </a:lnTo>
                  <a:lnTo>
                    <a:pt x="16" y="6"/>
                  </a:lnTo>
                  <a:lnTo>
                    <a:pt x="16" y="8"/>
                  </a:lnTo>
                  <a:lnTo>
                    <a:pt x="15" y="9"/>
                  </a:lnTo>
                  <a:lnTo>
                    <a:pt x="15" y="9"/>
                  </a:lnTo>
                  <a:lnTo>
                    <a:pt x="15" y="9"/>
                  </a:lnTo>
                  <a:lnTo>
                    <a:pt x="13" y="8"/>
                  </a:lnTo>
                  <a:lnTo>
                    <a:pt x="13" y="8"/>
                  </a:lnTo>
                  <a:lnTo>
                    <a:pt x="13" y="8"/>
                  </a:lnTo>
                  <a:lnTo>
                    <a:pt x="12" y="8"/>
                  </a:lnTo>
                  <a:lnTo>
                    <a:pt x="12" y="9"/>
                  </a:lnTo>
                  <a:lnTo>
                    <a:pt x="11" y="9"/>
                  </a:lnTo>
                  <a:lnTo>
                    <a:pt x="11" y="9"/>
                  </a:lnTo>
                  <a:lnTo>
                    <a:pt x="11" y="10"/>
                  </a:lnTo>
                  <a:lnTo>
                    <a:pt x="9" y="10"/>
                  </a:lnTo>
                  <a:lnTo>
                    <a:pt x="9" y="10"/>
                  </a:lnTo>
                  <a:lnTo>
                    <a:pt x="8" y="10"/>
                  </a:lnTo>
                  <a:lnTo>
                    <a:pt x="8" y="10"/>
                  </a:lnTo>
                  <a:lnTo>
                    <a:pt x="8" y="9"/>
                  </a:lnTo>
                  <a:lnTo>
                    <a:pt x="7" y="9"/>
                  </a:lnTo>
                  <a:lnTo>
                    <a:pt x="5" y="8"/>
                  </a:lnTo>
                  <a:lnTo>
                    <a:pt x="4" y="8"/>
                  </a:lnTo>
                  <a:lnTo>
                    <a:pt x="4" y="8"/>
                  </a:lnTo>
                  <a:lnTo>
                    <a:pt x="3" y="8"/>
                  </a:lnTo>
                  <a:lnTo>
                    <a:pt x="3" y="8"/>
                  </a:lnTo>
                  <a:lnTo>
                    <a:pt x="3" y="9"/>
                  </a:lnTo>
                  <a:lnTo>
                    <a:pt x="1" y="9"/>
                  </a:lnTo>
                  <a:lnTo>
                    <a:pt x="1" y="10"/>
                  </a:lnTo>
                  <a:lnTo>
                    <a:pt x="0" y="12"/>
                  </a:lnTo>
                  <a:lnTo>
                    <a:pt x="0" y="12"/>
                  </a:lnTo>
                  <a:lnTo>
                    <a:pt x="0" y="13"/>
                  </a:lnTo>
                  <a:lnTo>
                    <a:pt x="1" y="14"/>
                  </a:lnTo>
                  <a:lnTo>
                    <a:pt x="3" y="16"/>
                  </a:lnTo>
                  <a:lnTo>
                    <a:pt x="4" y="17"/>
                  </a:lnTo>
                  <a:lnTo>
                    <a:pt x="5" y="17"/>
                  </a:lnTo>
                  <a:lnTo>
                    <a:pt x="5" y="19"/>
                  </a:lnTo>
                  <a:lnTo>
                    <a:pt x="5" y="19"/>
                  </a:lnTo>
                  <a:lnTo>
                    <a:pt x="5" y="20"/>
                  </a:lnTo>
                  <a:lnTo>
                    <a:pt x="5" y="20"/>
                  </a:lnTo>
                  <a:lnTo>
                    <a:pt x="5" y="20"/>
                  </a:lnTo>
                  <a:lnTo>
                    <a:pt x="7" y="20"/>
                  </a:lnTo>
                  <a:lnTo>
                    <a:pt x="7" y="20"/>
                  </a:lnTo>
                  <a:lnTo>
                    <a:pt x="7" y="19"/>
                  </a:lnTo>
                  <a:lnTo>
                    <a:pt x="7" y="19"/>
                  </a:lnTo>
                  <a:lnTo>
                    <a:pt x="8" y="20"/>
                  </a:lnTo>
                  <a:lnTo>
                    <a:pt x="8" y="20"/>
                  </a:lnTo>
                  <a:lnTo>
                    <a:pt x="8" y="20"/>
                  </a:lnTo>
                  <a:lnTo>
                    <a:pt x="9" y="20"/>
                  </a:lnTo>
                  <a:lnTo>
                    <a:pt x="9" y="20"/>
                  </a:lnTo>
                  <a:lnTo>
                    <a:pt x="9" y="21"/>
                  </a:lnTo>
                  <a:lnTo>
                    <a:pt x="8" y="21"/>
                  </a:lnTo>
                  <a:lnTo>
                    <a:pt x="8" y="23"/>
                  </a:lnTo>
                  <a:lnTo>
                    <a:pt x="8" y="24"/>
                  </a:lnTo>
                  <a:lnTo>
                    <a:pt x="8" y="25"/>
                  </a:lnTo>
                  <a:lnTo>
                    <a:pt x="8" y="25"/>
                  </a:lnTo>
                  <a:lnTo>
                    <a:pt x="11" y="29"/>
                  </a:lnTo>
                  <a:lnTo>
                    <a:pt x="12" y="29"/>
                  </a:lnTo>
                  <a:lnTo>
                    <a:pt x="15" y="31"/>
                  </a:lnTo>
                  <a:lnTo>
                    <a:pt x="16" y="31"/>
                  </a:lnTo>
                  <a:lnTo>
                    <a:pt x="16" y="32"/>
                  </a:lnTo>
                  <a:lnTo>
                    <a:pt x="17" y="31"/>
                  </a:lnTo>
                  <a:lnTo>
                    <a:pt x="19" y="31"/>
                  </a:lnTo>
                  <a:lnTo>
                    <a:pt x="19" y="29"/>
                  </a:lnTo>
                  <a:lnTo>
                    <a:pt x="22" y="28"/>
                  </a:lnTo>
                  <a:lnTo>
                    <a:pt x="22" y="28"/>
                  </a:lnTo>
                  <a:lnTo>
                    <a:pt x="23" y="29"/>
                  </a:lnTo>
                  <a:lnTo>
                    <a:pt x="24" y="29"/>
                  </a:lnTo>
                  <a:lnTo>
                    <a:pt x="26" y="31"/>
                  </a:lnTo>
                  <a:lnTo>
                    <a:pt x="27" y="32"/>
                  </a:lnTo>
                  <a:lnTo>
                    <a:pt x="27" y="32"/>
                  </a:lnTo>
                  <a:lnTo>
                    <a:pt x="27" y="32"/>
                  </a:lnTo>
                  <a:lnTo>
                    <a:pt x="27" y="34"/>
                  </a:lnTo>
                  <a:lnTo>
                    <a:pt x="26" y="34"/>
                  </a:lnTo>
                  <a:lnTo>
                    <a:pt x="26" y="34"/>
                  </a:lnTo>
                  <a:lnTo>
                    <a:pt x="24" y="35"/>
                  </a:lnTo>
                  <a:lnTo>
                    <a:pt x="26" y="35"/>
                  </a:lnTo>
                  <a:lnTo>
                    <a:pt x="26" y="35"/>
                  </a:lnTo>
                  <a:lnTo>
                    <a:pt x="27" y="35"/>
                  </a:lnTo>
                  <a:lnTo>
                    <a:pt x="28" y="36"/>
                  </a:lnTo>
                  <a:lnTo>
                    <a:pt x="28" y="36"/>
                  </a:lnTo>
                  <a:lnTo>
                    <a:pt x="28" y="38"/>
                  </a:lnTo>
                  <a:lnTo>
                    <a:pt x="28" y="38"/>
                  </a:lnTo>
                  <a:lnTo>
                    <a:pt x="30" y="38"/>
                  </a:lnTo>
                  <a:lnTo>
                    <a:pt x="30" y="38"/>
                  </a:lnTo>
                  <a:lnTo>
                    <a:pt x="31" y="38"/>
                  </a:lnTo>
                  <a:lnTo>
                    <a:pt x="31" y="39"/>
                  </a:lnTo>
                  <a:lnTo>
                    <a:pt x="31" y="39"/>
                  </a:lnTo>
                  <a:lnTo>
                    <a:pt x="30" y="40"/>
                  </a:lnTo>
                  <a:lnTo>
                    <a:pt x="30" y="40"/>
                  </a:lnTo>
                  <a:lnTo>
                    <a:pt x="30" y="42"/>
                  </a:lnTo>
                  <a:lnTo>
                    <a:pt x="30" y="43"/>
                  </a:lnTo>
                  <a:lnTo>
                    <a:pt x="27" y="44"/>
                  </a:lnTo>
                  <a:lnTo>
                    <a:pt x="27" y="44"/>
                  </a:lnTo>
                  <a:lnTo>
                    <a:pt x="23" y="43"/>
                  </a:lnTo>
                  <a:lnTo>
                    <a:pt x="22" y="43"/>
                  </a:lnTo>
                  <a:lnTo>
                    <a:pt x="22" y="43"/>
                  </a:lnTo>
                  <a:lnTo>
                    <a:pt x="22" y="43"/>
                  </a:lnTo>
                  <a:lnTo>
                    <a:pt x="20" y="44"/>
                  </a:lnTo>
                  <a:lnTo>
                    <a:pt x="22" y="44"/>
                  </a:lnTo>
                  <a:lnTo>
                    <a:pt x="22" y="46"/>
                  </a:lnTo>
                  <a:lnTo>
                    <a:pt x="22" y="47"/>
                  </a:lnTo>
                  <a:lnTo>
                    <a:pt x="20" y="47"/>
                  </a:lnTo>
                  <a:lnTo>
                    <a:pt x="19" y="47"/>
                  </a:lnTo>
                  <a:lnTo>
                    <a:pt x="19" y="48"/>
                  </a:lnTo>
                  <a:lnTo>
                    <a:pt x="20" y="48"/>
                  </a:lnTo>
                  <a:lnTo>
                    <a:pt x="20" y="48"/>
                  </a:lnTo>
                  <a:lnTo>
                    <a:pt x="22" y="48"/>
                  </a:lnTo>
                  <a:lnTo>
                    <a:pt x="26" y="51"/>
                  </a:lnTo>
                  <a:lnTo>
                    <a:pt x="27" y="53"/>
                  </a:lnTo>
                  <a:lnTo>
                    <a:pt x="27" y="53"/>
                  </a:lnTo>
                  <a:lnTo>
                    <a:pt x="28" y="54"/>
                  </a:lnTo>
                  <a:lnTo>
                    <a:pt x="32" y="54"/>
                  </a:lnTo>
                  <a:lnTo>
                    <a:pt x="34" y="55"/>
                  </a:lnTo>
                  <a:lnTo>
                    <a:pt x="34" y="55"/>
                  </a:lnTo>
                  <a:lnTo>
                    <a:pt x="34" y="55"/>
                  </a:lnTo>
                  <a:lnTo>
                    <a:pt x="34" y="57"/>
                  </a:lnTo>
                  <a:lnTo>
                    <a:pt x="32" y="57"/>
                  </a:lnTo>
                  <a:lnTo>
                    <a:pt x="32" y="58"/>
                  </a:lnTo>
                  <a:lnTo>
                    <a:pt x="34" y="58"/>
                  </a:lnTo>
                  <a:lnTo>
                    <a:pt x="34" y="59"/>
                  </a:lnTo>
                  <a:lnTo>
                    <a:pt x="35" y="61"/>
                  </a:lnTo>
                  <a:lnTo>
                    <a:pt x="35" y="61"/>
                  </a:lnTo>
                  <a:lnTo>
                    <a:pt x="37" y="61"/>
                  </a:lnTo>
                  <a:lnTo>
                    <a:pt x="37" y="61"/>
                  </a:lnTo>
                  <a:lnTo>
                    <a:pt x="38" y="62"/>
                  </a:lnTo>
                  <a:lnTo>
                    <a:pt x="39" y="63"/>
                  </a:lnTo>
                  <a:lnTo>
                    <a:pt x="39" y="63"/>
                  </a:lnTo>
                  <a:lnTo>
                    <a:pt x="39" y="65"/>
                  </a:lnTo>
                  <a:lnTo>
                    <a:pt x="39" y="66"/>
                  </a:lnTo>
                  <a:lnTo>
                    <a:pt x="41" y="68"/>
                  </a:lnTo>
                  <a:lnTo>
                    <a:pt x="42" y="69"/>
                  </a:lnTo>
                  <a:lnTo>
                    <a:pt x="43" y="69"/>
                  </a:lnTo>
                  <a:lnTo>
                    <a:pt x="43" y="70"/>
                  </a:lnTo>
                  <a:lnTo>
                    <a:pt x="46" y="72"/>
                  </a:lnTo>
                  <a:lnTo>
                    <a:pt x="47" y="73"/>
                  </a:lnTo>
                  <a:lnTo>
                    <a:pt x="49" y="74"/>
                  </a:lnTo>
                  <a:lnTo>
                    <a:pt x="49" y="74"/>
                  </a:lnTo>
                  <a:lnTo>
                    <a:pt x="49" y="76"/>
                  </a:lnTo>
                  <a:lnTo>
                    <a:pt x="49" y="76"/>
                  </a:lnTo>
                  <a:lnTo>
                    <a:pt x="49" y="77"/>
                  </a:lnTo>
                  <a:lnTo>
                    <a:pt x="50" y="78"/>
                  </a:lnTo>
                  <a:lnTo>
                    <a:pt x="50" y="80"/>
                  </a:lnTo>
                  <a:lnTo>
                    <a:pt x="50" y="80"/>
                  </a:lnTo>
                  <a:lnTo>
                    <a:pt x="50" y="81"/>
                  </a:lnTo>
                  <a:lnTo>
                    <a:pt x="51" y="81"/>
                  </a:lnTo>
                  <a:lnTo>
                    <a:pt x="51" y="81"/>
                  </a:lnTo>
                  <a:lnTo>
                    <a:pt x="53" y="81"/>
                  </a:lnTo>
                  <a:lnTo>
                    <a:pt x="53" y="80"/>
                  </a:lnTo>
                  <a:lnTo>
                    <a:pt x="53" y="80"/>
                  </a:lnTo>
                  <a:lnTo>
                    <a:pt x="53" y="81"/>
                  </a:lnTo>
                  <a:lnTo>
                    <a:pt x="54" y="83"/>
                  </a:lnTo>
                  <a:lnTo>
                    <a:pt x="54" y="83"/>
                  </a:lnTo>
                  <a:lnTo>
                    <a:pt x="56" y="83"/>
                  </a:lnTo>
                  <a:lnTo>
                    <a:pt x="57" y="85"/>
                  </a:lnTo>
                  <a:lnTo>
                    <a:pt x="58" y="85"/>
                  </a:lnTo>
                  <a:lnTo>
                    <a:pt x="58" y="85"/>
                  </a:lnTo>
                  <a:lnTo>
                    <a:pt x="60" y="85"/>
                  </a:lnTo>
                  <a:lnTo>
                    <a:pt x="60" y="87"/>
                  </a:lnTo>
                  <a:lnTo>
                    <a:pt x="60" y="87"/>
                  </a:lnTo>
                  <a:lnTo>
                    <a:pt x="58" y="87"/>
                  </a:lnTo>
                  <a:lnTo>
                    <a:pt x="57" y="88"/>
                  </a:lnTo>
                  <a:lnTo>
                    <a:pt x="57" y="88"/>
                  </a:lnTo>
                  <a:lnTo>
                    <a:pt x="57" y="89"/>
                  </a:lnTo>
                  <a:lnTo>
                    <a:pt x="57" y="89"/>
                  </a:lnTo>
                  <a:lnTo>
                    <a:pt x="58" y="91"/>
                  </a:lnTo>
                  <a:lnTo>
                    <a:pt x="58" y="91"/>
                  </a:lnTo>
                  <a:lnTo>
                    <a:pt x="60" y="92"/>
                  </a:lnTo>
                  <a:lnTo>
                    <a:pt x="61" y="93"/>
                  </a:lnTo>
                  <a:lnTo>
                    <a:pt x="62" y="95"/>
                  </a:lnTo>
                  <a:lnTo>
                    <a:pt x="62" y="95"/>
                  </a:lnTo>
                  <a:lnTo>
                    <a:pt x="62" y="96"/>
                  </a:lnTo>
                  <a:lnTo>
                    <a:pt x="61" y="96"/>
                  </a:lnTo>
                  <a:lnTo>
                    <a:pt x="61" y="97"/>
                  </a:lnTo>
                  <a:lnTo>
                    <a:pt x="60" y="97"/>
                  </a:lnTo>
                  <a:lnTo>
                    <a:pt x="60" y="97"/>
                  </a:lnTo>
                  <a:lnTo>
                    <a:pt x="61" y="99"/>
                  </a:lnTo>
                  <a:lnTo>
                    <a:pt x="61" y="99"/>
                  </a:lnTo>
                  <a:lnTo>
                    <a:pt x="61" y="100"/>
                  </a:lnTo>
                  <a:lnTo>
                    <a:pt x="61" y="102"/>
                  </a:lnTo>
                  <a:lnTo>
                    <a:pt x="61" y="102"/>
                  </a:lnTo>
                  <a:lnTo>
                    <a:pt x="60" y="103"/>
                  </a:lnTo>
                  <a:lnTo>
                    <a:pt x="60" y="104"/>
                  </a:lnTo>
                  <a:lnTo>
                    <a:pt x="58" y="106"/>
                  </a:lnTo>
                  <a:lnTo>
                    <a:pt x="58" y="106"/>
                  </a:lnTo>
                  <a:lnTo>
                    <a:pt x="58" y="108"/>
                  </a:lnTo>
                  <a:lnTo>
                    <a:pt x="58" y="108"/>
                  </a:lnTo>
                  <a:lnTo>
                    <a:pt x="58" y="110"/>
                  </a:lnTo>
                  <a:lnTo>
                    <a:pt x="60" y="110"/>
                  </a:lnTo>
                  <a:lnTo>
                    <a:pt x="60" y="111"/>
                  </a:lnTo>
                  <a:lnTo>
                    <a:pt x="61" y="114"/>
                  </a:lnTo>
                  <a:lnTo>
                    <a:pt x="61" y="115"/>
                  </a:lnTo>
                  <a:lnTo>
                    <a:pt x="61" y="115"/>
                  </a:lnTo>
                  <a:lnTo>
                    <a:pt x="61" y="118"/>
                  </a:lnTo>
                  <a:lnTo>
                    <a:pt x="60" y="121"/>
                  </a:lnTo>
                  <a:lnTo>
                    <a:pt x="60" y="122"/>
                  </a:lnTo>
                  <a:lnTo>
                    <a:pt x="61" y="122"/>
                  </a:lnTo>
                  <a:lnTo>
                    <a:pt x="61" y="125"/>
                  </a:lnTo>
                  <a:lnTo>
                    <a:pt x="61" y="126"/>
                  </a:lnTo>
                  <a:lnTo>
                    <a:pt x="61" y="127"/>
                  </a:lnTo>
                  <a:lnTo>
                    <a:pt x="61" y="127"/>
                  </a:lnTo>
                  <a:lnTo>
                    <a:pt x="60" y="129"/>
                  </a:lnTo>
                  <a:lnTo>
                    <a:pt x="60" y="129"/>
                  </a:lnTo>
                  <a:lnTo>
                    <a:pt x="58" y="129"/>
                  </a:lnTo>
                  <a:lnTo>
                    <a:pt x="58" y="129"/>
                  </a:lnTo>
                  <a:lnTo>
                    <a:pt x="57" y="129"/>
                  </a:lnTo>
                  <a:lnTo>
                    <a:pt x="57" y="129"/>
                  </a:lnTo>
                  <a:lnTo>
                    <a:pt x="56" y="130"/>
                  </a:lnTo>
                  <a:lnTo>
                    <a:pt x="54" y="131"/>
                  </a:lnTo>
                  <a:lnTo>
                    <a:pt x="51" y="131"/>
                  </a:lnTo>
                  <a:lnTo>
                    <a:pt x="51" y="133"/>
                  </a:lnTo>
                  <a:lnTo>
                    <a:pt x="50" y="133"/>
                  </a:lnTo>
                  <a:lnTo>
                    <a:pt x="49" y="133"/>
                  </a:lnTo>
                  <a:lnTo>
                    <a:pt x="47" y="133"/>
                  </a:lnTo>
                  <a:lnTo>
                    <a:pt x="47" y="133"/>
                  </a:lnTo>
                  <a:lnTo>
                    <a:pt x="47" y="136"/>
                  </a:lnTo>
                  <a:lnTo>
                    <a:pt x="47" y="136"/>
                  </a:lnTo>
                  <a:lnTo>
                    <a:pt x="47" y="136"/>
                  </a:lnTo>
                  <a:lnTo>
                    <a:pt x="47" y="136"/>
                  </a:lnTo>
                  <a:lnTo>
                    <a:pt x="46" y="136"/>
                  </a:lnTo>
                  <a:lnTo>
                    <a:pt x="45" y="136"/>
                  </a:lnTo>
                  <a:lnTo>
                    <a:pt x="43" y="136"/>
                  </a:lnTo>
                  <a:lnTo>
                    <a:pt x="43" y="136"/>
                  </a:lnTo>
                  <a:lnTo>
                    <a:pt x="42" y="136"/>
                  </a:lnTo>
                  <a:lnTo>
                    <a:pt x="42" y="136"/>
                  </a:lnTo>
                  <a:lnTo>
                    <a:pt x="42" y="137"/>
                  </a:lnTo>
                  <a:lnTo>
                    <a:pt x="42" y="137"/>
                  </a:lnTo>
                  <a:lnTo>
                    <a:pt x="42" y="137"/>
                  </a:lnTo>
                  <a:lnTo>
                    <a:pt x="42" y="138"/>
                  </a:lnTo>
                  <a:lnTo>
                    <a:pt x="42" y="140"/>
                  </a:lnTo>
                  <a:lnTo>
                    <a:pt x="42" y="140"/>
                  </a:lnTo>
                  <a:lnTo>
                    <a:pt x="42" y="141"/>
                  </a:lnTo>
                  <a:lnTo>
                    <a:pt x="45" y="142"/>
                  </a:lnTo>
                  <a:lnTo>
                    <a:pt x="45" y="144"/>
                  </a:lnTo>
                  <a:lnTo>
                    <a:pt x="45" y="144"/>
                  </a:lnTo>
                  <a:lnTo>
                    <a:pt x="45" y="145"/>
                  </a:lnTo>
                  <a:lnTo>
                    <a:pt x="45" y="146"/>
                  </a:lnTo>
                  <a:lnTo>
                    <a:pt x="45" y="146"/>
                  </a:lnTo>
                  <a:lnTo>
                    <a:pt x="43" y="145"/>
                  </a:lnTo>
                  <a:lnTo>
                    <a:pt x="42" y="145"/>
                  </a:lnTo>
                  <a:lnTo>
                    <a:pt x="42" y="145"/>
                  </a:lnTo>
                  <a:lnTo>
                    <a:pt x="42" y="145"/>
                  </a:lnTo>
                  <a:lnTo>
                    <a:pt x="41" y="145"/>
                  </a:lnTo>
                  <a:lnTo>
                    <a:pt x="41" y="144"/>
                  </a:lnTo>
                  <a:lnTo>
                    <a:pt x="39" y="144"/>
                  </a:lnTo>
                  <a:lnTo>
                    <a:pt x="38" y="144"/>
                  </a:lnTo>
                  <a:lnTo>
                    <a:pt x="37" y="144"/>
                  </a:lnTo>
                  <a:lnTo>
                    <a:pt x="37" y="144"/>
                  </a:lnTo>
                  <a:lnTo>
                    <a:pt x="37" y="144"/>
                  </a:lnTo>
                  <a:lnTo>
                    <a:pt x="35" y="145"/>
                  </a:lnTo>
                  <a:lnTo>
                    <a:pt x="35" y="145"/>
                  </a:lnTo>
                  <a:lnTo>
                    <a:pt x="34" y="145"/>
                  </a:lnTo>
                  <a:lnTo>
                    <a:pt x="32" y="145"/>
                  </a:lnTo>
                  <a:lnTo>
                    <a:pt x="32" y="145"/>
                  </a:lnTo>
                  <a:lnTo>
                    <a:pt x="32" y="146"/>
                  </a:lnTo>
                  <a:lnTo>
                    <a:pt x="32" y="146"/>
                  </a:lnTo>
                  <a:lnTo>
                    <a:pt x="32" y="146"/>
                  </a:lnTo>
                  <a:lnTo>
                    <a:pt x="32" y="148"/>
                  </a:lnTo>
                  <a:lnTo>
                    <a:pt x="31" y="148"/>
                  </a:lnTo>
                  <a:lnTo>
                    <a:pt x="30" y="149"/>
                  </a:lnTo>
                  <a:lnTo>
                    <a:pt x="30" y="149"/>
                  </a:lnTo>
                  <a:lnTo>
                    <a:pt x="28" y="149"/>
                  </a:lnTo>
                  <a:lnTo>
                    <a:pt x="27" y="149"/>
                  </a:lnTo>
                  <a:lnTo>
                    <a:pt x="27" y="149"/>
                  </a:lnTo>
                  <a:lnTo>
                    <a:pt x="26" y="151"/>
                  </a:lnTo>
                  <a:lnTo>
                    <a:pt x="26" y="151"/>
                  </a:lnTo>
                  <a:lnTo>
                    <a:pt x="27" y="151"/>
                  </a:lnTo>
                  <a:lnTo>
                    <a:pt x="27" y="152"/>
                  </a:lnTo>
                  <a:lnTo>
                    <a:pt x="27" y="153"/>
                  </a:lnTo>
                  <a:lnTo>
                    <a:pt x="28" y="153"/>
                  </a:lnTo>
                  <a:lnTo>
                    <a:pt x="30" y="153"/>
                  </a:lnTo>
                  <a:lnTo>
                    <a:pt x="30" y="153"/>
                  </a:lnTo>
                  <a:lnTo>
                    <a:pt x="31" y="153"/>
                  </a:lnTo>
                  <a:lnTo>
                    <a:pt x="31" y="153"/>
                  </a:lnTo>
                  <a:lnTo>
                    <a:pt x="32" y="155"/>
                  </a:lnTo>
                  <a:lnTo>
                    <a:pt x="32" y="155"/>
                  </a:lnTo>
                  <a:lnTo>
                    <a:pt x="32" y="156"/>
                  </a:lnTo>
                  <a:lnTo>
                    <a:pt x="32" y="156"/>
                  </a:lnTo>
                  <a:lnTo>
                    <a:pt x="32" y="156"/>
                  </a:lnTo>
                  <a:lnTo>
                    <a:pt x="31" y="157"/>
                  </a:lnTo>
                  <a:lnTo>
                    <a:pt x="30" y="160"/>
                  </a:lnTo>
                  <a:lnTo>
                    <a:pt x="30" y="164"/>
                  </a:lnTo>
                  <a:lnTo>
                    <a:pt x="30" y="168"/>
                  </a:lnTo>
                  <a:lnTo>
                    <a:pt x="31" y="170"/>
                  </a:lnTo>
                  <a:lnTo>
                    <a:pt x="30" y="171"/>
                  </a:lnTo>
                  <a:lnTo>
                    <a:pt x="31" y="171"/>
                  </a:lnTo>
                  <a:lnTo>
                    <a:pt x="34" y="171"/>
                  </a:lnTo>
                  <a:lnTo>
                    <a:pt x="34" y="170"/>
                  </a:lnTo>
                  <a:lnTo>
                    <a:pt x="35" y="168"/>
                  </a:lnTo>
                  <a:lnTo>
                    <a:pt x="37" y="167"/>
                  </a:lnTo>
                  <a:lnTo>
                    <a:pt x="38" y="166"/>
                  </a:lnTo>
                  <a:lnTo>
                    <a:pt x="45" y="161"/>
                  </a:lnTo>
                  <a:lnTo>
                    <a:pt x="46" y="161"/>
                  </a:lnTo>
                  <a:lnTo>
                    <a:pt x="46" y="160"/>
                  </a:lnTo>
                  <a:lnTo>
                    <a:pt x="45" y="160"/>
                  </a:lnTo>
                  <a:lnTo>
                    <a:pt x="45" y="159"/>
                  </a:lnTo>
                  <a:lnTo>
                    <a:pt x="42" y="155"/>
                  </a:lnTo>
                  <a:lnTo>
                    <a:pt x="42" y="156"/>
                  </a:lnTo>
                  <a:lnTo>
                    <a:pt x="46" y="159"/>
                  </a:lnTo>
                  <a:lnTo>
                    <a:pt x="47" y="160"/>
                  </a:lnTo>
                  <a:lnTo>
                    <a:pt x="49" y="160"/>
                  </a:lnTo>
                  <a:lnTo>
                    <a:pt x="49" y="160"/>
                  </a:lnTo>
                  <a:lnTo>
                    <a:pt x="50" y="159"/>
                  </a:lnTo>
                  <a:lnTo>
                    <a:pt x="50" y="159"/>
                  </a:lnTo>
                  <a:lnTo>
                    <a:pt x="49" y="157"/>
                  </a:lnTo>
                  <a:lnTo>
                    <a:pt x="46" y="153"/>
                  </a:lnTo>
                  <a:lnTo>
                    <a:pt x="45" y="152"/>
                  </a:lnTo>
                  <a:lnTo>
                    <a:pt x="49" y="156"/>
                  </a:lnTo>
                  <a:lnTo>
                    <a:pt x="50" y="156"/>
                  </a:lnTo>
                  <a:lnTo>
                    <a:pt x="50" y="156"/>
                  </a:lnTo>
                  <a:lnTo>
                    <a:pt x="50" y="156"/>
                  </a:lnTo>
                  <a:lnTo>
                    <a:pt x="50" y="156"/>
                  </a:lnTo>
                  <a:lnTo>
                    <a:pt x="50" y="155"/>
                  </a:lnTo>
                  <a:lnTo>
                    <a:pt x="51" y="155"/>
                  </a:lnTo>
                  <a:lnTo>
                    <a:pt x="53" y="153"/>
                  </a:lnTo>
                  <a:lnTo>
                    <a:pt x="53" y="153"/>
                  </a:lnTo>
                  <a:lnTo>
                    <a:pt x="51" y="153"/>
                  </a:lnTo>
                  <a:lnTo>
                    <a:pt x="50" y="152"/>
                  </a:lnTo>
                  <a:lnTo>
                    <a:pt x="49" y="152"/>
                  </a:lnTo>
                  <a:lnTo>
                    <a:pt x="49" y="152"/>
                  </a:lnTo>
                  <a:lnTo>
                    <a:pt x="50" y="152"/>
                  </a:lnTo>
                  <a:lnTo>
                    <a:pt x="51" y="152"/>
                  </a:lnTo>
                  <a:lnTo>
                    <a:pt x="51" y="151"/>
                  </a:lnTo>
                  <a:lnTo>
                    <a:pt x="51" y="151"/>
                  </a:lnTo>
                  <a:lnTo>
                    <a:pt x="51" y="151"/>
                  </a:lnTo>
                  <a:lnTo>
                    <a:pt x="51" y="149"/>
                  </a:lnTo>
                  <a:lnTo>
                    <a:pt x="50" y="149"/>
                  </a:lnTo>
                  <a:lnTo>
                    <a:pt x="50" y="149"/>
                  </a:lnTo>
                  <a:lnTo>
                    <a:pt x="51" y="149"/>
                  </a:lnTo>
                  <a:lnTo>
                    <a:pt x="53" y="151"/>
                  </a:lnTo>
                  <a:lnTo>
                    <a:pt x="54" y="151"/>
                  </a:lnTo>
                  <a:lnTo>
                    <a:pt x="54" y="151"/>
                  </a:lnTo>
                  <a:lnTo>
                    <a:pt x="54" y="151"/>
                  </a:lnTo>
                  <a:lnTo>
                    <a:pt x="54" y="148"/>
                  </a:lnTo>
                  <a:lnTo>
                    <a:pt x="54" y="148"/>
                  </a:lnTo>
                  <a:lnTo>
                    <a:pt x="56" y="148"/>
                  </a:lnTo>
                  <a:lnTo>
                    <a:pt x="56" y="149"/>
                  </a:lnTo>
                  <a:lnTo>
                    <a:pt x="56" y="149"/>
                  </a:lnTo>
                  <a:lnTo>
                    <a:pt x="57" y="149"/>
                  </a:lnTo>
                  <a:lnTo>
                    <a:pt x="57" y="151"/>
                  </a:lnTo>
                  <a:lnTo>
                    <a:pt x="58" y="151"/>
                  </a:lnTo>
                  <a:lnTo>
                    <a:pt x="60" y="149"/>
                  </a:lnTo>
                  <a:lnTo>
                    <a:pt x="60" y="149"/>
                  </a:lnTo>
                  <a:lnTo>
                    <a:pt x="61" y="149"/>
                  </a:lnTo>
                  <a:lnTo>
                    <a:pt x="64" y="146"/>
                  </a:lnTo>
                  <a:lnTo>
                    <a:pt x="66" y="146"/>
                  </a:lnTo>
                  <a:lnTo>
                    <a:pt x="66" y="145"/>
                  </a:lnTo>
                  <a:lnTo>
                    <a:pt x="68" y="145"/>
                  </a:lnTo>
                  <a:lnTo>
                    <a:pt x="69" y="144"/>
                  </a:lnTo>
                  <a:lnTo>
                    <a:pt x="70" y="144"/>
                  </a:lnTo>
                  <a:lnTo>
                    <a:pt x="72" y="142"/>
                  </a:lnTo>
                  <a:lnTo>
                    <a:pt x="75" y="141"/>
                  </a:lnTo>
                  <a:lnTo>
                    <a:pt x="76" y="140"/>
                  </a:lnTo>
                  <a:lnTo>
                    <a:pt x="77" y="140"/>
                  </a:lnTo>
                  <a:lnTo>
                    <a:pt x="77" y="138"/>
                  </a:lnTo>
                  <a:lnTo>
                    <a:pt x="77" y="137"/>
                  </a:lnTo>
                  <a:lnTo>
                    <a:pt x="79" y="137"/>
                  </a:lnTo>
                  <a:lnTo>
                    <a:pt x="79" y="136"/>
                  </a:lnTo>
                  <a:lnTo>
                    <a:pt x="80" y="136"/>
                  </a:lnTo>
                  <a:lnTo>
                    <a:pt x="80" y="134"/>
                  </a:lnTo>
                  <a:lnTo>
                    <a:pt x="79" y="134"/>
                  </a:lnTo>
                  <a:lnTo>
                    <a:pt x="79" y="133"/>
                  </a:lnTo>
                  <a:lnTo>
                    <a:pt x="80" y="133"/>
                  </a:lnTo>
                  <a:lnTo>
                    <a:pt x="80" y="133"/>
                  </a:lnTo>
                  <a:lnTo>
                    <a:pt x="80" y="131"/>
                  </a:lnTo>
                  <a:lnTo>
                    <a:pt x="80" y="133"/>
                  </a:lnTo>
                  <a:lnTo>
                    <a:pt x="80" y="133"/>
                  </a:lnTo>
                  <a:lnTo>
                    <a:pt x="80" y="133"/>
                  </a:lnTo>
                  <a:lnTo>
                    <a:pt x="80" y="133"/>
                  </a:lnTo>
                  <a:lnTo>
                    <a:pt x="80" y="131"/>
                  </a:lnTo>
                  <a:lnTo>
                    <a:pt x="80" y="127"/>
                  </a:lnTo>
                  <a:lnTo>
                    <a:pt x="81" y="127"/>
                  </a:lnTo>
                  <a:lnTo>
                    <a:pt x="80" y="125"/>
                  </a:lnTo>
                  <a:lnTo>
                    <a:pt x="80" y="125"/>
                  </a:lnTo>
                  <a:lnTo>
                    <a:pt x="81" y="123"/>
                  </a:lnTo>
                  <a:lnTo>
                    <a:pt x="81" y="125"/>
                  </a:lnTo>
                  <a:lnTo>
                    <a:pt x="83" y="125"/>
                  </a:lnTo>
                  <a:lnTo>
                    <a:pt x="81" y="123"/>
                  </a:lnTo>
                  <a:close/>
                  <a:moveTo>
                    <a:pt x="50" y="170"/>
                  </a:moveTo>
                  <a:lnTo>
                    <a:pt x="50" y="170"/>
                  </a:lnTo>
                  <a:lnTo>
                    <a:pt x="50" y="170"/>
                  </a:lnTo>
                  <a:lnTo>
                    <a:pt x="50" y="170"/>
                  </a:lnTo>
                  <a:lnTo>
                    <a:pt x="50" y="170"/>
                  </a:lnTo>
                  <a:lnTo>
                    <a:pt x="50" y="170"/>
                  </a:lnTo>
                  <a:lnTo>
                    <a:pt x="50" y="170"/>
                  </a:lnTo>
                  <a:close/>
                  <a:moveTo>
                    <a:pt x="57" y="151"/>
                  </a:moveTo>
                  <a:lnTo>
                    <a:pt x="56" y="151"/>
                  </a:lnTo>
                  <a:lnTo>
                    <a:pt x="56" y="151"/>
                  </a:lnTo>
                  <a:lnTo>
                    <a:pt x="57" y="151"/>
                  </a:lnTo>
                  <a:lnTo>
                    <a:pt x="57" y="151"/>
                  </a:lnTo>
                  <a:lnTo>
                    <a:pt x="57" y="151"/>
                  </a:lnTo>
                  <a:lnTo>
                    <a:pt x="57" y="151"/>
                  </a:lnTo>
                  <a:close/>
                  <a:moveTo>
                    <a:pt x="22" y="151"/>
                  </a:moveTo>
                  <a:lnTo>
                    <a:pt x="20" y="151"/>
                  </a:lnTo>
                  <a:lnTo>
                    <a:pt x="19" y="151"/>
                  </a:lnTo>
                  <a:lnTo>
                    <a:pt x="19" y="151"/>
                  </a:lnTo>
                  <a:lnTo>
                    <a:pt x="19" y="151"/>
                  </a:lnTo>
                  <a:lnTo>
                    <a:pt x="20" y="152"/>
                  </a:lnTo>
                  <a:lnTo>
                    <a:pt x="20" y="155"/>
                  </a:lnTo>
                  <a:lnTo>
                    <a:pt x="22" y="155"/>
                  </a:lnTo>
                  <a:lnTo>
                    <a:pt x="22" y="153"/>
                  </a:lnTo>
                  <a:lnTo>
                    <a:pt x="22" y="152"/>
                  </a:lnTo>
                  <a:lnTo>
                    <a:pt x="22" y="151"/>
                  </a:lnTo>
                  <a:lnTo>
                    <a:pt x="22" y="151"/>
                  </a:lnTo>
                  <a:lnTo>
                    <a:pt x="22" y="151"/>
                  </a:lnTo>
                  <a:close/>
                  <a:moveTo>
                    <a:pt x="60" y="29"/>
                  </a:moveTo>
                  <a:lnTo>
                    <a:pt x="60" y="29"/>
                  </a:lnTo>
                  <a:lnTo>
                    <a:pt x="61" y="29"/>
                  </a:lnTo>
                  <a:lnTo>
                    <a:pt x="61" y="28"/>
                  </a:lnTo>
                  <a:lnTo>
                    <a:pt x="61" y="28"/>
                  </a:lnTo>
                  <a:lnTo>
                    <a:pt x="61" y="28"/>
                  </a:lnTo>
                  <a:lnTo>
                    <a:pt x="60" y="28"/>
                  </a:lnTo>
                  <a:lnTo>
                    <a:pt x="60" y="29"/>
                  </a:lnTo>
                  <a:close/>
                  <a:moveTo>
                    <a:pt x="54" y="29"/>
                  </a:moveTo>
                  <a:lnTo>
                    <a:pt x="54" y="31"/>
                  </a:lnTo>
                  <a:lnTo>
                    <a:pt x="56" y="31"/>
                  </a:lnTo>
                  <a:lnTo>
                    <a:pt x="56" y="31"/>
                  </a:lnTo>
                  <a:lnTo>
                    <a:pt x="56" y="31"/>
                  </a:lnTo>
                  <a:lnTo>
                    <a:pt x="56" y="29"/>
                  </a:lnTo>
                  <a:lnTo>
                    <a:pt x="56" y="29"/>
                  </a:lnTo>
                  <a:lnTo>
                    <a:pt x="54" y="29"/>
                  </a:lnTo>
                  <a:lnTo>
                    <a:pt x="54" y="29"/>
                  </a:lnTo>
                  <a:close/>
                  <a:moveTo>
                    <a:pt x="61" y="25"/>
                  </a:moveTo>
                  <a:lnTo>
                    <a:pt x="60" y="25"/>
                  </a:lnTo>
                  <a:lnTo>
                    <a:pt x="60" y="25"/>
                  </a:lnTo>
                  <a:lnTo>
                    <a:pt x="60" y="27"/>
                  </a:lnTo>
                  <a:lnTo>
                    <a:pt x="60" y="27"/>
                  </a:lnTo>
                  <a:lnTo>
                    <a:pt x="61" y="25"/>
                  </a:lnTo>
                  <a:lnTo>
                    <a:pt x="61" y="25"/>
                  </a:lnTo>
                  <a:close/>
                  <a:moveTo>
                    <a:pt x="51" y="29"/>
                  </a:moveTo>
                  <a:lnTo>
                    <a:pt x="53" y="29"/>
                  </a:lnTo>
                  <a:lnTo>
                    <a:pt x="53" y="31"/>
                  </a:lnTo>
                  <a:lnTo>
                    <a:pt x="53" y="29"/>
                  </a:lnTo>
                  <a:lnTo>
                    <a:pt x="53" y="29"/>
                  </a:lnTo>
                  <a:lnTo>
                    <a:pt x="53" y="29"/>
                  </a:lnTo>
                  <a:lnTo>
                    <a:pt x="51" y="29"/>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4" name="Venezuela">
              <a:extLst>
                <a:ext uri="{FF2B5EF4-FFF2-40B4-BE49-F238E27FC236}">
                  <a16:creationId xmlns:a16="http://schemas.microsoft.com/office/drawing/2014/main" id="{15F205AD-09F8-4E2D-A1F2-F0381C76BC83}"/>
                </a:ext>
              </a:extLst>
            </p:cNvPr>
            <p:cNvSpPr>
              <a:spLocks noEditPoints="1"/>
            </p:cNvSpPr>
            <p:nvPr/>
          </p:nvSpPr>
          <p:spPr bwMode="auto">
            <a:xfrm>
              <a:off x="3493409" y="3724024"/>
              <a:ext cx="294295" cy="251979"/>
            </a:xfrm>
            <a:custGeom>
              <a:avLst/>
              <a:gdLst>
                <a:gd name="T0" fmla="*/ 108 w 153"/>
                <a:gd name="T1" fmla="*/ 12 h 131"/>
                <a:gd name="T2" fmla="*/ 102 w 153"/>
                <a:gd name="T3" fmla="*/ 14 h 131"/>
                <a:gd name="T4" fmla="*/ 141 w 153"/>
                <a:gd name="T5" fmla="*/ 37 h 131"/>
                <a:gd name="T6" fmla="*/ 141 w 153"/>
                <a:gd name="T7" fmla="*/ 36 h 131"/>
                <a:gd name="T8" fmla="*/ 92 w 153"/>
                <a:gd name="T9" fmla="*/ 15 h 131"/>
                <a:gd name="T10" fmla="*/ 149 w 153"/>
                <a:gd name="T11" fmla="*/ 41 h 131"/>
                <a:gd name="T12" fmla="*/ 135 w 153"/>
                <a:gd name="T13" fmla="*/ 42 h 131"/>
                <a:gd name="T14" fmla="*/ 140 w 153"/>
                <a:gd name="T15" fmla="*/ 36 h 131"/>
                <a:gd name="T16" fmla="*/ 134 w 153"/>
                <a:gd name="T17" fmla="*/ 27 h 131"/>
                <a:gd name="T18" fmla="*/ 130 w 153"/>
                <a:gd name="T19" fmla="*/ 29 h 131"/>
                <a:gd name="T20" fmla="*/ 127 w 153"/>
                <a:gd name="T21" fmla="*/ 27 h 131"/>
                <a:gd name="T22" fmla="*/ 123 w 153"/>
                <a:gd name="T23" fmla="*/ 23 h 131"/>
                <a:gd name="T24" fmla="*/ 121 w 153"/>
                <a:gd name="T25" fmla="*/ 22 h 131"/>
                <a:gd name="T26" fmla="*/ 126 w 153"/>
                <a:gd name="T27" fmla="*/ 18 h 131"/>
                <a:gd name="T28" fmla="*/ 112 w 153"/>
                <a:gd name="T29" fmla="*/ 18 h 131"/>
                <a:gd name="T30" fmla="*/ 108 w 153"/>
                <a:gd name="T31" fmla="*/ 21 h 131"/>
                <a:gd name="T32" fmla="*/ 85 w 153"/>
                <a:gd name="T33" fmla="*/ 22 h 131"/>
                <a:gd name="T34" fmla="*/ 59 w 153"/>
                <a:gd name="T35" fmla="*/ 19 h 131"/>
                <a:gd name="T36" fmla="*/ 51 w 153"/>
                <a:gd name="T37" fmla="*/ 8 h 131"/>
                <a:gd name="T38" fmla="*/ 40 w 153"/>
                <a:gd name="T39" fmla="*/ 3 h 131"/>
                <a:gd name="T40" fmla="*/ 36 w 153"/>
                <a:gd name="T41" fmla="*/ 6 h 131"/>
                <a:gd name="T42" fmla="*/ 36 w 153"/>
                <a:gd name="T43" fmla="*/ 8 h 131"/>
                <a:gd name="T44" fmla="*/ 21 w 153"/>
                <a:gd name="T45" fmla="*/ 19 h 131"/>
                <a:gd name="T46" fmla="*/ 24 w 153"/>
                <a:gd name="T47" fmla="*/ 34 h 131"/>
                <a:gd name="T48" fmla="*/ 17 w 153"/>
                <a:gd name="T49" fmla="*/ 31 h 131"/>
                <a:gd name="T50" fmla="*/ 20 w 153"/>
                <a:gd name="T51" fmla="*/ 18 h 131"/>
                <a:gd name="T52" fmla="*/ 16 w 153"/>
                <a:gd name="T53" fmla="*/ 8 h 131"/>
                <a:gd name="T54" fmla="*/ 23 w 153"/>
                <a:gd name="T55" fmla="*/ 4 h 131"/>
                <a:gd name="T56" fmla="*/ 8 w 153"/>
                <a:gd name="T57" fmla="*/ 15 h 131"/>
                <a:gd name="T58" fmla="*/ 1 w 153"/>
                <a:gd name="T59" fmla="*/ 33 h 131"/>
                <a:gd name="T60" fmla="*/ 5 w 153"/>
                <a:gd name="T61" fmla="*/ 36 h 131"/>
                <a:gd name="T62" fmla="*/ 12 w 153"/>
                <a:gd name="T63" fmla="*/ 46 h 131"/>
                <a:gd name="T64" fmla="*/ 12 w 153"/>
                <a:gd name="T65" fmla="*/ 55 h 131"/>
                <a:gd name="T66" fmla="*/ 24 w 153"/>
                <a:gd name="T67" fmla="*/ 59 h 131"/>
                <a:gd name="T68" fmla="*/ 35 w 153"/>
                <a:gd name="T69" fmla="*/ 60 h 131"/>
                <a:gd name="T70" fmla="*/ 46 w 153"/>
                <a:gd name="T71" fmla="*/ 68 h 131"/>
                <a:gd name="T72" fmla="*/ 62 w 153"/>
                <a:gd name="T73" fmla="*/ 68 h 131"/>
                <a:gd name="T74" fmla="*/ 65 w 153"/>
                <a:gd name="T75" fmla="*/ 74 h 131"/>
                <a:gd name="T76" fmla="*/ 63 w 153"/>
                <a:gd name="T77" fmla="*/ 87 h 131"/>
                <a:gd name="T78" fmla="*/ 68 w 153"/>
                <a:gd name="T79" fmla="*/ 99 h 131"/>
                <a:gd name="T80" fmla="*/ 63 w 153"/>
                <a:gd name="T81" fmla="*/ 106 h 131"/>
                <a:gd name="T82" fmla="*/ 69 w 153"/>
                <a:gd name="T83" fmla="*/ 110 h 131"/>
                <a:gd name="T84" fmla="*/ 72 w 153"/>
                <a:gd name="T85" fmla="*/ 117 h 131"/>
                <a:gd name="T86" fmla="*/ 78 w 153"/>
                <a:gd name="T87" fmla="*/ 129 h 131"/>
                <a:gd name="T88" fmla="*/ 87 w 153"/>
                <a:gd name="T89" fmla="*/ 127 h 131"/>
                <a:gd name="T90" fmla="*/ 92 w 153"/>
                <a:gd name="T91" fmla="*/ 128 h 131"/>
                <a:gd name="T92" fmla="*/ 100 w 153"/>
                <a:gd name="T93" fmla="*/ 121 h 131"/>
                <a:gd name="T94" fmla="*/ 107 w 153"/>
                <a:gd name="T95" fmla="*/ 116 h 131"/>
                <a:gd name="T96" fmla="*/ 112 w 153"/>
                <a:gd name="T97" fmla="*/ 110 h 131"/>
                <a:gd name="T98" fmla="*/ 106 w 153"/>
                <a:gd name="T99" fmla="*/ 106 h 131"/>
                <a:gd name="T100" fmla="*/ 99 w 153"/>
                <a:gd name="T101" fmla="*/ 91 h 131"/>
                <a:gd name="T102" fmla="*/ 104 w 153"/>
                <a:gd name="T103" fmla="*/ 91 h 131"/>
                <a:gd name="T104" fmla="*/ 111 w 153"/>
                <a:gd name="T105" fmla="*/ 94 h 131"/>
                <a:gd name="T106" fmla="*/ 121 w 153"/>
                <a:gd name="T107" fmla="*/ 94 h 131"/>
                <a:gd name="T108" fmla="*/ 131 w 153"/>
                <a:gd name="T109" fmla="*/ 91 h 131"/>
                <a:gd name="T110" fmla="*/ 141 w 153"/>
                <a:gd name="T111" fmla="*/ 86 h 131"/>
                <a:gd name="T112" fmla="*/ 144 w 153"/>
                <a:gd name="T113" fmla="*/ 80 h 131"/>
                <a:gd name="T114" fmla="*/ 138 w 153"/>
                <a:gd name="T115" fmla="*/ 68 h 131"/>
                <a:gd name="T116" fmla="*/ 140 w 153"/>
                <a:gd name="T117" fmla="*/ 63 h 131"/>
                <a:gd name="T118" fmla="*/ 148 w 153"/>
                <a:gd name="T119" fmla="*/ 59 h 131"/>
                <a:gd name="T120" fmla="*/ 144 w 153"/>
                <a:gd name="T121" fmla="*/ 56 h 131"/>
                <a:gd name="T122" fmla="*/ 148 w 153"/>
                <a:gd name="T123" fmla="*/ 49 h 131"/>
                <a:gd name="T124" fmla="*/ 153 w 153"/>
                <a:gd name="T125" fmla="*/ 4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3" h="131">
                  <a:moveTo>
                    <a:pt x="104" y="14"/>
                  </a:moveTo>
                  <a:lnTo>
                    <a:pt x="104" y="14"/>
                  </a:lnTo>
                  <a:lnTo>
                    <a:pt x="106" y="15"/>
                  </a:lnTo>
                  <a:lnTo>
                    <a:pt x="106" y="15"/>
                  </a:lnTo>
                  <a:lnTo>
                    <a:pt x="106" y="15"/>
                  </a:lnTo>
                  <a:lnTo>
                    <a:pt x="107" y="15"/>
                  </a:lnTo>
                  <a:lnTo>
                    <a:pt x="108" y="14"/>
                  </a:lnTo>
                  <a:lnTo>
                    <a:pt x="108" y="14"/>
                  </a:lnTo>
                  <a:lnTo>
                    <a:pt x="108" y="12"/>
                  </a:lnTo>
                  <a:lnTo>
                    <a:pt x="107" y="12"/>
                  </a:lnTo>
                  <a:lnTo>
                    <a:pt x="106" y="12"/>
                  </a:lnTo>
                  <a:lnTo>
                    <a:pt x="106" y="14"/>
                  </a:lnTo>
                  <a:lnTo>
                    <a:pt x="104" y="14"/>
                  </a:lnTo>
                  <a:lnTo>
                    <a:pt x="104" y="14"/>
                  </a:lnTo>
                  <a:lnTo>
                    <a:pt x="104" y="12"/>
                  </a:lnTo>
                  <a:lnTo>
                    <a:pt x="103" y="12"/>
                  </a:lnTo>
                  <a:lnTo>
                    <a:pt x="102" y="12"/>
                  </a:lnTo>
                  <a:lnTo>
                    <a:pt x="102" y="14"/>
                  </a:lnTo>
                  <a:lnTo>
                    <a:pt x="102" y="14"/>
                  </a:lnTo>
                  <a:lnTo>
                    <a:pt x="104" y="14"/>
                  </a:lnTo>
                  <a:close/>
                  <a:moveTo>
                    <a:pt x="141" y="36"/>
                  </a:moveTo>
                  <a:lnTo>
                    <a:pt x="141" y="36"/>
                  </a:lnTo>
                  <a:lnTo>
                    <a:pt x="140" y="37"/>
                  </a:lnTo>
                  <a:lnTo>
                    <a:pt x="140" y="37"/>
                  </a:lnTo>
                  <a:lnTo>
                    <a:pt x="140" y="38"/>
                  </a:lnTo>
                  <a:lnTo>
                    <a:pt x="140" y="38"/>
                  </a:lnTo>
                  <a:lnTo>
                    <a:pt x="141" y="37"/>
                  </a:lnTo>
                  <a:lnTo>
                    <a:pt x="142" y="37"/>
                  </a:lnTo>
                  <a:lnTo>
                    <a:pt x="142" y="37"/>
                  </a:lnTo>
                  <a:lnTo>
                    <a:pt x="141" y="36"/>
                  </a:lnTo>
                  <a:lnTo>
                    <a:pt x="141" y="36"/>
                  </a:lnTo>
                  <a:lnTo>
                    <a:pt x="141" y="36"/>
                  </a:lnTo>
                  <a:close/>
                  <a:moveTo>
                    <a:pt x="142" y="34"/>
                  </a:moveTo>
                  <a:lnTo>
                    <a:pt x="141" y="34"/>
                  </a:lnTo>
                  <a:lnTo>
                    <a:pt x="141" y="36"/>
                  </a:lnTo>
                  <a:lnTo>
                    <a:pt x="141" y="36"/>
                  </a:lnTo>
                  <a:lnTo>
                    <a:pt x="142" y="34"/>
                  </a:lnTo>
                  <a:lnTo>
                    <a:pt x="142" y="34"/>
                  </a:lnTo>
                  <a:lnTo>
                    <a:pt x="144" y="34"/>
                  </a:lnTo>
                  <a:lnTo>
                    <a:pt x="142" y="34"/>
                  </a:lnTo>
                  <a:lnTo>
                    <a:pt x="142" y="34"/>
                  </a:lnTo>
                  <a:lnTo>
                    <a:pt x="142" y="34"/>
                  </a:lnTo>
                  <a:lnTo>
                    <a:pt x="142" y="34"/>
                  </a:lnTo>
                  <a:close/>
                  <a:moveTo>
                    <a:pt x="92" y="15"/>
                  </a:moveTo>
                  <a:lnTo>
                    <a:pt x="92" y="15"/>
                  </a:lnTo>
                  <a:lnTo>
                    <a:pt x="92" y="14"/>
                  </a:lnTo>
                  <a:lnTo>
                    <a:pt x="92" y="14"/>
                  </a:lnTo>
                  <a:lnTo>
                    <a:pt x="91" y="14"/>
                  </a:lnTo>
                  <a:lnTo>
                    <a:pt x="91" y="14"/>
                  </a:lnTo>
                  <a:lnTo>
                    <a:pt x="91" y="15"/>
                  </a:lnTo>
                  <a:lnTo>
                    <a:pt x="92" y="15"/>
                  </a:lnTo>
                  <a:close/>
                  <a:moveTo>
                    <a:pt x="153" y="44"/>
                  </a:moveTo>
                  <a:lnTo>
                    <a:pt x="152" y="41"/>
                  </a:lnTo>
                  <a:lnTo>
                    <a:pt x="149" y="41"/>
                  </a:lnTo>
                  <a:lnTo>
                    <a:pt x="148" y="41"/>
                  </a:lnTo>
                  <a:lnTo>
                    <a:pt x="146" y="41"/>
                  </a:lnTo>
                  <a:lnTo>
                    <a:pt x="146" y="41"/>
                  </a:lnTo>
                  <a:lnTo>
                    <a:pt x="142" y="41"/>
                  </a:lnTo>
                  <a:lnTo>
                    <a:pt x="141" y="41"/>
                  </a:lnTo>
                  <a:lnTo>
                    <a:pt x="140" y="42"/>
                  </a:lnTo>
                  <a:lnTo>
                    <a:pt x="138" y="42"/>
                  </a:lnTo>
                  <a:lnTo>
                    <a:pt x="137" y="44"/>
                  </a:lnTo>
                  <a:lnTo>
                    <a:pt x="135" y="42"/>
                  </a:lnTo>
                  <a:lnTo>
                    <a:pt x="134" y="41"/>
                  </a:lnTo>
                  <a:lnTo>
                    <a:pt x="133" y="41"/>
                  </a:lnTo>
                  <a:lnTo>
                    <a:pt x="137" y="41"/>
                  </a:lnTo>
                  <a:lnTo>
                    <a:pt x="138" y="40"/>
                  </a:lnTo>
                  <a:lnTo>
                    <a:pt x="138" y="38"/>
                  </a:lnTo>
                  <a:lnTo>
                    <a:pt x="140" y="37"/>
                  </a:lnTo>
                  <a:lnTo>
                    <a:pt x="140" y="37"/>
                  </a:lnTo>
                  <a:lnTo>
                    <a:pt x="140" y="36"/>
                  </a:lnTo>
                  <a:lnTo>
                    <a:pt x="140" y="36"/>
                  </a:lnTo>
                  <a:lnTo>
                    <a:pt x="140" y="34"/>
                  </a:lnTo>
                  <a:lnTo>
                    <a:pt x="141" y="34"/>
                  </a:lnTo>
                  <a:lnTo>
                    <a:pt x="142" y="33"/>
                  </a:lnTo>
                  <a:lnTo>
                    <a:pt x="142" y="33"/>
                  </a:lnTo>
                  <a:lnTo>
                    <a:pt x="141" y="31"/>
                  </a:lnTo>
                  <a:lnTo>
                    <a:pt x="140" y="30"/>
                  </a:lnTo>
                  <a:lnTo>
                    <a:pt x="137" y="30"/>
                  </a:lnTo>
                  <a:lnTo>
                    <a:pt x="137" y="29"/>
                  </a:lnTo>
                  <a:lnTo>
                    <a:pt x="134" y="27"/>
                  </a:lnTo>
                  <a:lnTo>
                    <a:pt x="133" y="26"/>
                  </a:lnTo>
                  <a:lnTo>
                    <a:pt x="133" y="27"/>
                  </a:lnTo>
                  <a:lnTo>
                    <a:pt x="131" y="27"/>
                  </a:lnTo>
                  <a:lnTo>
                    <a:pt x="131" y="27"/>
                  </a:lnTo>
                  <a:lnTo>
                    <a:pt x="131" y="29"/>
                  </a:lnTo>
                  <a:lnTo>
                    <a:pt x="131" y="29"/>
                  </a:lnTo>
                  <a:lnTo>
                    <a:pt x="131" y="29"/>
                  </a:lnTo>
                  <a:lnTo>
                    <a:pt x="131" y="29"/>
                  </a:lnTo>
                  <a:lnTo>
                    <a:pt x="130" y="29"/>
                  </a:lnTo>
                  <a:lnTo>
                    <a:pt x="130" y="27"/>
                  </a:lnTo>
                  <a:lnTo>
                    <a:pt x="130" y="26"/>
                  </a:lnTo>
                  <a:lnTo>
                    <a:pt x="129" y="26"/>
                  </a:lnTo>
                  <a:lnTo>
                    <a:pt x="127" y="25"/>
                  </a:lnTo>
                  <a:lnTo>
                    <a:pt x="127" y="25"/>
                  </a:lnTo>
                  <a:lnTo>
                    <a:pt x="127" y="25"/>
                  </a:lnTo>
                  <a:lnTo>
                    <a:pt x="127" y="26"/>
                  </a:lnTo>
                  <a:lnTo>
                    <a:pt x="127" y="26"/>
                  </a:lnTo>
                  <a:lnTo>
                    <a:pt x="127" y="27"/>
                  </a:lnTo>
                  <a:lnTo>
                    <a:pt x="127" y="27"/>
                  </a:lnTo>
                  <a:lnTo>
                    <a:pt x="126" y="27"/>
                  </a:lnTo>
                  <a:lnTo>
                    <a:pt x="126" y="26"/>
                  </a:lnTo>
                  <a:lnTo>
                    <a:pt x="126" y="27"/>
                  </a:lnTo>
                  <a:lnTo>
                    <a:pt x="126" y="27"/>
                  </a:lnTo>
                  <a:lnTo>
                    <a:pt x="126" y="27"/>
                  </a:lnTo>
                  <a:lnTo>
                    <a:pt x="125" y="27"/>
                  </a:lnTo>
                  <a:lnTo>
                    <a:pt x="125" y="26"/>
                  </a:lnTo>
                  <a:lnTo>
                    <a:pt x="123" y="23"/>
                  </a:lnTo>
                  <a:lnTo>
                    <a:pt x="122" y="23"/>
                  </a:lnTo>
                  <a:lnTo>
                    <a:pt x="122" y="22"/>
                  </a:lnTo>
                  <a:lnTo>
                    <a:pt x="122" y="23"/>
                  </a:lnTo>
                  <a:lnTo>
                    <a:pt x="122" y="23"/>
                  </a:lnTo>
                  <a:lnTo>
                    <a:pt x="122" y="25"/>
                  </a:lnTo>
                  <a:lnTo>
                    <a:pt x="121" y="25"/>
                  </a:lnTo>
                  <a:lnTo>
                    <a:pt x="121" y="23"/>
                  </a:lnTo>
                  <a:lnTo>
                    <a:pt x="122" y="23"/>
                  </a:lnTo>
                  <a:lnTo>
                    <a:pt x="121" y="22"/>
                  </a:lnTo>
                  <a:lnTo>
                    <a:pt x="121" y="21"/>
                  </a:lnTo>
                  <a:lnTo>
                    <a:pt x="121" y="21"/>
                  </a:lnTo>
                  <a:lnTo>
                    <a:pt x="119" y="21"/>
                  </a:lnTo>
                  <a:lnTo>
                    <a:pt x="119" y="21"/>
                  </a:lnTo>
                  <a:lnTo>
                    <a:pt x="119" y="19"/>
                  </a:lnTo>
                  <a:lnTo>
                    <a:pt x="118" y="19"/>
                  </a:lnTo>
                  <a:lnTo>
                    <a:pt x="121" y="19"/>
                  </a:lnTo>
                  <a:lnTo>
                    <a:pt x="125" y="19"/>
                  </a:lnTo>
                  <a:lnTo>
                    <a:pt x="126" y="18"/>
                  </a:lnTo>
                  <a:lnTo>
                    <a:pt x="129" y="18"/>
                  </a:lnTo>
                  <a:lnTo>
                    <a:pt x="130" y="18"/>
                  </a:lnTo>
                  <a:lnTo>
                    <a:pt x="130" y="16"/>
                  </a:lnTo>
                  <a:lnTo>
                    <a:pt x="126" y="16"/>
                  </a:lnTo>
                  <a:lnTo>
                    <a:pt x="121" y="16"/>
                  </a:lnTo>
                  <a:lnTo>
                    <a:pt x="118" y="16"/>
                  </a:lnTo>
                  <a:lnTo>
                    <a:pt x="116" y="16"/>
                  </a:lnTo>
                  <a:lnTo>
                    <a:pt x="115" y="16"/>
                  </a:lnTo>
                  <a:lnTo>
                    <a:pt x="112" y="18"/>
                  </a:lnTo>
                  <a:lnTo>
                    <a:pt x="107" y="18"/>
                  </a:lnTo>
                  <a:lnTo>
                    <a:pt x="104" y="18"/>
                  </a:lnTo>
                  <a:lnTo>
                    <a:pt x="103" y="18"/>
                  </a:lnTo>
                  <a:lnTo>
                    <a:pt x="103" y="19"/>
                  </a:lnTo>
                  <a:lnTo>
                    <a:pt x="104" y="18"/>
                  </a:lnTo>
                  <a:lnTo>
                    <a:pt x="108" y="19"/>
                  </a:lnTo>
                  <a:lnTo>
                    <a:pt x="110" y="19"/>
                  </a:lnTo>
                  <a:lnTo>
                    <a:pt x="108" y="19"/>
                  </a:lnTo>
                  <a:lnTo>
                    <a:pt x="108" y="21"/>
                  </a:lnTo>
                  <a:lnTo>
                    <a:pt x="104" y="19"/>
                  </a:lnTo>
                  <a:lnTo>
                    <a:pt x="96" y="23"/>
                  </a:lnTo>
                  <a:lnTo>
                    <a:pt x="96" y="23"/>
                  </a:lnTo>
                  <a:lnTo>
                    <a:pt x="95" y="25"/>
                  </a:lnTo>
                  <a:lnTo>
                    <a:pt x="93" y="25"/>
                  </a:lnTo>
                  <a:lnTo>
                    <a:pt x="91" y="23"/>
                  </a:lnTo>
                  <a:lnTo>
                    <a:pt x="89" y="23"/>
                  </a:lnTo>
                  <a:lnTo>
                    <a:pt x="88" y="22"/>
                  </a:lnTo>
                  <a:lnTo>
                    <a:pt x="85" y="22"/>
                  </a:lnTo>
                  <a:lnTo>
                    <a:pt x="82" y="19"/>
                  </a:lnTo>
                  <a:lnTo>
                    <a:pt x="82" y="19"/>
                  </a:lnTo>
                  <a:lnTo>
                    <a:pt x="82" y="18"/>
                  </a:lnTo>
                  <a:lnTo>
                    <a:pt x="81" y="18"/>
                  </a:lnTo>
                  <a:lnTo>
                    <a:pt x="72" y="18"/>
                  </a:lnTo>
                  <a:lnTo>
                    <a:pt x="70" y="19"/>
                  </a:lnTo>
                  <a:lnTo>
                    <a:pt x="66" y="19"/>
                  </a:lnTo>
                  <a:lnTo>
                    <a:pt x="62" y="19"/>
                  </a:lnTo>
                  <a:lnTo>
                    <a:pt x="59" y="19"/>
                  </a:lnTo>
                  <a:lnTo>
                    <a:pt x="58" y="19"/>
                  </a:lnTo>
                  <a:lnTo>
                    <a:pt x="58" y="18"/>
                  </a:lnTo>
                  <a:lnTo>
                    <a:pt x="57" y="16"/>
                  </a:lnTo>
                  <a:lnTo>
                    <a:pt x="58" y="15"/>
                  </a:lnTo>
                  <a:lnTo>
                    <a:pt x="57" y="14"/>
                  </a:lnTo>
                  <a:lnTo>
                    <a:pt x="57" y="12"/>
                  </a:lnTo>
                  <a:lnTo>
                    <a:pt x="57" y="12"/>
                  </a:lnTo>
                  <a:lnTo>
                    <a:pt x="54" y="10"/>
                  </a:lnTo>
                  <a:lnTo>
                    <a:pt x="51" y="8"/>
                  </a:lnTo>
                  <a:lnTo>
                    <a:pt x="49" y="8"/>
                  </a:lnTo>
                  <a:lnTo>
                    <a:pt x="47" y="8"/>
                  </a:lnTo>
                  <a:lnTo>
                    <a:pt x="43" y="8"/>
                  </a:lnTo>
                  <a:lnTo>
                    <a:pt x="43" y="8"/>
                  </a:lnTo>
                  <a:lnTo>
                    <a:pt x="42" y="8"/>
                  </a:lnTo>
                  <a:lnTo>
                    <a:pt x="42" y="7"/>
                  </a:lnTo>
                  <a:lnTo>
                    <a:pt x="40" y="6"/>
                  </a:lnTo>
                  <a:lnTo>
                    <a:pt x="40" y="4"/>
                  </a:lnTo>
                  <a:lnTo>
                    <a:pt x="40" y="3"/>
                  </a:lnTo>
                  <a:lnTo>
                    <a:pt x="40" y="1"/>
                  </a:lnTo>
                  <a:lnTo>
                    <a:pt x="39" y="1"/>
                  </a:lnTo>
                  <a:lnTo>
                    <a:pt x="38" y="0"/>
                  </a:lnTo>
                  <a:lnTo>
                    <a:pt x="36" y="0"/>
                  </a:lnTo>
                  <a:lnTo>
                    <a:pt x="36" y="1"/>
                  </a:lnTo>
                  <a:lnTo>
                    <a:pt x="35" y="1"/>
                  </a:lnTo>
                  <a:lnTo>
                    <a:pt x="35" y="3"/>
                  </a:lnTo>
                  <a:lnTo>
                    <a:pt x="36" y="6"/>
                  </a:lnTo>
                  <a:lnTo>
                    <a:pt x="36" y="6"/>
                  </a:lnTo>
                  <a:lnTo>
                    <a:pt x="36" y="7"/>
                  </a:lnTo>
                  <a:lnTo>
                    <a:pt x="39" y="6"/>
                  </a:lnTo>
                  <a:lnTo>
                    <a:pt x="40" y="6"/>
                  </a:lnTo>
                  <a:lnTo>
                    <a:pt x="40" y="7"/>
                  </a:lnTo>
                  <a:lnTo>
                    <a:pt x="40" y="8"/>
                  </a:lnTo>
                  <a:lnTo>
                    <a:pt x="39" y="8"/>
                  </a:lnTo>
                  <a:lnTo>
                    <a:pt x="38" y="7"/>
                  </a:lnTo>
                  <a:lnTo>
                    <a:pt x="38" y="8"/>
                  </a:lnTo>
                  <a:lnTo>
                    <a:pt x="36" y="8"/>
                  </a:lnTo>
                  <a:lnTo>
                    <a:pt x="35" y="10"/>
                  </a:lnTo>
                  <a:lnTo>
                    <a:pt x="32" y="11"/>
                  </a:lnTo>
                  <a:lnTo>
                    <a:pt x="29" y="11"/>
                  </a:lnTo>
                  <a:lnTo>
                    <a:pt x="24" y="14"/>
                  </a:lnTo>
                  <a:lnTo>
                    <a:pt x="21" y="14"/>
                  </a:lnTo>
                  <a:lnTo>
                    <a:pt x="21" y="15"/>
                  </a:lnTo>
                  <a:lnTo>
                    <a:pt x="21" y="16"/>
                  </a:lnTo>
                  <a:lnTo>
                    <a:pt x="21" y="18"/>
                  </a:lnTo>
                  <a:lnTo>
                    <a:pt x="21" y="19"/>
                  </a:lnTo>
                  <a:lnTo>
                    <a:pt x="21" y="19"/>
                  </a:lnTo>
                  <a:lnTo>
                    <a:pt x="23" y="22"/>
                  </a:lnTo>
                  <a:lnTo>
                    <a:pt x="24" y="23"/>
                  </a:lnTo>
                  <a:lnTo>
                    <a:pt x="24" y="25"/>
                  </a:lnTo>
                  <a:lnTo>
                    <a:pt x="25" y="27"/>
                  </a:lnTo>
                  <a:lnTo>
                    <a:pt x="27" y="29"/>
                  </a:lnTo>
                  <a:lnTo>
                    <a:pt x="25" y="30"/>
                  </a:lnTo>
                  <a:lnTo>
                    <a:pt x="25" y="33"/>
                  </a:lnTo>
                  <a:lnTo>
                    <a:pt x="24" y="34"/>
                  </a:lnTo>
                  <a:lnTo>
                    <a:pt x="24" y="34"/>
                  </a:lnTo>
                  <a:lnTo>
                    <a:pt x="24" y="36"/>
                  </a:lnTo>
                  <a:lnTo>
                    <a:pt x="21" y="36"/>
                  </a:lnTo>
                  <a:lnTo>
                    <a:pt x="20" y="36"/>
                  </a:lnTo>
                  <a:lnTo>
                    <a:pt x="19" y="36"/>
                  </a:lnTo>
                  <a:lnTo>
                    <a:pt x="19" y="36"/>
                  </a:lnTo>
                  <a:lnTo>
                    <a:pt x="19" y="34"/>
                  </a:lnTo>
                  <a:lnTo>
                    <a:pt x="19" y="33"/>
                  </a:lnTo>
                  <a:lnTo>
                    <a:pt x="17" y="31"/>
                  </a:lnTo>
                  <a:lnTo>
                    <a:pt x="17" y="31"/>
                  </a:lnTo>
                  <a:lnTo>
                    <a:pt x="16" y="30"/>
                  </a:lnTo>
                  <a:lnTo>
                    <a:pt x="16" y="29"/>
                  </a:lnTo>
                  <a:lnTo>
                    <a:pt x="15" y="27"/>
                  </a:lnTo>
                  <a:lnTo>
                    <a:pt x="16" y="23"/>
                  </a:lnTo>
                  <a:lnTo>
                    <a:pt x="17" y="23"/>
                  </a:lnTo>
                  <a:lnTo>
                    <a:pt x="17" y="22"/>
                  </a:lnTo>
                  <a:lnTo>
                    <a:pt x="20" y="21"/>
                  </a:lnTo>
                  <a:lnTo>
                    <a:pt x="20" y="18"/>
                  </a:lnTo>
                  <a:lnTo>
                    <a:pt x="20" y="16"/>
                  </a:lnTo>
                  <a:lnTo>
                    <a:pt x="19" y="15"/>
                  </a:lnTo>
                  <a:lnTo>
                    <a:pt x="19" y="14"/>
                  </a:lnTo>
                  <a:lnTo>
                    <a:pt x="19" y="14"/>
                  </a:lnTo>
                  <a:lnTo>
                    <a:pt x="20" y="14"/>
                  </a:lnTo>
                  <a:lnTo>
                    <a:pt x="17" y="12"/>
                  </a:lnTo>
                  <a:lnTo>
                    <a:pt x="17" y="11"/>
                  </a:lnTo>
                  <a:lnTo>
                    <a:pt x="16" y="8"/>
                  </a:lnTo>
                  <a:lnTo>
                    <a:pt x="16" y="8"/>
                  </a:lnTo>
                  <a:lnTo>
                    <a:pt x="16" y="7"/>
                  </a:lnTo>
                  <a:lnTo>
                    <a:pt x="16" y="7"/>
                  </a:lnTo>
                  <a:lnTo>
                    <a:pt x="17" y="7"/>
                  </a:lnTo>
                  <a:lnTo>
                    <a:pt x="21" y="6"/>
                  </a:lnTo>
                  <a:lnTo>
                    <a:pt x="23" y="6"/>
                  </a:lnTo>
                  <a:lnTo>
                    <a:pt x="23" y="4"/>
                  </a:lnTo>
                  <a:lnTo>
                    <a:pt x="23" y="4"/>
                  </a:lnTo>
                  <a:lnTo>
                    <a:pt x="23" y="4"/>
                  </a:lnTo>
                  <a:lnTo>
                    <a:pt x="23" y="4"/>
                  </a:lnTo>
                  <a:lnTo>
                    <a:pt x="21" y="4"/>
                  </a:lnTo>
                  <a:lnTo>
                    <a:pt x="19" y="6"/>
                  </a:lnTo>
                  <a:lnTo>
                    <a:pt x="16" y="6"/>
                  </a:lnTo>
                  <a:lnTo>
                    <a:pt x="16" y="7"/>
                  </a:lnTo>
                  <a:lnTo>
                    <a:pt x="13" y="11"/>
                  </a:lnTo>
                  <a:lnTo>
                    <a:pt x="10" y="12"/>
                  </a:lnTo>
                  <a:lnTo>
                    <a:pt x="9" y="12"/>
                  </a:lnTo>
                  <a:lnTo>
                    <a:pt x="9" y="14"/>
                  </a:lnTo>
                  <a:lnTo>
                    <a:pt x="8" y="15"/>
                  </a:lnTo>
                  <a:lnTo>
                    <a:pt x="8" y="16"/>
                  </a:lnTo>
                  <a:lnTo>
                    <a:pt x="5" y="19"/>
                  </a:lnTo>
                  <a:lnTo>
                    <a:pt x="5" y="23"/>
                  </a:lnTo>
                  <a:lnTo>
                    <a:pt x="5" y="25"/>
                  </a:lnTo>
                  <a:lnTo>
                    <a:pt x="4" y="27"/>
                  </a:lnTo>
                  <a:lnTo>
                    <a:pt x="4" y="29"/>
                  </a:lnTo>
                  <a:lnTo>
                    <a:pt x="2" y="30"/>
                  </a:lnTo>
                  <a:lnTo>
                    <a:pt x="2" y="31"/>
                  </a:lnTo>
                  <a:lnTo>
                    <a:pt x="1" y="33"/>
                  </a:lnTo>
                  <a:lnTo>
                    <a:pt x="0" y="34"/>
                  </a:lnTo>
                  <a:lnTo>
                    <a:pt x="0" y="34"/>
                  </a:lnTo>
                  <a:lnTo>
                    <a:pt x="1" y="34"/>
                  </a:lnTo>
                  <a:lnTo>
                    <a:pt x="2" y="34"/>
                  </a:lnTo>
                  <a:lnTo>
                    <a:pt x="2" y="34"/>
                  </a:lnTo>
                  <a:lnTo>
                    <a:pt x="4" y="33"/>
                  </a:lnTo>
                  <a:lnTo>
                    <a:pt x="4" y="34"/>
                  </a:lnTo>
                  <a:lnTo>
                    <a:pt x="5" y="36"/>
                  </a:lnTo>
                  <a:lnTo>
                    <a:pt x="5" y="36"/>
                  </a:lnTo>
                  <a:lnTo>
                    <a:pt x="6" y="36"/>
                  </a:lnTo>
                  <a:lnTo>
                    <a:pt x="6" y="36"/>
                  </a:lnTo>
                  <a:lnTo>
                    <a:pt x="8" y="38"/>
                  </a:lnTo>
                  <a:lnTo>
                    <a:pt x="8" y="41"/>
                  </a:lnTo>
                  <a:lnTo>
                    <a:pt x="9" y="42"/>
                  </a:lnTo>
                  <a:lnTo>
                    <a:pt x="10" y="44"/>
                  </a:lnTo>
                  <a:lnTo>
                    <a:pt x="10" y="45"/>
                  </a:lnTo>
                  <a:lnTo>
                    <a:pt x="12" y="46"/>
                  </a:lnTo>
                  <a:lnTo>
                    <a:pt x="12" y="46"/>
                  </a:lnTo>
                  <a:lnTo>
                    <a:pt x="10" y="48"/>
                  </a:lnTo>
                  <a:lnTo>
                    <a:pt x="10" y="48"/>
                  </a:lnTo>
                  <a:lnTo>
                    <a:pt x="10" y="50"/>
                  </a:lnTo>
                  <a:lnTo>
                    <a:pt x="10" y="50"/>
                  </a:lnTo>
                  <a:lnTo>
                    <a:pt x="10" y="52"/>
                  </a:lnTo>
                  <a:lnTo>
                    <a:pt x="10" y="53"/>
                  </a:lnTo>
                  <a:lnTo>
                    <a:pt x="10" y="55"/>
                  </a:lnTo>
                  <a:lnTo>
                    <a:pt x="10" y="55"/>
                  </a:lnTo>
                  <a:lnTo>
                    <a:pt x="12" y="55"/>
                  </a:lnTo>
                  <a:lnTo>
                    <a:pt x="13" y="55"/>
                  </a:lnTo>
                  <a:lnTo>
                    <a:pt x="13" y="56"/>
                  </a:lnTo>
                  <a:lnTo>
                    <a:pt x="15" y="57"/>
                  </a:lnTo>
                  <a:lnTo>
                    <a:pt x="16" y="59"/>
                  </a:lnTo>
                  <a:lnTo>
                    <a:pt x="17" y="59"/>
                  </a:lnTo>
                  <a:lnTo>
                    <a:pt x="17" y="59"/>
                  </a:lnTo>
                  <a:lnTo>
                    <a:pt x="20" y="59"/>
                  </a:lnTo>
                  <a:lnTo>
                    <a:pt x="21" y="59"/>
                  </a:lnTo>
                  <a:lnTo>
                    <a:pt x="24" y="59"/>
                  </a:lnTo>
                  <a:lnTo>
                    <a:pt x="25" y="59"/>
                  </a:lnTo>
                  <a:lnTo>
                    <a:pt x="27" y="59"/>
                  </a:lnTo>
                  <a:lnTo>
                    <a:pt x="29" y="59"/>
                  </a:lnTo>
                  <a:lnTo>
                    <a:pt x="29" y="59"/>
                  </a:lnTo>
                  <a:lnTo>
                    <a:pt x="31" y="59"/>
                  </a:lnTo>
                  <a:lnTo>
                    <a:pt x="32" y="59"/>
                  </a:lnTo>
                  <a:lnTo>
                    <a:pt x="32" y="59"/>
                  </a:lnTo>
                  <a:lnTo>
                    <a:pt x="34" y="60"/>
                  </a:lnTo>
                  <a:lnTo>
                    <a:pt x="35" y="60"/>
                  </a:lnTo>
                  <a:lnTo>
                    <a:pt x="36" y="60"/>
                  </a:lnTo>
                  <a:lnTo>
                    <a:pt x="36" y="60"/>
                  </a:lnTo>
                  <a:lnTo>
                    <a:pt x="38" y="60"/>
                  </a:lnTo>
                  <a:lnTo>
                    <a:pt x="39" y="63"/>
                  </a:lnTo>
                  <a:lnTo>
                    <a:pt x="42" y="64"/>
                  </a:lnTo>
                  <a:lnTo>
                    <a:pt x="43" y="67"/>
                  </a:lnTo>
                  <a:lnTo>
                    <a:pt x="44" y="68"/>
                  </a:lnTo>
                  <a:lnTo>
                    <a:pt x="44" y="70"/>
                  </a:lnTo>
                  <a:lnTo>
                    <a:pt x="46" y="68"/>
                  </a:lnTo>
                  <a:lnTo>
                    <a:pt x="46" y="68"/>
                  </a:lnTo>
                  <a:lnTo>
                    <a:pt x="46" y="70"/>
                  </a:lnTo>
                  <a:lnTo>
                    <a:pt x="47" y="70"/>
                  </a:lnTo>
                  <a:lnTo>
                    <a:pt x="49" y="68"/>
                  </a:lnTo>
                  <a:lnTo>
                    <a:pt x="50" y="68"/>
                  </a:lnTo>
                  <a:lnTo>
                    <a:pt x="53" y="68"/>
                  </a:lnTo>
                  <a:lnTo>
                    <a:pt x="55" y="68"/>
                  </a:lnTo>
                  <a:lnTo>
                    <a:pt x="59" y="68"/>
                  </a:lnTo>
                  <a:lnTo>
                    <a:pt x="62" y="68"/>
                  </a:lnTo>
                  <a:lnTo>
                    <a:pt x="62" y="67"/>
                  </a:lnTo>
                  <a:lnTo>
                    <a:pt x="63" y="67"/>
                  </a:lnTo>
                  <a:lnTo>
                    <a:pt x="66" y="68"/>
                  </a:lnTo>
                  <a:lnTo>
                    <a:pt x="66" y="68"/>
                  </a:lnTo>
                  <a:lnTo>
                    <a:pt x="66" y="70"/>
                  </a:lnTo>
                  <a:lnTo>
                    <a:pt x="68" y="70"/>
                  </a:lnTo>
                  <a:lnTo>
                    <a:pt x="66" y="71"/>
                  </a:lnTo>
                  <a:lnTo>
                    <a:pt x="66" y="72"/>
                  </a:lnTo>
                  <a:lnTo>
                    <a:pt x="65" y="74"/>
                  </a:lnTo>
                  <a:lnTo>
                    <a:pt x="65" y="75"/>
                  </a:lnTo>
                  <a:lnTo>
                    <a:pt x="65" y="76"/>
                  </a:lnTo>
                  <a:lnTo>
                    <a:pt x="63" y="78"/>
                  </a:lnTo>
                  <a:lnTo>
                    <a:pt x="63" y="79"/>
                  </a:lnTo>
                  <a:lnTo>
                    <a:pt x="63" y="80"/>
                  </a:lnTo>
                  <a:lnTo>
                    <a:pt x="63" y="82"/>
                  </a:lnTo>
                  <a:lnTo>
                    <a:pt x="62" y="86"/>
                  </a:lnTo>
                  <a:lnTo>
                    <a:pt x="62" y="87"/>
                  </a:lnTo>
                  <a:lnTo>
                    <a:pt x="63" y="87"/>
                  </a:lnTo>
                  <a:lnTo>
                    <a:pt x="63" y="89"/>
                  </a:lnTo>
                  <a:lnTo>
                    <a:pt x="63" y="90"/>
                  </a:lnTo>
                  <a:lnTo>
                    <a:pt x="63" y="91"/>
                  </a:lnTo>
                  <a:lnTo>
                    <a:pt x="63" y="91"/>
                  </a:lnTo>
                  <a:lnTo>
                    <a:pt x="65" y="94"/>
                  </a:lnTo>
                  <a:lnTo>
                    <a:pt x="65" y="95"/>
                  </a:lnTo>
                  <a:lnTo>
                    <a:pt x="66" y="95"/>
                  </a:lnTo>
                  <a:lnTo>
                    <a:pt x="66" y="97"/>
                  </a:lnTo>
                  <a:lnTo>
                    <a:pt x="68" y="99"/>
                  </a:lnTo>
                  <a:lnTo>
                    <a:pt x="69" y="99"/>
                  </a:lnTo>
                  <a:lnTo>
                    <a:pt x="69" y="99"/>
                  </a:lnTo>
                  <a:lnTo>
                    <a:pt x="69" y="101"/>
                  </a:lnTo>
                  <a:lnTo>
                    <a:pt x="68" y="101"/>
                  </a:lnTo>
                  <a:lnTo>
                    <a:pt x="66" y="102"/>
                  </a:lnTo>
                  <a:lnTo>
                    <a:pt x="62" y="105"/>
                  </a:lnTo>
                  <a:lnTo>
                    <a:pt x="62" y="106"/>
                  </a:lnTo>
                  <a:lnTo>
                    <a:pt x="62" y="106"/>
                  </a:lnTo>
                  <a:lnTo>
                    <a:pt x="63" y="106"/>
                  </a:lnTo>
                  <a:lnTo>
                    <a:pt x="65" y="106"/>
                  </a:lnTo>
                  <a:lnTo>
                    <a:pt x="65" y="106"/>
                  </a:lnTo>
                  <a:lnTo>
                    <a:pt x="65" y="106"/>
                  </a:lnTo>
                  <a:lnTo>
                    <a:pt x="66" y="108"/>
                  </a:lnTo>
                  <a:lnTo>
                    <a:pt x="66" y="108"/>
                  </a:lnTo>
                  <a:lnTo>
                    <a:pt x="66" y="108"/>
                  </a:lnTo>
                  <a:lnTo>
                    <a:pt x="68" y="109"/>
                  </a:lnTo>
                  <a:lnTo>
                    <a:pt x="69" y="110"/>
                  </a:lnTo>
                  <a:lnTo>
                    <a:pt x="69" y="110"/>
                  </a:lnTo>
                  <a:lnTo>
                    <a:pt x="70" y="112"/>
                  </a:lnTo>
                  <a:lnTo>
                    <a:pt x="70" y="112"/>
                  </a:lnTo>
                  <a:lnTo>
                    <a:pt x="70" y="112"/>
                  </a:lnTo>
                  <a:lnTo>
                    <a:pt x="70" y="114"/>
                  </a:lnTo>
                  <a:lnTo>
                    <a:pt x="70" y="114"/>
                  </a:lnTo>
                  <a:lnTo>
                    <a:pt x="70" y="114"/>
                  </a:lnTo>
                  <a:lnTo>
                    <a:pt x="70" y="116"/>
                  </a:lnTo>
                  <a:lnTo>
                    <a:pt x="72" y="116"/>
                  </a:lnTo>
                  <a:lnTo>
                    <a:pt x="72" y="117"/>
                  </a:lnTo>
                  <a:lnTo>
                    <a:pt x="72" y="119"/>
                  </a:lnTo>
                  <a:lnTo>
                    <a:pt x="73" y="120"/>
                  </a:lnTo>
                  <a:lnTo>
                    <a:pt x="73" y="120"/>
                  </a:lnTo>
                  <a:lnTo>
                    <a:pt x="73" y="121"/>
                  </a:lnTo>
                  <a:lnTo>
                    <a:pt x="73" y="123"/>
                  </a:lnTo>
                  <a:lnTo>
                    <a:pt x="73" y="124"/>
                  </a:lnTo>
                  <a:lnTo>
                    <a:pt x="73" y="124"/>
                  </a:lnTo>
                  <a:lnTo>
                    <a:pt x="77" y="127"/>
                  </a:lnTo>
                  <a:lnTo>
                    <a:pt x="78" y="129"/>
                  </a:lnTo>
                  <a:lnTo>
                    <a:pt x="80" y="129"/>
                  </a:lnTo>
                  <a:lnTo>
                    <a:pt x="80" y="129"/>
                  </a:lnTo>
                  <a:lnTo>
                    <a:pt x="81" y="129"/>
                  </a:lnTo>
                  <a:lnTo>
                    <a:pt x="82" y="129"/>
                  </a:lnTo>
                  <a:lnTo>
                    <a:pt x="84" y="129"/>
                  </a:lnTo>
                  <a:lnTo>
                    <a:pt x="84" y="128"/>
                  </a:lnTo>
                  <a:lnTo>
                    <a:pt x="85" y="128"/>
                  </a:lnTo>
                  <a:lnTo>
                    <a:pt x="87" y="127"/>
                  </a:lnTo>
                  <a:lnTo>
                    <a:pt x="87" y="127"/>
                  </a:lnTo>
                  <a:lnTo>
                    <a:pt x="88" y="127"/>
                  </a:lnTo>
                  <a:lnTo>
                    <a:pt x="88" y="128"/>
                  </a:lnTo>
                  <a:lnTo>
                    <a:pt x="89" y="128"/>
                  </a:lnTo>
                  <a:lnTo>
                    <a:pt x="88" y="129"/>
                  </a:lnTo>
                  <a:lnTo>
                    <a:pt x="88" y="131"/>
                  </a:lnTo>
                  <a:lnTo>
                    <a:pt x="89" y="131"/>
                  </a:lnTo>
                  <a:lnTo>
                    <a:pt x="91" y="129"/>
                  </a:lnTo>
                  <a:lnTo>
                    <a:pt x="91" y="128"/>
                  </a:lnTo>
                  <a:lnTo>
                    <a:pt x="92" y="128"/>
                  </a:lnTo>
                  <a:lnTo>
                    <a:pt x="93" y="127"/>
                  </a:lnTo>
                  <a:lnTo>
                    <a:pt x="93" y="125"/>
                  </a:lnTo>
                  <a:lnTo>
                    <a:pt x="95" y="125"/>
                  </a:lnTo>
                  <a:lnTo>
                    <a:pt x="96" y="124"/>
                  </a:lnTo>
                  <a:lnTo>
                    <a:pt x="97" y="124"/>
                  </a:lnTo>
                  <a:lnTo>
                    <a:pt x="97" y="124"/>
                  </a:lnTo>
                  <a:lnTo>
                    <a:pt x="99" y="124"/>
                  </a:lnTo>
                  <a:lnTo>
                    <a:pt x="100" y="123"/>
                  </a:lnTo>
                  <a:lnTo>
                    <a:pt x="100" y="121"/>
                  </a:lnTo>
                  <a:lnTo>
                    <a:pt x="100" y="121"/>
                  </a:lnTo>
                  <a:lnTo>
                    <a:pt x="102" y="121"/>
                  </a:lnTo>
                  <a:lnTo>
                    <a:pt x="103" y="121"/>
                  </a:lnTo>
                  <a:lnTo>
                    <a:pt x="104" y="121"/>
                  </a:lnTo>
                  <a:lnTo>
                    <a:pt x="104" y="120"/>
                  </a:lnTo>
                  <a:lnTo>
                    <a:pt x="106" y="119"/>
                  </a:lnTo>
                  <a:lnTo>
                    <a:pt x="106" y="117"/>
                  </a:lnTo>
                  <a:lnTo>
                    <a:pt x="106" y="116"/>
                  </a:lnTo>
                  <a:lnTo>
                    <a:pt x="107" y="116"/>
                  </a:lnTo>
                  <a:lnTo>
                    <a:pt x="107" y="116"/>
                  </a:lnTo>
                  <a:lnTo>
                    <a:pt x="108" y="116"/>
                  </a:lnTo>
                  <a:lnTo>
                    <a:pt x="110" y="114"/>
                  </a:lnTo>
                  <a:lnTo>
                    <a:pt x="111" y="114"/>
                  </a:lnTo>
                  <a:lnTo>
                    <a:pt x="112" y="114"/>
                  </a:lnTo>
                  <a:lnTo>
                    <a:pt x="112" y="113"/>
                  </a:lnTo>
                  <a:lnTo>
                    <a:pt x="112" y="113"/>
                  </a:lnTo>
                  <a:lnTo>
                    <a:pt x="114" y="112"/>
                  </a:lnTo>
                  <a:lnTo>
                    <a:pt x="112" y="110"/>
                  </a:lnTo>
                  <a:lnTo>
                    <a:pt x="111" y="110"/>
                  </a:lnTo>
                  <a:lnTo>
                    <a:pt x="110" y="110"/>
                  </a:lnTo>
                  <a:lnTo>
                    <a:pt x="107" y="110"/>
                  </a:lnTo>
                  <a:lnTo>
                    <a:pt x="106" y="110"/>
                  </a:lnTo>
                  <a:lnTo>
                    <a:pt x="106" y="110"/>
                  </a:lnTo>
                  <a:lnTo>
                    <a:pt x="106" y="109"/>
                  </a:lnTo>
                  <a:lnTo>
                    <a:pt x="106" y="109"/>
                  </a:lnTo>
                  <a:lnTo>
                    <a:pt x="106" y="108"/>
                  </a:lnTo>
                  <a:lnTo>
                    <a:pt x="106" y="106"/>
                  </a:lnTo>
                  <a:lnTo>
                    <a:pt x="104" y="104"/>
                  </a:lnTo>
                  <a:lnTo>
                    <a:pt x="104" y="102"/>
                  </a:lnTo>
                  <a:lnTo>
                    <a:pt x="103" y="101"/>
                  </a:lnTo>
                  <a:lnTo>
                    <a:pt x="103" y="98"/>
                  </a:lnTo>
                  <a:lnTo>
                    <a:pt x="104" y="98"/>
                  </a:lnTo>
                  <a:lnTo>
                    <a:pt x="103" y="97"/>
                  </a:lnTo>
                  <a:lnTo>
                    <a:pt x="100" y="94"/>
                  </a:lnTo>
                  <a:lnTo>
                    <a:pt x="99" y="93"/>
                  </a:lnTo>
                  <a:lnTo>
                    <a:pt x="99" y="91"/>
                  </a:lnTo>
                  <a:lnTo>
                    <a:pt x="97" y="90"/>
                  </a:lnTo>
                  <a:lnTo>
                    <a:pt x="97" y="90"/>
                  </a:lnTo>
                  <a:lnTo>
                    <a:pt x="97" y="90"/>
                  </a:lnTo>
                  <a:lnTo>
                    <a:pt x="99" y="90"/>
                  </a:lnTo>
                  <a:lnTo>
                    <a:pt x="99" y="91"/>
                  </a:lnTo>
                  <a:lnTo>
                    <a:pt x="100" y="91"/>
                  </a:lnTo>
                  <a:lnTo>
                    <a:pt x="100" y="91"/>
                  </a:lnTo>
                  <a:lnTo>
                    <a:pt x="103" y="91"/>
                  </a:lnTo>
                  <a:lnTo>
                    <a:pt x="104" y="91"/>
                  </a:lnTo>
                  <a:lnTo>
                    <a:pt x="104" y="91"/>
                  </a:lnTo>
                  <a:lnTo>
                    <a:pt x="104" y="93"/>
                  </a:lnTo>
                  <a:lnTo>
                    <a:pt x="106" y="93"/>
                  </a:lnTo>
                  <a:lnTo>
                    <a:pt x="106" y="94"/>
                  </a:lnTo>
                  <a:lnTo>
                    <a:pt x="107" y="94"/>
                  </a:lnTo>
                  <a:lnTo>
                    <a:pt x="108" y="94"/>
                  </a:lnTo>
                  <a:lnTo>
                    <a:pt x="110" y="94"/>
                  </a:lnTo>
                  <a:lnTo>
                    <a:pt x="111" y="94"/>
                  </a:lnTo>
                  <a:lnTo>
                    <a:pt x="111" y="94"/>
                  </a:lnTo>
                  <a:lnTo>
                    <a:pt x="114" y="94"/>
                  </a:lnTo>
                  <a:lnTo>
                    <a:pt x="114" y="94"/>
                  </a:lnTo>
                  <a:lnTo>
                    <a:pt x="114" y="94"/>
                  </a:lnTo>
                  <a:lnTo>
                    <a:pt x="116" y="95"/>
                  </a:lnTo>
                  <a:lnTo>
                    <a:pt x="116" y="97"/>
                  </a:lnTo>
                  <a:lnTo>
                    <a:pt x="118" y="98"/>
                  </a:lnTo>
                  <a:lnTo>
                    <a:pt x="119" y="98"/>
                  </a:lnTo>
                  <a:lnTo>
                    <a:pt x="121" y="97"/>
                  </a:lnTo>
                  <a:lnTo>
                    <a:pt x="121" y="94"/>
                  </a:lnTo>
                  <a:lnTo>
                    <a:pt x="121" y="93"/>
                  </a:lnTo>
                  <a:lnTo>
                    <a:pt x="121" y="93"/>
                  </a:lnTo>
                  <a:lnTo>
                    <a:pt x="122" y="93"/>
                  </a:lnTo>
                  <a:lnTo>
                    <a:pt x="123" y="93"/>
                  </a:lnTo>
                  <a:lnTo>
                    <a:pt x="123" y="91"/>
                  </a:lnTo>
                  <a:lnTo>
                    <a:pt x="125" y="91"/>
                  </a:lnTo>
                  <a:lnTo>
                    <a:pt x="127" y="91"/>
                  </a:lnTo>
                  <a:lnTo>
                    <a:pt x="127" y="91"/>
                  </a:lnTo>
                  <a:lnTo>
                    <a:pt x="131" y="91"/>
                  </a:lnTo>
                  <a:lnTo>
                    <a:pt x="134" y="90"/>
                  </a:lnTo>
                  <a:lnTo>
                    <a:pt x="134" y="89"/>
                  </a:lnTo>
                  <a:lnTo>
                    <a:pt x="135" y="89"/>
                  </a:lnTo>
                  <a:lnTo>
                    <a:pt x="137" y="87"/>
                  </a:lnTo>
                  <a:lnTo>
                    <a:pt x="138" y="87"/>
                  </a:lnTo>
                  <a:lnTo>
                    <a:pt x="140" y="87"/>
                  </a:lnTo>
                  <a:lnTo>
                    <a:pt x="140" y="87"/>
                  </a:lnTo>
                  <a:lnTo>
                    <a:pt x="140" y="87"/>
                  </a:lnTo>
                  <a:lnTo>
                    <a:pt x="141" y="86"/>
                  </a:lnTo>
                  <a:lnTo>
                    <a:pt x="141" y="86"/>
                  </a:lnTo>
                  <a:lnTo>
                    <a:pt x="142" y="84"/>
                  </a:lnTo>
                  <a:lnTo>
                    <a:pt x="144" y="84"/>
                  </a:lnTo>
                  <a:lnTo>
                    <a:pt x="144" y="83"/>
                  </a:lnTo>
                  <a:lnTo>
                    <a:pt x="144" y="83"/>
                  </a:lnTo>
                  <a:lnTo>
                    <a:pt x="145" y="82"/>
                  </a:lnTo>
                  <a:lnTo>
                    <a:pt x="145" y="82"/>
                  </a:lnTo>
                  <a:lnTo>
                    <a:pt x="144" y="80"/>
                  </a:lnTo>
                  <a:lnTo>
                    <a:pt x="144" y="80"/>
                  </a:lnTo>
                  <a:lnTo>
                    <a:pt x="144" y="79"/>
                  </a:lnTo>
                  <a:lnTo>
                    <a:pt x="144" y="79"/>
                  </a:lnTo>
                  <a:lnTo>
                    <a:pt x="141" y="76"/>
                  </a:lnTo>
                  <a:lnTo>
                    <a:pt x="138" y="74"/>
                  </a:lnTo>
                  <a:lnTo>
                    <a:pt x="135" y="71"/>
                  </a:lnTo>
                  <a:lnTo>
                    <a:pt x="135" y="71"/>
                  </a:lnTo>
                  <a:lnTo>
                    <a:pt x="137" y="70"/>
                  </a:lnTo>
                  <a:lnTo>
                    <a:pt x="138" y="70"/>
                  </a:lnTo>
                  <a:lnTo>
                    <a:pt x="138" y="68"/>
                  </a:lnTo>
                  <a:lnTo>
                    <a:pt x="138" y="68"/>
                  </a:lnTo>
                  <a:lnTo>
                    <a:pt x="138" y="65"/>
                  </a:lnTo>
                  <a:lnTo>
                    <a:pt x="138" y="65"/>
                  </a:lnTo>
                  <a:lnTo>
                    <a:pt x="138" y="64"/>
                  </a:lnTo>
                  <a:lnTo>
                    <a:pt x="138" y="64"/>
                  </a:lnTo>
                  <a:lnTo>
                    <a:pt x="138" y="63"/>
                  </a:lnTo>
                  <a:lnTo>
                    <a:pt x="138" y="63"/>
                  </a:lnTo>
                  <a:lnTo>
                    <a:pt x="140" y="63"/>
                  </a:lnTo>
                  <a:lnTo>
                    <a:pt x="140" y="63"/>
                  </a:lnTo>
                  <a:lnTo>
                    <a:pt x="141" y="63"/>
                  </a:lnTo>
                  <a:lnTo>
                    <a:pt x="141" y="61"/>
                  </a:lnTo>
                  <a:lnTo>
                    <a:pt x="141" y="61"/>
                  </a:lnTo>
                  <a:lnTo>
                    <a:pt x="142" y="61"/>
                  </a:lnTo>
                  <a:lnTo>
                    <a:pt x="144" y="61"/>
                  </a:lnTo>
                  <a:lnTo>
                    <a:pt x="144" y="61"/>
                  </a:lnTo>
                  <a:lnTo>
                    <a:pt x="145" y="60"/>
                  </a:lnTo>
                  <a:lnTo>
                    <a:pt x="146" y="60"/>
                  </a:lnTo>
                  <a:lnTo>
                    <a:pt x="148" y="59"/>
                  </a:lnTo>
                  <a:lnTo>
                    <a:pt x="148" y="59"/>
                  </a:lnTo>
                  <a:lnTo>
                    <a:pt x="148" y="57"/>
                  </a:lnTo>
                  <a:lnTo>
                    <a:pt x="148" y="57"/>
                  </a:lnTo>
                  <a:lnTo>
                    <a:pt x="146" y="57"/>
                  </a:lnTo>
                  <a:lnTo>
                    <a:pt x="146" y="57"/>
                  </a:lnTo>
                  <a:lnTo>
                    <a:pt x="145" y="57"/>
                  </a:lnTo>
                  <a:lnTo>
                    <a:pt x="145" y="57"/>
                  </a:lnTo>
                  <a:lnTo>
                    <a:pt x="144" y="57"/>
                  </a:lnTo>
                  <a:lnTo>
                    <a:pt x="144" y="56"/>
                  </a:lnTo>
                  <a:lnTo>
                    <a:pt x="145" y="56"/>
                  </a:lnTo>
                  <a:lnTo>
                    <a:pt x="145" y="55"/>
                  </a:lnTo>
                  <a:lnTo>
                    <a:pt x="144" y="53"/>
                  </a:lnTo>
                  <a:lnTo>
                    <a:pt x="144" y="53"/>
                  </a:lnTo>
                  <a:lnTo>
                    <a:pt x="144" y="52"/>
                  </a:lnTo>
                  <a:lnTo>
                    <a:pt x="145" y="52"/>
                  </a:lnTo>
                  <a:lnTo>
                    <a:pt x="145" y="50"/>
                  </a:lnTo>
                  <a:lnTo>
                    <a:pt x="145" y="50"/>
                  </a:lnTo>
                  <a:lnTo>
                    <a:pt x="148" y="49"/>
                  </a:lnTo>
                  <a:lnTo>
                    <a:pt x="148" y="49"/>
                  </a:lnTo>
                  <a:lnTo>
                    <a:pt x="148" y="49"/>
                  </a:lnTo>
                  <a:lnTo>
                    <a:pt x="149" y="48"/>
                  </a:lnTo>
                  <a:lnTo>
                    <a:pt x="150" y="48"/>
                  </a:lnTo>
                  <a:lnTo>
                    <a:pt x="152" y="46"/>
                  </a:lnTo>
                  <a:lnTo>
                    <a:pt x="152" y="45"/>
                  </a:lnTo>
                  <a:lnTo>
                    <a:pt x="153" y="45"/>
                  </a:lnTo>
                  <a:lnTo>
                    <a:pt x="153" y="45"/>
                  </a:lnTo>
                  <a:lnTo>
                    <a:pt x="153" y="44"/>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5" name="Vatican">
              <a:extLst>
                <a:ext uri="{FF2B5EF4-FFF2-40B4-BE49-F238E27FC236}">
                  <a16:creationId xmlns:a16="http://schemas.microsoft.com/office/drawing/2014/main" id="{E3E40A70-4CFB-45AC-B002-E0C3BE8E9318}"/>
                </a:ext>
              </a:extLst>
            </p:cNvPr>
            <p:cNvSpPr>
              <a:spLocks/>
            </p:cNvSpPr>
            <p:nvPr/>
          </p:nvSpPr>
          <p:spPr bwMode="auto">
            <a:xfrm>
              <a:off x="5361127" y="30219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6" name="Vanuatu">
              <a:extLst>
                <a:ext uri="{FF2B5EF4-FFF2-40B4-BE49-F238E27FC236}">
                  <a16:creationId xmlns:a16="http://schemas.microsoft.com/office/drawing/2014/main" id="{71FDF469-6ACF-4307-A8CA-F4E4271A5573}"/>
                </a:ext>
              </a:extLst>
            </p:cNvPr>
            <p:cNvSpPr>
              <a:spLocks noEditPoints="1"/>
            </p:cNvSpPr>
            <p:nvPr/>
          </p:nvSpPr>
          <p:spPr bwMode="auto">
            <a:xfrm>
              <a:off x="8717630" y="4289533"/>
              <a:ext cx="73093" cy="144263"/>
            </a:xfrm>
            <a:custGeom>
              <a:avLst/>
              <a:gdLst>
                <a:gd name="T0" fmla="*/ 7 w 38"/>
                <a:gd name="T1" fmla="*/ 16 h 75"/>
                <a:gd name="T2" fmla="*/ 7 w 38"/>
                <a:gd name="T3" fmla="*/ 14 h 75"/>
                <a:gd name="T4" fmla="*/ 6 w 38"/>
                <a:gd name="T5" fmla="*/ 14 h 75"/>
                <a:gd name="T6" fmla="*/ 4 w 38"/>
                <a:gd name="T7" fmla="*/ 16 h 75"/>
                <a:gd name="T8" fmla="*/ 3 w 38"/>
                <a:gd name="T9" fmla="*/ 11 h 75"/>
                <a:gd name="T10" fmla="*/ 0 w 38"/>
                <a:gd name="T11" fmla="*/ 11 h 75"/>
                <a:gd name="T12" fmla="*/ 2 w 38"/>
                <a:gd name="T13" fmla="*/ 19 h 75"/>
                <a:gd name="T14" fmla="*/ 3 w 38"/>
                <a:gd name="T15" fmla="*/ 22 h 75"/>
                <a:gd name="T16" fmla="*/ 7 w 38"/>
                <a:gd name="T17" fmla="*/ 20 h 75"/>
                <a:gd name="T18" fmla="*/ 11 w 38"/>
                <a:gd name="T19" fmla="*/ 4 h 75"/>
                <a:gd name="T20" fmla="*/ 11 w 38"/>
                <a:gd name="T21" fmla="*/ 5 h 75"/>
                <a:gd name="T22" fmla="*/ 12 w 38"/>
                <a:gd name="T23" fmla="*/ 5 h 75"/>
                <a:gd name="T24" fmla="*/ 8 w 38"/>
                <a:gd name="T25" fmla="*/ 23 h 75"/>
                <a:gd name="T26" fmla="*/ 7 w 38"/>
                <a:gd name="T27" fmla="*/ 22 h 75"/>
                <a:gd name="T28" fmla="*/ 19 w 38"/>
                <a:gd name="T29" fmla="*/ 19 h 75"/>
                <a:gd name="T30" fmla="*/ 19 w 38"/>
                <a:gd name="T31" fmla="*/ 14 h 75"/>
                <a:gd name="T32" fmla="*/ 19 w 38"/>
                <a:gd name="T33" fmla="*/ 18 h 75"/>
                <a:gd name="T34" fmla="*/ 11 w 38"/>
                <a:gd name="T35" fmla="*/ 1 h 75"/>
                <a:gd name="T36" fmla="*/ 12 w 38"/>
                <a:gd name="T37" fmla="*/ 1 h 75"/>
                <a:gd name="T38" fmla="*/ 11 w 38"/>
                <a:gd name="T39" fmla="*/ 0 h 75"/>
                <a:gd name="T40" fmla="*/ 11 w 38"/>
                <a:gd name="T41" fmla="*/ 1 h 75"/>
                <a:gd name="T42" fmla="*/ 19 w 38"/>
                <a:gd name="T43" fmla="*/ 22 h 75"/>
                <a:gd name="T44" fmla="*/ 19 w 38"/>
                <a:gd name="T45" fmla="*/ 26 h 75"/>
                <a:gd name="T46" fmla="*/ 19 w 38"/>
                <a:gd name="T47" fmla="*/ 20 h 75"/>
                <a:gd name="T48" fmla="*/ 14 w 38"/>
                <a:gd name="T49" fmla="*/ 30 h 75"/>
                <a:gd name="T50" fmla="*/ 11 w 38"/>
                <a:gd name="T51" fmla="*/ 27 h 75"/>
                <a:gd name="T52" fmla="*/ 11 w 38"/>
                <a:gd name="T53" fmla="*/ 27 h 75"/>
                <a:gd name="T54" fmla="*/ 8 w 38"/>
                <a:gd name="T55" fmla="*/ 25 h 75"/>
                <a:gd name="T56" fmla="*/ 8 w 38"/>
                <a:gd name="T57" fmla="*/ 27 h 75"/>
                <a:gd name="T58" fmla="*/ 10 w 38"/>
                <a:gd name="T59" fmla="*/ 27 h 75"/>
                <a:gd name="T60" fmla="*/ 11 w 38"/>
                <a:gd name="T61" fmla="*/ 31 h 75"/>
                <a:gd name="T62" fmla="*/ 12 w 38"/>
                <a:gd name="T63" fmla="*/ 33 h 75"/>
                <a:gd name="T64" fmla="*/ 15 w 38"/>
                <a:gd name="T65" fmla="*/ 31 h 75"/>
                <a:gd name="T66" fmla="*/ 31 w 38"/>
                <a:gd name="T67" fmla="*/ 60 h 75"/>
                <a:gd name="T68" fmla="*/ 31 w 38"/>
                <a:gd name="T69" fmla="*/ 59 h 75"/>
                <a:gd name="T70" fmla="*/ 30 w 38"/>
                <a:gd name="T71" fmla="*/ 57 h 75"/>
                <a:gd name="T72" fmla="*/ 29 w 38"/>
                <a:gd name="T73" fmla="*/ 56 h 75"/>
                <a:gd name="T74" fmla="*/ 29 w 38"/>
                <a:gd name="T75" fmla="*/ 59 h 75"/>
                <a:gd name="T76" fmla="*/ 14 w 38"/>
                <a:gd name="T77" fmla="*/ 19 h 75"/>
                <a:gd name="T78" fmla="*/ 17 w 38"/>
                <a:gd name="T79" fmla="*/ 19 h 75"/>
                <a:gd name="T80" fmla="*/ 38 w 38"/>
                <a:gd name="T81" fmla="*/ 74 h 75"/>
                <a:gd name="T82" fmla="*/ 37 w 38"/>
                <a:gd name="T83" fmla="*/ 75 h 75"/>
                <a:gd name="T84" fmla="*/ 38 w 38"/>
                <a:gd name="T85" fmla="*/ 75 h 75"/>
                <a:gd name="T86" fmla="*/ 31 w 38"/>
                <a:gd name="T87" fmla="*/ 64 h 75"/>
                <a:gd name="T88" fmla="*/ 31 w 38"/>
                <a:gd name="T89" fmla="*/ 67 h 75"/>
                <a:gd name="T90" fmla="*/ 34 w 38"/>
                <a:gd name="T91" fmla="*/ 67 h 75"/>
                <a:gd name="T92" fmla="*/ 21 w 38"/>
                <a:gd name="T93" fmla="*/ 30 h 75"/>
                <a:gd name="T94" fmla="*/ 21 w 38"/>
                <a:gd name="T95" fmla="*/ 29 h 75"/>
                <a:gd name="T96" fmla="*/ 18 w 38"/>
                <a:gd name="T97" fmla="*/ 27 h 75"/>
                <a:gd name="T98" fmla="*/ 17 w 38"/>
                <a:gd name="T99" fmla="*/ 29 h 75"/>
                <a:gd name="T100" fmla="*/ 21 w 38"/>
                <a:gd name="T101" fmla="*/ 30 h 75"/>
                <a:gd name="T102" fmla="*/ 22 w 38"/>
                <a:gd name="T103" fmla="*/ 35 h 75"/>
                <a:gd name="T104" fmla="*/ 22 w 38"/>
                <a:gd name="T105" fmla="*/ 34 h 75"/>
                <a:gd name="T106" fmla="*/ 21 w 38"/>
                <a:gd name="T107" fmla="*/ 33 h 75"/>
                <a:gd name="T108" fmla="*/ 19 w 38"/>
                <a:gd name="T109" fmla="*/ 33 h 75"/>
                <a:gd name="T110" fmla="*/ 19 w 38"/>
                <a:gd name="T111" fmla="*/ 35 h 75"/>
                <a:gd name="T112" fmla="*/ 21 w 38"/>
                <a:gd name="T113" fmla="*/ 44 h 75"/>
                <a:gd name="T114" fmla="*/ 21 w 38"/>
                <a:gd name="T115" fmla="*/ 44 h 75"/>
                <a:gd name="T116" fmla="*/ 19 w 38"/>
                <a:gd name="T117" fmla="*/ 46 h 75"/>
                <a:gd name="T118" fmla="*/ 21 w 38"/>
                <a:gd name="T119" fmla="*/ 46 h 75"/>
                <a:gd name="T120" fmla="*/ 23 w 38"/>
                <a:gd name="T121" fmla="*/ 46 h 75"/>
                <a:gd name="T122" fmla="*/ 22 w 38"/>
                <a:gd name="T123" fmla="*/ 4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 h="75">
                  <a:moveTo>
                    <a:pt x="8" y="19"/>
                  </a:moveTo>
                  <a:lnTo>
                    <a:pt x="8" y="19"/>
                  </a:lnTo>
                  <a:lnTo>
                    <a:pt x="7" y="16"/>
                  </a:lnTo>
                  <a:lnTo>
                    <a:pt x="7" y="15"/>
                  </a:lnTo>
                  <a:lnTo>
                    <a:pt x="7" y="15"/>
                  </a:lnTo>
                  <a:lnTo>
                    <a:pt x="7" y="14"/>
                  </a:lnTo>
                  <a:lnTo>
                    <a:pt x="7" y="14"/>
                  </a:lnTo>
                  <a:lnTo>
                    <a:pt x="7" y="14"/>
                  </a:lnTo>
                  <a:lnTo>
                    <a:pt x="6" y="14"/>
                  </a:lnTo>
                  <a:lnTo>
                    <a:pt x="6" y="15"/>
                  </a:lnTo>
                  <a:lnTo>
                    <a:pt x="6" y="16"/>
                  </a:lnTo>
                  <a:lnTo>
                    <a:pt x="4" y="16"/>
                  </a:lnTo>
                  <a:lnTo>
                    <a:pt x="4" y="16"/>
                  </a:lnTo>
                  <a:lnTo>
                    <a:pt x="3" y="12"/>
                  </a:lnTo>
                  <a:lnTo>
                    <a:pt x="3" y="11"/>
                  </a:lnTo>
                  <a:lnTo>
                    <a:pt x="2" y="10"/>
                  </a:lnTo>
                  <a:lnTo>
                    <a:pt x="2" y="10"/>
                  </a:lnTo>
                  <a:lnTo>
                    <a:pt x="0" y="11"/>
                  </a:lnTo>
                  <a:lnTo>
                    <a:pt x="0" y="12"/>
                  </a:lnTo>
                  <a:lnTo>
                    <a:pt x="2" y="16"/>
                  </a:lnTo>
                  <a:lnTo>
                    <a:pt x="2" y="19"/>
                  </a:lnTo>
                  <a:lnTo>
                    <a:pt x="3" y="20"/>
                  </a:lnTo>
                  <a:lnTo>
                    <a:pt x="3" y="20"/>
                  </a:lnTo>
                  <a:lnTo>
                    <a:pt x="3" y="22"/>
                  </a:lnTo>
                  <a:lnTo>
                    <a:pt x="4" y="22"/>
                  </a:lnTo>
                  <a:lnTo>
                    <a:pt x="6" y="20"/>
                  </a:lnTo>
                  <a:lnTo>
                    <a:pt x="7" y="20"/>
                  </a:lnTo>
                  <a:lnTo>
                    <a:pt x="8" y="20"/>
                  </a:lnTo>
                  <a:lnTo>
                    <a:pt x="8" y="19"/>
                  </a:lnTo>
                  <a:close/>
                  <a:moveTo>
                    <a:pt x="11" y="4"/>
                  </a:moveTo>
                  <a:lnTo>
                    <a:pt x="11" y="5"/>
                  </a:lnTo>
                  <a:lnTo>
                    <a:pt x="11" y="5"/>
                  </a:lnTo>
                  <a:lnTo>
                    <a:pt x="11" y="5"/>
                  </a:lnTo>
                  <a:lnTo>
                    <a:pt x="12" y="7"/>
                  </a:lnTo>
                  <a:lnTo>
                    <a:pt x="12" y="5"/>
                  </a:lnTo>
                  <a:lnTo>
                    <a:pt x="12" y="5"/>
                  </a:lnTo>
                  <a:lnTo>
                    <a:pt x="12" y="4"/>
                  </a:lnTo>
                  <a:lnTo>
                    <a:pt x="11" y="4"/>
                  </a:lnTo>
                  <a:close/>
                  <a:moveTo>
                    <a:pt x="8" y="23"/>
                  </a:moveTo>
                  <a:lnTo>
                    <a:pt x="8" y="22"/>
                  </a:lnTo>
                  <a:lnTo>
                    <a:pt x="7" y="22"/>
                  </a:lnTo>
                  <a:lnTo>
                    <a:pt x="7" y="22"/>
                  </a:lnTo>
                  <a:lnTo>
                    <a:pt x="8" y="23"/>
                  </a:lnTo>
                  <a:lnTo>
                    <a:pt x="8" y="23"/>
                  </a:lnTo>
                  <a:close/>
                  <a:moveTo>
                    <a:pt x="19" y="19"/>
                  </a:moveTo>
                  <a:lnTo>
                    <a:pt x="19" y="18"/>
                  </a:lnTo>
                  <a:lnTo>
                    <a:pt x="19" y="16"/>
                  </a:lnTo>
                  <a:lnTo>
                    <a:pt x="19" y="14"/>
                  </a:lnTo>
                  <a:lnTo>
                    <a:pt x="19" y="14"/>
                  </a:lnTo>
                  <a:lnTo>
                    <a:pt x="19" y="15"/>
                  </a:lnTo>
                  <a:lnTo>
                    <a:pt x="19" y="18"/>
                  </a:lnTo>
                  <a:lnTo>
                    <a:pt x="19" y="19"/>
                  </a:lnTo>
                  <a:close/>
                  <a:moveTo>
                    <a:pt x="11" y="1"/>
                  </a:moveTo>
                  <a:lnTo>
                    <a:pt x="11" y="1"/>
                  </a:lnTo>
                  <a:lnTo>
                    <a:pt x="11" y="1"/>
                  </a:lnTo>
                  <a:lnTo>
                    <a:pt x="12" y="1"/>
                  </a:lnTo>
                  <a:lnTo>
                    <a:pt x="12" y="1"/>
                  </a:lnTo>
                  <a:lnTo>
                    <a:pt x="12" y="0"/>
                  </a:lnTo>
                  <a:lnTo>
                    <a:pt x="12" y="0"/>
                  </a:lnTo>
                  <a:lnTo>
                    <a:pt x="11" y="0"/>
                  </a:lnTo>
                  <a:lnTo>
                    <a:pt x="11" y="0"/>
                  </a:lnTo>
                  <a:lnTo>
                    <a:pt x="11" y="0"/>
                  </a:lnTo>
                  <a:lnTo>
                    <a:pt x="11" y="1"/>
                  </a:lnTo>
                  <a:lnTo>
                    <a:pt x="11" y="1"/>
                  </a:lnTo>
                  <a:close/>
                  <a:moveTo>
                    <a:pt x="19" y="19"/>
                  </a:moveTo>
                  <a:lnTo>
                    <a:pt x="19" y="22"/>
                  </a:lnTo>
                  <a:lnTo>
                    <a:pt x="19" y="25"/>
                  </a:lnTo>
                  <a:lnTo>
                    <a:pt x="19" y="26"/>
                  </a:lnTo>
                  <a:lnTo>
                    <a:pt x="19" y="26"/>
                  </a:lnTo>
                  <a:lnTo>
                    <a:pt x="21" y="26"/>
                  </a:lnTo>
                  <a:lnTo>
                    <a:pt x="21" y="25"/>
                  </a:lnTo>
                  <a:lnTo>
                    <a:pt x="19" y="20"/>
                  </a:lnTo>
                  <a:lnTo>
                    <a:pt x="19" y="19"/>
                  </a:lnTo>
                  <a:close/>
                  <a:moveTo>
                    <a:pt x="15" y="30"/>
                  </a:moveTo>
                  <a:lnTo>
                    <a:pt x="14" y="30"/>
                  </a:lnTo>
                  <a:lnTo>
                    <a:pt x="14" y="29"/>
                  </a:lnTo>
                  <a:lnTo>
                    <a:pt x="14" y="29"/>
                  </a:lnTo>
                  <a:lnTo>
                    <a:pt x="11" y="27"/>
                  </a:lnTo>
                  <a:lnTo>
                    <a:pt x="11" y="27"/>
                  </a:lnTo>
                  <a:lnTo>
                    <a:pt x="11" y="27"/>
                  </a:lnTo>
                  <a:lnTo>
                    <a:pt x="11" y="27"/>
                  </a:lnTo>
                  <a:lnTo>
                    <a:pt x="10" y="25"/>
                  </a:lnTo>
                  <a:lnTo>
                    <a:pt x="8" y="25"/>
                  </a:lnTo>
                  <a:lnTo>
                    <a:pt x="8" y="25"/>
                  </a:lnTo>
                  <a:lnTo>
                    <a:pt x="8" y="25"/>
                  </a:lnTo>
                  <a:lnTo>
                    <a:pt x="8" y="27"/>
                  </a:lnTo>
                  <a:lnTo>
                    <a:pt x="8" y="27"/>
                  </a:lnTo>
                  <a:lnTo>
                    <a:pt x="8" y="27"/>
                  </a:lnTo>
                  <a:lnTo>
                    <a:pt x="10" y="27"/>
                  </a:lnTo>
                  <a:lnTo>
                    <a:pt x="10" y="27"/>
                  </a:lnTo>
                  <a:lnTo>
                    <a:pt x="10" y="29"/>
                  </a:lnTo>
                  <a:lnTo>
                    <a:pt x="11" y="30"/>
                  </a:lnTo>
                  <a:lnTo>
                    <a:pt x="11" y="31"/>
                  </a:lnTo>
                  <a:lnTo>
                    <a:pt x="11" y="31"/>
                  </a:lnTo>
                  <a:lnTo>
                    <a:pt x="11" y="33"/>
                  </a:lnTo>
                  <a:lnTo>
                    <a:pt x="12" y="33"/>
                  </a:lnTo>
                  <a:lnTo>
                    <a:pt x="12" y="31"/>
                  </a:lnTo>
                  <a:lnTo>
                    <a:pt x="15" y="31"/>
                  </a:lnTo>
                  <a:lnTo>
                    <a:pt x="15" y="31"/>
                  </a:lnTo>
                  <a:lnTo>
                    <a:pt x="15" y="30"/>
                  </a:lnTo>
                  <a:lnTo>
                    <a:pt x="15" y="30"/>
                  </a:lnTo>
                  <a:close/>
                  <a:moveTo>
                    <a:pt x="31" y="60"/>
                  </a:moveTo>
                  <a:lnTo>
                    <a:pt x="31" y="60"/>
                  </a:lnTo>
                  <a:lnTo>
                    <a:pt x="33" y="60"/>
                  </a:lnTo>
                  <a:lnTo>
                    <a:pt x="31" y="59"/>
                  </a:lnTo>
                  <a:lnTo>
                    <a:pt x="31" y="59"/>
                  </a:lnTo>
                  <a:lnTo>
                    <a:pt x="31" y="57"/>
                  </a:lnTo>
                  <a:lnTo>
                    <a:pt x="30" y="57"/>
                  </a:lnTo>
                  <a:lnTo>
                    <a:pt x="30" y="56"/>
                  </a:lnTo>
                  <a:lnTo>
                    <a:pt x="30" y="56"/>
                  </a:lnTo>
                  <a:lnTo>
                    <a:pt x="29" y="56"/>
                  </a:lnTo>
                  <a:lnTo>
                    <a:pt x="29" y="57"/>
                  </a:lnTo>
                  <a:lnTo>
                    <a:pt x="29" y="59"/>
                  </a:lnTo>
                  <a:lnTo>
                    <a:pt x="29" y="59"/>
                  </a:lnTo>
                  <a:lnTo>
                    <a:pt x="31" y="60"/>
                  </a:lnTo>
                  <a:close/>
                  <a:moveTo>
                    <a:pt x="15" y="18"/>
                  </a:moveTo>
                  <a:lnTo>
                    <a:pt x="14" y="19"/>
                  </a:lnTo>
                  <a:lnTo>
                    <a:pt x="14" y="19"/>
                  </a:lnTo>
                  <a:lnTo>
                    <a:pt x="15" y="20"/>
                  </a:lnTo>
                  <a:lnTo>
                    <a:pt x="17" y="19"/>
                  </a:lnTo>
                  <a:lnTo>
                    <a:pt x="18" y="18"/>
                  </a:lnTo>
                  <a:lnTo>
                    <a:pt x="15" y="18"/>
                  </a:lnTo>
                  <a:close/>
                  <a:moveTo>
                    <a:pt x="38" y="74"/>
                  </a:moveTo>
                  <a:lnTo>
                    <a:pt x="38" y="74"/>
                  </a:lnTo>
                  <a:lnTo>
                    <a:pt x="37" y="74"/>
                  </a:lnTo>
                  <a:lnTo>
                    <a:pt x="37" y="75"/>
                  </a:lnTo>
                  <a:lnTo>
                    <a:pt x="38" y="75"/>
                  </a:lnTo>
                  <a:lnTo>
                    <a:pt x="38" y="75"/>
                  </a:lnTo>
                  <a:lnTo>
                    <a:pt x="38" y="75"/>
                  </a:lnTo>
                  <a:lnTo>
                    <a:pt x="38" y="74"/>
                  </a:lnTo>
                  <a:close/>
                  <a:moveTo>
                    <a:pt x="33" y="64"/>
                  </a:moveTo>
                  <a:lnTo>
                    <a:pt x="31" y="64"/>
                  </a:lnTo>
                  <a:lnTo>
                    <a:pt x="31" y="64"/>
                  </a:lnTo>
                  <a:lnTo>
                    <a:pt x="31" y="67"/>
                  </a:lnTo>
                  <a:lnTo>
                    <a:pt x="31" y="67"/>
                  </a:lnTo>
                  <a:lnTo>
                    <a:pt x="33" y="68"/>
                  </a:lnTo>
                  <a:lnTo>
                    <a:pt x="34" y="68"/>
                  </a:lnTo>
                  <a:lnTo>
                    <a:pt x="34" y="67"/>
                  </a:lnTo>
                  <a:lnTo>
                    <a:pt x="33" y="65"/>
                  </a:lnTo>
                  <a:lnTo>
                    <a:pt x="33" y="64"/>
                  </a:lnTo>
                  <a:close/>
                  <a:moveTo>
                    <a:pt x="21" y="30"/>
                  </a:moveTo>
                  <a:lnTo>
                    <a:pt x="21" y="29"/>
                  </a:lnTo>
                  <a:lnTo>
                    <a:pt x="21" y="29"/>
                  </a:lnTo>
                  <a:lnTo>
                    <a:pt x="21" y="29"/>
                  </a:lnTo>
                  <a:lnTo>
                    <a:pt x="19" y="27"/>
                  </a:lnTo>
                  <a:lnTo>
                    <a:pt x="19" y="27"/>
                  </a:lnTo>
                  <a:lnTo>
                    <a:pt x="18" y="27"/>
                  </a:lnTo>
                  <a:lnTo>
                    <a:pt x="18" y="29"/>
                  </a:lnTo>
                  <a:lnTo>
                    <a:pt x="17" y="29"/>
                  </a:lnTo>
                  <a:lnTo>
                    <a:pt x="17" y="29"/>
                  </a:lnTo>
                  <a:lnTo>
                    <a:pt x="18" y="30"/>
                  </a:lnTo>
                  <a:lnTo>
                    <a:pt x="19" y="30"/>
                  </a:lnTo>
                  <a:lnTo>
                    <a:pt x="21" y="30"/>
                  </a:lnTo>
                  <a:close/>
                  <a:moveTo>
                    <a:pt x="19" y="35"/>
                  </a:moveTo>
                  <a:lnTo>
                    <a:pt x="21" y="35"/>
                  </a:lnTo>
                  <a:lnTo>
                    <a:pt x="22" y="35"/>
                  </a:lnTo>
                  <a:lnTo>
                    <a:pt x="23" y="35"/>
                  </a:lnTo>
                  <a:lnTo>
                    <a:pt x="22" y="35"/>
                  </a:lnTo>
                  <a:lnTo>
                    <a:pt x="22" y="34"/>
                  </a:lnTo>
                  <a:lnTo>
                    <a:pt x="21" y="34"/>
                  </a:lnTo>
                  <a:lnTo>
                    <a:pt x="21" y="34"/>
                  </a:lnTo>
                  <a:lnTo>
                    <a:pt x="21" y="33"/>
                  </a:lnTo>
                  <a:lnTo>
                    <a:pt x="19" y="33"/>
                  </a:lnTo>
                  <a:lnTo>
                    <a:pt x="19" y="33"/>
                  </a:lnTo>
                  <a:lnTo>
                    <a:pt x="19" y="33"/>
                  </a:lnTo>
                  <a:lnTo>
                    <a:pt x="19" y="34"/>
                  </a:lnTo>
                  <a:lnTo>
                    <a:pt x="19" y="34"/>
                  </a:lnTo>
                  <a:lnTo>
                    <a:pt x="19" y="35"/>
                  </a:lnTo>
                  <a:lnTo>
                    <a:pt x="19" y="35"/>
                  </a:lnTo>
                  <a:close/>
                  <a:moveTo>
                    <a:pt x="22" y="44"/>
                  </a:moveTo>
                  <a:lnTo>
                    <a:pt x="21" y="44"/>
                  </a:lnTo>
                  <a:lnTo>
                    <a:pt x="21" y="44"/>
                  </a:lnTo>
                  <a:lnTo>
                    <a:pt x="21" y="44"/>
                  </a:lnTo>
                  <a:lnTo>
                    <a:pt x="21" y="44"/>
                  </a:lnTo>
                  <a:lnTo>
                    <a:pt x="19" y="45"/>
                  </a:lnTo>
                  <a:lnTo>
                    <a:pt x="19" y="45"/>
                  </a:lnTo>
                  <a:lnTo>
                    <a:pt x="19" y="46"/>
                  </a:lnTo>
                  <a:lnTo>
                    <a:pt x="21" y="45"/>
                  </a:lnTo>
                  <a:lnTo>
                    <a:pt x="21" y="45"/>
                  </a:lnTo>
                  <a:lnTo>
                    <a:pt x="21" y="46"/>
                  </a:lnTo>
                  <a:lnTo>
                    <a:pt x="21" y="46"/>
                  </a:lnTo>
                  <a:lnTo>
                    <a:pt x="22" y="46"/>
                  </a:lnTo>
                  <a:lnTo>
                    <a:pt x="23" y="46"/>
                  </a:lnTo>
                  <a:lnTo>
                    <a:pt x="25" y="45"/>
                  </a:lnTo>
                  <a:lnTo>
                    <a:pt x="23" y="45"/>
                  </a:lnTo>
                  <a:lnTo>
                    <a:pt x="22" y="44"/>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7" name="Uzbekistan">
              <a:extLst>
                <a:ext uri="{FF2B5EF4-FFF2-40B4-BE49-F238E27FC236}">
                  <a16:creationId xmlns:a16="http://schemas.microsoft.com/office/drawing/2014/main" id="{D4003F2D-351A-4DB7-8B6A-88C168C67553}"/>
                </a:ext>
              </a:extLst>
            </p:cNvPr>
            <p:cNvSpPr>
              <a:spLocks noEditPoints="1"/>
            </p:cNvSpPr>
            <p:nvPr/>
          </p:nvSpPr>
          <p:spPr bwMode="auto">
            <a:xfrm>
              <a:off x="6311335" y="2925772"/>
              <a:ext cx="373159" cy="217356"/>
            </a:xfrm>
            <a:custGeom>
              <a:avLst/>
              <a:gdLst>
                <a:gd name="T0" fmla="*/ 184 w 194"/>
                <a:gd name="T1" fmla="*/ 63 h 113"/>
                <a:gd name="T2" fmla="*/ 179 w 194"/>
                <a:gd name="T3" fmla="*/ 59 h 113"/>
                <a:gd name="T4" fmla="*/ 176 w 194"/>
                <a:gd name="T5" fmla="*/ 59 h 113"/>
                <a:gd name="T6" fmla="*/ 168 w 194"/>
                <a:gd name="T7" fmla="*/ 60 h 113"/>
                <a:gd name="T8" fmla="*/ 164 w 194"/>
                <a:gd name="T9" fmla="*/ 53 h 113"/>
                <a:gd name="T10" fmla="*/ 172 w 194"/>
                <a:gd name="T11" fmla="*/ 46 h 113"/>
                <a:gd name="T12" fmla="*/ 165 w 194"/>
                <a:gd name="T13" fmla="*/ 49 h 113"/>
                <a:gd name="T14" fmla="*/ 152 w 194"/>
                <a:gd name="T15" fmla="*/ 56 h 113"/>
                <a:gd name="T16" fmla="*/ 142 w 194"/>
                <a:gd name="T17" fmla="*/ 67 h 113"/>
                <a:gd name="T18" fmla="*/ 137 w 194"/>
                <a:gd name="T19" fmla="*/ 64 h 113"/>
                <a:gd name="T20" fmla="*/ 127 w 194"/>
                <a:gd name="T21" fmla="*/ 61 h 113"/>
                <a:gd name="T22" fmla="*/ 119 w 194"/>
                <a:gd name="T23" fmla="*/ 49 h 113"/>
                <a:gd name="T24" fmla="*/ 115 w 194"/>
                <a:gd name="T25" fmla="*/ 36 h 113"/>
                <a:gd name="T26" fmla="*/ 103 w 194"/>
                <a:gd name="T27" fmla="*/ 27 h 113"/>
                <a:gd name="T28" fmla="*/ 89 w 194"/>
                <a:gd name="T29" fmla="*/ 27 h 113"/>
                <a:gd name="T30" fmla="*/ 66 w 194"/>
                <a:gd name="T31" fmla="*/ 27 h 113"/>
                <a:gd name="T32" fmla="*/ 54 w 194"/>
                <a:gd name="T33" fmla="*/ 15 h 113"/>
                <a:gd name="T34" fmla="*/ 46 w 194"/>
                <a:gd name="T35" fmla="*/ 16 h 113"/>
                <a:gd name="T36" fmla="*/ 42 w 194"/>
                <a:gd name="T37" fmla="*/ 19 h 113"/>
                <a:gd name="T38" fmla="*/ 38 w 194"/>
                <a:gd name="T39" fmla="*/ 10 h 113"/>
                <a:gd name="T40" fmla="*/ 31 w 194"/>
                <a:gd name="T41" fmla="*/ 4 h 113"/>
                <a:gd name="T42" fmla="*/ 32 w 194"/>
                <a:gd name="T43" fmla="*/ 8 h 113"/>
                <a:gd name="T44" fmla="*/ 31 w 194"/>
                <a:gd name="T45" fmla="*/ 11 h 113"/>
                <a:gd name="T46" fmla="*/ 27 w 194"/>
                <a:gd name="T47" fmla="*/ 16 h 113"/>
                <a:gd name="T48" fmla="*/ 27 w 194"/>
                <a:gd name="T49" fmla="*/ 6 h 113"/>
                <a:gd name="T50" fmla="*/ 23 w 194"/>
                <a:gd name="T51" fmla="*/ 1 h 113"/>
                <a:gd name="T52" fmla="*/ 0 w 194"/>
                <a:gd name="T53" fmla="*/ 8 h 113"/>
                <a:gd name="T54" fmla="*/ 0 w 194"/>
                <a:gd name="T55" fmla="*/ 44 h 113"/>
                <a:gd name="T56" fmla="*/ 12 w 194"/>
                <a:gd name="T57" fmla="*/ 60 h 113"/>
                <a:gd name="T58" fmla="*/ 12 w 194"/>
                <a:gd name="T59" fmla="*/ 50 h 113"/>
                <a:gd name="T60" fmla="*/ 23 w 194"/>
                <a:gd name="T61" fmla="*/ 44 h 113"/>
                <a:gd name="T62" fmla="*/ 28 w 194"/>
                <a:gd name="T63" fmla="*/ 45 h 113"/>
                <a:gd name="T64" fmla="*/ 27 w 194"/>
                <a:gd name="T65" fmla="*/ 41 h 113"/>
                <a:gd name="T66" fmla="*/ 38 w 194"/>
                <a:gd name="T67" fmla="*/ 45 h 113"/>
                <a:gd name="T68" fmla="*/ 44 w 194"/>
                <a:gd name="T69" fmla="*/ 49 h 113"/>
                <a:gd name="T70" fmla="*/ 46 w 194"/>
                <a:gd name="T71" fmla="*/ 53 h 113"/>
                <a:gd name="T72" fmla="*/ 55 w 194"/>
                <a:gd name="T73" fmla="*/ 60 h 113"/>
                <a:gd name="T74" fmla="*/ 66 w 194"/>
                <a:gd name="T75" fmla="*/ 61 h 113"/>
                <a:gd name="T76" fmla="*/ 76 w 194"/>
                <a:gd name="T77" fmla="*/ 78 h 113"/>
                <a:gd name="T78" fmla="*/ 97 w 194"/>
                <a:gd name="T79" fmla="*/ 93 h 113"/>
                <a:gd name="T80" fmla="*/ 114 w 194"/>
                <a:gd name="T81" fmla="*/ 101 h 113"/>
                <a:gd name="T82" fmla="*/ 119 w 194"/>
                <a:gd name="T83" fmla="*/ 110 h 113"/>
                <a:gd name="T84" fmla="*/ 133 w 194"/>
                <a:gd name="T85" fmla="*/ 113 h 113"/>
                <a:gd name="T86" fmla="*/ 140 w 194"/>
                <a:gd name="T87" fmla="*/ 101 h 113"/>
                <a:gd name="T88" fmla="*/ 137 w 194"/>
                <a:gd name="T89" fmla="*/ 90 h 113"/>
                <a:gd name="T90" fmla="*/ 129 w 194"/>
                <a:gd name="T91" fmla="*/ 86 h 113"/>
                <a:gd name="T92" fmla="*/ 141 w 194"/>
                <a:gd name="T93" fmla="*/ 83 h 113"/>
                <a:gd name="T94" fmla="*/ 145 w 194"/>
                <a:gd name="T95" fmla="*/ 78 h 113"/>
                <a:gd name="T96" fmla="*/ 146 w 194"/>
                <a:gd name="T97" fmla="*/ 75 h 113"/>
                <a:gd name="T98" fmla="*/ 150 w 194"/>
                <a:gd name="T99" fmla="*/ 72 h 113"/>
                <a:gd name="T100" fmla="*/ 155 w 194"/>
                <a:gd name="T101" fmla="*/ 68 h 113"/>
                <a:gd name="T102" fmla="*/ 165 w 194"/>
                <a:gd name="T103" fmla="*/ 65 h 113"/>
                <a:gd name="T104" fmla="*/ 163 w 194"/>
                <a:gd name="T105" fmla="*/ 71 h 113"/>
                <a:gd name="T106" fmla="*/ 169 w 194"/>
                <a:gd name="T107" fmla="*/ 74 h 113"/>
                <a:gd name="T108" fmla="*/ 179 w 194"/>
                <a:gd name="T109" fmla="*/ 74 h 113"/>
                <a:gd name="T110" fmla="*/ 186 w 194"/>
                <a:gd name="T111" fmla="*/ 71 h 113"/>
                <a:gd name="T112" fmla="*/ 190 w 194"/>
                <a:gd name="T113" fmla="*/ 68 h 113"/>
                <a:gd name="T114" fmla="*/ 165 w 194"/>
                <a:gd name="T115" fmla="*/ 64 h 113"/>
                <a:gd name="T116" fmla="*/ 171 w 194"/>
                <a:gd name="T117" fmla="*/ 76 h 113"/>
                <a:gd name="T118" fmla="*/ 178 w 194"/>
                <a:gd name="T119" fmla="*/ 7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 h="113">
                  <a:moveTo>
                    <a:pt x="194" y="65"/>
                  </a:moveTo>
                  <a:lnTo>
                    <a:pt x="193" y="65"/>
                  </a:lnTo>
                  <a:lnTo>
                    <a:pt x="191" y="65"/>
                  </a:lnTo>
                  <a:lnTo>
                    <a:pt x="191" y="65"/>
                  </a:lnTo>
                  <a:lnTo>
                    <a:pt x="191" y="65"/>
                  </a:lnTo>
                  <a:lnTo>
                    <a:pt x="188" y="64"/>
                  </a:lnTo>
                  <a:lnTo>
                    <a:pt x="188" y="64"/>
                  </a:lnTo>
                  <a:lnTo>
                    <a:pt x="187" y="63"/>
                  </a:lnTo>
                  <a:lnTo>
                    <a:pt x="186" y="63"/>
                  </a:lnTo>
                  <a:lnTo>
                    <a:pt x="186" y="63"/>
                  </a:lnTo>
                  <a:lnTo>
                    <a:pt x="184" y="63"/>
                  </a:lnTo>
                  <a:lnTo>
                    <a:pt x="183" y="63"/>
                  </a:lnTo>
                  <a:lnTo>
                    <a:pt x="183" y="63"/>
                  </a:lnTo>
                  <a:lnTo>
                    <a:pt x="183" y="63"/>
                  </a:lnTo>
                  <a:lnTo>
                    <a:pt x="183" y="61"/>
                  </a:lnTo>
                  <a:lnTo>
                    <a:pt x="183" y="60"/>
                  </a:lnTo>
                  <a:lnTo>
                    <a:pt x="183" y="60"/>
                  </a:lnTo>
                  <a:lnTo>
                    <a:pt x="182" y="61"/>
                  </a:lnTo>
                  <a:lnTo>
                    <a:pt x="180" y="60"/>
                  </a:lnTo>
                  <a:lnTo>
                    <a:pt x="180" y="60"/>
                  </a:lnTo>
                  <a:lnTo>
                    <a:pt x="179" y="59"/>
                  </a:lnTo>
                  <a:lnTo>
                    <a:pt x="179" y="59"/>
                  </a:lnTo>
                  <a:lnTo>
                    <a:pt x="179" y="57"/>
                  </a:lnTo>
                  <a:lnTo>
                    <a:pt x="179" y="57"/>
                  </a:lnTo>
                  <a:lnTo>
                    <a:pt x="178" y="57"/>
                  </a:lnTo>
                  <a:lnTo>
                    <a:pt x="178" y="56"/>
                  </a:lnTo>
                  <a:lnTo>
                    <a:pt x="178" y="56"/>
                  </a:lnTo>
                  <a:lnTo>
                    <a:pt x="178" y="56"/>
                  </a:lnTo>
                  <a:lnTo>
                    <a:pt x="178" y="56"/>
                  </a:lnTo>
                  <a:lnTo>
                    <a:pt x="176" y="56"/>
                  </a:lnTo>
                  <a:lnTo>
                    <a:pt x="178" y="57"/>
                  </a:lnTo>
                  <a:lnTo>
                    <a:pt x="176" y="59"/>
                  </a:lnTo>
                  <a:lnTo>
                    <a:pt x="176" y="59"/>
                  </a:lnTo>
                  <a:lnTo>
                    <a:pt x="176" y="59"/>
                  </a:lnTo>
                  <a:lnTo>
                    <a:pt x="176" y="59"/>
                  </a:lnTo>
                  <a:lnTo>
                    <a:pt x="175" y="59"/>
                  </a:lnTo>
                  <a:lnTo>
                    <a:pt x="175" y="61"/>
                  </a:lnTo>
                  <a:lnTo>
                    <a:pt x="175" y="61"/>
                  </a:lnTo>
                  <a:lnTo>
                    <a:pt x="174" y="61"/>
                  </a:lnTo>
                  <a:lnTo>
                    <a:pt x="172" y="61"/>
                  </a:lnTo>
                  <a:lnTo>
                    <a:pt x="171" y="61"/>
                  </a:lnTo>
                  <a:lnTo>
                    <a:pt x="171" y="60"/>
                  </a:lnTo>
                  <a:lnTo>
                    <a:pt x="169" y="60"/>
                  </a:lnTo>
                  <a:lnTo>
                    <a:pt x="168" y="60"/>
                  </a:lnTo>
                  <a:lnTo>
                    <a:pt x="168" y="60"/>
                  </a:lnTo>
                  <a:lnTo>
                    <a:pt x="167" y="57"/>
                  </a:lnTo>
                  <a:lnTo>
                    <a:pt x="167" y="57"/>
                  </a:lnTo>
                  <a:lnTo>
                    <a:pt x="165" y="57"/>
                  </a:lnTo>
                  <a:lnTo>
                    <a:pt x="164" y="57"/>
                  </a:lnTo>
                  <a:lnTo>
                    <a:pt x="163" y="57"/>
                  </a:lnTo>
                  <a:lnTo>
                    <a:pt x="161" y="56"/>
                  </a:lnTo>
                  <a:lnTo>
                    <a:pt x="161" y="56"/>
                  </a:lnTo>
                  <a:lnTo>
                    <a:pt x="160" y="56"/>
                  </a:lnTo>
                  <a:lnTo>
                    <a:pt x="161" y="56"/>
                  </a:lnTo>
                  <a:lnTo>
                    <a:pt x="164" y="53"/>
                  </a:lnTo>
                  <a:lnTo>
                    <a:pt x="165" y="52"/>
                  </a:lnTo>
                  <a:lnTo>
                    <a:pt x="165" y="52"/>
                  </a:lnTo>
                  <a:lnTo>
                    <a:pt x="167" y="50"/>
                  </a:lnTo>
                  <a:lnTo>
                    <a:pt x="168" y="50"/>
                  </a:lnTo>
                  <a:lnTo>
                    <a:pt x="168" y="49"/>
                  </a:lnTo>
                  <a:lnTo>
                    <a:pt x="168" y="49"/>
                  </a:lnTo>
                  <a:lnTo>
                    <a:pt x="169" y="49"/>
                  </a:lnTo>
                  <a:lnTo>
                    <a:pt x="171" y="48"/>
                  </a:lnTo>
                  <a:lnTo>
                    <a:pt x="172" y="48"/>
                  </a:lnTo>
                  <a:lnTo>
                    <a:pt x="172" y="46"/>
                  </a:lnTo>
                  <a:lnTo>
                    <a:pt x="172" y="46"/>
                  </a:lnTo>
                  <a:lnTo>
                    <a:pt x="171" y="46"/>
                  </a:lnTo>
                  <a:lnTo>
                    <a:pt x="171" y="45"/>
                  </a:lnTo>
                  <a:lnTo>
                    <a:pt x="169" y="46"/>
                  </a:lnTo>
                  <a:lnTo>
                    <a:pt x="169" y="46"/>
                  </a:lnTo>
                  <a:lnTo>
                    <a:pt x="168" y="46"/>
                  </a:lnTo>
                  <a:lnTo>
                    <a:pt x="167" y="46"/>
                  </a:lnTo>
                  <a:lnTo>
                    <a:pt x="167" y="48"/>
                  </a:lnTo>
                  <a:lnTo>
                    <a:pt x="167" y="48"/>
                  </a:lnTo>
                  <a:lnTo>
                    <a:pt x="165" y="49"/>
                  </a:lnTo>
                  <a:lnTo>
                    <a:pt x="165" y="49"/>
                  </a:lnTo>
                  <a:lnTo>
                    <a:pt x="165" y="49"/>
                  </a:lnTo>
                  <a:lnTo>
                    <a:pt x="164" y="48"/>
                  </a:lnTo>
                  <a:lnTo>
                    <a:pt x="163" y="48"/>
                  </a:lnTo>
                  <a:lnTo>
                    <a:pt x="163" y="49"/>
                  </a:lnTo>
                  <a:lnTo>
                    <a:pt x="161" y="50"/>
                  </a:lnTo>
                  <a:lnTo>
                    <a:pt x="160" y="52"/>
                  </a:lnTo>
                  <a:lnTo>
                    <a:pt x="159" y="53"/>
                  </a:lnTo>
                  <a:lnTo>
                    <a:pt x="156" y="53"/>
                  </a:lnTo>
                  <a:lnTo>
                    <a:pt x="155" y="55"/>
                  </a:lnTo>
                  <a:lnTo>
                    <a:pt x="153" y="55"/>
                  </a:lnTo>
                  <a:lnTo>
                    <a:pt x="152" y="56"/>
                  </a:lnTo>
                  <a:lnTo>
                    <a:pt x="152" y="56"/>
                  </a:lnTo>
                  <a:lnTo>
                    <a:pt x="150" y="57"/>
                  </a:lnTo>
                  <a:lnTo>
                    <a:pt x="149" y="57"/>
                  </a:lnTo>
                  <a:lnTo>
                    <a:pt x="148" y="59"/>
                  </a:lnTo>
                  <a:lnTo>
                    <a:pt x="148" y="60"/>
                  </a:lnTo>
                  <a:lnTo>
                    <a:pt x="148" y="60"/>
                  </a:lnTo>
                  <a:lnTo>
                    <a:pt x="145" y="61"/>
                  </a:lnTo>
                  <a:lnTo>
                    <a:pt x="144" y="63"/>
                  </a:lnTo>
                  <a:lnTo>
                    <a:pt x="144" y="64"/>
                  </a:lnTo>
                  <a:lnTo>
                    <a:pt x="142" y="64"/>
                  </a:lnTo>
                  <a:lnTo>
                    <a:pt x="142" y="65"/>
                  </a:lnTo>
                  <a:lnTo>
                    <a:pt x="142" y="67"/>
                  </a:lnTo>
                  <a:lnTo>
                    <a:pt x="142" y="67"/>
                  </a:lnTo>
                  <a:lnTo>
                    <a:pt x="142" y="68"/>
                  </a:lnTo>
                  <a:lnTo>
                    <a:pt x="142" y="68"/>
                  </a:lnTo>
                  <a:lnTo>
                    <a:pt x="141" y="68"/>
                  </a:lnTo>
                  <a:lnTo>
                    <a:pt x="141" y="68"/>
                  </a:lnTo>
                  <a:lnTo>
                    <a:pt x="140" y="68"/>
                  </a:lnTo>
                  <a:lnTo>
                    <a:pt x="138" y="67"/>
                  </a:lnTo>
                  <a:lnTo>
                    <a:pt x="137" y="67"/>
                  </a:lnTo>
                  <a:lnTo>
                    <a:pt x="137" y="65"/>
                  </a:lnTo>
                  <a:lnTo>
                    <a:pt x="137" y="65"/>
                  </a:lnTo>
                  <a:lnTo>
                    <a:pt x="137" y="64"/>
                  </a:lnTo>
                  <a:lnTo>
                    <a:pt x="137" y="63"/>
                  </a:lnTo>
                  <a:lnTo>
                    <a:pt x="137" y="63"/>
                  </a:lnTo>
                  <a:lnTo>
                    <a:pt x="137" y="61"/>
                  </a:lnTo>
                  <a:lnTo>
                    <a:pt x="135" y="61"/>
                  </a:lnTo>
                  <a:lnTo>
                    <a:pt x="135" y="60"/>
                  </a:lnTo>
                  <a:lnTo>
                    <a:pt x="134" y="60"/>
                  </a:lnTo>
                  <a:lnTo>
                    <a:pt x="134" y="61"/>
                  </a:lnTo>
                  <a:lnTo>
                    <a:pt x="133" y="60"/>
                  </a:lnTo>
                  <a:lnTo>
                    <a:pt x="130" y="60"/>
                  </a:lnTo>
                  <a:lnTo>
                    <a:pt x="129" y="61"/>
                  </a:lnTo>
                  <a:lnTo>
                    <a:pt x="127" y="61"/>
                  </a:lnTo>
                  <a:lnTo>
                    <a:pt x="125" y="61"/>
                  </a:lnTo>
                  <a:lnTo>
                    <a:pt x="122" y="61"/>
                  </a:lnTo>
                  <a:lnTo>
                    <a:pt x="122" y="61"/>
                  </a:lnTo>
                  <a:lnTo>
                    <a:pt x="122" y="60"/>
                  </a:lnTo>
                  <a:lnTo>
                    <a:pt x="121" y="60"/>
                  </a:lnTo>
                  <a:lnTo>
                    <a:pt x="121" y="59"/>
                  </a:lnTo>
                  <a:lnTo>
                    <a:pt x="121" y="56"/>
                  </a:lnTo>
                  <a:lnTo>
                    <a:pt x="119" y="55"/>
                  </a:lnTo>
                  <a:lnTo>
                    <a:pt x="119" y="53"/>
                  </a:lnTo>
                  <a:lnTo>
                    <a:pt x="119" y="50"/>
                  </a:lnTo>
                  <a:lnTo>
                    <a:pt x="119" y="49"/>
                  </a:lnTo>
                  <a:lnTo>
                    <a:pt x="116" y="49"/>
                  </a:lnTo>
                  <a:lnTo>
                    <a:pt x="115" y="49"/>
                  </a:lnTo>
                  <a:lnTo>
                    <a:pt x="114" y="49"/>
                  </a:lnTo>
                  <a:lnTo>
                    <a:pt x="114" y="48"/>
                  </a:lnTo>
                  <a:lnTo>
                    <a:pt x="114" y="46"/>
                  </a:lnTo>
                  <a:lnTo>
                    <a:pt x="114" y="45"/>
                  </a:lnTo>
                  <a:lnTo>
                    <a:pt x="114" y="44"/>
                  </a:lnTo>
                  <a:lnTo>
                    <a:pt x="114" y="41"/>
                  </a:lnTo>
                  <a:lnTo>
                    <a:pt x="114" y="40"/>
                  </a:lnTo>
                  <a:lnTo>
                    <a:pt x="114" y="38"/>
                  </a:lnTo>
                  <a:lnTo>
                    <a:pt x="115" y="36"/>
                  </a:lnTo>
                  <a:lnTo>
                    <a:pt x="114" y="37"/>
                  </a:lnTo>
                  <a:lnTo>
                    <a:pt x="112" y="37"/>
                  </a:lnTo>
                  <a:lnTo>
                    <a:pt x="111" y="37"/>
                  </a:lnTo>
                  <a:lnTo>
                    <a:pt x="110" y="37"/>
                  </a:lnTo>
                  <a:lnTo>
                    <a:pt x="110" y="36"/>
                  </a:lnTo>
                  <a:lnTo>
                    <a:pt x="108" y="33"/>
                  </a:lnTo>
                  <a:lnTo>
                    <a:pt x="107" y="31"/>
                  </a:lnTo>
                  <a:lnTo>
                    <a:pt x="106" y="30"/>
                  </a:lnTo>
                  <a:lnTo>
                    <a:pt x="106" y="30"/>
                  </a:lnTo>
                  <a:lnTo>
                    <a:pt x="104" y="29"/>
                  </a:lnTo>
                  <a:lnTo>
                    <a:pt x="103" y="27"/>
                  </a:lnTo>
                  <a:lnTo>
                    <a:pt x="102" y="27"/>
                  </a:lnTo>
                  <a:lnTo>
                    <a:pt x="102" y="26"/>
                  </a:lnTo>
                  <a:lnTo>
                    <a:pt x="100" y="26"/>
                  </a:lnTo>
                  <a:lnTo>
                    <a:pt x="99" y="27"/>
                  </a:lnTo>
                  <a:lnTo>
                    <a:pt x="97" y="27"/>
                  </a:lnTo>
                  <a:lnTo>
                    <a:pt x="96" y="27"/>
                  </a:lnTo>
                  <a:lnTo>
                    <a:pt x="96" y="29"/>
                  </a:lnTo>
                  <a:lnTo>
                    <a:pt x="95" y="29"/>
                  </a:lnTo>
                  <a:lnTo>
                    <a:pt x="93" y="29"/>
                  </a:lnTo>
                  <a:lnTo>
                    <a:pt x="91" y="27"/>
                  </a:lnTo>
                  <a:lnTo>
                    <a:pt x="89" y="27"/>
                  </a:lnTo>
                  <a:lnTo>
                    <a:pt x="87" y="27"/>
                  </a:lnTo>
                  <a:lnTo>
                    <a:pt x="84" y="27"/>
                  </a:lnTo>
                  <a:lnTo>
                    <a:pt x="81" y="27"/>
                  </a:lnTo>
                  <a:lnTo>
                    <a:pt x="80" y="27"/>
                  </a:lnTo>
                  <a:lnTo>
                    <a:pt x="77" y="27"/>
                  </a:lnTo>
                  <a:lnTo>
                    <a:pt x="76" y="29"/>
                  </a:lnTo>
                  <a:lnTo>
                    <a:pt x="73" y="29"/>
                  </a:lnTo>
                  <a:lnTo>
                    <a:pt x="70" y="29"/>
                  </a:lnTo>
                  <a:lnTo>
                    <a:pt x="69" y="29"/>
                  </a:lnTo>
                  <a:lnTo>
                    <a:pt x="68" y="29"/>
                  </a:lnTo>
                  <a:lnTo>
                    <a:pt x="66" y="27"/>
                  </a:lnTo>
                  <a:lnTo>
                    <a:pt x="65" y="26"/>
                  </a:lnTo>
                  <a:lnTo>
                    <a:pt x="63" y="25"/>
                  </a:lnTo>
                  <a:lnTo>
                    <a:pt x="62" y="23"/>
                  </a:lnTo>
                  <a:lnTo>
                    <a:pt x="61" y="22"/>
                  </a:lnTo>
                  <a:lnTo>
                    <a:pt x="59" y="21"/>
                  </a:lnTo>
                  <a:lnTo>
                    <a:pt x="58" y="19"/>
                  </a:lnTo>
                  <a:lnTo>
                    <a:pt x="58" y="19"/>
                  </a:lnTo>
                  <a:lnTo>
                    <a:pt x="58" y="18"/>
                  </a:lnTo>
                  <a:lnTo>
                    <a:pt x="57" y="16"/>
                  </a:lnTo>
                  <a:lnTo>
                    <a:pt x="55" y="15"/>
                  </a:lnTo>
                  <a:lnTo>
                    <a:pt x="54" y="15"/>
                  </a:lnTo>
                  <a:lnTo>
                    <a:pt x="53" y="14"/>
                  </a:lnTo>
                  <a:lnTo>
                    <a:pt x="51" y="12"/>
                  </a:lnTo>
                  <a:lnTo>
                    <a:pt x="49" y="12"/>
                  </a:lnTo>
                  <a:lnTo>
                    <a:pt x="47" y="11"/>
                  </a:lnTo>
                  <a:lnTo>
                    <a:pt x="46" y="10"/>
                  </a:lnTo>
                  <a:lnTo>
                    <a:pt x="46" y="11"/>
                  </a:lnTo>
                  <a:lnTo>
                    <a:pt x="46" y="12"/>
                  </a:lnTo>
                  <a:lnTo>
                    <a:pt x="46" y="12"/>
                  </a:lnTo>
                  <a:lnTo>
                    <a:pt x="46" y="14"/>
                  </a:lnTo>
                  <a:lnTo>
                    <a:pt x="46" y="15"/>
                  </a:lnTo>
                  <a:lnTo>
                    <a:pt x="46" y="16"/>
                  </a:lnTo>
                  <a:lnTo>
                    <a:pt x="46" y="16"/>
                  </a:lnTo>
                  <a:lnTo>
                    <a:pt x="44" y="18"/>
                  </a:lnTo>
                  <a:lnTo>
                    <a:pt x="44" y="18"/>
                  </a:lnTo>
                  <a:lnTo>
                    <a:pt x="44" y="18"/>
                  </a:lnTo>
                  <a:lnTo>
                    <a:pt x="44" y="18"/>
                  </a:lnTo>
                  <a:lnTo>
                    <a:pt x="44" y="18"/>
                  </a:lnTo>
                  <a:lnTo>
                    <a:pt x="44" y="18"/>
                  </a:lnTo>
                  <a:lnTo>
                    <a:pt x="44" y="19"/>
                  </a:lnTo>
                  <a:lnTo>
                    <a:pt x="44" y="19"/>
                  </a:lnTo>
                  <a:lnTo>
                    <a:pt x="43" y="19"/>
                  </a:lnTo>
                  <a:lnTo>
                    <a:pt x="42" y="19"/>
                  </a:lnTo>
                  <a:lnTo>
                    <a:pt x="40" y="21"/>
                  </a:lnTo>
                  <a:lnTo>
                    <a:pt x="40" y="19"/>
                  </a:lnTo>
                  <a:lnTo>
                    <a:pt x="40" y="19"/>
                  </a:lnTo>
                  <a:lnTo>
                    <a:pt x="40" y="19"/>
                  </a:lnTo>
                  <a:lnTo>
                    <a:pt x="42" y="18"/>
                  </a:lnTo>
                  <a:lnTo>
                    <a:pt x="42" y="18"/>
                  </a:lnTo>
                  <a:lnTo>
                    <a:pt x="38" y="14"/>
                  </a:lnTo>
                  <a:lnTo>
                    <a:pt x="36" y="12"/>
                  </a:lnTo>
                  <a:lnTo>
                    <a:pt x="36" y="12"/>
                  </a:lnTo>
                  <a:lnTo>
                    <a:pt x="36" y="12"/>
                  </a:lnTo>
                  <a:lnTo>
                    <a:pt x="38" y="10"/>
                  </a:lnTo>
                  <a:lnTo>
                    <a:pt x="39" y="7"/>
                  </a:lnTo>
                  <a:lnTo>
                    <a:pt x="39" y="6"/>
                  </a:lnTo>
                  <a:lnTo>
                    <a:pt x="38" y="6"/>
                  </a:lnTo>
                  <a:lnTo>
                    <a:pt x="36" y="4"/>
                  </a:lnTo>
                  <a:lnTo>
                    <a:pt x="35" y="4"/>
                  </a:lnTo>
                  <a:lnTo>
                    <a:pt x="34" y="3"/>
                  </a:lnTo>
                  <a:lnTo>
                    <a:pt x="32" y="1"/>
                  </a:lnTo>
                  <a:lnTo>
                    <a:pt x="31" y="1"/>
                  </a:lnTo>
                  <a:lnTo>
                    <a:pt x="31" y="1"/>
                  </a:lnTo>
                  <a:lnTo>
                    <a:pt x="31" y="3"/>
                  </a:lnTo>
                  <a:lnTo>
                    <a:pt x="31" y="4"/>
                  </a:lnTo>
                  <a:lnTo>
                    <a:pt x="31" y="6"/>
                  </a:lnTo>
                  <a:lnTo>
                    <a:pt x="32" y="6"/>
                  </a:lnTo>
                  <a:lnTo>
                    <a:pt x="31" y="6"/>
                  </a:lnTo>
                  <a:lnTo>
                    <a:pt x="31" y="7"/>
                  </a:lnTo>
                  <a:lnTo>
                    <a:pt x="31" y="7"/>
                  </a:lnTo>
                  <a:lnTo>
                    <a:pt x="29" y="8"/>
                  </a:lnTo>
                  <a:lnTo>
                    <a:pt x="29" y="8"/>
                  </a:lnTo>
                  <a:lnTo>
                    <a:pt x="31" y="8"/>
                  </a:lnTo>
                  <a:lnTo>
                    <a:pt x="32" y="7"/>
                  </a:lnTo>
                  <a:lnTo>
                    <a:pt x="32" y="7"/>
                  </a:lnTo>
                  <a:lnTo>
                    <a:pt x="32" y="8"/>
                  </a:lnTo>
                  <a:lnTo>
                    <a:pt x="31" y="8"/>
                  </a:lnTo>
                  <a:lnTo>
                    <a:pt x="31" y="8"/>
                  </a:lnTo>
                  <a:lnTo>
                    <a:pt x="31" y="10"/>
                  </a:lnTo>
                  <a:lnTo>
                    <a:pt x="31" y="11"/>
                  </a:lnTo>
                  <a:lnTo>
                    <a:pt x="31" y="11"/>
                  </a:lnTo>
                  <a:lnTo>
                    <a:pt x="31" y="11"/>
                  </a:lnTo>
                  <a:lnTo>
                    <a:pt x="31" y="11"/>
                  </a:lnTo>
                  <a:lnTo>
                    <a:pt x="31" y="12"/>
                  </a:lnTo>
                  <a:lnTo>
                    <a:pt x="31" y="12"/>
                  </a:lnTo>
                  <a:lnTo>
                    <a:pt x="31" y="11"/>
                  </a:lnTo>
                  <a:lnTo>
                    <a:pt x="31" y="11"/>
                  </a:lnTo>
                  <a:lnTo>
                    <a:pt x="29" y="11"/>
                  </a:lnTo>
                  <a:lnTo>
                    <a:pt x="29" y="11"/>
                  </a:lnTo>
                  <a:lnTo>
                    <a:pt x="29" y="12"/>
                  </a:lnTo>
                  <a:lnTo>
                    <a:pt x="29" y="12"/>
                  </a:lnTo>
                  <a:lnTo>
                    <a:pt x="31" y="12"/>
                  </a:lnTo>
                  <a:lnTo>
                    <a:pt x="31" y="12"/>
                  </a:lnTo>
                  <a:lnTo>
                    <a:pt x="29" y="15"/>
                  </a:lnTo>
                  <a:lnTo>
                    <a:pt x="28" y="15"/>
                  </a:lnTo>
                  <a:lnTo>
                    <a:pt x="28" y="15"/>
                  </a:lnTo>
                  <a:lnTo>
                    <a:pt x="27" y="16"/>
                  </a:lnTo>
                  <a:lnTo>
                    <a:pt x="27" y="16"/>
                  </a:lnTo>
                  <a:lnTo>
                    <a:pt x="25" y="16"/>
                  </a:lnTo>
                  <a:lnTo>
                    <a:pt x="25" y="15"/>
                  </a:lnTo>
                  <a:lnTo>
                    <a:pt x="25" y="15"/>
                  </a:lnTo>
                  <a:lnTo>
                    <a:pt x="25" y="14"/>
                  </a:lnTo>
                  <a:lnTo>
                    <a:pt x="25" y="14"/>
                  </a:lnTo>
                  <a:lnTo>
                    <a:pt x="25" y="12"/>
                  </a:lnTo>
                  <a:lnTo>
                    <a:pt x="25" y="11"/>
                  </a:lnTo>
                  <a:lnTo>
                    <a:pt x="25" y="10"/>
                  </a:lnTo>
                  <a:lnTo>
                    <a:pt x="25" y="10"/>
                  </a:lnTo>
                  <a:lnTo>
                    <a:pt x="25" y="8"/>
                  </a:lnTo>
                  <a:lnTo>
                    <a:pt x="27" y="6"/>
                  </a:lnTo>
                  <a:lnTo>
                    <a:pt x="27" y="4"/>
                  </a:lnTo>
                  <a:lnTo>
                    <a:pt x="28" y="4"/>
                  </a:lnTo>
                  <a:lnTo>
                    <a:pt x="28" y="3"/>
                  </a:lnTo>
                  <a:lnTo>
                    <a:pt x="29" y="1"/>
                  </a:lnTo>
                  <a:lnTo>
                    <a:pt x="29" y="0"/>
                  </a:lnTo>
                  <a:lnTo>
                    <a:pt x="29" y="0"/>
                  </a:lnTo>
                  <a:lnTo>
                    <a:pt x="29" y="0"/>
                  </a:lnTo>
                  <a:lnTo>
                    <a:pt x="28" y="0"/>
                  </a:lnTo>
                  <a:lnTo>
                    <a:pt x="25" y="1"/>
                  </a:lnTo>
                  <a:lnTo>
                    <a:pt x="24" y="1"/>
                  </a:lnTo>
                  <a:lnTo>
                    <a:pt x="23" y="1"/>
                  </a:lnTo>
                  <a:lnTo>
                    <a:pt x="19" y="3"/>
                  </a:lnTo>
                  <a:lnTo>
                    <a:pt x="17" y="3"/>
                  </a:lnTo>
                  <a:lnTo>
                    <a:pt x="15" y="4"/>
                  </a:lnTo>
                  <a:lnTo>
                    <a:pt x="13" y="4"/>
                  </a:lnTo>
                  <a:lnTo>
                    <a:pt x="10" y="6"/>
                  </a:lnTo>
                  <a:lnTo>
                    <a:pt x="9" y="6"/>
                  </a:lnTo>
                  <a:lnTo>
                    <a:pt x="6" y="7"/>
                  </a:lnTo>
                  <a:lnTo>
                    <a:pt x="5" y="7"/>
                  </a:lnTo>
                  <a:lnTo>
                    <a:pt x="2" y="7"/>
                  </a:lnTo>
                  <a:lnTo>
                    <a:pt x="1" y="8"/>
                  </a:lnTo>
                  <a:lnTo>
                    <a:pt x="0" y="8"/>
                  </a:lnTo>
                  <a:lnTo>
                    <a:pt x="0" y="11"/>
                  </a:lnTo>
                  <a:lnTo>
                    <a:pt x="0" y="15"/>
                  </a:lnTo>
                  <a:lnTo>
                    <a:pt x="0" y="18"/>
                  </a:lnTo>
                  <a:lnTo>
                    <a:pt x="0" y="21"/>
                  </a:lnTo>
                  <a:lnTo>
                    <a:pt x="0" y="25"/>
                  </a:lnTo>
                  <a:lnTo>
                    <a:pt x="0" y="27"/>
                  </a:lnTo>
                  <a:lnTo>
                    <a:pt x="0" y="30"/>
                  </a:lnTo>
                  <a:lnTo>
                    <a:pt x="0" y="34"/>
                  </a:lnTo>
                  <a:lnTo>
                    <a:pt x="0" y="37"/>
                  </a:lnTo>
                  <a:lnTo>
                    <a:pt x="0" y="40"/>
                  </a:lnTo>
                  <a:lnTo>
                    <a:pt x="0" y="44"/>
                  </a:lnTo>
                  <a:lnTo>
                    <a:pt x="0" y="46"/>
                  </a:lnTo>
                  <a:lnTo>
                    <a:pt x="0" y="49"/>
                  </a:lnTo>
                  <a:lnTo>
                    <a:pt x="0" y="52"/>
                  </a:lnTo>
                  <a:lnTo>
                    <a:pt x="0" y="56"/>
                  </a:lnTo>
                  <a:lnTo>
                    <a:pt x="0" y="59"/>
                  </a:lnTo>
                  <a:lnTo>
                    <a:pt x="2" y="59"/>
                  </a:lnTo>
                  <a:lnTo>
                    <a:pt x="5" y="59"/>
                  </a:lnTo>
                  <a:lnTo>
                    <a:pt x="9" y="59"/>
                  </a:lnTo>
                  <a:lnTo>
                    <a:pt x="10" y="59"/>
                  </a:lnTo>
                  <a:lnTo>
                    <a:pt x="10" y="60"/>
                  </a:lnTo>
                  <a:lnTo>
                    <a:pt x="12" y="60"/>
                  </a:lnTo>
                  <a:lnTo>
                    <a:pt x="12" y="59"/>
                  </a:lnTo>
                  <a:lnTo>
                    <a:pt x="12" y="59"/>
                  </a:lnTo>
                  <a:lnTo>
                    <a:pt x="13" y="59"/>
                  </a:lnTo>
                  <a:lnTo>
                    <a:pt x="13" y="59"/>
                  </a:lnTo>
                  <a:lnTo>
                    <a:pt x="12" y="57"/>
                  </a:lnTo>
                  <a:lnTo>
                    <a:pt x="12" y="57"/>
                  </a:lnTo>
                  <a:lnTo>
                    <a:pt x="12" y="55"/>
                  </a:lnTo>
                  <a:lnTo>
                    <a:pt x="10" y="52"/>
                  </a:lnTo>
                  <a:lnTo>
                    <a:pt x="12" y="50"/>
                  </a:lnTo>
                  <a:lnTo>
                    <a:pt x="12" y="50"/>
                  </a:lnTo>
                  <a:lnTo>
                    <a:pt x="12" y="50"/>
                  </a:lnTo>
                  <a:lnTo>
                    <a:pt x="13" y="46"/>
                  </a:lnTo>
                  <a:lnTo>
                    <a:pt x="15" y="45"/>
                  </a:lnTo>
                  <a:lnTo>
                    <a:pt x="16" y="45"/>
                  </a:lnTo>
                  <a:lnTo>
                    <a:pt x="17" y="46"/>
                  </a:lnTo>
                  <a:lnTo>
                    <a:pt x="19" y="48"/>
                  </a:lnTo>
                  <a:lnTo>
                    <a:pt x="19" y="48"/>
                  </a:lnTo>
                  <a:lnTo>
                    <a:pt x="20" y="46"/>
                  </a:lnTo>
                  <a:lnTo>
                    <a:pt x="21" y="46"/>
                  </a:lnTo>
                  <a:lnTo>
                    <a:pt x="21" y="45"/>
                  </a:lnTo>
                  <a:lnTo>
                    <a:pt x="23" y="44"/>
                  </a:lnTo>
                  <a:lnTo>
                    <a:pt x="23" y="44"/>
                  </a:lnTo>
                  <a:lnTo>
                    <a:pt x="23" y="42"/>
                  </a:lnTo>
                  <a:lnTo>
                    <a:pt x="24" y="42"/>
                  </a:lnTo>
                  <a:lnTo>
                    <a:pt x="24" y="44"/>
                  </a:lnTo>
                  <a:lnTo>
                    <a:pt x="25" y="44"/>
                  </a:lnTo>
                  <a:lnTo>
                    <a:pt x="25" y="44"/>
                  </a:lnTo>
                  <a:lnTo>
                    <a:pt x="27" y="44"/>
                  </a:lnTo>
                  <a:lnTo>
                    <a:pt x="27" y="45"/>
                  </a:lnTo>
                  <a:lnTo>
                    <a:pt x="27" y="45"/>
                  </a:lnTo>
                  <a:lnTo>
                    <a:pt x="27" y="45"/>
                  </a:lnTo>
                  <a:lnTo>
                    <a:pt x="28" y="45"/>
                  </a:lnTo>
                  <a:lnTo>
                    <a:pt x="28" y="45"/>
                  </a:lnTo>
                  <a:lnTo>
                    <a:pt x="28" y="45"/>
                  </a:lnTo>
                  <a:lnTo>
                    <a:pt x="28" y="45"/>
                  </a:lnTo>
                  <a:lnTo>
                    <a:pt x="28" y="45"/>
                  </a:lnTo>
                  <a:lnTo>
                    <a:pt x="27" y="44"/>
                  </a:lnTo>
                  <a:lnTo>
                    <a:pt x="25" y="42"/>
                  </a:lnTo>
                  <a:lnTo>
                    <a:pt x="25" y="42"/>
                  </a:lnTo>
                  <a:lnTo>
                    <a:pt x="24" y="41"/>
                  </a:lnTo>
                  <a:lnTo>
                    <a:pt x="24" y="41"/>
                  </a:lnTo>
                  <a:lnTo>
                    <a:pt x="25" y="41"/>
                  </a:lnTo>
                  <a:lnTo>
                    <a:pt x="25" y="40"/>
                  </a:lnTo>
                  <a:lnTo>
                    <a:pt x="27" y="41"/>
                  </a:lnTo>
                  <a:lnTo>
                    <a:pt x="28" y="41"/>
                  </a:lnTo>
                  <a:lnTo>
                    <a:pt x="28" y="40"/>
                  </a:lnTo>
                  <a:lnTo>
                    <a:pt x="29" y="38"/>
                  </a:lnTo>
                  <a:lnTo>
                    <a:pt x="31" y="41"/>
                  </a:lnTo>
                  <a:lnTo>
                    <a:pt x="32" y="42"/>
                  </a:lnTo>
                  <a:lnTo>
                    <a:pt x="34" y="42"/>
                  </a:lnTo>
                  <a:lnTo>
                    <a:pt x="35" y="42"/>
                  </a:lnTo>
                  <a:lnTo>
                    <a:pt x="35" y="42"/>
                  </a:lnTo>
                  <a:lnTo>
                    <a:pt x="36" y="42"/>
                  </a:lnTo>
                  <a:lnTo>
                    <a:pt x="36" y="42"/>
                  </a:lnTo>
                  <a:lnTo>
                    <a:pt x="38" y="45"/>
                  </a:lnTo>
                  <a:lnTo>
                    <a:pt x="38" y="45"/>
                  </a:lnTo>
                  <a:lnTo>
                    <a:pt x="39" y="45"/>
                  </a:lnTo>
                  <a:lnTo>
                    <a:pt x="43" y="45"/>
                  </a:lnTo>
                  <a:lnTo>
                    <a:pt x="43" y="45"/>
                  </a:lnTo>
                  <a:lnTo>
                    <a:pt x="44" y="46"/>
                  </a:lnTo>
                  <a:lnTo>
                    <a:pt x="46" y="46"/>
                  </a:lnTo>
                  <a:lnTo>
                    <a:pt x="46" y="46"/>
                  </a:lnTo>
                  <a:lnTo>
                    <a:pt x="46" y="48"/>
                  </a:lnTo>
                  <a:lnTo>
                    <a:pt x="46" y="48"/>
                  </a:lnTo>
                  <a:lnTo>
                    <a:pt x="46" y="49"/>
                  </a:lnTo>
                  <a:lnTo>
                    <a:pt x="44" y="49"/>
                  </a:lnTo>
                  <a:lnTo>
                    <a:pt x="44" y="49"/>
                  </a:lnTo>
                  <a:lnTo>
                    <a:pt x="44" y="50"/>
                  </a:lnTo>
                  <a:lnTo>
                    <a:pt x="44" y="50"/>
                  </a:lnTo>
                  <a:lnTo>
                    <a:pt x="47" y="50"/>
                  </a:lnTo>
                  <a:lnTo>
                    <a:pt x="47" y="52"/>
                  </a:lnTo>
                  <a:lnTo>
                    <a:pt x="47" y="52"/>
                  </a:lnTo>
                  <a:lnTo>
                    <a:pt x="47" y="52"/>
                  </a:lnTo>
                  <a:lnTo>
                    <a:pt x="47" y="52"/>
                  </a:lnTo>
                  <a:lnTo>
                    <a:pt x="47" y="52"/>
                  </a:lnTo>
                  <a:lnTo>
                    <a:pt x="46" y="53"/>
                  </a:lnTo>
                  <a:lnTo>
                    <a:pt x="46" y="53"/>
                  </a:lnTo>
                  <a:lnTo>
                    <a:pt x="47" y="55"/>
                  </a:lnTo>
                  <a:lnTo>
                    <a:pt x="47" y="55"/>
                  </a:lnTo>
                  <a:lnTo>
                    <a:pt x="47" y="56"/>
                  </a:lnTo>
                  <a:lnTo>
                    <a:pt x="46" y="56"/>
                  </a:lnTo>
                  <a:lnTo>
                    <a:pt x="46" y="57"/>
                  </a:lnTo>
                  <a:lnTo>
                    <a:pt x="46" y="57"/>
                  </a:lnTo>
                  <a:lnTo>
                    <a:pt x="47" y="59"/>
                  </a:lnTo>
                  <a:lnTo>
                    <a:pt x="50" y="60"/>
                  </a:lnTo>
                  <a:lnTo>
                    <a:pt x="51" y="60"/>
                  </a:lnTo>
                  <a:lnTo>
                    <a:pt x="54" y="60"/>
                  </a:lnTo>
                  <a:lnTo>
                    <a:pt x="55" y="60"/>
                  </a:lnTo>
                  <a:lnTo>
                    <a:pt x="55" y="60"/>
                  </a:lnTo>
                  <a:lnTo>
                    <a:pt x="58" y="60"/>
                  </a:lnTo>
                  <a:lnTo>
                    <a:pt x="59" y="60"/>
                  </a:lnTo>
                  <a:lnTo>
                    <a:pt x="59" y="60"/>
                  </a:lnTo>
                  <a:lnTo>
                    <a:pt x="61" y="60"/>
                  </a:lnTo>
                  <a:lnTo>
                    <a:pt x="61" y="60"/>
                  </a:lnTo>
                  <a:lnTo>
                    <a:pt x="61" y="60"/>
                  </a:lnTo>
                  <a:lnTo>
                    <a:pt x="62" y="59"/>
                  </a:lnTo>
                  <a:lnTo>
                    <a:pt x="62" y="59"/>
                  </a:lnTo>
                  <a:lnTo>
                    <a:pt x="63" y="60"/>
                  </a:lnTo>
                  <a:lnTo>
                    <a:pt x="66" y="61"/>
                  </a:lnTo>
                  <a:lnTo>
                    <a:pt x="68" y="61"/>
                  </a:lnTo>
                  <a:lnTo>
                    <a:pt x="68" y="63"/>
                  </a:lnTo>
                  <a:lnTo>
                    <a:pt x="68" y="64"/>
                  </a:lnTo>
                  <a:lnTo>
                    <a:pt x="69" y="67"/>
                  </a:lnTo>
                  <a:lnTo>
                    <a:pt x="70" y="70"/>
                  </a:lnTo>
                  <a:lnTo>
                    <a:pt x="72" y="70"/>
                  </a:lnTo>
                  <a:lnTo>
                    <a:pt x="72" y="72"/>
                  </a:lnTo>
                  <a:lnTo>
                    <a:pt x="73" y="76"/>
                  </a:lnTo>
                  <a:lnTo>
                    <a:pt x="73" y="76"/>
                  </a:lnTo>
                  <a:lnTo>
                    <a:pt x="74" y="78"/>
                  </a:lnTo>
                  <a:lnTo>
                    <a:pt x="76" y="78"/>
                  </a:lnTo>
                  <a:lnTo>
                    <a:pt x="78" y="80"/>
                  </a:lnTo>
                  <a:lnTo>
                    <a:pt x="80" y="82"/>
                  </a:lnTo>
                  <a:lnTo>
                    <a:pt x="82" y="83"/>
                  </a:lnTo>
                  <a:lnTo>
                    <a:pt x="85" y="84"/>
                  </a:lnTo>
                  <a:lnTo>
                    <a:pt x="88" y="87"/>
                  </a:lnTo>
                  <a:lnTo>
                    <a:pt x="88" y="87"/>
                  </a:lnTo>
                  <a:lnTo>
                    <a:pt x="91" y="89"/>
                  </a:lnTo>
                  <a:lnTo>
                    <a:pt x="92" y="90"/>
                  </a:lnTo>
                  <a:lnTo>
                    <a:pt x="95" y="90"/>
                  </a:lnTo>
                  <a:lnTo>
                    <a:pt x="96" y="93"/>
                  </a:lnTo>
                  <a:lnTo>
                    <a:pt x="97" y="93"/>
                  </a:lnTo>
                  <a:lnTo>
                    <a:pt x="99" y="93"/>
                  </a:lnTo>
                  <a:lnTo>
                    <a:pt x="100" y="94"/>
                  </a:lnTo>
                  <a:lnTo>
                    <a:pt x="103" y="95"/>
                  </a:lnTo>
                  <a:lnTo>
                    <a:pt x="107" y="98"/>
                  </a:lnTo>
                  <a:lnTo>
                    <a:pt x="108" y="99"/>
                  </a:lnTo>
                  <a:lnTo>
                    <a:pt x="110" y="99"/>
                  </a:lnTo>
                  <a:lnTo>
                    <a:pt x="110" y="99"/>
                  </a:lnTo>
                  <a:lnTo>
                    <a:pt x="111" y="99"/>
                  </a:lnTo>
                  <a:lnTo>
                    <a:pt x="111" y="99"/>
                  </a:lnTo>
                  <a:lnTo>
                    <a:pt x="112" y="99"/>
                  </a:lnTo>
                  <a:lnTo>
                    <a:pt x="114" y="101"/>
                  </a:lnTo>
                  <a:lnTo>
                    <a:pt x="115" y="101"/>
                  </a:lnTo>
                  <a:lnTo>
                    <a:pt x="116" y="101"/>
                  </a:lnTo>
                  <a:lnTo>
                    <a:pt x="116" y="102"/>
                  </a:lnTo>
                  <a:lnTo>
                    <a:pt x="118" y="102"/>
                  </a:lnTo>
                  <a:lnTo>
                    <a:pt x="119" y="102"/>
                  </a:lnTo>
                  <a:lnTo>
                    <a:pt x="121" y="104"/>
                  </a:lnTo>
                  <a:lnTo>
                    <a:pt x="121" y="104"/>
                  </a:lnTo>
                  <a:lnTo>
                    <a:pt x="121" y="104"/>
                  </a:lnTo>
                  <a:lnTo>
                    <a:pt x="119" y="106"/>
                  </a:lnTo>
                  <a:lnTo>
                    <a:pt x="119" y="108"/>
                  </a:lnTo>
                  <a:lnTo>
                    <a:pt x="119" y="110"/>
                  </a:lnTo>
                  <a:lnTo>
                    <a:pt x="119" y="112"/>
                  </a:lnTo>
                  <a:lnTo>
                    <a:pt x="123" y="112"/>
                  </a:lnTo>
                  <a:lnTo>
                    <a:pt x="126" y="112"/>
                  </a:lnTo>
                  <a:lnTo>
                    <a:pt x="127" y="113"/>
                  </a:lnTo>
                  <a:lnTo>
                    <a:pt x="129" y="113"/>
                  </a:lnTo>
                  <a:lnTo>
                    <a:pt x="130" y="113"/>
                  </a:lnTo>
                  <a:lnTo>
                    <a:pt x="130" y="113"/>
                  </a:lnTo>
                  <a:lnTo>
                    <a:pt x="131" y="113"/>
                  </a:lnTo>
                  <a:lnTo>
                    <a:pt x="131" y="113"/>
                  </a:lnTo>
                  <a:lnTo>
                    <a:pt x="133" y="113"/>
                  </a:lnTo>
                  <a:lnTo>
                    <a:pt x="133" y="113"/>
                  </a:lnTo>
                  <a:lnTo>
                    <a:pt x="133" y="113"/>
                  </a:lnTo>
                  <a:lnTo>
                    <a:pt x="134" y="113"/>
                  </a:lnTo>
                  <a:lnTo>
                    <a:pt x="134" y="109"/>
                  </a:lnTo>
                  <a:lnTo>
                    <a:pt x="134" y="109"/>
                  </a:lnTo>
                  <a:lnTo>
                    <a:pt x="135" y="106"/>
                  </a:lnTo>
                  <a:lnTo>
                    <a:pt x="137" y="105"/>
                  </a:lnTo>
                  <a:lnTo>
                    <a:pt x="138" y="104"/>
                  </a:lnTo>
                  <a:lnTo>
                    <a:pt x="138" y="104"/>
                  </a:lnTo>
                  <a:lnTo>
                    <a:pt x="140" y="102"/>
                  </a:lnTo>
                  <a:lnTo>
                    <a:pt x="140" y="101"/>
                  </a:lnTo>
                  <a:lnTo>
                    <a:pt x="140" y="101"/>
                  </a:lnTo>
                  <a:lnTo>
                    <a:pt x="140" y="99"/>
                  </a:lnTo>
                  <a:lnTo>
                    <a:pt x="140" y="99"/>
                  </a:lnTo>
                  <a:lnTo>
                    <a:pt x="138" y="99"/>
                  </a:lnTo>
                  <a:lnTo>
                    <a:pt x="138" y="98"/>
                  </a:lnTo>
                  <a:lnTo>
                    <a:pt x="137" y="97"/>
                  </a:lnTo>
                  <a:lnTo>
                    <a:pt x="137" y="95"/>
                  </a:lnTo>
                  <a:lnTo>
                    <a:pt x="137" y="94"/>
                  </a:lnTo>
                  <a:lnTo>
                    <a:pt x="138" y="91"/>
                  </a:lnTo>
                  <a:lnTo>
                    <a:pt x="137" y="91"/>
                  </a:lnTo>
                  <a:lnTo>
                    <a:pt x="137" y="90"/>
                  </a:lnTo>
                  <a:lnTo>
                    <a:pt x="137" y="90"/>
                  </a:lnTo>
                  <a:lnTo>
                    <a:pt x="135" y="90"/>
                  </a:lnTo>
                  <a:lnTo>
                    <a:pt x="134" y="90"/>
                  </a:lnTo>
                  <a:lnTo>
                    <a:pt x="133" y="90"/>
                  </a:lnTo>
                  <a:lnTo>
                    <a:pt x="133" y="90"/>
                  </a:lnTo>
                  <a:lnTo>
                    <a:pt x="133" y="90"/>
                  </a:lnTo>
                  <a:lnTo>
                    <a:pt x="133" y="89"/>
                  </a:lnTo>
                  <a:lnTo>
                    <a:pt x="131" y="89"/>
                  </a:lnTo>
                  <a:lnTo>
                    <a:pt x="131" y="87"/>
                  </a:lnTo>
                  <a:lnTo>
                    <a:pt x="129" y="87"/>
                  </a:lnTo>
                  <a:lnTo>
                    <a:pt x="129" y="87"/>
                  </a:lnTo>
                  <a:lnTo>
                    <a:pt x="129" y="86"/>
                  </a:lnTo>
                  <a:lnTo>
                    <a:pt x="130" y="83"/>
                  </a:lnTo>
                  <a:lnTo>
                    <a:pt x="130" y="83"/>
                  </a:lnTo>
                  <a:lnTo>
                    <a:pt x="130" y="83"/>
                  </a:lnTo>
                  <a:lnTo>
                    <a:pt x="131" y="82"/>
                  </a:lnTo>
                  <a:lnTo>
                    <a:pt x="133" y="82"/>
                  </a:lnTo>
                  <a:lnTo>
                    <a:pt x="135" y="82"/>
                  </a:lnTo>
                  <a:lnTo>
                    <a:pt x="137" y="82"/>
                  </a:lnTo>
                  <a:lnTo>
                    <a:pt x="138" y="82"/>
                  </a:lnTo>
                  <a:lnTo>
                    <a:pt x="140" y="83"/>
                  </a:lnTo>
                  <a:lnTo>
                    <a:pt x="141" y="83"/>
                  </a:lnTo>
                  <a:lnTo>
                    <a:pt x="141" y="83"/>
                  </a:lnTo>
                  <a:lnTo>
                    <a:pt x="142" y="82"/>
                  </a:lnTo>
                  <a:lnTo>
                    <a:pt x="142" y="82"/>
                  </a:lnTo>
                  <a:lnTo>
                    <a:pt x="142" y="80"/>
                  </a:lnTo>
                  <a:lnTo>
                    <a:pt x="144" y="79"/>
                  </a:lnTo>
                  <a:lnTo>
                    <a:pt x="144" y="79"/>
                  </a:lnTo>
                  <a:lnTo>
                    <a:pt x="144" y="79"/>
                  </a:lnTo>
                  <a:lnTo>
                    <a:pt x="145" y="78"/>
                  </a:lnTo>
                  <a:lnTo>
                    <a:pt x="145" y="78"/>
                  </a:lnTo>
                  <a:lnTo>
                    <a:pt x="145" y="78"/>
                  </a:lnTo>
                  <a:lnTo>
                    <a:pt x="145" y="78"/>
                  </a:lnTo>
                  <a:lnTo>
                    <a:pt x="145" y="78"/>
                  </a:lnTo>
                  <a:lnTo>
                    <a:pt x="145" y="78"/>
                  </a:lnTo>
                  <a:lnTo>
                    <a:pt x="146" y="78"/>
                  </a:lnTo>
                  <a:lnTo>
                    <a:pt x="146" y="78"/>
                  </a:lnTo>
                  <a:lnTo>
                    <a:pt x="145" y="76"/>
                  </a:lnTo>
                  <a:lnTo>
                    <a:pt x="145" y="76"/>
                  </a:lnTo>
                  <a:lnTo>
                    <a:pt x="145" y="76"/>
                  </a:lnTo>
                  <a:lnTo>
                    <a:pt x="145" y="76"/>
                  </a:lnTo>
                  <a:lnTo>
                    <a:pt x="146" y="75"/>
                  </a:lnTo>
                  <a:lnTo>
                    <a:pt x="146" y="75"/>
                  </a:lnTo>
                  <a:lnTo>
                    <a:pt x="146" y="75"/>
                  </a:lnTo>
                  <a:lnTo>
                    <a:pt x="146" y="75"/>
                  </a:lnTo>
                  <a:lnTo>
                    <a:pt x="146" y="75"/>
                  </a:lnTo>
                  <a:lnTo>
                    <a:pt x="145" y="75"/>
                  </a:lnTo>
                  <a:lnTo>
                    <a:pt x="144" y="75"/>
                  </a:lnTo>
                  <a:lnTo>
                    <a:pt x="144" y="75"/>
                  </a:lnTo>
                  <a:lnTo>
                    <a:pt x="144" y="74"/>
                  </a:lnTo>
                  <a:lnTo>
                    <a:pt x="144" y="74"/>
                  </a:lnTo>
                  <a:lnTo>
                    <a:pt x="146" y="74"/>
                  </a:lnTo>
                  <a:lnTo>
                    <a:pt x="149" y="74"/>
                  </a:lnTo>
                  <a:lnTo>
                    <a:pt x="150" y="74"/>
                  </a:lnTo>
                  <a:lnTo>
                    <a:pt x="150" y="74"/>
                  </a:lnTo>
                  <a:lnTo>
                    <a:pt x="150" y="72"/>
                  </a:lnTo>
                  <a:lnTo>
                    <a:pt x="150" y="72"/>
                  </a:lnTo>
                  <a:lnTo>
                    <a:pt x="150" y="72"/>
                  </a:lnTo>
                  <a:lnTo>
                    <a:pt x="149" y="68"/>
                  </a:lnTo>
                  <a:lnTo>
                    <a:pt x="150" y="68"/>
                  </a:lnTo>
                  <a:lnTo>
                    <a:pt x="150" y="68"/>
                  </a:lnTo>
                  <a:lnTo>
                    <a:pt x="150" y="67"/>
                  </a:lnTo>
                  <a:lnTo>
                    <a:pt x="152" y="67"/>
                  </a:lnTo>
                  <a:lnTo>
                    <a:pt x="152" y="65"/>
                  </a:lnTo>
                  <a:lnTo>
                    <a:pt x="153" y="67"/>
                  </a:lnTo>
                  <a:lnTo>
                    <a:pt x="155" y="67"/>
                  </a:lnTo>
                  <a:lnTo>
                    <a:pt x="155" y="68"/>
                  </a:lnTo>
                  <a:lnTo>
                    <a:pt x="156" y="68"/>
                  </a:lnTo>
                  <a:lnTo>
                    <a:pt x="156" y="67"/>
                  </a:lnTo>
                  <a:lnTo>
                    <a:pt x="159" y="65"/>
                  </a:lnTo>
                  <a:lnTo>
                    <a:pt x="160" y="65"/>
                  </a:lnTo>
                  <a:lnTo>
                    <a:pt x="161" y="64"/>
                  </a:lnTo>
                  <a:lnTo>
                    <a:pt x="163" y="64"/>
                  </a:lnTo>
                  <a:lnTo>
                    <a:pt x="163" y="63"/>
                  </a:lnTo>
                  <a:lnTo>
                    <a:pt x="163" y="63"/>
                  </a:lnTo>
                  <a:lnTo>
                    <a:pt x="164" y="63"/>
                  </a:lnTo>
                  <a:lnTo>
                    <a:pt x="165" y="64"/>
                  </a:lnTo>
                  <a:lnTo>
                    <a:pt x="165" y="65"/>
                  </a:lnTo>
                  <a:lnTo>
                    <a:pt x="165" y="65"/>
                  </a:lnTo>
                  <a:lnTo>
                    <a:pt x="165" y="65"/>
                  </a:lnTo>
                  <a:lnTo>
                    <a:pt x="165" y="65"/>
                  </a:lnTo>
                  <a:lnTo>
                    <a:pt x="167" y="67"/>
                  </a:lnTo>
                  <a:lnTo>
                    <a:pt x="167" y="67"/>
                  </a:lnTo>
                  <a:lnTo>
                    <a:pt x="167" y="67"/>
                  </a:lnTo>
                  <a:lnTo>
                    <a:pt x="167" y="67"/>
                  </a:lnTo>
                  <a:lnTo>
                    <a:pt x="167" y="68"/>
                  </a:lnTo>
                  <a:lnTo>
                    <a:pt x="165" y="70"/>
                  </a:lnTo>
                  <a:lnTo>
                    <a:pt x="163" y="71"/>
                  </a:lnTo>
                  <a:lnTo>
                    <a:pt x="163" y="71"/>
                  </a:lnTo>
                  <a:lnTo>
                    <a:pt x="163" y="71"/>
                  </a:lnTo>
                  <a:lnTo>
                    <a:pt x="163" y="71"/>
                  </a:lnTo>
                  <a:lnTo>
                    <a:pt x="163" y="72"/>
                  </a:lnTo>
                  <a:lnTo>
                    <a:pt x="164" y="72"/>
                  </a:lnTo>
                  <a:lnTo>
                    <a:pt x="164" y="72"/>
                  </a:lnTo>
                  <a:lnTo>
                    <a:pt x="165" y="72"/>
                  </a:lnTo>
                  <a:lnTo>
                    <a:pt x="165" y="74"/>
                  </a:lnTo>
                  <a:lnTo>
                    <a:pt x="165" y="74"/>
                  </a:lnTo>
                  <a:lnTo>
                    <a:pt x="169" y="74"/>
                  </a:lnTo>
                  <a:lnTo>
                    <a:pt x="169" y="74"/>
                  </a:lnTo>
                  <a:lnTo>
                    <a:pt x="169" y="74"/>
                  </a:lnTo>
                  <a:lnTo>
                    <a:pt x="171" y="72"/>
                  </a:lnTo>
                  <a:lnTo>
                    <a:pt x="174" y="72"/>
                  </a:lnTo>
                  <a:lnTo>
                    <a:pt x="174" y="72"/>
                  </a:lnTo>
                  <a:lnTo>
                    <a:pt x="175" y="74"/>
                  </a:lnTo>
                  <a:lnTo>
                    <a:pt x="176" y="74"/>
                  </a:lnTo>
                  <a:lnTo>
                    <a:pt x="176" y="74"/>
                  </a:lnTo>
                  <a:lnTo>
                    <a:pt x="178" y="74"/>
                  </a:lnTo>
                  <a:lnTo>
                    <a:pt x="178" y="74"/>
                  </a:lnTo>
                  <a:lnTo>
                    <a:pt x="178" y="74"/>
                  </a:lnTo>
                  <a:lnTo>
                    <a:pt x="178" y="75"/>
                  </a:lnTo>
                  <a:lnTo>
                    <a:pt x="179" y="74"/>
                  </a:lnTo>
                  <a:lnTo>
                    <a:pt x="179" y="74"/>
                  </a:lnTo>
                  <a:lnTo>
                    <a:pt x="180" y="74"/>
                  </a:lnTo>
                  <a:lnTo>
                    <a:pt x="180" y="74"/>
                  </a:lnTo>
                  <a:lnTo>
                    <a:pt x="180" y="72"/>
                  </a:lnTo>
                  <a:lnTo>
                    <a:pt x="182" y="72"/>
                  </a:lnTo>
                  <a:lnTo>
                    <a:pt x="183" y="71"/>
                  </a:lnTo>
                  <a:lnTo>
                    <a:pt x="183" y="71"/>
                  </a:lnTo>
                  <a:lnTo>
                    <a:pt x="184" y="71"/>
                  </a:lnTo>
                  <a:lnTo>
                    <a:pt x="184" y="71"/>
                  </a:lnTo>
                  <a:lnTo>
                    <a:pt x="184" y="71"/>
                  </a:lnTo>
                  <a:lnTo>
                    <a:pt x="186" y="71"/>
                  </a:lnTo>
                  <a:lnTo>
                    <a:pt x="186" y="71"/>
                  </a:lnTo>
                  <a:lnTo>
                    <a:pt x="186" y="71"/>
                  </a:lnTo>
                  <a:lnTo>
                    <a:pt x="186" y="70"/>
                  </a:lnTo>
                  <a:lnTo>
                    <a:pt x="186" y="70"/>
                  </a:lnTo>
                  <a:lnTo>
                    <a:pt x="186" y="68"/>
                  </a:lnTo>
                  <a:lnTo>
                    <a:pt x="186" y="68"/>
                  </a:lnTo>
                  <a:lnTo>
                    <a:pt x="187" y="70"/>
                  </a:lnTo>
                  <a:lnTo>
                    <a:pt x="188" y="70"/>
                  </a:lnTo>
                  <a:lnTo>
                    <a:pt x="188" y="70"/>
                  </a:lnTo>
                  <a:lnTo>
                    <a:pt x="190" y="68"/>
                  </a:lnTo>
                  <a:lnTo>
                    <a:pt x="190" y="68"/>
                  </a:lnTo>
                  <a:lnTo>
                    <a:pt x="194" y="65"/>
                  </a:lnTo>
                  <a:lnTo>
                    <a:pt x="194" y="65"/>
                  </a:lnTo>
                  <a:lnTo>
                    <a:pt x="194" y="65"/>
                  </a:lnTo>
                  <a:close/>
                  <a:moveTo>
                    <a:pt x="165" y="64"/>
                  </a:moveTo>
                  <a:lnTo>
                    <a:pt x="165" y="63"/>
                  </a:lnTo>
                  <a:lnTo>
                    <a:pt x="165" y="63"/>
                  </a:lnTo>
                  <a:lnTo>
                    <a:pt x="165" y="63"/>
                  </a:lnTo>
                  <a:lnTo>
                    <a:pt x="165" y="63"/>
                  </a:lnTo>
                  <a:lnTo>
                    <a:pt x="165" y="64"/>
                  </a:lnTo>
                  <a:lnTo>
                    <a:pt x="165" y="64"/>
                  </a:lnTo>
                  <a:lnTo>
                    <a:pt x="165" y="64"/>
                  </a:lnTo>
                  <a:close/>
                  <a:moveTo>
                    <a:pt x="171" y="75"/>
                  </a:moveTo>
                  <a:lnTo>
                    <a:pt x="171" y="75"/>
                  </a:lnTo>
                  <a:lnTo>
                    <a:pt x="171" y="75"/>
                  </a:lnTo>
                  <a:lnTo>
                    <a:pt x="169" y="75"/>
                  </a:lnTo>
                  <a:lnTo>
                    <a:pt x="169" y="75"/>
                  </a:lnTo>
                  <a:lnTo>
                    <a:pt x="169" y="75"/>
                  </a:lnTo>
                  <a:lnTo>
                    <a:pt x="169" y="76"/>
                  </a:lnTo>
                  <a:lnTo>
                    <a:pt x="169" y="76"/>
                  </a:lnTo>
                  <a:lnTo>
                    <a:pt x="171" y="76"/>
                  </a:lnTo>
                  <a:lnTo>
                    <a:pt x="171" y="76"/>
                  </a:lnTo>
                  <a:lnTo>
                    <a:pt x="171" y="76"/>
                  </a:lnTo>
                  <a:lnTo>
                    <a:pt x="169" y="78"/>
                  </a:lnTo>
                  <a:lnTo>
                    <a:pt x="171" y="78"/>
                  </a:lnTo>
                  <a:lnTo>
                    <a:pt x="172" y="78"/>
                  </a:lnTo>
                  <a:lnTo>
                    <a:pt x="172" y="78"/>
                  </a:lnTo>
                  <a:lnTo>
                    <a:pt x="172" y="78"/>
                  </a:lnTo>
                  <a:lnTo>
                    <a:pt x="172" y="76"/>
                  </a:lnTo>
                  <a:lnTo>
                    <a:pt x="172" y="76"/>
                  </a:lnTo>
                  <a:lnTo>
                    <a:pt x="171" y="75"/>
                  </a:lnTo>
                  <a:close/>
                  <a:moveTo>
                    <a:pt x="178" y="76"/>
                  </a:moveTo>
                  <a:lnTo>
                    <a:pt x="178" y="76"/>
                  </a:lnTo>
                  <a:lnTo>
                    <a:pt x="178" y="78"/>
                  </a:lnTo>
                  <a:lnTo>
                    <a:pt x="178" y="78"/>
                  </a:lnTo>
                  <a:lnTo>
                    <a:pt x="179" y="78"/>
                  </a:lnTo>
                  <a:lnTo>
                    <a:pt x="179" y="78"/>
                  </a:lnTo>
                  <a:lnTo>
                    <a:pt x="179" y="76"/>
                  </a:lnTo>
                  <a:lnTo>
                    <a:pt x="179" y="76"/>
                  </a:lnTo>
                  <a:lnTo>
                    <a:pt x="178" y="7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8" name="Uruguay">
              <a:extLst>
                <a:ext uri="{FF2B5EF4-FFF2-40B4-BE49-F238E27FC236}">
                  <a16:creationId xmlns:a16="http://schemas.microsoft.com/office/drawing/2014/main" id="{CE22D2F1-A4A8-4F86-8112-068104618F28}"/>
                </a:ext>
              </a:extLst>
            </p:cNvPr>
            <p:cNvSpPr>
              <a:spLocks/>
            </p:cNvSpPr>
            <p:nvPr/>
          </p:nvSpPr>
          <p:spPr bwMode="auto">
            <a:xfrm>
              <a:off x="3818481" y="4660768"/>
              <a:ext cx="115410" cy="117334"/>
            </a:xfrm>
            <a:custGeom>
              <a:avLst/>
              <a:gdLst>
                <a:gd name="T0" fmla="*/ 56 w 60"/>
                <a:gd name="T1" fmla="*/ 30 h 61"/>
                <a:gd name="T2" fmla="*/ 53 w 60"/>
                <a:gd name="T3" fmla="*/ 26 h 61"/>
                <a:gd name="T4" fmla="*/ 52 w 60"/>
                <a:gd name="T5" fmla="*/ 25 h 61"/>
                <a:gd name="T6" fmla="*/ 51 w 60"/>
                <a:gd name="T7" fmla="*/ 23 h 61"/>
                <a:gd name="T8" fmla="*/ 47 w 60"/>
                <a:gd name="T9" fmla="*/ 21 h 61"/>
                <a:gd name="T10" fmla="*/ 44 w 60"/>
                <a:gd name="T11" fmla="*/ 18 h 61"/>
                <a:gd name="T12" fmla="*/ 39 w 60"/>
                <a:gd name="T13" fmla="*/ 15 h 61"/>
                <a:gd name="T14" fmla="*/ 36 w 60"/>
                <a:gd name="T15" fmla="*/ 14 h 61"/>
                <a:gd name="T16" fmla="*/ 34 w 60"/>
                <a:gd name="T17" fmla="*/ 13 h 61"/>
                <a:gd name="T18" fmla="*/ 32 w 60"/>
                <a:gd name="T19" fmla="*/ 10 h 61"/>
                <a:gd name="T20" fmla="*/ 32 w 60"/>
                <a:gd name="T21" fmla="*/ 11 h 61"/>
                <a:gd name="T22" fmla="*/ 30 w 60"/>
                <a:gd name="T23" fmla="*/ 13 h 61"/>
                <a:gd name="T24" fmla="*/ 28 w 60"/>
                <a:gd name="T25" fmla="*/ 13 h 61"/>
                <a:gd name="T26" fmla="*/ 28 w 60"/>
                <a:gd name="T27" fmla="*/ 10 h 61"/>
                <a:gd name="T28" fmla="*/ 26 w 60"/>
                <a:gd name="T29" fmla="*/ 7 h 61"/>
                <a:gd name="T30" fmla="*/ 18 w 60"/>
                <a:gd name="T31" fmla="*/ 0 h 61"/>
                <a:gd name="T32" fmla="*/ 15 w 60"/>
                <a:gd name="T33" fmla="*/ 2 h 61"/>
                <a:gd name="T34" fmla="*/ 13 w 60"/>
                <a:gd name="T35" fmla="*/ 3 h 61"/>
                <a:gd name="T36" fmla="*/ 9 w 60"/>
                <a:gd name="T37" fmla="*/ 3 h 61"/>
                <a:gd name="T38" fmla="*/ 7 w 60"/>
                <a:gd name="T39" fmla="*/ 6 h 61"/>
                <a:gd name="T40" fmla="*/ 7 w 60"/>
                <a:gd name="T41" fmla="*/ 10 h 61"/>
                <a:gd name="T42" fmla="*/ 6 w 60"/>
                <a:gd name="T43" fmla="*/ 11 h 61"/>
                <a:gd name="T44" fmla="*/ 6 w 60"/>
                <a:gd name="T45" fmla="*/ 14 h 61"/>
                <a:gd name="T46" fmla="*/ 5 w 60"/>
                <a:gd name="T47" fmla="*/ 18 h 61"/>
                <a:gd name="T48" fmla="*/ 5 w 60"/>
                <a:gd name="T49" fmla="*/ 19 h 61"/>
                <a:gd name="T50" fmla="*/ 5 w 60"/>
                <a:gd name="T51" fmla="*/ 22 h 61"/>
                <a:gd name="T52" fmla="*/ 3 w 60"/>
                <a:gd name="T53" fmla="*/ 25 h 61"/>
                <a:gd name="T54" fmla="*/ 3 w 60"/>
                <a:gd name="T55" fmla="*/ 26 h 61"/>
                <a:gd name="T56" fmla="*/ 3 w 60"/>
                <a:gd name="T57" fmla="*/ 30 h 61"/>
                <a:gd name="T58" fmla="*/ 5 w 60"/>
                <a:gd name="T59" fmla="*/ 36 h 61"/>
                <a:gd name="T60" fmla="*/ 3 w 60"/>
                <a:gd name="T61" fmla="*/ 38 h 61"/>
                <a:gd name="T62" fmla="*/ 0 w 60"/>
                <a:gd name="T63" fmla="*/ 40 h 61"/>
                <a:gd name="T64" fmla="*/ 0 w 60"/>
                <a:gd name="T65" fmla="*/ 48 h 61"/>
                <a:gd name="T66" fmla="*/ 6 w 60"/>
                <a:gd name="T67" fmla="*/ 55 h 61"/>
                <a:gd name="T68" fmla="*/ 10 w 60"/>
                <a:gd name="T69" fmla="*/ 55 h 61"/>
                <a:gd name="T70" fmla="*/ 22 w 60"/>
                <a:gd name="T71" fmla="*/ 60 h 61"/>
                <a:gd name="T72" fmla="*/ 25 w 60"/>
                <a:gd name="T73" fmla="*/ 61 h 61"/>
                <a:gd name="T74" fmla="*/ 32 w 60"/>
                <a:gd name="T75" fmla="*/ 60 h 61"/>
                <a:gd name="T76" fmla="*/ 39 w 60"/>
                <a:gd name="T77" fmla="*/ 61 h 61"/>
                <a:gd name="T78" fmla="*/ 47 w 60"/>
                <a:gd name="T79" fmla="*/ 59 h 61"/>
                <a:gd name="T80" fmla="*/ 52 w 60"/>
                <a:gd name="T81" fmla="*/ 55 h 61"/>
                <a:gd name="T82" fmla="*/ 56 w 60"/>
                <a:gd name="T83" fmla="*/ 48 h 61"/>
                <a:gd name="T84" fmla="*/ 58 w 60"/>
                <a:gd name="T85" fmla="*/ 47 h 61"/>
                <a:gd name="T86" fmla="*/ 56 w 60"/>
                <a:gd name="T87" fmla="*/ 45 h 61"/>
                <a:gd name="T88" fmla="*/ 56 w 60"/>
                <a:gd name="T89" fmla="*/ 44 h 61"/>
                <a:gd name="T90" fmla="*/ 55 w 60"/>
                <a:gd name="T91" fmla="*/ 42 h 61"/>
                <a:gd name="T92" fmla="*/ 55 w 60"/>
                <a:gd name="T93" fmla="*/ 40 h 61"/>
                <a:gd name="T94" fmla="*/ 55 w 60"/>
                <a:gd name="T95" fmla="*/ 38 h 61"/>
                <a:gd name="T96" fmla="*/ 58 w 60"/>
                <a:gd name="T97" fmla="*/ 37 h 61"/>
                <a:gd name="T98" fmla="*/ 58 w 60"/>
                <a:gd name="T99" fmla="*/ 34 h 61"/>
                <a:gd name="T100" fmla="*/ 59 w 60"/>
                <a:gd name="T101" fmla="*/ 33 h 61"/>
                <a:gd name="T102" fmla="*/ 60 w 60"/>
                <a:gd name="T103" fmla="*/ 3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0" h="61">
                  <a:moveTo>
                    <a:pt x="59" y="33"/>
                  </a:moveTo>
                  <a:lnTo>
                    <a:pt x="58" y="32"/>
                  </a:lnTo>
                  <a:lnTo>
                    <a:pt x="56" y="30"/>
                  </a:lnTo>
                  <a:lnTo>
                    <a:pt x="55" y="29"/>
                  </a:lnTo>
                  <a:lnTo>
                    <a:pt x="55" y="27"/>
                  </a:lnTo>
                  <a:lnTo>
                    <a:pt x="53" y="26"/>
                  </a:lnTo>
                  <a:lnTo>
                    <a:pt x="53" y="26"/>
                  </a:lnTo>
                  <a:lnTo>
                    <a:pt x="53" y="25"/>
                  </a:lnTo>
                  <a:lnTo>
                    <a:pt x="52" y="25"/>
                  </a:lnTo>
                  <a:lnTo>
                    <a:pt x="52" y="25"/>
                  </a:lnTo>
                  <a:lnTo>
                    <a:pt x="51" y="23"/>
                  </a:lnTo>
                  <a:lnTo>
                    <a:pt x="51" y="23"/>
                  </a:lnTo>
                  <a:lnTo>
                    <a:pt x="49" y="23"/>
                  </a:lnTo>
                  <a:lnTo>
                    <a:pt x="48" y="22"/>
                  </a:lnTo>
                  <a:lnTo>
                    <a:pt x="47" y="21"/>
                  </a:lnTo>
                  <a:lnTo>
                    <a:pt x="45" y="19"/>
                  </a:lnTo>
                  <a:lnTo>
                    <a:pt x="44" y="19"/>
                  </a:lnTo>
                  <a:lnTo>
                    <a:pt x="44" y="18"/>
                  </a:lnTo>
                  <a:lnTo>
                    <a:pt x="40" y="17"/>
                  </a:lnTo>
                  <a:lnTo>
                    <a:pt x="39" y="15"/>
                  </a:lnTo>
                  <a:lnTo>
                    <a:pt x="39" y="15"/>
                  </a:lnTo>
                  <a:lnTo>
                    <a:pt x="37" y="15"/>
                  </a:lnTo>
                  <a:lnTo>
                    <a:pt x="36" y="15"/>
                  </a:lnTo>
                  <a:lnTo>
                    <a:pt x="36" y="14"/>
                  </a:lnTo>
                  <a:lnTo>
                    <a:pt x="36" y="14"/>
                  </a:lnTo>
                  <a:lnTo>
                    <a:pt x="34" y="13"/>
                  </a:lnTo>
                  <a:lnTo>
                    <a:pt x="34" y="13"/>
                  </a:lnTo>
                  <a:lnTo>
                    <a:pt x="34" y="11"/>
                  </a:lnTo>
                  <a:lnTo>
                    <a:pt x="33" y="10"/>
                  </a:lnTo>
                  <a:lnTo>
                    <a:pt x="32" y="10"/>
                  </a:lnTo>
                  <a:lnTo>
                    <a:pt x="32" y="10"/>
                  </a:lnTo>
                  <a:lnTo>
                    <a:pt x="32" y="11"/>
                  </a:lnTo>
                  <a:lnTo>
                    <a:pt x="32" y="11"/>
                  </a:lnTo>
                  <a:lnTo>
                    <a:pt x="30" y="11"/>
                  </a:lnTo>
                  <a:lnTo>
                    <a:pt x="30" y="11"/>
                  </a:lnTo>
                  <a:lnTo>
                    <a:pt x="30" y="13"/>
                  </a:lnTo>
                  <a:lnTo>
                    <a:pt x="29" y="13"/>
                  </a:lnTo>
                  <a:lnTo>
                    <a:pt x="28" y="13"/>
                  </a:lnTo>
                  <a:lnTo>
                    <a:pt x="28" y="13"/>
                  </a:lnTo>
                  <a:lnTo>
                    <a:pt x="28" y="13"/>
                  </a:lnTo>
                  <a:lnTo>
                    <a:pt x="28" y="11"/>
                  </a:lnTo>
                  <a:lnTo>
                    <a:pt x="28" y="10"/>
                  </a:lnTo>
                  <a:lnTo>
                    <a:pt x="28" y="10"/>
                  </a:lnTo>
                  <a:lnTo>
                    <a:pt x="26" y="8"/>
                  </a:lnTo>
                  <a:lnTo>
                    <a:pt x="26" y="7"/>
                  </a:lnTo>
                  <a:lnTo>
                    <a:pt x="24" y="6"/>
                  </a:lnTo>
                  <a:lnTo>
                    <a:pt x="19" y="2"/>
                  </a:lnTo>
                  <a:lnTo>
                    <a:pt x="18" y="0"/>
                  </a:lnTo>
                  <a:lnTo>
                    <a:pt x="17" y="0"/>
                  </a:lnTo>
                  <a:lnTo>
                    <a:pt x="15" y="0"/>
                  </a:lnTo>
                  <a:lnTo>
                    <a:pt x="15" y="2"/>
                  </a:lnTo>
                  <a:lnTo>
                    <a:pt x="14" y="3"/>
                  </a:lnTo>
                  <a:lnTo>
                    <a:pt x="14" y="3"/>
                  </a:lnTo>
                  <a:lnTo>
                    <a:pt x="13" y="3"/>
                  </a:lnTo>
                  <a:lnTo>
                    <a:pt x="10" y="3"/>
                  </a:lnTo>
                  <a:lnTo>
                    <a:pt x="10" y="2"/>
                  </a:lnTo>
                  <a:lnTo>
                    <a:pt x="9" y="3"/>
                  </a:lnTo>
                  <a:lnTo>
                    <a:pt x="9" y="3"/>
                  </a:lnTo>
                  <a:lnTo>
                    <a:pt x="9" y="4"/>
                  </a:lnTo>
                  <a:lnTo>
                    <a:pt x="7" y="6"/>
                  </a:lnTo>
                  <a:lnTo>
                    <a:pt x="6" y="7"/>
                  </a:lnTo>
                  <a:lnTo>
                    <a:pt x="7" y="8"/>
                  </a:lnTo>
                  <a:lnTo>
                    <a:pt x="7" y="10"/>
                  </a:lnTo>
                  <a:lnTo>
                    <a:pt x="7" y="11"/>
                  </a:lnTo>
                  <a:lnTo>
                    <a:pt x="6" y="11"/>
                  </a:lnTo>
                  <a:lnTo>
                    <a:pt x="6" y="11"/>
                  </a:lnTo>
                  <a:lnTo>
                    <a:pt x="6" y="13"/>
                  </a:lnTo>
                  <a:lnTo>
                    <a:pt x="6" y="14"/>
                  </a:lnTo>
                  <a:lnTo>
                    <a:pt x="6" y="14"/>
                  </a:lnTo>
                  <a:lnTo>
                    <a:pt x="6" y="15"/>
                  </a:lnTo>
                  <a:lnTo>
                    <a:pt x="5" y="17"/>
                  </a:lnTo>
                  <a:lnTo>
                    <a:pt x="5" y="18"/>
                  </a:lnTo>
                  <a:lnTo>
                    <a:pt x="5" y="18"/>
                  </a:lnTo>
                  <a:lnTo>
                    <a:pt x="5" y="19"/>
                  </a:lnTo>
                  <a:lnTo>
                    <a:pt x="5" y="19"/>
                  </a:lnTo>
                  <a:lnTo>
                    <a:pt x="5" y="21"/>
                  </a:lnTo>
                  <a:lnTo>
                    <a:pt x="5" y="22"/>
                  </a:lnTo>
                  <a:lnTo>
                    <a:pt x="5" y="22"/>
                  </a:lnTo>
                  <a:lnTo>
                    <a:pt x="3" y="23"/>
                  </a:lnTo>
                  <a:lnTo>
                    <a:pt x="3" y="23"/>
                  </a:lnTo>
                  <a:lnTo>
                    <a:pt x="3" y="25"/>
                  </a:lnTo>
                  <a:lnTo>
                    <a:pt x="3" y="25"/>
                  </a:lnTo>
                  <a:lnTo>
                    <a:pt x="3" y="26"/>
                  </a:lnTo>
                  <a:lnTo>
                    <a:pt x="3" y="26"/>
                  </a:lnTo>
                  <a:lnTo>
                    <a:pt x="3" y="27"/>
                  </a:lnTo>
                  <a:lnTo>
                    <a:pt x="3" y="29"/>
                  </a:lnTo>
                  <a:lnTo>
                    <a:pt x="3" y="30"/>
                  </a:lnTo>
                  <a:lnTo>
                    <a:pt x="3" y="32"/>
                  </a:lnTo>
                  <a:lnTo>
                    <a:pt x="3" y="34"/>
                  </a:lnTo>
                  <a:lnTo>
                    <a:pt x="5" y="36"/>
                  </a:lnTo>
                  <a:lnTo>
                    <a:pt x="5" y="37"/>
                  </a:lnTo>
                  <a:lnTo>
                    <a:pt x="3" y="38"/>
                  </a:lnTo>
                  <a:lnTo>
                    <a:pt x="3" y="38"/>
                  </a:lnTo>
                  <a:lnTo>
                    <a:pt x="2" y="38"/>
                  </a:lnTo>
                  <a:lnTo>
                    <a:pt x="0" y="40"/>
                  </a:lnTo>
                  <a:lnTo>
                    <a:pt x="0" y="40"/>
                  </a:lnTo>
                  <a:lnTo>
                    <a:pt x="0" y="44"/>
                  </a:lnTo>
                  <a:lnTo>
                    <a:pt x="0" y="47"/>
                  </a:lnTo>
                  <a:lnTo>
                    <a:pt x="0" y="48"/>
                  </a:lnTo>
                  <a:lnTo>
                    <a:pt x="3" y="51"/>
                  </a:lnTo>
                  <a:lnTo>
                    <a:pt x="6" y="53"/>
                  </a:lnTo>
                  <a:lnTo>
                    <a:pt x="6" y="55"/>
                  </a:lnTo>
                  <a:lnTo>
                    <a:pt x="6" y="55"/>
                  </a:lnTo>
                  <a:lnTo>
                    <a:pt x="7" y="56"/>
                  </a:lnTo>
                  <a:lnTo>
                    <a:pt x="10" y="55"/>
                  </a:lnTo>
                  <a:lnTo>
                    <a:pt x="14" y="55"/>
                  </a:lnTo>
                  <a:lnTo>
                    <a:pt x="18" y="59"/>
                  </a:lnTo>
                  <a:lnTo>
                    <a:pt x="22" y="60"/>
                  </a:lnTo>
                  <a:lnTo>
                    <a:pt x="24" y="60"/>
                  </a:lnTo>
                  <a:lnTo>
                    <a:pt x="25" y="61"/>
                  </a:lnTo>
                  <a:lnTo>
                    <a:pt x="25" y="61"/>
                  </a:lnTo>
                  <a:lnTo>
                    <a:pt x="26" y="61"/>
                  </a:lnTo>
                  <a:lnTo>
                    <a:pt x="29" y="60"/>
                  </a:lnTo>
                  <a:lnTo>
                    <a:pt x="32" y="60"/>
                  </a:lnTo>
                  <a:lnTo>
                    <a:pt x="34" y="60"/>
                  </a:lnTo>
                  <a:lnTo>
                    <a:pt x="36" y="61"/>
                  </a:lnTo>
                  <a:lnTo>
                    <a:pt x="39" y="61"/>
                  </a:lnTo>
                  <a:lnTo>
                    <a:pt x="40" y="61"/>
                  </a:lnTo>
                  <a:lnTo>
                    <a:pt x="47" y="59"/>
                  </a:lnTo>
                  <a:lnTo>
                    <a:pt x="47" y="59"/>
                  </a:lnTo>
                  <a:lnTo>
                    <a:pt x="48" y="59"/>
                  </a:lnTo>
                  <a:lnTo>
                    <a:pt x="51" y="56"/>
                  </a:lnTo>
                  <a:lnTo>
                    <a:pt x="52" y="55"/>
                  </a:lnTo>
                  <a:lnTo>
                    <a:pt x="53" y="53"/>
                  </a:lnTo>
                  <a:lnTo>
                    <a:pt x="56" y="49"/>
                  </a:lnTo>
                  <a:lnTo>
                    <a:pt x="56" y="48"/>
                  </a:lnTo>
                  <a:lnTo>
                    <a:pt x="58" y="47"/>
                  </a:lnTo>
                  <a:lnTo>
                    <a:pt x="58" y="47"/>
                  </a:lnTo>
                  <a:lnTo>
                    <a:pt x="58" y="47"/>
                  </a:lnTo>
                  <a:lnTo>
                    <a:pt x="56" y="47"/>
                  </a:lnTo>
                  <a:lnTo>
                    <a:pt x="56" y="45"/>
                  </a:lnTo>
                  <a:lnTo>
                    <a:pt x="56" y="45"/>
                  </a:lnTo>
                  <a:lnTo>
                    <a:pt x="56" y="45"/>
                  </a:lnTo>
                  <a:lnTo>
                    <a:pt x="56" y="44"/>
                  </a:lnTo>
                  <a:lnTo>
                    <a:pt x="56" y="44"/>
                  </a:lnTo>
                  <a:lnTo>
                    <a:pt x="55" y="44"/>
                  </a:lnTo>
                  <a:lnTo>
                    <a:pt x="55" y="42"/>
                  </a:lnTo>
                  <a:lnTo>
                    <a:pt x="55" y="42"/>
                  </a:lnTo>
                  <a:lnTo>
                    <a:pt x="55" y="41"/>
                  </a:lnTo>
                  <a:lnTo>
                    <a:pt x="55" y="41"/>
                  </a:lnTo>
                  <a:lnTo>
                    <a:pt x="55" y="40"/>
                  </a:lnTo>
                  <a:lnTo>
                    <a:pt x="55" y="40"/>
                  </a:lnTo>
                  <a:lnTo>
                    <a:pt x="55" y="38"/>
                  </a:lnTo>
                  <a:lnTo>
                    <a:pt x="55" y="38"/>
                  </a:lnTo>
                  <a:lnTo>
                    <a:pt x="55" y="37"/>
                  </a:lnTo>
                  <a:lnTo>
                    <a:pt x="56" y="37"/>
                  </a:lnTo>
                  <a:lnTo>
                    <a:pt x="58" y="37"/>
                  </a:lnTo>
                  <a:lnTo>
                    <a:pt x="58" y="36"/>
                  </a:lnTo>
                  <a:lnTo>
                    <a:pt x="58" y="36"/>
                  </a:lnTo>
                  <a:lnTo>
                    <a:pt x="58" y="34"/>
                  </a:lnTo>
                  <a:lnTo>
                    <a:pt x="58" y="34"/>
                  </a:lnTo>
                  <a:lnTo>
                    <a:pt x="59" y="34"/>
                  </a:lnTo>
                  <a:lnTo>
                    <a:pt x="59" y="33"/>
                  </a:lnTo>
                  <a:lnTo>
                    <a:pt x="59" y="33"/>
                  </a:lnTo>
                  <a:lnTo>
                    <a:pt x="60" y="33"/>
                  </a:lnTo>
                  <a:lnTo>
                    <a:pt x="60" y="33"/>
                  </a:lnTo>
                  <a:lnTo>
                    <a:pt x="59" y="33"/>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grpSp>
          <p:nvGrpSpPr>
            <p:cNvPr id="19" name="United States">
              <a:extLst>
                <a:ext uri="{FF2B5EF4-FFF2-40B4-BE49-F238E27FC236}">
                  <a16:creationId xmlns:a16="http://schemas.microsoft.com/office/drawing/2014/main" id="{55D5CE10-D181-45B2-8C64-1F3DF89AA75D}"/>
                </a:ext>
              </a:extLst>
            </p:cNvPr>
            <p:cNvGrpSpPr/>
            <p:nvPr/>
          </p:nvGrpSpPr>
          <p:grpSpPr>
            <a:xfrm>
              <a:off x="1425649" y="2089051"/>
              <a:ext cx="7842102" cy="1483017"/>
              <a:chOff x="1425649" y="2440776"/>
              <a:chExt cx="7842102" cy="1483017"/>
            </a:xfrm>
            <a:solidFill>
              <a:schemeClr val="bg2"/>
            </a:solidFill>
          </p:grpSpPr>
          <p:sp>
            <p:nvSpPr>
              <p:cNvPr id="359" name="Wyoming">
                <a:extLst>
                  <a:ext uri="{FF2B5EF4-FFF2-40B4-BE49-F238E27FC236}">
                    <a16:creationId xmlns:a16="http://schemas.microsoft.com/office/drawing/2014/main" id="{BB0CADD3-7B3A-4FE4-AF5D-39944A4CD7DC}"/>
                  </a:ext>
                </a:extLst>
              </p:cNvPr>
              <p:cNvSpPr>
                <a:spLocks/>
              </p:cNvSpPr>
              <p:nvPr/>
            </p:nvSpPr>
            <p:spPr bwMode="auto">
              <a:xfrm>
                <a:off x="2672076" y="3292885"/>
                <a:ext cx="153880" cy="105793"/>
              </a:xfrm>
              <a:custGeom>
                <a:avLst/>
                <a:gdLst>
                  <a:gd name="T0" fmla="*/ 80 w 80"/>
                  <a:gd name="T1" fmla="*/ 48 h 55"/>
                  <a:gd name="T2" fmla="*/ 80 w 80"/>
                  <a:gd name="T3" fmla="*/ 41 h 55"/>
                  <a:gd name="T4" fmla="*/ 80 w 80"/>
                  <a:gd name="T5" fmla="*/ 34 h 55"/>
                  <a:gd name="T6" fmla="*/ 80 w 80"/>
                  <a:gd name="T7" fmla="*/ 28 h 55"/>
                  <a:gd name="T8" fmla="*/ 80 w 80"/>
                  <a:gd name="T9" fmla="*/ 21 h 55"/>
                  <a:gd name="T10" fmla="*/ 80 w 80"/>
                  <a:gd name="T11" fmla="*/ 14 h 55"/>
                  <a:gd name="T12" fmla="*/ 80 w 80"/>
                  <a:gd name="T13" fmla="*/ 7 h 55"/>
                  <a:gd name="T14" fmla="*/ 80 w 80"/>
                  <a:gd name="T15" fmla="*/ 0 h 55"/>
                  <a:gd name="T16" fmla="*/ 75 w 80"/>
                  <a:gd name="T17" fmla="*/ 0 h 55"/>
                  <a:gd name="T18" fmla="*/ 69 w 80"/>
                  <a:gd name="T19" fmla="*/ 0 h 55"/>
                  <a:gd name="T20" fmla="*/ 65 w 80"/>
                  <a:gd name="T21" fmla="*/ 0 h 55"/>
                  <a:gd name="T22" fmla="*/ 60 w 80"/>
                  <a:gd name="T23" fmla="*/ 0 h 55"/>
                  <a:gd name="T24" fmla="*/ 54 w 80"/>
                  <a:gd name="T25" fmla="*/ 0 h 55"/>
                  <a:gd name="T26" fmla="*/ 50 w 80"/>
                  <a:gd name="T27" fmla="*/ 0 h 55"/>
                  <a:gd name="T28" fmla="*/ 45 w 80"/>
                  <a:gd name="T29" fmla="*/ 0 h 55"/>
                  <a:gd name="T30" fmla="*/ 41 w 80"/>
                  <a:gd name="T31" fmla="*/ 0 h 55"/>
                  <a:gd name="T32" fmla="*/ 35 w 80"/>
                  <a:gd name="T33" fmla="*/ 0 h 55"/>
                  <a:gd name="T34" fmla="*/ 30 w 80"/>
                  <a:gd name="T35" fmla="*/ 0 h 55"/>
                  <a:gd name="T36" fmla="*/ 26 w 80"/>
                  <a:gd name="T37" fmla="*/ 0 h 55"/>
                  <a:gd name="T38" fmla="*/ 20 w 80"/>
                  <a:gd name="T39" fmla="*/ 0 h 55"/>
                  <a:gd name="T40" fmla="*/ 15 w 80"/>
                  <a:gd name="T41" fmla="*/ 0 h 55"/>
                  <a:gd name="T42" fmla="*/ 11 w 80"/>
                  <a:gd name="T43" fmla="*/ 0 h 55"/>
                  <a:gd name="T44" fmla="*/ 5 w 80"/>
                  <a:gd name="T45" fmla="*/ 0 h 55"/>
                  <a:gd name="T46" fmla="*/ 0 w 80"/>
                  <a:gd name="T47" fmla="*/ 0 h 55"/>
                  <a:gd name="T48" fmla="*/ 0 w 80"/>
                  <a:gd name="T49" fmla="*/ 3 h 55"/>
                  <a:gd name="T50" fmla="*/ 0 w 80"/>
                  <a:gd name="T51" fmla="*/ 7 h 55"/>
                  <a:gd name="T52" fmla="*/ 0 w 80"/>
                  <a:gd name="T53" fmla="*/ 11 h 55"/>
                  <a:gd name="T54" fmla="*/ 0 w 80"/>
                  <a:gd name="T55" fmla="*/ 15 h 55"/>
                  <a:gd name="T56" fmla="*/ 0 w 80"/>
                  <a:gd name="T57" fmla="*/ 21 h 55"/>
                  <a:gd name="T58" fmla="*/ 0 w 80"/>
                  <a:gd name="T59" fmla="*/ 25 h 55"/>
                  <a:gd name="T60" fmla="*/ 0 w 80"/>
                  <a:gd name="T61" fmla="*/ 29 h 55"/>
                  <a:gd name="T62" fmla="*/ 0 w 80"/>
                  <a:gd name="T63" fmla="*/ 33 h 55"/>
                  <a:gd name="T64" fmla="*/ 0 w 80"/>
                  <a:gd name="T65" fmla="*/ 37 h 55"/>
                  <a:gd name="T66" fmla="*/ 0 w 80"/>
                  <a:gd name="T67" fmla="*/ 41 h 55"/>
                  <a:gd name="T68" fmla="*/ 0 w 80"/>
                  <a:gd name="T69" fmla="*/ 45 h 55"/>
                  <a:gd name="T70" fmla="*/ 0 w 80"/>
                  <a:gd name="T71" fmla="*/ 48 h 55"/>
                  <a:gd name="T72" fmla="*/ 0 w 80"/>
                  <a:gd name="T73" fmla="*/ 52 h 55"/>
                  <a:gd name="T74" fmla="*/ 0 w 80"/>
                  <a:gd name="T75" fmla="*/ 55 h 55"/>
                  <a:gd name="T76" fmla="*/ 5 w 80"/>
                  <a:gd name="T77" fmla="*/ 55 h 55"/>
                  <a:gd name="T78" fmla="*/ 12 w 80"/>
                  <a:gd name="T79" fmla="*/ 55 h 55"/>
                  <a:gd name="T80" fmla="*/ 18 w 80"/>
                  <a:gd name="T81" fmla="*/ 55 h 55"/>
                  <a:gd name="T82" fmla="*/ 23 w 80"/>
                  <a:gd name="T83" fmla="*/ 55 h 55"/>
                  <a:gd name="T84" fmla="*/ 30 w 80"/>
                  <a:gd name="T85" fmla="*/ 55 h 55"/>
                  <a:gd name="T86" fmla="*/ 37 w 80"/>
                  <a:gd name="T87" fmla="*/ 55 h 55"/>
                  <a:gd name="T88" fmla="*/ 45 w 80"/>
                  <a:gd name="T89" fmla="*/ 55 h 55"/>
                  <a:gd name="T90" fmla="*/ 52 w 80"/>
                  <a:gd name="T91" fmla="*/ 55 h 55"/>
                  <a:gd name="T92" fmla="*/ 58 w 80"/>
                  <a:gd name="T93" fmla="*/ 55 h 55"/>
                  <a:gd name="T94" fmla="*/ 65 w 80"/>
                  <a:gd name="T95" fmla="*/ 55 h 55"/>
                  <a:gd name="T96" fmla="*/ 73 w 80"/>
                  <a:gd name="T97" fmla="*/ 55 h 55"/>
                  <a:gd name="T98" fmla="*/ 80 w 80"/>
                  <a:gd name="T99"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0" h="55">
                    <a:moveTo>
                      <a:pt x="80" y="52"/>
                    </a:moveTo>
                    <a:lnTo>
                      <a:pt x="80" y="48"/>
                    </a:lnTo>
                    <a:lnTo>
                      <a:pt x="80" y="45"/>
                    </a:lnTo>
                    <a:lnTo>
                      <a:pt x="80" y="41"/>
                    </a:lnTo>
                    <a:lnTo>
                      <a:pt x="80" y="38"/>
                    </a:lnTo>
                    <a:lnTo>
                      <a:pt x="80" y="34"/>
                    </a:lnTo>
                    <a:lnTo>
                      <a:pt x="80" y="32"/>
                    </a:lnTo>
                    <a:lnTo>
                      <a:pt x="80" y="28"/>
                    </a:lnTo>
                    <a:lnTo>
                      <a:pt x="80" y="25"/>
                    </a:lnTo>
                    <a:lnTo>
                      <a:pt x="80" y="21"/>
                    </a:lnTo>
                    <a:lnTo>
                      <a:pt x="80" y="18"/>
                    </a:lnTo>
                    <a:lnTo>
                      <a:pt x="80" y="14"/>
                    </a:lnTo>
                    <a:lnTo>
                      <a:pt x="80" y="11"/>
                    </a:lnTo>
                    <a:lnTo>
                      <a:pt x="80" y="7"/>
                    </a:lnTo>
                    <a:lnTo>
                      <a:pt x="80" y="3"/>
                    </a:lnTo>
                    <a:lnTo>
                      <a:pt x="80" y="0"/>
                    </a:lnTo>
                    <a:lnTo>
                      <a:pt x="77" y="0"/>
                    </a:lnTo>
                    <a:lnTo>
                      <a:pt x="75" y="0"/>
                    </a:lnTo>
                    <a:lnTo>
                      <a:pt x="72" y="0"/>
                    </a:lnTo>
                    <a:lnTo>
                      <a:pt x="69" y="0"/>
                    </a:lnTo>
                    <a:lnTo>
                      <a:pt x="68" y="0"/>
                    </a:lnTo>
                    <a:lnTo>
                      <a:pt x="65" y="0"/>
                    </a:lnTo>
                    <a:lnTo>
                      <a:pt x="62" y="0"/>
                    </a:lnTo>
                    <a:lnTo>
                      <a:pt x="60" y="0"/>
                    </a:lnTo>
                    <a:lnTo>
                      <a:pt x="57" y="0"/>
                    </a:lnTo>
                    <a:lnTo>
                      <a:pt x="54" y="0"/>
                    </a:lnTo>
                    <a:lnTo>
                      <a:pt x="53" y="0"/>
                    </a:lnTo>
                    <a:lnTo>
                      <a:pt x="50" y="0"/>
                    </a:lnTo>
                    <a:lnTo>
                      <a:pt x="47" y="0"/>
                    </a:lnTo>
                    <a:lnTo>
                      <a:pt x="45" y="0"/>
                    </a:lnTo>
                    <a:lnTo>
                      <a:pt x="42" y="0"/>
                    </a:lnTo>
                    <a:lnTo>
                      <a:pt x="41" y="0"/>
                    </a:lnTo>
                    <a:lnTo>
                      <a:pt x="38" y="0"/>
                    </a:lnTo>
                    <a:lnTo>
                      <a:pt x="35" y="0"/>
                    </a:lnTo>
                    <a:lnTo>
                      <a:pt x="32" y="0"/>
                    </a:lnTo>
                    <a:lnTo>
                      <a:pt x="30" y="0"/>
                    </a:lnTo>
                    <a:lnTo>
                      <a:pt x="27" y="0"/>
                    </a:lnTo>
                    <a:lnTo>
                      <a:pt x="26" y="0"/>
                    </a:lnTo>
                    <a:lnTo>
                      <a:pt x="23" y="0"/>
                    </a:lnTo>
                    <a:lnTo>
                      <a:pt x="20" y="0"/>
                    </a:lnTo>
                    <a:lnTo>
                      <a:pt x="18" y="0"/>
                    </a:lnTo>
                    <a:lnTo>
                      <a:pt x="15" y="0"/>
                    </a:lnTo>
                    <a:lnTo>
                      <a:pt x="12" y="0"/>
                    </a:lnTo>
                    <a:lnTo>
                      <a:pt x="11" y="0"/>
                    </a:lnTo>
                    <a:lnTo>
                      <a:pt x="8" y="0"/>
                    </a:lnTo>
                    <a:lnTo>
                      <a:pt x="5" y="0"/>
                    </a:lnTo>
                    <a:lnTo>
                      <a:pt x="3" y="0"/>
                    </a:lnTo>
                    <a:lnTo>
                      <a:pt x="0" y="0"/>
                    </a:lnTo>
                    <a:lnTo>
                      <a:pt x="0" y="2"/>
                    </a:lnTo>
                    <a:lnTo>
                      <a:pt x="0" y="3"/>
                    </a:lnTo>
                    <a:lnTo>
                      <a:pt x="0" y="6"/>
                    </a:lnTo>
                    <a:lnTo>
                      <a:pt x="0" y="7"/>
                    </a:lnTo>
                    <a:lnTo>
                      <a:pt x="0" y="10"/>
                    </a:lnTo>
                    <a:lnTo>
                      <a:pt x="0" y="11"/>
                    </a:lnTo>
                    <a:lnTo>
                      <a:pt x="0" y="14"/>
                    </a:lnTo>
                    <a:lnTo>
                      <a:pt x="0" y="15"/>
                    </a:lnTo>
                    <a:lnTo>
                      <a:pt x="0" y="18"/>
                    </a:lnTo>
                    <a:lnTo>
                      <a:pt x="0" y="21"/>
                    </a:lnTo>
                    <a:lnTo>
                      <a:pt x="0" y="22"/>
                    </a:lnTo>
                    <a:lnTo>
                      <a:pt x="0" y="25"/>
                    </a:lnTo>
                    <a:lnTo>
                      <a:pt x="0" y="26"/>
                    </a:lnTo>
                    <a:lnTo>
                      <a:pt x="0" y="29"/>
                    </a:lnTo>
                    <a:lnTo>
                      <a:pt x="0" y="30"/>
                    </a:lnTo>
                    <a:lnTo>
                      <a:pt x="0" y="33"/>
                    </a:lnTo>
                    <a:lnTo>
                      <a:pt x="0" y="36"/>
                    </a:lnTo>
                    <a:lnTo>
                      <a:pt x="0" y="37"/>
                    </a:lnTo>
                    <a:lnTo>
                      <a:pt x="0" y="40"/>
                    </a:lnTo>
                    <a:lnTo>
                      <a:pt x="0" y="41"/>
                    </a:lnTo>
                    <a:lnTo>
                      <a:pt x="0" y="44"/>
                    </a:lnTo>
                    <a:lnTo>
                      <a:pt x="0" y="45"/>
                    </a:lnTo>
                    <a:lnTo>
                      <a:pt x="0" y="47"/>
                    </a:lnTo>
                    <a:lnTo>
                      <a:pt x="0" y="48"/>
                    </a:lnTo>
                    <a:lnTo>
                      <a:pt x="0" y="49"/>
                    </a:lnTo>
                    <a:lnTo>
                      <a:pt x="0" y="52"/>
                    </a:lnTo>
                    <a:lnTo>
                      <a:pt x="0" y="53"/>
                    </a:lnTo>
                    <a:lnTo>
                      <a:pt x="0" y="55"/>
                    </a:lnTo>
                    <a:lnTo>
                      <a:pt x="3" y="55"/>
                    </a:lnTo>
                    <a:lnTo>
                      <a:pt x="5" y="55"/>
                    </a:lnTo>
                    <a:lnTo>
                      <a:pt x="9" y="55"/>
                    </a:lnTo>
                    <a:lnTo>
                      <a:pt x="12" y="55"/>
                    </a:lnTo>
                    <a:lnTo>
                      <a:pt x="15" y="55"/>
                    </a:lnTo>
                    <a:lnTo>
                      <a:pt x="18" y="55"/>
                    </a:lnTo>
                    <a:lnTo>
                      <a:pt x="20" y="55"/>
                    </a:lnTo>
                    <a:lnTo>
                      <a:pt x="23" y="55"/>
                    </a:lnTo>
                    <a:lnTo>
                      <a:pt x="27" y="55"/>
                    </a:lnTo>
                    <a:lnTo>
                      <a:pt x="30" y="55"/>
                    </a:lnTo>
                    <a:lnTo>
                      <a:pt x="34" y="55"/>
                    </a:lnTo>
                    <a:lnTo>
                      <a:pt x="37" y="55"/>
                    </a:lnTo>
                    <a:lnTo>
                      <a:pt x="41" y="55"/>
                    </a:lnTo>
                    <a:lnTo>
                      <a:pt x="45" y="55"/>
                    </a:lnTo>
                    <a:lnTo>
                      <a:pt x="47" y="55"/>
                    </a:lnTo>
                    <a:lnTo>
                      <a:pt x="52" y="55"/>
                    </a:lnTo>
                    <a:lnTo>
                      <a:pt x="56" y="55"/>
                    </a:lnTo>
                    <a:lnTo>
                      <a:pt x="58" y="55"/>
                    </a:lnTo>
                    <a:lnTo>
                      <a:pt x="62" y="55"/>
                    </a:lnTo>
                    <a:lnTo>
                      <a:pt x="65" y="55"/>
                    </a:lnTo>
                    <a:lnTo>
                      <a:pt x="69" y="55"/>
                    </a:lnTo>
                    <a:lnTo>
                      <a:pt x="73" y="55"/>
                    </a:lnTo>
                    <a:lnTo>
                      <a:pt x="76" y="55"/>
                    </a:lnTo>
                    <a:lnTo>
                      <a:pt x="80" y="55"/>
                    </a:lnTo>
                    <a:lnTo>
                      <a:pt x="80" y="5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60" name="West Virginia">
                <a:extLst>
                  <a:ext uri="{FF2B5EF4-FFF2-40B4-BE49-F238E27FC236}">
                    <a16:creationId xmlns:a16="http://schemas.microsoft.com/office/drawing/2014/main" id="{5C312803-94EE-4EFA-BB10-EEE544B0DACB}"/>
                  </a:ext>
                </a:extLst>
              </p:cNvPr>
              <p:cNvSpPr>
                <a:spLocks/>
              </p:cNvSpPr>
              <p:nvPr/>
            </p:nvSpPr>
            <p:spPr bwMode="auto">
              <a:xfrm>
                <a:off x="3291442" y="3408295"/>
                <a:ext cx="107716" cy="86558"/>
              </a:xfrm>
              <a:custGeom>
                <a:avLst/>
                <a:gdLst>
                  <a:gd name="T0" fmla="*/ 56 w 56"/>
                  <a:gd name="T1" fmla="*/ 16 h 45"/>
                  <a:gd name="T2" fmla="*/ 56 w 56"/>
                  <a:gd name="T3" fmla="*/ 15 h 45"/>
                  <a:gd name="T4" fmla="*/ 54 w 56"/>
                  <a:gd name="T5" fmla="*/ 14 h 45"/>
                  <a:gd name="T6" fmla="*/ 53 w 56"/>
                  <a:gd name="T7" fmla="*/ 14 h 45"/>
                  <a:gd name="T8" fmla="*/ 50 w 56"/>
                  <a:gd name="T9" fmla="*/ 12 h 45"/>
                  <a:gd name="T10" fmla="*/ 48 w 56"/>
                  <a:gd name="T11" fmla="*/ 14 h 45"/>
                  <a:gd name="T12" fmla="*/ 46 w 56"/>
                  <a:gd name="T13" fmla="*/ 15 h 45"/>
                  <a:gd name="T14" fmla="*/ 45 w 56"/>
                  <a:gd name="T15" fmla="*/ 14 h 45"/>
                  <a:gd name="T16" fmla="*/ 43 w 56"/>
                  <a:gd name="T17" fmla="*/ 14 h 45"/>
                  <a:gd name="T18" fmla="*/ 43 w 56"/>
                  <a:gd name="T19" fmla="*/ 14 h 45"/>
                  <a:gd name="T20" fmla="*/ 41 w 56"/>
                  <a:gd name="T21" fmla="*/ 15 h 45"/>
                  <a:gd name="T22" fmla="*/ 35 w 56"/>
                  <a:gd name="T23" fmla="*/ 19 h 45"/>
                  <a:gd name="T24" fmla="*/ 35 w 56"/>
                  <a:gd name="T25" fmla="*/ 14 h 45"/>
                  <a:gd name="T26" fmla="*/ 33 w 56"/>
                  <a:gd name="T27" fmla="*/ 12 h 45"/>
                  <a:gd name="T28" fmla="*/ 28 w 56"/>
                  <a:gd name="T29" fmla="*/ 12 h 45"/>
                  <a:gd name="T30" fmla="*/ 24 w 56"/>
                  <a:gd name="T31" fmla="*/ 12 h 45"/>
                  <a:gd name="T32" fmla="*/ 24 w 56"/>
                  <a:gd name="T33" fmla="*/ 7 h 45"/>
                  <a:gd name="T34" fmla="*/ 24 w 56"/>
                  <a:gd name="T35" fmla="*/ 3 h 45"/>
                  <a:gd name="T36" fmla="*/ 23 w 56"/>
                  <a:gd name="T37" fmla="*/ 0 h 45"/>
                  <a:gd name="T38" fmla="*/ 23 w 56"/>
                  <a:gd name="T39" fmla="*/ 3 h 45"/>
                  <a:gd name="T40" fmla="*/ 20 w 56"/>
                  <a:gd name="T41" fmla="*/ 10 h 45"/>
                  <a:gd name="T42" fmla="*/ 19 w 56"/>
                  <a:gd name="T43" fmla="*/ 14 h 45"/>
                  <a:gd name="T44" fmla="*/ 15 w 56"/>
                  <a:gd name="T45" fmla="*/ 16 h 45"/>
                  <a:gd name="T46" fmla="*/ 14 w 56"/>
                  <a:gd name="T47" fmla="*/ 16 h 45"/>
                  <a:gd name="T48" fmla="*/ 11 w 56"/>
                  <a:gd name="T49" fmla="*/ 18 h 45"/>
                  <a:gd name="T50" fmla="*/ 9 w 56"/>
                  <a:gd name="T51" fmla="*/ 21 h 45"/>
                  <a:gd name="T52" fmla="*/ 9 w 56"/>
                  <a:gd name="T53" fmla="*/ 22 h 45"/>
                  <a:gd name="T54" fmla="*/ 9 w 56"/>
                  <a:gd name="T55" fmla="*/ 22 h 45"/>
                  <a:gd name="T56" fmla="*/ 8 w 56"/>
                  <a:gd name="T57" fmla="*/ 23 h 45"/>
                  <a:gd name="T58" fmla="*/ 8 w 56"/>
                  <a:gd name="T59" fmla="*/ 22 h 45"/>
                  <a:gd name="T60" fmla="*/ 5 w 56"/>
                  <a:gd name="T61" fmla="*/ 23 h 45"/>
                  <a:gd name="T62" fmla="*/ 5 w 56"/>
                  <a:gd name="T63" fmla="*/ 26 h 45"/>
                  <a:gd name="T64" fmla="*/ 4 w 56"/>
                  <a:gd name="T65" fmla="*/ 27 h 45"/>
                  <a:gd name="T66" fmla="*/ 1 w 56"/>
                  <a:gd name="T67" fmla="*/ 29 h 45"/>
                  <a:gd name="T68" fmla="*/ 1 w 56"/>
                  <a:gd name="T69" fmla="*/ 31 h 45"/>
                  <a:gd name="T70" fmla="*/ 0 w 56"/>
                  <a:gd name="T71" fmla="*/ 33 h 45"/>
                  <a:gd name="T72" fmla="*/ 1 w 56"/>
                  <a:gd name="T73" fmla="*/ 36 h 45"/>
                  <a:gd name="T74" fmla="*/ 4 w 56"/>
                  <a:gd name="T75" fmla="*/ 38 h 45"/>
                  <a:gd name="T76" fmla="*/ 8 w 56"/>
                  <a:gd name="T77" fmla="*/ 41 h 45"/>
                  <a:gd name="T78" fmla="*/ 8 w 56"/>
                  <a:gd name="T79" fmla="*/ 44 h 45"/>
                  <a:gd name="T80" fmla="*/ 9 w 56"/>
                  <a:gd name="T81" fmla="*/ 44 h 45"/>
                  <a:gd name="T82" fmla="*/ 12 w 56"/>
                  <a:gd name="T83" fmla="*/ 45 h 45"/>
                  <a:gd name="T84" fmla="*/ 15 w 56"/>
                  <a:gd name="T85" fmla="*/ 44 h 45"/>
                  <a:gd name="T86" fmla="*/ 18 w 56"/>
                  <a:gd name="T87" fmla="*/ 44 h 45"/>
                  <a:gd name="T88" fmla="*/ 20 w 56"/>
                  <a:gd name="T89" fmla="*/ 44 h 45"/>
                  <a:gd name="T90" fmla="*/ 20 w 56"/>
                  <a:gd name="T91" fmla="*/ 42 h 45"/>
                  <a:gd name="T92" fmla="*/ 22 w 56"/>
                  <a:gd name="T93" fmla="*/ 42 h 45"/>
                  <a:gd name="T94" fmla="*/ 24 w 56"/>
                  <a:gd name="T95" fmla="*/ 42 h 45"/>
                  <a:gd name="T96" fmla="*/ 27 w 56"/>
                  <a:gd name="T97" fmla="*/ 41 h 45"/>
                  <a:gd name="T98" fmla="*/ 27 w 56"/>
                  <a:gd name="T99" fmla="*/ 40 h 45"/>
                  <a:gd name="T100" fmla="*/ 30 w 56"/>
                  <a:gd name="T101" fmla="*/ 34 h 45"/>
                  <a:gd name="T102" fmla="*/ 33 w 56"/>
                  <a:gd name="T103" fmla="*/ 30 h 45"/>
                  <a:gd name="T104" fmla="*/ 34 w 56"/>
                  <a:gd name="T105" fmla="*/ 27 h 45"/>
                  <a:gd name="T106" fmla="*/ 35 w 56"/>
                  <a:gd name="T107" fmla="*/ 27 h 45"/>
                  <a:gd name="T108" fmla="*/ 38 w 56"/>
                  <a:gd name="T109" fmla="*/ 29 h 45"/>
                  <a:gd name="T110" fmla="*/ 39 w 56"/>
                  <a:gd name="T111" fmla="*/ 27 h 45"/>
                  <a:gd name="T112" fmla="*/ 41 w 56"/>
                  <a:gd name="T113" fmla="*/ 25 h 45"/>
                  <a:gd name="T114" fmla="*/ 43 w 56"/>
                  <a:gd name="T115" fmla="*/ 23 h 45"/>
                  <a:gd name="T116" fmla="*/ 45 w 56"/>
                  <a:gd name="T117" fmla="*/ 23 h 45"/>
                  <a:gd name="T118" fmla="*/ 48 w 56"/>
                  <a:gd name="T119" fmla="*/ 18 h 45"/>
                  <a:gd name="T120" fmla="*/ 49 w 56"/>
                  <a:gd name="T121" fmla="*/ 15 h 45"/>
                  <a:gd name="T122" fmla="*/ 53 w 56"/>
                  <a:gd name="T123" fmla="*/ 19 h 45"/>
                  <a:gd name="T124" fmla="*/ 56 w 56"/>
                  <a:gd name="T125" fmla="*/ 1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 h="45">
                    <a:moveTo>
                      <a:pt x="56" y="16"/>
                    </a:moveTo>
                    <a:lnTo>
                      <a:pt x="56" y="16"/>
                    </a:lnTo>
                    <a:lnTo>
                      <a:pt x="56" y="16"/>
                    </a:lnTo>
                    <a:lnTo>
                      <a:pt x="54" y="16"/>
                    </a:lnTo>
                    <a:lnTo>
                      <a:pt x="54" y="15"/>
                    </a:lnTo>
                    <a:lnTo>
                      <a:pt x="56" y="15"/>
                    </a:lnTo>
                    <a:lnTo>
                      <a:pt x="54" y="15"/>
                    </a:lnTo>
                    <a:lnTo>
                      <a:pt x="54" y="14"/>
                    </a:lnTo>
                    <a:lnTo>
                      <a:pt x="54" y="14"/>
                    </a:lnTo>
                    <a:lnTo>
                      <a:pt x="54" y="14"/>
                    </a:lnTo>
                    <a:lnTo>
                      <a:pt x="54" y="14"/>
                    </a:lnTo>
                    <a:lnTo>
                      <a:pt x="53" y="14"/>
                    </a:lnTo>
                    <a:lnTo>
                      <a:pt x="52" y="14"/>
                    </a:lnTo>
                    <a:lnTo>
                      <a:pt x="52" y="12"/>
                    </a:lnTo>
                    <a:lnTo>
                      <a:pt x="50" y="12"/>
                    </a:lnTo>
                    <a:lnTo>
                      <a:pt x="49" y="14"/>
                    </a:lnTo>
                    <a:lnTo>
                      <a:pt x="48" y="14"/>
                    </a:lnTo>
                    <a:lnTo>
                      <a:pt x="48" y="14"/>
                    </a:lnTo>
                    <a:lnTo>
                      <a:pt x="48" y="14"/>
                    </a:lnTo>
                    <a:lnTo>
                      <a:pt x="48" y="15"/>
                    </a:lnTo>
                    <a:lnTo>
                      <a:pt x="46" y="15"/>
                    </a:lnTo>
                    <a:lnTo>
                      <a:pt x="46" y="15"/>
                    </a:lnTo>
                    <a:lnTo>
                      <a:pt x="45" y="14"/>
                    </a:lnTo>
                    <a:lnTo>
                      <a:pt x="45" y="14"/>
                    </a:lnTo>
                    <a:lnTo>
                      <a:pt x="43" y="14"/>
                    </a:lnTo>
                    <a:lnTo>
                      <a:pt x="43" y="14"/>
                    </a:lnTo>
                    <a:lnTo>
                      <a:pt x="43" y="14"/>
                    </a:lnTo>
                    <a:lnTo>
                      <a:pt x="43" y="14"/>
                    </a:lnTo>
                    <a:lnTo>
                      <a:pt x="43" y="14"/>
                    </a:lnTo>
                    <a:lnTo>
                      <a:pt x="43" y="14"/>
                    </a:lnTo>
                    <a:lnTo>
                      <a:pt x="42" y="15"/>
                    </a:lnTo>
                    <a:lnTo>
                      <a:pt x="41" y="15"/>
                    </a:lnTo>
                    <a:lnTo>
                      <a:pt x="41" y="15"/>
                    </a:lnTo>
                    <a:lnTo>
                      <a:pt x="38" y="18"/>
                    </a:lnTo>
                    <a:lnTo>
                      <a:pt x="37" y="18"/>
                    </a:lnTo>
                    <a:lnTo>
                      <a:pt x="35" y="19"/>
                    </a:lnTo>
                    <a:lnTo>
                      <a:pt x="35" y="18"/>
                    </a:lnTo>
                    <a:lnTo>
                      <a:pt x="35" y="15"/>
                    </a:lnTo>
                    <a:lnTo>
                      <a:pt x="35" y="14"/>
                    </a:lnTo>
                    <a:lnTo>
                      <a:pt x="35" y="12"/>
                    </a:lnTo>
                    <a:lnTo>
                      <a:pt x="34" y="12"/>
                    </a:lnTo>
                    <a:lnTo>
                      <a:pt x="33" y="12"/>
                    </a:lnTo>
                    <a:lnTo>
                      <a:pt x="31" y="12"/>
                    </a:lnTo>
                    <a:lnTo>
                      <a:pt x="30" y="12"/>
                    </a:lnTo>
                    <a:lnTo>
                      <a:pt x="28" y="12"/>
                    </a:lnTo>
                    <a:lnTo>
                      <a:pt x="27" y="12"/>
                    </a:lnTo>
                    <a:lnTo>
                      <a:pt x="26" y="12"/>
                    </a:lnTo>
                    <a:lnTo>
                      <a:pt x="24" y="12"/>
                    </a:lnTo>
                    <a:lnTo>
                      <a:pt x="24" y="11"/>
                    </a:lnTo>
                    <a:lnTo>
                      <a:pt x="24" y="10"/>
                    </a:lnTo>
                    <a:lnTo>
                      <a:pt x="24" y="7"/>
                    </a:lnTo>
                    <a:lnTo>
                      <a:pt x="24" y="6"/>
                    </a:lnTo>
                    <a:lnTo>
                      <a:pt x="24" y="4"/>
                    </a:lnTo>
                    <a:lnTo>
                      <a:pt x="24" y="3"/>
                    </a:lnTo>
                    <a:lnTo>
                      <a:pt x="24" y="2"/>
                    </a:lnTo>
                    <a:lnTo>
                      <a:pt x="24" y="0"/>
                    </a:lnTo>
                    <a:lnTo>
                      <a:pt x="23" y="0"/>
                    </a:lnTo>
                    <a:lnTo>
                      <a:pt x="23" y="2"/>
                    </a:lnTo>
                    <a:lnTo>
                      <a:pt x="23" y="2"/>
                    </a:lnTo>
                    <a:lnTo>
                      <a:pt x="23" y="3"/>
                    </a:lnTo>
                    <a:lnTo>
                      <a:pt x="23" y="3"/>
                    </a:lnTo>
                    <a:lnTo>
                      <a:pt x="22" y="6"/>
                    </a:lnTo>
                    <a:lnTo>
                      <a:pt x="20" y="10"/>
                    </a:lnTo>
                    <a:lnTo>
                      <a:pt x="20" y="12"/>
                    </a:lnTo>
                    <a:lnTo>
                      <a:pt x="20" y="12"/>
                    </a:lnTo>
                    <a:lnTo>
                      <a:pt x="19" y="14"/>
                    </a:lnTo>
                    <a:lnTo>
                      <a:pt x="18" y="15"/>
                    </a:lnTo>
                    <a:lnTo>
                      <a:pt x="16" y="16"/>
                    </a:lnTo>
                    <a:lnTo>
                      <a:pt x="15" y="16"/>
                    </a:lnTo>
                    <a:lnTo>
                      <a:pt x="14" y="16"/>
                    </a:lnTo>
                    <a:lnTo>
                      <a:pt x="14" y="16"/>
                    </a:lnTo>
                    <a:lnTo>
                      <a:pt x="14" y="16"/>
                    </a:lnTo>
                    <a:lnTo>
                      <a:pt x="12" y="18"/>
                    </a:lnTo>
                    <a:lnTo>
                      <a:pt x="12" y="18"/>
                    </a:lnTo>
                    <a:lnTo>
                      <a:pt x="11" y="18"/>
                    </a:lnTo>
                    <a:lnTo>
                      <a:pt x="11" y="19"/>
                    </a:lnTo>
                    <a:lnTo>
                      <a:pt x="11" y="19"/>
                    </a:lnTo>
                    <a:lnTo>
                      <a:pt x="9" y="21"/>
                    </a:lnTo>
                    <a:lnTo>
                      <a:pt x="9" y="21"/>
                    </a:lnTo>
                    <a:lnTo>
                      <a:pt x="9" y="21"/>
                    </a:lnTo>
                    <a:lnTo>
                      <a:pt x="9" y="22"/>
                    </a:lnTo>
                    <a:lnTo>
                      <a:pt x="9" y="22"/>
                    </a:lnTo>
                    <a:lnTo>
                      <a:pt x="9" y="22"/>
                    </a:lnTo>
                    <a:lnTo>
                      <a:pt x="9" y="22"/>
                    </a:lnTo>
                    <a:lnTo>
                      <a:pt x="9" y="22"/>
                    </a:lnTo>
                    <a:lnTo>
                      <a:pt x="8" y="23"/>
                    </a:lnTo>
                    <a:lnTo>
                      <a:pt x="8" y="23"/>
                    </a:lnTo>
                    <a:lnTo>
                      <a:pt x="8" y="23"/>
                    </a:lnTo>
                    <a:lnTo>
                      <a:pt x="8" y="22"/>
                    </a:lnTo>
                    <a:lnTo>
                      <a:pt x="8" y="22"/>
                    </a:lnTo>
                    <a:lnTo>
                      <a:pt x="7" y="22"/>
                    </a:lnTo>
                    <a:lnTo>
                      <a:pt x="7" y="22"/>
                    </a:lnTo>
                    <a:lnTo>
                      <a:pt x="5" y="23"/>
                    </a:lnTo>
                    <a:lnTo>
                      <a:pt x="5" y="25"/>
                    </a:lnTo>
                    <a:lnTo>
                      <a:pt x="5" y="26"/>
                    </a:lnTo>
                    <a:lnTo>
                      <a:pt x="5" y="26"/>
                    </a:lnTo>
                    <a:lnTo>
                      <a:pt x="5" y="27"/>
                    </a:lnTo>
                    <a:lnTo>
                      <a:pt x="4" y="27"/>
                    </a:lnTo>
                    <a:lnTo>
                      <a:pt x="4" y="27"/>
                    </a:lnTo>
                    <a:lnTo>
                      <a:pt x="4" y="29"/>
                    </a:lnTo>
                    <a:lnTo>
                      <a:pt x="3" y="29"/>
                    </a:lnTo>
                    <a:lnTo>
                      <a:pt x="1" y="29"/>
                    </a:lnTo>
                    <a:lnTo>
                      <a:pt x="0" y="29"/>
                    </a:lnTo>
                    <a:lnTo>
                      <a:pt x="0" y="29"/>
                    </a:lnTo>
                    <a:lnTo>
                      <a:pt x="1" y="31"/>
                    </a:lnTo>
                    <a:lnTo>
                      <a:pt x="1" y="31"/>
                    </a:lnTo>
                    <a:lnTo>
                      <a:pt x="0" y="33"/>
                    </a:lnTo>
                    <a:lnTo>
                      <a:pt x="0" y="33"/>
                    </a:lnTo>
                    <a:lnTo>
                      <a:pt x="0" y="34"/>
                    </a:lnTo>
                    <a:lnTo>
                      <a:pt x="1" y="36"/>
                    </a:lnTo>
                    <a:lnTo>
                      <a:pt x="1" y="36"/>
                    </a:lnTo>
                    <a:lnTo>
                      <a:pt x="3" y="36"/>
                    </a:lnTo>
                    <a:lnTo>
                      <a:pt x="3" y="37"/>
                    </a:lnTo>
                    <a:lnTo>
                      <a:pt x="4" y="38"/>
                    </a:lnTo>
                    <a:lnTo>
                      <a:pt x="7" y="41"/>
                    </a:lnTo>
                    <a:lnTo>
                      <a:pt x="8" y="41"/>
                    </a:lnTo>
                    <a:lnTo>
                      <a:pt x="8" y="41"/>
                    </a:lnTo>
                    <a:lnTo>
                      <a:pt x="8" y="42"/>
                    </a:lnTo>
                    <a:lnTo>
                      <a:pt x="8" y="42"/>
                    </a:lnTo>
                    <a:lnTo>
                      <a:pt x="8" y="44"/>
                    </a:lnTo>
                    <a:lnTo>
                      <a:pt x="8" y="44"/>
                    </a:lnTo>
                    <a:lnTo>
                      <a:pt x="9" y="44"/>
                    </a:lnTo>
                    <a:lnTo>
                      <a:pt x="9" y="44"/>
                    </a:lnTo>
                    <a:lnTo>
                      <a:pt x="11" y="45"/>
                    </a:lnTo>
                    <a:lnTo>
                      <a:pt x="12" y="45"/>
                    </a:lnTo>
                    <a:lnTo>
                      <a:pt x="12" y="45"/>
                    </a:lnTo>
                    <a:lnTo>
                      <a:pt x="14" y="45"/>
                    </a:lnTo>
                    <a:lnTo>
                      <a:pt x="14" y="44"/>
                    </a:lnTo>
                    <a:lnTo>
                      <a:pt x="15" y="44"/>
                    </a:lnTo>
                    <a:lnTo>
                      <a:pt x="16" y="45"/>
                    </a:lnTo>
                    <a:lnTo>
                      <a:pt x="16" y="45"/>
                    </a:lnTo>
                    <a:lnTo>
                      <a:pt x="18" y="44"/>
                    </a:lnTo>
                    <a:lnTo>
                      <a:pt x="19" y="44"/>
                    </a:lnTo>
                    <a:lnTo>
                      <a:pt x="19" y="44"/>
                    </a:lnTo>
                    <a:lnTo>
                      <a:pt x="20" y="44"/>
                    </a:lnTo>
                    <a:lnTo>
                      <a:pt x="20" y="42"/>
                    </a:lnTo>
                    <a:lnTo>
                      <a:pt x="20" y="42"/>
                    </a:lnTo>
                    <a:lnTo>
                      <a:pt x="20" y="42"/>
                    </a:lnTo>
                    <a:lnTo>
                      <a:pt x="20" y="42"/>
                    </a:lnTo>
                    <a:lnTo>
                      <a:pt x="22" y="42"/>
                    </a:lnTo>
                    <a:lnTo>
                      <a:pt x="22" y="42"/>
                    </a:lnTo>
                    <a:lnTo>
                      <a:pt x="24" y="42"/>
                    </a:lnTo>
                    <a:lnTo>
                      <a:pt x="24" y="42"/>
                    </a:lnTo>
                    <a:lnTo>
                      <a:pt x="24" y="42"/>
                    </a:lnTo>
                    <a:lnTo>
                      <a:pt x="26" y="42"/>
                    </a:lnTo>
                    <a:lnTo>
                      <a:pt x="26" y="41"/>
                    </a:lnTo>
                    <a:lnTo>
                      <a:pt x="27" y="41"/>
                    </a:lnTo>
                    <a:lnTo>
                      <a:pt x="27" y="40"/>
                    </a:lnTo>
                    <a:lnTo>
                      <a:pt x="27" y="40"/>
                    </a:lnTo>
                    <a:lnTo>
                      <a:pt x="27" y="40"/>
                    </a:lnTo>
                    <a:lnTo>
                      <a:pt x="27" y="38"/>
                    </a:lnTo>
                    <a:lnTo>
                      <a:pt x="27" y="37"/>
                    </a:lnTo>
                    <a:lnTo>
                      <a:pt x="30" y="34"/>
                    </a:lnTo>
                    <a:lnTo>
                      <a:pt x="31" y="33"/>
                    </a:lnTo>
                    <a:lnTo>
                      <a:pt x="33" y="31"/>
                    </a:lnTo>
                    <a:lnTo>
                      <a:pt x="33" y="30"/>
                    </a:lnTo>
                    <a:lnTo>
                      <a:pt x="33" y="30"/>
                    </a:lnTo>
                    <a:lnTo>
                      <a:pt x="34" y="27"/>
                    </a:lnTo>
                    <a:lnTo>
                      <a:pt x="34" y="27"/>
                    </a:lnTo>
                    <a:lnTo>
                      <a:pt x="34" y="27"/>
                    </a:lnTo>
                    <a:lnTo>
                      <a:pt x="35" y="27"/>
                    </a:lnTo>
                    <a:lnTo>
                      <a:pt x="35" y="27"/>
                    </a:lnTo>
                    <a:lnTo>
                      <a:pt x="35" y="29"/>
                    </a:lnTo>
                    <a:lnTo>
                      <a:pt x="37" y="29"/>
                    </a:lnTo>
                    <a:lnTo>
                      <a:pt x="38" y="29"/>
                    </a:lnTo>
                    <a:lnTo>
                      <a:pt x="38" y="29"/>
                    </a:lnTo>
                    <a:lnTo>
                      <a:pt x="39" y="27"/>
                    </a:lnTo>
                    <a:lnTo>
                      <a:pt x="39" y="27"/>
                    </a:lnTo>
                    <a:lnTo>
                      <a:pt x="41" y="26"/>
                    </a:lnTo>
                    <a:lnTo>
                      <a:pt x="41" y="25"/>
                    </a:lnTo>
                    <a:lnTo>
                      <a:pt x="41" y="25"/>
                    </a:lnTo>
                    <a:lnTo>
                      <a:pt x="41" y="25"/>
                    </a:lnTo>
                    <a:lnTo>
                      <a:pt x="42" y="25"/>
                    </a:lnTo>
                    <a:lnTo>
                      <a:pt x="43" y="23"/>
                    </a:lnTo>
                    <a:lnTo>
                      <a:pt x="43" y="23"/>
                    </a:lnTo>
                    <a:lnTo>
                      <a:pt x="45" y="23"/>
                    </a:lnTo>
                    <a:lnTo>
                      <a:pt x="45" y="23"/>
                    </a:lnTo>
                    <a:lnTo>
                      <a:pt x="46" y="22"/>
                    </a:lnTo>
                    <a:lnTo>
                      <a:pt x="48" y="19"/>
                    </a:lnTo>
                    <a:lnTo>
                      <a:pt x="48" y="18"/>
                    </a:lnTo>
                    <a:lnTo>
                      <a:pt x="49" y="18"/>
                    </a:lnTo>
                    <a:lnTo>
                      <a:pt x="49" y="16"/>
                    </a:lnTo>
                    <a:lnTo>
                      <a:pt x="49" y="15"/>
                    </a:lnTo>
                    <a:lnTo>
                      <a:pt x="50" y="16"/>
                    </a:lnTo>
                    <a:lnTo>
                      <a:pt x="52" y="18"/>
                    </a:lnTo>
                    <a:lnTo>
                      <a:pt x="53" y="19"/>
                    </a:lnTo>
                    <a:lnTo>
                      <a:pt x="54" y="19"/>
                    </a:lnTo>
                    <a:lnTo>
                      <a:pt x="54" y="19"/>
                    </a:lnTo>
                    <a:lnTo>
                      <a:pt x="56" y="16"/>
                    </a:lnTo>
                    <a:lnTo>
                      <a:pt x="56" y="16"/>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61" name="Wisconsin">
                <a:extLst>
                  <a:ext uri="{FF2B5EF4-FFF2-40B4-BE49-F238E27FC236}">
                    <a16:creationId xmlns:a16="http://schemas.microsoft.com/office/drawing/2014/main" id="{68B26903-3B6B-47FF-A9B9-646DB1DD6A3E}"/>
                  </a:ext>
                </a:extLst>
              </p:cNvPr>
              <p:cNvSpPr>
                <a:spLocks noEditPoints="1"/>
              </p:cNvSpPr>
              <p:nvPr/>
            </p:nvSpPr>
            <p:spPr bwMode="auto">
              <a:xfrm>
                <a:off x="3068317" y="3235180"/>
                <a:ext cx="130798" cy="123104"/>
              </a:xfrm>
              <a:custGeom>
                <a:avLst/>
                <a:gdLst>
                  <a:gd name="T0" fmla="*/ 67 w 68"/>
                  <a:gd name="T1" fmla="*/ 25 h 64"/>
                  <a:gd name="T2" fmla="*/ 68 w 68"/>
                  <a:gd name="T3" fmla="*/ 25 h 64"/>
                  <a:gd name="T4" fmla="*/ 25 w 68"/>
                  <a:gd name="T5" fmla="*/ 3 h 64"/>
                  <a:gd name="T6" fmla="*/ 28 w 68"/>
                  <a:gd name="T7" fmla="*/ 2 h 64"/>
                  <a:gd name="T8" fmla="*/ 28 w 68"/>
                  <a:gd name="T9" fmla="*/ 2 h 64"/>
                  <a:gd name="T10" fmla="*/ 24 w 68"/>
                  <a:gd name="T11" fmla="*/ 6 h 64"/>
                  <a:gd name="T12" fmla="*/ 25 w 68"/>
                  <a:gd name="T13" fmla="*/ 4 h 64"/>
                  <a:gd name="T14" fmla="*/ 66 w 68"/>
                  <a:gd name="T15" fmla="*/ 26 h 64"/>
                  <a:gd name="T16" fmla="*/ 64 w 68"/>
                  <a:gd name="T17" fmla="*/ 28 h 64"/>
                  <a:gd name="T18" fmla="*/ 62 w 68"/>
                  <a:gd name="T19" fmla="*/ 32 h 64"/>
                  <a:gd name="T20" fmla="*/ 64 w 68"/>
                  <a:gd name="T21" fmla="*/ 32 h 64"/>
                  <a:gd name="T22" fmla="*/ 66 w 68"/>
                  <a:gd name="T23" fmla="*/ 29 h 64"/>
                  <a:gd name="T24" fmla="*/ 66 w 68"/>
                  <a:gd name="T25" fmla="*/ 28 h 64"/>
                  <a:gd name="T26" fmla="*/ 66 w 68"/>
                  <a:gd name="T27" fmla="*/ 26 h 64"/>
                  <a:gd name="T28" fmla="*/ 66 w 68"/>
                  <a:gd name="T29" fmla="*/ 26 h 64"/>
                  <a:gd name="T30" fmla="*/ 60 w 68"/>
                  <a:gd name="T31" fmla="*/ 32 h 64"/>
                  <a:gd name="T32" fmla="*/ 58 w 68"/>
                  <a:gd name="T33" fmla="*/ 36 h 64"/>
                  <a:gd name="T34" fmla="*/ 55 w 68"/>
                  <a:gd name="T35" fmla="*/ 36 h 64"/>
                  <a:gd name="T36" fmla="*/ 58 w 68"/>
                  <a:gd name="T37" fmla="*/ 30 h 64"/>
                  <a:gd name="T38" fmla="*/ 59 w 68"/>
                  <a:gd name="T39" fmla="*/ 29 h 64"/>
                  <a:gd name="T40" fmla="*/ 59 w 68"/>
                  <a:gd name="T41" fmla="*/ 25 h 64"/>
                  <a:gd name="T42" fmla="*/ 58 w 68"/>
                  <a:gd name="T43" fmla="*/ 25 h 64"/>
                  <a:gd name="T44" fmla="*/ 58 w 68"/>
                  <a:gd name="T45" fmla="*/ 22 h 64"/>
                  <a:gd name="T46" fmla="*/ 56 w 68"/>
                  <a:gd name="T47" fmla="*/ 19 h 64"/>
                  <a:gd name="T48" fmla="*/ 51 w 68"/>
                  <a:gd name="T49" fmla="*/ 17 h 64"/>
                  <a:gd name="T50" fmla="*/ 45 w 68"/>
                  <a:gd name="T51" fmla="*/ 15 h 64"/>
                  <a:gd name="T52" fmla="*/ 40 w 68"/>
                  <a:gd name="T53" fmla="*/ 14 h 64"/>
                  <a:gd name="T54" fmla="*/ 33 w 68"/>
                  <a:gd name="T55" fmla="*/ 11 h 64"/>
                  <a:gd name="T56" fmla="*/ 30 w 68"/>
                  <a:gd name="T57" fmla="*/ 9 h 64"/>
                  <a:gd name="T58" fmla="*/ 28 w 68"/>
                  <a:gd name="T59" fmla="*/ 7 h 64"/>
                  <a:gd name="T60" fmla="*/ 25 w 68"/>
                  <a:gd name="T61" fmla="*/ 6 h 64"/>
                  <a:gd name="T62" fmla="*/ 22 w 68"/>
                  <a:gd name="T63" fmla="*/ 7 h 64"/>
                  <a:gd name="T64" fmla="*/ 24 w 68"/>
                  <a:gd name="T65" fmla="*/ 4 h 64"/>
                  <a:gd name="T66" fmla="*/ 22 w 68"/>
                  <a:gd name="T67" fmla="*/ 2 h 64"/>
                  <a:gd name="T68" fmla="*/ 19 w 68"/>
                  <a:gd name="T69" fmla="*/ 3 h 64"/>
                  <a:gd name="T70" fmla="*/ 10 w 68"/>
                  <a:gd name="T71" fmla="*/ 6 h 64"/>
                  <a:gd name="T72" fmla="*/ 7 w 68"/>
                  <a:gd name="T73" fmla="*/ 6 h 64"/>
                  <a:gd name="T74" fmla="*/ 7 w 68"/>
                  <a:gd name="T75" fmla="*/ 13 h 64"/>
                  <a:gd name="T76" fmla="*/ 2 w 68"/>
                  <a:gd name="T77" fmla="*/ 18 h 64"/>
                  <a:gd name="T78" fmla="*/ 0 w 68"/>
                  <a:gd name="T79" fmla="*/ 22 h 64"/>
                  <a:gd name="T80" fmla="*/ 2 w 68"/>
                  <a:gd name="T81" fmla="*/ 26 h 64"/>
                  <a:gd name="T82" fmla="*/ 2 w 68"/>
                  <a:gd name="T83" fmla="*/ 32 h 64"/>
                  <a:gd name="T84" fmla="*/ 3 w 68"/>
                  <a:gd name="T85" fmla="*/ 36 h 64"/>
                  <a:gd name="T86" fmla="*/ 7 w 68"/>
                  <a:gd name="T87" fmla="*/ 37 h 64"/>
                  <a:gd name="T88" fmla="*/ 13 w 68"/>
                  <a:gd name="T89" fmla="*/ 43 h 64"/>
                  <a:gd name="T90" fmla="*/ 18 w 68"/>
                  <a:gd name="T91" fmla="*/ 51 h 64"/>
                  <a:gd name="T92" fmla="*/ 19 w 68"/>
                  <a:gd name="T93" fmla="*/ 53 h 64"/>
                  <a:gd name="T94" fmla="*/ 21 w 68"/>
                  <a:gd name="T95" fmla="*/ 60 h 64"/>
                  <a:gd name="T96" fmla="*/ 25 w 68"/>
                  <a:gd name="T97" fmla="*/ 64 h 64"/>
                  <a:gd name="T98" fmla="*/ 51 w 68"/>
                  <a:gd name="T99" fmla="*/ 64 h 64"/>
                  <a:gd name="T100" fmla="*/ 58 w 68"/>
                  <a:gd name="T101" fmla="*/ 62 h 64"/>
                  <a:gd name="T102" fmla="*/ 58 w 68"/>
                  <a:gd name="T103" fmla="*/ 58 h 64"/>
                  <a:gd name="T104" fmla="*/ 56 w 68"/>
                  <a:gd name="T105" fmla="*/ 56 h 64"/>
                  <a:gd name="T106" fmla="*/ 56 w 68"/>
                  <a:gd name="T107" fmla="*/ 53 h 64"/>
                  <a:gd name="T108" fmla="*/ 59 w 68"/>
                  <a:gd name="T109" fmla="*/ 48 h 64"/>
                  <a:gd name="T110" fmla="*/ 59 w 68"/>
                  <a:gd name="T111" fmla="*/ 44 h 64"/>
                  <a:gd name="T112" fmla="*/ 60 w 68"/>
                  <a:gd name="T113" fmla="*/ 40 h 64"/>
                  <a:gd name="T114" fmla="*/ 63 w 68"/>
                  <a:gd name="T115" fmla="*/ 34 h 64"/>
                  <a:gd name="T116" fmla="*/ 25 w 68"/>
                  <a:gd name="T117" fmla="*/ 3 h 64"/>
                  <a:gd name="T118" fmla="*/ 24 w 68"/>
                  <a:gd name="T119"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8" h="64">
                    <a:moveTo>
                      <a:pt x="68" y="25"/>
                    </a:moveTo>
                    <a:lnTo>
                      <a:pt x="68" y="25"/>
                    </a:lnTo>
                    <a:lnTo>
                      <a:pt x="67" y="25"/>
                    </a:lnTo>
                    <a:lnTo>
                      <a:pt x="67" y="25"/>
                    </a:lnTo>
                    <a:lnTo>
                      <a:pt x="67" y="25"/>
                    </a:lnTo>
                    <a:lnTo>
                      <a:pt x="67" y="25"/>
                    </a:lnTo>
                    <a:lnTo>
                      <a:pt x="68" y="25"/>
                    </a:lnTo>
                    <a:lnTo>
                      <a:pt x="68" y="25"/>
                    </a:lnTo>
                    <a:lnTo>
                      <a:pt x="68" y="25"/>
                    </a:lnTo>
                    <a:lnTo>
                      <a:pt x="68" y="25"/>
                    </a:lnTo>
                    <a:close/>
                    <a:moveTo>
                      <a:pt x="26" y="3"/>
                    </a:moveTo>
                    <a:lnTo>
                      <a:pt x="26" y="3"/>
                    </a:lnTo>
                    <a:lnTo>
                      <a:pt x="26" y="3"/>
                    </a:lnTo>
                    <a:lnTo>
                      <a:pt x="26" y="3"/>
                    </a:lnTo>
                    <a:lnTo>
                      <a:pt x="25" y="3"/>
                    </a:lnTo>
                    <a:lnTo>
                      <a:pt x="25" y="3"/>
                    </a:lnTo>
                    <a:lnTo>
                      <a:pt x="26" y="3"/>
                    </a:lnTo>
                    <a:lnTo>
                      <a:pt x="26" y="3"/>
                    </a:lnTo>
                    <a:close/>
                    <a:moveTo>
                      <a:pt x="28" y="2"/>
                    </a:moveTo>
                    <a:lnTo>
                      <a:pt x="28" y="2"/>
                    </a:lnTo>
                    <a:lnTo>
                      <a:pt x="28" y="0"/>
                    </a:lnTo>
                    <a:lnTo>
                      <a:pt x="28" y="0"/>
                    </a:lnTo>
                    <a:lnTo>
                      <a:pt x="28" y="0"/>
                    </a:lnTo>
                    <a:lnTo>
                      <a:pt x="28" y="2"/>
                    </a:lnTo>
                    <a:lnTo>
                      <a:pt x="28" y="2"/>
                    </a:lnTo>
                    <a:lnTo>
                      <a:pt x="28" y="2"/>
                    </a:lnTo>
                    <a:lnTo>
                      <a:pt x="28" y="2"/>
                    </a:lnTo>
                    <a:close/>
                    <a:moveTo>
                      <a:pt x="24" y="4"/>
                    </a:moveTo>
                    <a:lnTo>
                      <a:pt x="24" y="4"/>
                    </a:lnTo>
                    <a:lnTo>
                      <a:pt x="24" y="6"/>
                    </a:lnTo>
                    <a:lnTo>
                      <a:pt x="24" y="6"/>
                    </a:lnTo>
                    <a:lnTo>
                      <a:pt x="25" y="4"/>
                    </a:lnTo>
                    <a:lnTo>
                      <a:pt x="25" y="4"/>
                    </a:lnTo>
                    <a:lnTo>
                      <a:pt x="25" y="4"/>
                    </a:lnTo>
                    <a:lnTo>
                      <a:pt x="25" y="4"/>
                    </a:lnTo>
                    <a:lnTo>
                      <a:pt x="26" y="4"/>
                    </a:lnTo>
                    <a:lnTo>
                      <a:pt x="26" y="3"/>
                    </a:lnTo>
                    <a:lnTo>
                      <a:pt x="26" y="3"/>
                    </a:lnTo>
                    <a:lnTo>
                      <a:pt x="24" y="4"/>
                    </a:lnTo>
                    <a:close/>
                    <a:moveTo>
                      <a:pt x="66" y="26"/>
                    </a:moveTo>
                    <a:lnTo>
                      <a:pt x="66" y="26"/>
                    </a:lnTo>
                    <a:lnTo>
                      <a:pt x="66" y="28"/>
                    </a:lnTo>
                    <a:lnTo>
                      <a:pt x="64" y="28"/>
                    </a:lnTo>
                    <a:lnTo>
                      <a:pt x="64" y="28"/>
                    </a:lnTo>
                    <a:lnTo>
                      <a:pt x="64" y="28"/>
                    </a:lnTo>
                    <a:lnTo>
                      <a:pt x="63" y="29"/>
                    </a:lnTo>
                    <a:lnTo>
                      <a:pt x="63" y="30"/>
                    </a:lnTo>
                    <a:lnTo>
                      <a:pt x="62" y="30"/>
                    </a:lnTo>
                    <a:lnTo>
                      <a:pt x="62" y="32"/>
                    </a:lnTo>
                    <a:lnTo>
                      <a:pt x="62" y="32"/>
                    </a:lnTo>
                    <a:lnTo>
                      <a:pt x="63" y="32"/>
                    </a:lnTo>
                    <a:lnTo>
                      <a:pt x="63" y="33"/>
                    </a:lnTo>
                    <a:lnTo>
                      <a:pt x="63" y="33"/>
                    </a:lnTo>
                    <a:lnTo>
                      <a:pt x="63" y="33"/>
                    </a:lnTo>
                    <a:lnTo>
                      <a:pt x="64" y="32"/>
                    </a:lnTo>
                    <a:lnTo>
                      <a:pt x="64" y="30"/>
                    </a:lnTo>
                    <a:lnTo>
                      <a:pt x="64" y="30"/>
                    </a:lnTo>
                    <a:lnTo>
                      <a:pt x="64" y="30"/>
                    </a:lnTo>
                    <a:lnTo>
                      <a:pt x="66" y="29"/>
                    </a:lnTo>
                    <a:lnTo>
                      <a:pt x="66" y="29"/>
                    </a:lnTo>
                    <a:lnTo>
                      <a:pt x="66" y="29"/>
                    </a:lnTo>
                    <a:lnTo>
                      <a:pt x="66" y="29"/>
                    </a:lnTo>
                    <a:lnTo>
                      <a:pt x="66" y="29"/>
                    </a:lnTo>
                    <a:lnTo>
                      <a:pt x="66" y="29"/>
                    </a:lnTo>
                    <a:lnTo>
                      <a:pt x="66" y="28"/>
                    </a:lnTo>
                    <a:lnTo>
                      <a:pt x="66" y="28"/>
                    </a:lnTo>
                    <a:lnTo>
                      <a:pt x="66" y="28"/>
                    </a:lnTo>
                    <a:lnTo>
                      <a:pt x="66" y="28"/>
                    </a:lnTo>
                    <a:lnTo>
                      <a:pt x="66" y="28"/>
                    </a:lnTo>
                    <a:lnTo>
                      <a:pt x="66" y="26"/>
                    </a:lnTo>
                    <a:lnTo>
                      <a:pt x="67" y="28"/>
                    </a:lnTo>
                    <a:lnTo>
                      <a:pt x="67" y="26"/>
                    </a:lnTo>
                    <a:lnTo>
                      <a:pt x="67" y="26"/>
                    </a:lnTo>
                    <a:lnTo>
                      <a:pt x="67" y="26"/>
                    </a:lnTo>
                    <a:lnTo>
                      <a:pt x="66" y="26"/>
                    </a:lnTo>
                    <a:close/>
                    <a:moveTo>
                      <a:pt x="63" y="33"/>
                    </a:moveTo>
                    <a:lnTo>
                      <a:pt x="62" y="32"/>
                    </a:lnTo>
                    <a:lnTo>
                      <a:pt x="62" y="32"/>
                    </a:lnTo>
                    <a:lnTo>
                      <a:pt x="60" y="32"/>
                    </a:lnTo>
                    <a:lnTo>
                      <a:pt x="60" y="32"/>
                    </a:lnTo>
                    <a:lnTo>
                      <a:pt x="60" y="32"/>
                    </a:lnTo>
                    <a:lnTo>
                      <a:pt x="59" y="33"/>
                    </a:lnTo>
                    <a:lnTo>
                      <a:pt x="59" y="34"/>
                    </a:lnTo>
                    <a:lnTo>
                      <a:pt x="58" y="34"/>
                    </a:lnTo>
                    <a:lnTo>
                      <a:pt x="58" y="36"/>
                    </a:lnTo>
                    <a:lnTo>
                      <a:pt x="56" y="36"/>
                    </a:lnTo>
                    <a:lnTo>
                      <a:pt x="56" y="36"/>
                    </a:lnTo>
                    <a:lnTo>
                      <a:pt x="56" y="36"/>
                    </a:lnTo>
                    <a:lnTo>
                      <a:pt x="55" y="36"/>
                    </a:lnTo>
                    <a:lnTo>
                      <a:pt x="55" y="36"/>
                    </a:lnTo>
                    <a:lnTo>
                      <a:pt x="55" y="34"/>
                    </a:lnTo>
                    <a:lnTo>
                      <a:pt x="56" y="33"/>
                    </a:lnTo>
                    <a:lnTo>
                      <a:pt x="58" y="32"/>
                    </a:lnTo>
                    <a:lnTo>
                      <a:pt x="58" y="32"/>
                    </a:lnTo>
                    <a:lnTo>
                      <a:pt x="58" y="30"/>
                    </a:lnTo>
                    <a:lnTo>
                      <a:pt x="59" y="30"/>
                    </a:lnTo>
                    <a:lnTo>
                      <a:pt x="59" y="30"/>
                    </a:lnTo>
                    <a:lnTo>
                      <a:pt x="60" y="29"/>
                    </a:lnTo>
                    <a:lnTo>
                      <a:pt x="60" y="29"/>
                    </a:lnTo>
                    <a:lnTo>
                      <a:pt x="59" y="29"/>
                    </a:lnTo>
                    <a:lnTo>
                      <a:pt x="59" y="28"/>
                    </a:lnTo>
                    <a:lnTo>
                      <a:pt x="59" y="28"/>
                    </a:lnTo>
                    <a:lnTo>
                      <a:pt x="59" y="26"/>
                    </a:lnTo>
                    <a:lnTo>
                      <a:pt x="59" y="25"/>
                    </a:lnTo>
                    <a:lnTo>
                      <a:pt x="59" y="25"/>
                    </a:lnTo>
                    <a:lnTo>
                      <a:pt x="59" y="25"/>
                    </a:lnTo>
                    <a:lnTo>
                      <a:pt x="59" y="25"/>
                    </a:lnTo>
                    <a:lnTo>
                      <a:pt x="58" y="25"/>
                    </a:lnTo>
                    <a:lnTo>
                      <a:pt x="58" y="25"/>
                    </a:lnTo>
                    <a:lnTo>
                      <a:pt x="58" y="25"/>
                    </a:lnTo>
                    <a:lnTo>
                      <a:pt x="56" y="25"/>
                    </a:lnTo>
                    <a:lnTo>
                      <a:pt x="56" y="25"/>
                    </a:lnTo>
                    <a:lnTo>
                      <a:pt x="58" y="23"/>
                    </a:lnTo>
                    <a:lnTo>
                      <a:pt x="58" y="23"/>
                    </a:lnTo>
                    <a:lnTo>
                      <a:pt x="58" y="22"/>
                    </a:lnTo>
                    <a:lnTo>
                      <a:pt x="58" y="22"/>
                    </a:lnTo>
                    <a:lnTo>
                      <a:pt x="58" y="21"/>
                    </a:lnTo>
                    <a:lnTo>
                      <a:pt x="58" y="21"/>
                    </a:lnTo>
                    <a:lnTo>
                      <a:pt x="58" y="19"/>
                    </a:lnTo>
                    <a:lnTo>
                      <a:pt x="56" y="19"/>
                    </a:lnTo>
                    <a:lnTo>
                      <a:pt x="53" y="18"/>
                    </a:lnTo>
                    <a:lnTo>
                      <a:pt x="55" y="18"/>
                    </a:lnTo>
                    <a:lnTo>
                      <a:pt x="55" y="18"/>
                    </a:lnTo>
                    <a:lnTo>
                      <a:pt x="53" y="17"/>
                    </a:lnTo>
                    <a:lnTo>
                      <a:pt x="51" y="17"/>
                    </a:lnTo>
                    <a:lnTo>
                      <a:pt x="49" y="15"/>
                    </a:lnTo>
                    <a:lnTo>
                      <a:pt x="48" y="15"/>
                    </a:lnTo>
                    <a:lnTo>
                      <a:pt x="47" y="15"/>
                    </a:lnTo>
                    <a:lnTo>
                      <a:pt x="45" y="15"/>
                    </a:lnTo>
                    <a:lnTo>
                      <a:pt x="45" y="15"/>
                    </a:lnTo>
                    <a:lnTo>
                      <a:pt x="44" y="15"/>
                    </a:lnTo>
                    <a:lnTo>
                      <a:pt x="44" y="14"/>
                    </a:lnTo>
                    <a:lnTo>
                      <a:pt x="43" y="14"/>
                    </a:lnTo>
                    <a:lnTo>
                      <a:pt x="41" y="14"/>
                    </a:lnTo>
                    <a:lnTo>
                      <a:pt x="40" y="14"/>
                    </a:lnTo>
                    <a:lnTo>
                      <a:pt x="38" y="13"/>
                    </a:lnTo>
                    <a:lnTo>
                      <a:pt x="37" y="13"/>
                    </a:lnTo>
                    <a:lnTo>
                      <a:pt x="36" y="13"/>
                    </a:lnTo>
                    <a:lnTo>
                      <a:pt x="34" y="13"/>
                    </a:lnTo>
                    <a:lnTo>
                      <a:pt x="33" y="11"/>
                    </a:lnTo>
                    <a:lnTo>
                      <a:pt x="32" y="11"/>
                    </a:lnTo>
                    <a:lnTo>
                      <a:pt x="30" y="11"/>
                    </a:lnTo>
                    <a:lnTo>
                      <a:pt x="30" y="10"/>
                    </a:lnTo>
                    <a:lnTo>
                      <a:pt x="30" y="10"/>
                    </a:lnTo>
                    <a:lnTo>
                      <a:pt x="30" y="9"/>
                    </a:lnTo>
                    <a:lnTo>
                      <a:pt x="29" y="9"/>
                    </a:lnTo>
                    <a:lnTo>
                      <a:pt x="29" y="9"/>
                    </a:lnTo>
                    <a:lnTo>
                      <a:pt x="29" y="9"/>
                    </a:lnTo>
                    <a:lnTo>
                      <a:pt x="28" y="9"/>
                    </a:lnTo>
                    <a:lnTo>
                      <a:pt x="28" y="7"/>
                    </a:lnTo>
                    <a:lnTo>
                      <a:pt x="28" y="7"/>
                    </a:lnTo>
                    <a:lnTo>
                      <a:pt x="28" y="7"/>
                    </a:lnTo>
                    <a:lnTo>
                      <a:pt x="26" y="7"/>
                    </a:lnTo>
                    <a:lnTo>
                      <a:pt x="26" y="7"/>
                    </a:lnTo>
                    <a:lnTo>
                      <a:pt x="25" y="6"/>
                    </a:lnTo>
                    <a:lnTo>
                      <a:pt x="24" y="6"/>
                    </a:lnTo>
                    <a:lnTo>
                      <a:pt x="25" y="7"/>
                    </a:lnTo>
                    <a:lnTo>
                      <a:pt x="24" y="7"/>
                    </a:lnTo>
                    <a:lnTo>
                      <a:pt x="24" y="7"/>
                    </a:lnTo>
                    <a:lnTo>
                      <a:pt x="22" y="7"/>
                    </a:lnTo>
                    <a:lnTo>
                      <a:pt x="22" y="7"/>
                    </a:lnTo>
                    <a:lnTo>
                      <a:pt x="22" y="6"/>
                    </a:lnTo>
                    <a:lnTo>
                      <a:pt x="24" y="6"/>
                    </a:lnTo>
                    <a:lnTo>
                      <a:pt x="24" y="6"/>
                    </a:lnTo>
                    <a:lnTo>
                      <a:pt x="24" y="4"/>
                    </a:lnTo>
                    <a:lnTo>
                      <a:pt x="24" y="3"/>
                    </a:lnTo>
                    <a:lnTo>
                      <a:pt x="24" y="3"/>
                    </a:lnTo>
                    <a:lnTo>
                      <a:pt x="24" y="3"/>
                    </a:lnTo>
                    <a:lnTo>
                      <a:pt x="24" y="3"/>
                    </a:lnTo>
                    <a:lnTo>
                      <a:pt x="22" y="2"/>
                    </a:lnTo>
                    <a:lnTo>
                      <a:pt x="22" y="3"/>
                    </a:lnTo>
                    <a:lnTo>
                      <a:pt x="19" y="4"/>
                    </a:lnTo>
                    <a:lnTo>
                      <a:pt x="19" y="3"/>
                    </a:lnTo>
                    <a:lnTo>
                      <a:pt x="19" y="3"/>
                    </a:lnTo>
                    <a:lnTo>
                      <a:pt x="19" y="3"/>
                    </a:lnTo>
                    <a:lnTo>
                      <a:pt x="17" y="4"/>
                    </a:lnTo>
                    <a:lnTo>
                      <a:pt x="15" y="6"/>
                    </a:lnTo>
                    <a:lnTo>
                      <a:pt x="11" y="6"/>
                    </a:lnTo>
                    <a:lnTo>
                      <a:pt x="11" y="6"/>
                    </a:lnTo>
                    <a:lnTo>
                      <a:pt x="10" y="6"/>
                    </a:lnTo>
                    <a:lnTo>
                      <a:pt x="9" y="6"/>
                    </a:lnTo>
                    <a:lnTo>
                      <a:pt x="9" y="6"/>
                    </a:lnTo>
                    <a:lnTo>
                      <a:pt x="9" y="6"/>
                    </a:lnTo>
                    <a:lnTo>
                      <a:pt x="9" y="6"/>
                    </a:lnTo>
                    <a:lnTo>
                      <a:pt x="7" y="6"/>
                    </a:lnTo>
                    <a:lnTo>
                      <a:pt x="7" y="7"/>
                    </a:lnTo>
                    <a:lnTo>
                      <a:pt x="7" y="7"/>
                    </a:lnTo>
                    <a:lnTo>
                      <a:pt x="7" y="9"/>
                    </a:lnTo>
                    <a:lnTo>
                      <a:pt x="7" y="11"/>
                    </a:lnTo>
                    <a:lnTo>
                      <a:pt x="7" y="13"/>
                    </a:lnTo>
                    <a:lnTo>
                      <a:pt x="7" y="15"/>
                    </a:lnTo>
                    <a:lnTo>
                      <a:pt x="6" y="15"/>
                    </a:lnTo>
                    <a:lnTo>
                      <a:pt x="6" y="15"/>
                    </a:lnTo>
                    <a:lnTo>
                      <a:pt x="6" y="15"/>
                    </a:lnTo>
                    <a:lnTo>
                      <a:pt x="2" y="18"/>
                    </a:lnTo>
                    <a:lnTo>
                      <a:pt x="2" y="18"/>
                    </a:lnTo>
                    <a:lnTo>
                      <a:pt x="0" y="19"/>
                    </a:lnTo>
                    <a:lnTo>
                      <a:pt x="0" y="21"/>
                    </a:lnTo>
                    <a:lnTo>
                      <a:pt x="0" y="21"/>
                    </a:lnTo>
                    <a:lnTo>
                      <a:pt x="0" y="22"/>
                    </a:lnTo>
                    <a:lnTo>
                      <a:pt x="2" y="22"/>
                    </a:lnTo>
                    <a:lnTo>
                      <a:pt x="2" y="23"/>
                    </a:lnTo>
                    <a:lnTo>
                      <a:pt x="2" y="23"/>
                    </a:lnTo>
                    <a:lnTo>
                      <a:pt x="2" y="25"/>
                    </a:lnTo>
                    <a:lnTo>
                      <a:pt x="2" y="26"/>
                    </a:lnTo>
                    <a:lnTo>
                      <a:pt x="2" y="26"/>
                    </a:lnTo>
                    <a:lnTo>
                      <a:pt x="2" y="29"/>
                    </a:lnTo>
                    <a:lnTo>
                      <a:pt x="0" y="29"/>
                    </a:lnTo>
                    <a:lnTo>
                      <a:pt x="2" y="30"/>
                    </a:lnTo>
                    <a:lnTo>
                      <a:pt x="2" y="32"/>
                    </a:lnTo>
                    <a:lnTo>
                      <a:pt x="2" y="33"/>
                    </a:lnTo>
                    <a:lnTo>
                      <a:pt x="0" y="33"/>
                    </a:lnTo>
                    <a:lnTo>
                      <a:pt x="2" y="34"/>
                    </a:lnTo>
                    <a:lnTo>
                      <a:pt x="2" y="34"/>
                    </a:lnTo>
                    <a:lnTo>
                      <a:pt x="3" y="36"/>
                    </a:lnTo>
                    <a:lnTo>
                      <a:pt x="5" y="36"/>
                    </a:lnTo>
                    <a:lnTo>
                      <a:pt x="5" y="36"/>
                    </a:lnTo>
                    <a:lnTo>
                      <a:pt x="6" y="36"/>
                    </a:lnTo>
                    <a:lnTo>
                      <a:pt x="6" y="37"/>
                    </a:lnTo>
                    <a:lnTo>
                      <a:pt x="7" y="37"/>
                    </a:lnTo>
                    <a:lnTo>
                      <a:pt x="9" y="38"/>
                    </a:lnTo>
                    <a:lnTo>
                      <a:pt x="10" y="38"/>
                    </a:lnTo>
                    <a:lnTo>
                      <a:pt x="11" y="40"/>
                    </a:lnTo>
                    <a:lnTo>
                      <a:pt x="11" y="41"/>
                    </a:lnTo>
                    <a:lnTo>
                      <a:pt x="13" y="43"/>
                    </a:lnTo>
                    <a:lnTo>
                      <a:pt x="15" y="44"/>
                    </a:lnTo>
                    <a:lnTo>
                      <a:pt x="17" y="44"/>
                    </a:lnTo>
                    <a:lnTo>
                      <a:pt x="18" y="45"/>
                    </a:lnTo>
                    <a:lnTo>
                      <a:pt x="18" y="47"/>
                    </a:lnTo>
                    <a:lnTo>
                      <a:pt x="18" y="51"/>
                    </a:lnTo>
                    <a:lnTo>
                      <a:pt x="18" y="52"/>
                    </a:lnTo>
                    <a:lnTo>
                      <a:pt x="19" y="52"/>
                    </a:lnTo>
                    <a:lnTo>
                      <a:pt x="19" y="53"/>
                    </a:lnTo>
                    <a:lnTo>
                      <a:pt x="19" y="53"/>
                    </a:lnTo>
                    <a:lnTo>
                      <a:pt x="19" y="53"/>
                    </a:lnTo>
                    <a:lnTo>
                      <a:pt x="19" y="55"/>
                    </a:lnTo>
                    <a:lnTo>
                      <a:pt x="19" y="56"/>
                    </a:lnTo>
                    <a:lnTo>
                      <a:pt x="19" y="58"/>
                    </a:lnTo>
                    <a:lnTo>
                      <a:pt x="19" y="59"/>
                    </a:lnTo>
                    <a:lnTo>
                      <a:pt x="21" y="60"/>
                    </a:lnTo>
                    <a:lnTo>
                      <a:pt x="22" y="62"/>
                    </a:lnTo>
                    <a:lnTo>
                      <a:pt x="24" y="62"/>
                    </a:lnTo>
                    <a:lnTo>
                      <a:pt x="25" y="63"/>
                    </a:lnTo>
                    <a:lnTo>
                      <a:pt x="25" y="64"/>
                    </a:lnTo>
                    <a:lnTo>
                      <a:pt x="25" y="64"/>
                    </a:lnTo>
                    <a:lnTo>
                      <a:pt x="30" y="64"/>
                    </a:lnTo>
                    <a:lnTo>
                      <a:pt x="36" y="64"/>
                    </a:lnTo>
                    <a:lnTo>
                      <a:pt x="41" y="64"/>
                    </a:lnTo>
                    <a:lnTo>
                      <a:pt x="45" y="64"/>
                    </a:lnTo>
                    <a:lnTo>
                      <a:pt x="51" y="64"/>
                    </a:lnTo>
                    <a:lnTo>
                      <a:pt x="56" y="64"/>
                    </a:lnTo>
                    <a:lnTo>
                      <a:pt x="58" y="64"/>
                    </a:lnTo>
                    <a:lnTo>
                      <a:pt x="58" y="64"/>
                    </a:lnTo>
                    <a:lnTo>
                      <a:pt x="58" y="62"/>
                    </a:lnTo>
                    <a:lnTo>
                      <a:pt x="58" y="62"/>
                    </a:lnTo>
                    <a:lnTo>
                      <a:pt x="58" y="60"/>
                    </a:lnTo>
                    <a:lnTo>
                      <a:pt x="58" y="60"/>
                    </a:lnTo>
                    <a:lnTo>
                      <a:pt x="58" y="59"/>
                    </a:lnTo>
                    <a:lnTo>
                      <a:pt x="58" y="59"/>
                    </a:lnTo>
                    <a:lnTo>
                      <a:pt x="58" y="58"/>
                    </a:lnTo>
                    <a:lnTo>
                      <a:pt x="56" y="58"/>
                    </a:lnTo>
                    <a:lnTo>
                      <a:pt x="56" y="58"/>
                    </a:lnTo>
                    <a:lnTo>
                      <a:pt x="56" y="56"/>
                    </a:lnTo>
                    <a:lnTo>
                      <a:pt x="56" y="56"/>
                    </a:lnTo>
                    <a:lnTo>
                      <a:pt x="56" y="56"/>
                    </a:lnTo>
                    <a:lnTo>
                      <a:pt x="56" y="56"/>
                    </a:lnTo>
                    <a:lnTo>
                      <a:pt x="56" y="56"/>
                    </a:lnTo>
                    <a:lnTo>
                      <a:pt x="56" y="55"/>
                    </a:lnTo>
                    <a:lnTo>
                      <a:pt x="56" y="53"/>
                    </a:lnTo>
                    <a:lnTo>
                      <a:pt x="56" y="53"/>
                    </a:lnTo>
                    <a:lnTo>
                      <a:pt x="58" y="52"/>
                    </a:lnTo>
                    <a:lnTo>
                      <a:pt x="58" y="51"/>
                    </a:lnTo>
                    <a:lnTo>
                      <a:pt x="58" y="51"/>
                    </a:lnTo>
                    <a:lnTo>
                      <a:pt x="58" y="49"/>
                    </a:lnTo>
                    <a:lnTo>
                      <a:pt x="59" y="48"/>
                    </a:lnTo>
                    <a:lnTo>
                      <a:pt x="59" y="48"/>
                    </a:lnTo>
                    <a:lnTo>
                      <a:pt x="59" y="47"/>
                    </a:lnTo>
                    <a:lnTo>
                      <a:pt x="59" y="47"/>
                    </a:lnTo>
                    <a:lnTo>
                      <a:pt x="59" y="45"/>
                    </a:lnTo>
                    <a:lnTo>
                      <a:pt x="59" y="44"/>
                    </a:lnTo>
                    <a:lnTo>
                      <a:pt x="59" y="44"/>
                    </a:lnTo>
                    <a:lnTo>
                      <a:pt x="60" y="43"/>
                    </a:lnTo>
                    <a:lnTo>
                      <a:pt x="60" y="41"/>
                    </a:lnTo>
                    <a:lnTo>
                      <a:pt x="60" y="41"/>
                    </a:lnTo>
                    <a:lnTo>
                      <a:pt x="60" y="40"/>
                    </a:lnTo>
                    <a:lnTo>
                      <a:pt x="60" y="38"/>
                    </a:lnTo>
                    <a:lnTo>
                      <a:pt x="62" y="37"/>
                    </a:lnTo>
                    <a:lnTo>
                      <a:pt x="62" y="36"/>
                    </a:lnTo>
                    <a:lnTo>
                      <a:pt x="62" y="34"/>
                    </a:lnTo>
                    <a:lnTo>
                      <a:pt x="63" y="34"/>
                    </a:lnTo>
                    <a:lnTo>
                      <a:pt x="63" y="33"/>
                    </a:lnTo>
                    <a:lnTo>
                      <a:pt x="63" y="33"/>
                    </a:lnTo>
                    <a:lnTo>
                      <a:pt x="63" y="33"/>
                    </a:lnTo>
                    <a:close/>
                    <a:moveTo>
                      <a:pt x="25" y="3"/>
                    </a:moveTo>
                    <a:lnTo>
                      <a:pt x="25" y="3"/>
                    </a:lnTo>
                    <a:lnTo>
                      <a:pt x="25" y="3"/>
                    </a:lnTo>
                    <a:lnTo>
                      <a:pt x="25" y="3"/>
                    </a:lnTo>
                    <a:lnTo>
                      <a:pt x="24" y="2"/>
                    </a:lnTo>
                    <a:lnTo>
                      <a:pt x="24" y="3"/>
                    </a:lnTo>
                    <a:lnTo>
                      <a:pt x="24" y="3"/>
                    </a:lnTo>
                    <a:lnTo>
                      <a:pt x="25" y="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62" name="Washington">
                <a:extLst>
                  <a:ext uri="{FF2B5EF4-FFF2-40B4-BE49-F238E27FC236}">
                    <a16:creationId xmlns:a16="http://schemas.microsoft.com/office/drawing/2014/main" id="{10872331-A27E-4AA9-BD73-5373256058A8}"/>
                  </a:ext>
                </a:extLst>
              </p:cNvPr>
              <p:cNvSpPr>
                <a:spLocks noEditPoints="1"/>
              </p:cNvSpPr>
              <p:nvPr/>
            </p:nvSpPr>
            <p:spPr bwMode="auto">
              <a:xfrm>
                <a:off x="2373933" y="3183246"/>
                <a:ext cx="173115" cy="94252"/>
              </a:xfrm>
              <a:custGeom>
                <a:avLst/>
                <a:gdLst>
                  <a:gd name="T0" fmla="*/ 22 w 90"/>
                  <a:gd name="T1" fmla="*/ 8 h 49"/>
                  <a:gd name="T2" fmla="*/ 19 w 90"/>
                  <a:gd name="T3" fmla="*/ 0 h 49"/>
                  <a:gd name="T4" fmla="*/ 19 w 90"/>
                  <a:gd name="T5" fmla="*/ 7 h 49"/>
                  <a:gd name="T6" fmla="*/ 18 w 90"/>
                  <a:gd name="T7" fmla="*/ 6 h 49"/>
                  <a:gd name="T8" fmla="*/ 22 w 90"/>
                  <a:gd name="T9" fmla="*/ 26 h 49"/>
                  <a:gd name="T10" fmla="*/ 22 w 90"/>
                  <a:gd name="T11" fmla="*/ 6 h 49"/>
                  <a:gd name="T12" fmla="*/ 23 w 90"/>
                  <a:gd name="T13" fmla="*/ 4 h 49"/>
                  <a:gd name="T14" fmla="*/ 22 w 90"/>
                  <a:gd name="T15" fmla="*/ 6 h 49"/>
                  <a:gd name="T16" fmla="*/ 24 w 90"/>
                  <a:gd name="T17" fmla="*/ 19 h 49"/>
                  <a:gd name="T18" fmla="*/ 26 w 90"/>
                  <a:gd name="T19" fmla="*/ 23 h 49"/>
                  <a:gd name="T20" fmla="*/ 26 w 90"/>
                  <a:gd name="T21" fmla="*/ 22 h 49"/>
                  <a:gd name="T22" fmla="*/ 26 w 90"/>
                  <a:gd name="T23" fmla="*/ 10 h 49"/>
                  <a:gd name="T24" fmla="*/ 23 w 90"/>
                  <a:gd name="T25" fmla="*/ 11 h 49"/>
                  <a:gd name="T26" fmla="*/ 24 w 90"/>
                  <a:gd name="T27" fmla="*/ 14 h 49"/>
                  <a:gd name="T28" fmla="*/ 27 w 90"/>
                  <a:gd name="T29" fmla="*/ 15 h 49"/>
                  <a:gd name="T30" fmla="*/ 24 w 90"/>
                  <a:gd name="T31" fmla="*/ 12 h 49"/>
                  <a:gd name="T32" fmla="*/ 88 w 90"/>
                  <a:gd name="T33" fmla="*/ 42 h 49"/>
                  <a:gd name="T34" fmla="*/ 87 w 90"/>
                  <a:gd name="T35" fmla="*/ 37 h 49"/>
                  <a:gd name="T36" fmla="*/ 87 w 90"/>
                  <a:gd name="T37" fmla="*/ 26 h 49"/>
                  <a:gd name="T38" fmla="*/ 87 w 90"/>
                  <a:gd name="T39" fmla="*/ 12 h 49"/>
                  <a:gd name="T40" fmla="*/ 87 w 90"/>
                  <a:gd name="T41" fmla="*/ 0 h 49"/>
                  <a:gd name="T42" fmla="*/ 57 w 90"/>
                  <a:gd name="T43" fmla="*/ 0 h 49"/>
                  <a:gd name="T44" fmla="*/ 28 w 90"/>
                  <a:gd name="T45" fmla="*/ 0 h 49"/>
                  <a:gd name="T46" fmla="*/ 24 w 90"/>
                  <a:gd name="T47" fmla="*/ 3 h 49"/>
                  <a:gd name="T48" fmla="*/ 26 w 90"/>
                  <a:gd name="T49" fmla="*/ 7 h 49"/>
                  <a:gd name="T50" fmla="*/ 24 w 90"/>
                  <a:gd name="T51" fmla="*/ 8 h 49"/>
                  <a:gd name="T52" fmla="*/ 27 w 90"/>
                  <a:gd name="T53" fmla="*/ 11 h 49"/>
                  <a:gd name="T54" fmla="*/ 27 w 90"/>
                  <a:gd name="T55" fmla="*/ 14 h 49"/>
                  <a:gd name="T56" fmla="*/ 27 w 90"/>
                  <a:gd name="T57" fmla="*/ 14 h 49"/>
                  <a:gd name="T58" fmla="*/ 27 w 90"/>
                  <a:gd name="T59" fmla="*/ 18 h 49"/>
                  <a:gd name="T60" fmla="*/ 27 w 90"/>
                  <a:gd name="T61" fmla="*/ 21 h 49"/>
                  <a:gd name="T62" fmla="*/ 26 w 90"/>
                  <a:gd name="T63" fmla="*/ 25 h 49"/>
                  <a:gd name="T64" fmla="*/ 22 w 90"/>
                  <a:gd name="T65" fmla="*/ 27 h 49"/>
                  <a:gd name="T66" fmla="*/ 22 w 90"/>
                  <a:gd name="T67" fmla="*/ 25 h 49"/>
                  <a:gd name="T68" fmla="*/ 24 w 90"/>
                  <a:gd name="T69" fmla="*/ 25 h 49"/>
                  <a:gd name="T70" fmla="*/ 23 w 90"/>
                  <a:gd name="T71" fmla="*/ 21 h 49"/>
                  <a:gd name="T72" fmla="*/ 26 w 90"/>
                  <a:gd name="T73" fmla="*/ 18 h 49"/>
                  <a:gd name="T74" fmla="*/ 24 w 90"/>
                  <a:gd name="T75" fmla="*/ 16 h 49"/>
                  <a:gd name="T76" fmla="*/ 19 w 90"/>
                  <a:gd name="T77" fmla="*/ 22 h 49"/>
                  <a:gd name="T78" fmla="*/ 19 w 90"/>
                  <a:gd name="T79" fmla="*/ 23 h 49"/>
                  <a:gd name="T80" fmla="*/ 22 w 90"/>
                  <a:gd name="T81" fmla="*/ 18 h 49"/>
                  <a:gd name="T82" fmla="*/ 23 w 90"/>
                  <a:gd name="T83" fmla="*/ 14 h 49"/>
                  <a:gd name="T84" fmla="*/ 20 w 90"/>
                  <a:gd name="T85" fmla="*/ 14 h 49"/>
                  <a:gd name="T86" fmla="*/ 9 w 90"/>
                  <a:gd name="T87" fmla="*/ 12 h 49"/>
                  <a:gd name="T88" fmla="*/ 1 w 90"/>
                  <a:gd name="T89" fmla="*/ 11 h 49"/>
                  <a:gd name="T90" fmla="*/ 5 w 90"/>
                  <a:gd name="T91" fmla="*/ 23 h 49"/>
                  <a:gd name="T92" fmla="*/ 7 w 90"/>
                  <a:gd name="T93" fmla="*/ 29 h 49"/>
                  <a:gd name="T94" fmla="*/ 9 w 90"/>
                  <a:gd name="T95" fmla="*/ 33 h 49"/>
                  <a:gd name="T96" fmla="*/ 8 w 90"/>
                  <a:gd name="T97" fmla="*/ 36 h 49"/>
                  <a:gd name="T98" fmla="*/ 12 w 90"/>
                  <a:gd name="T99" fmla="*/ 40 h 49"/>
                  <a:gd name="T100" fmla="*/ 19 w 90"/>
                  <a:gd name="T101" fmla="*/ 41 h 49"/>
                  <a:gd name="T102" fmla="*/ 24 w 90"/>
                  <a:gd name="T103" fmla="*/ 48 h 49"/>
                  <a:gd name="T104" fmla="*/ 33 w 90"/>
                  <a:gd name="T105" fmla="*/ 48 h 49"/>
                  <a:gd name="T106" fmla="*/ 46 w 90"/>
                  <a:gd name="T107" fmla="*/ 48 h 49"/>
                  <a:gd name="T108" fmla="*/ 65 w 90"/>
                  <a:gd name="T109" fmla="*/ 44 h 49"/>
                  <a:gd name="T110" fmla="*/ 77 w 90"/>
                  <a:gd name="T111" fmla="*/ 4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 h="49">
                    <a:moveTo>
                      <a:pt x="22" y="7"/>
                    </a:moveTo>
                    <a:lnTo>
                      <a:pt x="22" y="7"/>
                    </a:lnTo>
                    <a:lnTo>
                      <a:pt x="20" y="7"/>
                    </a:lnTo>
                    <a:lnTo>
                      <a:pt x="20" y="7"/>
                    </a:lnTo>
                    <a:lnTo>
                      <a:pt x="20" y="8"/>
                    </a:lnTo>
                    <a:lnTo>
                      <a:pt x="22" y="8"/>
                    </a:lnTo>
                    <a:lnTo>
                      <a:pt x="22" y="8"/>
                    </a:lnTo>
                    <a:lnTo>
                      <a:pt x="22" y="8"/>
                    </a:lnTo>
                    <a:lnTo>
                      <a:pt x="22" y="8"/>
                    </a:lnTo>
                    <a:lnTo>
                      <a:pt x="22" y="7"/>
                    </a:lnTo>
                    <a:lnTo>
                      <a:pt x="22" y="7"/>
                    </a:lnTo>
                    <a:close/>
                    <a:moveTo>
                      <a:pt x="19" y="0"/>
                    </a:moveTo>
                    <a:lnTo>
                      <a:pt x="19" y="0"/>
                    </a:lnTo>
                    <a:lnTo>
                      <a:pt x="19" y="0"/>
                    </a:lnTo>
                    <a:lnTo>
                      <a:pt x="19" y="0"/>
                    </a:lnTo>
                    <a:lnTo>
                      <a:pt x="19" y="0"/>
                    </a:lnTo>
                    <a:close/>
                    <a:moveTo>
                      <a:pt x="19" y="7"/>
                    </a:moveTo>
                    <a:lnTo>
                      <a:pt x="19" y="7"/>
                    </a:lnTo>
                    <a:lnTo>
                      <a:pt x="20" y="8"/>
                    </a:lnTo>
                    <a:lnTo>
                      <a:pt x="20" y="7"/>
                    </a:lnTo>
                    <a:lnTo>
                      <a:pt x="20" y="7"/>
                    </a:lnTo>
                    <a:lnTo>
                      <a:pt x="19" y="6"/>
                    </a:lnTo>
                    <a:lnTo>
                      <a:pt x="18" y="6"/>
                    </a:lnTo>
                    <a:lnTo>
                      <a:pt x="18" y="6"/>
                    </a:lnTo>
                    <a:lnTo>
                      <a:pt x="18" y="7"/>
                    </a:lnTo>
                    <a:lnTo>
                      <a:pt x="19" y="7"/>
                    </a:lnTo>
                    <a:close/>
                    <a:moveTo>
                      <a:pt x="20" y="26"/>
                    </a:moveTo>
                    <a:lnTo>
                      <a:pt x="22" y="26"/>
                    </a:lnTo>
                    <a:lnTo>
                      <a:pt x="22" y="26"/>
                    </a:lnTo>
                    <a:lnTo>
                      <a:pt x="22" y="26"/>
                    </a:lnTo>
                    <a:lnTo>
                      <a:pt x="22" y="26"/>
                    </a:lnTo>
                    <a:lnTo>
                      <a:pt x="22" y="25"/>
                    </a:lnTo>
                    <a:lnTo>
                      <a:pt x="20" y="25"/>
                    </a:lnTo>
                    <a:lnTo>
                      <a:pt x="20" y="26"/>
                    </a:lnTo>
                    <a:close/>
                    <a:moveTo>
                      <a:pt x="22" y="6"/>
                    </a:moveTo>
                    <a:lnTo>
                      <a:pt x="22" y="6"/>
                    </a:lnTo>
                    <a:lnTo>
                      <a:pt x="22" y="4"/>
                    </a:lnTo>
                    <a:lnTo>
                      <a:pt x="22" y="6"/>
                    </a:lnTo>
                    <a:lnTo>
                      <a:pt x="22" y="6"/>
                    </a:lnTo>
                    <a:lnTo>
                      <a:pt x="22" y="6"/>
                    </a:lnTo>
                    <a:lnTo>
                      <a:pt x="23" y="6"/>
                    </a:lnTo>
                    <a:lnTo>
                      <a:pt x="23" y="4"/>
                    </a:lnTo>
                    <a:lnTo>
                      <a:pt x="22" y="4"/>
                    </a:lnTo>
                    <a:lnTo>
                      <a:pt x="20" y="4"/>
                    </a:lnTo>
                    <a:lnTo>
                      <a:pt x="20" y="4"/>
                    </a:lnTo>
                    <a:lnTo>
                      <a:pt x="20" y="6"/>
                    </a:lnTo>
                    <a:lnTo>
                      <a:pt x="20" y="6"/>
                    </a:lnTo>
                    <a:lnTo>
                      <a:pt x="22" y="6"/>
                    </a:lnTo>
                    <a:close/>
                    <a:moveTo>
                      <a:pt x="26" y="21"/>
                    </a:moveTo>
                    <a:lnTo>
                      <a:pt x="26" y="19"/>
                    </a:lnTo>
                    <a:lnTo>
                      <a:pt x="26" y="19"/>
                    </a:lnTo>
                    <a:lnTo>
                      <a:pt x="24" y="19"/>
                    </a:lnTo>
                    <a:lnTo>
                      <a:pt x="24" y="19"/>
                    </a:lnTo>
                    <a:lnTo>
                      <a:pt x="24" y="19"/>
                    </a:lnTo>
                    <a:lnTo>
                      <a:pt x="24" y="21"/>
                    </a:lnTo>
                    <a:lnTo>
                      <a:pt x="24" y="21"/>
                    </a:lnTo>
                    <a:lnTo>
                      <a:pt x="26" y="21"/>
                    </a:lnTo>
                    <a:lnTo>
                      <a:pt x="26" y="21"/>
                    </a:lnTo>
                    <a:close/>
                    <a:moveTo>
                      <a:pt x="26" y="23"/>
                    </a:moveTo>
                    <a:lnTo>
                      <a:pt x="26" y="23"/>
                    </a:lnTo>
                    <a:lnTo>
                      <a:pt x="26" y="23"/>
                    </a:lnTo>
                    <a:lnTo>
                      <a:pt x="27" y="23"/>
                    </a:lnTo>
                    <a:lnTo>
                      <a:pt x="27" y="23"/>
                    </a:lnTo>
                    <a:lnTo>
                      <a:pt x="26" y="22"/>
                    </a:lnTo>
                    <a:lnTo>
                      <a:pt x="26" y="22"/>
                    </a:lnTo>
                    <a:lnTo>
                      <a:pt x="26" y="22"/>
                    </a:lnTo>
                    <a:lnTo>
                      <a:pt x="26" y="23"/>
                    </a:lnTo>
                    <a:lnTo>
                      <a:pt x="26" y="23"/>
                    </a:lnTo>
                    <a:lnTo>
                      <a:pt x="26" y="23"/>
                    </a:lnTo>
                    <a:lnTo>
                      <a:pt x="26" y="23"/>
                    </a:lnTo>
                    <a:close/>
                    <a:moveTo>
                      <a:pt x="26" y="10"/>
                    </a:moveTo>
                    <a:lnTo>
                      <a:pt x="26" y="10"/>
                    </a:lnTo>
                    <a:lnTo>
                      <a:pt x="24" y="10"/>
                    </a:lnTo>
                    <a:lnTo>
                      <a:pt x="24" y="10"/>
                    </a:lnTo>
                    <a:lnTo>
                      <a:pt x="24" y="8"/>
                    </a:lnTo>
                    <a:lnTo>
                      <a:pt x="23" y="10"/>
                    </a:lnTo>
                    <a:lnTo>
                      <a:pt x="23" y="11"/>
                    </a:lnTo>
                    <a:lnTo>
                      <a:pt x="23" y="11"/>
                    </a:lnTo>
                    <a:lnTo>
                      <a:pt x="23" y="11"/>
                    </a:lnTo>
                    <a:lnTo>
                      <a:pt x="23" y="12"/>
                    </a:lnTo>
                    <a:lnTo>
                      <a:pt x="24" y="12"/>
                    </a:lnTo>
                    <a:lnTo>
                      <a:pt x="24" y="12"/>
                    </a:lnTo>
                    <a:lnTo>
                      <a:pt x="24" y="12"/>
                    </a:lnTo>
                    <a:lnTo>
                      <a:pt x="24" y="14"/>
                    </a:lnTo>
                    <a:lnTo>
                      <a:pt x="24" y="14"/>
                    </a:lnTo>
                    <a:lnTo>
                      <a:pt x="24" y="15"/>
                    </a:lnTo>
                    <a:lnTo>
                      <a:pt x="26" y="15"/>
                    </a:lnTo>
                    <a:lnTo>
                      <a:pt x="26" y="15"/>
                    </a:lnTo>
                    <a:lnTo>
                      <a:pt x="26" y="15"/>
                    </a:lnTo>
                    <a:lnTo>
                      <a:pt x="27" y="15"/>
                    </a:lnTo>
                    <a:lnTo>
                      <a:pt x="27" y="15"/>
                    </a:lnTo>
                    <a:lnTo>
                      <a:pt x="27" y="15"/>
                    </a:lnTo>
                    <a:lnTo>
                      <a:pt x="27" y="15"/>
                    </a:lnTo>
                    <a:lnTo>
                      <a:pt x="26" y="14"/>
                    </a:lnTo>
                    <a:lnTo>
                      <a:pt x="26" y="14"/>
                    </a:lnTo>
                    <a:lnTo>
                      <a:pt x="24" y="12"/>
                    </a:lnTo>
                    <a:lnTo>
                      <a:pt x="24" y="11"/>
                    </a:lnTo>
                    <a:lnTo>
                      <a:pt x="24" y="11"/>
                    </a:lnTo>
                    <a:lnTo>
                      <a:pt x="23" y="11"/>
                    </a:lnTo>
                    <a:lnTo>
                      <a:pt x="23" y="11"/>
                    </a:lnTo>
                    <a:lnTo>
                      <a:pt x="26" y="10"/>
                    </a:lnTo>
                    <a:close/>
                    <a:moveTo>
                      <a:pt x="88" y="42"/>
                    </a:moveTo>
                    <a:lnTo>
                      <a:pt x="88" y="41"/>
                    </a:lnTo>
                    <a:lnTo>
                      <a:pt x="88" y="41"/>
                    </a:lnTo>
                    <a:lnTo>
                      <a:pt x="88" y="40"/>
                    </a:lnTo>
                    <a:lnTo>
                      <a:pt x="88" y="38"/>
                    </a:lnTo>
                    <a:lnTo>
                      <a:pt x="87" y="37"/>
                    </a:lnTo>
                    <a:lnTo>
                      <a:pt x="87" y="37"/>
                    </a:lnTo>
                    <a:lnTo>
                      <a:pt x="88" y="37"/>
                    </a:lnTo>
                    <a:lnTo>
                      <a:pt x="88" y="34"/>
                    </a:lnTo>
                    <a:lnTo>
                      <a:pt x="88" y="33"/>
                    </a:lnTo>
                    <a:lnTo>
                      <a:pt x="87" y="30"/>
                    </a:lnTo>
                    <a:lnTo>
                      <a:pt x="87" y="27"/>
                    </a:lnTo>
                    <a:lnTo>
                      <a:pt x="87" y="26"/>
                    </a:lnTo>
                    <a:lnTo>
                      <a:pt x="87" y="23"/>
                    </a:lnTo>
                    <a:lnTo>
                      <a:pt x="87" y="21"/>
                    </a:lnTo>
                    <a:lnTo>
                      <a:pt x="87" y="19"/>
                    </a:lnTo>
                    <a:lnTo>
                      <a:pt x="87" y="16"/>
                    </a:lnTo>
                    <a:lnTo>
                      <a:pt x="87" y="14"/>
                    </a:lnTo>
                    <a:lnTo>
                      <a:pt x="87" y="12"/>
                    </a:lnTo>
                    <a:lnTo>
                      <a:pt x="87" y="10"/>
                    </a:lnTo>
                    <a:lnTo>
                      <a:pt x="87" y="7"/>
                    </a:lnTo>
                    <a:lnTo>
                      <a:pt x="87" y="4"/>
                    </a:lnTo>
                    <a:lnTo>
                      <a:pt x="87" y="3"/>
                    </a:lnTo>
                    <a:lnTo>
                      <a:pt x="87" y="0"/>
                    </a:lnTo>
                    <a:lnTo>
                      <a:pt x="87" y="0"/>
                    </a:lnTo>
                    <a:lnTo>
                      <a:pt x="81" y="0"/>
                    </a:lnTo>
                    <a:lnTo>
                      <a:pt x="76" y="0"/>
                    </a:lnTo>
                    <a:lnTo>
                      <a:pt x="72" y="0"/>
                    </a:lnTo>
                    <a:lnTo>
                      <a:pt x="67" y="0"/>
                    </a:lnTo>
                    <a:lnTo>
                      <a:pt x="62" y="0"/>
                    </a:lnTo>
                    <a:lnTo>
                      <a:pt x="57" y="0"/>
                    </a:lnTo>
                    <a:lnTo>
                      <a:pt x="53" y="0"/>
                    </a:lnTo>
                    <a:lnTo>
                      <a:pt x="48" y="0"/>
                    </a:lnTo>
                    <a:lnTo>
                      <a:pt x="43" y="0"/>
                    </a:lnTo>
                    <a:lnTo>
                      <a:pt x="38" y="0"/>
                    </a:lnTo>
                    <a:lnTo>
                      <a:pt x="33" y="0"/>
                    </a:lnTo>
                    <a:lnTo>
                      <a:pt x="28" y="0"/>
                    </a:lnTo>
                    <a:lnTo>
                      <a:pt x="23" y="0"/>
                    </a:lnTo>
                    <a:lnTo>
                      <a:pt x="22" y="0"/>
                    </a:lnTo>
                    <a:lnTo>
                      <a:pt x="23" y="2"/>
                    </a:lnTo>
                    <a:lnTo>
                      <a:pt x="23" y="3"/>
                    </a:lnTo>
                    <a:lnTo>
                      <a:pt x="24" y="3"/>
                    </a:lnTo>
                    <a:lnTo>
                      <a:pt x="24" y="3"/>
                    </a:lnTo>
                    <a:lnTo>
                      <a:pt x="24" y="3"/>
                    </a:lnTo>
                    <a:lnTo>
                      <a:pt x="24" y="3"/>
                    </a:lnTo>
                    <a:lnTo>
                      <a:pt x="26" y="3"/>
                    </a:lnTo>
                    <a:lnTo>
                      <a:pt x="26" y="4"/>
                    </a:lnTo>
                    <a:lnTo>
                      <a:pt x="26" y="7"/>
                    </a:lnTo>
                    <a:lnTo>
                      <a:pt x="26" y="7"/>
                    </a:lnTo>
                    <a:lnTo>
                      <a:pt x="26" y="7"/>
                    </a:lnTo>
                    <a:lnTo>
                      <a:pt x="26" y="7"/>
                    </a:lnTo>
                    <a:lnTo>
                      <a:pt x="24" y="7"/>
                    </a:lnTo>
                    <a:lnTo>
                      <a:pt x="24" y="7"/>
                    </a:lnTo>
                    <a:lnTo>
                      <a:pt x="23" y="8"/>
                    </a:lnTo>
                    <a:lnTo>
                      <a:pt x="24" y="8"/>
                    </a:lnTo>
                    <a:lnTo>
                      <a:pt x="24" y="8"/>
                    </a:lnTo>
                    <a:lnTo>
                      <a:pt x="24" y="8"/>
                    </a:lnTo>
                    <a:lnTo>
                      <a:pt x="26" y="8"/>
                    </a:lnTo>
                    <a:lnTo>
                      <a:pt x="26" y="10"/>
                    </a:lnTo>
                    <a:lnTo>
                      <a:pt x="27" y="10"/>
                    </a:lnTo>
                    <a:lnTo>
                      <a:pt x="27" y="11"/>
                    </a:lnTo>
                    <a:lnTo>
                      <a:pt x="26" y="11"/>
                    </a:lnTo>
                    <a:lnTo>
                      <a:pt x="26" y="11"/>
                    </a:lnTo>
                    <a:lnTo>
                      <a:pt x="26" y="11"/>
                    </a:lnTo>
                    <a:lnTo>
                      <a:pt x="26" y="12"/>
                    </a:lnTo>
                    <a:lnTo>
                      <a:pt x="26" y="12"/>
                    </a:lnTo>
                    <a:lnTo>
                      <a:pt x="27" y="14"/>
                    </a:lnTo>
                    <a:lnTo>
                      <a:pt x="27" y="14"/>
                    </a:lnTo>
                    <a:lnTo>
                      <a:pt x="27" y="12"/>
                    </a:lnTo>
                    <a:lnTo>
                      <a:pt x="27" y="12"/>
                    </a:lnTo>
                    <a:lnTo>
                      <a:pt x="27" y="12"/>
                    </a:lnTo>
                    <a:lnTo>
                      <a:pt x="27" y="12"/>
                    </a:lnTo>
                    <a:lnTo>
                      <a:pt x="27" y="14"/>
                    </a:lnTo>
                    <a:lnTo>
                      <a:pt x="28" y="14"/>
                    </a:lnTo>
                    <a:lnTo>
                      <a:pt x="28" y="14"/>
                    </a:lnTo>
                    <a:lnTo>
                      <a:pt x="27" y="15"/>
                    </a:lnTo>
                    <a:lnTo>
                      <a:pt x="27" y="16"/>
                    </a:lnTo>
                    <a:lnTo>
                      <a:pt x="27" y="16"/>
                    </a:lnTo>
                    <a:lnTo>
                      <a:pt x="27" y="18"/>
                    </a:lnTo>
                    <a:lnTo>
                      <a:pt x="27" y="18"/>
                    </a:lnTo>
                    <a:lnTo>
                      <a:pt x="27" y="19"/>
                    </a:lnTo>
                    <a:lnTo>
                      <a:pt x="27" y="19"/>
                    </a:lnTo>
                    <a:lnTo>
                      <a:pt x="27" y="19"/>
                    </a:lnTo>
                    <a:lnTo>
                      <a:pt x="27" y="19"/>
                    </a:lnTo>
                    <a:lnTo>
                      <a:pt x="27" y="21"/>
                    </a:lnTo>
                    <a:lnTo>
                      <a:pt x="27" y="22"/>
                    </a:lnTo>
                    <a:lnTo>
                      <a:pt x="27" y="23"/>
                    </a:lnTo>
                    <a:lnTo>
                      <a:pt x="27" y="23"/>
                    </a:lnTo>
                    <a:lnTo>
                      <a:pt x="27" y="25"/>
                    </a:lnTo>
                    <a:lnTo>
                      <a:pt x="26" y="25"/>
                    </a:lnTo>
                    <a:lnTo>
                      <a:pt x="26" y="25"/>
                    </a:lnTo>
                    <a:lnTo>
                      <a:pt x="26" y="25"/>
                    </a:lnTo>
                    <a:lnTo>
                      <a:pt x="24" y="26"/>
                    </a:lnTo>
                    <a:lnTo>
                      <a:pt x="24" y="27"/>
                    </a:lnTo>
                    <a:lnTo>
                      <a:pt x="23" y="27"/>
                    </a:lnTo>
                    <a:lnTo>
                      <a:pt x="23" y="27"/>
                    </a:lnTo>
                    <a:lnTo>
                      <a:pt x="22" y="27"/>
                    </a:lnTo>
                    <a:lnTo>
                      <a:pt x="20" y="27"/>
                    </a:lnTo>
                    <a:lnTo>
                      <a:pt x="19" y="27"/>
                    </a:lnTo>
                    <a:lnTo>
                      <a:pt x="20" y="26"/>
                    </a:lnTo>
                    <a:lnTo>
                      <a:pt x="20" y="26"/>
                    </a:lnTo>
                    <a:lnTo>
                      <a:pt x="20" y="25"/>
                    </a:lnTo>
                    <a:lnTo>
                      <a:pt x="22" y="25"/>
                    </a:lnTo>
                    <a:lnTo>
                      <a:pt x="22" y="25"/>
                    </a:lnTo>
                    <a:lnTo>
                      <a:pt x="23" y="26"/>
                    </a:lnTo>
                    <a:lnTo>
                      <a:pt x="23" y="26"/>
                    </a:lnTo>
                    <a:lnTo>
                      <a:pt x="23" y="25"/>
                    </a:lnTo>
                    <a:lnTo>
                      <a:pt x="23" y="25"/>
                    </a:lnTo>
                    <a:lnTo>
                      <a:pt x="24" y="25"/>
                    </a:lnTo>
                    <a:lnTo>
                      <a:pt x="24" y="25"/>
                    </a:lnTo>
                    <a:lnTo>
                      <a:pt x="24" y="25"/>
                    </a:lnTo>
                    <a:lnTo>
                      <a:pt x="24" y="23"/>
                    </a:lnTo>
                    <a:lnTo>
                      <a:pt x="24" y="22"/>
                    </a:lnTo>
                    <a:lnTo>
                      <a:pt x="24" y="22"/>
                    </a:lnTo>
                    <a:lnTo>
                      <a:pt x="23" y="21"/>
                    </a:lnTo>
                    <a:lnTo>
                      <a:pt x="24" y="21"/>
                    </a:lnTo>
                    <a:lnTo>
                      <a:pt x="24" y="21"/>
                    </a:lnTo>
                    <a:lnTo>
                      <a:pt x="24" y="21"/>
                    </a:lnTo>
                    <a:lnTo>
                      <a:pt x="24" y="19"/>
                    </a:lnTo>
                    <a:lnTo>
                      <a:pt x="24" y="19"/>
                    </a:lnTo>
                    <a:lnTo>
                      <a:pt x="26" y="18"/>
                    </a:lnTo>
                    <a:lnTo>
                      <a:pt x="26" y="18"/>
                    </a:lnTo>
                    <a:lnTo>
                      <a:pt x="26" y="15"/>
                    </a:lnTo>
                    <a:lnTo>
                      <a:pt x="24" y="15"/>
                    </a:lnTo>
                    <a:lnTo>
                      <a:pt x="24" y="15"/>
                    </a:lnTo>
                    <a:lnTo>
                      <a:pt x="24" y="16"/>
                    </a:lnTo>
                    <a:lnTo>
                      <a:pt x="24" y="16"/>
                    </a:lnTo>
                    <a:lnTo>
                      <a:pt x="23" y="18"/>
                    </a:lnTo>
                    <a:lnTo>
                      <a:pt x="23" y="19"/>
                    </a:lnTo>
                    <a:lnTo>
                      <a:pt x="22" y="19"/>
                    </a:lnTo>
                    <a:lnTo>
                      <a:pt x="20" y="21"/>
                    </a:lnTo>
                    <a:lnTo>
                      <a:pt x="20" y="21"/>
                    </a:lnTo>
                    <a:lnTo>
                      <a:pt x="19" y="22"/>
                    </a:lnTo>
                    <a:lnTo>
                      <a:pt x="19" y="22"/>
                    </a:lnTo>
                    <a:lnTo>
                      <a:pt x="19" y="23"/>
                    </a:lnTo>
                    <a:lnTo>
                      <a:pt x="20" y="23"/>
                    </a:lnTo>
                    <a:lnTo>
                      <a:pt x="20" y="23"/>
                    </a:lnTo>
                    <a:lnTo>
                      <a:pt x="20" y="23"/>
                    </a:lnTo>
                    <a:lnTo>
                      <a:pt x="19" y="23"/>
                    </a:lnTo>
                    <a:lnTo>
                      <a:pt x="19" y="23"/>
                    </a:lnTo>
                    <a:lnTo>
                      <a:pt x="19" y="23"/>
                    </a:lnTo>
                    <a:lnTo>
                      <a:pt x="19" y="23"/>
                    </a:lnTo>
                    <a:lnTo>
                      <a:pt x="19" y="23"/>
                    </a:lnTo>
                    <a:lnTo>
                      <a:pt x="19" y="21"/>
                    </a:lnTo>
                    <a:lnTo>
                      <a:pt x="22" y="18"/>
                    </a:lnTo>
                    <a:lnTo>
                      <a:pt x="22" y="18"/>
                    </a:lnTo>
                    <a:lnTo>
                      <a:pt x="22" y="18"/>
                    </a:lnTo>
                    <a:lnTo>
                      <a:pt x="23" y="18"/>
                    </a:lnTo>
                    <a:lnTo>
                      <a:pt x="24" y="16"/>
                    </a:lnTo>
                    <a:lnTo>
                      <a:pt x="23" y="15"/>
                    </a:lnTo>
                    <a:lnTo>
                      <a:pt x="23" y="14"/>
                    </a:lnTo>
                    <a:lnTo>
                      <a:pt x="23" y="14"/>
                    </a:lnTo>
                    <a:lnTo>
                      <a:pt x="23" y="12"/>
                    </a:lnTo>
                    <a:lnTo>
                      <a:pt x="23" y="12"/>
                    </a:lnTo>
                    <a:lnTo>
                      <a:pt x="22" y="14"/>
                    </a:lnTo>
                    <a:lnTo>
                      <a:pt x="20" y="14"/>
                    </a:lnTo>
                    <a:lnTo>
                      <a:pt x="20" y="14"/>
                    </a:lnTo>
                    <a:lnTo>
                      <a:pt x="20" y="14"/>
                    </a:lnTo>
                    <a:lnTo>
                      <a:pt x="19" y="12"/>
                    </a:lnTo>
                    <a:lnTo>
                      <a:pt x="18" y="12"/>
                    </a:lnTo>
                    <a:lnTo>
                      <a:pt x="18" y="12"/>
                    </a:lnTo>
                    <a:lnTo>
                      <a:pt x="16" y="12"/>
                    </a:lnTo>
                    <a:lnTo>
                      <a:pt x="9" y="12"/>
                    </a:lnTo>
                    <a:lnTo>
                      <a:pt x="8" y="11"/>
                    </a:lnTo>
                    <a:lnTo>
                      <a:pt x="7" y="11"/>
                    </a:lnTo>
                    <a:lnTo>
                      <a:pt x="4" y="10"/>
                    </a:lnTo>
                    <a:lnTo>
                      <a:pt x="1" y="10"/>
                    </a:lnTo>
                    <a:lnTo>
                      <a:pt x="0" y="10"/>
                    </a:lnTo>
                    <a:lnTo>
                      <a:pt x="1" y="11"/>
                    </a:lnTo>
                    <a:lnTo>
                      <a:pt x="1" y="12"/>
                    </a:lnTo>
                    <a:lnTo>
                      <a:pt x="1" y="15"/>
                    </a:lnTo>
                    <a:lnTo>
                      <a:pt x="1" y="16"/>
                    </a:lnTo>
                    <a:lnTo>
                      <a:pt x="4" y="18"/>
                    </a:lnTo>
                    <a:lnTo>
                      <a:pt x="4" y="19"/>
                    </a:lnTo>
                    <a:lnTo>
                      <a:pt x="5" y="23"/>
                    </a:lnTo>
                    <a:lnTo>
                      <a:pt x="7" y="26"/>
                    </a:lnTo>
                    <a:lnTo>
                      <a:pt x="7" y="27"/>
                    </a:lnTo>
                    <a:lnTo>
                      <a:pt x="7" y="29"/>
                    </a:lnTo>
                    <a:lnTo>
                      <a:pt x="7" y="30"/>
                    </a:lnTo>
                    <a:lnTo>
                      <a:pt x="7" y="29"/>
                    </a:lnTo>
                    <a:lnTo>
                      <a:pt x="7" y="29"/>
                    </a:lnTo>
                    <a:lnTo>
                      <a:pt x="8" y="29"/>
                    </a:lnTo>
                    <a:lnTo>
                      <a:pt x="9" y="29"/>
                    </a:lnTo>
                    <a:lnTo>
                      <a:pt x="11" y="30"/>
                    </a:lnTo>
                    <a:lnTo>
                      <a:pt x="7" y="31"/>
                    </a:lnTo>
                    <a:lnTo>
                      <a:pt x="8" y="33"/>
                    </a:lnTo>
                    <a:lnTo>
                      <a:pt x="9" y="33"/>
                    </a:lnTo>
                    <a:lnTo>
                      <a:pt x="9" y="34"/>
                    </a:lnTo>
                    <a:lnTo>
                      <a:pt x="9" y="36"/>
                    </a:lnTo>
                    <a:lnTo>
                      <a:pt x="9" y="37"/>
                    </a:lnTo>
                    <a:lnTo>
                      <a:pt x="8" y="36"/>
                    </a:lnTo>
                    <a:lnTo>
                      <a:pt x="8" y="34"/>
                    </a:lnTo>
                    <a:lnTo>
                      <a:pt x="8" y="36"/>
                    </a:lnTo>
                    <a:lnTo>
                      <a:pt x="8" y="38"/>
                    </a:lnTo>
                    <a:lnTo>
                      <a:pt x="8" y="40"/>
                    </a:lnTo>
                    <a:lnTo>
                      <a:pt x="9" y="38"/>
                    </a:lnTo>
                    <a:lnTo>
                      <a:pt x="9" y="40"/>
                    </a:lnTo>
                    <a:lnTo>
                      <a:pt x="12" y="38"/>
                    </a:lnTo>
                    <a:lnTo>
                      <a:pt x="12" y="40"/>
                    </a:lnTo>
                    <a:lnTo>
                      <a:pt x="15" y="40"/>
                    </a:lnTo>
                    <a:lnTo>
                      <a:pt x="15" y="40"/>
                    </a:lnTo>
                    <a:lnTo>
                      <a:pt x="16" y="41"/>
                    </a:lnTo>
                    <a:lnTo>
                      <a:pt x="18" y="41"/>
                    </a:lnTo>
                    <a:lnTo>
                      <a:pt x="18" y="41"/>
                    </a:lnTo>
                    <a:lnTo>
                      <a:pt x="19" y="41"/>
                    </a:lnTo>
                    <a:lnTo>
                      <a:pt x="19" y="41"/>
                    </a:lnTo>
                    <a:lnTo>
                      <a:pt x="20" y="41"/>
                    </a:lnTo>
                    <a:lnTo>
                      <a:pt x="22" y="44"/>
                    </a:lnTo>
                    <a:lnTo>
                      <a:pt x="23" y="46"/>
                    </a:lnTo>
                    <a:lnTo>
                      <a:pt x="23" y="48"/>
                    </a:lnTo>
                    <a:lnTo>
                      <a:pt x="24" y="48"/>
                    </a:lnTo>
                    <a:lnTo>
                      <a:pt x="24" y="48"/>
                    </a:lnTo>
                    <a:lnTo>
                      <a:pt x="28" y="49"/>
                    </a:lnTo>
                    <a:lnTo>
                      <a:pt x="30" y="49"/>
                    </a:lnTo>
                    <a:lnTo>
                      <a:pt x="30" y="49"/>
                    </a:lnTo>
                    <a:lnTo>
                      <a:pt x="30" y="49"/>
                    </a:lnTo>
                    <a:lnTo>
                      <a:pt x="33" y="48"/>
                    </a:lnTo>
                    <a:lnTo>
                      <a:pt x="35" y="46"/>
                    </a:lnTo>
                    <a:lnTo>
                      <a:pt x="38" y="48"/>
                    </a:lnTo>
                    <a:lnTo>
                      <a:pt x="39" y="48"/>
                    </a:lnTo>
                    <a:lnTo>
                      <a:pt x="41" y="48"/>
                    </a:lnTo>
                    <a:lnTo>
                      <a:pt x="42" y="48"/>
                    </a:lnTo>
                    <a:lnTo>
                      <a:pt x="46" y="48"/>
                    </a:lnTo>
                    <a:lnTo>
                      <a:pt x="50" y="46"/>
                    </a:lnTo>
                    <a:lnTo>
                      <a:pt x="52" y="46"/>
                    </a:lnTo>
                    <a:lnTo>
                      <a:pt x="54" y="45"/>
                    </a:lnTo>
                    <a:lnTo>
                      <a:pt x="60" y="44"/>
                    </a:lnTo>
                    <a:lnTo>
                      <a:pt x="64" y="44"/>
                    </a:lnTo>
                    <a:lnTo>
                      <a:pt x="65" y="44"/>
                    </a:lnTo>
                    <a:lnTo>
                      <a:pt x="65" y="44"/>
                    </a:lnTo>
                    <a:lnTo>
                      <a:pt x="65" y="44"/>
                    </a:lnTo>
                    <a:lnTo>
                      <a:pt x="68" y="44"/>
                    </a:lnTo>
                    <a:lnTo>
                      <a:pt x="71" y="44"/>
                    </a:lnTo>
                    <a:lnTo>
                      <a:pt x="75" y="44"/>
                    </a:lnTo>
                    <a:lnTo>
                      <a:pt x="77" y="44"/>
                    </a:lnTo>
                    <a:lnTo>
                      <a:pt x="80" y="44"/>
                    </a:lnTo>
                    <a:lnTo>
                      <a:pt x="83" y="44"/>
                    </a:lnTo>
                    <a:lnTo>
                      <a:pt x="87" y="44"/>
                    </a:lnTo>
                    <a:lnTo>
                      <a:pt x="90" y="44"/>
                    </a:lnTo>
                    <a:lnTo>
                      <a:pt x="88" y="4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63" name="Vermont">
                <a:extLst>
                  <a:ext uri="{FF2B5EF4-FFF2-40B4-BE49-F238E27FC236}">
                    <a16:creationId xmlns:a16="http://schemas.microsoft.com/office/drawing/2014/main" id="{1108A361-0935-4734-B79F-42939917D43A}"/>
                  </a:ext>
                </a:extLst>
              </p:cNvPr>
              <p:cNvSpPr>
                <a:spLocks/>
              </p:cNvSpPr>
              <p:nvPr/>
            </p:nvSpPr>
            <p:spPr bwMode="auto">
              <a:xfrm>
                <a:off x="3493409" y="3292885"/>
                <a:ext cx="40393" cy="61552"/>
              </a:xfrm>
              <a:custGeom>
                <a:avLst/>
                <a:gdLst>
                  <a:gd name="T0" fmla="*/ 21 w 21"/>
                  <a:gd name="T1" fmla="*/ 2 h 32"/>
                  <a:gd name="T2" fmla="*/ 21 w 21"/>
                  <a:gd name="T3" fmla="*/ 0 h 32"/>
                  <a:gd name="T4" fmla="*/ 12 w 21"/>
                  <a:gd name="T5" fmla="*/ 0 h 32"/>
                  <a:gd name="T6" fmla="*/ 2 w 21"/>
                  <a:gd name="T7" fmla="*/ 0 h 32"/>
                  <a:gd name="T8" fmla="*/ 1 w 21"/>
                  <a:gd name="T9" fmla="*/ 2 h 32"/>
                  <a:gd name="T10" fmla="*/ 0 w 21"/>
                  <a:gd name="T11" fmla="*/ 3 h 32"/>
                  <a:gd name="T12" fmla="*/ 1 w 21"/>
                  <a:gd name="T13" fmla="*/ 7 h 32"/>
                  <a:gd name="T14" fmla="*/ 1 w 21"/>
                  <a:gd name="T15" fmla="*/ 10 h 32"/>
                  <a:gd name="T16" fmla="*/ 0 w 21"/>
                  <a:gd name="T17" fmla="*/ 11 h 32"/>
                  <a:gd name="T18" fmla="*/ 0 w 21"/>
                  <a:gd name="T19" fmla="*/ 13 h 32"/>
                  <a:gd name="T20" fmla="*/ 0 w 21"/>
                  <a:gd name="T21" fmla="*/ 15 h 32"/>
                  <a:gd name="T22" fmla="*/ 0 w 21"/>
                  <a:gd name="T23" fmla="*/ 18 h 32"/>
                  <a:gd name="T24" fmla="*/ 0 w 21"/>
                  <a:gd name="T25" fmla="*/ 19 h 32"/>
                  <a:gd name="T26" fmla="*/ 0 w 21"/>
                  <a:gd name="T27" fmla="*/ 19 h 32"/>
                  <a:gd name="T28" fmla="*/ 1 w 21"/>
                  <a:gd name="T29" fmla="*/ 19 h 32"/>
                  <a:gd name="T30" fmla="*/ 1 w 21"/>
                  <a:gd name="T31" fmla="*/ 21 h 32"/>
                  <a:gd name="T32" fmla="*/ 1 w 21"/>
                  <a:gd name="T33" fmla="*/ 23 h 32"/>
                  <a:gd name="T34" fmla="*/ 1 w 21"/>
                  <a:gd name="T35" fmla="*/ 26 h 32"/>
                  <a:gd name="T36" fmla="*/ 1 w 21"/>
                  <a:gd name="T37" fmla="*/ 29 h 32"/>
                  <a:gd name="T38" fmla="*/ 1 w 21"/>
                  <a:gd name="T39" fmla="*/ 30 h 32"/>
                  <a:gd name="T40" fmla="*/ 2 w 21"/>
                  <a:gd name="T41" fmla="*/ 32 h 32"/>
                  <a:gd name="T42" fmla="*/ 5 w 21"/>
                  <a:gd name="T43" fmla="*/ 32 h 32"/>
                  <a:gd name="T44" fmla="*/ 6 w 21"/>
                  <a:gd name="T45" fmla="*/ 32 h 32"/>
                  <a:gd name="T46" fmla="*/ 9 w 21"/>
                  <a:gd name="T47" fmla="*/ 32 h 32"/>
                  <a:gd name="T48" fmla="*/ 10 w 21"/>
                  <a:gd name="T49" fmla="*/ 32 h 32"/>
                  <a:gd name="T50" fmla="*/ 9 w 21"/>
                  <a:gd name="T51" fmla="*/ 30 h 32"/>
                  <a:gd name="T52" fmla="*/ 9 w 21"/>
                  <a:gd name="T53" fmla="*/ 29 h 32"/>
                  <a:gd name="T54" fmla="*/ 10 w 21"/>
                  <a:gd name="T55" fmla="*/ 28 h 32"/>
                  <a:gd name="T56" fmla="*/ 10 w 21"/>
                  <a:gd name="T57" fmla="*/ 23 h 32"/>
                  <a:gd name="T58" fmla="*/ 12 w 21"/>
                  <a:gd name="T59" fmla="*/ 19 h 32"/>
                  <a:gd name="T60" fmla="*/ 12 w 21"/>
                  <a:gd name="T61" fmla="*/ 18 h 32"/>
                  <a:gd name="T62" fmla="*/ 13 w 21"/>
                  <a:gd name="T63" fmla="*/ 15 h 32"/>
                  <a:gd name="T64" fmla="*/ 15 w 21"/>
                  <a:gd name="T65" fmla="*/ 14 h 32"/>
                  <a:gd name="T66" fmla="*/ 15 w 21"/>
                  <a:gd name="T67" fmla="*/ 10 h 32"/>
                  <a:gd name="T68" fmla="*/ 17 w 21"/>
                  <a:gd name="T69" fmla="*/ 10 h 32"/>
                  <a:gd name="T70" fmla="*/ 19 w 21"/>
                  <a:gd name="T71" fmla="*/ 8 h 32"/>
                  <a:gd name="T72" fmla="*/ 20 w 21"/>
                  <a:gd name="T73" fmla="*/ 7 h 32"/>
                  <a:gd name="T74" fmla="*/ 20 w 21"/>
                  <a:gd name="T75" fmla="*/ 6 h 32"/>
                  <a:gd name="T76" fmla="*/ 20 w 21"/>
                  <a:gd name="T77"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 h="32">
                    <a:moveTo>
                      <a:pt x="20" y="3"/>
                    </a:moveTo>
                    <a:lnTo>
                      <a:pt x="21" y="2"/>
                    </a:lnTo>
                    <a:lnTo>
                      <a:pt x="21" y="0"/>
                    </a:lnTo>
                    <a:lnTo>
                      <a:pt x="21" y="0"/>
                    </a:lnTo>
                    <a:lnTo>
                      <a:pt x="16" y="0"/>
                    </a:lnTo>
                    <a:lnTo>
                      <a:pt x="12" y="0"/>
                    </a:lnTo>
                    <a:lnTo>
                      <a:pt x="6" y="0"/>
                    </a:lnTo>
                    <a:lnTo>
                      <a:pt x="2" y="0"/>
                    </a:lnTo>
                    <a:lnTo>
                      <a:pt x="0" y="0"/>
                    </a:lnTo>
                    <a:lnTo>
                      <a:pt x="1" y="2"/>
                    </a:lnTo>
                    <a:lnTo>
                      <a:pt x="0" y="2"/>
                    </a:lnTo>
                    <a:lnTo>
                      <a:pt x="0" y="3"/>
                    </a:lnTo>
                    <a:lnTo>
                      <a:pt x="0" y="6"/>
                    </a:lnTo>
                    <a:lnTo>
                      <a:pt x="1" y="7"/>
                    </a:lnTo>
                    <a:lnTo>
                      <a:pt x="1" y="8"/>
                    </a:lnTo>
                    <a:lnTo>
                      <a:pt x="1" y="10"/>
                    </a:lnTo>
                    <a:lnTo>
                      <a:pt x="1" y="11"/>
                    </a:lnTo>
                    <a:lnTo>
                      <a:pt x="0" y="11"/>
                    </a:lnTo>
                    <a:lnTo>
                      <a:pt x="0" y="13"/>
                    </a:lnTo>
                    <a:lnTo>
                      <a:pt x="0" y="13"/>
                    </a:lnTo>
                    <a:lnTo>
                      <a:pt x="0" y="14"/>
                    </a:lnTo>
                    <a:lnTo>
                      <a:pt x="0" y="15"/>
                    </a:lnTo>
                    <a:lnTo>
                      <a:pt x="0" y="17"/>
                    </a:lnTo>
                    <a:lnTo>
                      <a:pt x="0" y="18"/>
                    </a:lnTo>
                    <a:lnTo>
                      <a:pt x="0" y="19"/>
                    </a:lnTo>
                    <a:lnTo>
                      <a:pt x="0" y="19"/>
                    </a:lnTo>
                    <a:lnTo>
                      <a:pt x="0" y="19"/>
                    </a:lnTo>
                    <a:lnTo>
                      <a:pt x="0" y="19"/>
                    </a:lnTo>
                    <a:lnTo>
                      <a:pt x="0" y="19"/>
                    </a:lnTo>
                    <a:lnTo>
                      <a:pt x="1" y="19"/>
                    </a:lnTo>
                    <a:lnTo>
                      <a:pt x="1" y="19"/>
                    </a:lnTo>
                    <a:lnTo>
                      <a:pt x="1" y="21"/>
                    </a:lnTo>
                    <a:lnTo>
                      <a:pt x="1" y="22"/>
                    </a:lnTo>
                    <a:lnTo>
                      <a:pt x="1" y="23"/>
                    </a:lnTo>
                    <a:lnTo>
                      <a:pt x="1" y="25"/>
                    </a:lnTo>
                    <a:lnTo>
                      <a:pt x="1" y="26"/>
                    </a:lnTo>
                    <a:lnTo>
                      <a:pt x="1" y="28"/>
                    </a:lnTo>
                    <a:lnTo>
                      <a:pt x="1" y="29"/>
                    </a:lnTo>
                    <a:lnTo>
                      <a:pt x="1" y="30"/>
                    </a:lnTo>
                    <a:lnTo>
                      <a:pt x="1" y="30"/>
                    </a:lnTo>
                    <a:lnTo>
                      <a:pt x="1" y="32"/>
                    </a:lnTo>
                    <a:lnTo>
                      <a:pt x="2" y="32"/>
                    </a:lnTo>
                    <a:lnTo>
                      <a:pt x="4" y="32"/>
                    </a:lnTo>
                    <a:lnTo>
                      <a:pt x="5" y="32"/>
                    </a:lnTo>
                    <a:lnTo>
                      <a:pt x="6" y="32"/>
                    </a:lnTo>
                    <a:lnTo>
                      <a:pt x="6" y="32"/>
                    </a:lnTo>
                    <a:lnTo>
                      <a:pt x="8" y="32"/>
                    </a:lnTo>
                    <a:lnTo>
                      <a:pt x="9" y="32"/>
                    </a:lnTo>
                    <a:lnTo>
                      <a:pt x="10" y="32"/>
                    </a:lnTo>
                    <a:lnTo>
                      <a:pt x="10" y="32"/>
                    </a:lnTo>
                    <a:lnTo>
                      <a:pt x="9" y="30"/>
                    </a:lnTo>
                    <a:lnTo>
                      <a:pt x="9" y="30"/>
                    </a:lnTo>
                    <a:lnTo>
                      <a:pt x="9" y="29"/>
                    </a:lnTo>
                    <a:lnTo>
                      <a:pt x="9" y="29"/>
                    </a:lnTo>
                    <a:lnTo>
                      <a:pt x="10" y="28"/>
                    </a:lnTo>
                    <a:lnTo>
                      <a:pt x="10" y="28"/>
                    </a:lnTo>
                    <a:lnTo>
                      <a:pt x="10" y="25"/>
                    </a:lnTo>
                    <a:lnTo>
                      <a:pt x="10" y="23"/>
                    </a:lnTo>
                    <a:lnTo>
                      <a:pt x="12" y="21"/>
                    </a:lnTo>
                    <a:lnTo>
                      <a:pt x="12" y="19"/>
                    </a:lnTo>
                    <a:lnTo>
                      <a:pt x="12" y="19"/>
                    </a:lnTo>
                    <a:lnTo>
                      <a:pt x="12" y="18"/>
                    </a:lnTo>
                    <a:lnTo>
                      <a:pt x="13" y="17"/>
                    </a:lnTo>
                    <a:lnTo>
                      <a:pt x="13" y="15"/>
                    </a:lnTo>
                    <a:lnTo>
                      <a:pt x="15" y="14"/>
                    </a:lnTo>
                    <a:lnTo>
                      <a:pt x="15" y="14"/>
                    </a:lnTo>
                    <a:lnTo>
                      <a:pt x="15" y="13"/>
                    </a:lnTo>
                    <a:lnTo>
                      <a:pt x="15" y="10"/>
                    </a:lnTo>
                    <a:lnTo>
                      <a:pt x="16" y="10"/>
                    </a:lnTo>
                    <a:lnTo>
                      <a:pt x="17" y="10"/>
                    </a:lnTo>
                    <a:lnTo>
                      <a:pt x="17" y="8"/>
                    </a:lnTo>
                    <a:lnTo>
                      <a:pt x="19" y="8"/>
                    </a:lnTo>
                    <a:lnTo>
                      <a:pt x="20" y="7"/>
                    </a:lnTo>
                    <a:lnTo>
                      <a:pt x="20" y="7"/>
                    </a:lnTo>
                    <a:lnTo>
                      <a:pt x="20" y="6"/>
                    </a:lnTo>
                    <a:lnTo>
                      <a:pt x="20" y="6"/>
                    </a:lnTo>
                    <a:lnTo>
                      <a:pt x="20" y="6"/>
                    </a:lnTo>
                    <a:lnTo>
                      <a:pt x="20" y="4"/>
                    </a:lnTo>
                    <a:lnTo>
                      <a:pt x="20" y="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64" name="Virginia">
                <a:extLst>
                  <a:ext uri="{FF2B5EF4-FFF2-40B4-BE49-F238E27FC236}">
                    <a16:creationId xmlns:a16="http://schemas.microsoft.com/office/drawing/2014/main" id="{6AFD88DA-DDF6-4F4B-A688-A734190B7A7C}"/>
                  </a:ext>
                </a:extLst>
              </p:cNvPr>
              <p:cNvSpPr>
                <a:spLocks noEditPoints="1"/>
              </p:cNvSpPr>
              <p:nvPr/>
            </p:nvSpPr>
            <p:spPr bwMode="auto">
              <a:xfrm>
                <a:off x="3268360" y="3437148"/>
                <a:ext cx="184656" cy="73093"/>
              </a:xfrm>
              <a:custGeom>
                <a:avLst/>
                <a:gdLst>
                  <a:gd name="T0" fmla="*/ 91 w 96"/>
                  <a:gd name="T1" fmla="*/ 21 h 38"/>
                  <a:gd name="T2" fmla="*/ 88 w 96"/>
                  <a:gd name="T3" fmla="*/ 27 h 38"/>
                  <a:gd name="T4" fmla="*/ 89 w 96"/>
                  <a:gd name="T5" fmla="*/ 29 h 38"/>
                  <a:gd name="T6" fmla="*/ 91 w 96"/>
                  <a:gd name="T7" fmla="*/ 26 h 38"/>
                  <a:gd name="T8" fmla="*/ 88 w 96"/>
                  <a:gd name="T9" fmla="*/ 36 h 38"/>
                  <a:gd name="T10" fmla="*/ 84 w 96"/>
                  <a:gd name="T11" fmla="*/ 34 h 38"/>
                  <a:gd name="T12" fmla="*/ 80 w 96"/>
                  <a:gd name="T13" fmla="*/ 33 h 38"/>
                  <a:gd name="T14" fmla="*/ 76 w 96"/>
                  <a:gd name="T15" fmla="*/ 29 h 38"/>
                  <a:gd name="T16" fmla="*/ 76 w 96"/>
                  <a:gd name="T17" fmla="*/ 29 h 38"/>
                  <a:gd name="T18" fmla="*/ 81 w 96"/>
                  <a:gd name="T19" fmla="*/ 31 h 38"/>
                  <a:gd name="T20" fmla="*/ 84 w 96"/>
                  <a:gd name="T21" fmla="*/ 33 h 38"/>
                  <a:gd name="T22" fmla="*/ 81 w 96"/>
                  <a:gd name="T23" fmla="*/ 30 h 38"/>
                  <a:gd name="T24" fmla="*/ 79 w 96"/>
                  <a:gd name="T25" fmla="*/ 26 h 38"/>
                  <a:gd name="T26" fmla="*/ 83 w 96"/>
                  <a:gd name="T27" fmla="*/ 29 h 38"/>
                  <a:gd name="T28" fmla="*/ 84 w 96"/>
                  <a:gd name="T29" fmla="*/ 26 h 38"/>
                  <a:gd name="T30" fmla="*/ 81 w 96"/>
                  <a:gd name="T31" fmla="*/ 25 h 38"/>
                  <a:gd name="T32" fmla="*/ 77 w 96"/>
                  <a:gd name="T33" fmla="*/ 19 h 38"/>
                  <a:gd name="T34" fmla="*/ 77 w 96"/>
                  <a:gd name="T35" fmla="*/ 21 h 38"/>
                  <a:gd name="T36" fmla="*/ 84 w 96"/>
                  <a:gd name="T37" fmla="*/ 25 h 38"/>
                  <a:gd name="T38" fmla="*/ 84 w 96"/>
                  <a:gd name="T39" fmla="*/ 21 h 38"/>
                  <a:gd name="T40" fmla="*/ 80 w 96"/>
                  <a:gd name="T41" fmla="*/ 18 h 38"/>
                  <a:gd name="T42" fmla="*/ 73 w 96"/>
                  <a:gd name="T43" fmla="*/ 15 h 38"/>
                  <a:gd name="T44" fmla="*/ 73 w 96"/>
                  <a:gd name="T45" fmla="*/ 12 h 38"/>
                  <a:gd name="T46" fmla="*/ 76 w 96"/>
                  <a:gd name="T47" fmla="*/ 8 h 38"/>
                  <a:gd name="T48" fmla="*/ 73 w 96"/>
                  <a:gd name="T49" fmla="*/ 7 h 38"/>
                  <a:gd name="T50" fmla="*/ 70 w 96"/>
                  <a:gd name="T51" fmla="*/ 4 h 38"/>
                  <a:gd name="T52" fmla="*/ 68 w 96"/>
                  <a:gd name="T53" fmla="*/ 1 h 38"/>
                  <a:gd name="T54" fmla="*/ 64 w 96"/>
                  <a:gd name="T55" fmla="*/ 3 h 38"/>
                  <a:gd name="T56" fmla="*/ 61 w 96"/>
                  <a:gd name="T57" fmla="*/ 3 h 38"/>
                  <a:gd name="T58" fmla="*/ 57 w 96"/>
                  <a:gd name="T59" fmla="*/ 8 h 38"/>
                  <a:gd name="T60" fmla="*/ 54 w 96"/>
                  <a:gd name="T61" fmla="*/ 10 h 38"/>
                  <a:gd name="T62" fmla="*/ 53 w 96"/>
                  <a:gd name="T63" fmla="*/ 11 h 38"/>
                  <a:gd name="T64" fmla="*/ 50 w 96"/>
                  <a:gd name="T65" fmla="*/ 14 h 38"/>
                  <a:gd name="T66" fmla="*/ 47 w 96"/>
                  <a:gd name="T67" fmla="*/ 12 h 38"/>
                  <a:gd name="T68" fmla="*/ 45 w 96"/>
                  <a:gd name="T69" fmla="*/ 15 h 38"/>
                  <a:gd name="T70" fmla="*/ 42 w 96"/>
                  <a:gd name="T71" fmla="*/ 19 h 38"/>
                  <a:gd name="T72" fmla="*/ 39 w 96"/>
                  <a:gd name="T73" fmla="*/ 25 h 38"/>
                  <a:gd name="T74" fmla="*/ 38 w 96"/>
                  <a:gd name="T75" fmla="*/ 27 h 38"/>
                  <a:gd name="T76" fmla="*/ 34 w 96"/>
                  <a:gd name="T77" fmla="*/ 27 h 38"/>
                  <a:gd name="T78" fmla="*/ 32 w 96"/>
                  <a:gd name="T79" fmla="*/ 27 h 38"/>
                  <a:gd name="T80" fmla="*/ 31 w 96"/>
                  <a:gd name="T81" fmla="*/ 29 h 38"/>
                  <a:gd name="T82" fmla="*/ 27 w 96"/>
                  <a:gd name="T83" fmla="*/ 29 h 38"/>
                  <a:gd name="T84" fmla="*/ 24 w 96"/>
                  <a:gd name="T85" fmla="*/ 30 h 38"/>
                  <a:gd name="T86" fmla="*/ 20 w 96"/>
                  <a:gd name="T87" fmla="*/ 29 h 38"/>
                  <a:gd name="T88" fmla="*/ 20 w 96"/>
                  <a:gd name="T89" fmla="*/ 26 h 38"/>
                  <a:gd name="T90" fmla="*/ 12 w 96"/>
                  <a:gd name="T91" fmla="*/ 31 h 38"/>
                  <a:gd name="T92" fmla="*/ 9 w 96"/>
                  <a:gd name="T93" fmla="*/ 34 h 38"/>
                  <a:gd name="T94" fmla="*/ 1 w 96"/>
                  <a:gd name="T95" fmla="*/ 37 h 38"/>
                  <a:gd name="T96" fmla="*/ 12 w 96"/>
                  <a:gd name="T97" fmla="*/ 38 h 38"/>
                  <a:gd name="T98" fmla="*/ 20 w 96"/>
                  <a:gd name="T99" fmla="*/ 38 h 38"/>
                  <a:gd name="T100" fmla="*/ 27 w 96"/>
                  <a:gd name="T101" fmla="*/ 38 h 38"/>
                  <a:gd name="T102" fmla="*/ 43 w 96"/>
                  <a:gd name="T103" fmla="*/ 38 h 38"/>
                  <a:gd name="T104" fmla="*/ 61 w 96"/>
                  <a:gd name="T105" fmla="*/ 38 h 38"/>
                  <a:gd name="T106" fmla="*/ 77 w 96"/>
                  <a:gd name="T107" fmla="*/ 38 h 38"/>
                  <a:gd name="T108" fmla="*/ 88 w 96"/>
                  <a:gd name="T109" fmla="*/ 38 h 38"/>
                  <a:gd name="T110" fmla="*/ 96 w 96"/>
                  <a:gd name="T111" fmla="*/ 19 h 38"/>
                  <a:gd name="T112" fmla="*/ 96 w 96"/>
                  <a:gd name="T113"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 h="38">
                    <a:moveTo>
                      <a:pt x="95" y="19"/>
                    </a:moveTo>
                    <a:lnTo>
                      <a:pt x="93" y="19"/>
                    </a:lnTo>
                    <a:lnTo>
                      <a:pt x="92" y="19"/>
                    </a:lnTo>
                    <a:lnTo>
                      <a:pt x="91" y="21"/>
                    </a:lnTo>
                    <a:lnTo>
                      <a:pt x="91" y="22"/>
                    </a:lnTo>
                    <a:lnTo>
                      <a:pt x="89" y="23"/>
                    </a:lnTo>
                    <a:lnTo>
                      <a:pt x="88" y="25"/>
                    </a:lnTo>
                    <a:lnTo>
                      <a:pt x="88" y="27"/>
                    </a:lnTo>
                    <a:lnTo>
                      <a:pt x="87" y="30"/>
                    </a:lnTo>
                    <a:lnTo>
                      <a:pt x="88" y="30"/>
                    </a:lnTo>
                    <a:lnTo>
                      <a:pt x="88" y="31"/>
                    </a:lnTo>
                    <a:lnTo>
                      <a:pt x="89" y="29"/>
                    </a:lnTo>
                    <a:lnTo>
                      <a:pt x="89" y="27"/>
                    </a:lnTo>
                    <a:lnTo>
                      <a:pt x="89" y="27"/>
                    </a:lnTo>
                    <a:lnTo>
                      <a:pt x="91" y="26"/>
                    </a:lnTo>
                    <a:lnTo>
                      <a:pt x="91" y="26"/>
                    </a:lnTo>
                    <a:lnTo>
                      <a:pt x="92" y="26"/>
                    </a:lnTo>
                    <a:lnTo>
                      <a:pt x="92" y="25"/>
                    </a:lnTo>
                    <a:lnTo>
                      <a:pt x="95" y="19"/>
                    </a:lnTo>
                    <a:close/>
                    <a:moveTo>
                      <a:pt x="88" y="36"/>
                    </a:moveTo>
                    <a:lnTo>
                      <a:pt x="88" y="34"/>
                    </a:lnTo>
                    <a:lnTo>
                      <a:pt x="87" y="34"/>
                    </a:lnTo>
                    <a:lnTo>
                      <a:pt x="85" y="34"/>
                    </a:lnTo>
                    <a:lnTo>
                      <a:pt x="84" y="34"/>
                    </a:lnTo>
                    <a:lnTo>
                      <a:pt x="83" y="34"/>
                    </a:lnTo>
                    <a:lnTo>
                      <a:pt x="81" y="34"/>
                    </a:lnTo>
                    <a:lnTo>
                      <a:pt x="81" y="33"/>
                    </a:lnTo>
                    <a:lnTo>
                      <a:pt x="80" y="33"/>
                    </a:lnTo>
                    <a:lnTo>
                      <a:pt x="80" y="30"/>
                    </a:lnTo>
                    <a:lnTo>
                      <a:pt x="79" y="30"/>
                    </a:lnTo>
                    <a:lnTo>
                      <a:pt x="77" y="30"/>
                    </a:lnTo>
                    <a:lnTo>
                      <a:pt x="76" y="29"/>
                    </a:lnTo>
                    <a:lnTo>
                      <a:pt x="73" y="29"/>
                    </a:lnTo>
                    <a:lnTo>
                      <a:pt x="73" y="29"/>
                    </a:lnTo>
                    <a:lnTo>
                      <a:pt x="73" y="29"/>
                    </a:lnTo>
                    <a:lnTo>
                      <a:pt x="76" y="29"/>
                    </a:lnTo>
                    <a:lnTo>
                      <a:pt x="80" y="30"/>
                    </a:lnTo>
                    <a:lnTo>
                      <a:pt x="80" y="30"/>
                    </a:lnTo>
                    <a:lnTo>
                      <a:pt x="80" y="31"/>
                    </a:lnTo>
                    <a:lnTo>
                      <a:pt x="81" y="31"/>
                    </a:lnTo>
                    <a:lnTo>
                      <a:pt x="83" y="33"/>
                    </a:lnTo>
                    <a:lnTo>
                      <a:pt x="83" y="33"/>
                    </a:lnTo>
                    <a:lnTo>
                      <a:pt x="84" y="33"/>
                    </a:lnTo>
                    <a:lnTo>
                      <a:pt x="84" y="33"/>
                    </a:lnTo>
                    <a:lnTo>
                      <a:pt x="84" y="31"/>
                    </a:lnTo>
                    <a:lnTo>
                      <a:pt x="84" y="31"/>
                    </a:lnTo>
                    <a:lnTo>
                      <a:pt x="83" y="30"/>
                    </a:lnTo>
                    <a:lnTo>
                      <a:pt x="81" y="30"/>
                    </a:lnTo>
                    <a:lnTo>
                      <a:pt x="80" y="29"/>
                    </a:lnTo>
                    <a:lnTo>
                      <a:pt x="79" y="27"/>
                    </a:lnTo>
                    <a:lnTo>
                      <a:pt x="79" y="26"/>
                    </a:lnTo>
                    <a:lnTo>
                      <a:pt x="79" y="26"/>
                    </a:lnTo>
                    <a:lnTo>
                      <a:pt x="81" y="29"/>
                    </a:lnTo>
                    <a:lnTo>
                      <a:pt x="83" y="29"/>
                    </a:lnTo>
                    <a:lnTo>
                      <a:pt x="83" y="29"/>
                    </a:lnTo>
                    <a:lnTo>
                      <a:pt x="83" y="29"/>
                    </a:lnTo>
                    <a:lnTo>
                      <a:pt x="83" y="27"/>
                    </a:lnTo>
                    <a:lnTo>
                      <a:pt x="84" y="29"/>
                    </a:lnTo>
                    <a:lnTo>
                      <a:pt x="84" y="27"/>
                    </a:lnTo>
                    <a:lnTo>
                      <a:pt x="84" y="26"/>
                    </a:lnTo>
                    <a:lnTo>
                      <a:pt x="83" y="26"/>
                    </a:lnTo>
                    <a:lnTo>
                      <a:pt x="84" y="26"/>
                    </a:lnTo>
                    <a:lnTo>
                      <a:pt x="81" y="25"/>
                    </a:lnTo>
                    <a:lnTo>
                      <a:pt x="81" y="25"/>
                    </a:lnTo>
                    <a:lnTo>
                      <a:pt x="80" y="23"/>
                    </a:lnTo>
                    <a:lnTo>
                      <a:pt x="79" y="22"/>
                    </a:lnTo>
                    <a:lnTo>
                      <a:pt x="77" y="21"/>
                    </a:lnTo>
                    <a:lnTo>
                      <a:pt x="77" y="19"/>
                    </a:lnTo>
                    <a:lnTo>
                      <a:pt x="74" y="18"/>
                    </a:lnTo>
                    <a:lnTo>
                      <a:pt x="74" y="18"/>
                    </a:lnTo>
                    <a:lnTo>
                      <a:pt x="77" y="19"/>
                    </a:lnTo>
                    <a:lnTo>
                      <a:pt x="77" y="21"/>
                    </a:lnTo>
                    <a:lnTo>
                      <a:pt x="79" y="21"/>
                    </a:lnTo>
                    <a:lnTo>
                      <a:pt x="81" y="25"/>
                    </a:lnTo>
                    <a:lnTo>
                      <a:pt x="83" y="25"/>
                    </a:lnTo>
                    <a:lnTo>
                      <a:pt x="84" y="25"/>
                    </a:lnTo>
                    <a:lnTo>
                      <a:pt x="84" y="23"/>
                    </a:lnTo>
                    <a:lnTo>
                      <a:pt x="84" y="22"/>
                    </a:lnTo>
                    <a:lnTo>
                      <a:pt x="84" y="22"/>
                    </a:lnTo>
                    <a:lnTo>
                      <a:pt x="84" y="21"/>
                    </a:lnTo>
                    <a:lnTo>
                      <a:pt x="83" y="21"/>
                    </a:lnTo>
                    <a:lnTo>
                      <a:pt x="81" y="19"/>
                    </a:lnTo>
                    <a:lnTo>
                      <a:pt x="81" y="19"/>
                    </a:lnTo>
                    <a:lnTo>
                      <a:pt x="80" y="18"/>
                    </a:lnTo>
                    <a:lnTo>
                      <a:pt x="77" y="18"/>
                    </a:lnTo>
                    <a:lnTo>
                      <a:pt x="76" y="15"/>
                    </a:lnTo>
                    <a:lnTo>
                      <a:pt x="74" y="15"/>
                    </a:lnTo>
                    <a:lnTo>
                      <a:pt x="73" y="15"/>
                    </a:lnTo>
                    <a:lnTo>
                      <a:pt x="73" y="15"/>
                    </a:lnTo>
                    <a:lnTo>
                      <a:pt x="72" y="15"/>
                    </a:lnTo>
                    <a:lnTo>
                      <a:pt x="73" y="12"/>
                    </a:lnTo>
                    <a:lnTo>
                      <a:pt x="73" y="12"/>
                    </a:lnTo>
                    <a:lnTo>
                      <a:pt x="74" y="11"/>
                    </a:lnTo>
                    <a:lnTo>
                      <a:pt x="74" y="11"/>
                    </a:lnTo>
                    <a:lnTo>
                      <a:pt x="76" y="10"/>
                    </a:lnTo>
                    <a:lnTo>
                      <a:pt x="76" y="8"/>
                    </a:lnTo>
                    <a:lnTo>
                      <a:pt x="76" y="8"/>
                    </a:lnTo>
                    <a:lnTo>
                      <a:pt x="74" y="7"/>
                    </a:lnTo>
                    <a:lnTo>
                      <a:pt x="74" y="7"/>
                    </a:lnTo>
                    <a:lnTo>
                      <a:pt x="73" y="7"/>
                    </a:lnTo>
                    <a:lnTo>
                      <a:pt x="73" y="6"/>
                    </a:lnTo>
                    <a:lnTo>
                      <a:pt x="70" y="6"/>
                    </a:lnTo>
                    <a:lnTo>
                      <a:pt x="70" y="4"/>
                    </a:lnTo>
                    <a:lnTo>
                      <a:pt x="70" y="4"/>
                    </a:lnTo>
                    <a:lnTo>
                      <a:pt x="70" y="4"/>
                    </a:lnTo>
                    <a:lnTo>
                      <a:pt x="70" y="3"/>
                    </a:lnTo>
                    <a:lnTo>
                      <a:pt x="68" y="3"/>
                    </a:lnTo>
                    <a:lnTo>
                      <a:pt x="68" y="1"/>
                    </a:lnTo>
                    <a:lnTo>
                      <a:pt x="66" y="4"/>
                    </a:lnTo>
                    <a:lnTo>
                      <a:pt x="66" y="4"/>
                    </a:lnTo>
                    <a:lnTo>
                      <a:pt x="65" y="4"/>
                    </a:lnTo>
                    <a:lnTo>
                      <a:pt x="64" y="3"/>
                    </a:lnTo>
                    <a:lnTo>
                      <a:pt x="62" y="1"/>
                    </a:lnTo>
                    <a:lnTo>
                      <a:pt x="61" y="0"/>
                    </a:lnTo>
                    <a:lnTo>
                      <a:pt x="61" y="1"/>
                    </a:lnTo>
                    <a:lnTo>
                      <a:pt x="61" y="3"/>
                    </a:lnTo>
                    <a:lnTo>
                      <a:pt x="60" y="3"/>
                    </a:lnTo>
                    <a:lnTo>
                      <a:pt x="60" y="4"/>
                    </a:lnTo>
                    <a:lnTo>
                      <a:pt x="58" y="7"/>
                    </a:lnTo>
                    <a:lnTo>
                      <a:pt x="57" y="8"/>
                    </a:lnTo>
                    <a:lnTo>
                      <a:pt x="57" y="8"/>
                    </a:lnTo>
                    <a:lnTo>
                      <a:pt x="55" y="8"/>
                    </a:lnTo>
                    <a:lnTo>
                      <a:pt x="55" y="8"/>
                    </a:lnTo>
                    <a:lnTo>
                      <a:pt x="54" y="10"/>
                    </a:lnTo>
                    <a:lnTo>
                      <a:pt x="53" y="10"/>
                    </a:lnTo>
                    <a:lnTo>
                      <a:pt x="53" y="10"/>
                    </a:lnTo>
                    <a:lnTo>
                      <a:pt x="53" y="10"/>
                    </a:lnTo>
                    <a:lnTo>
                      <a:pt x="53" y="11"/>
                    </a:lnTo>
                    <a:lnTo>
                      <a:pt x="51" y="12"/>
                    </a:lnTo>
                    <a:lnTo>
                      <a:pt x="51" y="12"/>
                    </a:lnTo>
                    <a:lnTo>
                      <a:pt x="50" y="14"/>
                    </a:lnTo>
                    <a:lnTo>
                      <a:pt x="50" y="14"/>
                    </a:lnTo>
                    <a:lnTo>
                      <a:pt x="49" y="14"/>
                    </a:lnTo>
                    <a:lnTo>
                      <a:pt x="47" y="14"/>
                    </a:lnTo>
                    <a:lnTo>
                      <a:pt x="47" y="12"/>
                    </a:lnTo>
                    <a:lnTo>
                      <a:pt x="47" y="12"/>
                    </a:lnTo>
                    <a:lnTo>
                      <a:pt x="46" y="12"/>
                    </a:lnTo>
                    <a:lnTo>
                      <a:pt x="46" y="12"/>
                    </a:lnTo>
                    <a:lnTo>
                      <a:pt x="46" y="12"/>
                    </a:lnTo>
                    <a:lnTo>
                      <a:pt x="45" y="15"/>
                    </a:lnTo>
                    <a:lnTo>
                      <a:pt x="45" y="15"/>
                    </a:lnTo>
                    <a:lnTo>
                      <a:pt x="45" y="16"/>
                    </a:lnTo>
                    <a:lnTo>
                      <a:pt x="43" y="18"/>
                    </a:lnTo>
                    <a:lnTo>
                      <a:pt x="42" y="19"/>
                    </a:lnTo>
                    <a:lnTo>
                      <a:pt x="39" y="22"/>
                    </a:lnTo>
                    <a:lnTo>
                      <a:pt x="39" y="23"/>
                    </a:lnTo>
                    <a:lnTo>
                      <a:pt x="39" y="25"/>
                    </a:lnTo>
                    <a:lnTo>
                      <a:pt x="39" y="25"/>
                    </a:lnTo>
                    <a:lnTo>
                      <a:pt x="39" y="25"/>
                    </a:lnTo>
                    <a:lnTo>
                      <a:pt x="39" y="26"/>
                    </a:lnTo>
                    <a:lnTo>
                      <a:pt x="38" y="26"/>
                    </a:lnTo>
                    <a:lnTo>
                      <a:pt x="38" y="27"/>
                    </a:lnTo>
                    <a:lnTo>
                      <a:pt x="36" y="27"/>
                    </a:lnTo>
                    <a:lnTo>
                      <a:pt x="36" y="27"/>
                    </a:lnTo>
                    <a:lnTo>
                      <a:pt x="36" y="27"/>
                    </a:lnTo>
                    <a:lnTo>
                      <a:pt x="34" y="27"/>
                    </a:lnTo>
                    <a:lnTo>
                      <a:pt x="34" y="27"/>
                    </a:lnTo>
                    <a:lnTo>
                      <a:pt x="32" y="27"/>
                    </a:lnTo>
                    <a:lnTo>
                      <a:pt x="32" y="27"/>
                    </a:lnTo>
                    <a:lnTo>
                      <a:pt x="32" y="27"/>
                    </a:lnTo>
                    <a:lnTo>
                      <a:pt x="32" y="27"/>
                    </a:lnTo>
                    <a:lnTo>
                      <a:pt x="32" y="29"/>
                    </a:lnTo>
                    <a:lnTo>
                      <a:pt x="31" y="29"/>
                    </a:lnTo>
                    <a:lnTo>
                      <a:pt x="31" y="29"/>
                    </a:lnTo>
                    <a:lnTo>
                      <a:pt x="30" y="29"/>
                    </a:lnTo>
                    <a:lnTo>
                      <a:pt x="28" y="30"/>
                    </a:lnTo>
                    <a:lnTo>
                      <a:pt x="28" y="30"/>
                    </a:lnTo>
                    <a:lnTo>
                      <a:pt x="27" y="29"/>
                    </a:lnTo>
                    <a:lnTo>
                      <a:pt x="26" y="29"/>
                    </a:lnTo>
                    <a:lnTo>
                      <a:pt x="26" y="30"/>
                    </a:lnTo>
                    <a:lnTo>
                      <a:pt x="24" y="30"/>
                    </a:lnTo>
                    <a:lnTo>
                      <a:pt x="24" y="30"/>
                    </a:lnTo>
                    <a:lnTo>
                      <a:pt x="23" y="30"/>
                    </a:lnTo>
                    <a:lnTo>
                      <a:pt x="21" y="29"/>
                    </a:lnTo>
                    <a:lnTo>
                      <a:pt x="21" y="29"/>
                    </a:lnTo>
                    <a:lnTo>
                      <a:pt x="20" y="29"/>
                    </a:lnTo>
                    <a:lnTo>
                      <a:pt x="20" y="29"/>
                    </a:lnTo>
                    <a:lnTo>
                      <a:pt x="20" y="27"/>
                    </a:lnTo>
                    <a:lnTo>
                      <a:pt x="20" y="27"/>
                    </a:lnTo>
                    <a:lnTo>
                      <a:pt x="20" y="26"/>
                    </a:lnTo>
                    <a:lnTo>
                      <a:pt x="20" y="26"/>
                    </a:lnTo>
                    <a:lnTo>
                      <a:pt x="16" y="29"/>
                    </a:lnTo>
                    <a:lnTo>
                      <a:pt x="13" y="30"/>
                    </a:lnTo>
                    <a:lnTo>
                      <a:pt x="12" y="31"/>
                    </a:lnTo>
                    <a:lnTo>
                      <a:pt x="12" y="31"/>
                    </a:lnTo>
                    <a:lnTo>
                      <a:pt x="11" y="33"/>
                    </a:lnTo>
                    <a:lnTo>
                      <a:pt x="9" y="33"/>
                    </a:lnTo>
                    <a:lnTo>
                      <a:pt x="9" y="34"/>
                    </a:lnTo>
                    <a:lnTo>
                      <a:pt x="8" y="36"/>
                    </a:lnTo>
                    <a:lnTo>
                      <a:pt x="7" y="36"/>
                    </a:lnTo>
                    <a:lnTo>
                      <a:pt x="4" y="37"/>
                    </a:lnTo>
                    <a:lnTo>
                      <a:pt x="1" y="37"/>
                    </a:lnTo>
                    <a:lnTo>
                      <a:pt x="0" y="38"/>
                    </a:lnTo>
                    <a:lnTo>
                      <a:pt x="2" y="38"/>
                    </a:lnTo>
                    <a:lnTo>
                      <a:pt x="8" y="38"/>
                    </a:lnTo>
                    <a:lnTo>
                      <a:pt x="12" y="38"/>
                    </a:lnTo>
                    <a:lnTo>
                      <a:pt x="16" y="38"/>
                    </a:lnTo>
                    <a:lnTo>
                      <a:pt x="17" y="38"/>
                    </a:lnTo>
                    <a:lnTo>
                      <a:pt x="20" y="38"/>
                    </a:lnTo>
                    <a:lnTo>
                      <a:pt x="20" y="38"/>
                    </a:lnTo>
                    <a:lnTo>
                      <a:pt x="21" y="38"/>
                    </a:lnTo>
                    <a:lnTo>
                      <a:pt x="23" y="38"/>
                    </a:lnTo>
                    <a:lnTo>
                      <a:pt x="23" y="38"/>
                    </a:lnTo>
                    <a:lnTo>
                      <a:pt x="27" y="38"/>
                    </a:lnTo>
                    <a:lnTo>
                      <a:pt x="31" y="38"/>
                    </a:lnTo>
                    <a:lnTo>
                      <a:pt x="35" y="38"/>
                    </a:lnTo>
                    <a:lnTo>
                      <a:pt x="39" y="38"/>
                    </a:lnTo>
                    <a:lnTo>
                      <a:pt x="43" y="38"/>
                    </a:lnTo>
                    <a:lnTo>
                      <a:pt x="47" y="38"/>
                    </a:lnTo>
                    <a:lnTo>
                      <a:pt x="51" y="38"/>
                    </a:lnTo>
                    <a:lnTo>
                      <a:pt x="55" y="38"/>
                    </a:lnTo>
                    <a:lnTo>
                      <a:pt x="61" y="38"/>
                    </a:lnTo>
                    <a:lnTo>
                      <a:pt x="65" y="38"/>
                    </a:lnTo>
                    <a:lnTo>
                      <a:pt x="69" y="38"/>
                    </a:lnTo>
                    <a:lnTo>
                      <a:pt x="73" y="38"/>
                    </a:lnTo>
                    <a:lnTo>
                      <a:pt x="77" y="38"/>
                    </a:lnTo>
                    <a:lnTo>
                      <a:pt x="81" y="38"/>
                    </a:lnTo>
                    <a:lnTo>
                      <a:pt x="85" y="38"/>
                    </a:lnTo>
                    <a:lnTo>
                      <a:pt x="88" y="38"/>
                    </a:lnTo>
                    <a:lnTo>
                      <a:pt x="88" y="38"/>
                    </a:lnTo>
                    <a:lnTo>
                      <a:pt x="89" y="38"/>
                    </a:lnTo>
                    <a:lnTo>
                      <a:pt x="88" y="37"/>
                    </a:lnTo>
                    <a:lnTo>
                      <a:pt x="88" y="36"/>
                    </a:lnTo>
                    <a:close/>
                    <a:moveTo>
                      <a:pt x="96" y="19"/>
                    </a:moveTo>
                    <a:lnTo>
                      <a:pt x="95" y="22"/>
                    </a:lnTo>
                    <a:lnTo>
                      <a:pt x="95" y="22"/>
                    </a:lnTo>
                    <a:lnTo>
                      <a:pt x="96" y="19"/>
                    </a:lnTo>
                    <a:lnTo>
                      <a:pt x="96" y="19"/>
                    </a:lnTo>
                    <a:lnTo>
                      <a:pt x="96" y="19"/>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65" name="Utah">
                <a:extLst>
                  <a:ext uri="{FF2B5EF4-FFF2-40B4-BE49-F238E27FC236}">
                    <a16:creationId xmlns:a16="http://schemas.microsoft.com/office/drawing/2014/main" id="{CC61F446-6857-4BAC-8634-1E58A8A761D9}"/>
                  </a:ext>
                </a:extLst>
              </p:cNvPr>
              <p:cNvSpPr>
                <a:spLocks/>
              </p:cNvSpPr>
              <p:nvPr/>
            </p:nvSpPr>
            <p:spPr bwMode="auto">
              <a:xfrm>
                <a:off x="2606677" y="3371749"/>
                <a:ext cx="109639" cy="128875"/>
              </a:xfrm>
              <a:custGeom>
                <a:avLst/>
                <a:gdLst>
                  <a:gd name="T0" fmla="*/ 52 w 57"/>
                  <a:gd name="T1" fmla="*/ 14 h 67"/>
                  <a:gd name="T2" fmla="*/ 46 w 57"/>
                  <a:gd name="T3" fmla="*/ 14 h 67"/>
                  <a:gd name="T4" fmla="*/ 39 w 57"/>
                  <a:gd name="T5" fmla="*/ 14 h 67"/>
                  <a:gd name="T6" fmla="*/ 34 w 57"/>
                  <a:gd name="T7" fmla="*/ 14 h 67"/>
                  <a:gd name="T8" fmla="*/ 34 w 57"/>
                  <a:gd name="T9" fmla="*/ 11 h 67"/>
                  <a:gd name="T10" fmla="*/ 34 w 57"/>
                  <a:gd name="T11" fmla="*/ 7 h 67"/>
                  <a:gd name="T12" fmla="*/ 34 w 57"/>
                  <a:gd name="T13" fmla="*/ 4 h 67"/>
                  <a:gd name="T14" fmla="*/ 34 w 57"/>
                  <a:gd name="T15" fmla="*/ 0 h 67"/>
                  <a:gd name="T16" fmla="*/ 30 w 57"/>
                  <a:gd name="T17" fmla="*/ 0 h 67"/>
                  <a:gd name="T18" fmla="*/ 26 w 57"/>
                  <a:gd name="T19" fmla="*/ 0 h 67"/>
                  <a:gd name="T20" fmla="*/ 22 w 57"/>
                  <a:gd name="T21" fmla="*/ 0 h 67"/>
                  <a:gd name="T22" fmla="*/ 18 w 57"/>
                  <a:gd name="T23" fmla="*/ 0 h 67"/>
                  <a:gd name="T24" fmla="*/ 13 w 57"/>
                  <a:gd name="T25" fmla="*/ 0 h 67"/>
                  <a:gd name="T26" fmla="*/ 9 w 57"/>
                  <a:gd name="T27" fmla="*/ 0 h 67"/>
                  <a:gd name="T28" fmla="*/ 4 w 57"/>
                  <a:gd name="T29" fmla="*/ 0 h 67"/>
                  <a:gd name="T30" fmla="*/ 0 w 57"/>
                  <a:gd name="T31" fmla="*/ 0 h 67"/>
                  <a:gd name="T32" fmla="*/ 0 w 57"/>
                  <a:gd name="T33" fmla="*/ 4 h 67"/>
                  <a:gd name="T34" fmla="*/ 0 w 57"/>
                  <a:gd name="T35" fmla="*/ 8 h 67"/>
                  <a:gd name="T36" fmla="*/ 0 w 57"/>
                  <a:gd name="T37" fmla="*/ 14 h 67"/>
                  <a:gd name="T38" fmla="*/ 0 w 57"/>
                  <a:gd name="T39" fmla="*/ 18 h 67"/>
                  <a:gd name="T40" fmla="*/ 0 w 57"/>
                  <a:gd name="T41" fmla="*/ 22 h 67"/>
                  <a:gd name="T42" fmla="*/ 0 w 57"/>
                  <a:gd name="T43" fmla="*/ 26 h 67"/>
                  <a:gd name="T44" fmla="*/ 0 w 57"/>
                  <a:gd name="T45" fmla="*/ 30 h 67"/>
                  <a:gd name="T46" fmla="*/ 0 w 57"/>
                  <a:gd name="T47" fmla="*/ 34 h 67"/>
                  <a:gd name="T48" fmla="*/ 0 w 57"/>
                  <a:gd name="T49" fmla="*/ 38 h 67"/>
                  <a:gd name="T50" fmla="*/ 0 w 57"/>
                  <a:gd name="T51" fmla="*/ 42 h 67"/>
                  <a:gd name="T52" fmla="*/ 0 w 57"/>
                  <a:gd name="T53" fmla="*/ 46 h 67"/>
                  <a:gd name="T54" fmla="*/ 0 w 57"/>
                  <a:gd name="T55" fmla="*/ 50 h 67"/>
                  <a:gd name="T56" fmla="*/ 0 w 57"/>
                  <a:gd name="T57" fmla="*/ 55 h 67"/>
                  <a:gd name="T58" fmla="*/ 0 w 57"/>
                  <a:gd name="T59" fmla="*/ 59 h 67"/>
                  <a:gd name="T60" fmla="*/ 0 w 57"/>
                  <a:gd name="T61" fmla="*/ 63 h 67"/>
                  <a:gd name="T62" fmla="*/ 0 w 57"/>
                  <a:gd name="T63" fmla="*/ 67 h 67"/>
                  <a:gd name="T64" fmla="*/ 8 w 57"/>
                  <a:gd name="T65" fmla="*/ 67 h 67"/>
                  <a:gd name="T66" fmla="*/ 15 w 57"/>
                  <a:gd name="T67" fmla="*/ 67 h 67"/>
                  <a:gd name="T68" fmla="*/ 22 w 57"/>
                  <a:gd name="T69" fmla="*/ 67 h 67"/>
                  <a:gd name="T70" fmla="*/ 28 w 57"/>
                  <a:gd name="T71" fmla="*/ 67 h 67"/>
                  <a:gd name="T72" fmla="*/ 35 w 57"/>
                  <a:gd name="T73" fmla="*/ 67 h 67"/>
                  <a:gd name="T74" fmla="*/ 43 w 57"/>
                  <a:gd name="T75" fmla="*/ 67 h 67"/>
                  <a:gd name="T76" fmla="*/ 50 w 57"/>
                  <a:gd name="T77" fmla="*/ 67 h 67"/>
                  <a:gd name="T78" fmla="*/ 57 w 57"/>
                  <a:gd name="T79" fmla="*/ 67 h 67"/>
                  <a:gd name="T80" fmla="*/ 57 w 57"/>
                  <a:gd name="T81" fmla="*/ 60 h 67"/>
                  <a:gd name="T82" fmla="*/ 57 w 57"/>
                  <a:gd name="T83" fmla="*/ 53 h 67"/>
                  <a:gd name="T84" fmla="*/ 57 w 57"/>
                  <a:gd name="T85" fmla="*/ 48 h 67"/>
                  <a:gd name="T86" fmla="*/ 57 w 57"/>
                  <a:gd name="T87" fmla="*/ 41 h 67"/>
                  <a:gd name="T88" fmla="*/ 57 w 57"/>
                  <a:gd name="T89" fmla="*/ 34 h 67"/>
                  <a:gd name="T90" fmla="*/ 57 w 57"/>
                  <a:gd name="T91" fmla="*/ 27 h 67"/>
                  <a:gd name="T92" fmla="*/ 57 w 57"/>
                  <a:gd name="T93" fmla="*/ 21 h 67"/>
                  <a:gd name="T94" fmla="*/ 57 w 57"/>
                  <a:gd name="T95" fmla="*/ 1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67">
                    <a:moveTo>
                      <a:pt x="54" y="14"/>
                    </a:moveTo>
                    <a:lnTo>
                      <a:pt x="52" y="14"/>
                    </a:lnTo>
                    <a:lnTo>
                      <a:pt x="49" y="14"/>
                    </a:lnTo>
                    <a:lnTo>
                      <a:pt x="46" y="14"/>
                    </a:lnTo>
                    <a:lnTo>
                      <a:pt x="43" y="14"/>
                    </a:lnTo>
                    <a:lnTo>
                      <a:pt x="39" y="14"/>
                    </a:lnTo>
                    <a:lnTo>
                      <a:pt x="37" y="14"/>
                    </a:lnTo>
                    <a:lnTo>
                      <a:pt x="34" y="14"/>
                    </a:lnTo>
                    <a:lnTo>
                      <a:pt x="34" y="12"/>
                    </a:lnTo>
                    <a:lnTo>
                      <a:pt x="34" y="11"/>
                    </a:lnTo>
                    <a:lnTo>
                      <a:pt x="34" y="8"/>
                    </a:lnTo>
                    <a:lnTo>
                      <a:pt x="34" y="7"/>
                    </a:lnTo>
                    <a:lnTo>
                      <a:pt x="34" y="6"/>
                    </a:lnTo>
                    <a:lnTo>
                      <a:pt x="34" y="4"/>
                    </a:lnTo>
                    <a:lnTo>
                      <a:pt x="34" y="3"/>
                    </a:lnTo>
                    <a:lnTo>
                      <a:pt x="34" y="0"/>
                    </a:lnTo>
                    <a:lnTo>
                      <a:pt x="33" y="0"/>
                    </a:lnTo>
                    <a:lnTo>
                      <a:pt x="30" y="0"/>
                    </a:lnTo>
                    <a:lnTo>
                      <a:pt x="28" y="0"/>
                    </a:lnTo>
                    <a:lnTo>
                      <a:pt x="26" y="0"/>
                    </a:lnTo>
                    <a:lnTo>
                      <a:pt x="24" y="0"/>
                    </a:lnTo>
                    <a:lnTo>
                      <a:pt x="22" y="0"/>
                    </a:lnTo>
                    <a:lnTo>
                      <a:pt x="19" y="0"/>
                    </a:lnTo>
                    <a:lnTo>
                      <a:pt x="18" y="0"/>
                    </a:lnTo>
                    <a:lnTo>
                      <a:pt x="15" y="0"/>
                    </a:lnTo>
                    <a:lnTo>
                      <a:pt x="13" y="0"/>
                    </a:lnTo>
                    <a:lnTo>
                      <a:pt x="11" y="0"/>
                    </a:lnTo>
                    <a:lnTo>
                      <a:pt x="9" y="0"/>
                    </a:lnTo>
                    <a:lnTo>
                      <a:pt x="7" y="0"/>
                    </a:lnTo>
                    <a:lnTo>
                      <a:pt x="4" y="0"/>
                    </a:lnTo>
                    <a:lnTo>
                      <a:pt x="3" y="0"/>
                    </a:lnTo>
                    <a:lnTo>
                      <a:pt x="0" y="0"/>
                    </a:lnTo>
                    <a:lnTo>
                      <a:pt x="0" y="3"/>
                    </a:lnTo>
                    <a:lnTo>
                      <a:pt x="0" y="4"/>
                    </a:lnTo>
                    <a:lnTo>
                      <a:pt x="0" y="7"/>
                    </a:lnTo>
                    <a:lnTo>
                      <a:pt x="0" y="8"/>
                    </a:lnTo>
                    <a:lnTo>
                      <a:pt x="0" y="11"/>
                    </a:lnTo>
                    <a:lnTo>
                      <a:pt x="0" y="14"/>
                    </a:lnTo>
                    <a:lnTo>
                      <a:pt x="0" y="15"/>
                    </a:lnTo>
                    <a:lnTo>
                      <a:pt x="0" y="18"/>
                    </a:lnTo>
                    <a:lnTo>
                      <a:pt x="0" y="19"/>
                    </a:lnTo>
                    <a:lnTo>
                      <a:pt x="0" y="22"/>
                    </a:lnTo>
                    <a:lnTo>
                      <a:pt x="0" y="23"/>
                    </a:lnTo>
                    <a:lnTo>
                      <a:pt x="0" y="26"/>
                    </a:lnTo>
                    <a:lnTo>
                      <a:pt x="0" y="27"/>
                    </a:lnTo>
                    <a:lnTo>
                      <a:pt x="0" y="30"/>
                    </a:lnTo>
                    <a:lnTo>
                      <a:pt x="0" y="31"/>
                    </a:lnTo>
                    <a:lnTo>
                      <a:pt x="0" y="34"/>
                    </a:lnTo>
                    <a:lnTo>
                      <a:pt x="0" y="35"/>
                    </a:lnTo>
                    <a:lnTo>
                      <a:pt x="0" y="38"/>
                    </a:lnTo>
                    <a:lnTo>
                      <a:pt x="0" y="40"/>
                    </a:lnTo>
                    <a:lnTo>
                      <a:pt x="0" y="42"/>
                    </a:lnTo>
                    <a:lnTo>
                      <a:pt x="0" y="45"/>
                    </a:lnTo>
                    <a:lnTo>
                      <a:pt x="0" y="46"/>
                    </a:lnTo>
                    <a:lnTo>
                      <a:pt x="0" y="49"/>
                    </a:lnTo>
                    <a:lnTo>
                      <a:pt x="0" y="50"/>
                    </a:lnTo>
                    <a:lnTo>
                      <a:pt x="0" y="53"/>
                    </a:lnTo>
                    <a:lnTo>
                      <a:pt x="0" y="55"/>
                    </a:lnTo>
                    <a:lnTo>
                      <a:pt x="0" y="57"/>
                    </a:lnTo>
                    <a:lnTo>
                      <a:pt x="0" y="59"/>
                    </a:lnTo>
                    <a:lnTo>
                      <a:pt x="0" y="61"/>
                    </a:lnTo>
                    <a:lnTo>
                      <a:pt x="0" y="63"/>
                    </a:lnTo>
                    <a:lnTo>
                      <a:pt x="0" y="65"/>
                    </a:lnTo>
                    <a:lnTo>
                      <a:pt x="0" y="67"/>
                    </a:lnTo>
                    <a:lnTo>
                      <a:pt x="4" y="67"/>
                    </a:lnTo>
                    <a:lnTo>
                      <a:pt x="8" y="67"/>
                    </a:lnTo>
                    <a:lnTo>
                      <a:pt x="11" y="67"/>
                    </a:lnTo>
                    <a:lnTo>
                      <a:pt x="15" y="67"/>
                    </a:lnTo>
                    <a:lnTo>
                      <a:pt x="18" y="67"/>
                    </a:lnTo>
                    <a:lnTo>
                      <a:pt x="22" y="67"/>
                    </a:lnTo>
                    <a:lnTo>
                      <a:pt x="26" y="67"/>
                    </a:lnTo>
                    <a:lnTo>
                      <a:pt x="28" y="67"/>
                    </a:lnTo>
                    <a:lnTo>
                      <a:pt x="33" y="67"/>
                    </a:lnTo>
                    <a:lnTo>
                      <a:pt x="35" y="67"/>
                    </a:lnTo>
                    <a:lnTo>
                      <a:pt x="39" y="67"/>
                    </a:lnTo>
                    <a:lnTo>
                      <a:pt x="43" y="67"/>
                    </a:lnTo>
                    <a:lnTo>
                      <a:pt x="46" y="67"/>
                    </a:lnTo>
                    <a:lnTo>
                      <a:pt x="50" y="67"/>
                    </a:lnTo>
                    <a:lnTo>
                      <a:pt x="53" y="67"/>
                    </a:lnTo>
                    <a:lnTo>
                      <a:pt x="57" y="67"/>
                    </a:lnTo>
                    <a:lnTo>
                      <a:pt x="57" y="64"/>
                    </a:lnTo>
                    <a:lnTo>
                      <a:pt x="57" y="60"/>
                    </a:lnTo>
                    <a:lnTo>
                      <a:pt x="57" y="57"/>
                    </a:lnTo>
                    <a:lnTo>
                      <a:pt x="57" y="53"/>
                    </a:lnTo>
                    <a:lnTo>
                      <a:pt x="57" y="50"/>
                    </a:lnTo>
                    <a:lnTo>
                      <a:pt x="57" y="48"/>
                    </a:lnTo>
                    <a:lnTo>
                      <a:pt x="57" y="44"/>
                    </a:lnTo>
                    <a:lnTo>
                      <a:pt x="57" y="41"/>
                    </a:lnTo>
                    <a:lnTo>
                      <a:pt x="57" y="37"/>
                    </a:lnTo>
                    <a:lnTo>
                      <a:pt x="57" y="34"/>
                    </a:lnTo>
                    <a:lnTo>
                      <a:pt x="57" y="30"/>
                    </a:lnTo>
                    <a:lnTo>
                      <a:pt x="57" y="27"/>
                    </a:lnTo>
                    <a:lnTo>
                      <a:pt x="57" y="25"/>
                    </a:lnTo>
                    <a:lnTo>
                      <a:pt x="57" y="21"/>
                    </a:lnTo>
                    <a:lnTo>
                      <a:pt x="57" y="18"/>
                    </a:lnTo>
                    <a:lnTo>
                      <a:pt x="57" y="14"/>
                    </a:lnTo>
                    <a:lnTo>
                      <a:pt x="54" y="14"/>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66" name="Texas">
                <a:extLst>
                  <a:ext uri="{FF2B5EF4-FFF2-40B4-BE49-F238E27FC236}">
                    <a16:creationId xmlns:a16="http://schemas.microsoft.com/office/drawing/2014/main" id="{8BF27757-A640-42E4-8E87-A8296BE26E5D}"/>
                  </a:ext>
                </a:extLst>
              </p:cNvPr>
              <p:cNvSpPr>
                <a:spLocks noEditPoints="1"/>
              </p:cNvSpPr>
              <p:nvPr/>
            </p:nvSpPr>
            <p:spPr bwMode="auto">
              <a:xfrm>
                <a:off x="2768251" y="3514088"/>
                <a:ext cx="284678" cy="253902"/>
              </a:xfrm>
              <a:custGeom>
                <a:avLst/>
                <a:gdLst>
                  <a:gd name="T0" fmla="*/ 105 w 148"/>
                  <a:gd name="T1" fmla="*/ 121 h 132"/>
                  <a:gd name="T2" fmla="*/ 112 w 148"/>
                  <a:gd name="T3" fmla="*/ 104 h 132"/>
                  <a:gd name="T4" fmla="*/ 106 w 148"/>
                  <a:gd name="T5" fmla="*/ 111 h 132"/>
                  <a:gd name="T6" fmla="*/ 147 w 148"/>
                  <a:gd name="T7" fmla="*/ 65 h 132"/>
                  <a:gd name="T8" fmla="*/ 143 w 148"/>
                  <a:gd name="T9" fmla="*/ 57 h 132"/>
                  <a:gd name="T10" fmla="*/ 143 w 148"/>
                  <a:gd name="T11" fmla="*/ 44 h 132"/>
                  <a:gd name="T12" fmla="*/ 140 w 148"/>
                  <a:gd name="T13" fmla="*/ 36 h 132"/>
                  <a:gd name="T14" fmla="*/ 135 w 148"/>
                  <a:gd name="T15" fmla="*/ 35 h 132"/>
                  <a:gd name="T16" fmla="*/ 127 w 148"/>
                  <a:gd name="T17" fmla="*/ 34 h 132"/>
                  <a:gd name="T18" fmla="*/ 122 w 148"/>
                  <a:gd name="T19" fmla="*/ 34 h 132"/>
                  <a:gd name="T20" fmla="*/ 116 w 148"/>
                  <a:gd name="T21" fmla="*/ 34 h 132"/>
                  <a:gd name="T22" fmla="*/ 113 w 148"/>
                  <a:gd name="T23" fmla="*/ 34 h 132"/>
                  <a:gd name="T24" fmla="*/ 109 w 148"/>
                  <a:gd name="T25" fmla="*/ 34 h 132"/>
                  <a:gd name="T26" fmla="*/ 108 w 148"/>
                  <a:gd name="T27" fmla="*/ 34 h 132"/>
                  <a:gd name="T28" fmla="*/ 103 w 148"/>
                  <a:gd name="T29" fmla="*/ 32 h 132"/>
                  <a:gd name="T30" fmla="*/ 99 w 148"/>
                  <a:gd name="T31" fmla="*/ 34 h 132"/>
                  <a:gd name="T32" fmla="*/ 97 w 148"/>
                  <a:gd name="T33" fmla="*/ 30 h 132"/>
                  <a:gd name="T34" fmla="*/ 88 w 148"/>
                  <a:gd name="T35" fmla="*/ 30 h 132"/>
                  <a:gd name="T36" fmla="*/ 83 w 148"/>
                  <a:gd name="T37" fmla="*/ 25 h 132"/>
                  <a:gd name="T38" fmla="*/ 76 w 148"/>
                  <a:gd name="T39" fmla="*/ 24 h 132"/>
                  <a:gd name="T40" fmla="*/ 75 w 148"/>
                  <a:gd name="T41" fmla="*/ 15 h 132"/>
                  <a:gd name="T42" fmla="*/ 75 w 148"/>
                  <a:gd name="T43" fmla="*/ 2 h 132"/>
                  <a:gd name="T44" fmla="*/ 63 w 148"/>
                  <a:gd name="T45" fmla="*/ 0 h 132"/>
                  <a:gd name="T46" fmla="*/ 46 w 148"/>
                  <a:gd name="T47" fmla="*/ 0 h 132"/>
                  <a:gd name="T48" fmla="*/ 41 w 148"/>
                  <a:gd name="T49" fmla="*/ 17 h 132"/>
                  <a:gd name="T50" fmla="*/ 41 w 148"/>
                  <a:gd name="T51" fmla="*/ 46 h 132"/>
                  <a:gd name="T52" fmla="*/ 27 w 148"/>
                  <a:gd name="T53" fmla="*/ 57 h 132"/>
                  <a:gd name="T54" fmla="*/ 7 w 148"/>
                  <a:gd name="T55" fmla="*/ 57 h 132"/>
                  <a:gd name="T56" fmla="*/ 3 w 148"/>
                  <a:gd name="T57" fmla="*/ 59 h 132"/>
                  <a:gd name="T58" fmla="*/ 18 w 148"/>
                  <a:gd name="T59" fmla="*/ 73 h 132"/>
                  <a:gd name="T60" fmla="*/ 26 w 148"/>
                  <a:gd name="T61" fmla="*/ 87 h 132"/>
                  <a:gd name="T62" fmla="*/ 38 w 148"/>
                  <a:gd name="T63" fmla="*/ 93 h 132"/>
                  <a:gd name="T64" fmla="*/ 44 w 148"/>
                  <a:gd name="T65" fmla="*/ 88 h 132"/>
                  <a:gd name="T66" fmla="*/ 53 w 148"/>
                  <a:gd name="T67" fmla="*/ 84 h 132"/>
                  <a:gd name="T68" fmla="*/ 60 w 148"/>
                  <a:gd name="T69" fmla="*/ 85 h 132"/>
                  <a:gd name="T70" fmla="*/ 68 w 148"/>
                  <a:gd name="T71" fmla="*/ 95 h 132"/>
                  <a:gd name="T72" fmla="*/ 74 w 148"/>
                  <a:gd name="T73" fmla="*/ 104 h 132"/>
                  <a:gd name="T74" fmla="*/ 80 w 148"/>
                  <a:gd name="T75" fmla="*/ 114 h 132"/>
                  <a:gd name="T76" fmla="*/ 83 w 148"/>
                  <a:gd name="T77" fmla="*/ 119 h 132"/>
                  <a:gd name="T78" fmla="*/ 90 w 148"/>
                  <a:gd name="T79" fmla="*/ 127 h 132"/>
                  <a:gd name="T80" fmla="*/ 105 w 148"/>
                  <a:gd name="T81" fmla="*/ 132 h 132"/>
                  <a:gd name="T82" fmla="*/ 108 w 148"/>
                  <a:gd name="T83" fmla="*/ 130 h 132"/>
                  <a:gd name="T84" fmla="*/ 103 w 148"/>
                  <a:gd name="T85" fmla="*/ 118 h 132"/>
                  <a:gd name="T86" fmla="*/ 103 w 148"/>
                  <a:gd name="T87" fmla="*/ 114 h 132"/>
                  <a:gd name="T88" fmla="*/ 108 w 148"/>
                  <a:gd name="T89" fmla="*/ 107 h 132"/>
                  <a:gd name="T90" fmla="*/ 110 w 148"/>
                  <a:gd name="T91" fmla="*/ 104 h 132"/>
                  <a:gd name="T92" fmla="*/ 113 w 148"/>
                  <a:gd name="T93" fmla="*/ 102 h 132"/>
                  <a:gd name="T94" fmla="*/ 114 w 148"/>
                  <a:gd name="T95" fmla="*/ 98 h 132"/>
                  <a:gd name="T96" fmla="*/ 121 w 148"/>
                  <a:gd name="T97" fmla="*/ 99 h 132"/>
                  <a:gd name="T98" fmla="*/ 128 w 148"/>
                  <a:gd name="T99" fmla="*/ 95 h 132"/>
                  <a:gd name="T100" fmla="*/ 132 w 148"/>
                  <a:gd name="T101" fmla="*/ 85 h 132"/>
                  <a:gd name="T102" fmla="*/ 135 w 148"/>
                  <a:gd name="T103" fmla="*/ 87 h 132"/>
                  <a:gd name="T104" fmla="*/ 144 w 148"/>
                  <a:gd name="T105" fmla="*/ 85 h 132"/>
                  <a:gd name="T106" fmla="*/ 146 w 148"/>
                  <a:gd name="T107" fmla="*/ 77 h 132"/>
                  <a:gd name="T108" fmla="*/ 148 w 148"/>
                  <a:gd name="T109" fmla="*/ 69 h 132"/>
                  <a:gd name="T110" fmla="*/ 133 w 148"/>
                  <a:gd name="T111" fmla="*/ 91 h 132"/>
                  <a:gd name="T112" fmla="*/ 116 w 148"/>
                  <a:gd name="T113" fmla="*/ 10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8" h="132">
                    <a:moveTo>
                      <a:pt x="105" y="115"/>
                    </a:moveTo>
                    <a:lnTo>
                      <a:pt x="105" y="117"/>
                    </a:lnTo>
                    <a:lnTo>
                      <a:pt x="105" y="121"/>
                    </a:lnTo>
                    <a:lnTo>
                      <a:pt x="106" y="126"/>
                    </a:lnTo>
                    <a:lnTo>
                      <a:pt x="108" y="129"/>
                    </a:lnTo>
                    <a:lnTo>
                      <a:pt x="108" y="129"/>
                    </a:lnTo>
                    <a:lnTo>
                      <a:pt x="108" y="126"/>
                    </a:lnTo>
                    <a:lnTo>
                      <a:pt x="105" y="121"/>
                    </a:lnTo>
                    <a:lnTo>
                      <a:pt x="105" y="115"/>
                    </a:lnTo>
                    <a:close/>
                    <a:moveTo>
                      <a:pt x="110" y="104"/>
                    </a:moveTo>
                    <a:lnTo>
                      <a:pt x="110" y="106"/>
                    </a:lnTo>
                    <a:lnTo>
                      <a:pt x="109" y="106"/>
                    </a:lnTo>
                    <a:lnTo>
                      <a:pt x="109" y="107"/>
                    </a:lnTo>
                    <a:lnTo>
                      <a:pt x="109" y="107"/>
                    </a:lnTo>
                    <a:lnTo>
                      <a:pt x="110" y="106"/>
                    </a:lnTo>
                    <a:lnTo>
                      <a:pt x="112" y="104"/>
                    </a:lnTo>
                    <a:lnTo>
                      <a:pt x="112" y="104"/>
                    </a:lnTo>
                    <a:lnTo>
                      <a:pt x="110" y="104"/>
                    </a:lnTo>
                    <a:close/>
                    <a:moveTo>
                      <a:pt x="108" y="108"/>
                    </a:moveTo>
                    <a:lnTo>
                      <a:pt x="106" y="113"/>
                    </a:lnTo>
                    <a:lnTo>
                      <a:pt x="105" y="114"/>
                    </a:lnTo>
                    <a:lnTo>
                      <a:pt x="105" y="115"/>
                    </a:lnTo>
                    <a:lnTo>
                      <a:pt x="105" y="115"/>
                    </a:lnTo>
                    <a:lnTo>
                      <a:pt x="106" y="111"/>
                    </a:lnTo>
                    <a:lnTo>
                      <a:pt x="109" y="108"/>
                    </a:lnTo>
                    <a:lnTo>
                      <a:pt x="108" y="108"/>
                    </a:lnTo>
                    <a:close/>
                    <a:moveTo>
                      <a:pt x="148" y="69"/>
                    </a:moveTo>
                    <a:lnTo>
                      <a:pt x="148" y="68"/>
                    </a:lnTo>
                    <a:lnTo>
                      <a:pt x="148" y="66"/>
                    </a:lnTo>
                    <a:lnTo>
                      <a:pt x="148" y="66"/>
                    </a:lnTo>
                    <a:lnTo>
                      <a:pt x="147" y="65"/>
                    </a:lnTo>
                    <a:lnTo>
                      <a:pt x="147" y="65"/>
                    </a:lnTo>
                    <a:lnTo>
                      <a:pt x="147" y="64"/>
                    </a:lnTo>
                    <a:lnTo>
                      <a:pt x="147" y="62"/>
                    </a:lnTo>
                    <a:lnTo>
                      <a:pt x="146" y="62"/>
                    </a:lnTo>
                    <a:lnTo>
                      <a:pt x="146" y="62"/>
                    </a:lnTo>
                    <a:lnTo>
                      <a:pt x="146" y="59"/>
                    </a:lnTo>
                    <a:lnTo>
                      <a:pt x="146" y="59"/>
                    </a:lnTo>
                    <a:lnTo>
                      <a:pt x="144" y="58"/>
                    </a:lnTo>
                    <a:lnTo>
                      <a:pt x="143" y="57"/>
                    </a:lnTo>
                    <a:lnTo>
                      <a:pt x="143" y="55"/>
                    </a:lnTo>
                    <a:lnTo>
                      <a:pt x="143" y="54"/>
                    </a:lnTo>
                    <a:lnTo>
                      <a:pt x="143" y="51"/>
                    </a:lnTo>
                    <a:lnTo>
                      <a:pt x="143" y="50"/>
                    </a:lnTo>
                    <a:lnTo>
                      <a:pt x="143" y="49"/>
                    </a:lnTo>
                    <a:lnTo>
                      <a:pt x="143" y="47"/>
                    </a:lnTo>
                    <a:lnTo>
                      <a:pt x="143" y="46"/>
                    </a:lnTo>
                    <a:lnTo>
                      <a:pt x="143" y="44"/>
                    </a:lnTo>
                    <a:lnTo>
                      <a:pt x="143" y="42"/>
                    </a:lnTo>
                    <a:lnTo>
                      <a:pt x="143" y="40"/>
                    </a:lnTo>
                    <a:lnTo>
                      <a:pt x="143" y="39"/>
                    </a:lnTo>
                    <a:lnTo>
                      <a:pt x="143" y="38"/>
                    </a:lnTo>
                    <a:lnTo>
                      <a:pt x="143" y="36"/>
                    </a:lnTo>
                    <a:lnTo>
                      <a:pt x="141" y="36"/>
                    </a:lnTo>
                    <a:lnTo>
                      <a:pt x="140" y="36"/>
                    </a:lnTo>
                    <a:lnTo>
                      <a:pt x="140" y="36"/>
                    </a:lnTo>
                    <a:lnTo>
                      <a:pt x="140" y="36"/>
                    </a:lnTo>
                    <a:lnTo>
                      <a:pt x="139" y="36"/>
                    </a:lnTo>
                    <a:lnTo>
                      <a:pt x="139" y="36"/>
                    </a:lnTo>
                    <a:lnTo>
                      <a:pt x="139" y="36"/>
                    </a:lnTo>
                    <a:lnTo>
                      <a:pt x="139" y="36"/>
                    </a:lnTo>
                    <a:lnTo>
                      <a:pt x="137" y="36"/>
                    </a:lnTo>
                    <a:lnTo>
                      <a:pt x="135" y="35"/>
                    </a:lnTo>
                    <a:lnTo>
                      <a:pt x="135" y="35"/>
                    </a:lnTo>
                    <a:lnTo>
                      <a:pt x="133" y="35"/>
                    </a:lnTo>
                    <a:lnTo>
                      <a:pt x="132" y="34"/>
                    </a:lnTo>
                    <a:lnTo>
                      <a:pt x="131" y="32"/>
                    </a:lnTo>
                    <a:lnTo>
                      <a:pt x="129" y="32"/>
                    </a:lnTo>
                    <a:lnTo>
                      <a:pt x="129" y="32"/>
                    </a:lnTo>
                    <a:lnTo>
                      <a:pt x="129" y="32"/>
                    </a:lnTo>
                    <a:lnTo>
                      <a:pt x="128" y="34"/>
                    </a:lnTo>
                    <a:lnTo>
                      <a:pt x="127" y="34"/>
                    </a:lnTo>
                    <a:lnTo>
                      <a:pt x="127" y="32"/>
                    </a:lnTo>
                    <a:lnTo>
                      <a:pt x="127" y="32"/>
                    </a:lnTo>
                    <a:lnTo>
                      <a:pt x="125" y="32"/>
                    </a:lnTo>
                    <a:lnTo>
                      <a:pt x="125" y="32"/>
                    </a:lnTo>
                    <a:lnTo>
                      <a:pt x="125" y="32"/>
                    </a:lnTo>
                    <a:lnTo>
                      <a:pt x="124" y="32"/>
                    </a:lnTo>
                    <a:lnTo>
                      <a:pt x="124" y="34"/>
                    </a:lnTo>
                    <a:lnTo>
                      <a:pt x="122" y="34"/>
                    </a:lnTo>
                    <a:lnTo>
                      <a:pt x="121" y="32"/>
                    </a:lnTo>
                    <a:lnTo>
                      <a:pt x="120" y="34"/>
                    </a:lnTo>
                    <a:lnTo>
                      <a:pt x="118" y="34"/>
                    </a:lnTo>
                    <a:lnTo>
                      <a:pt x="117" y="35"/>
                    </a:lnTo>
                    <a:lnTo>
                      <a:pt x="117" y="35"/>
                    </a:lnTo>
                    <a:lnTo>
                      <a:pt x="117" y="35"/>
                    </a:lnTo>
                    <a:lnTo>
                      <a:pt x="116" y="34"/>
                    </a:lnTo>
                    <a:lnTo>
                      <a:pt x="116" y="34"/>
                    </a:lnTo>
                    <a:lnTo>
                      <a:pt x="114" y="34"/>
                    </a:lnTo>
                    <a:lnTo>
                      <a:pt x="114" y="32"/>
                    </a:lnTo>
                    <a:lnTo>
                      <a:pt x="114" y="32"/>
                    </a:lnTo>
                    <a:lnTo>
                      <a:pt x="114" y="32"/>
                    </a:lnTo>
                    <a:lnTo>
                      <a:pt x="113" y="32"/>
                    </a:lnTo>
                    <a:lnTo>
                      <a:pt x="113" y="34"/>
                    </a:lnTo>
                    <a:lnTo>
                      <a:pt x="113" y="34"/>
                    </a:lnTo>
                    <a:lnTo>
                      <a:pt x="113" y="34"/>
                    </a:lnTo>
                    <a:lnTo>
                      <a:pt x="112" y="32"/>
                    </a:lnTo>
                    <a:lnTo>
                      <a:pt x="110" y="32"/>
                    </a:lnTo>
                    <a:lnTo>
                      <a:pt x="110" y="32"/>
                    </a:lnTo>
                    <a:lnTo>
                      <a:pt x="110" y="32"/>
                    </a:lnTo>
                    <a:lnTo>
                      <a:pt x="110" y="32"/>
                    </a:lnTo>
                    <a:lnTo>
                      <a:pt x="109" y="32"/>
                    </a:lnTo>
                    <a:lnTo>
                      <a:pt x="109" y="34"/>
                    </a:lnTo>
                    <a:lnTo>
                      <a:pt x="109" y="34"/>
                    </a:lnTo>
                    <a:lnTo>
                      <a:pt x="109" y="34"/>
                    </a:lnTo>
                    <a:lnTo>
                      <a:pt x="109" y="35"/>
                    </a:lnTo>
                    <a:lnTo>
                      <a:pt x="108" y="35"/>
                    </a:lnTo>
                    <a:lnTo>
                      <a:pt x="108" y="35"/>
                    </a:lnTo>
                    <a:lnTo>
                      <a:pt x="108" y="35"/>
                    </a:lnTo>
                    <a:lnTo>
                      <a:pt x="108" y="34"/>
                    </a:lnTo>
                    <a:lnTo>
                      <a:pt x="108" y="34"/>
                    </a:lnTo>
                    <a:lnTo>
                      <a:pt x="108" y="34"/>
                    </a:lnTo>
                    <a:lnTo>
                      <a:pt x="108" y="32"/>
                    </a:lnTo>
                    <a:lnTo>
                      <a:pt x="108" y="32"/>
                    </a:lnTo>
                    <a:lnTo>
                      <a:pt x="106" y="34"/>
                    </a:lnTo>
                    <a:lnTo>
                      <a:pt x="106" y="34"/>
                    </a:lnTo>
                    <a:lnTo>
                      <a:pt x="105" y="34"/>
                    </a:lnTo>
                    <a:lnTo>
                      <a:pt x="105" y="34"/>
                    </a:lnTo>
                    <a:lnTo>
                      <a:pt x="105" y="34"/>
                    </a:lnTo>
                    <a:lnTo>
                      <a:pt x="103" y="32"/>
                    </a:lnTo>
                    <a:lnTo>
                      <a:pt x="103" y="32"/>
                    </a:lnTo>
                    <a:lnTo>
                      <a:pt x="102" y="32"/>
                    </a:lnTo>
                    <a:lnTo>
                      <a:pt x="102" y="32"/>
                    </a:lnTo>
                    <a:lnTo>
                      <a:pt x="102" y="31"/>
                    </a:lnTo>
                    <a:lnTo>
                      <a:pt x="102" y="31"/>
                    </a:lnTo>
                    <a:lnTo>
                      <a:pt x="102" y="32"/>
                    </a:lnTo>
                    <a:lnTo>
                      <a:pt x="101" y="32"/>
                    </a:lnTo>
                    <a:lnTo>
                      <a:pt x="99" y="34"/>
                    </a:lnTo>
                    <a:lnTo>
                      <a:pt x="99" y="34"/>
                    </a:lnTo>
                    <a:lnTo>
                      <a:pt x="99" y="34"/>
                    </a:lnTo>
                    <a:lnTo>
                      <a:pt x="99" y="32"/>
                    </a:lnTo>
                    <a:lnTo>
                      <a:pt x="98" y="32"/>
                    </a:lnTo>
                    <a:lnTo>
                      <a:pt x="98" y="31"/>
                    </a:lnTo>
                    <a:lnTo>
                      <a:pt x="97" y="31"/>
                    </a:lnTo>
                    <a:lnTo>
                      <a:pt x="97" y="31"/>
                    </a:lnTo>
                    <a:lnTo>
                      <a:pt x="97" y="30"/>
                    </a:lnTo>
                    <a:lnTo>
                      <a:pt x="95" y="30"/>
                    </a:lnTo>
                    <a:lnTo>
                      <a:pt x="94" y="30"/>
                    </a:lnTo>
                    <a:lnTo>
                      <a:pt x="94" y="31"/>
                    </a:lnTo>
                    <a:lnTo>
                      <a:pt x="93" y="31"/>
                    </a:lnTo>
                    <a:lnTo>
                      <a:pt x="93" y="31"/>
                    </a:lnTo>
                    <a:lnTo>
                      <a:pt x="91" y="30"/>
                    </a:lnTo>
                    <a:lnTo>
                      <a:pt x="90" y="30"/>
                    </a:lnTo>
                    <a:lnTo>
                      <a:pt x="88" y="30"/>
                    </a:lnTo>
                    <a:lnTo>
                      <a:pt x="87" y="28"/>
                    </a:lnTo>
                    <a:lnTo>
                      <a:pt x="86" y="28"/>
                    </a:lnTo>
                    <a:lnTo>
                      <a:pt x="84" y="28"/>
                    </a:lnTo>
                    <a:lnTo>
                      <a:pt x="84" y="28"/>
                    </a:lnTo>
                    <a:lnTo>
                      <a:pt x="84" y="27"/>
                    </a:lnTo>
                    <a:lnTo>
                      <a:pt x="84" y="27"/>
                    </a:lnTo>
                    <a:lnTo>
                      <a:pt x="83" y="27"/>
                    </a:lnTo>
                    <a:lnTo>
                      <a:pt x="83" y="25"/>
                    </a:lnTo>
                    <a:lnTo>
                      <a:pt x="83" y="25"/>
                    </a:lnTo>
                    <a:lnTo>
                      <a:pt x="83" y="25"/>
                    </a:lnTo>
                    <a:lnTo>
                      <a:pt x="82" y="27"/>
                    </a:lnTo>
                    <a:lnTo>
                      <a:pt x="82" y="27"/>
                    </a:lnTo>
                    <a:lnTo>
                      <a:pt x="80" y="27"/>
                    </a:lnTo>
                    <a:lnTo>
                      <a:pt x="79" y="27"/>
                    </a:lnTo>
                    <a:lnTo>
                      <a:pt x="79" y="27"/>
                    </a:lnTo>
                    <a:lnTo>
                      <a:pt x="76" y="24"/>
                    </a:lnTo>
                    <a:lnTo>
                      <a:pt x="76" y="24"/>
                    </a:lnTo>
                    <a:lnTo>
                      <a:pt x="75" y="24"/>
                    </a:lnTo>
                    <a:lnTo>
                      <a:pt x="75" y="23"/>
                    </a:lnTo>
                    <a:lnTo>
                      <a:pt x="75" y="21"/>
                    </a:lnTo>
                    <a:lnTo>
                      <a:pt x="75" y="20"/>
                    </a:lnTo>
                    <a:lnTo>
                      <a:pt x="75" y="17"/>
                    </a:lnTo>
                    <a:lnTo>
                      <a:pt x="75" y="16"/>
                    </a:lnTo>
                    <a:lnTo>
                      <a:pt x="75" y="15"/>
                    </a:lnTo>
                    <a:lnTo>
                      <a:pt x="75" y="13"/>
                    </a:lnTo>
                    <a:lnTo>
                      <a:pt x="75" y="12"/>
                    </a:lnTo>
                    <a:lnTo>
                      <a:pt x="75" y="10"/>
                    </a:lnTo>
                    <a:lnTo>
                      <a:pt x="75" y="9"/>
                    </a:lnTo>
                    <a:lnTo>
                      <a:pt x="75" y="8"/>
                    </a:lnTo>
                    <a:lnTo>
                      <a:pt x="75" y="5"/>
                    </a:lnTo>
                    <a:lnTo>
                      <a:pt x="75" y="4"/>
                    </a:lnTo>
                    <a:lnTo>
                      <a:pt x="75" y="2"/>
                    </a:lnTo>
                    <a:lnTo>
                      <a:pt x="75" y="1"/>
                    </a:lnTo>
                    <a:lnTo>
                      <a:pt x="75" y="0"/>
                    </a:lnTo>
                    <a:lnTo>
                      <a:pt x="74" y="0"/>
                    </a:lnTo>
                    <a:lnTo>
                      <a:pt x="71" y="0"/>
                    </a:lnTo>
                    <a:lnTo>
                      <a:pt x="69" y="0"/>
                    </a:lnTo>
                    <a:lnTo>
                      <a:pt x="67" y="0"/>
                    </a:lnTo>
                    <a:lnTo>
                      <a:pt x="65" y="0"/>
                    </a:lnTo>
                    <a:lnTo>
                      <a:pt x="63" y="0"/>
                    </a:lnTo>
                    <a:lnTo>
                      <a:pt x="60" y="0"/>
                    </a:lnTo>
                    <a:lnTo>
                      <a:pt x="59" y="0"/>
                    </a:lnTo>
                    <a:lnTo>
                      <a:pt x="56" y="0"/>
                    </a:lnTo>
                    <a:lnTo>
                      <a:pt x="55" y="0"/>
                    </a:lnTo>
                    <a:lnTo>
                      <a:pt x="52" y="0"/>
                    </a:lnTo>
                    <a:lnTo>
                      <a:pt x="50" y="0"/>
                    </a:lnTo>
                    <a:lnTo>
                      <a:pt x="48" y="0"/>
                    </a:lnTo>
                    <a:lnTo>
                      <a:pt x="46" y="0"/>
                    </a:lnTo>
                    <a:lnTo>
                      <a:pt x="44" y="0"/>
                    </a:lnTo>
                    <a:lnTo>
                      <a:pt x="41" y="0"/>
                    </a:lnTo>
                    <a:lnTo>
                      <a:pt x="41" y="0"/>
                    </a:lnTo>
                    <a:lnTo>
                      <a:pt x="41" y="2"/>
                    </a:lnTo>
                    <a:lnTo>
                      <a:pt x="41" y="6"/>
                    </a:lnTo>
                    <a:lnTo>
                      <a:pt x="41" y="10"/>
                    </a:lnTo>
                    <a:lnTo>
                      <a:pt x="41" y="13"/>
                    </a:lnTo>
                    <a:lnTo>
                      <a:pt x="41" y="17"/>
                    </a:lnTo>
                    <a:lnTo>
                      <a:pt x="41" y="21"/>
                    </a:lnTo>
                    <a:lnTo>
                      <a:pt x="41" y="24"/>
                    </a:lnTo>
                    <a:lnTo>
                      <a:pt x="41" y="28"/>
                    </a:lnTo>
                    <a:lnTo>
                      <a:pt x="41" y="32"/>
                    </a:lnTo>
                    <a:lnTo>
                      <a:pt x="41" y="35"/>
                    </a:lnTo>
                    <a:lnTo>
                      <a:pt x="41" y="39"/>
                    </a:lnTo>
                    <a:lnTo>
                      <a:pt x="41" y="43"/>
                    </a:lnTo>
                    <a:lnTo>
                      <a:pt x="41" y="46"/>
                    </a:lnTo>
                    <a:lnTo>
                      <a:pt x="41" y="50"/>
                    </a:lnTo>
                    <a:lnTo>
                      <a:pt x="41" y="53"/>
                    </a:lnTo>
                    <a:lnTo>
                      <a:pt x="41" y="57"/>
                    </a:lnTo>
                    <a:lnTo>
                      <a:pt x="38" y="57"/>
                    </a:lnTo>
                    <a:lnTo>
                      <a:pt x="35" y="57"/>
                    </a:lnTo>
                    <a:lnTo>
                      <a:pt x="33" y="57"/>
                    </a:lnTo>
                    <a:lnTo>
                      <a:pt x="30" y="57"/>
                    </a:lnTo>
                    <a:lnTo>
                      <a:pt x="27" y="57"/>
                    </a:lnTo>
                    <a:lnTo>
                      <a:pt x="26" y="57"/>
                    </a:lnTo>
                    <a:lnTo>
                      <a:pt x="23" y="57"/>
                    </a:lnTo>
                    <a:lnTo>
                      <a:pt x="21" y="57"/>
                    </a:lnTo>
                    <a:lnTo>
                      <a:pt x="18" y="57"/>
                    </a:lnTo>
                    <a:lnTo>
                      <a:pt x="15" y="57"/>
                    </a:lnTo>
                    <a:lnTo>
                      <a:pt x="12" y="57"/>
                    </a:lnTo>
                    <a:lnTo>
                      <a:pt x="10" y="57"/>
                    </a:lnTo>
                    <a:lnTo>
                      <a:pt x="7" y="57"/>
                    </a:lnTo>
                    <a:lnTo>
                      <a:pt x="6" y="57"/>
                    </a:lnTo>
                    <a:lnTo>
                      <a:pt x="3" y="57"/>
                    </a:lnTo>
                    <a:lnTo>
                      <a:pt x="0" y="57"/>
                    </a:lnTo>
                    <a:lnTo>
                      <a:pt x="0" y="57"/>
                    </a:lnTo>
                    <a:lnTo>
                      <a:pt x="2" y="59"/>
                    </a:lnTo>
                    <a:lnTo>
                      <a:pt x="2" y="59"/>
                    </a:lnTo>
                    <a:lnTo>
                      <a:pt x="3" y="59"/>
                    </a:lnTo>
                    <a:lnTo>
                      <a:pt x="3" y="59"/>
                    </a:lnTo>
                    <a:lnTo>
                      <a:pt x="3" y="61"/>
                    </a:lnTo>
                    <a:lnTo>
                      <a:pt x="4" y="62"/>
                    </a:lnTo>
                    <a:lnTo>
                      <a:pt x="6" y="64"/>
                    </a:lnTo>
                    <a:lnTo>
                      <a:pt x="7" y="64"/>
                    </a:lnTo>
                    <a:lnTo>
                      <a:pt x="10" y="66"/>
                    </a:lnTo>
                    <a:lnTo>
                      <a:pt x="12" y="69"/>
                    </a:lnTo>
                    <a:lnTo>
                      <a:pt x="15" y="72"/>
                    </a:lnTo>
                    <a:lnTo>
                      <a:pt x="18" y="73"/>
                    </a:lnTo>
                    <a:lnTo>
                      <a:pt x="19" y="73"/>
                    </a:lnTo>
                    <a:lnTo>
                      <a:pt x="19" y="74"/>
                    </a:lnTo>
                    <a:lnTo>
                      <a:pt x="21" y="76"/>
                    </a:lnTo>
                    <a:lnTo>
                      <a:pt x="22" y="80"/>
                    </a:lnTo>
                    <a:lnTo>
                      <a:pt x="22" y="81"/>
                    </a:lnTo>
                    <a:lnTo>
                      <a:pt x="23" y="84"/>
                    </a:lnTo>
                    <a:lnTo>
                      <a:pt x="25" y="85"/>
                    </a:lnTo>
                    <a:lnTo>
                      <a:pt x="26" y="87"/>
                    </a:lnTo>
                    <a:lnTo>
                      <a:pt x="26" y="87"/>
                    </a:lnTo>
                    <a:lnTo>
                      <a:pt x="27" y="88"/>
                    </a:lnTo>
                    <a:lnTo>
                      <a:pt x="29" y="89"/>
                    </a:lnTo>
                    <a:lnTo>
                      <a:pt x="30" y="89"/>
                    </a:lnTo>
                    <a:lnTo>
                      <a:pt x="31" y="91"/>
                    </a:lnTo>
                    <a:lnTo>
                      <a:pt x="34" y="91"/>
                    </a:lnTo>
                    <a:lnTo>
                      <a:pt x="37" y="93"/>
                    </a:lnTo>
                    <a:lnTo>
                      <a:pt x="38" y="93"/>
                    </a:lnTo>
                    <a:lnTo>
                      <a:pt x="40" y="93"/>
                    </a:lnTo>
                    <a:lnTo>
                      <a:pt x="41" y="93"/>
                    </a:lnTo>
                    <a:lnTo>
                      <a:pt x="41" y="92"/>
                    </a:lnTo>
                    <a:lnTo>
                      <a:pt x="42" y="92"/>
                    </a:lnTo>
                    <a:lnTo>
                      <a:pt x="42" y="91"/>
                    </a:lnTo>
                    <a:lnTo>
                      <a:pt x="44" y="91"/>
                    </a:lnTo>
                    <a:lnTo>
                      <a:pt x="42" y="89"/>
                    </a:lnTo>
                    <a:lnTo>
                      <a:pt x="44" y="88"/>
                    </a:lnTo>
                    <a:lnTo>
                      <a:pt x="45" y="85"/>
                    </a:lnTo>
                    <a:lnTo>
                      <a:pt x="46" y="84"/>
                    </a:lnTo>
                    <a:lnTo>
                      <a:pt x="48" y="84"/>
                    </a:lnTo>
                    <a:lnTo>
                      <a:pt x="49" y="84"/>
                    </a:lnTo>
                    <a:lnTo>
                      <a:pt x="49" y="83"/>
                    </a:lnTo>
                    <a:lnTo>
                      <a:pt x="49" y="83"/>
                    </a:lnTo>
                    <a:lnTo>
                      <a:pt x="50" y="84"/>
                    </a:lnTo>
                    <a:lnTo>
                      <a:pt x="53" y="84"/>
                    </a:lnTo>
                    <a:lnTo>
                      <a:pt x="56" y="84"/>
                    </a:lnTo>
                    <a:lnTo>
                      <a:pt x="57" y="84"/>
                    </a:lnTo>
                    <a:lnTo>
                      <a:pt x="57" y="84"/>
                    </a:lnTo>
                    <a:lnTo>
                      <a:pt x="59" y="84"/>
                    </a:lnTo>
                    <a:lnTo>
                      <a:pt x="59" y="84"/>
                    </a:lnTo>
                    <a:lnTo>
                      <a:pt x="59" y="84"/>
                    </a:lnTo>
                    <a:lnTo>
                      <a:pt x="59" y="84"/>
                    </a:lnTo>
                    <a:lnTo>
                      <a:pt x="60" y="85"/>
                    </a:lnTo>
                    <a:lnTo>
                      <a:pt x="61" y="87"/>
                    </a:lnTo>
                    <a:lnTo>
                      <a:pt x="64" y="88"/>
                    </a:lnTo>
                    <a:lnTo>
                      <a:pt x="64" y="88"/>
                    </a:lnTo>
                    <a:lnTo>
                      <a:pt x="64" y="89"/>
                    </a:lnTo>
                    <a:lnTo>
                      <a:pt x="65" y="89"/>
                    </a:lnTo>
                    <a:lnTo>
                      <a:pt x="67" y="92"/>
                    </a:lnTo>
                    <a:lnTo>
                      <a:pt x="68" y="93"/>
                    </a:lnTo>
                    <a:lnTo>
                      <a:pt x="68" y="95"/>
                    </a:lnTo>
                    <a:lnTo>
                      <a:pt x="69" y="96"/>
                    </a:lnTo>
                    <a:lnTo>
                      <a:pt x="71" y="99"/>
                    </a:lnTo>
                    <a:lnTo>
                      <a:pt x="72" y="100"/>
                    </a:lnTo>
                    <a:lnTo>
                      <a:pt x="71" y="100"/>
                    </a:lnTo>
                    <a:lnTo>
                      <a:pt x="72" y="100"/>
                    </a:lnTo>
                    <a:lnTo>
                      <a:pt x="72" y="102"/>
                    </a:lnTo>
                    <a:lnTo>
                      <a:pt x="74" y="103"/>
                    </a:lnTo>
                    <a:lnTo>
                      <a:pt x="74" y="104"/>
                    </a:lnTo>
                    <a:lnTo>
                      <a:pt x="75" y="106"/>
                    </a:lnTo>
                    <a:lnTo>
                      <a:pt x="76" y="107"/>
                    </a:lnTo>
                    <a:lnTo>
                      <a:pt x="78" y="110"/>
                    </a:lnTo>
                    <a:lnTo>
                      <a:pt x="80" y="111"/>
                    </a:lnTo>
                    <a:lnTo>
                      <a:pt x="82" y="111"/>
                    </a:lnTo>
                    <a:lnTo>
                      <a:pt x="82" y="113"/>
                    </a:lnTo>
                    <a:lnTo>
                      <a:pt x="82" y="114"/>
                    </a:lnTo>
                    <a:lnTo>
                      <a:pt x="80" y="114"/>
                    </a:lnTo>
                    <a:lnTo>
                      <a:pt x="82" y="115"/>
                    </a:lnTo>
                    <a:lnTo>
                      <a:pt x="82" y="115"/>
                    </a:lnTo>
                    <a:lnTo>
                      <a:pt x="82" y="117"/>
                    </a:lnTo>
                    <a:lnTo>
                      <a:pt x="82" y="117"/>
                    </a:lnTo>
                    <a:lnTo>
                      <a:pt x="82" y="118"/>
                    </a:lnTo>
                    <a:lnTo>
                      <a:pt x="82" y="118"/>
                    </a:lnTo>
                    <a:lnTo>
                      <a:pt x="82" y="118"/>
                    </a:lnTo>
                    <a:lnTo>
                      <a:pt x="83" y="119"/>
                    </a:lnTo>
                    <a:lnTo>
                      <a:pt x="84" y="121"/>
                    </a:lnTo>
                    <a:lnTo>
                      <a:pt x="84" y="123"/>
                    </a:lnTo>
                    <a:lnTo>
                      <a:pt x="84" y="123"/>
                    </a:lnTo>
                    <a:lnTo>
                      <a:pt x="86" y="125"/>
                    </a:lnTo>
                    <a:lnTo>
                      <a:pt x="87" y="126"/>
                    </a:lnTo>
                    <a:lnTo>
                      <a:pt x="88" y="126"/>
                    </a:lnTo>
                    <a:lnTo>
                      <a:pt x="90" y="126"/>
                    </a:lnTo>
                    <a:lnTo>
                      <a:pt x="90" y="127"/>
                    </a:lnTo>
                    <a:lnTo>
                      <a:pt x="91" y="127"/>
                    </a:lnTo>
                    <a:lnTo>
                      <a:pt x="93" y="127"/>
                    </a:lnTo>
                    <a:lnTo>
                      <a:pt x="94" y="127"/>
                    </a:lnTo>
                    <a:lnTo>
                      <a:pt x="95" y="129"/>
                    </a:lnTo>
                    <a:lnTo>
                      <a:pt x="97" y="130"/>
                    </a:lnTo>
                    <a:lnTo>
                      <a:pt x="101" y="130"/>
                    </a:lnTo>
                    <a:lnTo>
                      <a:pt x="102" y="130"/>
                    </a:lnTo>
                    <a:lnTo>
                      <a:pt x="105" y="132"/>
                    </a:lnTo>
                    <a:lnTo>
                      <a:pt x="105" y="132"/>
                    </a:lnTo>
                    <a:lnTo>
                      <a:pt x="105" y="132"/>
                    </a:lnTo>
                    <a:lnTo>
                      <a:pt x="105" y="132"/>
                    </a:lnTo>
                    <a:lnTo>
                      <a:pt x="106" y="132"/>
                    </a:lnTo>
                    <a:lnTo>
                      <a:pt x="106" y="132"/>
                    </a:lnTo>
                    <a:lnTo>
                      <a:pt x="108" y="130"/>
                    </a:lnTo>
                    <a:lnTo>
                      <a:pt x="108" y="130"/>
                    </a:lnTo>
                    <a:lnTo>
                      <a:pt x="108" y="130"/>
                    </a:lnTo>
                    <a:lnTo>
                      <a:pt x="108" y="129"/>
                    </a:lnTo>
                    <a:lnTo>
                      <a:pt x="105" y="126"/>
                    </a:lnTo>
                    <a:lnTo>
                      <a:pt x="105" y="125"/>
                    </a:lnTo>
                    <a:lnTo>
                      <a:pt x="105" y="122"/>
                    </a:lnTo>
                    <a:lnTo>
                      <a:pt x="103" y="121"/>
                    </a:lnTo>
                    <a:lnTo>
                      <a:pt x="103" y="119"/>
                    </a:lnTo>
                    <a:lnTo>
                      <a:pt x="103" y="118"/>
                    </a:lnTo>
                    <a:lnTo>
                      <a:pt x="103" y="118"/>
                    </a:lnTo>
                    <a:lnTo>
                      <a:pt x="103" y="117"/>
                    </a:lnTo>
                    <a:lnTo>
                      <a:pt x="103" y="117"/>
                    </a:lnTo>
                    <a:lnTo>
                      <a:pt x="103" y="115"/>
                    </a:lnTo>
                    <a:lnTo>
                      <a:pt x="102" y="115"/>
                    </a:lnTo>
                    <a:lnTo>
                      <a:pt x="101" y="113"/>
                    </a:lnTo>
                    <a:lnTo>
                      <a:pt x="102" y="114"/>
                    </a:lnTo>
                    <a:lnTo>
                      <a:pt x="103" y="114"/>
                    </a:lnTo>
                    <a:lnTo>
                      <a:pt x="103" y="114"/>
                    </a:lnTo>
                    <a:lnTo>
                      <a:pt x="105" y="114"/>
                    </a:lnTo>
                    <a:lnTo>
                      <a:pt x="105" y="113"/>
                    </a:lnTo>
                    <a:lnTo>
                      <a:pt x="106" y="110"/>
                    </a:lnTo>
                    <a:lnTo>
                      <a:pt x="105" y="108"/>
                    </a:lnTo>
                    <a:lnTo>
                      <a:pt x="105" y="108"/>
                    </a:lnTo>
                    <a:lnTo>
                      <a:pt x="105" y="107"/>
                    </a:lnTo>
                    <a:lnTo>
                      <a:pt x="106" y="108"/>
                    </a:lnTo>
                    <a:lnTo>
                      <a:pt x="108" y="107"/>
                    </a:lnTo>
                    <a:lnTo>
                      <a:pt x="109" y="106"/>
                    </a:lnTo>
                    <a:lnTo>
                      <a:pt x="109" y="104"/>
                    </a:lnTo>
                    <a:lnTo>
                      <a:pt x="108" y="106"/>
                    </a:lnTo>
                    <a:lnTo>
                      <a:pt x="108" y="104"/>
                    </a:lnTo>
                    <a:lnTo>
                      <a:pt x="108" y="104"/>
                    </a:lnTo>
                    <a:lnTo>
                      <a:pt x="109" y="104"/>
                    </a:lnTo>
                    <a:lnTo>
                      <a:pt x="109" y="104"/>
                    </a:lnTo>
                    <a:lnTo>
                      <a:pt x="110" y="104"/>
                    </a:lnTo>
                    <a:lnTo>
                      <a:pt x="110" y="103"/>
                    </a:lnTo>
                    <a:lnTo>
                      <a:pt x="110" y="104"/>
                    </a:lnTo>
                    <a:lnTo>
                      <a:pt x="110" y="104"/>
                    </a:lnTo>
                    <a:lnTo>
                      <a:pt x="112" y="104"/>
                    </a:lnTo>
                    <a:lnTo>
                      <a:pt x="112" y="103"/>
                    </a:lnTo>
                    <a:lnTo>
                      <a:pt x="112" y="102"/>
                    </a:lnTo>
                    <a:lnTo>
                      <a:pt x="112" y="100"/>
                    </a:lnTo>
                    <a:lnTo>
                      <a:pt x="113" y="102"/>
                    </a:lnTo>
                    <a:lnTo>
                      <a:pt x="114" y="102"/>
                    </a:lnTo>
                    <a:lnTo>
                      <a:pt x="116" y="102"/>
                    </a:lnTo>
                    <a:lnTo>
                      <a:pt x="116" y="100"/>
                    </a:lnTo>
                    <a:lnTo>
                      <a:pt x="116" y="100"/>
                    </a:lnTo>
                    <a:lnTo>
                      <a:pt x="114" y="100"/>
                    </a:lnTo>
                    <a:lnTo>
                      <a:pt x="113" y="98"/>
                    </a:lnTo>
                    <a:lnTo>
                      <a:pt x="114" y="98"/>
                    </a:lnTo>
                    <a:lnTo>
                      <a:pt x="114" y="98"/>
                    </a:lnTo>
                    <a:lnTo>
                      <a:pt x="114" y="98"/>
                    </a:lnTo>
                    <a:lnTo>
                      <a:pt x="114" y="98"/>
                    </a:lnTo>
                    <a:lnTo>
                      <a:pt x="116" y="99"/>
                    </a:lnTo>
                    <a:lnTo>
                      <a:pt x="117" y="99"/>
                    </a:lnTo>
                    <a:lnTo>
                      <a:pt x="117" y="98"/>
                    </a:lnTo>
                    <a:lnTo>
                      <a:pt x="117" y="98"/>
                    </a:lnTo>
                    <a:lnTo>
                      <a:pt x="120" y="99"/>
                    </a:lnTo>
                    <a:lnTo>
                      <a:pt x="121" y="99"/>
                    </a:lnTo>
                    <a:lnTo>
                      <a:pt x="120" y="99"/>
                    </a:lnTo>
                    <a:lnTo>
                      <a:pt x="118" y="100"/>
                    </a:lnTo>
                    <a:lnTo>
                      <a:pt x="118" y="100"/>
                    </a:lnTo>
                    <a:lnTo>
                      <a:pt x="121" y="99"/>
                    </a:lnTo>
                    <a:lnTo>
                      <a:pt x="122" y="98"/>
                    </a:lnTo>
                    <a:lnTo>
                      <a:pt x="124" y="98"/>
                    </a:lnTo>
                    <a:lnTo>
                      <a:pt x="125" y="98"/>
                    </a:lnTo>
                    <a:lnTo>
                      <a:pt x="128" y="95"/>
                    </a:lnTo>
                    <a:lnTo>
                      <a:pt x="129" y="95"/>
                    </a:lnTo>
                    <a:lnTo>
                      <a:pt x="131" y="93"/>
                    </a:lnTo>
                    <a:lnTo>
                      <a:pt x="131" y="92"/>
                    </a:lnTo>
                    <a:lnTo>
                      <a:pt x="132" y="91"/>
                    </a:lnTo>
                    <a:lnTo>
                      <a:pt x="133" y="89"/>
                    </a:lnTo>
                    <a:lnTo>
                      <a:pt x="133" y="88"/>
                    </a:lnTo>
                    <a:lnTo>
                      <a:pt x="132" y="87"/>
                    </a:lnTo>
                    <a:lnTo>
                      <a:pt x="132" y="85"/>
                    </a:lnTo>
                    <a:lnTo>
                      <a:pt x="132" y="85"/>
                    </a:lnTo>
                    <a:lnTo>
                      <a:pt x="133" y="85"/>
                    </a:lnTo>
                    <a:lnTo>
                      <a:pt x="133" y="85"/>
                    </a:lnTo>
                    <a:lnTo>
                      <a:pt x="133" y="84"/>
                    </a:lnTo>
                    <a:lnTo>
                      <a:pt x="135" y="84"/>
                    </a:lnTo>
                    <a:lnTo>
                      <a:pt x="135" y="85"/>
                    </a:lnTo>
                    <a:lnTo>
                      <a:pt x="135" y="87"/>
                    </a:lnTo>
                    <a:lnTo>
                      <a:pt x="135" y="87"/>
                    </a:lnTo>
                    <a:lnTo>
                      <a:pt x="136" y="87"/>
                    </a:lnTo>
                    <a:lnTo>
                      <a:pt x="137" y="87"/>
                    </a:lnTo>
                    <a:lnTo>
                      <a:pt x="135" y="88"/>
                    </a:lnTo>
                    <a:lnTo>
                      <a:pt x="135" y="89"/>
                    </a:lnTo>
                    <a:lnTo>
                      <a:pt x="137" y="88"/>
                    </a:lnTo>
                    <a:lnTo>
                      <a:pt x="143" y="85"/>
                    </a:lnTo>
                    <a:lnTo>
                      <a:pt x="144" y="85"/>
                    </a:lnTo>
                    <a:lnTo>
                      <a:pt x="144" y="85"/>
                    </a:lnTo>
                    <a:lnTo>
                      <a:pt x="144" y="84"/>
                    </a:lnTo>
                    <a:lnTo>
                      <a:pt x="146" y="81"/>
                    </a:lnTo>
                    <a:lnTo>
                      <a:pt x="146" y="81"/>
                    </a:lnTo>
                    <a:lnTo>
                      <a:pt x="147" y="81"/>
                    </a:lnTo>
                    <a:lnTo>
                      <a:pt x="147" y="80"/>
                    </a:lnTo>
                    <a:lnTo>
                      <a:pt x="147" y="79"/>
                    </a:lnTo>
                    <a:lnTo>
                      <a:pt x="146" y="77"/>
                    </a:lnTo>
                    <a:lnTo>
                      <a:pt x="146" y="77"/>
                    </a:lnTo>
                    <a:lnTo>
                      <a:pt x="147" y="76"/>
                    </a:lnTo>
                    <a:lnTo>
                      <a:pt x="147" y="74"/>
                    </a:lnTo>
                    <a:lnTo>
                      <a:pt x="147" y="73"/>
                    </a:lnTo>
                    <a:lnTo>
                      <a:pt x="148" y="73"/>
                    </a:lnTo>
                    <a:lnTo>
                      <a:pt x="148" y="72"/>
                    </a:lnTo>
                    <a:lnTo>
                      <a:pt x="148" y="70"/>
                    </a:lnTo>
                    <a:lnTo>
                      <a:pt x="148" y="70"/>
                    </a:lnTo>
                    <a:lnTo>
                      <a:pt x="148" y="69"/>
                    </a:lnTo>
                    <a:lnTo>
                      <a:pt x="148" y="69"/>
                    </a:lnTo>
                    <a:close/>
                    <a:moveTo>
                      <a:pt x="133" y="91"/>
                    </a:moveTo>
                    <a:lnTo>
                      <a:pt x="131" y="92"/>
                    </a:lnTo>
                    <a:lnTo>
                      <a:pt x="132" y="92"/>
                    </a:lnTo>
                    <a:lnTo>
                      <a:pt x="133" y="91"/>
                    </a:lnTo>
                    <a:lnTo>
                      <a:pt x="135" y="89"/>
                    </a:lnTo>
                    <a:lnTo>
                      <a:pt x="135" y="89"/>
                    </a:lnTo>
                    <a:lnTo>
                      <a:pt x="133" y="91"/>
                    </a:lnTo>
                    <a:close/>
                    <a:moveTo>
                      <a:pt x="116" y="102"/>
                    </a:moveTo>
                    <a:lnTo>
                      <a:pt x="114" y="102"/>
                    </a:lnTo>
                    <a:lnTo>
                      <a:pt x="113" y="103"/>
                    </a:lnTo>
                    <a:lnTo>
                      <a:pt x="112" y="103"/>
                    </a:lnTo>
                    <a:lnTo>
                      <a:pt x="112" y="104"/>
                    </a:lnTo>
                    <a:lnTo>
                      <a:pt x="112" y="104"/>
                    </a:lnTo>
                    <a:lnTo>
                      <a:pt x="114" y="103"/>
                    </a:lnTo>
                    <a:lnTo>
                      <a:pt x="116" y="102"/>
                    </a:lnTo>
                    <a:lnTo>
                      <a:pt x="116" y="102"/>
                    </a:lnTo>
                    <a:lnTo>
                      <a:pt x="116" y="102"/>
                    </a:lnTo>
                    <a:lnTo>
                      <a:pt x="116" y="10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67" name="Georgia">
                <a:extLst>
                  <a:ext uri="{FF2B5EF4-FFF2-40B4-BE49-F238E27FC236}">
                    <a16:creationId xmlns:a16="http://schemas.microsoft.com/office/drawing/2014/main" id="{09445BEA-276F-49A9-85B3-44A2886CB6DB}"/>
                  </a:ext>
                </a:extLst>
              </p:cNvPr>
              <p:cNvSpPr>
                <a:spLocks noEditPoints="1"/>
              </p:cNvSpPr>
              <p:nvPr/>
            </p:nvSpPr>
            <p:spPr bwMode="auto">
              <a:xfrm>
                <a:off x="3226043" y="3550634"/>
                <a:ext cx="103869" cy="111563"/>
              </a:xfrm>
              <a:custGeom>
                <a:avLst/>
                <a:gdLst>
                  <a:gd name="T0" fmla="*/ 48 w 54"/>
                  <a:gd name="T1" fmla="*/ 54 h 58"/>
                  <a:gd name="T2" fmla="*/ 48 w 54"/>
                  <a:gd name="T3" fmla="*/ 51 h 58"/>
                  <a:gd name="T4" fmla="*/ 52 w 54"/>
                  <a:gd name="T5" fmla="*/ 34 h 58"/>
                  <a:gd name="T6" fmla="*/ 49 w 54"/>
                  <a:gd name="T7" fmla="*/ 30 h 58"/>
                  <a:gd name="T8" fmla="*/ 46 w 54"/>
                  <a:gd name="T9" fmla="*/ 24 h 58"/>
                  <a:gd name="T10" fmla="*/ 43 w 54"/>
                  <a:gd name="T11" fmla="*/ 21 h 58"/>
                  <a:gd name="T12" fmla="*/ 42 w 54"/>
                  <a:gd name="T13" fmla="*/ 20 h 58"/>
                  <a:gd name="T14" fmla="*/ 39 w 54"/>
                  <a:gd name="T15" fmla="*/ 17 h 58"/>
                  <a:gd name="T16" fmla="*/ 34 w 54"/>
                  <a:gd name="T17" fmla="*/ 12 h 58"/>
                  <a:gd name="T18" fmla="*/ 33 w 54"/>
                  <a:gd name="T19" fmla="*/ 8 h 58"/>
                  <a:gd name="T20" fmla="*/ 30 w 54"/>
                  <a:gd name="T21" fmla="*/ 6 h 58"/>
                  <a:gd name="T22" fmla="*/ 29 w 54"/>
                  <a:gd name="T23" fmla="*/ 5 h 58"/>
                  <a:gd name="T24" fmla="*/ 29 w 54"/>
                  <a:gd name="T25" fmla="*/ 1 h 58"/>
                  <a:gd name="T26" fmla="*/ 26 w 54"/>
                  <a:gd name="T27" fmla="*/ 0 h 58"/>
                  <a:gd name="T28" fmla="*/ 15 w 54"/>
                  <a:gd name="T29" fmla="*/ 0 h 58"/>
                  <a:gd name="T30" fmla="*/ 4 w 54"/>
                  <a:gd name="T31" fmla="*/ 0 h 58"/>
                  <a:gd name="T32" fmla="*/ 1 w 54"/>
                  <a:gd name="T33" fmla="*/ 2 h 58"/>
                  <a:gd name="T34" fmla="*/ 1 w 54"/>
                  <a:gd name="T35" fmla="*/ 8 h 58"/>
                  <a:gd name="T36" fmla="*/ 3 w 54"/>
                  <a:gd name="T37" fmla="*/ 13 h 58"/>
                  <a:gd name="T38" fmla="*/ 4 w 54"/>
                  <a:gd name="T39" fmla="*/ 17 h 58"/>
                  <a:gd name="T40" fmla="*/ 4 w 54"/>
                  <a:gd name="T41" fmla="*/ 23 h 58"/>
                  <a:gd name="T42" fmla="*/ 5 w 54"/>
                  <a:gd name="T43" fmla="*/ 27 h 58"/>
                  <a:gd name="T44" fmla="*/ 8 w 54"/>
                  <a:gd name="T45" fmla="*/ 32 h 58"/>
                  <a:gd name="T46" fmla="*/ 8 w 54"/>
                  <a:gd name="T47" fmla="*/ 34 h 58"/>
                  <a:gd name="T48" fmla="*/ 7 w 54"/>
                  <a:gd name="T49" fmla="*/ 36 h 58"/>
                  <a:gd name="T50" fmla="*/ 5 w 54"/>
                  <a:gd name="T51" fmla="*/ 39 h 58"/>
                  <a:gd name="T52" fmla="*/ 7 w 54"/>
                  <a:gd name="T53" fmla="*/ 42 h 58"/>
                  <a:gd name="T54" fmla="*/ 7 w 54"/>
                  <a:gd name="T55" fmla="*/ 49 h 58"/>
                  <a:gd name="T56" fmla="*/ 8 w 54"/>
                  <a:gd name="T57" fmla="*/ 53 h 58"/>
                  <a:gd name="T58" fmla="*/ 11 w 54"/>
                  <a:gd name="T59" fmla="*/ 54 h 58"/>
                  <a:gd name="T60" fmla="*/ 16 w 54"/>
                  <a:gd name="T61" fmla="*/ 54 h 58"/>
                  <a:gd name="T62" fmla="*/ 22 w 54"/>
                  <a:gd name="T63" fmla="*/ 54 h 58"/>
                  <a:gd name="T64" fmla="*/ 27 w 54"/>
                  <a:gd name="T65" fmla="*/ 55 h 58"/>
                  <a:gd name="T66" fmla="*/ 33 w 54"/>
                  <a:gd name="T67" fmla="*/ 55 h 58"/>
                  <a:gd name="T68" fmla="*/ 38 w 54"/>
                  <a:gd name="T69" fmla="*/ 55 h 58"/>
                  <a:gd name="T70" fmla="*/ 39 w 54"/>
                  <a:gd name="T71" fmla="*/ 57 h 58"/>
                  <a:gd name="T72" fmla="*/ 39 w 54"/>
                  <a:gd name="T73" fmla="*/ 58 h 58"/>
                  <a:gd name="T74" fmla="*/ 41 w 54"/>
                  <a:gd name="T75" fmla="*/ 55 h 58"/>
                  <a:gd name="T76" fmla="*/ 41 w 54"/>
                  <a:gd name="T77" fmla="*/ 53 h 58"/>
                  <a:gd name="T78" fmla="*/ 42 w 54"/>
                  <a:gd name="T79" fmla="*/ 53 h 58"/>
                  <a:gd name="T80" fmla="*/ 48 w 54"/>
                  <a:gd name="T81" fmla="*/ 54 h 58"/>
                  <a:gd name="T82" fmla="*/ 48 w 54"/>
                  <a:gd name="T83" fmla="*/ 51 h 58"/>
                  <a:gd name="T84" fmla="*/ 48 w 54"/>
                  <a:gd name="T85" fmla="*/ 49 h 58"/>
                  <a:gd name="T86" fmla="*/ 49 w 54"/>
                  <a:gd name="T87" fmla="*/ 49 h 58"/>
                  <a:gd name="T88" fmla="*/ 49 w 54"/>
                  <a:gd name="T89" fmla="*/ 46 h 58"/>
                  <a:gd name="T90" fmla="*/ 50 w 54"/>
                  <a:gd name="T91" fmla="*/ 45 h 58"/>
                  <a:gd name="T92" fmla="*/ 50 w 54"/>
                  <a:gd name="T93" fmla="*/ 43 h 58"/>
                  <a:gd name="T94" fmla="*/ 50 w 54"/>
                  <a:gd name="T95" fmla="*/ 43 h 58"/>
                  <a:gd name="T96" fmla="*/ 50 w 54"/>
                  <a:gd name="T97" fmla="*/ 42 h 58"/>
                  <a:gd name="T98" fmla="*/ 52 w 54"/>
                  <a:gd name="T99" fmla="*/ 40 h 58"/>
                  <a:gd name="T100" fmla="*/ 52 w 54"/>
                  <a:gd name="T101" fmla="*/ 39 h 58"/>
                  <a:gd name="T102" fmla="*/ 52 w 54"/>
                  <a:gd name="T103" fmla="*/ 39 h 58"/>
                  <a:gd name="T104" fmla="*/ 52 w 54"/>
                  <a:gd name="T105" fmla="*/ 3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58">
                    <a:moveTo>
                      <a:pt x="48" y="51"/>
                    </a:moveTo>
                    <a:lnTo>
                      <a:pt x="48" y="53"/>
                    </a:lnTo>
                    <a:lnTo>
                      <a:pt x="48" y="54"/>
                    </a:lnTo>
                    <a:lnTo>
                      <a:pt x="48" y="50"/>
                    </a:lnTo>
                    <a:lnTo>
                      <a:pt x="48" y="51"/>
                    </a:lnTo>
                    <a:lnTo>
                      <a:pt x="48" y="51"/>
                    </a:lnTo>
                    <a:close/>
                    <a:moveTo>
                      <a:pt x="52" y="36"/>
                    </a:moveTo>
                    <a:lnTo>
                      <a:pt x="52" y="35"/>
                    </a:lnTo>
                    <a:lnTo>
                      <a:pt x="52" y="34"/>
                    </a:lnTo>
                    <a:lnTo>
                      <a:pt x="50" y="32"/>
                    </a:lnTo>
                    <a:lnTo>
                      <a:pt x="49" y="31"/>
                    </a:lnTo>
                    <a:lnTo>
                      <a:pt x="49" y="30"/>
                    </a:lnTo>
                    <a:lnTo>
                      <a:pt x="48" y="28"/>
                    </a:lnTo>
                    <a:lnTo>
                      <a:pt x="48" y="25"/>
                    </a:lnTo>
                    <a:lnTo>
                      <a:pt x="46" y="24"/>
                    </a:lnTo>
                    <a:lnTo>
                      <a:pt x="45" y="24"/>
                    </a:lnTo>
                    <a:lnTo>
                      <a:pt x="43" y="23"/>
                    </a:lnTo>
                    <a:lnTo>
                      <a:pt x="43" y="21"/>
                    </a:lnTo>
                    <a:lnTo>
                      <a:pt x="43" y="21"/>
                    </a:lnTo>
                    <a:lnTo>
                      <a:pt x="42" y="20"/>
                    </a:lnTo>
                    <a:lnTo>
                      <a:pt x="42" y="20"/>
                    </a:lnTo>
                    <a:lnTo>
                      <a:pt x="42" y="20"/>
                    </a:lnTo>
                    <a:lnTo>
                      <a:pt x="41" y="19"/>
                    </a:lnTo>
                    <a:lnTo>
                      <a:pt x="39" y="17"/>
                    </a:lnTo>
                    <a:lnTo>
                      <a:pt x="38" y="16"/>
                    </a:lnTo>
                    <a:lnTo>
                      <a:pt x="37" y="15"/>
                    </a:lnTo>
                    <a:lnTo>
                      <a:pt x="34" y="12"/>
                    </a:lnTo>
                    <a:lnTo>
                      <a:pt x="34" y="12"/>
                    </a:lnTo>
                    <a:lnTo>
                      <a:pt x="33" y="8"/>
                    </a:lnTo>
                    <a:lnTo>
                      <a:pt x="33" y="8"/>
                    </a:lnTo>
                    <a:lnTo>
                      <a:pt x="31" y="6"/>
                    </a:lnTo>
                    <a:lnTo>
                      <a:pt x="31" y="6"/>
                    </a:lnTo>
                    <a:lnTo>
                      <a:pt x="30" y="6"/>
                    </a:lnTo>
                    <a:lnTo>
                      <a:pt x="30" y="6"/>
                    </a:lnTo>
                    <a:lnTo>
                      <a:pt x="29" y="5"/>
                    </a:lnTo>
                    <a:lnTo>
                      <a:pt x="29" y="5"/>
                    </a:lnTo>
                    <a:lnTo>
                      <a:pt x="26" y="4"/>
                    </a:lnTo>
                    <a:lnTo>
                      <a:pt x="26" y="2"/>
                    </a:lnTo>
                    <a:lnTo>
                      <a:pt x="29" y="1"/>
                    </a:lnTo>
                    <a:lnTo>
                      <a:pt x="29" y="0"/>
                    </a:lnTo>
                    <a:lnTo>
                      <a:pt x="29" y="0"/>
                    </a:lnTo>
                    <a:lnTo>
                      <a:pt x="26" y="0"/>
                    </a:lnTo>
                    <a:lnTo>
                      <a:pt x="22" y="0"/>
                    </a:lnTo>
                    <a:lnTo>
                      <a:pt x="19" y="0"/>
                    </a:lnTo>
                    <a:lnTo>
                      <a:pt x="15" y="0"/>
                    </a:lnTo>
                    <a:lnTo>
                      <a:pt x="11" y="0"/>
                    </a:lnTo>
                    <a:lnTo>
                      <a:pt x="8" y="0"/>
                    </a:lnTo>
                    <a:lnTo>
                      <a:pt x="4" y="0"/>
                    </a:lnTo>
                    <a:lnTo>
                      <a:pt x="0" y="0"/>
                    </a:lnTo>
                    <a:lnTo>
                      <a:pt x="0" y="1"/>
                    </a:lnTo>
                    <a:lnTo>
                      <a:pt x="1" y="2"/>
                    </a:lnTo>
                    <a:lnTo>
                      <a:pt x="1" y="5"/>
                    </a:lnTo>
                    <a:lnTo>
                      <a:pt x="1" y="6"/>
                    </a:lnTo>
                    <a:lnTo>
                      <a:pt x="1" y="8"/>
                    </a:lnTo>
                    <a:lnTo>
                      <a:pt x="3" y="9"/>
                    </a:lnTo>
                    <a:lnTo>
                      <a:pt x="3" y="11"/>
                    </a:lnTo>
                    <a:lnTo>
                      <a:pt x="3" y="13"/>
                    </a:lnTo>
                    <a:lnTo>
                      <a:pt x="3" y="15"/>
                    </a:lnTo>
                    <a:lnTo>
                      <a:pt x="3" y="16"/>
                    </a:lnTo>
                    <a:lnTo>
                      <a:pt x="4" y="17"/>
                    </a:lnTo>
                    <a:lnTo>
                      <a:pt x="4" y="19"/>
                    </a:lnTo>
                    <a:lnTo>
                      <a:pt x="4" y="21"/>
                    </a:lnTo>
                    <a:lnTo>
                      <a:pt x="4" y="23"/>
                    </a:lnTo>
                    <a:lnTo>
                      <a:pt x="4" y="24"/>
                    </a:lnTo>
                    <a:lnTo>
                      <a:pt x="5" y="25"/>
                    </a:lnTo>
                    <a:lnTo>
                      <a:pt x="5" y="27"/>
                    </a:lnTo>
                    <a:lnTo>
                      <a:pt x="5" y="27"/>
                    </a:lnTo>
                    <a:lnTo>
                      <a:pt x="7" y="31"/>
                    </a:lnTo>
                    <a:lnTo>
                      <a:pt x="8" y="32"/>
                    </a:lnTo>
                    <a:lnTo>
                      <a:pt x="8" y="34"/>
                    </a:lnTo>
                    <a:lnTo>
                      <a:pt x="8" y="34"/>
                    </a:lnTo>
                    <a:lnTo>
                      <a:pt x="8" y="34"/>
                    </a:lnTo>
                    <a:lnTo>
                      <a:pt x="8" y="35"/>
                    </a:lnTo>
                    <a:lnTo>
                      <a:pt x="7" y="35"/>
                    </a:lnTo>
                    <a:lnTo>
                      <a:pt x="7" y="36"/>
                    </a:lnTo>
                    <a:lnTo>
                      <a:pt x="7" y="36"/>
                    </a:lnTo>
                    <a:lnTo>
                      <a:pt x="7" y="36"/>
                    </a:lnTo>
                    <a:lnTo>
                      <a:pt x="5" y="39"/>
                    </a:lnTo>
                    <a:lnTo>
                      <a:pt x="5" y="40"/>
                    </a:lnTo>
                    <a:lnTo>
                      <a:pt x="7" y="42"/>
                    </a:lnTo>
                    <a:lnTo>
                      <a:pt x="7" y="42"/>
                    </a:lnTo>
                    <a:lnTo>
                      <a:pt x="7" y="43"/>
                    </a:lnTo>
                    <a:lnTo>
                      <a:pt x="7" y="46"/>
                    </a:lnTo>
                    <a:lnTo>
                      <a:pt x="7" y="49"/>
                    </a:lnTo>
                    <a:lnTo>
                      <a:pt x="7" y="50"/>
                    </a:lnTo>
                    <a:lnTo>
                      <a:pt x="8" y="51"/>
                    </a:lnTo>
                    <a:lnTo>
                      <a:pt x="8" y="53"/>
                    </a:lnTo>
                    <a:lnTo>
                      <a:pt x="8" y="54"/>
                    </a:lnTo>
                    <a:lnTo>
                      <a:pt x="9" y="54"/>
                    </a:lnTo>
                    <a:lnTo>
                      <a:pt x="11" y="54"/>
                    </a:lnTo>
                    <a:lnTo>
                      <a:pt x="14" y="54"/>
                    </a:lnTo>
                    <a:lnTo>
                      <a:pt x="15" y="54"/>
                    </a:lnTo>
                    <a:lnTo>
                      <a:pt x="16" y="54"/>
                    </a:lnTo>
                    <a:lnTo>
                      <a:pt x="19" y="54"/>
                    </a:lnTo>
                    <a:lnTo>
                      <a:pt x="20" y="54"/>
                    </a:lnTo>
                    <a:lnTo>
                      <a:pt x="22" y="54"/>
                    </a:lnTo>
                    <a:lnTo>
                      <a:pt x="24" y="54"/>
                    </a:lnTo>
                    <a:lnTo>
                      <a:pt x="26" y="54"/>
                    </a:lnTo>
                    <a:lnTo>
                      <a:pt x="27" y="55"/>
                    </a:lnTo>
                    <a:lnTo>
                      <a:pt x="30" y="55"/>
                    </a:lnTo>
                    <a:lnTo>
                      <a:pt x="31" y="55"/>
                    </a:lnTo>
                    <a:lnTo>
                      <a:pt x="33" y="55"/>
                    </a:lnTo>
                    <a:lnTo>
                      <a:pt x="35" y="55"/>
                    </a:lnTo>
                    <a:lnTo>
                      <a:pt x="37" y="55"/>
                    </a:lnTo>
                    <a:lnTo>
                      <a:pt x="38" y="55"/>
                    </a:lnTo>
                    <a:lnTo>
                      <a:pt x="38" y="55"/>
                    </a:lnTo>
                    <a:lnTo>
                      <a:pt x="39" y="57"/>
                    </a:lnTo>
                    <a:lnTo>
                      <a:pt x="39" y="57"/>
                    </a:lnTo>
                    <a:lnTo>
                      <a:pt x="39" y="58"/>
                    </a:lnTo>
                    <a:lnTo>
                      <a:pt x="39" y="58"/>
                    </a:lnTo>
                    <a:lnTo>
                      <a:pt x="39" y="58"/>
                    </a:lnTo>
                    <a:lnTo>
                      <a:pt x="41" y="58"/>
                    </a:lnTo>
                    <a:lnTo>
                      <a:pt x="41" y="57"/>
                    </a:lnTo>
                    <a:lnTo>
                      <a:pt x="41" y="55"/>
                    </a:lnTo>
                    <a:lnTo>
                      <a:pt x="41" y="54"/>
                    </a:lnTo>
                    <a:lnTo>
                      <a:pt x="41" y="54"/>
                    </a:lnTo>
                    <a:lnTo>
                      <a:pt x="41" y="53"/>
                    </a:lnTo>
                    <a:lnTo>
                      <a:pt x="42" y="53"/>
                    </a:lnTo>
                    <a:lnTo>
                      <a:pt x="42" y="53"/>
                    </a:lnTo>
                    <a:lnTo>
                      <a:pt x="42" y="53"/>
                    </a:lnTo>
                    <a:lnTo>
                      <a:pt x="42" y="53"/>
                    </a:lnTo>
                    <a:lnTo>
                      <a:pt x="45" y="53"/>
                    </a:lnTo>
                    <a:lnTo>
                      <a:pt x="48" y="54"/>
                    </a:lnTo>
                    <a:lnTo>
                      <a:pt x="46" y="53"/>
                    </a:lnTo>
                    <a:lnTo>
                      <a:pt x="46" y="51"/>
                    </a:lnTo>
                    <a:lnTo>
                      <a:pt x="48" y="51"/>
                    </a:lnTo>
                    <a:lnTo>
                      <a:pt x="48" y="50"/>
                    </a:lnTo>
                    <a:lnTo>
                      <a:pt x="48" y="49"/>
                    </a:lnTo>
                    <a:lnTo>
                      <a:pt x="48" y="49"/>
                    </a:lnTo>
                    <a:lnTo>
                      <a:pt x="48" y="47"/>
                    </a:lnTo>
                    <a:lnTo>
                      <a:pt x="48" y="47"/>
                    </a:lnTo>
                    <a:lnTo>
                      <a:pt x="49" y="49"/>
                    </a:lnTo>
                    <a:lnTo>
                      <a:pt x="49" y="47"/>
                    </a:lnTo>
                    <a:lnTo>
                      <a:pt x="49" y="46"/>
                    </a:lnTo>
                    <a:lnTo>
                      <a:pt x="49" y="46"/>
                    </a:lnTo>
                    <a:lnTo>
                      <a:pt x="49" y="46"/>
                    </a:lnTo>
                    <a:lnTo>
                      <a:pt x="49" y="46"/>
                    </a:lnTo>
                    <a:lnTo>
                      <a:pt x="50" y="45"/>
                    </a:lnTo>
                    <a:lnTo>
                      <a:pt x="50" y="45"/>
                    </a:lnTo>
                    <a:lnTo>
                      <a:pt x="50" y="43"/>
                    </a:lnTo>
                    <a:lnTo>
                      <a:pt x="50" y="43"/>
                    </a:lnTo>
                    <a:lnTo>
                      <a:pt x="50" y="43"/>
                    </a:lnTo>
                    <a:lnTo>
                      <a:pt x="50" y="43"/>
                    </a:lnTo>
                    <a:lnTo>
                      <a:pt x="50" y="43"/>
                    </a:lnTo>
                    <a:lnTo>
                      <a:pt x="50" y="43"/>
                    </a:lnTo>
                    <a:lnTo>
                      <a:pt x="50" y="42"/>
                    </a:lnTo>
                    <a:lnTo>
                      <a:pt x="50" y="42"/>
                    </a:lnTo>
                    <a:lnTo>
                      <a:pt x="50" y="42"/>
                    </a:lnTo>
                    <a:lnTo>
                      <a:pt x="50" y="40"/>
                    </a:lnTo>
                    <a:lnTo>
                      <a:pt x="52" y="40"/>
                    </a:lnTo>
                    <a:lnTo>
                      <a:pt x="52" y="40"/>
                    </a:lnTo>
                    <a:lnTo>
                      <a:pt x="52" y="40"/>
                    </a:lnTo>
                    <a:lnTo>
                      <a:pt x="52" y="39"/>
                    </a:lnTo>
                    <a:lnTo>
                      <a:pt x="52" y="39"/>
                    </a:lnTo>
                    <a:lnTo>
                      <a:pt x="52" y="39"/>
                    </a:lnTo>
                    <a:lnTo>
                      <a:pt x="52" y="39"/>
                    </a:lnTo>
                    <a:lnTo>
                      <a:pt x="53" y="38"/>
                    </a:lnTo>
                    <a:lnTo>
                      <a:pt x="54" y="38"/>
                    </a:lnTo>
                    <a:lnTo>
                      <a:pt x="52" y="36"/>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68" name="Tennessee">
                <a:extLst>
                  <a:ext uri="{FF2B5EF4-FFF2-40B4-BE49-F238E27FC236}">
                    <a16:creationId xmlns:a16="http://schemas.microsoft.com/office/drawing/2014/main" id="{AE946D31-05AF-4CB3-B04F-BCB0425C65E9}"/>
                  </a:ext>
                </a:extLst>
              </p:cNvPr>
              <p:cNvSpPr>
                <a:spLocks/>
              </p:cNvSpPr>
              <p:nvPr/>
            </p:nvSpPr>
            <p:spPr bwMode="auto">
              <a:xfrm>
                <a:off x="3124097" y="3508317"/>
                <a:ext cx="188503" cy="42317"/>
              </a:xfrm>
              <a:custGeom>
                <a:avLst/>
                <a:gdLst>
                  <a:gd name="T0" fmla="*/ 95 w 98"/>
                  <a:gd name="T1" fmla="*/ 1 h 22"/>
                  <a:gd name="T2" fmla="*/ 87 w 98"/>
                  <a:gd name="T3" fmla="*/ 1 h 22"/>
                  <a:gd name="T4" fmla="*/ 75 w 98"/>
                  <a:gd name="T5" fmla="*/ 1 h 22"/>
                  <a:gd name="T6" fmla="*/ 75 w 98"/>
                  <a:gd name="T7" fmla="*/ 1 h 22"/>
                  <a:gd name="T8" fmla="*/ 75 w 98"/>
                  <a:gd name="T9" fmla="*/ 1 h 22"/>
                  <a:gd name="T10" fmla="*/ 71 w 98"/>
                  <a:gd name="T11" fmla="*/ 1 h 22"/>
                  <a:gd name="T12" fmla="*/ 58 w 98"/>
                  <a:gd name="T13" fmla="*/ 1 h 22"/>
                  <a:gd name="T14" fmla="*/ 48 w 98"/>
                  <a:gd name="T15" fmla="*/ 0 h 22"/>
                  <a:gd name="T16" fmla="*/ 35 w 98"/>
                  <a:gd name="T17" fmla="*/ 0 h 22"/>
                  <a:gd name="T18" fmla="*/ 27 w 98"/>
                  <a:gd name="T19" fmla="*/ 0 h 22"/>
                  <a:gd name="T20" fmla="*/ 26 w 98"/>
                  <a:gd name="T21" fmla="*/ 0 h 22"/>
                  <a:gd name="T22" fmla="*/ 26 w 98"/>
                  <a:gd name="T23" fmla="*/ 3 h 22"/>
                  <a:gd name="T24" fmla="*/ 20 w 98"/>
                  <a:gd name="T25" fmla="*/ 3 h 22"/>
                  <a:gd name="T26" fmla="*/ 14 w 98"/>
                  <a:gd name="T27" fmla="*/ 3 h 22"/>
                  <a:gd name="T28" fmla="*/ 9 w 98"/>
                  <a:gd name="T29" fmla="*/ 3 h 22"/>
                  <a:gd name="T30" fmla="*/ 9 w 98"/>
                  <a:gd name="T31" fmla="*/ 3 h 22"/>
                  <a:gd name="T32" fmla="*/ 8 w 98"/>
                  <a:gd name="T33" fmla="*/ 4 h 22"/>
                  <a:gd name="T34" fmla="*/ 8 w 98"/>
                  <a:gd name="T35" fmla="*/ 5 h 22"/>
                  <a:gd name="T36" fmla="*/ 8 w 98"/>
                  <a:gd name="T37" fmla="*/ 5 h 22"/>
                  <a:gd name="T38" fmla="*/ 8 w 98"/>
                  <a:gd name="T39" fmla="*/ 7 h 22"/>
                  <a:gd name="T40" fmla="*/ 7 w 98"/>
                  <a:gd name="T41" fmla="*/ 9 h 22"/>
                  <a:gd name="T42" fmla="*/ 7 w 98"/>
                  <a:gd name="T43" fmla="*/ 9 h 22"/>
                  <a:gd name="T44" fmla="*/ 7 w 98"/>
                  <a:gd name="T45" fmla="*/ 11 h 22"/>
                  <a:gd name="T46" fmla="*/ 7 w 98"/>
                  <a:gd name="T47" fmla="*/ 11 h 22"/>
                  <a:gd name="T48" fmla="*/ 5 w 98"/>
                  <a:gd name="T49" fmla="*/ 12 h 22"/>
                  <a:gd name="T50" fmla="*/ 4 w 98"/>
                  <a:gd name="T51" fmla="*/ 15 h 22"/>
                  <a:gd name="T52" fmla="*/ 3 w 98"/>
                  <a:gd name="T53" fmla="*/ 19 h 22"/>
                  <a:gd name="T54" fmla="*/ 0 w 98"/>
                  <a:gd name="T55" fmla="*/ 22 h 22"/>
                  <a:gd name="T56" fmla="*/ 7 w 98"/>
                  <a:gd name="T57" fmla="*/ 22 h 22"/>
                  <a:gd name="T58" fmla="*/ 15 w 98"/>
                  <a:gd name="T59" fmla="*/ 22 h 22"/>
                  <a:gd name="T60" fmla="*/ 24 w 98"/>
                  <a:gd name="T61" fmla="*/ 22 h 22"/>
                  <a:gd name="T62" fmla="*/ 24 w 98"/>
                  <a:gd name="T63" fmla="*/ 22 h 22"/>
                  <a:gd name="T64" fmla="*/ 30 w 98"/>
                  <a:gd name="T65" fmla="*/ 22 h 22"/>
                  <a:gd name="T66" fmla="*/ 35 w 98"/>
                  <a:gd name="T67" fmla="*/ 22 h 22"/>
                  <a:gd name="T68" fmla="*/ 41 w 98"/>
                  <a:gd name="T69" fmla="*/ 22 h 22"/>
                  <a:gd name="T70" fmla="*/ 46 w 98"/>
                  <a:gd name="T71" fmla="*/ 22 h 22"/>
                  <a:gd name="T72" fmla="*/ 52 w 98"/>
                  <a:gd name="T73" fmla="*/ 22 h 22"/>
                  <a:gd name="T74" fmla="*/ 61 w 98"/>
                  <a:gd name="T75" fmla="*/ 22 h 22"/>
                  <a:gd name="T76" fmla="*/ 68 w 98"/>
                  <a:gd name="T77" fmla="*/ 19 h 22"/>
                  <a:gd name="T78" fmla="*/ 71 w 98"/>
                  <a:gd name="T79" fmla="*/ 19 h 22"/>
                  <a:gd name="T80" fmla="*/ 73 w 98"/>
                  <a:gd name="T81" fmla="*/ 15 h 22"/>
                  <a:gd name="T82" fmla="*/ 77 w 98"/>
                  <a:gd name="T83" fmla="*/ 15 h 22"/>
                  <a:gd name="T84" fmla="*/ 83 w 98"/>
                  <a:gd name="T85" fmla="*/ 11 h 22"/>
                  <a:gd name="T86" fmla="*/ 84 w 98"/>
                  <a:gd name="T87" fmla="*/ 9 h 22"/>
                  <a:gd name="T88" fmla="*/ 86 w 98"/>
                  <a:gd name="T89" fmla="*/ 9 h 22"/>
                  <a:gd name="T90" fmla="*/ 87 w 98"/>
                  <a:gd name="T91" fmla="*/ 8 h 22"/>
                  <a:gd name="T92" fmla="*/ 88 w 98"/>
                  <a:gd name="T93" fmla="*/ 9 h 22"/>
                  <a:gd name="T94" fmla="*/ 88 w 98"/>
                  <a:gd name="T95" fmla="*/ 8 h 22"/>
                  <a:gd name="T96" fmla="*/ 92 w 98"/>
                  <a:gd name="T97" fmla="*/ 7 h 22"/>
                  <a:gd name="T98" fmla="*/ 95 w 98"/>
                  <a:gd name="T99" fmla="*/ 5 h 22"/>
                  <a:gd name="T100" fmla="*/ 98 w 98"/>
                  <a:gd name="T101" fmla="*/ 4 h 22"/>
                  <a:gd name="T102" fmla="*/ 98 w 98"/>
                  <a:gd name="T103"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8" h="22">
                    <a:moveTo>
                      <a:pt x="96" y="1"/>
                    </a:moveTo>
                    <a:lnTo>
                      <a:pt x="95" y="1"/>
                    </a:lnTo>
                    <a:lnTo>
                      <a:pt x="95" y="1"/>
                    </a:lnTo>
                    <a:lnTo>
                      <a:pt x="92" y="1"/>
                    </a:lnTo>
                    <a:lnTo>
                      <a:pt x="91" y="1"/>
                    </a:lnTo>
                    <a:lnTo>
                      <a:pt x="87" y="1"/>
                    </a:lnTo>
                    <a:lnTo>
                      <a:pt x="83" y="1"/>
                    </a:lnTo>
                    <a:lnTo>
                      <a:pt x="77" y="1"/>
                    </a:lnTo>
                    <a:lnTo>
                      <a:pt x="75" y="1"/>
                    </a:lnTo>
                    <a:lnTo>
                      <a:pt x="75" y="1"/>
                    </a:lnTo>
                    <a:lnTo>
                      <a:pt x="75" y="1"/>
                    </a:lnTo>
                    <a:lnTo>
                      <a:pt x="75" y="1"/>
                    </a:lnTo>
                    <a:lnTo>
                      <a:pt x="75" y="1"/>
                    </a:lnTo>
                    <a:lnTo>
                      <a:pt x="75" y="1"/>
                    </a:lnTo>
                    <a:lnTo>
                      <a:pt x="75" y="1"/>
                    </a:lnTo>
                    <a:lnTo>
                      <a:pt x="75" y="1"/>
                    </a:lnTo>
                    <a:lnTo>
                      <a:pt x="75" y="1"/>
                    </a:lnTo>
                    <a:lnTo>
                      <a:pt x="71" y="1"/>
                    </a:lnTo>
                    <a:lnTo>
                      <a:pt x="67" y="1"/>
                    </a:lnTo>
                    <a:lnTo>
                      <a:pt x="62" y="1"/>
                    </a:lnTo>
                    <a:lnTo>
                      <a:pt x="58" y="1"/>
                    </a:lnTo>
                    <a:lnTo>
                      <a:pt x="54" y="1"/>
                    </a:lnTo>
                    <a:lnTo>
                      <a:pt x="52" y="0"/>
                    </a:lnTo>
                    <a:lnTo>
                      <a:pt x="48" y="0"/>
                    </a:lnTo>
                    <a:lnTo>
                      <a:pt x="43" y="0"/>
                    </a:lnTo>
                    <a:lnTo>
                      <a:pt x="39" y="0"/>
                    </a:lnTo>
                    <a:lnTo>
                      <a:pt x="35" y="0"/>
                    </a:lnTo>
                    <a:lnTo>
                      <a:pt x="31" y="0"/>
                    </a:lnTo>
                    <a:lnTo>
                      <a:pt x="29" y="0"/>
                    </a:lnTo>
                    <a:lnTo>
                      <a:pt x="27" y="0"/>
                    </a:lnTo>
                    <a:lnTo>
                      <a:pt x="27" y="0"/>
                    </a:lnTo>
                    <a:lnTo>
                      <a:pt x="26" y="0"/>
                    </a:lnTo>
                    <a:lnTo>
                      <a:pt x="26" y="0"/>
                    </a:lnTo>
                    <a:lnTo>
                      <a:pt x="26" y="1"/>
                    </a:lnTo>
                    <a:lnTo>
                      <a:pt x="26" y="3"/>
                    </a:lnTo>
                    <a:lnTo>
                      <a:pt x="26" y="3"/>
                    </a:lnTo>
                    <a:lnTo>
                      <a:pt x="24" y="3"/>
                    </a:lnTo>
                    <a:lnTo>
                      <a:pt x="22" y="3"/>
                    </a:lnTo>
                    <a:lnTo>
                      <a:pt x="20" y="3"/>
                    </a:lnTo>
                    <a:lnTo>
                      <a:pt x="18" y="3"/>
                    </a:lnTo>
                    <a:lnTo>
                      <a:pt x="16" y="3"/>
                    </a:lnTo>
                    <a:lnTo>
                      <a:pt x="14" y="3"/>
                    </a:lnTo>
                    <a:lnTo>
                      <a:pt x="12" y="3"/>
                    </a:lnTo>
                    <a:lnTo>
                      <a:pt x="9" y="3"/>
                    </a:lnTo>
                    <a:lnTo>
                      <a:pt x="9" y="3"/>
                    </a:lnTo>
                    <a:lnTo>
                      <a:pt x="9" y="3"/>
                    </a:lnTo>
                    <a:lnTo>
                      <a:pt x="9" y="3"/>
                    </a:lnTo>
                    <a:lnTo>
                      <a:pt x="9" y="3"/>
                    </a:lnTo>
                    <a:lnTo>
                      <a:pt x="8" y="3"/>
                    </a:lnTo>
                    <a:lnTo>
                      <a:pt x="9" y="4"/>
                    </a:lnTo>
                    <a:lnTo>
                      <a:pt x="8" y="4"/>
                    </a:lnTo>
                    <a:lnTo>
                      <a:pt x="8" y="4"/>
                    </a:lnTo>
                    <a:lnTo>
                      <a:pt x="8" y="5"/>
                    </a:lnTo>
                    <a:lnTo>
                      <a:pt x="8" y="5"/>
                    </a:lnTo>
                    <a:lnTo>
                      <a:pt x="8" y="5"/>
                    </a:lnTo>
                    <a:lnTo>
                      <a:pt x="8" y="5"/>
                    </a:lnTo>
                    <a:lnTo>
                      <a:pt x="8" y="5"/>
                    </a:lnTo>
                    <a:lnTo>
                      <a:pt x="8" y="5"/>
                    </a:lnTo>
                    <a:lnTo>
                      <a:pt x="7" y="5"/>
                    </a:lnTo>
                    <a:lnTo>
                      <a:pt x="8" y="7"/>
                    </a:lnTo>
                    <a:lnTo>
                      <a:pt x="8" y="8"/>
                    </a:lnTo>
                    <a:lnTo>
                      <a:pt x="7" y="8"/>
                    </a:lnTo>
                    <a:lnTo>
                      <a:pt x="7" y="9"/>
                    </a:lnTo>
                    <a:lnTo>
                      <a:pt x="7" y="9"/>
                    </a:lnTo>
                    <a:lnTo>
                      <a:pt x="7" y="9"/>
                    </a:lnTo>
                    <a:lnTo>
                      <a:pt x="7" y="9"/>
                    </a:lnTo>
                    <a:lnTo>
                      <a:pt x="7" y="9"/>
                    </a:lnTo>
                    <a:lnTo>
                      <a:pt x="7" y="11"/>
                    </a:lnTo>
                    <a:lnTo>
                      <a:pt x="7" y="11"/>
                    </a:lnTo>
                    <a:lnTo>
                      <a:pt x="7" y="11"/>
                    </a:lnTo>
                    <a:lnTo>
                      <a:pt x="7" y="11"/>
                    </a:lnTo>
                    <a:lnTo>
                      <a:pt x="7" y="11"/>
                    </a:lnTo>
                    <a:lnTo>
                      <a:pt x="7" y="11"/>
                    </a:lnTo>
                    <a:lnTo>
                      <a:pt x="7" y="11"/>
                    </a:lnTo>
                    <a:lnTo>
                      <a:pt x="5" y="12"/>
                    </a:lnTo>
                    <a:lnTo>
                      <a:pt x="4" y="13"/>
                    </a:lnTo>
                    <a:lnTo>
                      <a:pt x="4" y="13"/>
                    </a:lnTo>
                    <a:lnTo>
                      <a:pt x="4" y="15"/>
                    </a:lnTo>
                    <a:lnTo>
                      <a:pt x="3" y="16"/>
                    </a:lnTo>
                    <a:lnTo>
                      <a:pt x="3" y="18"/>
                    </a:lnTo>
                    <a:lnTo>
                      <a:pt x="3" y="19"/>
                    </a:lnTo>
                    <a:lnTo>
                      <a:pt x="3" y="20"/>
                    </a:lnTo>
                    <a:lnTo>
                      <a:pt x="1" y="22"/>
                    </a:lnTo>
                    <a:lnTo>
                      <a:pt x="0" y="22"/>
                    </a:lnTo>
                    <a:lnTo>
                      <a:pt x="0" y="22"/>
                    </a:lnTo>
                    <a:lnTo>
                      <a:pt x="3" y="22"/>
                    </a:lnTo>
                    <a:lnTo>
                      <a:pt x="7" y="22"/>
                    </a:lnTo>
                    <a:lnTo>
                      <a:pt x="9" y="22"/>
                    </a:lnTo>
                    <a:lnTo>
                      <a:pt x="12" y="22"/>
                    </a:lnTo>
                    <a:lnTo>
                      <a:pt x="15" y="22"/>
                    </a:lnTo>
                    <a:lnTo>
                      <a:pt x="18" y="22"/>
                    </a:lnTo>
                    <a:lnTo>
                      <a:pt x="22" y="22"/>
                    </a:lnTo>
                    <a:lnTo>
                      <a:pt x="24" y="22"/>
                    </a:lnTo>
                    <a:lnTo>
                      <a:pt x="24" y="22"/>
                    </a:lnTo>
                    <a:lnTo>
                      <a:pt x="24" y="22"/>
                    </a:lnTo>
                    <a:lnTo>
                      <a:pt x="24" y="22"/>
                    </a:lnTo>
                    <a:lnTo>
                      <a:pt x="26" y="22"/>
                    </a:lnTo>
                    <a:lnTo>
                      <a:pt x="27" y="22"/>
                    </a:lnTo>
                    <a:lnTo>
                      <a:pt x="30" y="22"/>
                    </a:lnTo>
                    <a:lnTo>
                      <a:pt x="31" y="22"/>
                    </a:lnTo>
                    <a:lnTo>
                      <a:pt x="33" y="22"/>
                    </a:lnTo>
                    <a:lnTo>
                      <a:pt x="35" y="22"/>
                    </a:lnTo>
                    <a:lnTo>
                      <a:pt x="37" y="22"/>
                    </a:lnTo>
                    <a:lnTo>
                      <a:pt x="38" y="22"/>
                    </a:lnTo>
                    <a:lnTo>
                      <a:pt x="41" y="22"/>
                    </a:lnTo>
                    <a:lnTo>
                      <a:pt x="42" y="22"/>
                    </a:lnTo>
                    <a:lnTo>
                      <a:pt x="45" y="22"/>
                    </a:lnTo>
                    <a:lnTo>
                      <a:pt x="46" y="22"/>
                    </a:lnTo>
                    <a:lnTo>
                      <a:pt x="48" y="22"/>
                    </a:lnTo>
                    <a:lnTo>
                      <a:pt x="50" y="22"/>
                    </a:lnTo>
                    <a:lnTo>
                      <a:pt x="52" y="22"/>
                    </a:lnTo>
                    <a:lnTo>
                      <a:pt x="53" y="22"/>
                    </a:lnTo>
                    <a:lnTo>
                      <a:pt x="57" y="22"/>
                    </a:lnTo>
                    <a:lnTo>
                      <a:pt x="61" y="22"/>
                    </a:lnTo>
                    <a:lnTo>
                      <a:pt x="64" y="22"/>
                    </a:lnTo>
                    <a:lnTo>
                      <a:pt x="68" y="22"/>
                    </a:lnTo>
                    <a:lnTo>
                      <a:pt x="68" y="19"/>
                    </a:lnTo>
                    <a:lnTo>
                      <a:pt x="69" y="19"/>
                    </a:lnTo>
                    <a:lnTo>
                      <a:pt x="69" y="19"/>
                    </a:lnTo>
                    <a:lnTo>
                      <a:pt x="71" y="19"/>
                    </a:lnTo>
                    <a:lnTo>
                      <a:pt x="71" y="18"/>
                    </a:lnTo>
                    <a:lnTo>
                      <a:pt x="72" y="16"/>
                    </a:lnTo>
                    <a:lnTo>
                      <a:pt x="73" y="15"/>
                    </a:lnTo>
                    <a:lnTo>
                      <a:pt x="73" y="15"/>
                    </a:lnTo>
                    <a:lnTo>
                      <a:pt x="75" y="15"/>
                    </a:lnTo>
                    <a:lnTo>
                      <a:pt x="77" y="15"/>
                    </a:lnTo>
                    <a:lnTo>
                      <a:pt x="80" y="13"/>
                    </a:lnTo>
                    <a:lnTo>
                      <a:pt x="82" y="12"/>
                    </a:lnTo>
                    <a:lnTo>
                      <a:pt x="83" y="11"/>
                    </a:lnTo>
                    <a:lnTo>
                      <a:pt x="83" y="11"/>
                    </a:lnTo>
                    <a:lnTo>
                      <a:pt x="84" y="11"/>
                    </a:lnTo>
                    <a:lnTo>
                      <a:pt x="84" y="9"/>
                    </a:lnTo>
                    <a:lnTo>
                      <a:pt x="84" y="9"/>
                    </a:lnTo>
                    <a:lnTo>
                      <a:pt x="86" y="9"/>
                    </a:lnTo>
                    <a:lnTo>
                      <a:pt x="86" y="9"/>
                    </a:lnTo>
                    <a:lnTo>
                      <a:pt x="87" y="8"/>
                    </a:lnTo>
                    <a:lnTo>
                      <a:pt x="87" y="8"/>
                    </a:lnTo>
                    <a:lnTo>
                      <a:pt x="87" y="8"/>
                    </a:lnTo>
                    <a:lnTo>
                      <a:pt x="87" y="8"/>
                    </a:lnTo>
                    <a:lnTo>
                      <a:pt x="87" y="9"/>
                    </a:lnTo>
                    <a:lnTo>
                      <a:pt x="88" y="9"/>
                    </a:lnTo>
                    <a:lnTo>
                      <a:pt x="88" y="9"/>
                    </a:lnTo>
                    <a:lnTo>
                      <a:pt x="88" y="9"/>
                    </a:lnTo>
                    <a:lnTo>
                      <a:pt x="88" y="8"/>
                    </a:lnTo>
                    <a:lnTo>
                      <a:pt x="90" y="8"/>
                    </a:lnTo>
                    <a:lnTo>
                      <a:pt x="91" y="7"/>
                    </a:lnTo>
                    <a:lnTo>
                      <a:pt x="92" y="7"/>
                    </a:lnTo>
                    <a:lnTo>
                      <a:pt x="94" y="8"/>
                    </a:lnTo>
                    <a:lnTo>
                      <a:pt x="94" y="7"/>
                    </a:lnTo>
                    <a:lnTo>
                      <a:pt x="95" y="5"/>
                    </a:lnTo>
                    <a:lnTo>
                      <a:pt x="96" y="4"/>
                    </a:lnTo>
                    <a:lnTo>
                      <a:pt x="96" y="4"/>
                    </a:lnTo>
                    <a:lnTo>
                      <a:pt x="98" y="4"/>
                    </a:lnTo>
                    <a:lnTo>
                      <a:pt x="98" y="4"/>
                    </a:lnTo>
                    <a:lnTo>
                      <a:pt x="98" y="3"/>
                    </a:lnTo>
                    <a:lnTo>
                      <a:pt x="98" y="3"/>
                    </a:lnTo>
                    <a:lnTo>
                      <a:pt x="98" y="1"/>
                    </a:lnTo>
                    <a:lnTo>
                      <a:pt x="96" y="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69" name="South Dakota">
                <a:extLst>
                  <a:ext uri="{FF2B5EF4-FFF2-40B4-BE49-F238E27FC236}">
                    <a16:creationId xmlns:a16="http://schemas.microsoft.com/office/drawing/2014/main" id="{3E6BC0C5-7FA0-4E39-B4B7-8E5A8BC387C3}"/>
                  </a:ext>
                </a:extLst>
              </p:cNvPr>
              <p:cNvSpPr>
                <a:spLocks/>
              </p:cNvSpPr>
              <p:nvPr/>
            </p:nvSpPr>
            <p:spPr bwMode="auto">
              <a:xfrm>
                <a:off x="2825956" y="3267880"/>
                <a:ext cx="165421" cy="90405"/>
              </a:xfrm>
              <a:custGeom>
                <a:avLst/>
                <a:gdLst>
                  <a:gd name="T0" fmla="*/ 86 w 86"/>
                  <a:gd name="T1" fmla="*/ 19 h 47"/>
                  <a:gd name="T2" fmla="*/ 86 w 86"/>
                  <a:gd name="T3" fmla="*/ 12 h 47"/>
                  <a:gd name="T4" fmla="*/ 84 w 86"/>
                  <a:gd name="T5" fmla="*/ 8 h 47"/>
                  <a:gd name="T6" fmla="*/ 83 w 86"/>
                  <a:gd name="T7" fmla="*/ 6 h 47"/>
                  <a:gd name="T8" fmla="*/ 82 w 86"/>
                  <a:gd name="T9" fmla="*/ 5 h 47"/>
                  <a:gd name="T10" fmla="*/ 82 w 86"/>
                  <a:gd name="T11" fmla="*/ 4 h 47"/>
                  <a:gd name="T12" fmla="*/ 84 w 86"/>
                  <a:gd name="T13" fmla="*/ 2 h 47"/>
                  <a:gd name="T14" fmla="*/ 84 w 86"/>
                  <a:gd name="T15" fmla="*/ 0 h 47"/>
                  <a:gd name="T16" fmla="*/ 79 w 86"/>
                  <a:gd name="T17" fmla="*/ 0 h 47"/>
                  <a:gd name="T18" fmla="*/ 73 w 86"/>
                  <a:gd name="T19" fmla="*/ 0 h 47"/>
                  <a:gd name="T20" fmla="*/ 68 w 86"/>
                  <a:gd name="T21" fmla="*/ 0 h 47"/>
                  <a:gd name="T22" fmla="*/ 64 w 86"/>
                  <a:gd name="T23" fmla="*/ 0 h 47"/>
                  <a:gd name="T24" fmla="*/ 58 w 86"/>
                  <a:gd name="T25" fmla="*/ 0 h 47"/>
                  <a:gd name="T26" fmla="*/ 53 w 86"/>
                  <a:gd name="T27" fmla="*/ 0 h 47"/>
                  <a:gd name="T28" fmla="*/ 48 w 86"/>
                  <a:gd name="T29" fmla="*/ 0 h 47"/>
                  <a:gd name="T30" fmla="*/ 42 w 86"/>
                  <a:gd name="T31" fmla="*/ 0 h 47"/>
                  <a:gd name="T32" fmla="*/ 37 w 86"/>
                  <a:gd name="T33" fmla="*/ 0 h 47"/>
                  <a:gd name="T34" fmla="*/ 31 w 86"/>
                  <a:gd name="T35" fmla="*/ 0 h 47"/>
                  <a:gd name="T36" fmla="*/ 26 w 86"/>
                  <a:gd name="T37" fmla="*/ 0 h 47"/>
                  <a:gd name="T38" fmla="*/ 20 w 86"/>
                  <a:gd name="T39" fmla="*/ 0 h 47"/>
                  <a:gd name="T40" fmla="*/ 16 w 86"/>
                  <a:gd name="T41" fmla="*/ 0 h 47"/>
                  <a:gd name="T42" fmla="*/ 11 w 86"/>
                  <a:gd name="T43" fmla="*/ 0 h 47"/>
                  <a:gd name="T44" fmla="*/ 5 w 86"/>
                  <a:gd name="T45" fmla="*/ 0 h 47"/>
                  <a:gd name="T46" fmla="*/ 0 w 86"/>
                  <a:gd name="T47" fmla="*/ 0 h 47"/>
                  <a:gd name="T48" fmla="*/ 0 w 86"/>
                  <a:gd name="T49" fmla="*/ 6 h 47"/>
                  <a:gd name="T50" fmla="*/ 0 w 86"/>
                  <a:gd name="T51" fmla="*/ 13 h 47"/>
                  <a:gd name="T52" fmla="*/ 0 w 86"/>
                  <a:gd name="T53" fmla="*/ 13 h 47"/>
                  <a:gd name="T54" fmla="*/ 0 w 86"/>
                  <a:gd name="T55" fmla="*/ 13 h 47"/>
                  <a:gd name="T56" fmla="*/ 0 w 86"/>
                  <a:gd name="T57" fmla="*/ 13 h 47"/>
                  <a:gd name="T58" fmla="*/ 0 w 86"/>
                  <a:gd name="T59" fmla="*/ 13 h 47"/>
                  <a:gd name="T60" fmla="*/ 0 w 86"/>
                  <a:gd name="T61" fmla="*/ 20 h 47"/>
                  <a:gd name="T62" fmla="*/ 0 w 86"/>
                  <a:gd name="T63" fmla="*/ 27 h 47"/>
                  <a:gd name="T64" fmla="*/ 0 w 86"/>
                  <a:gd name="T65" fmla="*/ 34 h 47"/>
                  <a:gd name="T66" fmla="*/ 0 w 86"/>
                  <a:gd name="T67" fmla="*/ 41 h 47"/>
                  <a:gd name="T68" fmla="*/ 8 w 86"/>
                  <a:gd name="T69" fmla="*/ 41 h 47"/>
                  <a:gd name="T70" fmla="*/ 15 w 86"/>
                  <a:gd name="T71" fmla="*/ 41 h 47"/>
                  <a:gd name="T72" fmla="*/ 23 w 86"/>
                  <a:gd name="T73" fmla="*/ 41 h 47"/>
                  <a:gd name="T74" fmla="*/ 31 w 86"/>
                  <a:gd name="T75" fmla="*/ 41 h 47"/>
                  <a:gd name="T76" fmla="*/ 39 w 86"/>
                  <a:gd name="T77" fmla="*/ 41 h 47"/>
                  <a:gd name="T78" fmla="*/ 46 w 86"/>
                  <a:gd name="T79" fmla="*/ 41 h 47"/>
                  <a:gd name="T80" fmla="*/ 54 w 86"/>
                  <a:gd name="T81" fmla="*/ 41 h 47"/>
                  <a:gd name="T82" fmla="*/ 63 w 86"/>
                  <a:gd name="T83" fmla="*/ 41 h 47"/>
                  <a:gd name="T84" fmla="*/ 68 w 86"/>
                  <a:gd name="T85" fmla="*/ 43 h 47"/>
                  <a:gd name="T86" fmla="*/ 72 w 86"/>
                  <a:gd name="T87" fmla="*/ 43 h 47"/>
                  <a:gd name="T88" fmla="*/ 76 w 86"/>
                  <a:gd name="T89" fmla="*/ 43 h 47"/>
                  <a:gd name="T90" fmla="*/ 79 w 86"/>
                  <a:gd name="T91" fmla="*/ 45 h 47"/>
                  <a:gd name="T92" fmla="*/ 83 w 86"/>
                  <a:gd name="T93" fmla="*/ 46 h 47"/>
                  <a:gd name="T94" fmla="*/ 84 w 86"/>
                  <a:gd name="T95" fmla="*/ 47 h 47"/>
                  <a:gd name="T96" fmla="*/ 86 w 86"/>
                  <a:gd name="T97" fmla="*/ 46 h 47"/>
                  <a:gd name="T98" fmla="*/ 84 w 86"/>
                  <a:gd name="T99" fmla="*/ 46 h 47"/>
                  <a:gd name="T100" fmla="*/ 83 w 86"/>
                  <a:gd name="T101" fmla="*/ 45 h 47"/>
                  <a:gd name="T102" fmla="*/ 84 w 86"/>
                  <a:gd name="T103" fmla="*/ 43 h 47"/>
                  <a:gd name="T104" fmla="*/ 86 w 86"/>
                  <a:gd name="T105" fmla="*/ 41 h 47"/>
                  <a:gd name="T106" fmla="*/ 86 w 86"/>
                  <a:gd name="T107" fmla="*/ 39 h 47"/>
                  <a:gd name="T108" fmla="*/ 86 w 86"/>
                  <a:gd name="T109" fmla="*/ 38 h 47"/>
                  <a:gd name="T110" fmla="*/ 84 w 86"/>
                  <a:gd name="T111" fmla="*/ 38 h 47"/>
                  <a:gd name="T112" fmla="*/ 84 w 86"/>
                  <a:gd name="T113" fmla="*/ 36 h 47"/>
                  <a:gd name="T114" fmla="*/ 84 w 86"/>
                  <a:gd name="T115" fmla="*/ 35 h 47"/>
                  <a:gd name="T116" fmla="*/ 84 w 86"/>
                  <a:gd name="T117" fmla="*/ 34 h 47"/>
                  <a:gd name="T118" fmla="*/ 86 w 86"/>
                  <a:gd name="T119" fmla="*/ 31 h 47"/>
                  <a:gd name="T120" fmla="*/ 86 w 86"/>
                  <a:gd name="T121"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 h="47">
                    <a:moveTo>
                      <a:pt x="86" y="21"/>
                    </a:moveTo>
                    <a:lnTo>
                      <a:pt x="86" y="19"/>
                    </a:lnTo>
                    <a:lnTo>
                      <a:pt x="86" y="15"/>
                    </a:lnTo>
                    <a:lnTo>
                      <a:pt x="86" y="12"/>
                    </a:lnTo>
                    <a:lnTo>
                      <a:pt x="86" y="9"/>
                    </a:lnTo>
                    <a:lnTo>
                      <a:pt x="84" y="8"/>
                    </a:lnTo>
                    <a:lnTo>
                      <a:pt x="83" y="6"/>
                    </a:lnTo>
                    <a:lnTo>
                      <a:pt x="83" y="6"/>
                    </a:lnTo>
                    <a:lnTo>
                      <a:pt x="82" y="5"/>
                    </a:lnTo>
                    <a:lnTo>
                      <a:pt x="82" y="5"/>
                    </a:lnTo>
                    <a:lnTo>
                      <a:pt x="82" y="4"/>
                    </a:lnTo>
                    <a:lnTo>
                      <a:pt x="82" y="4"/>
                    </a:lnTo>
                    <a:lnTo>
                      <a:pt x="83" y="2"/>
                    </a:lnTo>
                    <a:lnTo>
                      <a:pt x="84" y="2"/>
                    </a:lnTo>
                    <a:lnTo>
                      <a:pt x="84" y="1"/>
                    </a:lnTo>
                    <a:lnTo>
                      <a:pt x="84" y="0"/>
                    </a:lnTo>
                    <a:lnTo>
                      <a:pt x="82" y="0"/>
                    </a:lnTo>
                    <a:lnTo>
                      <a:pt x="79" y="0"/>
                    </a:lnTo>
                    <a:lnTo>
                      <a:pt x="76" y="0"/>
                    </a:lnTo>
                    <a:lnTo>
                      <a:pt x="73" y="0"/>
                    </a:lnTo>
                    <a:lnTo>
                      <a:pt x="71" y="0"/>
                    </a:lnTo>
                    <a:lnTo>
                      <a:pt x="68" y="0"/>
                    </a:lnTo>
                    <a:lnTo>
                      <a:pt x="65" y="0"/>
                    </a:lnTo>
                    <a:lnTo>
                      <a:pt x="64" y="0"/>
                    </a:lnTo>
                    <a:lnTo>
                      <a:pt x="61" y="0"/>
                    </a:lnTo>
                    <a:lnTo>
                      <a:pt x="58" y="0"/>
                    </a:lnTo>
                    <a:lnTo>
                      <a:pt x="56" y="0"/>
                    </a:lnTo>
                    <a:lnTo>
                      <a:pt x="53" y="0"/>
                    </a:lnTo>
                    <a:lnTo>
                      <a:pt x="50" y="0"/>
                    </a:lnTo>
                    <a:lnTo>
                      <a:pt x="48" y="0"/>
                    </a:lnTo>
                    <a:lnTo>
                      <a:pt x="45" y="0"/>
                    </a:lnTo>
                    <a:lnTo>
                      <a:pt x="42" y="0"/>
                    </a:lnTo>
                    <a:lnTo>
                      <a:pt x="39" y="0"/>
                    </a:lnTo>
                    <a:lnTo>
                      <a:pt x="37" y="0"/>
                    </a:lnTo>
                    <a:lnTo>
                      <a:pt x="34" y="0"/>
                    </a:lnTo>
                    <a:lnTo>
                      <a:pt x="31" y="0"/>
                    </a:lnTo>
                    <a:lnTo>
                      <a:pt x="29" y="0"/>
                    </a:lnTo>
                    <a:lnTo>
                      <a:pt x="26" y="0"/>
                    </a:lnTo>
                    <a:lnTo>
                      <a:pt x="23" y="0"/>
                    </a:lnTo>
                    <a:lnTo>
                      <a:pt x="20" y="0"/>
                    </a:lnTo>
                    <a:lnTo>
                      <a:pt x="19" y="0"/>
                    </a:lnTo>
                    <a:lnTo>
                      <a:pt x="16" y="0"/>
                    </a:lnTo>
                    <a:lnTo>
                      <a:pt x="14" y="0"/>
                    </a:lnTo>
                    <a:lnTo>
                      <a:pt x="11" y="0"/>
                    </a:lnTo>
                    <a:lnTo>
                      <a:pt x="8" y="0"/>
                    </a:lnTo>
                    <a:lnTo>
                      <a:pt x="5" y="0"/>
                    </a:lnTo>
                    <a:lnTo>
                      <a:pt x="3" y="0"/>
                    </a:lnTo>
                    <a:lnTo>
                      <a:pt x="0" y="0"/>
                    </a:lnTo>
                    <a:lnTo>
                      <a:pt x="0" y="4"/>
                    </a:lnTo>
                    <a:lnTo>
                      <a:pt x="0" y="6"/>
                    </a:lnTo>
                    <a:lnTo>
                      <a:pt x="0" y="9"/>
                    </a:lnTo>
                    <a:lnTo>
                      <a:pt x="0" y="13"/>
                    </a:lnTo>
                    <a:lnTo>
                      <a:pt x="0" y="13"/>
                    </a:lnTo>
                    <a:lnTo>
                      <a:pt x="0" y="13"/>
                    </a:lnTo>
                    <a:lnTo>
                      <a:pt x="0" y="13"/>
                    </a:lnTo>
                    <a:lnTo>
                      <a:pt x="0" y="13"/>
                    </a:lnTo>
                    <a:lnTo>
                      <a:pt x="0" y="13"/>
                    </a:lnTo>
                    <a:lnTo>
                      <a:pt x="0" y="13"/>
                    </a:lnTo>
                    <a:lnTo>
                      <a:pt x="0" y="13"/>
                    </a:lnTo>
                    <a:lnTo>
                      <a:pt x="0" y="13"/>
                    </a:lnTo>
                    <a:lnTo>
                      <a:pt x="0" y="16"/>
                    </a:lnTo>
                    <a:lnTo>
                      <a:pt x="0" y="20"/>
                    </a:lnTo>
                    <a:lnTo>
                      <a:pt x="0" y="24"/>
                    </a:lnTo>
                    <a:lnTo>
                      <a:pt x="0" y="27"/>
                    </a:lnTo>
                    <a:lnTo>
                      <a:pt x="0" y="31"/>
                    </a:lnTo>
                    <a:lnTo>
                      <a:pt x="0" y="34"/>
                    </a:lnTo>
                    <a:lnTo>
                      <a:pt x="0" y="38"/>
                    </a:lnTo>
                    <a:lnTo>
                      <a:pt x="0" y="41"/>
                    </a:lnTo>
                    <a:lnTo>
                      <a:pt x="4" y="41"/>
                    </a:lnTo>
                    <a:lnTo>
                      <a:pt x="8" y="41"/>
                    </a:lnTo>
                    <a:lnTo>
                      <a:pt x="11" y="41"/>
                    </a:lnTo>
                    <a:lnTo>
                      <a:pt x="15" y="41"/>
                    </a:lnTo>
                    <a:lnTo>
                      <a:pt x="19" y="41"/>
                    </a:lnTo>
                    <a:lnTo>
                      <a:pt x="23" y="41"/>
                    </a:lnTo>
                    <a:lnTo>
                      <a:pt x="27" y="41"/>
                    </a:lnTo>
                    <a:lnTo>
                      <a:pt x="31" y="41"/>
                    </a:lnTo>
                    <a:lnTo>
                      <a:pt x="35" y="41"/>
                    </a:lnTo>
                    <a:lnTo>
                      <a:pt x="39" y="41"/>
                    </a:lnTo>
                    <a:lnTo>
                      <a:pt x="44" y="41"/>
                    </a:lnTo>
                    <a:lnTo>
                      <a:pt x="46" y="41"/>
                    </a:lnTo>
                    <a:lnTo>
                      <a:pt x="50" y="41"/>
                    </a:lnTo>
                    <a:lnTo>
                      <a:pt x="54" y="41"/>
                    </a:lnTo>
                    <a:lnTo>
                      <a:pt x="58" y="41"/>
                    </a:lnTo>
                    <a:lnTo>
                      <a:pt x="63" y="41"/>
                    </a:lnTo>
                    <a:lnTo>
                      <a:pt x="67" y="43"/>
                    </a:lnTo>
                    <a:lnTo>
                      <a:pt x="68" y="43"/>
                    </a:lnTo>
                    <a:lnTo>
                      <a:pt x="69" y="43"/>
                    </a:lnTo>
                    <a:lnTo>
                      <a:pt x="72" y="43"/>
                    </a:lnTo>
                    <a:lnTo>
                      <a:pt x="75" y="42"/>
                    </a:lnTo>
                    <a:lnTo>
                      <a:pt x="76" y="43"/>
                    </a:lnTo>
                    <a:lnTo>
                      <a:pt x="78" y="43"/>
                    </a:lnTo>
                    <a:lnTo>
                      <a:pt x="79" y="45"/>
                    </a:lnTo>
                    <a:lnTo>
                      <a:pt x="82" y="45"/>
                    </a:lnTo>
                    <a:lnTo>
                      <a:pt x="83" y="46"/>
                    </a:lnTo>
                    <a:lnTo>
                      <a:pt x="83" y="47"/>
                    </a:lnTo>
                    <a:lnTo>
                      <a:pt x="84" y="47"/>
                    </a:lnTo>
                    <a:lnTo>
                      <a:pt x="86" y="47"/>
                    </a:lnTo>
                    <a:lnTo>
                      <a:pt x="86" y="46"/>
                    </a:lnTo>
                    <a:lnTo>
                      <a:pt x="84" y="46"/>
                    </a:lnTo>
                    <a:lnTo>
                      <a:pt x="84" y="46"/>
                    </a:lnTo>
                    <a:lnTo>
                      <a:pt x="84" y="45"/>
                    </a:lnTo>
                    <a:lnTo>
                      <a:pt x="83" y="45"/>
                    </a:lnTo>
                    <a:lnTo>
                      <a:pt x="84" y="43"/>
                    </a:lnTo>
                    <a:lnTo>
                      <a:pt x="84" y="43"/>
                    </a:lnTo>
                    <a:lnTo>
                      <a:pt x="84" y="42"/>
                    </a:lnTo>
                    <a:lnTo>
                      <a:pt x="86" y="41"/>
                    </a:lnTo>
                    <a:lnTo>
                      <a:pt x="86" y="39"/>
                    </a:lnTo>
                    <a:lnTo>
                      <a:pt x="86" y="39"/>
                    </a:lnTo>
                    <a:lnTo>
                      <a:pt x="86" y="39"/>
                    </a:lnTo>
                    <a:lnTo>
                      <a:pt x="86" y="38"/>
                    </a:lnTo>
                    <a:lnTo>
                      <a:pt x="84" y="38"/>
                    </a:lnTo>
                    <a:lnTo>
                      <a:pt x="84" y="38"/>
                    </a:lnTo>
                    <a:lnTo>
                      <a:pt x="84" y="36"/>
                    </a:lnTo>
                    <a:lnTo>
                      <a:pt x="84" y="36"/>
                    </a:lnTo>
                    <a:lnTo>
                      <a:pt x="84" y="36"/>
                    </a:lnTo>
                    <a:lnTo>
                      <a:pt x="84" y="35"/>
                    </a:lnTo>
                    <a:lnTo>
                      <a:pt x="84" y="35"/>
                    </a:lnTo>
                    <a:lnTo>
                      <a:pt x="84" y="34"/>
                    </a:lnTo>
                    <a:lnTo>
                      <a:pt x="86" y="34"/>
                    </a:lnTo>
                    <a:lnTo>
                      <a:pt x="86" y="31"/>
                    </a:lnTo>
                    <a:lnTo>
                      <a:pt x="86" y="28"/>
                    </a:lnTo>
                    <a:lnTo>
                      <a:pt x="86" y="24"/>
                    </a:lnTo>
                    <a:lnTo>
                      <a:pt x="86" y="2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70" name="South Carolina">
                <a:extLst>
                  <a:ext uri="{FF2B5EF4-FFF2-40B4-BE49-F238E27FC236}">
                    <a16:creationId xmlns:a16="http://schemas.microsoft.com/office/drawing/2014/main" id="{061AC9D1-50EB-43C9-B2A0-0BFF80FDE8EF}"/>
                  </a:ext>
                </a:extLst>
              </p:cNvPr>
              <p:cNvSpPr>
                <a:spLocks/>
              </p:cNvSpPr>
              <p:nvPr/>
            </p:nvSpPr>
            <p:spPr bwMode="auto">
              <a:xfrm>
                <a:off x="3276054" y="3544864"/>
                <a:ext cx="103869" cy="78864"/>
              </a:xfrm>
              <a:custGeom>
                <a:avLst/>
                <a:gdLst>
                  <a:gd name="T0" fmla="*/ 50 w 54"/>
                  <a:gd name="T1" fmla="*/ 12 h 41"/>
                  <a:gd name="T2" fmla="*/ 45 w 54"/>
                  <a:gd name="T3" fmla="*/ 8 h 41"/>
                  <a:gd name="T4" fmla="*/ 41 w 54"/>
                  <a:gd name="T5" fmla="*/ 5 h 41"/>
                  <a:gd name="T6" fmla="*/ 35 w 54"/>
                  <a:gd name="T7" fmla="*/ 5 h 41"/>
                  <a:gd name="T8" fmla="*/ 31 w 54"/>
                  <a:gd name="T9" fmla="*/ 5 h 41"/>
                  <a:gd name="T10" fmla="*/ 28 w 54"/>
                  <a:gd name="T11" fmla="*/ 3 h 41"/>
                  <a:gd name="T12" fmla="*/ 26 w 54"/>
                  <a:gd name="T13" fmla="*/ 1 h 41"/>
                  <a:gd name="T14" fmla="*/ 26 w 54"/>
                  <a:gd name="T15" fmla="*/ 1 h 41"/>
                  <a:gd name="T16" fmla="*/ 22 w 54"/>
                  <a:gd name="T17" fmla="*/ 0 h 41"/>
                  <a:gd name="T18" fmla="*/ 16 w 54"/>
                  <a:gd name="T19" fmla="*/ 0 h 41"/>
                  <a:gd name="T20" fmla="*/ 11 w 54"/>
                  <a:gd name="T21" fmla="*/ 0 h 41"/>
                  <a:gd name="T22" fmla="*/ 8 w 54"/>
                  <a:gd name="T23" fmla="*/ 1 h 41"/>
                  <a:gd name="T24" fmla="*/ 5 w 54"/>
                  <a:gd name="T25" fmla="*/ 3 h 41"/>
                  <a:gd name="T26" fmla="*/ 3 w 54"/>
                  <a:gd name="T27" fmla="*/ 3 h 41"/>
                  <a:gd name="T28" fmla="*/ 0 w 54"/>
                  <a:gd name="T29" fmla="*/ 7 h 41"/>
                  <a:gd name="T30" fmla="*/ 4 w 54"/>
                  <a:gd name="T31" fmla="*/ 9 h 41"/>
                  <a:gd name="T32" fmla="*/ 5 w 54"/>
                  <a:gd name="T33" fmla="*/ 9 h 41"/>
                  <a:gd name="T34" fmla="*/ 8 w 54"/>
                  <a:gd name="T35" fmla="*/ 15 h 41"/>
                  <a:gd name="T36" fmla="*/ 12 w 54"/>
                  <a:gd name="T37" fmla="*/ 19 h 41"/>
                  <a:gd name="T38" fmla="*/ 16 w 54"/>
                  <a:gd name="T39" fmla="*/ 23 h 41"/>
                  <a:gd name="T40" fmla="*/ 17 w 54"/>
                  <a:gd name="T41" fmla="*/ 24 h 41"/>
                  <a:gd name="T42" fmla="*/ 19 w 54"/>
                  <a:gd name="T43" fmla="*/ 27 h 41"/>
                  <a:gd name="T44" fmla="*/ 22 w 54"/>
                  <a:gd name="T45" fmla="*/ 31 h 41"/>
                  <a:gd name="T46" fmla="*/ 24 w 54"/>
                  <a:gd name="T47" fmla="*/ 35 h 41"/>
                  <a:gd name="T48" fmla="*/ 26 w 54"/>
                  <a:gd name="T49" fmla="*/ 39 h 41"/>
                  <a:gd name="T50" fmla="*/ 28 w 54"/>
                  <a:gd name="T51" fmla="*/ 39 h 41"/>
                  <a:gd name="T52" fmla="*/ 30 w 54"/>
                  <a:gd name="T53" fmla="*/ 38 h 41"/>
                  <a:gd name="T54" fmla="*/ 30 w 54"/>
                  <a:gd name="T55" fmla="*/ 37 h 41"/>
                  <a:gd name="T56" fmla="*/ 30 w 54"/>
                  <a:gd name="T57" fmla="*/ 37 h 41"/>
                  <a:gd name="T58" fmla="*/ 31 w 54"/>
                  <a:gd name="T59" fmla="*/ 35 h 41"/>
                  <a:gd name="T60" fmla="*/ 31 w 54"/>
                  <a:gd name="T61" fmla="*/ 37 h 41"/>
                  <a:gd name="T62" fmla="*/ 32 w 54"/>
                  <a:gd name="T63" fmla="*/ 35 h 41"/>
                  <a:gd name="T64" fmla="*/ 31 w 54"/>
                  <a:gd name="T65" fmla="*/ 34 h 41"/>
                  <a:gd name="T66" fmla="*/ 35 w 54"/>
                  <a:gd name="T67" fmla="*/ 34 h 41"/>
                  <a:gd name="T68" fmla="*/ 36 w 54"/>
                  <a:gd name="T69" fmla="*/ 33 h 41"/>
                  <a:gd name="T70" fmla="*/ 39 w 54"/>
                  <a:gd name="T71" fmla="*/ 31 h 41"/>
                  <a:gd name="T72" fmla="*/ 41 w 54"/>
                  <a:gd name="T73" fmla="*/ 30 h 41"/>
                  <a:gd name="T74" fmla="*/ 43 w 54"/>
                  <a:gd name="T75" fmla="*/ 27 h 41"/>
                  <a:gd name="T76" fmla="*/ 46 w 54"/>
                  <a:gd name="T77" fmla="*/ 26 h 41"/>
                  <a:gd name="T78" fmla="*/ 46 w 54"/>
                  <a:gd name="T79" fmla="*/ 23 h 41"/>
                  <a:gd name="T80" fmla="*/ 47 w 54"/>
                  <a:gd name="T81" fmla="*/ 23 h 41"/>
                  <a:gd name="T82" fmla="*/ 54 w 54"/>
                  <a:gd name="T83" fmla="*/ 1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4" h="41">
                    <a:moveTo>
                      <a:pt x="53" y="15"/>
                    </a:moveTo>
                    <a:lnTo>
                      <a:pt x="51" y="14"/>
                    </a:lnTo>
                    <a:lnTo>
                      <a:pt x="50" y="12"/>
                    </a:lnTo>
                    <a:lnTo>
                      <a:pt x="47" y="11"/>
                    </a:lnTo>
                    <a:lnTo>
                      <a:pt x="46" y="9"/>
                    </a:lnTo>
                    <a:lnTo>
                      <a:pt x="45" y="8"/>
                    </a:lnTo>
                    <a:lnTo>
                      <a:pt x="43" y="7"/>
                    </a:lnTo>
                    <a:lnTo>
                      <a:pt x="42" y="5"/>
                    </a:lnTo>
                    <a:lnTo>
                      <a:pt x="41" y="5"/>
                    </a:lnTo>
                    <a:lnTo>
                      <a:pt x="39" y="5"/>
                    </a:lnTo>
                    <a:lnTo>
                      <a:pt x="36" y="5"/>
                    </a:lnTo>
                    <a:lnTo>
                      <a:pt x="35" y="5"/>
                    </a:lnTo>
                    <a:lnTo>
                      <a:pt x="34" y="5"/>
                    </a:lnTo>
                    <a:lnTo>
                      <a:pt x="32" y="5"/>
                    </a:lnTo>
                    <a:lnTo>
                      <a:pt x="31" y="5"/>
                    </a:lnTo>
                    <a:lnTo>
                      <a:pt x="30" y="5"/>
                    </a:lnTo>
                    <a:lnTo>
                      <a:pt x="28" y="4"/>
                    </a:lnTo>
                    <a:lnTo>
                      <a:pt x="28" y="3"/>
                    </a:lnTo>
                    <a:lnTo>
                      <a:pt x="28" y="1"/>
                    </a:lnTo>
                    <a:lnTo>
                      <a:pt x="27" y="1"/>
                    </a:lnTo>
                    <a:lnTo>
                      <a:pt x="26" y="1"/>
                    </a:lnTo>
                    <a:lnTo>
                      <a:pt x="26" y="1"/>
                    </a:lnTo>
                    <a:lnTo>
                      <a:pt x="26" y="1"/>
                    </a:lnTo>
                    <a:lnTo>
                      <a:pt x="26" y="1"/>
                    </a:lnTo>
                    <a:lnTo>
                      <a:pt x="26" y="1"/>
                    </a:lnTo>
                    <a:lnTo>
                      <a:pt x="24" y="0"/>
                    </a:lnTo>
                    <a:lnTo>
                      <a:pt x="22" y="0"/>
                    </a:lnTo>
                    <a:lnTo>
                      <a:pt x="20" y="0"/>
                    </a:lnTo>
                    <a:lnTo>
                      <a:pt x="19" y="0"/>
                    </a:lnTo>
                    <a:lnTo>
                      <a:pt x="16" y="0"/>
                    </a:lnTo>
                    <a:lnTo>
                      <a:pt x="15" y="0"/>
                    </a:lnTo>
                    <a:lnTo>
                      <a:pt x="13" y="0"/>
                    </a:lnTo>
                    <a:lnTo>
                      <a:pt x="11" y="0"/>
                    </a:lnTo>
                    <a:lnTo>
                      <a:pt x="11" y="0"/>
                    </a:lnTo>
                    <a:lnTo>
                      <a:pt x="11" y="0"/>
                    </a:lnTo>
                    <a:lnTo>
                      <a:pt x="8" y="1"/>
                    </a:lnTo>
                    <a:lnTo>
                      <a:pt x="7" y="1"/>
                    </a:lnTo>
                    <a:lnTo>
                      <a:pt x="7" y="1"/>
                    </a:lnTo>
                    <a:lnTo>
                      <a:pt x="5" y="3"/>
                    </a:lnTo>
                    <a:lnTo>
                      <a:pt x="3" y="3"/>
                    </a:lnTo>
                    <a:lnTo>
                      <a:pt x="3" y="3"/>
                    </a:lnTo>
                    <a:lnTo>
                      <a:pt x="3" y="3"/>
                    </a:lnTo>
                    <a:lnTo>
                      <a:pt x="3" y="4"/>
                    </a:lnTo>
                    <a:lnTo>
                      <a:pt x="0" y="5"/>
                    </a:lnTo>
                    <a:lnTo>
                      <a:pt x="0" y="7"/>
                    </a:lnTo>
                    <a:lnTo>
                      <a:pt x="3" y="8"/>
                    </a:lnTo>
                    <a:lnTo>
                      <a:pt x="3" y="8"/>
                    </a:lnTo>
                    <a:lnTo>
                      <a:pt x="4" y="9"/>
                    </a:lnTo>
                    <a:lnTo>
                      <a:pt x="4" y="9"/>
                    </a:lnTo>
                    <a:lnTo>
                      <a:pt x="5" y="9"/>
                    </a:lnTo>
                    <a:lnTo>
                      <a:pt x="5" y="9"/>
                    </a:lnTo>
                    <a:lnTo>
                      <a:pt x="7" y="11"/>
                    </a:lnTo>
                    <a:lnTo>
                      <a:pt x="7" y="11"/>
                    </a:lnTo>
                    <a:lnTo>
                      <a:pt x="8" y="15"/>
                    </a:lnTo>
                    <a:lnTo>
                      <a:pt x="8" y="15"/>
                    </a:lnTo>
                    <a:lnTo>
                      <a:pt x="11" y="18"/>
                    </a:lnTo>
                    <a:lnTo>
                      <a:pt x="12" y="19"/>
                    </a:lnTo>
                    <a:lnTo>
                      <a:pt x="13" y="20"/>
                    </a:lnTo>
                    <a:lnTo>
                      <a:pt x="15" y="22"/>
                    </a:lnTo>
                    <a:lnTo>
                      <a:pt x="16" y="23"/>
                    </a:lnTo>
                    <a:lnTo>
                      <a:pt x="16" y="23"/>
                    </a:lnTo>
                    <a:lnTo>
                      <a:pt x="16" y="23"/>
                    </a:lnTo>
                    <a:lnTo>
                      <a:pt x="17" y="24"/>
                    </a:lnTo>
                    <a:lnTo>
                      <a:pt x="17" y="24"/>
                    </a:lnTo>
                    <a:lnTo>
                      <a:pt x="17" y="26"/>
                    </a:lnTo>
                    <a:lnTo>
                      <a:pt x="19" y="27"/>
                    </a:lnTo>
                    <a:lnTo>
                      <a:pt x="20" y="27"/>
                    </a:lnTo>
                    <a:lnTo>
                      <a:pt x="22" y="28"/>
                    </a:lnTo>
                    <a:lnTo>
                      <a:pt x="22" y="31"/>
                    </a:lnTo>
                    <a:lnTo>
                      <a:pt x="23" y="33"/>
                    </a:lnTo>
                    <a:lnTo>
                      <a:pt x="23" y="34"/>
                    </a:lnTo>
                    <a:lnTo>
                      <a:pt x="24" y="35"/>
                    </a:lnTo>
                    <a:lnTo>
                      <a:pt x="26" y="37"/>
                    </a:lnTo>
                    <a:lnTo>
                      <a:pt x="26" y="38"/>
                    </a:lnTo>
                    <a:lnTo>
                      <a:pt x="26" y="39"/>
                    </a:lnTo>
                    <a:lnTo>
                      <a:pt x="28" y="41"/>
                    </a:lnTo>
                    <a:lnTo>
                      <a:pt x="28" y="39"/>
                    </a:lnTo>
                    <a:lnTo>
                      <a:pt x="28" y="39"/>
                    </a:lnTo>
                    <a:lnTo>
                      <a:pt x="28" y="39"/>
                    </a:lnTo>
                    <a:lnTo>
                      <a:pt x="30" y="39"/>
                    </a:lnTo>
                    <a:lnTo>
                      <a:pt x="30" y="38"/>
                    </a:lnTo>
                    <a:lnTo>
                      <a:pt x="30" y="38"/>
                    </a:lnTo>
                    <a:lnTo>
                      <a:pt x="30" y="37"/>
                    </a:lnTo>
                    <a:lnTo>
                      <a:pt x="30" y="37"/>
                    </a:lnTo>
                    <a:lnTo>
                      <a:pt x="28" y="37"/>
                    </a:lnTo>
                    <a:lnTo>
                      <a:pt x="28" y="35"/>
                    </a:lnTo>
                    <a:lnTo>
                      <a:pt x="30" y="37"/>
                    </a:lnTo>
                    <a:lnTo>
                      <a:pt x="30" y="37"/>
                    </a:lnTo>
                    <a:lnTo>
                      <a:pt x="30" y="35"/>
                    </a:lnTo>
                    <a:lnTo>
                      <a:pt x="31" y="35"/>
                    </a:lnTo>
                    <a:lnTo>
                      <a:pt x="31" y="37"/>
                    </a:lnTo>
                    <a:lnTo>
                      <a:pt x="31" y="37"/>
                    </a:lnTo>
                    <a:lnTo>
                      <a:pt x="31" y="37"/>
                    </a:lnTo>
                    <a:lnTo>
                      <a:pt x="32" y="37"/>
                    </a:lnTo>
                    <a:lnTo>
                      <a:pt x="32" y="37"/>
                    </a:lnTo>
                    <a:lnTo>
                      <a:pt x="32" y="35"/>
                    </a:lnTo>
                    <a:lnTo>
                      <a:pt x="32" y="35"/>
                    </a:lnTo>
                    <a:lnTo>
                      <a:pt x="31" y="34"/>
                    </a:lnTo>
                    <a:lnTo>
                      <a:pt x="31" y="34"/>
                    </a:lnTo>
                    <a:lnTo>
                      <a:pt x="32" y="34"/>
                    </a:lnTo>
                    <a:lnTo>
                      <a:pt x="34" y="34"/>
                    </a:lnTo>
                    <a:lnTo>
                      <a:pt x="35" y="34"/>
                    </a:lnTo>
                    <a:lnTo>
                      <a:pt x="35" y="34"/>
                    </a:lnTo>
                    <a:lnTo>
                      <a:pt x="36" y="33"/>
                    </a:lnTo>
                    <a:lnTo>
                      <a:pt x="36" y="33"/>
                    </a:lnTo>
                    <a:lnTo>
                      <a:pt x="38" y="33"/>
                    </a:lnTo>
                    <a:lnTo>
                      <a:pt x="39" y="33"/>
                    </a:lnTo>
                    <a:lnTo>
                      <a:pt x="39" y="31"/>
                    </a:lnTo>
                    <a:lnTo>
                      <a:pt x="39" y="30"/>
                    </a:lnTo>
                    <a:lnTo>
                      <a:pt x="41" y="31"/>
                    </a:lnTo>
                    <a:lnTo>
                      <a:pt x="41" y="30"/>
                    </a:lnTo>
                    <a:lnTo>
                      <a:pt x="42" y="30"/>
                    </a:lnTo>
                    <a:lnTo>
                      <a:pt x="42" y="28"/>
                    </a:lnTo>
                    <a:lnTo>
                      <a:pt x="43" y="27"/>
                    </a:lnTo>
                    <a:lnTo>
                      <a:pt x="45" y="27"/>
                    </a:lnTo>
                    <a:lnTo>
                      <a:pt x="46" y="26"/>
                    </a:lnTo>
                    <a:lnTo>
                      <a:pt x="46" y="26"/>
                    </a:lnTo>
                    <a:lnTo>
                      <a:pt x="46" y="24"/>
                    </a:lnTo>
                    <a:lnTo>
                      <a:pt x="46" y="23"/>
                    </a:lnTo>
                    <a:lnTo>
                      <a:pt x="46" y="23"/>
                    </a:lnTo>
                    <a:lnTo>
                      <a:pt x="46" y="24"/>
                    </a:lnTo>
                    <a:lnTo>
                      <a:pt x="47" y="24"/>
                    </a:lnTo>
                    <a:lnTo>
                      <a:pt x="47" y="23"/>
                    </a:lnTo>
                    <a:lnTo>
                      <a:pt x="50" y="20"/>
                    </a:lnTo>
                    <a:lnTo>
                      <a:pt x="51" y="19"/>
                    </a:lnTo>
                    <a:lnTo>
                      <a:pt x="54" y="18"/>
                    </a:lnTo>
                    <a:lnTo>
                      <a:pt x="54" y="18"/>
                    </a:lnTo>
                    <a:lnTo>
                      <a:pt x="53" y="15"/>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71" name="Rhode Island">
                <a:extLst>
                  <a:ext uri="{FF2B5EF4-FFF2-40B4-BE49-F238E27FC236}">
                    <a16:creationId xmlns:a16="http://schemas.microsoft.com/office/drawing/2014/main" id="{CB87B7ED-38E3-4EAD-9642-DA5A30C86CC4}"/>
                  </a:ext>
                </a:extLst>
              </p:cNvPr>
              <p:cNvSpPr>
                <a:spLocks noEditPoints="1"/>
              </p:cNvSpPr>
              <p:nvPr/>
            </p:nvSpPr>
            <p:spPr bwMode="auto">
              <a:xfrm>
                <a:off x="3526109" y="3371749"/>
                <a:ext cx="13464" cy="19235"/>
              </a:xfrm>
              <a:custGeom>
                <a:avLst/>
                <a:gdLst>
                  <a:gd name="T0" fmla="*/ 6 w 7"/>
                  <a:gd name="T1" fmla="*/ 3 h 10"/>
                  <a:gd name="T2" fmla="*/ 6 w 7"/>
                  <a:gd name="T3" fmla="*/ 3 h 10"/>
                  <a:gd name="T4" fmla="*/ 6 w 7"/>
                  <a:gd name="T5" fmla="*/ 4 h 10"/>
                  <a:gd name="T6" fmla="*/ 6 w 7"/>
                  <a:gd name="T7" fmla="*/ 4 h 10"/>
                  <a:gd name="T8" fmla="*/ 7 w 7"/>
                  <a:gd name="T9" fmla="*/ 4 h 10"/>
                  <a:gd name="T10" fmla="*/ 7 w 7"/>
                  <a:gd name="T11" fmla="*/ 4 h 10"/>
                  <a:gd name="T12" fmla="*/ 7 w 7"/>
                  <a:gd name="T13" fmla="*/ 4 h 10"/>
                  <a:gd name="T14" fmla="*/ 7 w 7"/>
                  <a:gd name="T15" fmla="*/ 4 h 10"/>
                  <a:gd name="T16" fmla="*/ 6 w 7"/>
                  <a:gd name="T17" fmla="*/ 3 h 10"/>
                  <a:gd name="T18" fmla="*/ 6 w 7"/>
                  <a:gd name="T19" fmla="*/ 3 h 10"/>
                  <a:gd name="T20" fmla="*/ 6 w 7"/>
                  <a:gd name="T21" fmla="*/ 1 h 10"/>
                  <a:gd name="T22" fmla="*/ 6 w 7"/>
                  <a:gd name="T23" fmla="*/ 1 h 10"/>
                  <a:gd name="T24" fmla="*/ 6 w 7"/>
                  <a:gd name="T25" fmla="*/ 1 h 10"/>
                  <a:gd name="T26" fmla="*/ 6 w 7"/>
                  <a:gd name="T27" fmla="*/ 0 h 10"/>
                  <a:gd name="T28" fmla="*/ 4 w 7"/>
                  <a:gd name="T29" fmla="*/ 0 h 10"/>
                  <a:gd name="T30" fmla="*/ 4 w 7"/>
                  <a:gd name="T31" fmla="*/ 0 h 10"/>
                  <a:gd name="T32" fmla="*/ 3 w 7"/>
                  <a:gd name="T33" fmla="*/ 0 h 10"/>
                  <a:gd name="T34" fmla="*/ 2 w 7"/>
                  <a:gd name="T35" fmla="*/ 0 h 10"/>
                  <a:gd name="T36" fmla="*/ 0 w 7"/>
                  <a:gd name="T37" fmla="*/ 0 h 10"/>
                  <a:gd name="T38" fmla="*/ 0 w 7"/>
                  <a:gd name="T39" fmla="*/ 1 h 10"/>
                  <a:gd name="T40" fmla="*/ 0 w 7"/>
                  <a:gd name="T41" fmla="*/ 1 h 10"/>
                  <a:gd name="T42" fmla="*/ 0 w 7"/>
                  <a:gd name="T43" fmla="*/ 3 h 10"/>
                  <a:gd name="T44" fmla="*/ 0 w 7"/>
                  <a:gd name="T45" fmla="*/ 4 h 10"/>
                  <a:gd name="T46" fmla="*/ 0 w 7"/>
                  <a:gd name="T47" fmla="*/ 6 h 10"/>
                  <a:gd name="T48" fmla="*/ 0 w 7"/>
                  <a:gd name="T49" fmla="*/ 6 h 10"/>
                  <a:gd name="T50" fmla="*/ 0 w 7"/>
                  <a:gd name="T51" fmla="*/ 7 h 10"/>
                  <a:gd name="T52" fmla="*/ 0 w 7"/>
                  <a:gd name="T53" fmla="*/ 7 h 10"/>
                  <a:gd name="T54" fmla="*/ 0 w 7"/>
                  <a:gd name="T55" fmla="*/ 8 h 10"/>
                  <a:gd name="T56" fmla="*/ 0 w 7"/>
                  <a:gd name="T57" fmla="*/ 8 h 10"/>
                  <a:gd name="T58" fmla="*/ 0 w 7"/>
                  <a:gd name="T59" fmla="*/ 10 h 10"/>
                  <a:gd name="T60" fmla="*/ 2 w 7"/>
                  <a:gd name="T61" fmla="*/ 10 h 10"/>
                  <a:gd name="T62" fmla="*/ 4 w 7"/>
                  <a:gd name="T63" fmla="*/ 8 h 10"/>
                  <a:gd name="T64" fmla="*/ 4 w 7"/>
                  <a:gd name="T65" fmla="*/ 8 h 10"/>
                  <a:gd name="T66" fmla="*/ 4 w 7"/>
                  <a:gd name="T67" fmla="*/ 6 h 10"/>
                  <a:gd name="T68" fmla="*/ 6 w 7"/>
                  <a:gd name="T69" fmla="*/ 4 h 10"/>
                  <a:gd name="T70" fmla="*/ 6 w 7"/>
                  <a:gd name="T71" fmla="*/ 3 h 10"/>
                  <a:gd name="T72" fmla="*/ 6 w 7"/>
                  <a:gd name="T73" fmla="*/ 7 h 10"/>
                  <a:gd name="T74" fmla="*/ 6 w 7"/>
                  <a:gd name="T75" fmla="*/ 7 h 10"/>
                  <a:gd name="T76" fmla="*/ 6 w 7"/>
                  <a:gd name="T77" fmla="*/ 8 h 10"/>
                  <a:gd name="T78" fmla="*/ 6 w 7"/>
                  <a:gd name="T79" fmla="*/ 7 h 10"/>
                  <a:gd name="T80" fmla="*/ 6 w 7"/>
                  <a:gd name="T81" fmla="*/ 7 h 10"/>
                  <a:gd name="T82" fmla="*/ 6 w 7"/>
                  <a:gd name="T83" fmla="*/ 7 h 10"/>
                  <a:gd name="T84" fmla="*/ 6 w 7"/>
                  <a:gd name="T85" fmla="*/ 7 h 10"/>
                  <a:gd name="T86" fmla="*/ 7 w 7"/>
                  <a:gd name="T87" fmla="*/ 6 h 10"/>
                  <a:gd name="T88" fmla="*/ 7 w 7"/>
                  <a:gd name="T89" fmla="*/ 6 h 10"/>
                  <a:gd name="T90" fmla="*/ 6 w 7"/>
                  <a:gd name="T91" fmla="*/ 7 h 10"/>
                  <a:gd name="T92" fmla="*/ 6 w 7"/>
                  <a:gd name="T93" fmla="*/ 7 h 10"/>
                  <a:gd name="T94" fmla="*/ 6 w 7"/>
                  <a:gd name="T95" fmla="*/ 8 h 10"/>
                  <a:gd name="T96" fmla="*/ 7 w 7"/>
                  <a:gd name="T97" fmla="*/ 8 h 10"/>
                  <a:gd name="T98" fmla="*/ 7 w 7"/>
                  <a:gd name="T99" fmla="*/ 7 h 10"/>
                  <a:gd name="T100" fmla="*/ 7 w 7"/>
                  <a:gd name="T101" fmla="*/ 6 h 10"/>
                  <a:gd name="T102" fmla="*/ 7 w 7"/>
                  <a:gd name="T103"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 h="10">
                    <a:moveTo>
                      <a:pt x="6" y="3"/>
                    </a:moveTo>
                    <a:lnTo>
                      <a:pt x="6" y="3"/>
                    </a:lnTo>
                    <a:lnTo>
                      <a:pt x="6" y="4"/>
                    </a:lnTo>
                    <a:lnTo>
                      <a:pt x="6" y="4"/>
                    </a:lnTo>
                    <a:lnTo>
                      <a:pt x="7" y="4"/>
                    </a:lnTo>
                    <a:lnTo>
                      <a:pt x="7" y="4"/>
                    </a:lnTo>
                    <a:lnTo>
                      <a:pt x="7" y="4"/>
                    </a:lnTo>
                    <a:lnTo>
                      <a:pt x="7" y="4"/>
                    </a:lnTo>
                    <a:lnTo>
                      <a:pt x="6" y="3"/>
                    </a:lnTo>
                    <a:lnTo>
                      <a:pt x="6" y="3"/>
                    </a:lnTo>
                    <a:lnTo>
                      <a:pt x="6" y="1"/>
                    </a:lnTo>
                    <a:lnTo>
                      <a:pt x="6" y="1"/>
                    </a:lnTo>
                    <a:lnTo>
                      <a:pt x="6" y="1"/>
                    </a:lnTo>
                    <a:lnTo>
                      <a:pt x="6" y="0"/>
                    </a:lnTo>
                    <a:lnTo>
                      <a:pt x="4" y="0"/>
                    </a:lnTo>
                    <a:lnTo>
                      <a:pt x="4" y="0"/>
                    </a:lnTo>
                    <a:lnTo>
                      <a:pt x="3" y="0"/>
                    </a:lnTo>
                    <a:lnTo>
                      <a:pt x="2" y="0"/>
                    </a:lnTo>
                    <a:lnTo>
                      <a:pt x="0" y="0"/>
                    </a:lnTo>
                    <a:lnTo>
                      <a:pt x="0" y="1"/>
                    </a:lnTo>
                    <a:lnTo>
                      <a:pt x="0" y="1"/>
                    </a:lnTo>
                    <a:lnTo>
                      <a:pt x="0" y="3"/>
                    </a:lnTo>
                    <a:lnTo>
                      <a:pt x="0" y="4"/>
                    </a:lnTo>
                    <a:lnTo>
                      <a:pt x="0" y="6"/>
                    </a:lnTo>
                    <a:lnTo>
                      <a:pt x="0" y="6"/>
                    </a:lnTo>
                    <a:lnTo>
                      <a:pt x="0" y="7"/>
                    </a:lnTo>
                    <a:lnTo>
                      <a:pt x="0" y="7"/>
                    </a:lnTo>
                    <a:lnTo>
                      <a:pt x="0" y="8"/>
                    </a:lnTo>
                    <a:lnTo>
                      <a:pt x="0" y="8"/>
                    </a:lnTo>
                    <a:lnTo>
                      <a:pt x="0" y="10"/>
                    </a:lnTo>
                    <a:lnTo>
                      <a:pt x="2" y="10"/>
                    </a:lnTo>
                    <a:lnTo>
                      <a:pt x="4" y="8"/>
                    </a:lnTo>
                    <a:lnTo>
                      <a:pt x="4" y="8"/>
                    </a:lnTo>
                    <a:lnTo>
                      <a:pt x="4" y="6"/>
                    </a:lnTo>
                    <a:lnTo>
                      <a:pt x="6" y="4"/>
                    </a:lnTo>
                    <a:lnTo>
                      <a:pt x="6" y="3"/>
                    </a:lnTo>
                    <a:close/>
                    <a:moveTo>
                      <a:pt x="6" y="7"/>
                    </a:moveTo>
                    <a:lnTo>
                      <a:pt x="6" y="7"/>
                    </a:lnTo>
                    <a:lnTo>
                      <a:pt x="6" y="8"/>
                    </a:lnTo>
                    <a:lnTo>
                      <a:pt x="6" y="7"/>
                    </a:lnTo>
                    <a:lnTo>
                      <a:pt x="6" y="7"/>
                    </a:lnTo>
                    <a:lnTo>
                      <a:pt x="6" y="7"/>
                    </a:lnTo>
                    <a:lnTo>
                      <a:pt x="6" y="7"/>
                    </a:lnTo>
                    <a:close/>
                    <a:moveTo>
                      <a:pt x="7" y="6"/>
                    </a:moveTo>
                    <a:lnTo>
                      <a:pt x="7" y="6"/>
                    </a:lnTo>
                    <a:lnTo>
                      <a:pt x="6" y="7"/>
                    </a:lnTo>
                    <a:lnTo>
                      <a:pt x="6" y="7"/>
                    </a:lnTo>
                    <a:lnTo>
                      <a:pt x="6" y="8"/>
                    </a:lnTo>
                    <a:lnTo>
                      <a:pt x="7" y="8"/>
                    </a:lnTo>
                    <a:lnTo>
                      <a:pt x="7" y="7"/>
                    </a:lnTo>
                    <a:lnTo>
                      <a:pt x="7" y="6"/>
                    </a:lnTo>
                    <a:lnTo>
                      <a:pt x="7" y="6"/>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72" name="Pennsylvania">
                <a:extLst>
                  <a:ext uri="{FF2B5EF4-FFF2-40B4-BE49-F238E27FC236}">
                    <a16:creationId xmlns:a16="http://schemas.microsoft.com/office/drawing/2014/main" id="{4668F0F7-6701-468C-AAD0-32D0AC78E689}"/>
                  </a:ext>
                </a:extLst>
              </p:cNvPr>
              <p:cNvSpPr>
                <a:spLocks/>
              </p:cNvSpPr>
              <p:nvPr/>
            </p:nvSpPr>
            <p:spPr bwMode="auto">
              <a:xfrm>
                <a:off x="3337606" y="3365978"/>
                <a:ext cx="126951" cy="65399"/>
              </a:xfrm>
              <a:custGeom>
                <a:avLst/>
                <a:gdLst>
                  <a:gd name="T0" fmla="*/ 60 w 66"/>
                  <a:gd name="T1" fmla="*/ 22 h 34"/>
                  <a:gd name="T2" fmla="*/ 60 w 66"/>
                  <a:gd name="T3" fmla="*/ 21 h 34"/>
                  <a:gd name="T4" fmla="*/ 62 w 66"/>
                  <a:gd name="T5" fmla="*/ 19 h 34"/>
                  <a:gd name="T6" fmla="*/ 62 w 66"/>
                  <a:gd name="T7" fmla="*/ 17 h 34"/>
                  <a:gd name="T8" fmla="*/ 64 w 66"/>
                  <a:gd name="T9" fmla="*/ 14 h 34"/>
                  <a:gd name="T10" fmla="*/ 66 w 66"/>
                  <a:gd name="T11" fmla="*/ 13 h 34"/>
                  <a:gd name="T12" fmla="*/ 63 w 66"/>
                  <a:gd name="T13" fmla="*/ 11 h 34"/>
                  <a:gd name="T14" fmla="*/ 62 w 66"/>
                  <a:gd name="T15" fmla="*/ 9 h 34"/>
                  <a:gd name="T16" fmla="*/ 62 w 66"/>
                  <a:gd name="T17" fmla="*/ 7 h 34"/>
                  <a:gd name="T18" fmla="*/ 62 w 66"/>
                  <a:gd name="T19" fmla="*/ 6 h 34"/>
                  <a:gd name="T20" fmla="*/ 59 w 66"/>
                  <a:gd name="T21" fmla="*/ 3 h 34"/>
                  <a:gd name="T22" fmla="*/ 53 w 66"/>
                  <a:gd name="T23" fmla="*/ 3 h 34"/>
                  <a:gd name="T24" fmla="*/ 49 w 66"/>
                  <a:gd name="T25" fmla="*/ 3 h 34"/>
                  <a:gd name="T26" fmla="*/ 44 w 66"/>
                  <a:gd name="T27" fmla="*/ 3 h 34"/>
                  <a:gd name="T28" fmla="*/ 40 w 66"/>
                  <a:gd name="T29" fmla="*/ 3 h 34"/>
                  <a:gd name="T30" fmla="*/ 36 w 66"/>
                  <a:gd name="T31" fmla="*/ 3 h 34"/>
                  <a:gd name="T32" fmla="*/ 30 w 66"/>
                  <a:gd name="T33" fmla="*/ 3 h 34"/>
                  <a:gd name="T34" fmla="*/ 26 w 66"/>
                  <a:gd name="T35" fmla="*/ 3 h 34"/>
                  <a:gd name="T36" fmla="*/ 21 w 66"/>
                  <a:gd name="T37" fmla="*/ 3 h 34"/>
                  <a:gd name="T38" fmla="*/ 17 w 66"/>
                  <a:gd name="T39" fmla="*/ 3 h 34"/>
                  <a:gd name="T40" fmla="*/ 11 w 66"/>
                  <a:gd name="T41" fmla="*/ 3 h 34"/>
                  <a:gd name="T42" fmla="*/ 9 w 66"/>
                  <a:gd name="T43" fmla="*/ 2 h 34"/>
                  <a:gd name="T44" fmla="*/ 4 w 66"/>
                  <a:gd name="T45" fmla="*/ 2 h 34"/>
                  <a:gd name="T46" fmla="*/ 3 w 66"/>
                  <a:gd name="T47" fmla="*/ 3 h 34"/>
                  <a:gd name="T48" fmla="*/ 0 w 66"/>
                  <a:gd name="T49" fmla="*/ 4 h 34"/>
                  <a:gd name="T50" fmla="*/ 0 w 66"/>
                  <a:gd name="T51" fmla="*/ 9 h 34"/>
                  <a:gd name="T52" fmla="*/ 0 w 66"/>
                  <a:gd name="T53" fmla="*/ 13 h 34"/>
                  <a:gd name="T54" fmla="*/ 0 w 66"/>
                  <a:gd name="T55" fmla="*/ 18 h 34"/>
                  <a:gd name="T56" fmla="*/ 0 w 66"/>
                  <a:gd name="T57" fmla="*/ 22 h 34"/>
                  <a:gd name="T58" fmla="*/ 0 w 66"/>
                  <a:gd name="T59" fmla="*/ 26 h 34"/>
                  <a:gd name="T60" fmla="*/ 0 w 66"/>
                  <a:gd name="T61" fmla="*/ 32 h 34"/>
                  <a:gd name="T62" fmla="*/ 2 w 66"/>
                  <a:gd name="T63" fmla="*/ 34 h 34"/>
                  <a:gd name="T64" fmla="*/ 6 w 66"/>
                  <a:gd name="T65" fmla="*/ 34 h 34"/>
                  <a:gd name="T66" fmla="*/ 10 w 66"/>
                  <a:gd name="T67" fmla="*/ 34 h 34"/>
                  <a:gd name="T68" fmla="*/ 17 w 66"/>
                  <a:gd name="T69" fmla="*/ 34 h 34"/>
                  <a:gd name="T70" fmla="*/ 25 w 66"/>
                  <a:gd name="T71" fmla="*/ 34 h 34"/>
                  <a:gd name="T72" fmla="*/ 33 w 66"/>
                  <a:gd name="T73" fmla="*/ 34 h 34"/>
                  <a:gd name="T74" fmla="*/ 41 w 66"/>
                  <a:gd name="T75" fmla="*/ 34 h 34"/>
                  <a:gd name="T76" fmla="*/ 48 w 66"/>
                  <a:gd name="T77" fmla="*/ 34 h 34"/>
                  <a:gd name="T78" fmla="*/ 55 w 66"/>
                  <a:gd name="T79" fmla="*/ 33 h 34"/>
                  <a:gd name="T80" fmla="*/ 56 w 66"/>
                  <a:gd name="T81" fmla="*/ 33 h 34"/>
                  <a:gd name="T82" fmla="*/ 59 w 66"/>
                  <a:gd name="T83" fmla="*/ 32 h 34"/>
                  <a:gd name="T84" fmla="*/ 63 w 66"/>
                  <a:gd name="T85" fmla="*/ 30 h 34"/>
                  <a:gd name="T86" fmla="*/ 63 w 66"/>
                  <a:gd name="T8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 h="34">
                    <a:moveTo>
                      <a:pt x="62" y="25"/>
                    </a:moveTo>
                    <a:lnTo>
                      <a:pt x="62" y="24"/>
                    </a:lnTo>
                    <a:lnTo>
                      <a:pt x="60" y="22"/>
                    </a:lnTo>
                    <a:lnTo>
                      <a:pt x="60" y="22"/>
                    </a:lnTo>
                    <a:lnTo>
                      <a:pt x="60" y="21"/>
                    </a:lnTo>
                    <a:lnTo>
                      <a:pt x="60" y="21"/>
                    </a:lnTo>
                    <a:lnTo>
                      <a:pt x="60" y="19"/>
                    </a:lnTo>
                    <a:lnTo>
                      <a:pt x="62" y="19"/>
                    </a:lnTo>
                    <a:lnTo>
                      <a:pt x="62" y="19"/>
                    </a:lnTo>
                    <a:lnTo>
                      <a:pt x="62" y="18"/>
                    </a:lnTo>
                    <a:lnTo>
                      <a:pt x="62" y="17"/>
                    </a:lnTo>
                    <a:lnTo>
                      <a:pt x="62" y="17"/>
                    </a:lnTo>
                    <a:lnTo>
                      <a:pt x="62" y="17"/>
                    </a:lnTo>
                    <a:lnTo>
                      <a:pt x="63" y="15"/>
                    </a:lnTo>
                    <a:lnTo>
                      <a:pt x="64" y="14"/>
                    </a:lnTo>
                    <a:lnTo>
                      <a:pt x="64" y="13"/>
                    </a:lnTo>
                    <a:lnTo>
                      <a:pt x="66" y="13"/>
                    </a:lnTo>
                    <a:lnTo>
                      <a:pt x="66" y="13"/>
                    </a:lnTo>
                    <a:lnTo>
                      <a:pt x="66" y="11"/>
                    </a:lnTo>
                    <a:lnTo>
                      <a:pt x="66" y="11"/>
                    </a:lnTo>
                    <a:lnTo>
                      <a:pt x="63" y="11"/>
                    </a:lnTo>
                    <a:lnTo>
                      <a:pt x="63" y="10"/>
                    </a:lnTo>
                    <a:lnTo>
                      <a:pt x="63" y="10"/>
                    </a:lnTo>
                    <a:lnTo>
                      <a:pt x="62" y="9"/>
                    </a:lnTo>
                    <a:lnTo>
                      <a:pt x="62" y="9"/>
                    </a:lnTo>
                    <a:lnTo>
                      <a:pt x="62" y="7"/>
                    </a:lnTo>
                    <a:lnTo>
                      <a:pt x="62" y="7"/>
                    </a:lnTo>
                    <a:lnTo>
                      <a:pt x="62" y="6"/>
                    </a:lnTo>
                    <a:lnTo>
                      <a:pt x="62" y="6"/>
                    </a:lnTo>
                    <a:lnTo>
                      <a:pt x="62" y="6"/>
                    </a:lnTo>
                    <a:lnTo>
                      <a:pt x="60" y="4"/>
                    </a:lnTo>
                    <a:lnTo>
                      <a:pt x="59" y="4"/>
                    </a:lnTo>
                    <a:lnTo>
                      <a:pt x="59" y="3"/>
                    </a:lnTo>
                    <a:lnTo>
                      <a:pt x="57" y="3"/>
                    </a:lnTo>
                    <a:lnTo>
                      <a:pt x="55" y="3"/>
                    </a:lnTo>
                    <a:lnTo>
                      <a:pt x="53" y="3"/>
                    </a:lnTo>
                    <a:lnTo>
                      <a:pt x="52" y="3"/>
                    </a:lnTo>
                    <a:lnTo>
                      <a:pt x="51" y="3"/>
                    </a:lnTo>
                    <a:lnTo>
                      <a:pt x="49" y="3"/>
                    </a:lnTo>
                    <a:lnTo>
                      <a:pt x="48" y="3"/>
                    </a:lnTo>
                    <a:lnTo>
                      <a:pt x="47" y="3"/>
                    </a:lnTo>
                    <a:lnTo>
                      <a:pt x="44" y="3"/>
                    </a:lnTo>
                    <a:lnTo>
                      <a:pt x="43" y="3"/>
                    </a:lnTo>
                    <a:lnTo>
                      <a:pt x="41" y="3"/>
                    </a:lnTo>
                    <a:lnTo>
                      <a:pt x="40" y="3"/>
                    </a:lnTo>
                    <a:lnTo>
                      <a:pt x="38" y="3"/>
                    </a:lnTo>
                    <a:lnTo>
                      <a:pt x="37" y="3"/>
                    </a:lnTo>
                    <a:lnTo>
                      <a:pt x="36" y="3"/>
                    </a:lnTo>
                    <a:lnTo>
                      <a:pt x="33" y="3"/>
                    </a:lnTo>
                    <a:lnTo>
                      <a:pt x="32" y="3"/>
                    </a:lnTo>
                    <a:lnTo>
                      <a:pt x="30" y="3"/>
                    </a:lnTo>
                    <a:lnTo>
                      <a:pt x="29" y="3"/>
                    </a:lnTo>
                    <a:lnTo>
                      <a:pt x="28" y="3"/>
                    </a:lnTo>
                    <a:lnTo>
                      <a:pt x="26" y="3"/>
                    </a:lnTo>
                    <a:lnTo>
                      <a:pt x="25" y="3"/>
                    </a:lnTo>
                    <a:lnTo>
                      <a:pt x="22" y="3"/>
                    </a:lnTo>
                    <a:lnTo>
                      <a:pt x="21" y="3"/>
                    </a:lnTo>
                    <a:lnTo>
                      <a:pt x="19" y="3"/>
                    </a:lnTo>
                    <a:lnTo>
                      <a:pt x="18" y="3"/>
                    </a:lnTo>
                    <a:lnTo>
                      <a:pt x="17" y="3"/>
                    </a:lnTo>
                    <a:lnTo>
                      <a:pt x="15" y="3"/>
                    </a:lnTo>
                    <a:lnTo>
                      <a:pt x="13" y="3"/>
                    </a:lnTo>
                    <a:lnTo>
                      <a:pt x="11" y="3"/>
                    </a:lnTo>
                    <a:lnTo>
                      <a:pt x="10" y="3"/>
                    </a:lnTo>
                    <a:lnTo>
                      <a:pt x="9" y="3"/>
                    </a:lnTo>
                    <a:lnTo>
                      <a:pt x="9" y="2"/>
                    </a:lnTo>
                    <a:lnTo>
                      <a:pt x="9" y="0"/>
                    </a:lnTo>
                    <a:lnTo>
                      <a:pt x="9" y="0"/>
                    </a:lnTo>
                    <a:lnTo>
                      <a:pt x="4" y="2"/>
                    </a:lnTo>
                    <a:lnTo>
                      <a:pt x="4" y="2"/>
                    </a:lnTo>
                    <a:lnTo>
                      <a:pt x="4" y="2"/>
                    </a:lnTo>
                    <a:lnTo>
                      <a:pt x="3" y="3"/>
                    </a:lnTo>
                    <a:lnTo>
                      <a:pt x="2" y="3"/>
                    </a:lnTo>
                    <a:lnTo>
                      <a:pt x="0" y="3"/>
                    </a:lnTo>
                    <a:lnTo>
                      <a:pt x="0" y="4"/>
                    </a:lnTo>
                    <a:lnTo>
                      <a:pt x="0" y="6"/>
                    </a:lnTo>
                    <a:lnTo>
                      <a:pt x="0" y="7"/>
                    </a:lnTo>
                    <a:lnTo>
                      <a:pt x="0" y="9"/>
                    </a:lnTo>
                    <a:lnTo>
                      <a:pt x="0" y="10"/>
                    </a:lnTo>
                    <a:lnTo>
                      <a:pt x="0" y="11"/>
                    </a:lnTo>
                    <a:lnTo>
                      <a:pt x="0" y="13"/>
                    </a:lnTo>
                    <a:lnTo>
                      <a:pt x="0" y="15"/>
                    </a:lnTo>
                    <a:lnTo>
                      <a:pt x="0" y="17"/>
                    </a:lnTo>
                    <a:lnTo>
                      <a:pt x="0" y="18"/>
                    </a:lnTo>
                    <a:lnTo>
                      <a:pt x="0" y="19"/>
                    </a:lnTo>
                    <a:lnTo>
                      <a:pt x="0" y="21"/>
                    </a:lnTo>
                    <a:lnTo>
                      <a:pt x="0" y="22"/>
                    </a:lnTo>
                    <a:lnTo>
                      <a:pt x="0" y="24"/>
                    </a:lnTo>
                    <a:lnTo>
                      <a:pt x="0" y="25"/>
                    </a:lnTo>
                    <a:lnTo>
                      <a:pt x="0" y="26"/>
                    </a:lnTo>
                    <a:lnTo>
                      <a:pt x="0" y="28"/>
                    </a:lnTo>
                    <a:lnTo>
                      <a:pt x="0" y="29"/>
                    </a:lnTo>
                    <a:lnTo>
                      <a:pt x="0" y="32"/>
                    </a:lnTo>
                    <a:lnTo>
                      <a:pt x="0" y="33"/>
                    </a:lnTo>
                    <a:lnTo>
                      <a:pt x="0" y="34"/>
                    </a:lnTo>
                    <a:lnTo>
                      <a:pt x="2" y="34"/>
                    </a:lnTo>
                    <a:lnTo>
                      <a:pt x="3" y="34"/>
                    </a:lnTo>
                    <a:lnTo>
                      <a:pt x="4" y="34"/>
                    </a:lnTo>
                    <a:lnTo>
                      <a:pt x="6" y="34"/>
                    </a:lnTo>
                    <a:lnTo>
                      <a:pt x="7" y="34"/>
                    </a:lnTo>
                    <a:lnTo>
                      <a:pt x="9" y="34"/>
                    </a:lnTo>
                    <a:lnTo>
                      <a:pt x="10" y="34"/>
                    </a:lnTo>
                    <a:lnTo>
                      <a:pt x="11" y="34"/>
                    </a:lnTo>
                    <a:lnTo>
                      <a:pt x="14" y="34"/>
                    </a:lnTo>
                    <a:lnTo>
                      <a:pt x="17" y="34"/>
                    </a:lnTo>
                    <a:lnTo>
                      <a:pt x="19" y="34"/>
                    </a:lnTo>
                    <a:lnTo>
                      <a:pt x="22" y="34"/>
                    </a:lnTo>
                    <a:lnTo>
                      <a:pt x="25" y="34"/>
                    </a:lnTo>
                    <a:lnTo>
                      <a:pt x="28" y="34"/>
                    </a:lnTo>
                    <a:lnTo>
                      <a:pt x="30" y="34"/>
                    </a:lnTo>
                    <a:lnTo>
                      <a:pt x="33" y="34"/>
                    </a:lnTo>
                    <a:lnTo>
                      <a:pt x="36" y="34"/>
                    </a:lnTo>
                    <a:lnTo>
                      <a:pt x="38" y="34"/>
                    </a:lnTo>
                    <a:lnTo>
                      <a:pt x="41" y="34"/>
                    </a:lnTo>
                    <a:lnTo>
                      <a:pt x="43" y="34"/>
                    </a:lnTo>
                    <a:lnTo>
                      <a:pt x="45" y="34"/>
                    </a:lnTo>
                    <a:lnTo>
                      <a:pt x="48" y="34"/>
                    </a:lnTo>
                    <a:lnTo>
                      <a:pt x="51" y="34"/>
                    </a:lnTo>
                    <a:lnTo>
                      <a:pt x="53" y="34"/>
                    </a:lnTo>
                    <a:lnTo>
                      <a:pt x="55" y="33"/>
                    </a:lnTo>
                    <a:lnTo>
                      <a:pt x="55" y="33"/>
                    </a:lnTo>
                    <a:lnTo>
                      <a:pt x="55" y="33"/>
                    </a:lnTo>
                    <a:lnTo>
                      <a:pt x="56" y="33"/>
                    </a:lnTo>
                    <a:lnTo>
                      <a:pt x="57" y="33"/>
                    </a:lnTo>
                    <a:lnTo>
                      <a:pt x="57" y="33"/>
                    </a:lnTo>
                    <a:lnTo>
                      <a:pt x="59" y="32"/>
                    </a:lnTo>
                    <a:lnTo>
                      <a:pt x="60" y="32"/>
                    </a:lnTo>
                    <a:lnTo>
                      <a:pt x="62" y="30"/>
                    </a:lnTo>
                    <a:lnTo>
                      <a:pt x="63" y="30"/>
                    </a:lnTo>
                    <a:lnTo>
                      <a:pt x="63" y="29"/>
                    </a:lnTo>
                    <a:lnTo>
                      <a:pt x="66" y="29"/>
                    </a:lnTo>
                    <a:lnTo>
                      <a:pt x="63" y="25"/>
                    </a:lnTo>
                    <a:lnTo>
                      <a:pt x="62" y="25"/>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73" name="Oregon">
                <a:extLst>
                  <a:ext uri="{FF2B5EF4-FFF2-40B4-BE49-F238E27FC236}">
                    <a16:creationId xmlns:a16="http://schemas.microsoft.com/office/drawing/2014/main" id="{1A400443-D23F-4BD0-828C-5960274FC15D}"/>
                  </a:ext>
                </a:extLst>
              </p:cNvPr>
              <p:cNvSpPr>
                <a:spLocks/>
              </p:cNvSpPr>
              <p:nvPr/>
            </p:nvSpPr>
            <p:spPr bwMode="auto">
              <a:xfrm>
                <a:off x="2379704" y="3260186"/>
                <a:ext cx="175038" cy="111563"/>
              </a:xfrm>
              <a:custGeom>
                <a:avLst/>
                <a:gdLst>
                  <a:gd name="T0" fmla="*/ 88 w 91"/>
                  <a:gd name="T1" fmla="*/ 5 h 58"/>
                  <a:gd name="T2" fmla="*/ 84 w 91"/>
                  <a:gd name="T3" fmla="*/ 4 h 58"/>
                  <a:gd name="T4" fmla="*/ 74 w 91"/>
                  <a:gd name="T5" fmla="*/ 4 h 58"/>
                  <a:gd name="T6" fmla="*/ 65 w 91"/>
                  <a:gd name="T7" fmla="*/ 4 h 58"/>
                  <a:gd name="T8" fmla="*/ 62 w 91"/>
                  <a:gd name="T9" fmla="*/ 4 h 58"/>
                  <a:gd name="T10" fmla="*/ 51 w 91"/>
                  <a:gd name="T11" fmla="*/ 5 h 58"/>
                  <a:gd name="T12" fmla="*/ 43 w 91"/>
                  <a:gd name="T13" fmla="*/ 8 h 58"/>
                  <a:gd name="T14" fmla="*/ 36 w 91"/>
                  <a:gd name="T15" fmla="*/ 8 h 58"/>
                  <a:gd name="T16" fmla="*/ 30 w 91"/>
                  <a:gd name="T17" fmla="*/ 8 h 58"/>
                  <a:gd name="T18" fmla="*/ 27 w 91"/>
                  <a:gd name="T19" fmla="*/ 9 h 58"/>
                  <a:gd name="T20" fmla="*/ 21 w 91"/>
                  <a:gd name="T21" fmla="*/ 8 h 58"/>
                  <a:gd name="T22" fmla="*/ 19 w 91"/>
                  <a:gd name="T23" fmla="*/ 4 h 58"/>
                  <a:gd name="T24" fmla="*/ 16 w 91"/>
                  <a:gd name="T25" fmla="*/ 1 h 58"/>
                  <a:gd name="T26" fmla="*/ 12 w 91"/>
                  <a:gd name="T27" fmla="*/ 1 h 58"/>
                  <a:gd name="T28" fmla="*/ 9 w 91"/>
                  <a:gd name="T29" fmla="*/ 1 h 58"/>
                  <a:gd name="T30" fmla="*/ 5 w 91"/>
                  <a:gd name="T31" fmla="*/ 0 h 58"/>
                  <a:gd name="T32" fmla="*/ 6 w 91"/>
                  <a:gd name="T33" fmla="*/ 5 h 58"/>
                  <a:gd name="T34" fmla="*/ 6 w 91"/>
                  <a:gd name="T35" fmla="*/ 12 h 58"/>
                  <a:gd name="T36" fmla="*/ 5 w 91"/>
                  <a:gd name="T37" fmla="*/ 24 h 58"/>
                  <a:gd name="T38" fmla="*/ 4 w 91"/>
                  <a:gd name="T39" fmla="*/ 31 h 58"/>
                  <a:gd name="T40" fmla="*/ 2 w 91"/>
                  <a:gd name="T41" fmla="*/ 38 h 58"/>
                  <a:gd name="T42" fmla="*/ 4 w 91"/>
                  <a:gd name="T43" fmla="*/ 39 h 58"/>
                  <a:gd name="T44" fmla="*/ 2 w 91"/>
                  <a:gd name="T45" fmla="*/ 40 h 58"/>
                  <a:gd name="T46" fmla="*/ 0 w 91"/>
                  <a:gd name="T47" fmla="*/ 47 h 58"/>
                  <a:gd name="T48" fmla="*/ 1 w 91"/>
                  <a:gd name="T49" fmla="*/ 53 h 58"/>
                  <a:gd name="T50" fmla="*/ 2 w 91"/>
                  <a:gd name="T51" fmla="*/ 58 h 58"/>
                  <a:gd name="T52" fmla="*/ 12 w 91"/>
                  <a:gd name="T53" fmla="*/ 58 h 58"/>
                  <a:gd name="T54" fmla="*/ 21 w 91"/>
                  <a:gd name="T55" fmla="*/ 58 h 58"/>
                  <a:gd name="T56" fmla="*/ 30 w 91"/>
                  <a:gd name="T57" fmla="*/ 58 h 58"/>
                  <a:gd name="T58" fmla="*/ 39 w 91"/>
                  <a:gd name="T59" fmla="*/ 58 h 58"/>
                  <a:gd name="T60" fmla="*/ 49 w 91"/>
                  <a:gd name="T61" fmla="*/ 58 h 58"/>
                  <a:gd name="T62" fmla="*/ 59 w 91"/>
                  <a:gd name="T63" fmla="*/ 58 h 58"/>
                  <a:gd name="T64" fmla="*/ 72 w 91"/>
                  <a:gd name="T65" fmla="*/ 58 h 58"/>
                  <a:gd name="T66" fmla="*/ 85 w 91"/>
                  <a:gd name="T67" fmla="*/ 58 h 58"/>
                  <a:gd name="T68" fmla="*/ 85 w 91"/>
                  <a:gd name="T69" fmla="*/ 50 h 58"/>
                  <a:gd name="T70" fmla="*/ 85 w 91"/>
                  <a:gd name="T71" fmla="*/ 40 h 58"/>
                  <a:gd name="T72" fmla="*/ 85 w 91"/>
                  <a:gd name="T73" fmla="*/ 34 h 58"/>
                  <a:gd name="T74" fmla="*/ 85 w 91"/>
                  <a:gd name="T75" fmla="*/ 30 h 58"/>
                  <a:gd name="T76" fmla="*/ 85 w 91"/>
                  <a:gd name="T77" fmla="*/ 28 h 58"/>
                  <a:gd name="T78" fmla="*/ 84 w 91"/>
                  <a:gd name="T79" fmla="*/ 27 h 58"/>
                  <a:gd name="T80" fmla="*/ 84 w 91"/>
                  <a:gd name="T81" fmla="*/ 23 h 58"/>
                  <a:gd name="T82" fmla="*/ 87 w 91"/>
                  <a:gd name="T83" fmla="*/ 17 h 58"/>
                  <a:gd name="T84" fmla="*/ 91 w 91"/>
                  <a:gd name="T85" fmla="*/ 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1" h="58">
                    <a:moveTo>
                      <a:pt x="91" y="6"/>
                    </a:moveTo>
                    <a:lnTo>
                      <a:pt x="89" y="6"/>
                    </a:lnTo>
                    <a:lnTo>
                      <a:pt x="88" y="5"/>
                    </a:lnTo>
                    <a:lnTo>
                      <a:pt x="87" y="4"/>
                    </a:lnTo>
                    <a:lnTo>
                      <a:pt x="87" y="4"/>
                    </a:lnTo>
                    <a:lnTo>
                      <a:pt x="84" y="4"/>
                    </a:lnTo>
                    <a:lnTo>
                      <a:pt x="80" y="4"/>
                    </a:lnTo>
                    <a:lnTo>
                      <a:pt x="77" y="4"/>
                    </a:lnTo>
                    <a:lnTo>
                      <a:pt x="74" y="4"/>
                    </a:lnTo>
                    <a:lnTo>
                      <a:pt x="72" y="4"/>
                    </a:lnTo>
                    <a:lnTo>
                      <a:pt x="68" y="4"/>
                    </a:lnTo>
                    <a:lnTo>
                      <a:pt x="65" y="4"/>
                    </a:lnTo>
                    <a:lnTo>
                      <a:pt x="62" y="4"/>
                    </a:lnTo>
                    <a:lnTo>
                      <a:pt x="62" y="4"/>
                    </a:lnTo>
                    <a:lnTo>
                      <a:pt x="62" y="4"/>
                    </a:lnTo>
                    <a:lnTo>
                      <a:pt x="61" y="4"/>
                    </a:lnTo>
                    <a:lnTo>
                      <a:pt x="57" y="4"/>
                    </a:lnTo>
                    <a:lnTo>
                      <a:pt x="51" y="5"/>
                    </a:lnTo>
                    <a:lnTo>
                      <a:pt x="49" y="6"/>
                    </a:lnTo>
                    <a:lnTo>
                      <a:pt x="47" y="6"/>
                    </a:lnTo>
                    <a:lnTo>
                      <a:pt x="43" y="8"/>
                    </a:lnTo>
                    <a:lnTo>
                      <a:pt x="39" y="8"/>
                    </a:lnTo>
                    <a:lnTo>
                      <a:pt x="38" y="8"/>
                    </a:lnTo>
                    <a:lnTo>
                      <a:pt x="36" y="8"/>
                    </a:lnTo>
                    <a:lnTo>
                      <a:pt x="35" y="8"/>
                    </a:lnTo>
                    <a:lnTo>
                      <a:pt x="32" y="6"/>
                    </a:lnTo>
                    <a:lnTo>
                      <a:pt x="30" y="8"/>
                    </a:lnTo>
                    <a:lnTo>
                      <a:pt x="27" y="9"/>
                    </a:lnTo>
                    <a:lnTo>
                      <a:pt x="27" y="9"/>
                    </a:lnTo>
                    <a:lnTo>
                      <a:pt x="27" y="9"/>
                    </a:lnTo>
                    <a:lnTo>
                      <a:pt x="25" y="9"/>
                    </a:lnTo>
                    <a:lnTo>
                      <a:pt x="21" y="8"/>
                    </a:lnTo>
                    <a:lnTo>
                      <a:pt x="21" y="8"/>
                    </a:lnTo>
                    <a:lnTo>
                      <a:pt x="20" y="8"/>
                    </a:lnTo>
                    <a:lnTo>
                      <a:pt x="20" y="6"/>
                    </a:lnTo>
                    <a:lnTo>
                      <a:pt x="19" y="4"/>
                    </a:lnTo>
                    <a:lnTo>
                      <a:pt x="17" y="1"/>
                    </a:lnTo>
                    <a:lnTo>
                      <a:pt x="16" y="1"/>
                    </a:lnTo>
                    <a:lnTo>
                      <a:pt x="16" y="1"/>
                    </a:lnTo>
                    <a:lnTo>
                      <a:pt x="15" y="1"/>
                    </a:lnTo>
                    <a:lnTo>
                      <a:pt x="13" y="1"/>
                    </a:lnTo>
                    <a:lnTo>
                      <a:pt x="12" y="1"/>
                    </a:lnTo>
                    <a:lnTo>
                      <a:pt x="12" y="0"/>
                    </a:lnTo>
                    <a:lnTo>
                      <a:pt x="11" y="0"/>
                    </a:lnTo>
                    <a:lnTo>
                      <a:pt x="9" y="1"/>
                    </a:lnTo>
                    <a:lnTo>
                      <a:pt x="6" y="1"/>
                    </a:lnTo>
                    <a:lnTo>
                      <a:pt x="6" y="0"/>
                    </a:lnTo>
                    <a:lnTo>
                      <a:pt x="5" y="0"/>
                    </a:lnTo>
                    <a:lnTo>
                      <a:pt x="6" y="1"/>
                    </a:lnTo>
                    <a:lnTo>
                      <a:pt x="6" y="1"/>
                    </a:lnTo>
                    <a:lnTo>
                      <a:pt x="6" y="5"/>
                    </a:lnTo>
                    <a:lnTo>
                      <a:pt x="6" y="9"/>
                    </a:lnTo>
                    <a:lnTo>
                      <a:pt x="6" y="10"/>
                    </a:lnTo>
                    <a:lnTo>
                      <a:pt x="6" y="12"/>
                    </a:lnTo>
                    <a:lnTo>
                      <a:pt x="5" y="20"/>
                    </a:lnTo>
                    <a:lnTo>
                      <a:pt x="5" y="23"/>
                    </a:lnTo>
                    <a:lnTo>
                      <a:pt x="5" y="24"/>
                    </a:lnTo>
                    <a:lnTo>
                      <a:pt x="5" y="25"/>
                    </a:lnTo>
                    <a:lnTo>
                      <a:pt x="5" y="27"/>
                    </a:lnTo>
                    <a:lnTo>
                      <a:pt x="4" y="31"/>
                    </a:lnTo>
                    <a:lnTo>
                      <a:pt x="4" y="35"/>
                    </a:lnTo>
                    <a:lnTo>
                      <a:pt x="4" y="36"/>
                    </a:lnTo>
                    <a:lnTo>
                      <a:pt x="2" y="38"/>
                    </a:lnTo>
                    <a:lnTo>
                      <a:pt x="2" y="39"/>
                    </a:lnTo>
                    <a:lnTo>
                      <a:pt x="2" y="39"/>
                    </a:lnTo>
                    <a:lnTo>
                      <a:pt x="4" y="39"/>
                    </a:lnTo>
                    <a:lnTo>
                      <a:pt x="2" y="40"/>
                    </a:lnTo>
                    <a:lnTo>
                      <a:pt x="2" y="40"/>
                    </a:lnTo>
                    <a:lnTo>
                      <a:pt x="2" y="40"/>
                    </a:lnTo>
                    <a:lnTo>
                      <a:pt x="1" y="45"/>
                    </a:lnTo>
                    <a:lnTo>
                      <a:pt x="0" y="46"/>
                    </a:lnTo>
                    <a:lnTo>
                      <a:pt x="0" y="47"/>
                    </a:lnTo>
                    <a:lnTo>
                      <a:pt x="1" y="50"/>
                    </a:lnTo>
                    <a:lnTo>
                      <a:pt x="1" y="50"/>
                    </a:lnTo>
                    <a:lnTo>
                      <a:pt x="1" y="53"/>
                    </a:lnTo>
                    <a:lnTo>
                      <a:pt x="1" y="54"/>
                    </a:lnTo>
                    <a:lnTo>
                      <a:pt x="1" y="57"/>
                    </a:lnTo>
                    <a:lnTo>
                      <a:pt x="2" y="58"/>
                    </a:lnTo>
                    <a:lnTo>
                      <a:pt x="6" y="58"/>
                    </a:lnTo>
                    <a:lnTo>
                      <a:pt x="9" y="58"/>
                    </a:lnTo>
                    <a:lnTo>
                      <a:pt x="12" y="58"/>
                    </a:lnTo>
                    <a:lnTo>
                      <a:pt x="15" y="58"/>
                    </a:lnTo>
                    <a:lnTo>
                      <a:pt x="19" y="58"/>
                    </a:lnTo>
                    <a:lnTo>
                      <a:pt x="21" y="58"/>
                    </a:lnTo>
                    <a:lnTo>
                      <a:pt x="24" y="58"/>
                    </a:lnTo>
                    <a:lnTo>
                      <a:pt x="27" y="58"/>
                    </a:lnTo>
                    <a:lnTo>
                      <a:pt x="30" y="58"/>
                    </a:lnTo>
                    <a:lnTo>
                      <a:pt x="34" y="58"/>
                    </a:lnTo>
                    <a:lnTo>
                      <a:pt x="36" y="58"/>
                    </a:lnTo>
                    <a:lnTo>
                      <a:pt x="39" y="58"/>
                    </a:lnTo>
                    <a:lnTo>
                      <a:pt x="42" y="58"/>
                    </a:lnTo>
                    <a:lnTo>
                      <a:pt x="45" y="58"/>
                    </a:lnTo>
                    <a:lnTo>
                      <a:pt x="49" y="58"/>
                    </a:lnTo>
                    <a:lnTo>
                      <a:pt x="51" y="58"/>
                    </a:lnTo>
                    <a:lnTo>
                      <a:pt x="55" y="58"/>
                    </a:lnTo>
                    <a:lnTo>
                      <a:pt x="59" y="58"/>
                    </a:lnTo>
                    <a:lnTo>
                      <a:pt x="64" y="58"/>
                    </a:lnTo>
                    <a:lnTo>
                      <a:pt x="68" y="58"/>
                    </a:lnTo>
                    <a:lnTo>
                      <a:pt x="72" y="58"/>
                    </a:lnTo>
                    <a:lnTo>
                      <a:pt x="76" y="58"/>
                    </a:lnTo>
                    <a:lnTo>
                      <a:pt x="80" y="58"/>
                    </a:lnTo>
                    <a:lnTo>
                      <a:pt x="85" y="58"/>
                    </a:lnTo>
                    <a:lnTo>
                      <a:pt x="85" y="55"/>
                    </a:lnTo>
                    <a:lnTo>
                      <a:pt x="85" y="53"/>
                    </a:lnTo>
                    <a:lnTo>
                      <a:pt x="85" y="50"/>
                    </a:lnTo>
                    <a:lnTo>
                      <a:pt x="85" y="46"/>
                    </a:lnTo>
                    <a:lnTo>
                      <a:pt x="85" y="43"/>
                    </a:lnTo>
                    <a:lnTo>
                      <a:pt x="85" y="40"/>
                    </a:lnTo>
                    <a:lnTo>
                      <a:pt x="85" y="38"/>
                    </a:lnTo>
                    <a:lnTo>
                      <a:pt x="85" y="34"/>
                    </a:lnTo>
                    <a:lnTo>
                      <a:pt x="85" y="34"/>
                    </a:lnTo>
                    <a:lnTo>
                      <a:pt x="85" y="31"/>
                    </a:lnTo>
                    <a:lnTo>
                      <a:pt x="85" y="31"/>
                    </a:lnTo>
                    <a:lnTo>
                      <a:pt x="85" y="30"/>
                    </a:lnTo>
                    <a:lnTo>
                      <a:pt x="85" y="30"/>
                    </a:lnTo>
                    <a:lnTo>
                      <a:pt x="85" y="30"/>
                    </a:lnTo>
                    <a:lnTo>
                      <a:pt x="85" y="28"/>
                    </a:lnTo>
                    <a:lnTo>
                      <a:pt x="85" y="28"/>
                    </a:lnTo>
                    <a:lnTo>
                      <a:pt x="84" y="27"/>
                    </a:lnTo>
                    <a:lnTo>
                      <a:pt x="84" y="27"/>
                    </a:lnTo>
                    <a:lnTo>
                      <a:pt x="83" y="27"/>
                    </a:lnTo>
                    <a:lnTo>
                      <a:pt x="83" y="25"/>
                    </a:lnTo>
                    <a:lnTo>
                      <a:pt x="84" y="23"/>
                    </a:lnTo>
                    <a:lnTo>
                      <a:pt x="85" y="20"/>
                    </a:lnTo>
                    <a:lnTo>
                      <a:pt x="87" y="19"/>
                    </a:lnTo>
                    <a:lnTo>
                      <a:pt x="87" y="17"/>
                    </a:lnTo>
                    <a:lnTo>
                      <a:pt x="88" y="15"/>
                    </a:lnTo>
                    <a:lnTo>
                      <a:pt x="89" y="10"/>
                    </a:lnTo>
                    <a:lnTo>
                      <a:pt x="91" y="8"/>
                    </a:lnTo>
                    <a:lnTo>
                      <a:pt x="91" y="6"/>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74" name="Oklahoma">
                <a:extLst>
                  <a:ext uri="{FF2B5EF4-FFF2-40B4-BE49-F238E27FC236}">
                    <a16:creationId xmlns:a16="http://schemas.microsoft.com/office/drawing/2014/main" id="{75009867-7574-43F6-981E-DECB43BFC71A}"/>
                  </a:ext>
                </a:extLst>
              </p:cNvPr>
              <p:cNvSpPr>
                <a:spLocks/>
              </p:cNvSpPr>
              <p:nvPr/>
            </p:nvSpPr>
            <p:spPr bwMode="auto">
              <a:xfrm>
                <a:off x="2847114" y="3500623"/>
                <a:ext cx="188503" cy="82711"/>
              </a:xfrm>
              <a:custGeom>
                <a:avLst/>
                <a:gdLst>
                  <a:gd name="T0" fmla="*/ 96 w 98"/>
                  <a:gd name="T1" fmla="*/ 13 h 43"/>
                  <a:gd name="T2" fmla="*/ 95 w 98"/>
                  <a:gd name="T3" fmla="*/ 7 h 43"/>
                  <a:gd name="T4" fmla="*/ 95 w 98"/>
                  <a:gd name="T5" fmla="*/ 0 h 43"/>
                  <a:gd name="T6" fmla="*/ 86 w 98"/>
                  <a:gd name="T7" fmla="*/ 0 h 43"/>
                  <a:gd name="T8" fmla="*/ 75 w 98"/>
                  <a:gd name="T9" fmla="*/ 0 h 43"/>
                  <a:gd name="T10" fmla="*/ 64 w 98"/>
                  <a:gd name="T11" fmla="*/ 0 h 43"/>
                  <a:gd name="T12" fmla="*/ 53 w 98"/>
                  <a:gd name="T13" fmla="*/ 0 h 43"/>
                  <a:gd name="T14" fmla="*/ 43 w 98"/>
                  <a:gd name="T15" fmla="*/ 0 h 43"/>
                  <a:gd name="T16" fmla="*/ 33 w 98"/>
                  <a:gd name="T17" fmla="*/ 0 h 43"/>
                  <a:gd name="T18" fmla="*/ 22 w 98"/>
                  <a:gd name="T19" fmla="*/ 0 h 43"/>
                  <a:gd name="T20" fmla="*/ 12 w 98"/>
                  <a:gd name="T21" fmla="*/ 0 h 43"/>
                  <a:gd name="T22" fmla="*/ 0 w 98"/>
                  <a:gd name="T23" fmla="*/ 0 h 43"/>
                  <a:gd name="T24" fmla="*/ 0 w 98"/>
                  <a:gd name="T25" fmla="*/ 7 h 43"/>
                  <a:gd name="T26" fmla="*/ 9 w 98"/>
                  <a:gd name="T27" fmla="*/ 7 h 43"/>
                  <a:gd name="T28" fmla="*/ 18 w 98"/>
                  <a:gd name="T29" fmla="*/ 7 h 43"/>
                  <a:gd name="T30" fmla="*/ 26 w 98"/>
                  <a:gd name="T31" fmla="*/ 7 h 43"/>
                  <a:gd name="T32" fmla="*/ 34 w 98"/>
                  <a:gd name="T33" fmla="*/ 7 h 43"/>
                  <a:gd name="T34" fmla="*/ 34 w 98"/>
                  <a:gd name="T35" fmla="*/ 12 h 43"/>
                  <a:gd name="T36" fmla="*/ 34 w 98"/>
                  <a:gd name="T37" fmla="*/ 19 h 43"/>
                  <a:gd name="T38" fmla="*/ 34 w 98"/>
                  <a:gd name="T39" fmla="*/ 24 h 43"/>
                  <a:gd name="T40" fmla="*/ 34 w 98"/>
                  <a:gd name="T41" fmla="*/ 31 h 43"/>
                  <a:gd name="T42" fmla="*/ 38 w 98"/>
                  <a:gd name="T43" fmla="*/ 34 h 43"/>
                  <a:gd name="T44" fmla="*/ 42 w 98"/>
                  <a:gd name="T45" fmla="*/ 32 h 43"/>
                  <a:gd name="T46" fmla="*/ 43 w 98"/>
                  <a:gd name="T47" fmla="*/ 34 h 43"/>
                  <a:gd name="T48" fmla="*/ 45 w 98"/>
                  <a:gd name="T49" fmla="*/ 35 h 43"/>
                  <a:gd name="T50" fmla="*/ 50 w 98"/>
                  <a:gd name="T51" fmla="*/ 37 h 43"/>
                  <a:gd name="T52" fmla="*/ 53 w 98"/>
                  <a:gd name="T53" fmla="*/ 37 h 43"/>
                  <a:gd name="T54" fmla="*/ 56 w 98"/>
                  <a:gd name="T55" fmla="*/ 38 h 43"/>
                  <a:gd name="T56" fmla="*/ 58 w 98"/>
                  <a:gd name="T57" fmla="*/ 41 h 43"/>
                  <a:gd name="T58" fmla="*/ 61 w 98"/>
                  <a:gd name="T59" fmla="*/ 39 h 43"/>
                  <a:gd name="T60" fmla="*/ 61 w 98"/>
                  <a:gd name="T61" fmla="*/ 39 h 43"/>
                  <a:gd name="T62" fmla="*/ 64 w 98"/>
                  <a:gd name="T63" fmla="*/ 41 h 43"/>
                  <a:gd name="T64" fmla="*/ 67 w 98"/>
                  <a:gd name="T65" fmla="*/ 39 h 43"/>
                  <a:gd name="T66" fmla="*/ 67 w 98"/>
                  <a:gd name="T67" fmla="*/ 41 h 43"/>
                  <a:gd name="T68" fmla="*/ 68 w 98"/>
                  <a:gd name="T69" fmla="*/ 42 h 43"/>
                  <a:gd name="T70" fmla="*/ 68 w 98"/>
                  <a:gd name="T71" fmla="*/ 39 h 43"/>
                  <a:gd name="T72" fmla="*/ 69 w 98"/>
                  <a:gd name="T73" fmla="*/ 39 h 43"/>
                  <a:gd name="T74" fmla="*/ 72 w 98"/>
                  <a:gd name="T75" fmla="*/ 41 h 43"/>
                  <a:gd name="T76" fmla="*/ 73 w 98"/>
                  <a:gd name="T77" fmla="*/ 39 h 43"/>
                  <a:gd name="T78" fmla="*/ 76 w 98"/>
                  <a:gd name="T79" fmla="*/ 42 h 43"/>
                  <a:gd name="T80" fmla="*/ 79 w 98"/>
                  <a:gd name="T81" fmla="*/ 41 h 43"/>
                  <a:gd name="T82" fmla="*/ 83 w 98"/>
                  <a:gd name="T83" fmla="*/ 39 h 43"/>
                  <a:gd name="T84" fmla="*/ 86 w 98"/>
                  <a:gd name="T85" fmla="*/ 39 h 43"/>
                  <a:gd name="T86" fmla="*/ 88 w 98"/>
                  <a:gd name="T87" fmla="*/ 39 h 43"/>
                  <a:gd name="T88" fmla="*/ 91 w 98"/>
                  <a:gd name="T89" fmla="*/ 41 h 43"/>
                  <a:gd name="T90" fmla="*/ 96 w 98"/>
                  <a:gd name="T91" fmla="*/ 43 h 43"/>
                  <a:gd name="T92" fmla="*/ 96 w 98"/>
                  <a:gd name="T93" fmla="*/ 38 h 43"/>
                  <a:gd name="T94" fmla="*/ 98 w 98"/>
                  <a:gd name="T95" fmla="*/ 32 h 43"/>
                  <a:gd name="T96" fmla="*/ 98 w 98"/>
                  <a:gd name="T97" fmla="*/ 26 h 43"/>
                  <a:gd name="T98" fmla="*/ 98 w 98"/>
                  <a:gd name="T99" fmla="*/ 2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 h="43">
                    <a:moveTo>
                      <a:pt x="98" y="19"/>
                    </a:moveTo>
                    <a:lnTo>
                      <a:pt x="96" y="17"/>
                    </a:lnTo>
                    <a:lnTo>
                      <a:pt x="96" y="15"/>
                    </a:lnTo>
                    <a:lnTo>
                      <a:pt x="96" y="13"/>
                    </a:lnTo>
                    <a:lnTo>
                      <a:pt x="96" y="12"/>
                    </a:lnTo>
                    <a:lnTo>
                      <a:pt x="96" y="9"/>
                    </a:lnTo>
                    <a:lnTo>
                      <a:pt x="95" y="8"/>
                    </a:lnTo>
                    <a:lnTo>
                      <a:pt x="95" y="7"/>
                    </a:lnTo>
                    <a:lnTo>
                      <a:pt x="95" y="5"/>
                    </a:lnTo>
                    <a:lnTo>
                      <a:pt x="95" y="3"/>
                    </a:lnTo>
                    <a:lnTo>
                      <a:pt x="95" y="1"/>
                    </a:lnTo>
                    <a:lnTo>
                      <a:pt x="95" y="0"/>
                    </a:lnTo>
                    <a:lnTo>
                      <a:pt x="92" y="0"/>
                    </a:lnTo>
                    <a:lnTo>
                      <a:pt x="90" y="0"/>
                    </a:lnTo>
                    <a:lnTo>
                      <a:pt x="87" y="0"/>
                    </a:lnTo>
                    <a:lnTo>
                      <a:pt x="86" y="0"/>
                    </a:lnTo>
                    <a:lnTo>
                      <a:pt x="83" y="0"/>
                    </a:lnTo>
                    <a:lnTo>
                      <a:pt x="80" y="0"/>
                    </a:lnTo>
                    <a:lnTo>
                      <a:pt x="77" y="0"/>
                    </a:lnTo>
                    <a:lnTo>
                      <a:pt x="75" y="0"/>
                    </a:lnTo>
                    <a:lnTo>
                      <a:pt x="72" y="0"/>
                    </a:lnTo>
                    <a:lnTo>
                      <a:pt x="69" y="0"/>
                    </a:lnTo>
                    <a:lnTo>
                      <a:pt x="67" y="0"/>
                    </a:lnTo>
                    <a:lnTo>
                      <a:pt x="64" y="0"/>
                    </a:lnTo>
                    <a:lnTo>
                      <a:pt x="61" y="0"/>
                    </a:lnTo>
                    <a:lnTo>
                      <a:pt x="58" y="0"/>
                    </a:lnTo>
                    <a:lnTo>
                      <a:pt x="56" y="0"/>
                    </a:lnTo>
                    <a:lnTo>
                      <a:pt x="53" y="0"/>
                    </a:lnTo>
                    <a:lnTo>
                      <a:pt x="50" y="0"/>
                    </a:lnTo>
                    <a:lnTo>
                      <a:pt x="49" y="0"/>
                    </a:lnTo>
                    <a:lnTo>
                      <a:pt x="46" y="0"/>
                    </a:lnTo>
                    <a:lnTo>
                      <a:pt x="43" y="0"/>
                    </a:lnTo>
                    <a:lnTo>
                      <a:pt x="41" y="0"/>
                    </a:lnTo>
                    <a:lnTo>
                      <a:pt x="38" y="0"/>
                    </a:lnTo>
                    <a:lnTo>
                      <a:pt x="35" y="0"/>
                    </a:lnTo>
                    <a:lnTo>
                      <a:pt x="33" y="0"/>
                    </a:lnTo>
                    <a:lnTo>
                      <a:pt x="30" y="0"/>
                    </a:lnTo>
                    <a:lnTo>
                      <a:pt x="27" y="0"/>
                    </a:lnTo>
                    <a:lnTo>
                      <a:pt x="24" y="0"/>
                    </a:lnTo>
                    <a:lnTo>
                      <a:pt x="22" y="0"/>
                    </a:lnTo>
                    <a:lnTo>
                      <a:pt x="19" y="0"/>
                    </a:lnTo>
                    <a:lnTo>
                      <a:pt x="16" y="0"/>
                    </a:lnTo>
                    <a:lnTo>
                      <a:pt x="15" y="0"/>
                    </a:lnTo>
                    <a:lnTo>
                      <a:pt x="12" y="0"/>
                    </a:lnTo>
                    <a:lnTo>
                      <a:pt x="9" y="0"/>
                    </a:lnTo>
                    <a:lnTo>
                      <a:pt x="5" y="0"/>
                    </a:lnTo>
                    <a:lnTo>
                      <a:pt x="3" y="0"/>
                    </a:lnTo>
                    <a:lnTo>
                      <a:pt x="0" y="0"/>
                    </a:lnTo>
                    <a:lnTo>
                      <a:pt x="0" y="1"/>
                    </a:lnTo>
                    <a:lnTo>
                      <a:pt x="0" y="3"/>
                    </a:lnTo>
                    <a:lnTo>
                      <a:pt x="0" y="5"/>
                    </a:lnTo>
                    <a:lnTo>
                      <a:pt x="0" y="7"/>
                    </a:lnTo>
                    <a:lnTo>
                      <a:pt x="3" y="7"/>
                    </a:lnTo>
                    <a:lnTo>
                      <a:pt x="5" y="7"/>
                    </a:lnTo>
                    <a:lnTo>
                      <a:pt x="7" y="7"/>
                    </a:lnTo>
                    <a:lnTo>
                      <a:pt x="9" y="7"/>
                    </a:lnTo>
                    <a:lnTo>
                      <a:pt x="11" y="7"/>
                    </a:lnTo>
                    <a:lnTo>
                      <a:pt x="14" y="7"/>
                    </a:lnTo>
                    <a:lnTo>
                      <a:pt x="15" y="7"/>
                    </a:lnTo>
                    <a:lnTo>
                      <a:pt x="18" y="7"/>
                    </a:lnTo>
                    <a:lnTo>
                      <a:pt x="19" y="7"/>
                    </a:lnTo>
                    <a:lnTo>
                      <a:pt x="22" y="7"/>
                    </a:lnTo>
                    <a:lnTo>
                      <a:pt x="24" y="7"/>
                    </a:lnTo>
                    <a:lnTo>
                      <a:pt x="26" y="7"/>
                    </a:lnTo>
                    <a:lnTo>
                      <a:pt x="28" y="7"/>
                    </a:lnTo>
                    <a:lnTo>
                      <a:pt x="30" y="7"/>
                    </a:lnTo>
                    <a:lnTo>
                      <a:pt x="33" y="7"/>
                    </a:lnTo>
                    <a:lnTo>
                      <a:pt x="34" y="7"/>
                    </a:lnTo>
                    <a:lnTo>
                      <a:pt x="34" y="8"/>
                    </a:lnTo>
                    <a:lnTo>
                      <a:pt x="34" y="9"/>
                    </a:lnTo>
                    <a:lnTo>
                      <a:pt x="34" y="11"/>
                    </a:lnTo>
                    <a:lnTo>
                      <a:pt x="34" y="12"/>
                    </a:lnTo>
                    <a:lnTo>
                      <a:pt x="34" y="15"/>
                    </a:lnTo>
                    <a:lnTo>
                      <a:pt x="34" y="16"/>
                    </a:lnTo>
                    <a:lnTo>
                      <a:pt x="34" y="17"/>
                    </a:lnTo>
                    <a:lnTo>
                      <a:pt x="34" y="19"/>
                    </a:lnTo>
                    <a:lnTo>
                      <a:pt x="34" y="20"/>
                    </a:lnTo>
                    <a:lnTo>
                      <a:pt x="34" y="22"/>
                    </a:lnTo>
                    <a:lnTo>
                      <a:pt x="34" y="23"/>
                    </a:lnTo>
                    <a:lnTo>
                      <a:pt x="34" y="24"/>
                    </a:lnTo>
                    <a:lnTo>
                      <a:pt x="34" y="27"/>
                    </a:lnTo>
                    <a:lnTo>
                      <a:pt x="34" y="28"/>
                    </a:lnTo>
                    <a:lnTo>
                      <a:pt x="34" y="30"/>
                    </a:lnTo>
                    <a:lnTo>
                      <a:pt x="34" y="31"/>
                    </a:lnTo>
                    <a:lnTo>
                      <a:pt x="35" y="31"/>
                    </a:lnTo>
                    <a:lnTo>
                      <a:pt x="35" y="31"/>
                    </a:lnTo>
                    <a:lnTo>
                      <a:pt x="38" y="34"/>
                    </a:lnTo>
                    <a:lnTo>
                      <a:pt x="38" y="34"/>
                    </a:lnTo>
                    <a:lnTo>
                      <a:pt x="39" y="34"/>
                    </a:lnTo>
                    <a:lnTo>
                      <a:pt x="41" y="34"/>
                    </a:lnTo>
                    <a:lnTo>
                      <a:pt x="41" y="34"/>
                    </a:lnTo>
                    <a:lnTo>
                      <a:pt x="42" y="32"/>
                    </a:lnTo>
                    <a:lnTo>
                      <a:pt x="42" y="32"/>
                    </a:lnTo>
                    <a:lnTo>
                      <a:pt x="42" y="32"/>
                    </a:lnTo>
                    <a:lnTo>
                      <a:pt x="42" y="34"/>
                    </a:lnTo>
                    <a:lnTo>
                      <a:pt x="43" y="34"/>
                    </a:lnTo>
                    <a:lnTo>
                      <a:pt x="43" y="34"/>
                    </a:lnTo>
                    <a:lnTo>
                      <a:pt x="43" y="35"/>
                    </a:lnTo>
                    <a:lnTo>
                      <a:pt x="43" y="35"/>
                    </a:lnTo>
                    <a:lnTo>
                      <a:pt x="45" y="35"/>
                    </a:lnTo>
                    <a:lnTo>
                      <a:pt x="46" y="35"/>
                    </a:lnTo>
                    <a:lnTo>
                      <a:pt x="47" y="37"/>
                    </a:lnTo>
                    <a:lnTo>
                      <a:pt x="49" y="37"/>
                    </a:lnTo>
                    <a:lnTo>
                      <a:pt x="50" y="37"/>
                    </a:lnTo>
                    <a:lnTo>
                      <a:pt x="52" y="38"/>
                    </a:lnTo>
                    <a:lnTo>
                      <a:pt x="52" y="38"/>
                    </a:lnTo>
                    <a:lnTo>
                      <a:pt x="53" y="38"/>
                    </a:lnTo>
                    <a:lnTo>
                      <a:pt x="53" y="37"/>
                    </a:lnTo>
                    <a:lnTo>
                      <a:pt x="54" y="37"/>
                    </a:lnTo>
                    <a:lnTo>
                      <a:pt x="56" y="37"/>
                    </a:lnTo>
                    <a:lnTo>
                      <a:pt x="56" y="38"/>
                    </a:lnTo>
                    <a:lnTo>
                      <a:pt x="56" y="38"/>
                    </a:lnTo>
                    <a:lnTo>
                      <a:pt x="57" y="38"/>
                    </a:lnTo>
                    <a:lnTo>
                      <a:pt x="57" y="39"/>
                    </a:lnTo>
                    <a:lnTo>
                      <a:pt x="58" y="39"/>
                    </a:lnTo>
                    <a:lnTo>
                      <a:pt x="58" y="41"/>
                    </a:lnTo>
                    <a:lnTo>
                      <a:pt x="58" y="41"/>
                    </a:lnTo>
                    <a:lnTo>
                      <a:pt x="58" y="41"/>
                    </a:lnTo>
                    <a:lnTo>
                      <a:pt x="60" y="39"/>
                    </a:lnTo>
                    <a:lnTo>
                      <a:pt x="61" y="39"/>
                    </a:lnTo>
                    <a:lnTo>
                      <a:pt x="61" y="38"/>
                    </a:lnTo>
                    <a:lnTo>
                      <a:pt x="61" y="38"/>
                    </a:lnTo>
                    <a:lnTo>
                      <a:pt x="61" y="39"/>
                    </a:lnTo>
                    <a:lnTo>
                      <a:pt x="61" y="39"/>
                    </a:lnTo>
                    <a:lnTo>
                      <a:pt x="62" y="39"/>
                    </a:lnTo>
                    <a:lnTo>
                      <a:pt x="62" y="39"/>
                    </a:lnTo>
                    <a:lnTo>
                      <a:pt x="64" y="41"/>
                    </a:lnTo>
                    <a:lnTo>
                      <a:pt x="64" y="41"/>
                    </a:lnTo>
                    <a:lnTo>
                      <a:pt x="64" y="41"/>
                    </a:lnTo>
                    <a:lnTo>
                      <a:pt x="65" y="41"/>
                    </a:lnTo>
                    <a:lnTo>
                      <a:pt x="65" y="41"/>
                    </a:lnTo>
                    <a:lnTo>
                      <a:pt x="67" y="39"/>
                    </a:lnTo>
                    <a:lnTo>
                      <a:pt x="67" y="39"/>
                    </a:lnTo>
                    <a:lnTo>
                      <a:pt x="67" y="41"/>
                    </a:lnTo>
                    <a:lnTo>
                      <a:pt x="67" y="41"/>
                    </a:lnTo>
                    <a:lnTo>
                      <a:pt x="67" y="41"/>
                    </a:lnTo>
                    <a:lnTo>
                      <a:pt x="67" y="42"/>
                    </a:lnTo>
                    <a:lnTo>
                      <a:pt x="67" y="42"/>
                    </a:lnTo>
                    <a:lnTo>
                      <a:pt x="67" y="42"/>
                    </a:lnTo>
                    <a:lnTo>
                      <a:pt x="68" y="42"/>
                    </a:lnTo>
                    <a:lnTo>
                      <a:pt x="68" y="41"/>
                    </a:lnTo>
                    <a:lnTo>
                      <a:pt x="68" y="41"/>
                    </a:lnTo>
                    <a:lnTo>
                      <a:pt x="68" y="41"/>
                    </a:lnTo>
                    <a:lnTo>
                      <a:pt x="68" y="39"/>
                    </a:lnTo>
                    <a:lnTo>
                      <a:pt x="69" y="39"/>
                    </a:lnTo>
                    <a:lnTo>
                      <a:pt x="69" y="39"/>
                    </a:lnTo>
                    <a:lnTo>
                      <a:pt x="69" y="39"/>
                    </a:lnTo>
                    <a:lnTo>
                      <a:pt x="69" y="39"/>
                    </a:lnTo>
                    <a:lnTo>
                      <a:pt x="71" y="39"/>
                    </a:lnTo>
                    <a:lnTo>
                      <a:pt x="72" y="41"/>
                    </a:lnTo>
                    <a:lnTo>
                      <a:pt x="72" y="41"/>
                    </a:lnTo>
                    <a:lnTo>
                      <a:pt x="72" y="41"/>
                    </a:lnTo>
                    <a:lnTo>
                      <a:pt x="72" y="39"/>
                    </a:lnTo>
                    <a:lnTo>
                      <a:pt x="73" y="39"/>
                    </a:lnTo>
                    <a:lnTo>
                      <a:pt x="73" y="39"/>
                    </a:lnTo>
                    <a:lnTo>
                      <a:pt x="73" y="39"/>
                    </a:lnTo>
                    <a:lnTo>
                      <a:pt x="73" y="41"/>
                    </a:lnTo>
                    <a:lnTo>
                      <a:pt x="75" y="41"/>
                    </a:lnTo>
                    <a:lnTo>
                      <a:pt x="75" y="41"/>
                    </a:lnTo>
                    <a:lnTo>
                      <a:pt x="76" y="42"/>
                    </a:lnTo>
                    <a:lnTo>
                      <a:pt x="76" y="42"/>
                    </a:lnTo>
                    <a:lnTo>
                      <a:pt x="76" y="42"/>
                    </a:lnTo>
                    <a:lnTo>
                      <a:pt x="77" y="41"/>
                    </a:lnTo>
                    <a:lnTo>
                      <a:pt x="79" y="41"/>
                    </a:lnTo>
                    <a:lnTo>
                      <a:pt x="80" y="39"/>
                    </a:lnTo>
                    <a:lnTo>
                      <a:pt x="81" y="41"/>
                    </a:lnTo>
                    <a:lnTo>
                      <a:pt x="83" y="41"/>
                    </a:lnTo>
                    <a:lnTo>
                      <a:pt x="83" y="39"/>
                    </a:lnTo>
                    <a:lnTo>
                      <a:pt x="84" y="39"/>
                    </a:lnTo>
                    <a:lnTo>
                      <a:pt x="84" y="39"/>
                    </a:lnTo>
                    <a:lnTo>
                      <a:pt x="84" y="39"/>
                    </a:lnTo>
                    <a:lnTo>
                      <a:pt x="86" y="39"/>
                    </a:lnTo>
                    <a:lnTo>
                      <a:pt x="86" y="39"/>
                    </a:lnTo>
                    <a:lnTo>
                      <a:pt x="86" y="41"/>
                    </a:lnTo>
                    <a:lnTo>
                      <a:pt x="87" y="41"/>
                    </a:lnTo>
                    <a:lnTo>
                      <a:pt x="88" y="39"/>
                    </a:lnTo>
                    <a:lnTo>
                      <a:pt x="88" y="39"/>
                    </a:lnTo>
                    <a:lnTo>
                      <a:pt x="88" y="39"/>
                    </a:lnTo>
                    <a:lnTo>
                      <a:pt x="90" y="39"/>
                    </a:lnTo>
                    <a:lnTo>
                      <a:pt x="91" y="41"/>
                    </a:lnTo>
                    <a:lnTo>
                      <a:pt x="92" y="42"/>
                    </a:lnTo>
                    <a:lnTo>
                      <a:pt x="94" y="42"/>
                    </a:lnTo>
                    <a:lnTo>
                      <a:pt x="94" y="42"/>
                    </a:lnTo>
                    <a:lnTo>
                      <a:pt x="96" y="43"/>
                    </a:lnTo>
                    <a:lnTo>
                      <a:pt x="96" y="42"/>
                    </a:lnTo>
                    <a:lnTo>
                      <a:pt x="96" y="41"/>
                    </a:lnTo>
                    <a:lnTo>
                      <a:pt x="96" y="39"/>
                    </a:lnTo>
                    <a:lnTo>
                      <a:pt x="96" y="38"/>
                    </a:lnTo>
                    <a:lnTo>
                      <a:pt x="96" y="37"/>
                    </a:lnTo>
                    <a:lnTo>
                      <a:pt x="96" y="35"/>
                    </a:lnTo>
                    <a:lnTo>
                      <a:pt x="98" y="34"/>
                    </a:lnTo>
                    <a:lnTo>
                      <a:pt x="98" y="32"/>
                    </a:lnTo>
                    <a:lnTo>
                      <a:pt x="98" y="31"/>
                    </a:lnTo>
                    <a:lnTo>
                      <a:pt x="98" y="30"/>
                    </a:lnTo>
                    <a:lnTo>
                      <a:pt x="98" y="27"/>
                    </a:lnTo>
                    <a:lnTo>
                      <a:pt x="98" y="26"/>
                    </a:lnTo>
                    <a:lnTo>
                      <a:pt x="98" y="24"/>
                    </a:lnTo>
                    <a:lnTo>
                      <a:pt x="98" y="23"/>
                    </a:lnTo>
                    <a:lnTo>
                      <a:pt x="98" y="22"/>
                    </a:lnTo>
                    <a:lnTo>
                      <a:pt x="98" y="20"/>
                    </a:lnTo>
                    <a:lnTo>
                      <a:pt x="98" y="19"/>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75" name="Ohio">
                <a:extLst>
                  <a:ext uri="{FF2B5EF4-FFF2-40B4-BE49-F238E27FC236}">
                    <a16:creationId xmlns:a16="http://schemas.microsoft.com/office/drawing/2014/main" id="{9B1B0AE8-3C8B-46E2-9CF2-3B364BB51392}"/>
                  </a:ext>
                </a:extLst>
              </p:cNvPr>
              <p:cNvSpPr>
                <a:spLocks/>
              </p:cNvSpPr>
              <p:nvPr/>
            </p:nvSpPr>
            <p:spPr bwMode="auto">
              <a:xfrm>
                <a:off x="3243354" y="3371749"/>
                <a:ext cx="94251" cy="92328"/>
              </a:xfrm>
              <a:custGeom>
                <a:avLst/>
                <a:gdLst>
                  <a:gd name="T0" fmla="*/ 48 w 49"/>
                  <a:gd name="T1" fmla="*/ 19 h 48"/>
                  <a:gd name="T2" fmla="*/ 49 w 49"/>
                  <a:gd name="T3" fmla="*/ 16 h 48"/>
                  <a:gd name="T4" fmla="*/ 49 w 49"/>
                  <a:gd name="T5" fmla="*/ 12 h 48"/>
                  <a:gd name="T6" fmla="*/ 49 w 49"/>
                  <a:gd name="T7" fmla="*/ 7 h 48"/>
                  <a:gd name="T8" fmla="*/ 49 w 49"/>
                  <a:gd name="T9" fmla="*/ 3 h 48"/>
                  <a:gd name="T10" fmla="*/ 45 w 49"/>
                  <a:gd name="T11" fmla="*/ 1 h 48"/>
                  <a:gd name="T12" fmla="*/ 36 w 49"/>
                  <a:gd name="T13" fmla="*/ 7 h 48"/>
                  <a:gd name="T14" fmla="*/ 33 w 49"/>
                  <a:gd name="T15" fmla="*/ 7 h 48"/>
                  <a:gd name="T16" fmla="*/ 28 w 49"/>
                  <a:gd name="T17" fmla="*/ 8 h 48"/>
                  <a:gd name="T18" fmla="*/ 26 w 49"/>
                  <a:gd name="T19" fmla="*/ 8 h 48"/>
                  <a:gd name="T20" fmla="*/ 25 w 49"/>
                  <a:gd name="T21" fmla="*/ 8 h 48"/>
                  <a:gd name="T22" fmla="*/ 22 w 49"/>
                  <a:gd name="T23" fmla="*/ 8 h 48"/>
                  <a:gd name="T24" fmla="*/ 21 w 49"/>
                  <a:gd name="T25" fmla="*/ 7 h 48"/>
                  <a:gd name="T26" fmla="*/ 24 w 49"/>
                  <a:gd name="T27" fmla="*/ 7 h 48"/>
                  <a:gd name="T28" fmla="*/ 22 w 49"/>
                  <a:gd name="T29" fmla="*/ 7 h 48"/>
                  <a:gd name="T30" fmla="*/ 21 w 49"/>
                  <a:gd name="T31" fmla="*/ 7 h 48"/>
                  <a:gd name="T32" fmla="*/ 18 w 49"/>
                  <a:gd name="T33" fmla="*/ 4 h 48"/>
                  <a:gd name="T34" fmla="*/ 15 w 49"/>
                  <a:gd name="T35" fmla="*/ 4 h 48"/>
                  <a:gd name="T36" fmla="*/ 11 w 49"/>
                  <a:gd name="T37" fmla="*/ 4 h 48"/>
                  <a:gd name="T38" fmla="*/ 0 w 49"/>
                  <a:gd name="T39" fmla="*/ 4 h 48"/>
                  <a:gd name="T40" fmla="*/ 0 w 49"/>
                  <a:gd name="T41" fmla="*/ 18 h 48"/>
                  <a:gd name="T42" fmla="*/ 0 w 49"/>
                  <a:gd name="T43" fmla="*/ 31 h 48"/>
                  <a:gd name="T44" fmla="*/ 0 w 49"/>
                  <a:gd name="T45" fmla="*/ 40 h 48"/>
                  <a:gd name="T46" fmla="*/ 3 w 49"/>
                  <a:gd name="T47" fmla="*/ 40 h 48"/>
                  <a:gd name="T48" fmla="*/ 6 w 49"/>
                  <a:gd name="T49" fmla="*/ 40 h 48"/>
                  <a:gd name="T50" fmla="*/ 9 w 49"/>
                  <a:gd name="T51" fmla="*/ 44 h 48"/>
                  <a:gd name="T52" fmla="*/ 13 w 49"/>
                  <a:gd name="T53" fmla="*/ 45 h 48"/>
                  <a:gd name="T54" fmla="*/ 15 w 49"/>
                  <a:gd name="T55" fmla="*/ 45 h 48"/>
                  <a:gd name="T56" fmla="*/ 18 w 49"/>
                  <a:gd name="T57" fmla="*/ 45 h 48"/>
                  <a:gd name="T58" fmla="*/ 22 w 49"/>
                  <a:gd name="T59" fmla="*/ 45 h 48"/>
                  <a:gd name="T60" fmla="*/ 25 w 49"/>
                  <a:gd name="T61" fmla="*/ 48 h 48"/>
                  <a:gd name="T62" fmla="*/ 29 w 49"/>
                  <a:gd name="T63" fmla="*/ 48 h 48"/>
                  <a:gd name="T64" fmla="*/ 30 w 49"/>
                  <a:gd name="T65" fmla="*/ 46 h 48"/>
                  <a:gd name="T66" fmla="*/ 30 w 49"/>
                  <a:gd name="T67" fmla="*/ 44 h 48"/>
                  <a:gd name="T68" fmla="*/ 32 w 49"/>
                  <a:gd name="T69" fmla="*/ 41 h 48"/>
                  <a:gd name="T70" fmla="*/ 33 w 49"/>
                  <a:gd name="T71" fmla="*/ 42 h 48"/>
                  <a:gd name="T72" fmla="*/ 34 w 49"/>
                  <a:gd name="T73" fmla="*/ 41 h 48"/>
                  <a:gd name="T74" fmla="*/ 34 w 49"/>
                  <a:gd name="T75" fmla="*/ 41 h 48"/>
                  <a:gd name="T76" fmla="*/ 34 w 49"/>
                  <a:gd name="T77" fmla="*/ 40 h 48"/>
                  <a:gd name="T78" fmla="*/ 36 w 49"/>
                  <a:gd name="T79" fmla="*/ 38 h 48"/>
                  <a:gd name="T80" fmla="*/ 37 w 49"/>
                  <a:gd name="T81" fmla="*/ 37 h 48"/>
                  <a:gd name="T82" fmla="*/ 39 w 49"/>
                  <a:gd name="T83" fmla="*/ 35 h 48"/>
                  <a:gd name="T84" fmla="*/ 43 w 49"/>
                  <a:gd name="T85" fmla="*/ 34 h 48"/>
                  <a:gd name="T86" fmla="*/ 45 w 49"/>
                  <a:gd name="T87" fmla="*/ 31 h 48"/>
                  <a:gd name="T88" fmla="*/ 48 w 49"/>
                  <a:gd name="T89" fmla="*/ 2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 h="48">
                    <a:moveTo>
                      <a:pt x="48" y="21"/>
                    </a:moveTo>
                    <a:lnTo>
                      <a:pt x="48" y="21"/>
                    </a:lnTo>
                    <a:lnTo>
                      <a:pt x="48" y="19"/>
                    </a:lnTo>
                    <a:lnTo>
                      <a:pt x="49" y="19"/>
                    </a:lnTo>
                    <a:lnTo>
                      <a:pt x="49" y="18"/>
                    </a:lnTo>
                    <a:lnTo>
                      <a:pt x="49" y="16"/>
                    </a:lnTo>
                    <a:lnTo>
                      <a:pt x="49" y="15"/>
                    </a:lnTo>
                    <a:lnTo>
                      <a:pt x="49" y="14"/>
                    </a:lnTo>
                    <a:lnTo>
                      <a:pt x="49" y="12"/>
                    </a:lnTo>
                    <a:lnTo>
                      <a:pt x="49" y="10"/>
                    </a:lnTo>
                    <a:lnTo>
                      <a:pt x="49" y="8"/>
                    </a:lnTo>
                    <a:lnTo>
                      <a:pt x="49" y="7"/>
                    </a:lnTo>
                    <a:lnTo>
                      <a:pt x="49" y="6"/>
                    </a:lnTo>
                    <a:lnTo>
                      <a:pt x="49" y="4"/>
                    </a:lnTo>
                    <a:lnTo>
                      <a:pt x="49" y="3"/>
                    </a:lnTo>
                    <a:lnTo>
                      <a:pt x="49" y="1"/>
                    </a:lnTo>
                    <a:lnTo>
                      <a:pt x="49" y="0"/>
                    </a:lnTo>
                    <a:lnTo>
                      <a:pt x="45" y="1"/>
                    </a:lnTo>
                    <a:lnTo>
                      <a:pt x="41" y="4"/>
                    </a:lnTo>
                    <a:lnTo>
                      <a:pt x="39" y="6"/>
                    </a:lnTo>
                    <a:lnTo>
                      <a:pt x="36" y="7"/>
                    </a:lnTo>
                    <a:lnTo>
                      <a:pt x="36" y="7"/>
                    </a:lnTo>
                    <a:lnTo>
                      <a:pt x="34" y="7"/>
                    </a:lnTo>
                    <a:lnTo>
                      <a:pt x="33" y="7"/>
                    </a:lnTo>
                    <a:lnTo>
                      <a:pt x="30" y="7"/>
                    </a:lnTo>
                    <a:lnTo>
                      <a:pt x="29" y="8"/>
                    </a:lnTo>
                    <a:lnTo>
                      <a:pt x="28" y="8"/>
                    </a:lnTo>
                    <a:lnTo>
                      <a:pt x="28" y="8"/>
                    </a:lnTo>
                    <a:lnTo>
                      <a:pt x="26" y="8"/>
                    </a:lnTo>
                    <a:lnTo>
                      <a:pt x="26" y="8"/>
                    </a:lnTo>
                    <a:lnTo>
                      <a:pt x="25" y="8"/>
                    </a:lnTo>
                    <a:lnTo>
                      <a:pt x="25" y="8"/>
                    </a:lnTo>
                    <a:lnTo>
                      <a:pt x="25" y="8"/>
                    </a:lnTo>
                    <a:lnTo>
                      <a:pt x="24" y="8"/>
                    </a:lnTo>
                    <a:lnTo>
                      <a:pt x="24" y="8"/>
                    </a:lnTo>
                    <a:lnTo>
                      <a:pt x="22" y="8"/>
                    </a:lnTo>
                    <a:lnTo>
                      <a:pt x="21" y="8"/>
                    </a:lnTo>
                    <a:lnTo>
                      <a:pt x="21" y="8"/>
                    </a:lnTo>
                    <a:lnTo>
                      <a:pt x="21" y="7"/>
                    </a:lnTo>
                    <a:lnTo>
                      <a:pt x="25" y="7"/>
                    </a:lnTo>
                    <a:lnTo>
                      <a:pt x="25" y="7"/>
                    </a:lnTo>
                    <a:lnTo>
                      <a:pt x="24" y="7"/>
                    </a:lnTo>
                    <a:lnTo>
                      <a:pt x="22" y="6"/>
                    </a:lnTo>
                    <a:lnTo>
                      <a:pt x="22" y="6"/>
                    </a:lnTo>
                    <a:lnTo>
                      <a:pt x="22" y="7"/>
                    </a:lnTo>
                    <a:lnTo>
                      <a:pt x="22" y="7"/>
                    </a:lnTo>
                    <a:lnTo>
                      <a:pt x="21" y="7"/>
                    </a:lnTo>
                    <a:lnTo>
                      <a:pt x="21" y="7"/>
                    </a:lnTo>
                    <a:lnTo>
                      <a:pt x="20" y="6"/>
                    </a:lnTo>
                    <a:lnTo>
                      <a:pt x="18" y="6"/>
                    </a:lnTo>
                    <a:lnTo>
                      <a:pt x="18" y="4"/>
                    </a:lnTo>
                    <a:lnTo>
                      <a:pt x="17" y="4"/>
                    </a:lnTo>
                    <a:lnTo>
                      <a:pt x="15" y="4"/>
                    </a:lnTo>
                    <a:lnTo>
                      <a:pt x="15" y="4"/>
                    </a:lnTo>
                    <a:lnTo>
                      <a:pt x="15" y="4"/>
                    </a:lnTo>
                    <a:lnTo>
                      <a:pt x="15" y="4"/>
                    </a:lnTo>
                    <a:lnTo>
                      <a:pt x="11" y="4"/>
                    </a:lnTo>
                    <a:lnTo>
                      <a:pt x="9" y="4"/>
                    </a:lnTo>
                    <a:lnTo>
                      <a:pt x="5" y="4"/>
                    </a:lnTo>
                    <a:lnTo>
                      <a:pt x="0" y="4"/>
                    </a:lnTo>
                    <a:lnTo>
                      <a:pt x="0" y="8"/>
                    </a:lnTo>
                    <a:lnTo>
                      <a:pt x="0" y="14"/>
                    </a:lnTo>
                    <a:lnTo>
                      <a:pt x="0" y="18"/>
                    </a:lnTo>
                    <a:lnTo>
                      <a:pt x="0" y="22"/>
                    </a:lnTo>
                    <a:lnTo>
                      <a:pt x="0" y="26"/>
                    </a:lnTo>
                    <a:lnTo>
                      <a:pt x="0" y="31"/>
                    </a:lnTo>
                    <a:lnTo>
                      <a:pt x="0" y="35"/>
                    </a:lnTo>
                    <a:lnTo>
                      <a:pt x="0" y="40"/>
                    </a:lnTo>
                    <a:lnTo>
                      <a:pt x="0" y="40"/>
                    </a:lnTo>
                    <a:lnTo>
                      <a:pt x="2" y="40"/>
                    </a:lnTo>
                    <a:lnTo>
                      <a:pt x="2" y="40"/>
                    </a:lnTo>
                    <a:lnTo>
                      <a:pt x="3" y="40"/>
                    </a:lnTo>
                    <a:lnTo>
                      <a:pt x="3" y="40"/>
                    </a:lnTo>
                    <a:lnTo>
                      <a:pt x="5" y="40"/>
                    </a:lnTo>
                    <a:lnTo>
                      <a:pt x="6" y="40"/>
                    </a:lnTo>
                    <a:lnTo>
                      <a:pt x="6" y="41"/>
                    </a:lnTo>
                    <a:lnTo>
                      <a:pt x="7" y="42"/>
                    </a:lnTo>
                    <a:lnTo>
                      <a:pt x="9" y="44"/>
                    </a:lnTo>
                    <a:lnTo>
                      <a:pt x="10" y="44"/>
                    </a:lnTo>
                    <a:lnTo>
                      <a:pt x="11" y="44"/>
                    </a:lnTo>
                    <a:lnTo>
                      <a:pt x="13" y="45"/>
                    </a:lnTo>
                    <a:lnTo>
                      <a:pt x="13" y="45"/>
                    </a:lnTo>
                    <a:lnTo>
                      <a:pt x="14" y="45"/>
                    </a:lnTo>
                    <a:lnTo>
                      <a:pt x="15" y="45"/>
                    </a:lnTo>
                    <a:lnTo>
                      <a:pt x="15" y="45"/>
                    </a:lnTo>
                    <a:lnTo>
                      <a:pt x="17" y="45"/>
                    </a:lnTo>
                    <a:lnTo>
                      <a:pt x="18" y="45"/>
                    </a:lnTo>
                    <a:lnTo>
                      <a:pt x="21" y="45"/>
                    </a:lnTo>
                    <a:lnTo>
                      <a:pt x="22" y="45"/>
                    </a:lnTo>
                    <a:lnTo>
                      <a:pt x="22" y="45"/>
                    </a:lnTo>
                    <a:lnTo>
                      <a:pt x="24" y="46"/>
                    </a:lnTo>
                    <a:lnTo>
                      <a:pt x="25" y="48"/>
                    </a:lnTo>
                    <a:lnTo>
                      <a:pt x="25" y="48"/>
                    </a:lnTo>
                    <a:lnTo>
                      <a:pt x="26" y="48"/>
                    </a:lnTo>
                    <a:lnTo>
                      <a:pt x="28" y="48"/>
                    </a:lnTo>
                    <a:lnTo>
                      <a:pt x="29" y="48"/>
                    </a:lnTo>
                    <a:lnTo>
                      <a:pt x="29" y="46"/>
                    </a:lnTo>
                    <a:lnTo>
                      <a:pt x="29" y="46"/>
                    </a:lnTo>
                    <a:lnTo>
                      <a:pt x="30" y="46"/>
                    </a:lnTo>
                    <a:lnTo>
                      <a:pt x="30" y="45"/>
                    </a:lnTo>
                    <a:lnTo>
                      <a:pt x="30" y="45"/>
                    </a:lnTo>
                    <a:lnTo>
                      <a:pt x="30" y="44"/>
                    </a:lnTo>
                    <a:lnTo>
                      <a:pt x="30" y="42"/>
                    </a:lnTo>
                    <a:lnTo>
                      <a:pt x="32" y="41"/>
                    </a:lnTo>
                    <a:lnTo>
                      <a:pt x="32" y="41"/>
                    </a:lnTo>
                    <a:lnTo>
                      <a:pt x="33" y="41"/>
                    </a:lnTo>
                    <a:lnTo>
                      <a:pt x="33" y="41"/>
                    </a:lnTo>
                    <a:lnTo>
                      <a:pt x="33" y="42"/>
                    </a:lnTo>
                    <a:lnTo>
                      <a:pt x="33" y="42"/>
                    </a:lnTo>
                    <a:lnTo>
                      <a:pt x="33" y="42"/>
                    </a:lnTo>
                    <a:lnTo>
                      <a:pt x="34" y="41"/>
                    </a:lnTo>
                    <a:lnTo>
                      <a:pt x="34" y="41"/>
                    </a:lnTo>
                    <a:lnTo>
                      <a:pt x="34" y="41"/>
                    </a:lnTo>
                    <a:lnTo>
                      <a:pt x="34" y="41"/>
                    </a:lnTo>
                    <a:lnTo>
                      <a:pt x="34" y="41"/>
                    </a:lnTo>
                    <a:lnTo>
                      <a:pt x="34" y="40"/>
                    </a:lnTo>
                    <a:lnTo>
                      <a:pt x="34" y="40"/>
                    </a:lnTo>
                    <a:lnTo>
                      <a:pt x="34" y="40"/>
                    </a:lnTo>
                    <a:lnTo>
                      <a:pt x="36" y="38"/>
                    </a:lnTo>
                    <a:lnTo>
                      <a:pt x="36" y="38"/>
                    </a:lnTo>
                    <a:lnTo>
                      <a:pt x="36" y="37"/>
                    </a:lnTo>
                    <a:lnTo>
                      <a:pt x="37" y="37"/>
                    </a:lnTo>
                    <a:lnTo>
                      <a:pt x="37" y="37"/>
                    </a:lnTo>
                    <a:lnTo>
                      <a:pt x="39" y="35"/>
                    </a:lnTo>
                    <a:lnTo>
                      <a:pt x="39" y="35"/>
                    </a:lnTo>
                    <a:lnTo>
                      <a:pt x="39" y="35"/>
                    </a:lnTo>
                    <a:lnTo>
                      <a:pt x="40" y="35"/>
                    </a:lnTo>
                    <a:lnTo>
                      <a:pt x="41" y="35"/>
                    </a:lnTo>
                    <a:lnTo>
                      <a:pt x="43" y="34"/>
                    </a:lnTo>
                    <a:lnTo>
                      <a:pt x="44" y="33"/>
                    </a:lnTo>
                    <a:lnTo>
                      <a:pt x="45" y="31"/>
                    </a:lnTo>
                    <a:lnTo>
                      <a:pt x="45" y="31"/>
                    </a:lnTo>
                    <a:lnTo>
                      <a:pt x="45" y="29"/>
                    </a:lnTo>
                    <a:lnTo>
                      <a:pt x="47" y="25"/>
                    </a:lnTo>
                    <a:lnTo>
                      <a:pt x="48" y="22"/>
                    </a:lnTo>
                    <a:lnTo>
                      <a:pt x="48" y="22"/>
                    </a:lnTo>
                    <a:lnTo>
                      <a:pt x="48" y="2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76" name="New York">
                <a:extLst>
                  <a:ext uri="{FF2B5EF4-FFF2-40B4-BE49-F238E27FC236}">
                    <a16:creationId xmlns:a16="http://schemas.microsoft.com/office/drawing/2014/main" id="{31E932CD-53BF-4CA0-8CE2-D4C33D1E0198}"/>
                  </a:ext>
                </a:extLst>
              </p:cNvPr>
              <p:cNvSpPr>
                <a:spLocks noEditPoints="1"/>
              </p:cNvSpPr>
              <p:nvPr/>
            </p:nvSpPr>
            <p:spPr bwMode="auto">
              <a:xfrm>
                <a:off x="3354917" y="3292885"/>
                <a:ext cx="171191" cy="119257"/>
              </a:xfrm>
              <a:custGeom>
                <a:avLst/>
                <a:gdLst>
                  <a:gd name="T0" fmla="*/ 66 w 89"/>
                  <a:gd name="T1" fmla="*/ 53 h 62"/>
                  <a:gd name="T2" fmla="*/ 66 w 89"/>
                  <a:gd name="T3" fmla="*/ 56 h 62"/>
                  <a:gd name="T4" fmla="*/ 66 w 89"/>
                  <a:gd name="T5" fmla="*/ 57 h 62"/>
                  <a:gd name="T6" fmla="*/ 68 w 89"/>
                  <a:gd name="T7" fmla="*/ 53 h 62"/>
                  <a:gd name="T8" fmla="*/ 70 w 89"/>
                  <a:gd name="T9" fmla="*/ 52 h 62"/>
                  <a:gd name="T10" fmla="*/ 70 w 89"/>
                  <a:gd name="T11" fmla="*/ 47 h 62"/>
                  <a:gd name="T12" fmla="*/ 70 w 89"/>
                  <a:gd name="T13" fmla="*/ 40 h 62"/>
                  <a:gd name="T14" fmla="*/ 72 w 89"/>
                  <a:gd name="T15" fmla="*/ 34 h 62"/>
                  <a:gd name="T16" fmla="*/ 73 w 89"/>
                  <a:gd name="T17" fmla="*/ 30 h 62"/>
                  <a:gd name="T18" fmla="*/ 73 w 89"/>
                  <a:gd name="T19" fmla="*/ 23 h 62"/>
                  <a:gd name="T20" fmla="*/ 72 w 89"/>
                  <a:gd name="T21" fmla="*/ 19 h 62"/>
                  <a:gd name="T22" fmla="*/ 72 w 89"/>
                  <a:gd name="T23" fmla="*/ 18 h 62"/>
                  <a:gd name="T24" fmla="*/ 72 w 89"/>
                  <a:gd name="T25" fmla="*/ 13 h 62"/>
                  <a:gd name="T26" fmla="*/ 73 w 89"/>
                  <a:gd name="T27" fmla="*/ 7 h 62"/>
                  <a:gd name="T28" fmla="*/ 72 w 89"/>
                  <a:gd name="T29" fmla="*/ 0 h 62"/>
                  <a:gd name="T30" fmla="*/ 57 w 89"/>
                  <a:gd name="T31" fmla="*/ 0 h 62"/>
                  <a:gd name="T32" fmla="*/ 48 w 89"/>
                  <a:gd name="T33" fmla="*/ 3 h 62"/>
                  <a:gd name="T34" fmla="*/ 44 w 89"/>
                  <a:gd name="T35" fmla="*/ 8 h 62"/>
                  <a:gd name="T36" fmla="*/ 39 w 89"/>
                  <a:gd name="T37" fmla="*/ 14 h 62"/>
                  <a:gd name="T38" fmla="*/ 40 w 89"/>
                  <a:gd name="T39" fmla="*/ 14 h 62"/>
                  <a:gd name="T40" fmla="*/ 42 w 89"/>
                  <a:gd name="T41" fmla="*/ 14 h 62"/>
                  <a:gd name="T42" fmla="*/ 39 w 89"/>
                  <a:gd name="T43" fmla="*/ 15 h 62"/>
                  <a:gd name="T44" fmla="*/ 39 w 89"/>
                  <a:gd name="T45" fmla="*/ 17 h 62"/>
                  <a:gd name="T46" fmla="*/ 40 w 89"/>
                  <a:gd name="T47" fmla="*/ 19 h 62"/>
                  <a:gd name="T48" fmla="*/ 39 w 89"/>
                  <a:gd name="T49" fmla="*/ 21 h 62"/>
                  <a:gd name="T50" fmla="*/ 35 w 89"/>
                  <a:gd name="T51" fmla="*/ 23 h 62"/>
                  <a:gd name="T52" fmla="*/ 31 w 89"/>
                  <a:gd name="T53" fmla="*/ 25 h 62"/>
                  <a:gd name="T54" fmla="*/ 27 w 89"/>
                  <a:gd name="T55" fmla="*/ 23 h 62"/>
                  <a:gd name="T56" fmla="*/ 17 w 89"/>
                  <a:gd name="T57" fmla="*/ 22 h 62"/>
                  <a:gd name="T58" fmla="*/ 8 w 89"/>
                  <a:gd name="T59" fmla="*/ 23 h 62"/>
                  <a:gd name="T60" fmla="*/ 9 w 89"/>
                  <a:gd name="T61" fmla="*/ 28 h 62"/>
                  <a:gd name="T62" fmla="*/ 9 w 89"/>
                  <a:gd name="T63" fmla="*/ 32 h 62"/>
                  <a:gd name="T64" fmla="*/ 5 w 89"/>
                  <a:gd name="T65" fmla="*/ 34 h 62"/>
                  <a:gd name="T66" fmla="*/ 0 w 89"/>
                  <a:gd name="T67" fmla="*/ 38 h 62"/>
                  <a:gd name="T68" fmla="*/ 4 w 89"/>
                  <a:gd name="T69" fmla="*/ 41 h 62"/>
                  <a:gd name="T70" fmla="*/ 12 w 89"/>
                  <a:gd name="T71" fmla="*/ 41 h 62"/>
                  <a:gd name="T72" fmla="*/ 20 w 89"/>
                  <a:gd name="T73" fmla="*/ 41 h 62"/>
                  <a:gd name="T74" fmla="*/ 28 w 89"/>
                  <a:gd name="T75" fmla="*/ 41 h 62"/>
                  <a:gd name="T76" fmla="*/ 35 w 89"/>
                  <a:gd name="T77" fmla="*/ 41 h 62"/>
                  <a:gd name="T78" fmla="*/ 43 w 89"/>
                  <a:gd name="T79" fmla="*/ 41 h 62"/>
                  <a:gd name="T80" fmla="*/ 50 w 89"/>
                  <a:gd name="T81" fmla="*/ 42 h 62"/>
                  <a:gd name="T82" fmla="*/ 53 w 89"/>
                  <a:gd name="T83" fmla="*/ 45 h 62"/>
                  <a:gd name="T84" fmla="*/ 54 w 89"/>
                  <a:gd name="T85" fmla="*/ 48 h 62"/>
                  <a:gd name="T86" fmla="*/ 58 w 89"/>
                  <a:gd name="T87" fmla="*/ 51 h 62"/>
                  <a:gd name="T88" fmla="*/ 63 w 89"/>
                  <a:gd name="T89" fmla="*/ 53 h 62"/>
                  <a:gd name="T90" fmla="*/ 8 w 89"/>
                  <a:gd name="T91" fmla="*/ 28 h 62"/>
                  <a:gd name="T92" fmla="*/ 9 w 89"/>
                  <a:gd name="T93" fmla="*/ 28 h 62"/>
                  <a:gd name="T94" fmla="*/ 40 w 89"/>
                  <a:gd name="T95" fmla="*/ 10 h 62"/>
                  <a:gd name="T96" fmla="*/ 87 w 89"/>
                  <a:gd name="T97" fmla="*/ 55 h 62"/>
                  <a:gd name="T98" fmla="*/ 82 w 89"/>
                  <a:gd name="T99" fmla="*/ 56 h 62"/>
                  <a:gd name="T100" fmla="*/ 84 w 89"/>
                  <a:gd name="T101" fmla="*/ 53 h 62"/>
                  <a:gd name="T102" fmla="*/ 76 w 89"/>
                  <a:gd name="T103" fmla="*/ 56 h 62"/>
                  <a:gd name="T104" fmla="*/ 72 w 89"/>
                  <a:gd name="T105" fmla="*/ 56 h 62"/>
                  <a:gd name="T106" fmla="*/ 69 w 89"/>
                  <a:gd name="T107" fmla="*/ 56 h 62"/>
                  <a:gd name="T108" fmla="*/ 65 w 89"/>
                  <a:gd name="T109" fmla="*/ 59 h 62"/>
                  <a:gd name="T110" fmla="*/ 66 w 89"/>
                  <a:gd name="T111" fmla="*/ 60 h 62"/>
                  <a:gd name="T112" fmla="*/ 68 w 89"/>
                  <a:gd name="T113" fmla="*/ 60 h 62"/>
                  <a:gd name="T114" fmla="*/ 78 w 89"/>
                  <a:gd name="T115" fmla="*/ 57 h 62"/>
                  <a:gd name="T116" fmla="*/ 89 w 89"/>
                  <a:gd name="T117" fmla="*/ 55 h 62"/>
                  <a:gd name="T118" fmla="*/ 62 w 89"/>
                  <a:gd name="T119" fmla="*/ 62 h 62"/>
                  <a:gd name="T120" fmla="*/ 63 w 89"/>
                  <a:gd name="T121" fmla="*/ 60 h 62"/>
                  <a:gd name="T122" fmla="*/ 39 w 89"/>
                  <a:gd name="T12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 h="62">
                    <a:moveTo>
                      <a:pt x="63" y="53"/>
                    </a:moveTo>
                    <a:lnTo>
                      <a:pt x="65" y="55"/>
                    </a:lnTo>
                    <a:lnTo>
                      <a:pt x="66" y="55"/>
                    </a:lnTo>
                    <a:lnTo>
                      <a:pt x="66" y="55"/>
                    </a:lnTo>
                    <a:lnTo>
                      <a:pt x="66" y="53"/>
                    </a:lnTo>
                    <a:lnTo>
                      <a:pt x="65" y="52"/>
                    </a:lnTo>
                    <a:lnTo>
                      <a:pt x="66" y="52"/>
                    </a:lnTo>
                    <a:lnTo>
                      <a:pt x="66" y="53"/>
                    </a:lnTo>
                    <a:lnTo>
                      <a:pt x="66" y="55"/>
                    </a:lnTo>
                    <a:lnTo>
                      <a:pt x="66" y="56"/>
                    </a:lnTo>
                    <a:lnTo>
                      <a:pt x="65" y="57"/>
                    </a:lnTo>
                    <a:lnTo>
                      <a:pt x="65" y="59"/>
                    </a:lnTo>
                    <a:lnTo>
                      <a:pt x="65" y="57"/>
                    </a:lnTo>
                    <a:lnTo>
                      <a:pt x="66" y="57"/>
                    </a:lnTo>
                    <a:lnTo>
                      <a:pt x="66" y="57"/>
                    </a:lnTo>
                    <a:lnTo>
                      <a:pt x="68" y="56"/>
                    </a:lnTo>
                    <a:lnTo>
                      <a:pt x="69" y="56"/>
                    </a:lnTo>
                    <a:lnTo>
                      <a:pt x="69" y="55"/>
                    </a:lnTo>
                    <a:lnTo>
                      <a:pt x="69" y="55"/>
                    </a:lnTo>
                    <a:lnTo>
                      <a:pt x="68" y="53"/>
                    </a:lnTo>
                    <a:lnTo>
                      <a:pt x="69" y="53"/>
                    </a:lnTo>
                    <a:lnTo>
                      <a:pt x="70" y="52"/>
                    </a:lnTo>
                    <a:lnTo>
                      <a:pt x="70" y="52"/>
                    </a:lnTo>
                    <a:lnTo>
                      <a:pt x="70" y="52"/>
                    </a:lnTo>
                    <a:lnTo>
                      <a:pt x="70" y="52"/>
                    </a:lnTo>
                    <a:lnTo>
                      <a:pt x="70" y="51"/>
                    </a:lnTo>
                    <a:lnTo>
                      <a:pt x="70" y="49"/>
                    </a:lnTo>
                    <a:lnTo>
                      <a:pt x="70" y="48"/>
                    </a:lnTo>
                    <a:lnTo>
                      <a:pt x="70" y="47"/>
                    </a:lnTo>
                    <a:lnTo>
                      <a:pt x="70" y="47"/>
                    </a:lnTo>
                    <a:lnTo>
                      <a:pt x="70" y="45"/>
                    </a:lnTo>
                    <a:lnTo>
                      <a:pt x="70" y="44"/>
                    </a:lnTo>
                    <a:lnTo>
                      <a:pt x="70" y="42"/>
                    </a:lnTo>
                    <a:lnTo>
                      <a:pt x="70" y="41"/>
                    </a:lnTo>
                    <a:lnTo>
                      <a:pt x="70" y="40"/>
                    </a:lnTo>
                    <a:lnTo>
                      <a:pt x="70" y="40"/>
                    </a:lnTo>
                    <a:lnTo>
                      <a:pt x="72" y="38"/>
                    </a:lnTo>
                    <a:lnTo>
                      <a:pt x="72" y="37"/>
                    </a:lnTo>
                    <a:lnTo>
                      <a:pt x="72" y="36"/>
                    </a:lnTo>
                    <a:lnTo>
                      <a:pt x="72" y="34"/>
                    </a:lnTo>
                    <a:lnTo>
                      <a:pt x="73" y="33"/>
                    </a:lnTo>
                    <a:lnTo>
                      <a:pt x="73" y="33"/>
                    </a:lnTo>
                    <a:lnTo>
                      <a:pt x="73" y="32"/>
                    </a:lnTo>
                    <a:lnTo>
                      <a:pt x="73" y="30"/>
                    </a:lnTo>
                    <a:lnTo>
                      <a:pt x="73" y="30"/>
                    </a:lnTo>
                    <a:lnTo>
                      <a:pt x="73" y="29"/>
                    </a:lnTo>
                    <a:lnTo>
                      <a:pt x="73" y="28"/>
                    </a:lnTo>
                    <a:lnTo>
                      <a:pt x="73" y="26"/>
                    </a:lnTo>
                    <a:lnTo>
                      <a:pt x="73" y="25"/>
                    </a:lnTo>
                    <a:lnTo>
                      <a:pt x="73" y="23"/>
                    </a:lnTo>
                    <a:lnTo>
                      <a:pt x="73" y="22"/>
                    </a:lnTo>
                    <a:lnTo>
                      <a:pt x="73" y="21"/>
                    </a:lnTo>
                    <a:lnTo>
                      <a:pt x="73" y="19"/>
                    </a:lnTo>
                    <a:lnTo>
                      <a:pt x="73" y="19"/>
                    </a:lnTo>
                    <a:lnTo>
                      <a:pt x="72" y="19"/>
                    </a:lnTo>
                    <a:lnTo>
                      <a:pt x="72" y="19"/>
                    </a:lnTo>
                    <a:lnTo>
                      <a:pt x="72" y="19"/>
                    </a:lnTo>
                    <a:lnTo>
                      <a:pt x="72" y="19"/>
                    </a:lnTo>
                    <a:lnTo>
                      <a:pt x="72" y="19"/>
                    </a:lnTo>
                    <a:lnTo>
                      <a:pt x="72" y="18"/>
                    </a:lnTo>
                    <a:lnTo>
                      <a:pt x="72" y="17"/>
                    </a:lnTo>
                    <a:lnTo>
                      <a:pt x="72" y="15"/>
                    </a:lnTo>
                    <a:lnTo>
                      <a:pt x="72" y="14"/>
                    </a:lnTo>
                    <a:lnTo>
                      <a:pt x="72" y="13"/>
                    </a:lnTo>
                    <a:lnTo>
                      <a:pt x="72" y="13"/>
                    </a:lnTo>
                    <a:lnTo>
                      <a:pt x="72" y="11"/>
                    </a:lnTo>
                    <a:lnTo>
                      <a:pt x="73" y="11"/>
                    </a:lnTo>
                    <a:lnTo>
                      <a:pt x="73" y="10"/>
                    </a:lnTo>
                    <a:lnTo>
                      <a:pt x="73" y="8"/>
                    </a:lnTo>
                    <a:lnTo>
                      <a:pt x="73" y="7"/>
                    </a:lnTo>
                    <a:lnTo>
                      <a:pt x="72" y="6"/>
                    </a:lnTo>
                    <a:lnTo>
                      <a:pt x="72" y="3"/>
                    </a:lnTo>
                    <a:lnTo>
                      <a:pt x="72" y="2"/>
                    </a:lnTo>
                    <a:lnTo>
                      <a:pt x="73" y="2"/>
                    </a:lnTo>
                    <a:lnTo>
                      <a:pt x="72" y="0"/>
                    </a:lnTo>
                    <a:lnTo>
                      <a:pt x="69" y="0"/>
                    </a:lnTo>
                    <a:lnTo>
                      <a:pt x="65" y="0"/>
                    </a:lnTo>
                    <a:lnTo>
                      <a:pt x="59" y="0"/>
                    </a:lnTo>
                    <a:lnTo>
                      <a:pt x="58" y="0"/>
                    </a:lnTo>
                    <a:lnTo>
                      <a:pt x="57" y="0"/>
                    </a:lnTo>
                    <a:lnTo>
                      <a:pt x="57" y="0"/>
                    </a:lnTo>
                    <a:lnTo>
                      <a:pt x="55" y="0"/>
                    </a:lnTo>
                    <a:lnTo>
                      <a:pt x="54" y="0"/>
                    </a:lnTo>
                    <a:lnTo>
                      <a:pt x="51" y="2"/>
                    </a:lnTo>
                    <a:lnTo>
                      <a:pt x="48" y="3"/>
                    </a:lnTo>
                    <a:lnTo>
                      <a:pt x="44" y="7"/>
                    </a:lnTo>
                    <a:lnTo>
                      <a:pt x="44" y="7"/>
                    </a:lnTo>
                    <a:lnTo>
                      <a:pt x="44" y="7"/>
                    </a:lnTo>
                    <a:lnTo>
                      <a:pt x="44" y="7"/>
                    </a:lnTo>
                    <a:lnTo>
                      <a:pt x="44" y="8"/>
                    </a:lnTo>
                    <a:lnTo>
                      <a:pt x="44" y="8"/>
                    </a:lnTo>
                    <a:lnTo>
                      <a:pt x="39" y="11"/>
                    </a:lnTo>
                    <a:lnTo>
                      <a:pt x="38" y="13"/>
                    </a:lnTo>
                    <a:lnTo>
                      <a:pt x="39" y="13"/>
                    </a:lnTo>
                    <a:lnTo>
                      <a:pt x="39" y="14"/>
                    </a:lnTo>
                    <a:lnTo>
                      <a:pt x="39" y="14"/>
                    </a:lnTo>
                    <a:lnTo>
                      <a:pt x="40" y="13"/>
                    </a:lnTo>
                    <a:lnTo>
                      <a:pt x="40" y="13"/>
                    </a:lnTo>
                    <a:lnTo>
                      <a:pt x="40" y="13"/>
                    </a:lnTo>
                    <a:lnTo>
                      <a:pt x="40" y="14"/>
                    </a:lnTo>
                    <a:lnTo>
                      <a:pt x="40" y="14"/>
                    </a:lnTo>
                    <a:lnTo>
                      <a:pt x="40" y="14"/>
                    </a:lnTo>
                    <a:lnTo>
                      <a:pt x="42" y="14"/>
                    </a:lnTo>
                    <a:lnTo>
                      <a:pt x="42" y="14"/>
                    </a:lnTo>
                    <a:lnTo>
                      <a:pt x="42" y="14"/>
                    </a:lnTo>
                    <a:lnTo>
                      <a:pt x="40" y="15"/>
                    </a:lnTo>
                    <a:lnTo>
                      <a:pt x="40" y="15"/>
                    </a:lnTo>
                    <a:lnTo>
                      <a:pt x="40" y="15"/>
                    </a:lnTo>
                    <a:lnTo>
                      <a:pt x="40" y="17"/>
                    </a:lnTo>
                    <a:lnTo>
                      <a:pt x="39" y="15"/>
                    </a:lnTo>
                    <a:lnTo>
                      <a:pt x="39" y="15"/>
                    </a:lnTo>
                    <a:lnTo>
                      <a:pt x="39" y="15"/>
                    </a:lnTo>
                    <a:lnTo>
                      <a:pt x="39" y="17"/>
                    </a:lnTo>
                    <a:lnTo>
                      <a:pt x="39" y="17"/>
                    </a:lnTo>
                    <a:lnTo>
                      <a:pt x="39" y="17"/>
                    </a:lnTo>
                    <a:lnTo>
                      <a:pt x="40" y="18"/>
                    </a:lnTo>
                    <a:lnTo>
                      <a:pt x="40" y="18"/>
                    </a:lnTo>
                    <a:lnTo>
                      <a:pt x="40" y="19"/>
                    </a:lnTo>
                    <a:lnTo>
                      <a:pt x="40" y="19"/>
                    </a:lnTo>
                    <a:lnTo>
                      <a:pt x="40" y="19"/>
                    </a:lnTo>
                    <a:lnTo>
                      <a:pt x="40" y="19"/>
                    </a:lnTo>
                    <a:lnTo>
                      <a:pt x="40" y="19"/>
                    </a:lnTo>
                    <a:lnTo>
                      <a:pt x="40" y="19"/>
                    </a:lnTo>
                    <a:lnTo>
                      <a:pt x="39" y="21"/>
                    </a:lnTo>
                    <a:lnTo>
                      <a:pt x="39" y="21"/>
                    </a:lnTo>
                    <a:lnTo>
                      <a:pt x="38" y="21"/>
                    </a:lnTo>
                    <a:lnTo>
                      <a:pt x="36" y="21"/>
                    </a:lnTo>
                    <a:lnTo>
                      <a:pt x="36" y="22"/>
                    </a:lnTo>
                    <a:lnTo>
                      <a:pt x="35" y="22"/>
                    </a:lnTo>
                    <a:lnTo>
                      <a:pt x="35" y="23"/>
                    </a:lnTo>
                    <a:lnTo>
                      <a:pt x="34" y="23"/>
                    </a:lnTo>
                    <a:lnTo>
                      <a:pt x="34" y="23"/>
                    </a:lnTo>
                    <a:lnTo>
                      <a:pt x="32" y="23"/>
                    </a:lnTo>
                    <a:lnTo>
                      <a:pt x="32" y="23"/>
                    </a:lnTo>
                    <a:lnTo>
                      <a:pt x="31" y="25"/>
                    </a:lnTo>
                    <a:lnTo>
                      <a:pt x="31" y="25"/>
                    </a:lnTo>
                    <a:lnTo>
                      <a:pt x="31" y="23"/>
                    </a:lnTo>
                    <a:lnTo>
                      <a:pt x="29" y="23"/>
                    </a:lnTo>
                    <a:lnTo>
                      <a:pt x="28" y="23"/>
                    </a:lnTo>
                    <a:lnTo>
                      <a:pt x="27" y="23"/>
                    </a:lnTo>
                    <a:lnTo>
                      <a:pt x="25" y="25"/>
                    </a:lnTo>
                    <a:lnTo>
                      <a:pt x="24" y="23"/>
                    </a:lnTo>
                    <a:lnTo>
                      <a:pt x="23" y="23"/>
                    </a:lnTo>
                    <a:lnTo>
                      <a:pt x="21" y="23"/>
                    </a:lnTo>
                    <a:lnTo>
                      <a:pt x="17" y="22"/>
                    </a:lnTo>
                    <a:lnTo>
                      <a:pt x="15" y="22"/>
                    </a:lnTo>
                    <a:lnTo>
                      <a:pt x="12" y="23"/>
                    </a:lnTo>
                    <a:lnTo>
                      <a:pt x="8" y="23"/>
                    </a:lnTo>
                    <a:lnTo>
                      <a:pt x="8" y="23"/>
                    </a:lnTo>
                    <a:lnTo>
                      <a:pt x="8" y="23"/>
                    </a:lnTo>
                    <a:lnTo>
                      <a:pt x="8" y="26"/>
                    </a:lnTo>
                    <a:lnTo>
                      <a:pt x="9" y="28"/>
                    </a:lnTo>
                    <a:lnTo>
                      <a:pt x="9" y="28"/>
                    </a:lnTo>
                    <a:lnTo>
                      <a:pt x="9" y="28"/>
                    </a:lnTo>
                    <a:lnTo>
                      <a:pt x="9" y="28"/>
                    </a:lnTo>
                    <a:lnTo>
                      <a:pt x="9" y="29"/>
                    </a:lnTo>
                    <a:lnTo>
                      <a:pt x="9" y="29"/>
                    </a:lnTo>
                    <a:lnTo>
                      <a:pt x="9" y="30"/>
                    </a:lnTo>
                    <a:lnTo>
                      <a:pt x="9" y="30"/>
                    </a:lnTo>
                    <a:lnTo>
                      <a:pt x="9" y="32"/>
                    </a:lnTo>
                    <a:lnTo>
                      <a:pt x="8" y="32"/>
                    </a:lnTo>
                    <a:lnTo>
                      <a:pt x="8" y="32"/>
                    </a:lnTo>
                    <a:lnTo>
                      <a:pt x="6" y="33"/>
                    </a:lnTo>
                    <a:lnTo>
                      <a:pt x="6" y="34"/>
                    </a:lnTo>
                    <a:lnTo>
                      <a:pt x="5" y="34"/>
                    </a:lnTo>
                    <a:lnTo>
                      <a:pt x="4" y="36"/>
                    </a:lnTo>
                    <a:lnTo>
                      <a:pt x="2" y="36"/>
                    </a:lnTo>
                    <a:lnTo>
                      <a:pt x="1" y="37"/>
                    </a:lnTo>
                    <a:lnTo>
                      <a:pt x="0" y="38"/>
                    </a:lnTo>
                    <a:lnTo>
                      <a:pt x="0" y="38"/>
                    </a:lnTo>
                    <a:lnTo>
                      <a:pt x="0" y="40"/>
                    </a:lnTo>
                    <a:lnTo>
                      <a:pt x="0" y="41"/>
                    </a:lnTo>
                    <a:lnTo>
                      <a:pt x="1" y="41"/>
                    </a:lnTo>
                    <a:lnTo>
                      <a:pt x="2" y="41"/>
                    </a:lnTo>
                    <a:lnTo>
                      <a:pt x="4" y="41"/>
                    </a:lnTo>
                    <a:lnTo>
                      <a:pt x="6" y="41"/>
                    </a:lnTo>
                    <a:lnTo>
                      <a:pt x="8" y="41"/>
                    </a:lnTo>
                    <a:lnTo>
                      <a:pt x="9" y="41"/>
                    </a:lnTo>
                    <a:lnTo>
                      <a:pt x="10" y="41"/>
                    </a:lnTo>
                    <a:lnTo>
                      <a:pt x="12" y="41"/>
                    </a:lnTo>
                    <a:lnTo>
                      <a:pt x="13" y="41"/>
                    </a:lnTo>
                    <a:lnTo>
                      <a:pt x="16" y="41"/>
                    </a:lnTo>
                    <a:lnTo>
                      <a:pt x="17" y="41"/>
                    </a:lnTo>
                    <a:lnTo>
                      <a:pt x="19" y="41"/>
                    </a:lnTo>
                    <a:lnTo>
                      <a:pt x="20" y="41"/>
                    </a:lnTo>
                    <a:lnTo>
                      <a:pt x="21" y="41"/>
                    </a:lnTo>
                    <a:lnTo>
                      <a:pt x="23" y="41"/>
                    </a:lnTo>
                    <a:lnTo>
                      <a:pt x="24" y="41"/>
                    </a:lnTo>
                    <a:lnTo>
                      <a:pt x="27" y="41"/>
                    </a:lnTo>
                    <a:lnTo>
                      <a:pt x="28" y="41"/>
                    </a:lnTo>
                    <a:lnTo>
                      <a:pt x="29" y="41"/>
                    </a:lnTo>
                    <a:lnTo>
                      <a:pt x="31" y="41"/>
                    </a:lnTo>
                    <a:lnTo>
                      <a:pt x="32" y="41"/>
                    </a:lnTo>
                    <a:lnTo>
                      <a:pt x="34" y="41"/>
                    </a:lnTo>
                    <a:lnTo>
                      <a:pt x="35" y="41"/>
                    </a:lnTo>
                    <a:lnTo>
                      <a:pt x="38" y="41"/>
                    </a:lnTo>
                    <a:lnTo>
                      <a:pt x="39" y="41"/>
                    </a:lnTo>
                    <a:lnTo>
                      <a:pt x="40" y="41"/>
                    </a:lnTo>
                    <a:lnTo>
                      <a:pt x="42" y="41"/>
                    </a:lnTo>
                    <a:lnTo>
                      <a:pt x="43" y="41"/>
                    </a:lnTo>
                    <a:lnTo>
                      <a:pt x="44" y="41"/>
                    </a:lnTo>
                    <a:lnTo>
                      <a:pt x="46" y="41"/>
                    </a:lnTo>
                    <a:lnTo>
                      <a:pt x="48" y="41"/>
                    </a:lnTo>
                    <a:lnTo>
                      <a:pt x="50" y="41"/>
                    </a:lnTo>
                    <a:lnTo>
                      <a:pt x="50" y="42"/>
                    </a:lnTo>
                    <a:lnTo>
                      <a:pt x="51" y="42"/>
                    </a:lnTo>
                    <a:lnTo>
                      <a:pt x="53" y="44"/>
                    </a:lnTo>
                    <a:lnTo>
                      <a:pt x="53" y="44"/>
                    </a:lnTo>
                    <a:lnTo>
                      <a:pt x="53" y="44"/>
                    </a:lnTo>
                    <a:lnTo>
                      <a:pt x="53" y="45"/>
                    </a:lnTo>
                    <a:lnTo>
                      <a:pt x="53" y="45"/>
                    </a:lnTo>
                    <a:lnTo>
                      <a:pt x="53" y="47"/>
                    </a:lnTo>
                    <a:lnTo>
                      <a:pt x="53" y="47"/>
                    </a:lnTo>
                    <a:lnTo>
                      <a:pt x="54" y="48"/>
                    </a:lnTo>
                    <a:lnTo>
                      <a:pt x="54" y="48"/>
                    </a:lnTo>
                    <a:lnTo>
                      <a:pt x="54" y="49"/>
                    </a:lnTo>
                    <a:lnTo>
                      <a:pt x="57" y="49"/>
                    </a:lnTo>
                    <a:lnTo>
                      <a:pt x="57" y="49"/>
                    </a:lnTo>
                    <a:lnTo>
                      <a:pt x="57" y="51"/>
                    </a:lnTo>
                    <a:lnTo>
                      <a:pt x="58" y="51"/>
                    </a:lnTo>
                    <a:lnTo>
                      <a:pt x="59" y="52"/>
                    </a:lnTo>
                    <a:lnTo>
                      <a:pt x="61" y="52"/>
                    </a:lnTo>
                    <a:lnTo>
                      <a:pt x="62" y="52"/>
                    </a:lnTo>
                    <a:lnTo>
                      <a:pt x="62" y="53"/>
                    </a:lnTo>
                    <a:lnTo>
                      <a:pt x="63" y="53"/>
                    </a:lnTo>
                    <a:close/>
                    <a:moveTo>
                      <a:pt x="9" y="28"/>
                    </a:moveTo>
                    <a:lnTo>
                      <a:pt x="9" y="28"/>
                    </a:lnTo>
                    <a:lnTo>
                      <a:pt x="9" y="28"/>
                    </a:lnTo>
                    <a:lnTo>
                      <a:pt x="9" y="28"/>
                    </a:lnTo>
                    <a:lnTo>
                      <a:pt x="8" y="28"/>
                    </a:lnTo>
                    <a:lnTo>
                      <a:pt x="8" y="28"/>
                    </a:lnTo>
                    <a:lnTo>
                      <a:pt x="8" y="28"/>
                    </a:lnTo>
                    <a:lnTo>
                      <a:pt x="8" y="28"/>
                    </a:lnTo>
                    <a:lnTo>
                      <a:pt x="8" y="28"/>
                    </a:lnTo>
                    <a:lnTo>
                      <a:pt x="9" y="28"/>
                    </a:lnTo>
                    <a:close/>
                    <a:moveTo>
                      <a:pt x="40" y="10"/>
                    </a:moveTo>
                    <a:lnTo>
                      <a:pt x="42" y="10"/>
                    </a:lnTo>
                    <a:lnTo>
                      <a:pt x="42" y="10"/>
                    </a:lnTo>
                    <a:lnTo>
                      <a:pt x="40" y="10"/>
                    </a:lnTo>
                    <a:lnTo>
                      <a:pt x="40" y="10"/>
                    </a:lnTo>
                    <a:lnTo>
                      <a:pt x="40" y="10"/>
                    </a:lnTo>
                    <a:lnTo>
                      <a:pt x="40" y="10"/>
                    </a:lnTo>
                    <a:lnTo>
                      <a:pt x="40" y="10"/>
                    </a:lnTo>
                    <a:close/>
                    <a:moveTo>
                      <a:pt x="88" y="55"/>
                    </a:moveTo>
                    <a:lnTo>
                      <a:pt x="87" y="55"/>
                    </a:lnTo>
                    <a:lnTo>
                      <a:pt x="85" y="55"/>
                    </a:lnTo>
                    <a:lnTo>
                      <a:pt x="85" y="55"/>
                    </a:lnTo>
                    <a:lnTo>
                      <a:pt x="84" y="55"/>
                    </a:lnTo>
                    <a:lnTo>
                      <a:pt x="82" y="55"/>
                    </a:lnTo>
                    <a:lnTo>
                      <a:pt x="82" y="56"/>
                    </a:lnTo>
                    <a:lnTo>
                      <a:pt x="81" y="56"/>
                    </a:lnTo>
                    <a:lnTo>
                      <a:pt x="81" y="56"/>
                    </a:lnTo>
                    <a:lnTo>
                      <a:pt x="81" y="55"/>
                    </a:lnTo>
                    <a:lnTo>
                      <a:pt x="82" y="55"/>
                    </a:lnTo>
                    <a:lnTo>
                      <a:pt x="84" y="53"/>
                    </a:lnTo>
                    <a:lnTo>
                      <a:pt x="84" y="53"/>
                    </a:lnTo>
                    <a:lnTo>
                      <a:pt x="81" y="55"/>
                    </a:lnTo>
                    <a:lnTo>
                      <a:pt x="81" y="55"/>
                    </a:lnTo>
                    <a:lnTo>
                      <a:pt x="78" y="55"/>
                    </a:lnTo>
                    <a:lnTo>
                      <a:pt x="76" y="56"/>
                    </a:lnTo>
                    <a:lnTo>
                      <a:pt x="74" y="56"/>
                    </a:lnTo>
                    <a:lnTo>
                      <a:pt x="74" y="56"/>
                    </a:lnTo>
                    <a:lnTo>
                      <a:pt x="73" y="56"/>
                    </a:lnTo>
                    <a:lnTo>
                      <a:pt x="72" y="56"/>
                    </a:lnTo>
                    <a:lnTo>
                      <a:pt x="72" y="56"/>
                    </a:lnTo>
                    <a:lnTo>
                      <a:pt x="72" y="56"/>
                    </a:lnTo>
                    <a:lnTo>
                      <a:pt x="70" y="56"/>
                    </a:lnTo>
                    <a:lnTo>
                      <a:pt x="70" y="56"/>
                    </a:lnTo>
                    <a:lnTo>
                      <a:pt x="69" y="56"/>
                    </a:lnTo>
                    <a:lnTo>
                      <a:pt x="69" y="56"/>
                    </a:lnTo>
                    <a:lnTo>
                      <a:pt x="69" y="57"/>
                    </a:lnTo>
                    <a:lnTo>
                      <a:pt x="69" y="56"/>
                    </a:lnTo>
                    <a:lnTo>
                      <a:pt x="68" y="57"/>
                    </a:lnTo>
                    <a:lnTo>
                      <a:pt x="66" y="57"/>
                    </a:lnTo>
                    <a:lnTo>
                      <a:pt x="65" y="59"/>
                    </a:lnTo>
                    <a:lnTo>
                      <a:pt x="65" y="59"/>
                    </a:lnTo>
                    <a:lnTo>
                      <a:pt x="65" y="60"/>
                    </a:lnTo>
                    <a:lnTo>
                      <a:pt x="65" y="60"/>
                    </a:lnTo>
                    <a:lnTo>
                      <a:pt x="66" y="60"/>
                    </a:lnTo>
                    <a:lnTo>
                      <a:pt x="66" y="60"/>
                    </a:lnTo>
                    <a:lnTo>
                      <a:pt x="68" y="60"/>
                    </a:lnTo>
                    <a:lnTo>
                      <a:pt x="68" y="60"/>
                    </a:lnTo>
                    <a:lnTo>
                      <a:pt x="68" y="60"/>
                    </a:lnTo>
                    <a:lnTo>
                      <a:pt x="66" y="60"/>
                    </a:lnTo>
                    <a:lnTo>
                      <a:pt x="68" y="60"/>
                    </a:lnTo>
                    <a:lnTo>
                      <a:pt x="69" y="60"/>
                    </a:lnTo>
                    <a:lnTo>
                      <a:pt x="73" y="60"/>
                    </a:lnTo>
                    <a:lnTo>
                      <a:pt x="73" y="60"/>
                    </a:lnTo>
                    <a:lnTo>
                      <a:pt x="74" y="60"/>
                    </a:lnTo>
                    <a:lnTo>
                      <a:pt x="78" y="57"/>
                    </a:lnTo>
                    <a:lnTo>
                      <a:pt x="80" y="57"/>
                    </a:lnTo>
                    <a:lnTo>
                      <a:pt x="81" y="57"/>
                    </a:lnTo>
                    <a:lnTo>
                      <a:pt x="82" y="56"/>
                    </a:lnTo>
                    <a:lnTo>
                      <a:pt x="84" y="56"/>
                    </a:lnTo>
                    <a:lnTo>
                      <a:pt x="89" y="55"/>
                    </a:lnTo>
                    <a:lnTo>
                      <a:pt x="88" y="55"/>
                    </a:lnTo>
                    <a:close/>
                    <a:moveTo>
                      <a:pt x="63" y="60"/>
                    </a:moveTo>
                    <a:lnTo>
                      <a:pt x="62" y="60"/>
                    </a:lnTo>
                    <a:lnTo>
                      <a:pt x="62" y="62"/>
                    </a:lnTo>
                    <a:lnTo>
                      <a:pt x="62" y="62"/>
                    </a:lnTo>
                    <a:lnTo>
                      <a:pt x="63" y="62"/>
                    </a:lnTo>
                    <a:lnTo>
                      <a:pt x="63" y="60"/>
                    </a:lnTo>
                    <a:lnTo>
                      <a:pt x="63" y="60"/>
                    </a:lnTo>
                    <a:lnTo>
                      <a:pt x="63" y="60"/>
                    </a:lnTo>
                    <a:lnTo>
                      <a:pt x="63" y="60"/>
                    </a:lnTo>
                    <a:close/>
                    <a:moveTo>
                      <a:pt x="39" y="14"/>
                    </a:moveTo>
                    <a:lnTo>
                      <a:pt x="39" y="14"/>
                    </a:lnTo>
                    <a:lnTo>
                      <a:pt x="39" y="14"/>
                    </a:lnTo>
                    <a:lnTo>
                      <a:pt x="39" y="14"/>
                    </a:lnTo>
                    <a:lnTo>
                      <a:pt x="39" y="14"/>
                    </a:lnTo>
                    <a:lnTo>
                      <a:pt x="39" y="14"/>
                    </a:lnTo>
                    <a:lnTo>
                      <a:pt x="39" y="14"/>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77" name="Nevada">
                <a:extLst>
                  <a:ext uri="{FF2B5EF4-FFF2-40B4-BE49-F238E27FC236}">
                    <a16:creationId xmlns:a16="http://schemas.microsoft.com/office/drawing/2014/main" id="{77BE4B03-66B2-4184-B779-DA5FB431E043}"/>
                  </a:ext>
                </a:extLst>
              </p:cNvPr>
              <p:cNvSpPr>
                <a:spLocks/>
              </p:cNvSpPr>
              <p:nvPr/>
            </p:nvSpPr>
            <p:spPr bwMode="auto">
              <a:xfrm>
                <a:off x="2477802" y="3371749"/>
                <a:ext cx="128874" cy="178886"/>
              </a:xfrm>
              <a:custGeom>
                <a:avLst/>
                <a:gdLst>
                  <a:gd name="T0" fmla="*/ 67 w 67"/>
                  <a:gd name="T1" fmla="*/ 63 h 93"/>
                  <a:gd name="T2" fmla="*/ 67 w 67"/>
                  <a:gd name="T3" fmla="*/ 59 h 93"/>
                  <a:gd name="T4" fmla="*/ 67 w 67"/>
                  <a:gd name="T5" fmla="*/ 55 h 93"/>
                  <a:gd name="T6" fmla="*/ 67 w 67"/>
                  <a:gd name="T7" fmla="*/ 50 h 93"/>
                  <a:gd name="T8" fmla="*/ 67 w 67"/>
                  <a:gd name="T9" fmla="*/ 46 h 93"/>
                  <a:gd name="T10" fmla="*/ 67 w 67"/>
                  <a:gd name="T11" fmla="*/ 42 h 93"/>
                  <a:gd name="T12" fmla="*/ 67 w 67"/>
                  <a:gd name="T13" fmla="*/ 38 h 93"/>
                  <a:gd name="T14" fmla="*/ 67 w 67"/>
                  <a:gd name="T15" fmla="*/ 34 h 93"/>
                  <a:gd name="T16" fmla="*/ 67 w 67"/>
                  <a:gd name="T17" fmla="*/ 30 h 93"/>
                  <a:gd name="T18" fmla="*/ 67 w 67"/>
                  <a:gd name="T19" fmla="*/ 26 h 93"/>
                  <a:gd name="T20" fmla="*/ 67 w 67"/>
                  <a:gd name="T21" fmla="*/ 22 h 93"/>
                  <a:gd name="T22" fmla="*/ 67 w 67"/>
                  <a:gd name="T23" fmla="*/ 18 h 93"/>
                  <a:gd name="T24" fmla="*/ 67 w 67"/>
                  <a:gd name="T25" fmla="*/ 14 h 93"/>
                  <a:gd name="T26" fmla="*/ 67 w 67"/>
                  <a:gd name="T27" fmla="*/ 8 h 93"/>
                  <a:gd name="T28" fmla="*/ 67 w 67"/>
                  <a:gd name="T29" fmla="*/ 4 h 93"/>
                  <a:gd name="T30" fmla="*/ 67 w 67"/>
                  <a:gd name="T31" fmla="*/ 0 h 93"/>
                  <a:gd name="T32" fmla="*/ 59 w 67"/>
                  <a:gd name="T33" fmla="*/ 0 h 93"/>
                  <a:gd name="T34" fmla="*/ 51 w 67"/>
                  <a:gd name="T35" fmla="*/ 0 h 93"/>
                  <a:gd name="T36" fmla="*/ 42 w 67"/>
                  <a:gd name="T37" fmla="*/ 0 h 93"/>
                  <a:gd name="T38" fmla="*/ 34 w 67"/>
                  <a:gd name="T39" fmla="*/ 0 h 93"/>
                  <a:gd name="T40" fmla="*/ 25 w 67"/>
                  <a:gd name="T41" fmla="*/ 0 h 93"/>
                  <a:gd name="T42" fmla="*/ 17 w 67"/>
                  <a:gd name="T43" fmla="*/ 0 h 93"/>
                  <a:gd name="T44" fmla="*/ 8 w 67"/>
                  <a:gd name="T45" fmla="*/ 0 h 93"/>
                  <a:gd name="T46" fmla="*/ 0 w 67"/>
                  <a:gd name="T47" fmla="*/ 0 h 93"/>
                  <a:gd name="T48" fmla="*/ 0 w 67"/>
                  <a:gd name="T49" fmla="*/ 6 h 93"/>
                  <a:gd name="T50" fmla="*/ 0 w 67"/>
                  <a:gd name="T51" fmla="*/ 11 h 93"/>
                  <a:gd name="T52" fmla="*/ 0 w 67"/>
                  <a:gd name="T53" fmla="*/ 15 h 93"/>
                  <a:gd name="T54" fmla="*/ 0 w 67"/>
                  <a:gd name="T55" fmla="*/ 21 h 93"/>
                  <a:gd name="T56" fmla="*/ 0 w 67"/>
                  <a:gd name="T57" fmla="*/ 26 h 93"/>
                  <a:gd name="T58" fmla="*/ 0 w 67"/>
                  <a:gd name="T59" fmla="*/ 30 h 93"/>
                  <a:gd name="T60" fmla="*/ 0 w 67"/>
                  <a:gd name="T61" fmla="*/ 35 h 93"/>
                  <a:gd name="T62" fmla="*/ 0 w 67"/>
                  <a:gd name="T63" fmla="*/ 41 h 93"/>
                  <a:gd name="T64" fmla="*/ 6 w 67"/>
                  <a:gd name="T65" fmla="*/ 45 h 93"/>
                  <a:gd name="T66" fmla="*/ 11 w 67"/>
                  <a:gd name="T67" fmla="*/ 49 h 93"/>
                  <a:gd name="T68" fmla="*/ 15 w 67"/>
                  <a:gd name="T69" fmla="*/ 53 h 93"/>
                  <a:gd name="T70" fmla="*/ 21 w 67"/>
                  <a:gd name="T71" fmla="*/ 57 h 93"/>
                  <a:gd name="T72" fmla="*/ 25 w 67"/>
                  <a:gd name="T73" fmla="*/ 61 h 93"/>
                  <a:gd name="T74" fmla="*/ 29 w 67"/>
                  <a:gd name="T75" fmla="*/ 65 h 93"/>
                  <a:gd name="T76" fmla="*/ 34 w 67"/>
                  <a:gd name="T77" fmla="*/ 68 h 93"/>
                  <a:gd name="T78" fmla="*/ 38 w 67"/>
                  <a:gd name="T79" fmla="*/ 72 h 93"/>
                  <a:gd name="T80" fmla="*/ 44 w 67"/>
                  <a:gd name="T81" fmla="*/ 78 h 93"/>
                  <a:gd name="T82" fmla="*/ 49 w 67"/>
                  <a:gd name="T83" fmla="*/ 82 h 93"/>
                  <a:gd name="T84" fmla="*/ 55 w 67"/>
                  <a:gd name="T85" fmla="*/ 87 h 93"/>
                  <a:gd name="T86" fmla="*/ 61 w 67"/>
                  <a:gd name="T87" fmla="*/ 93 h 93"/>
                  <a:gd name="T88" fmla="*/ 61 w 67"/>
                  <a:gd name="T89" fmla="*/ 89 h 93"/>
                  <a:gd name="T90" fmla="*/ 60 w 67"/>
                  <a:gd name="T91" fmla="*/ 86 h 93"/>
                  <a:gd name="T92" fmla="*/ 60 w 67"/>
                  <a:gd name="T93" fmla="*/ 84 h 93"/>
                  <a:gd name="T94" fmla="*/ 60 w 67"/>
                  <a:gd name="T95" fmla="*/ 82 h 93"/>
                  <a:gd name="T96" fmla="*/ 60 w 67"/>
                  <a:gd name="T97" fmla="*/ 80 h 93"/>
                  <a:gd name="T98" fmla="*/ 60 w 67"/>
                  <a:gd name="T99" fmla="*/ 79 h 93"/>
                  <a:gd name="T100" fmla="*/ 61 w 67"/>
                  <a:gd name="T101" fmla="*/ 78 h 93"/>
                  <a:gd name="T102" fmla="*/ 63 w 67"/>
                  <a:gd name="T103" fmla="*/ 78 h 93"/>
                  <a:gd name="T104" fmla="*/ 64 w 67"/>
                  <a:gd name="T105" fmla="*/ 79 h 93"/>
                  <a:gd name="T106" fmla="*/ 66 w 67"/>
                  <a:gd name="T107" fmla="*/ 79 h 93"/>
                  <a:gd name="T108" fmla="*/ 67 w 67"/>
                  <a:gd name="T109" fmla="*/ 78 h 93"/>
                  <a:gd name="T110" fmla="*/ 67 w 67"/>
                  <a:gd name="T111" fmla="*/ 72 h 93"/>
                  <a:gd name="T112" fmla="*/ 67 w 67"/>
                  <a:gd name="T113" fmla="*/ 6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7" h="93">
                    <a:moveTo>
                      <a:pt x="67" y="65"/>
                    </a:moveTo>
                    <a:lnTo>
                      <a:pt x="67" y="63"/>
                    </a:lnTo>
                    <a:lnTo>
                      <a:pt x="67" y="61"/>
                    </a:lnTo>
                    <a:lnTo>
                      <a:pt x="67" y="59"/>
                    </a:lnTo>
                    <a:lnTo>
                      <a:pt x="67" y="57"/>
                    </a:lnTo>
                    <a:lnTo>
                      <a:pt x="67" y="55"/>
                    </a:lnTo>
                    <a:lnTo>
                      <a:pt x="67" y="53"/>
                    </a:lnTo>
                    <a:lnTo>
                      <a:pt x="67" y="50"/>
                    </a:lnTo>
                    <a:lnTo>
                      <a:pt x="67" y="49"/>
                    </a:lnTo>
                    <a:lnTo>
                      <a:pt x="67" y="46"/>
                    </a:lnTo>
                    <a:lnTo>
                      <a:pt x="67" y="45"/>
                    </a:lnTo>
                    <a:lnTo>
                      <a:pt x="67" y="42"/>
                    </a:lnTo>
                    <a:lnTo>
                      <a:pt x="67" y="40"/>
                    </a:lnTo>
                    <a:lnTo>
                      <a:pt x="67" y="38"/>
                    </a:lnTo>
                    <a:lnTo>
                      <a:pt x="67" y="35"/>
                    </a:lnTo>
                    <a:lnTo>
                      <a:pt x="67" y="34"/>
                    </a:lnTo>
                    <a:lnTo>
                      <a:pt x="67" y="31"/>
                    </a:lnTo>
                    <a:lnTo>
                      <a:pt x="67" y="30"/>
                    </a:lnTo>
                    <a:lnTo>
                      <a:pt x="67" y="27"/>
                    </a:lnTo>
                    <a:lnTo>
                      <a:pt x="67" y="26"/>
                    </a:lnTo>
                    <a:lnTo>
                      <a:pt x="67" y="23"/>
                    </a:lnTo>
                    <a:lnTo>
                      <a:pt x="67" y="22"/>
                    </a:lnTo>
                    <a:lnTo>
                      <a:pt x="67" y="19"/>
                    </a:lnTo>
                    <a:lnTo>
                      <a:pt x="67" y="18"/>
                    </a:lnTo>
                    <a:lnTo>
                      <a:pt x="67" y="15"/>
                    </a:lnTo>
                    <a:lnTo>
                      <a:pt x="67" y="14"/>
                    </a:lnTo>
                    <a:lnTo>
                      <a:pt x="67" y="11"/>
                    </a:lnTo>
                    <a:lnTo>
                      <a:pt x="67" y="8"/>
                    </a:lnTo>
                    <a:lnTo>
                      <a:pt x="67" y="7"/>
                    </a:lnTo>
                    <a:lnTo>
                      <a:pt x="67" y="4"/>
                    </a:lnTo>
                    <a:lnTo>
                      <a:pt x="67" y="3"/>
                    </a:lnTo>
                    <a:lnTo>
                      <a:pt x="67" y="0"/>
                    </a:lnTo>
                    <a:lnTo>
                      <a:pt x="63" y="0"/>
                    </a:lnTo>
                    <a:lnTo>
                      <a:pt x="59" y="0"/>
                    </a:lnTo>
                    <a:lnTo>
                      <a:pt x="55" y="0"/>
                    </a:lnTo>
                    <a:lnTo>
                      <a:pt x="51" y="0"/>
                    </a:lnTo>
                    <a:lnTo>
                      <a:pt x="47" y="0"/>
                    </a:lnTo>
                    <a:lnTo>
                      <a:pt x="42" y="0"/>
                    </a:lnTo>
                    <a:lnTo>
                      <a:pt x="38" y="0"/>
                    </a:lnTo>
                    <a:lnTo>
                      <a:pt x="34" y="0"/>
                    </a:lnTo>
                    <a:lnTo>
                      <a:pt x="29" y="0"/>
                    </a:lnTo>
                    <a:lnTo>
                      <a:pt x="25" y="0"/>
                    </a:lnTo>
                    <a:lnTo>
                      <a:pt x="21" y="0"/>
                    </a:lnTo>
                    <a:lnTo>
                      <a:pt x="17" y="0"/>
                    </a:lnTo>
                    <a:lnTo>
                      <a:pt x="13" y="0"/>
                    </a:lnTo>
                    <a:lnTo>
                      <a:pt x="8" y="0"/>
                    </a:lnTo>
                    <a:lnTo>
                      <a:pt x="4" y="0"/>
                    </a:lnTo>
                    <a:lnTo>
                      <a:pt x="0" y="0"/>
                    </a:lnTo>
                    <a:lnTo>
                      <a:pt x="0" y="3"/>
                    </a:lnTo>
                    <a:lnTo>
                      <a:pt x="0" y="6"/>
                    </a:lnTo>
                    <a:lnTo>
                      <a:pt x="0" y="8"/>
                    </a:lnTo>
                    <a:lnTo>
                      <a:pt x="0" y="11"/>
                    </a:lnTo>
                    <a:lnTo>
                      <a:pt x="0" y="14"/>
                    </a:lnTo>
                    <a:lnTo>
                      <a:pt x="0" y="15"/>
                    </a:lnTo>
                    <a:lnTo>
                      <a:pt x="0" y="18"/>
                    </a:lnTo>
                    <a:lnTo>
                      <a:pt x="0" y="21"/>
                    </a:lnTo>
                    <a:lnTo>
                      <a:pt x="0" y="23"/>
                    </a:lnTo>
                    <a:lnTo>
                      <a:pt x="0" y="26"/>
                    </a:lnTo>
                    <a:lnTo>
                      <a:pt x="0" y="29"/>
                    </a:lnTo>
                    <a:lnTo>
                      <a:pt x="0" y="30"/>
                    </a:lnTo>
                    <a:lnTo>
                      <a:pt x="0" y="33"/>
                    </a:lnTo>
                    <a:lnTo>
                      <a:pt x="0" y="35"/>
                    </a:lnTo>
                    <a:lnTo>
                      <a:pt x="0" y="38"/>
                    </a:lnTo>
                    <a:lnTo>
                      <a:pt x="0" y="41"/>
                    </a:lnTo>
                    <a:lnTo>
                      <a:pt x="3" y="42"/>
                    </a:lnTo>
                    <a:lnTo>
                      <a:pt x="6" y="45"/>
                    </a:lnTo>
                    <a:lnTo>
                      <a:pt x="8" y="48"/>
                    </a:lnTo>
                    <a:lnTo>
                      <a:pt x="11" y="49"/>
                    </a:lnTo>
                    <a:lnTo>
                      <a:pt x="13" y="52"/>
                    </a:lnTo>
                    <a:lnTo>
                      <a:pt x="15" y="53"/>
                    </a:lnTo>
                    <a:lnTo>
                      <a:pt x="18" y="56"/>
                    </a:lnTo>
                    <a:lnTo>
                      <a:pt x="21" y="57"/>
                    </a:lnTo>
                    <a:lnTo>
                      <a:pt x="23" y="60"/>
                    </a:lnTo>
                    <a:lnTo>
                      <a:pt x="25" y="61"/>
                    </a:lnTo>
                    <a:lnTo>
                      <a:pt x="27" y="63"/>
                    </a:lnTo>
                    <a:lnTo>
                      <a:pt x="29" y="65"/>
                    </a:lnTo>
                    <a:lnTo>
                      <a:pt x="32" y="67"/>
                    </a:lnTo>
                    <a:lnTo>
                      <a:pt x="34" y="68"/>
                    </a:lnTo>
                    <a:lnTo>
                      <a:pt x="36" y="71"/>
                    </a:lnTo>
                    <a:lnTo>
                      <a:pt x="38" y="72"/>
                    </a:lnTo>
                    <a:lnTo>
                      <a:pt x="41" y="75"/>
                    </a:lnTo>
                    <a:lnTo>
                      <a:pt x="44" y="78"/>
                    </a:lnTo>
                    <a:lnTo>
                      <a:pt x="47" y="80"/>
                    </a:lnTo>
                    <a:lnTo>
                      <a:pt x="49" y="82"/>
                    </a:lnTo>
                    <a:lnTo>
                      <a:pt x="52" y="84"/>
                    </a:lnTo>
                    <a:lnTo>
                      <a:pt x="55" y="87"/>
                    </a:lnTo>
                    <a:lnTo>
                      <a:pt x="57" y="90"/>
                    </a:lnTo>
                    <a:lnTo>
                      <a:pt x="61" y="93"/>
                    </a:lnTo>
                    <a:lnTo>
                      <a:pt x="61" y="93"/>
                    </a:lnTo>
                    <a:lnTo>
                      <a:pt x="61" y="89"/>
                    </a:lnTo>
                    <a:lnTo>
                      <a:pt x="60" y="87"/>
                    </a:lnTo>
                    <a:lnTo>
                      <a:pt x="60" y="86"/>
                    </a:lnTo>
                    <a:lnTo>
                      <a:pt x="60" y="84"/>
                    </a:lnTo>
                    <a:lnTo>
                      <a:pt x="60" y="84"/>
                    </a:lnTo>
                    <a:lnTo>
                      <a:pt x="60" y="83"/>
                    </a:lnTo>
                    <a:lnTo>
                      <a:pt x="60" y="82"/>
                    </a:lnTo>
                    <a:lnTo>
                      <a:pt x="60" y="80"/>
                    </a:lnTo>
                    <a:lnTo>
                      <a:pt x="60" y="80"/>
                    </a:lnTo>
                    <a:lnTo>
                      <a:pt x="60" y="79"/>
                    </a:lnTo>
                    <a:lnTo>
                      <a:pt x="60" y="79"/>
                    </a:lnTo>
                    <a:lnTo>
                      <a:pt x="60" y="78"/>
                    </a:lnTo>
                    <a:lnTo>
                      <a:pt x="61" y="78"/>
                    </a:lnTo>
                    <a:lnTo>
                      <a:pt x="63" y="78"/>
                    </a:lnTo>
                    <a:lnTo>
                      <a:pt x="63" y="78"/>
                    </a:lnTo>
                    <a:lnTo>
                      <a:pt x="64" y="78"/>
                    </a:lnTo>
                    <a:lnTo>
                      <a:pt x="64" y="79"/>
                    </a:lnTo>
                    <a:lnTo>
                      <a:pt x="66" y="79"/>
                    </a:lnTo>
                    <a:lnTo>
                      <a:pt x="66" y="79"/>
                    </a:lnTo>
                    <a:lnTo>
                      <a:pt x="67" y="79"/>
                    </a:lnTo>
                    <a:lnTo>
                      <a:pt x="67" y="78"/>
                    </a:lnTo>
                    <a:lnTo>
                      <a:pt x="67" y="78"/>
                    </a:lnTo>
                    <a:lnTo>
                      <a:pt x="67" y="72"/>
                    </a:lnTo>
                    <a:lnTo>
                      <a:pt x="67" y="67"/>
                    </a:lnTo>
                    <a:lnTo>
                      <a:pt x="67" y="65"/>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78" name="New Mexico">
                <a:extLst>
                  <a:ext uri="{FF2B5EF4-FFF2-40B4-BE49-F238E27FC236}">
                    <a16:creationId xmlns:a16="http://schemas.microsoft.com/office/drawing/2014/main" id="{42CF67E7-C277-4059-B466-264F677AA901}"/>
                  </a:ext>
                </a:extLst>
              </p:cNvPr>
              <p:cNvSpPr>
                <a:spLocks/>
              </p:cNvSpPr>
              <p:nvPr/>
            </p:nvSpPr>
            <p:spPr bwMode="auto">
              <a:xfrm>
                <a:off x="2716316" y="3500623"/>
                <a:ext cx="130798" cy="138492"/>
              </a:xfrm>
              <a:custGeom>
                <a:avLst/>
                <a:gdLst>
                  <a:gd name="T0" fmla="*/ 68 w 68"/>
                  <a:gd name="T1" fmla="*/ 3 h 72"/>
                  <a:gd name="T2" fmla="*/ 68 w 68"/>
                  <a:gd name="T3" fmla="*/ 0 h 72"/>
                  <a:gd name="T4" fmla="*/ 60 w 68"/>
                  <a:gd name="T5" fmla="*/ 0 h 72"/>
                  <a:gd name="T6" fmla="*/ 52 w 68"/>
                  <a:gd name="T7" fmla="*/ 0 h 72"/>
                  <a:gd name="T8" fmla="*/ 42 w 68"/>
                  <a:gd name="T9" fmla="*/ 0 h 72"/>
                  <a:gd name="T10" fmla="*/ 34 w 68"/>
                  <a:gd name="T11" fmla="*/ 0 h 72"/>
                  <a:gd name="T12" fmla="*/ 26 w 68"/>
                  <a:gd name="T13" fmla="*/ 0 h 72"/>
                  <a:gd name="T14" fmla="*/ 18 w 68"/>
                  <a:gd name="T15" fmla="*/ 0 h 72"/>
                  <a:gd name="T16" fmla="*/ 8 w 68"/>
                  <a:gd name="T17" fmla="*/ 0 h 72"/>
                  <a:gd name="T18" fmla="*/ 0 w 68"/>
                  <a:gd name="T19" fmla="*/ 0 h 72"/>
                  <a:gd name="T20" fmla="*/ 0 w 68"/>
                  <a:gd name="T21" fmla="*/ 9 h 72"/>
                  <a:gd name="T22" fmla="*/ 0 w 68"/>
                  <a:gd name="T23" fmla="*/ 19 h 72"/>
                  <a:gd name="T24" fmla="*/ 0 w 68"/>
                  <a:gd name="T25" fmla="*/ 27 h 72"/>
                  <a:gd name="T26" fmla="*/ 0 w 68"/>
                  <a:gd name="T27" fmla="*/ 37 h 72"/>
                  <a:gd name="T28" fmla="*/ 0 w 68"/>
                  <a:gd name="T29" fmla="*/ 45 h 72"/>
                  <a:gd name="T30" fmla="*/ 0 w 68"/>
                  <a:gd name="T31" fmla="*/ 54 h 72"/>
                  <a:gd name="T32" fmla="*/ 0 w 68"/>
                  <a:gd name="T33" fmla="*/ 64 h 72"/>
                  <a:gd name="T34" fmla="*/ 0 w 68"/>
                  <a:gd name="T35" fmla="*/ 72 h 72"/>
                  <a:gd name="T36" fmla="*/ 5 w 68"/>
                  <a:gd name="T37" fmla="*/ 72 h 72"/>
                  <a:gd name="T38" fmla="*/ 9 w 68"/>
                  <a:gd name="T39" fmla="*/ 71 h 72"/>
                  <a:gd name="T40" fmla="*/ 9 w 68"/>
                  <a:gd name="T41" fmla="*/ 68 h 72"/>
                  <a:gd name="T42" fmla="*/ 12 w 68"/>
                  <a:gd name="T43" fmla="*/ 66 h 72"/>
                  <a:gd name="T44" fmla="*/ 16 w 68"/>
                  <a:gd name="T45" fmla="*/ 66 h 72"/>
                  <a:gd name="T46" fmla="*/ 22 w 68"/>
                  <a:gd name="T47" fmla="*/ 66 h 72"/>
                  <a:gd name="T48" fmla="*/ 27 w 68"/>
                  <a:gd name="T49" fmla="*/ 66 h 72"/>
                  <a:gd name="T50" fmla="*/ 30 w 68"/>
                  <a:gd name="T51" fmla="*/ 66 h 72"/>
                  <a:gd name="T52" fmla="*/ 29 w 68"/>
                  <a:gd name="T53" fmla="*/ 66 h 72"/>
                  <a:gd name="T54" fmla="*/ 27 w 68"/>
                  <a:gd name="T55" fmla="*/ 64 h 72"/>
                  <a:gd name="T56" fmla="*/ 33 w 68"/>
                  <a:gd name="T57" fmla="*/ 64 h 72"/>
                  <a:gd name="T58" fmla="*/ 37 w 68"/>
                  <a:gd name="T59" fmla="*/ 64 h 72"/>
                  <a:gd name="T60" fmla="*/ 42 w 68"/>
                  <a:gd name="T61" fmla="*/ 64 h 72"/>
                  <a:gd name="T62" fmla="*/ 48 w 68"/>
                  <a:gd name="T63" fmla="*/ 64 h 72"/>
                  <a:gd name="T64" fmla="*/ 53 w 68"/>
                  <a:gd name="T65" fmla="*/ 64 h 72"/>
                  <a:gd name="T66" fmla="*/ 57 w 68"/>
                  <a:gd name="T67" fmla="*/ 64 h 72"/>
                  <a:gd name="T68" fmla="*/ 62 w 68"/>
                  <a:gd name="T69" fmla="*/ 64 h 72"/>
                  <a:gd name="T70" fmla="*/ 68 w 68"/>
                  <a:gd name="T71" fmla="*/ 64 h 72"/>
                  <a:gd name="T72" fmla="*/ 68 w 68"/>
                  <a:gd name="T73" fmla="*/ 57 h 72"/>
                  <a:gd name="T74" fmla="*/ 68 w 68"/>
                  <a:gd name="T75" fmla="*/ 50 h 72"/>
                  <a:gd name="T76" fmla="*/ 68 w 68"/>
                  <a:gd name="T77" fmla="*/ 42 h 72"/>
                  <a:gd name="T78" fmla="*/ 68 w 68"/>
                  <a:gd name="T79" fmla="*/ 35 h 72"/>
                  <a:gd name="T80" fmla="*/ 68 w 68"/>
                  <a:gd name="T81" fmla="*/ 28 h 72"/>
                  <a:gd name="T82" fmla="*/ 68 w 68"/>
                  <a:gd name="T83" fmla="*/ 20 h 72"/>
                  <a:gd name="T84" fmla="*/ 68 w 68"/>
                  <a:gd name="T85" fmla="*/ 13 h 72"/>
                  <a:gd name="T86" fmla="*/ 68 w 68"/>
                  <a:gd name="T87" fmla="*/ 7 h 72"/>
                  <a:gd name="T88" fmla="*/ 68 w 68"/>
                  <a:gd name="T89" fmla="*/ 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8" h="72">
                    <a:moveTo>
                      <a:pt x="68" y="5"/>
                    </a:moveTo>
                    <a:lnTo>
                      <a:pt x="68" y="3"/>
                    </a:lnTo>
                    <a:lnTo>
                      <a:pt x="68" y="1"/>
                    </a:lnTo>
                    <a:lnTo>
                      <a:pt x="68" y="0"/>
                    </a:lnTo>
                    <a:lnTo>
                      <a:pt x="64" y="0"/>
                    </a:lnTo>
                    <a:lnTo>
                      <a:pt x="60" y="0"/>
                    </a:lnTo>
                    <a:lnTo>
                      <a:pt x="56" y="0"/>
                    </a:lnTo>
                    <a:lnTo>
                      <a:pt x="52" y="0"/>
                    </a:lnTo>
                    <a:lnTo>
                      <a:pt x="48" y="0"/>
                    </a:lnTo>
                    <a:lnTo>
                      <a:pt x="42" y="0"/>
                    </a:lnTo>
                    <a:lnTo>
                      <a:pt x="38" y="0"/>
                    </a:lnTo>
                    <a:lnTo>
                      <a:pt x="34" y="0"/>
                    </a:lnTo>
                    <a:lnTo>
                      <a:pt x="30" y="0"/>
                    </a:lnTo>
                    <a:lnTo>
                      <a:pt x="26" y="0"/>
                    </a:lnTo>
                    <a:lnTo>
                      <a:pt x="22" y="0"/>
                    </a:lnTo>
                    <a:lnTo>
                      <a:pt x="18" y="0"/>
                    </a:lnTo>
                    <a:lnTo>
                      <a:pt x="12" y="0"/>
                    </a:lnTo>
                    <a:lnTo>
                      <a:pt x="8" y="0"/>
                    </a:lnTo>
                    <a:lnTo>
                      <a:pt x="4" y="0"/>
                    </a:lnTo>
                    <a:lnTo>
                      <a:pt x="0" y="0"/>
                    </a:lnTo>
                    <a:lnTo>
                      <a:pt x="0" y="4"/>
                    </a:lnTo>
                    <a:lnTo>
                      <a:pt x="0" y="9"/>
                    </a:lnTo>
                    <a:lnTo>
                      <a:pt x="0" y="13"/>
                    </a:lnTo>
                    <a:lnTo>
                      <a:pt x="0" y="19"/>
                    </a:lnTo>
                    <a:lnTo>
                      <a:pt x="0" y="23"/>
                    </a:lnTo>
                    <a:lnTo>
                      <a:pt x="0" y="27"/>
                    </a:lnTo>
                    <a:lnTo>
                      <a:pt x="0" y="32"/>
                    </a:lnTo>
                    <a:lnTo>
                      <a:pt x="0" y="37"/>
                    </a:lnTo>
                    <a:lnTo>
                      <a:pt x="0" y="41"/>
                    </a:lnTo>
                    <a:lnTo>
                      <a:pt x="0" y="45"/>
                    </a:lnTo>
                    <a:lnTo>
                      <a:pt x="0" y="50"/>
                    </a:lnTo>
                    <a:lnTo>
                      <a:pt x="0" y="54"/>
                    </a:lnTo>
                    <a:lnTo>
                      <a:pt x="0" y="58"/>
                    </a:lnTo>
                    <a:lnTo>
                      <a:pt x="0" y="64"/>
                    </a:lnTo>
                    <a:lnTo>
                      <a:pt x="0" y="68"/>
                    </a:lnTo>
                    <a:lnTo>
                      <a:pt x="0" y="72"/>
                    </a:lnTo>
                    <a:lnTo>
                      <a:pt x="1" y="72"/>
                    </a:lnTo>
                    <a:lnTo>
                      <a:pt x="5" y="72"/>
                    </a:lnTo>
                    <a:lnTo>
                      <a:pt x="9" y="72"/>
                    </a:lnTo>
                    <a:lnTo>
                      <a:pt x="9" y="71"/>
                    </a:lnTo>
                    <a:lnTo>
                      <a:pt x="9" y="69"/>
                    </a:lnTo>
                    <a:lnTo>
                      <a:pt x="9" y="68"/>
                    </a:lnTo>
                    <a:lnTo>
                      <a:pt x="9" y="66"/>
                    </a:lnTo>
                    <a:lnTo>
                      <a:pt x="12" y="66"/>
                    </a:lnTo>
                    <a:lnTo>
                      <a:pt x="15" y="66"/>
                    </a:lnTo>
                    <a:lnTo>
                      <a:pt x="16" y="66"/>
                    </a:lnTo>
                    <a:lnTo>
                      <a:pt x="19" y="66"/>
                    </a:lnTo>
                    <a:lnTo>
                      <a:pt x="22" y="66"/>
                    </a:lnTo>
                    <a:lnTo>
                      <a:pt x="24" y="66"/>
                    </a:lnTo>
                    <a:lnTo>
                      <a:pt x="27" y="66"/>
                    </a:lnTo>
                    <a:lnTo>
                      <a:pt x="30" y="66"/>
                    </a:lnTo>
                    <a:lnTo>
                      <a:pt x="30" y="66"/>
                    </a:lnTo>
                    <a:lnTo>
                      <a:pt x="29" y="66"/>
                    </a:lnTo>
                    <a:lnTo>
                      <a:pt x="29" y="66"/>
                    </a:lnTo>
                    <a:lnTo>
                      <a:pt x="27" y="64"/>
                    </a:lnTo>
                    <a:lnTo>
                      <a:pt x="27" y="64"/>
                    </a:lnTo>
                    <a:lnTo>
                      <a:pt x="30" y="64"/>
                    </a:lnTo>
                    <a:lnTo>
                      <a:pt x="33" y="64"/>
                    </a:lnTo>
                    <a:lnTo>
                      <a:pt x="34" y="64"/>
                    </a:lnTo>
                    <a:lnTo>
                      <a:pt x="37" y="64"/>
                    </a:lnTo>
                    <a:lnTo>
                      <a:pt x="39" y="64"/>
                    </a:lnTo>
                    <a:lnTo>
                      <a:pt x="42" y="64"/>
                    </a:lnTo>
                    <a:lnTo>
                      <a:pt x="45" y="64"/>
                    </a:lnTo>
                    <a:lnTo>
                      <a:pt x="48" y="64"/>
                    </a:lnTo>
                    <a:lnTo>
                      <a:pt x="50" y="64"/>
                    </a:lnTo>
                    <a:lnTo>
                      <a:pt x="53" y="64"/>
                    </a:lnTo>
                    <a:lnTo>
                      <a:pt x="54" y="64"/>
                    </a:lnTo>
                    <a:lnTo>
                      <a:pt x="57" y="64"/>
                    </a:lnTo>
                    <a:lnTo>
                      <a:pt x="60" y="64"/>
                    </a:lnTo>
                    <a:lnTo>
                      <a:pt x="62" y="64"/>
                    </a:lnTo>
                    <a:lnTo>
                      <a:pt x="65" y="64"/>
                    </a:lnTo>
                    <a:lnTo>
                      <a:pt x="68" y="64"/>
                    </a:lnTo>
                    <a:lnTo>
                      <a:pt x="68" y="60"/>
                    </a:lnTo>
                    <a:lnTo>
                      <a:pt x="68" y="57"/>
                    </a:lnTo>
                    <a:lnTo>
                      <a:pt x="68" y="53"/>
                    </a:lnTo>
                    <a:lnTo>
                      <a:pt x="68" y="50"/>
                    </a:lnTo>
                    <a:lnTo>
                      <a:pt x="68" y="46"/>
                    </a:lnTo>
                    <a:lnTo>
                      <a:pt x="68" y="42"/>
                    </a:lnTo>
                    <a:lnTo>
                      <a:pt x="68" y="39"/>
                    </a:lnTo>
                    <a:lnTo>
                      <a:pt x="68" y="35"/>
                    </a:lnTo>
                    <a:lnTo>
                      <a:pt x="68" y="31"/>
                    </a:lnTo>
                    <a:lnTo>
                      <a:pt x="68" y="28"/>
                    </a:lnTo>
                    <a:lnTo>
                      <a:pt x="68" y="24"/>
                    </a:lnTo>
                    <a:lnTo>
                      <a:pt x="68" y="20"/>
                    </a:lnTo>
                    <a:lnTo>
                      <a:pt x="68" y="17"/>
                    </a:lnTo>
                    <a:lnTo>
                      <a:pt x="68" y="13"/>
                    </a:lnTo>
                    <a:lnTo>
                      <a:pt x="68" y="9"/>
                    </a:lnTo>
                    <a:lnTo>
                      <a:pt x="68" y="7"/>
                    </a:lnTo>
                    <a:lnTo>
                      <a:pt x="68" y="7"/>
                    </a:lnTo>
                    <a:lnTo>
                      <a:pt x="68" y="5"/>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79" name="New Jersey">
                <a:extLst>
                  <a:ext uri="{FF2B5EF4-FFF2-40B4-BE49-F238E27FC236}">
                    <a16:creationId xmlns:a16="http://schemas.microsoft.com/office/drawing/2014/main" id="{58A95369-0FE2-4221-ADFA-01015D747A97}"/>
                  </a:ext>
                </a:extLst>
              </p:cNvPr>
              <p:cNvSpPr>
                <a:spLocks noEditPoints="1"/>
              </p:cNvSpPr>
              <p:nvPr/>
            </p:nvSpPr>
            <p:spPr bwMode="auto">
              <a:xfrm>
                <a:off x="3445322" y="3390984"/>
                <a:ext cx="36546" cy="59629"/>
              </a:xfrm>
              <a:custGeom>
                <a:avLst/>
                <a:gdLst>
                  <a:gd name="T0" fmla="*/ 16 w 19"/>
                  <a:gd name="T1" fmla="*/ 8 h 31"/>
                  <a:gd name="T2" fmla="*/ 16 w 19"/>
                  <a:gd name="T3" fmla="*/ 8 h 31"/>
                  <a:gd name="T4" fmla="*/ 19 w 19"/>
                  <a:gd name="T5" fmla="*/ 5 h 31"/>
                  <a:gd name="T6" fmla="*/ 18 w 19"/>
                  <a:gd name="T7" fmla="*/ 4 h 31"/>
                  <a:gd name="T8" fmla="*/ 15 w 19"/>
                  <a:gd name="T9" fmla="*/ 2 h 31"/>
                  <a:gd name="T10" fmla="*/ 14 w 19"/>
                  <a:gd name="T11" fmla="*/ 1 h 31"/>
                  <a:gd name="T12" fmla="*/ 11 w 19"/>
                  <a:gd name="T13" fmla="*/ 0 h 31"/>
                  <a:gd name="T14" fmla="*/ 10 w 19"/>
                  <a:gd name="T15" fmla="*/ 0 h 31"/>
                  <a:gd name="T16" fmla="*/ 8 w 19"/>
                  <a:gd name="T17" fmla="*/ 1 h 31"/>
                  <a:gd name="T18" fmla="*/ 6 w 19"/>
                  <a:gd name="T19" fmla="*/ 4 h 31"/>
                  <a:gd name="T20" fmla="*/ 6 w 19"/>
                  <a:gd name="T21" fmla="*/ 4 h 31"/>
                  <a:gd name="T22" fmla="*/ 6 w 19"/>
                  <a:gd name="T23" fmla="*/ 6 h 31"/>
                  <a:gd name="T24" fmla="*/ 4 w 19"/>
                  <a:gd name="T25" fmla="*/ 6 h 31"/>
                  <a:gd name="T26" fmla="*/ 4 w 19"/>
                  <a:gd name="T27" fmla="*/ 8 h 31"/>
                  <a:gd name="T28" fmla="*/ 4 w 19"/>
                  <a:gd name="T29" fmla="*/ 9 h 31"/>
                  <a:gd name="T30" fmla="*/ 6 w 19"/>
                  <a:gd name="T31" fmla="*/ 12 h 31"/>
                  <a:gd name="T32" fmla="*/ 10 w 19"/>
                  <a:gd name="T33" fmla="*/ 16 h 31"/>
                  <a:gd name="T34" fmla="*/ 7 w 19"/>
                  <a:gd name="T35" fmla="*/ 17 h 31"/>
                  <a:gd name="T36" fmla="*/ 6 w 19"/>
                  <a:gd name="T37" fmla="*/ 19 h 31"/>
                  <a:gd name="T38" fmla="*/ 3 w 19"/>
                  <a:gd name="T39" fmla="*/ 20 h 31"/>
                  <a:gd name="T40" fmla="*/ 1 w 19"/>
                  <a:gd name="T41" fmla="*/ 21 h 31"/>
                  <a:gd name="T42" fmla="*/ 0 w 19"/>
                  <a:gd name="T43" fmla="*/ 24 h 31"/>
                  <a:gd name="T44" fmla="*/ 3 w 19"/>
                  <a:gd name="T45" fmla="*/ 25 h 31"/>
                  <a:gd name="T46" fmla="*/ 6 w 19"/>
                  <a:gd name="T47" fmla="*/ 28 h 31"/>
                  <a:gd name="T48" fmla="*/ 7 w 19"/>
                  <a:gd name="T49" fmla="*/ 28 h 31"/>
                  <a:gd name="T50" fmla="*/ 7 w 19"/>
                  <a:gd name="T51" fmla="*/ 30 h 31"/>
                  <a:gd name="T52" fmla="*/ 7 w 19"/>
                  <a:gd name="T53" fmla="*/ 31 h 31"/>
                  <a:gd name="T54" fmla="*/ 11 w 19"/>
                  <a:gd name="T55" fmla="*/ 28 h 31"/>
                  <a:gd name="T56" fmla="*/ 11 w 19"/>
                  <a:gd name="T57" fmla="*/ 27 h 31"/>
                  <a:gd name="T58" fmla="*/ 12 w 19"/>
                  <a:gd name="T59" fmla="*/ 25 h 31"/>
                  <a:gd name="T60" fmla="*/ 12 w 19"/>
                  <a:gd name="T61" fmla="*/ 25 h 31"/>
                  <a:gd name="T62" fmla="*/ 14 w 19"/>
                  <a:gd name="T63" fmla="*/ 24 h 31"/>
                  <a:gd name="T64" fmla="*/ 14 w 19"/>
                  <a:gd name="T65" fmla="*/ 24 h 31"/>
                  <a:gd name="T66" fmla="*/ 16 w 19"/>
                  <a:gd name="T67" fmla="*/ 21 h 31"/>
                  <a:gd name="T68" fmla="*/ 16 w 19"/>
                  <a:gd name="T69" fmla="*/ 17 h 31"/>
                  <a:gd name="T70" fmla="*/ 16 w 19"/>
                  <a:gd name="T71" fmla="*/ 20 h 31"/>
                  <a:gd name="T72" fmla="*/ 18 w 19"/>
                  <a:gd name="T73" fmla="*/ 19 h 31"/>
                  <a:gd name="T74" fmla="*/ 18 w 19"/>
                  <a:gd name="T75" fmla="*/ 15 h 31"/>
                  <a:gd name="T76" fmla="*/ 18 w 19"/>
                  <a:gd name="T77" fmla="*/ 13 h 31"/>
                  <a:gd name="T78" fmla="*/ 18 w 19"/>
                  <a:gd name="T79" fmla="*/ 12 h 31"/>
                  <a:gd name="T80" fmla="*/ 15 w 19"/>
                  <a:gd name="T81" fmla="*/ 12 h 31"/>
                  <a:gd name="T82" fmla="*/ 15 w 19"/>
                  <a:gd name="T83" fmla="*/ 9 h 31"/>
                  <a:gd name="T84" fmla="*/ 15 w 19"/>
                  <a:gd name="T85" fmla="*/ 24 h 31"/>
                  <a:gd name="T86" fmla="*/ 16 w 19"/>
                  <a:gd name="T87" fmla="*/ 21 h 31"/>
                  <a:gd name="T88" fmla="*/ 15 w 19"/>
                  <a:gd name="T89" fmla="*/ 2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 h="31">
                    <a:moveTo>
                      <a:pt x="15" y="9"/>
                    </a:moveTo>
                    <a:lnTo>
                      <a:pt x="16" y="8"/>
                    </a:lnTo>
                    <a:lnTo>
                      <a:pt x="16" y="8"/>
                    </a:lnTo>
                    <a:lnTo>
                      <a:pt x="16" y="8"/>
                    </a:lnTo>
                    <a:lnTo>
                      <a:pt x="18" y="8"/>
                    </a:lnTo>
                    <a:lnTo>
                      <a:pt x="19" y="5"/>
                    </a:lnTo>
                    <a:lnTo>
                      <a:pt x="19" y="4"/>
                    </a:lnTo>
                    <a:lnTo>
                      <a:pt x="18" y="4"/>
                    </a:lnTo>
                    <a:lnTo>
                      <a:pt x="16" y="2"/>
                    </a:lnTo>
                    <a:lnTo>
                      <a:pt x="15" y="2"/>
                    </a:lnTo>
                    <a:lnTo>
                      <a:pt x="15" y="1"/>
                    </a:lnTo>
                    <a:lnTo>
                      <a:pt x="14" y="1"/>
                    </a:lnTo>
                    <a:lnTo>
                      <a:pt x="12" y="1"/>
                    </a:lnTo>
                    <a:lnTo>
                      <a:pt x="11" y="0"/>
                    </a:lnTo>
                    <a:lnTo>
                      <a:pt x="10" y="0"/>
                    </a:lnTo>
                    <a:lnTo>
                      <a:pt x="10" y="0"/>
                    </a:lnTo>
                    <a:lnTo>
                      <a:pt x="8" y="0"/>
                    </a:lnTo>
                    <a:lnTo>
                      <a:pt x="8" y="1"/>
                    </a:lnTo>
                    <a:lnTo>
                      <a:pt x="7" y="2"/>
                    </a:lnTo>
                    <a:lnTo>
                      <a:pt x="6" y="4"/>
                    </a:lnTo>
                    <a:lnTo>
                      <a:pt x="6" y="4"/>
                    </a:lnTo>
                    <a:lnTo>
                      <a:pt x="6" y="4"/>
                    </a:lnTo>
                    <a:lnTo>
                      <a:pt x="6" y="5"/>
                    </a:lnTo>
                    <a:lnTo>
                      <a:pt x="6" y="6"/>
                    </a:lnTo>
                    <a:lnTo>
                      <a:pt x="6" y="6"/>
                    </a:lnTo>
                    <a:lnTo>
                      <a:pt x="4" y="6"/>
                    </a:lnTo>
                    <a:lnTo>
                      <a:pt x="4" y="8"/>
                    </a:lnTo>
                    <a:lnTo>
                      <a:pt x="4" y="8"/>
                    </a:lnTo>
                    <a:lnTo>
                      <a:pt x="4" y="9"/>
                    </a:lnTo>
                    <a:lnTo>
                      <a:pt x="4" y="9"/>
                    </a:lnTo>
                    <a:lnTo>
                      <a:pt x="6" y="11"/>
                    </a:lnTo>
                    <a:lnTo>
                      <a:pt x="6" y="12"/>
                    </a:lnTo>
                    <a:lnTo>
                      <a:pt x="7" y="12"/>
                    </a:lnTo>
                    <a:lnTo>
                      <a:pt x="10" y="16"/>
                    </a:lnTo>
                    <a:lnTo>
                      <a:pt x="7" y="16"/>
                    </a:lnTo>
                    <a:lnTo>
                      <a:pt x="7" y="17"/>
                    </a:lnTo>
                    <a:lnTo>
                      <a:pt x="6" y="17"/>
                    </a:lnTo>
                    <a:lnTo>
                      <a:pt x="6" y="19"/>
                    </a:lnTo>
                    <a:lnTo>
                      <a:pt x="4" y="19"/>
                    </a:lnTo>
                    <a:lnTo>
                      <a:pt x="3" y="20"/>
                    </a:lnTo>
                    <a:lnTo>
                      <a:pt x="1" y="20"/>
                    </a:lnTo>
                    <a:lnTo>
                      <a:pt x="1" y="21"/>
                    </a:lnTo>
                    <a:lnTo>
                      <a:pt x="0" y="23"/>
                    </a:lnTo>
                    <a:lnTo>
                      <a:pt x="0" y="24"/>
                    </a:lnTo>
                    <a:lnTo>
                      <a:pt x="0" y="24"/>
                    </a:lnTo>
                    <a:lnTo>
                      <a:pt x="3" y="25"/>
                    </a:lnTo>
                    <a:lnTo>
                      <a:pt x="4" y="27"/>
                    </a:lnTo>
                    <a:lnTo>
                      <a:pt x="6" y="28"/>
                    </a:lnTo>
                    <a:lnTo>
                      <a:pt x="6" y="28"/>
                    </a:lnTo>
                    <a:lnTo>
                      <a:pt x="7" y="28"/>
                    </a:lnTo>
                    <a:lnTo>
                      <a:pt x="8" y="28"/>
                    </a:lnTo>
                    <a:lnTo>
                      <a:pt x="7" y="30"/>
                    </a:lnTo>
                    <a:lnTo>
                      <a:pt x="7" y="31"/>
                    </a:lnTo>
                    <a:lnTo>
                      <a:pt x="7" y="31"/>
                    </a:lnTo>
                    <a:lnTo>
                      <a:pt x="8" y="31"/>
                    </a:lnTo>
                    <a:lnTo>
                      <a:pt x="11" y="28"/>
                    </a:lnTo>
                    <a:lnTo>
                      <a:pt x="11" y="27"/>
                    </a:lnTo>
                    <a:lnTo>
                      <a:pt x="11" y="27"/>
                    </a:lnTo>
                    <a:lnTo>
                      <a:pt x="11" y="27"/>
                    </a:lnTo>
                    <a:lnTo>
                      <a:pt x="12" y="25"/>
                    </a:lnTo>
                    <a:lnTo>
                      <a:pt x="12" y="25"/>
                    </a:lnTo>
                    <a:lnTo>
                      <a:pt x="12" y="25"/>
                    </a:lnTo>
                    <a:lnTo>
                      <a:pt x="14" y="24"/>
                    </a:lnTo>
                    <a:lnTo>
                      <a:pt x="14" y="24"/>
                    </a:lnTo>
                    <a:lnTo>
                      <a:pt x="14" y="23"/>
                    </a:lnTo>
                    <a:lnTo>
                      <a:pt x="14" y="24"/>
                    </a:lnTo>
                    <a:lnTo>
                      <a:pt x="15" y="23"/>
                    </a:lnTo>
                    <a:lnTo>
                      <a:pt x="16" y="21"/>
                    </a:lnTo>
                    <a:lnTo>
                      <a:pt x="16" y="19"/>
                    </a:lnTo>
                    <a:lnTo>
                      <a:pt x="16" y="17"/>
                    </a:lnTo>
                    <a:lnTo>
                      <a:pt x="18" y="17"/>
                    </a:lnTo>
                    <a:lnTo>
                      <a:pt x="16" y="20"/>
                    </a:lnTo>
                    <a:lnTo>
                      <a:pt x="16" y="20"/>
                    </a:lnTo>
                    <a:lnTo>
                      <a:pt x="18" y="19"/>
                    </a:lnTo>
                    <a:lnTo>
                      <a:pt x="18" y="16"/>
                    </a:lnTo>
                    <a:lnTo>
                      <a:pt x="18" y="15"/>
                    </a:lnTo>
                    <a:lnTo>
                      <a:pt x="18" y="15"/>
                    </a:lnTo>
                    <a:lnTo>
                      <a:pt x="18" y="13"/>
                    </a:lnTo>
                    <a:lnTo>
                      <a:pt x="18" y="12"/>
                    </a:lnTo>
                    <a:lnTo>
                      <a:pt x="18" y="12"/>
                    </a:lnTo>
                    <a:lnTo>
                      <a:pt x="18" y="12"/>
                    </a:lnTo>
                    <a:lnTo>
                      <a:pt x="15" y="12"/>
                    </a:lnTo>
                    <a:lnTo>
                      <a:pt x="15" y="11"/>
                    </a:lnTo>
                    <a:lnTo>
                      <a:pt x="15" y="9"/>
                    </a:lnTo>
                    <a:lnTo>
                      <a:pt x="15" y="9"/>
                    </a:lnTo>
                    <a:close/>
                    <a:moveTo>
                      <a:pt x="15" y="24"/>
                    </a:moveTo>
                    <a:lnTo>
                      <a:pt x="16" y="21"/>
                    </a:lnTo>
                    <a:lnTo>
                      <a:pt x="16" y="21"/>
                    </a:lnTo>
                    <a:lnTo>
                      <a:pt x="15" y="23"/>
                    </a:lnTo>
                    <a:lnTo>
                      <a:pt x="15" y="24"/>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80" name="New Hampshire">
                <a:extLst>
                  <a:ext uri="{FF2B5EF4-FFF2-40B4-BE49-F238E27FC236}">
                    <a16:creationId xmlns:a16="http://schemas.microsoft.com/office/drawing/2014/main" id="{7CFABF63-9D2A-4658-8863-A267C4D0F668}"/>
                  </a:ext>
                </a:extLst>
              </p:cNvPr>
              <p:cNvSpPr>
                <a:spLocks/>
              </p:cNvSpPr>
              <p:nvPr/>
            </p:nvSpPr>
            <p:spPr bwMode="auto">
              <a:xfrm>
                <a:off x="3510721" y="3285191"/>
                <a:ext cx="38470" cy="69246"/>
              </a:xfrm>
              <a:custGeom>
                <a:avLst/>
                <a:gdLst>
                  <a:gd name="T0" fmla="*/ 19 w 20"/>
                  <a:gd name="T1" fmla="*/ 29 h 36"/>
                  <a:gd name="T2" fmla="*/ 18 w 20"/>
                  <a:gd name="T3" fmla="*/ 26 h 36"/>
                  <a:gd name="T4" fmla="*/ 18 w 20"/>
                  <a:gd name="T5" fmla="*/ 25 h 36"/>
                  <a:gd name="T6" fmla="*/ 18 w 20"/>
                  <a:gd name="T7" fmla="*/ 22 h 36"/>
                  <a:gd name="T8" fmla="*/ 18 w 20"/>
                  <a:gd name="T9" fmla="*/ 18 h 36"/>
                  <a:gd name="T10" fmla="*/ 18 w 20"/>
                  <a:gd name="T11" fmla="*/ 15 h 36"/>
                  <a:gd name="T12" fmla="*/ 18 w 20"/>
                  <a:gd name="T13" fmla="*/ 12 h 36"/>
                  <a:gd name="T14" fmla="*/ 18 w 20"/>
                  <a:gd name="T15" fmla="*/ 10 h 36"/>
                  <a:gd name="T16" fmla="*/ 18 w 20"/>
                  <a:gd name="T17" fmla="*/ 6 h 36"/>
                  <a:gd name="T18" fmla="*/ 16 w 20"/>
                  <a:gd name="T19" fmla="*/ 3 h 36"/>
                  <a:gd name="T20" fmla="*/ 16 w 20"/>
                  <a:gd name="T21" fmla="*/ 0 h 36"/>
                  <a:gd name="T22" fmla="*/ 15 w 20"/>
                  <a:gd name="T23" fmla="*/ 0 h 36"/>
                  <a:gd name="T24" fmla="*/ 14 w 20"/>
                  <a:gd name="T25" fmla="*/ 2 h 36"/>
                  <a:gd name="T26" fmla="*/ 12 w 20"/>
                  <a:gd name="T27" fmla="*/ 4 h 36"/>
                  <a:gd name="T28" fmla="*/ 11 w 20"/>
                  <a:gd name="T29" fmla="*/ 7 h 36"/>
                  <a:gd name="T30" fmla="*/ 11 w 20"/>
                  <a:gd name="T31" fmla="*/ 10 h 36"/>
                  <a:gd name="T32" fmla="*/ 11 w 20"/>
                  <a:gd name="T33" fmla="*/ 10 h 36"/>
                  <a:gd name="T34" fmla="*/ 11 w 20"/>
                  <a:gd name="T35" fmla="*/ 11 h 36"/>
                  <a:gd name="T36" fmla="*/ 8 w 20"/>
                  <a:gd name="T37" fmla="*/ 12 h 36"/>
                  <a:gd name="T38" fmla="*/ 7 w 20"/>
                  <a:gd name="T39" fmla="*/ 14 h 36"/>
                  <a:gd name="T40" fmla="*/ 6 w 20"/>
                  <a:gd name="T41" fmla="*/ 17 h 36"/>
                  <a:gd name="T42" fmla="*/ 6 w 20"/>
                  <a:gd name="T43" fmla="*/ 18 h 36"/>
                  <a:gd name="T44" fmla="*/ 4 w 20"/>
                  <a:gd name="T45" fmla="*/ 21 h 36"/>
                  <a:gd name="T46" fmla="*/ 3 w 20"/>
                  <a:gd name="T47" fmla="*/ 23 h 36"/>
                  <a:gd name="T48" fmla="*/ 3 w 20"/>
                  <a:gd name="T49" fmla="*/ 25 h 36"/>
                  <a:gd name="T50" fmla="*/ 1 w 20"/>
                  <a:gd name="T51" fmla="*/ 29 h 36"/>
                  <a:gd name="T52" fmla="*/ 1 w 20"/>
                  <a:gd name="T53" fmla="*/ 32 h 36"/>
                  <a:gd name="T54" fmla="*/ 0 w 20"/>
                  <a:gd name="T55" fmla="*/ 33 h 36"/>
                  <a:gd name="T56" fmla="*/ 0 w 20"/>
                  <a:gd name="T57" fmla="*/ 34 h 36"/>
                  <a:gd name="T58" fmla="*/ 1 w 20"/>
                  <a:gd name="T59" fmla="*/ 36 h 36"/>
                  <a:gd name="T60" fmla="*/ 4 w 20"/>
                  <a:gd name="T61" fmla="*/ 36 h 36"/>
                  <a:gd name="T62" fmla="*/ 8 w 20"/>
                  <a:gd name="T63" fmla="*/ 36 h 36"/>
                  <a:gd name="T64" fmla="*/ 11 w 20"/>
                  <a:gd name="T65" fmla="*/ 36 h 36"/>
                  <a:gd name="T66" fmla="*/ 14 w 20"/>
                  <a:gd name="T67" fmla="*/ 36 h 36"/>
                  <a:gd name="T68" fmla="*/ 16 w 20"/>
                  <a:gd name="T69" fmla="*/ 34 h 36"/>
                  <a:gd name="T70" fmla="*/ 18 w 20"/>
                  <a:gd name="T71" fmla="*/ 34 h 36"/>
                  <a:gd name="T72" fmla="*/ 20 w 20"/>
                  <a:gd name="T73" fmla="*/ 33 h 36"/>
                  <a:gd name="T74" fmla="*/ 20 w 20"/>
                  <a:gd name="T7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 h="36">
                    <a:moveTo>
                      <a:pt x="20" y="30"/>
                    </a:moveTo>
                    <a:lnTo>
                      <a:pt x="19" y="29"/>
                    </a:lnTo>
                    <a:lnTo>
                      <a:pt x="19" y="27"/>
                    </a:lnTo>
                    <a:lnTo>
                      <a:pt x="18" y="26"/>
                    </a:lnTo>
                    <a:lnTo>
                      <a:pt x="18" y="26"/>
                    </a:lnTo>
                    <a:lnTo>
                      <a:pt x="18" y="25"/>
                    </a:lnTo>
                    <a:lnTo>
                      <a:pt x="18" y="23"/>
                    </a:lnTo>
                    <a:lnTo>
                      <a:pt x="18" y="22"/>
                    </a:lnTo>
                    <a:lnTo>
                      <a:pt x="18" y="19"/>
                    </a:lnTo>
                    <a:lnTo>
                      <a:pt x="18" y="18"/>
                    </a:lnTo>
                    <a:lnTo>
                      <a:pt x="18" y="17"/>
                    </a:lnTo>
                    <a:lnTo>
                      <a:pt x="18" y="15"/>
                    </a:lnTo>
                    <a:lnTo>
                      <a:pt x="18" y="14"/>
                    </a:lnTo>
                    <a:lnTo>
                      <a:pt x="18" y="12"/>
                    </a:lnTo>
                    <a:lnTo>
                      <a:pt x="18" y="11"/>
                    </a:lnTo>
                    <a:lnTo>
                      <a:pt x="18" y="10"/>
                    </a:lnTo>
                    <a:lnTo>
                      <a:pt x="18" y="7"/>
                    </a:lnTo>
                    <a:lnTo>
                      <a:pt x="18" y="6"/>
                    </a:lnTo>
                    <a:lnTo>
                      <a:pt x="18" y="4"/>
                    </a:lnTo>
                    <a:lnTo>
                      <a:pt x="16" y="3"/>
                    </a:lnTo>
                    <a:lnTo>
                      <a:pt x="16" y="2"/>
                    </a:lnTo>
                    <a:lnTo>
                      <a:pt x="16" y="0"/>
                    </a:lnTo>
                    <a:lnTo>
                      <a:pt x="16" y="0"/>
                    </a:lnTo>
                    <a:lnTo>
                      <a:pt x="15" y="0"/>
                    </a:lnTo>
                    <a:lnTo>
                      <a:pt x="14" y="0"/>
                    </a:lnTo>
                    <a:lnTo>
                      <a:pt x="14" y="2"/>
                    </a:lnTo>
                    <a:lnTo>
                      <a:pt x="12" y="4"/>
                    </a:lnTo>
                    <a:lnTo>
                      <a:pt x="12" y="4"/>
                    </a:lnTo>
                    <a:lnTo>
                      <a:pt x="12" y="6"/>
                    </a:lnTo>
                    <a:lnTo>
                      <a:pt x="11" y="7"/>
                    </a:lnTo>
                    <a:lnTo>
                      <a:pt x="11" y="8"/>
                    </a:lnTo>
                    <a:lnTo>
                      <a:pt x="11" y="10"/>
                    </a:lnTo>
                    <a:lnTo>
                      <a:pt x="11" y="10"/>
                    </a:lnTo>
                    <a:lnTo>
                      <a:pt x="11" y="10"/>
                    </a:lnTo>
                    <a:lnTo>
                      <a:pt x="11" y="11"/>
                    </a:lnTo>
                    <a:lnTo>
                      <a:pt x="11" y="11"/>
                    </a:lnTo>
                    <a:lnTo>
                      <a:pt x="10" y="12"/>
                    </a:lnTo>
                    <a:lnTo>
                      <a:pt x="8" y="12"/>
                    </a:lnTo>
                    <a:lnTo>
                      <a:pt x="8" y="14"/>
                    </a:lnTo>
                    <a:lnTo>
                      <a:pt x="7" y="14"/>
                    </a:lnTo>
                    <a:lnTo>
                      <a:pt x="6" y="14"/>
                    </a:lnTo>
                    <a:lnTo>
                      <a:pt x="6" y="17"/>
                    </a:lnTo>
                    <a:lnTo>
                      <a:pt x="6" y="18"/>
                    </a:lnTo>
                    <a:lnTo>
                      <a:pt x="6" y="18"/>
                    </a:lnTo>
                    <a:lnTo>
                      <a:pt x="4" y="19"/>
                    </a:lnTo>
                    <a:lnTo>
                      <a:pt x="4" y="21"/>
                    </a:lnTo>
                    <a:lnTo>
                      <a:pt x="3" y="22"/>
                    </a:lnTo>
                    <a:lnTo>
                      <a:pt x="3" y="23"/>
                    </a:lnTo>
                    <a:lnTo>
                      <a:pt x="3" y="23"/>
                    </a:lnTo>
                    <a:lnTo>
                      <a:pt x="3" y="25"/>
                    </a:lnTo>
                    <a:lnTo>
                      <a:pt x="1" y="27"/>
                    </a:lnTo>
                    <a:lnTo>
                      <a:pt x="1" y="29"/>
                    </a:lnTo>
                    <a:lnTo>
                      <a:pt x="1" y="32"/>
                    </a:lnTo>
                    <a:lnTo>
                      <a:pt x="1" y="32"/>
                    </a:lnTo>
                    <a:lnTo>
                      <a:pt x="0" y="33"/>
                    </a:lnTo>
                    <a:lnTo>
                      <a:pt x="0" y="33"/>
                    </a:lnTo>
                    <a:lnTo>
                      <a:pt x="0" y="34"/>
                    </a:lnTo>
                    <a:lnTo>
                      <a:pt x="0" y="34"/>
                    </a:lnTo>
                    <a:lnTo>
                      <a:pt x="1" y="36"/>
                    </a:lnTo>
                    <a:lnTo>
                      <a:pt x="1" y="36"/>
                    </a:lnTo>
                    <a:lnTo>
                      <a:pt x="3" y="36"/>
                    </a:lnTo>
                    <a:lnTo>
                      <a:pt x="4" y="36"/>
                    </a:lnTo>
                    <a:lnTo>
                      <a:pt x="6" y="36"/>
                    </a:lnTo>
                    <a:lnTo>
                      <a:pt x="8" y="36"/>
                    </a:lnTo>
                    <a:lnTo>
                      <a:pt x="10" y="36"/>
                    </a:lnTo>
                    <a:lnTo>
                      <a:pt x="11" y="36"/>
                    </a:lnTo>
                    <a:lnTo>
                      <a:pt x="12" y="36"/>
                    </a:lnTo>
                    <a:lnTo>
                      <a:pt x="14" y="36"/>
                    </a:lnTo>
                    <a:lnTo>
                      <a:pt x="15" y="36"/>
                    </a:lnTo>
                    <a:lnTo>
                      <a:pt x="16" y="34"/>
                    </a:lnTo>
                    <a:lnTo>
                      <a:pt x="16" y="34"/>
                    </a:lnTo>
                    <a:lnTo>
                      <a:pt x="18" y="34"/>
                    </a:lnTo>
                    <a:lnTo>
                      <a:pt x="19" y="33"/>
                    </a:lnTo>
                    <a:lnTo>
                      <a:pt x="20" y="33"/>
                    </a:lnTo>
                    <a:lnTo>
                      <a:pt x="20" y="33"/>
                    </a:lnTo>
                    <a:lnTo>
                      <a:pt x="20" y="32"/>
                    </a:lnTo>
                    <a:lnTo>
                      <a:pt x="20" y="3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81" name="Nebraska">
                <a:extLst>
                  <a:ext uri="{FF2B5EF4-FFF2-40B4-BE49-F238E27FC236}">
                    <a16:creationId xmlns:a16="http://schemas.microsoft.com/office/drawing/2014/main" id="{80AAE0D4-B903-4D80-9657-3865D2D6484A}"/>
                  </a:ext>
                </a:extLst>
              </p:cNvPr>
              <p:cNvSpPr>
                <a:spLocks/>
              </p:cNvSpPr>
              <p:nvPr/>
            </p:nvSpPr>
            <p:spPr bwMode="auto">
              <a:xfrm>
                <a:off x="2825956" y="3346743"/>
                <a:ext cx="188503" cy="76940"/>
              </a:xfrm>
              <a:custGeom>
                <a:avLst/>
                <a:gdLst>
                  <a:gd name="T0" fmla="*/ 97 w 98"/>
                  <a:gd name="T1" fmla="*/ 39 h 40"/>
                  <a:gd name="T2" fmla="*/ 97 w 98"/>
                  <a:gd name="T3" fmla="*/ 36 h 40"/>
                  <a:gd name="T4" fmla="*/ 95 w 98"/>
                  <a:gd name="T5" fmla="*/ 35 h 40"/>
                  <a:gd name="T6" fmla="*/ 94 w 98"/>
                  <a:gd name="T7" fmla="*/ 32 h 40"/>
                  <a:gd name="T8" fmla="*/ 92 w 98"/>
                  <a:gd name="T9" fmla="*/ 31 h 40"/>
                  <a:gd name="T10" fmla="*/ 92 w 98"/>
                  <a:gd name="T11" fmla="*/ 29 h 40"/>
                  <a:gd name="T12" fmla="*/ 92 w 98"/>
                  <a:gd name="T13" fmla="*/ 25 h 40"/>
                  <a:gd name="T14" fmla="*/ 91 w 98"/>
                  <a:gd name="T15" fmla="*/ 24 h 40"/>
                  <a:gd name="T16" fmla="*/ 92 w 98"/>
                  <a:gd name="T17" fmla="*/ 23 h 40"/>
                  <a:gd name="T18" fmla="*/ 91 w 98"/>
                  <a:gd name="T19" fmla="*/ 23 h 40"/>
                  <a:gd name="T20" fmla="*/ 91 w 98"/>
                  <a:gd name="T21" fmla="*/ 21 h 40"/>
                  <a:gd name="T22" fmla="*/ 91 w 98"/>
                  <a:gd name="T23" fmla="*/ 21 h 40"/>
                  <a:gd name="T24" fmla="*/ 91 w 98"/>
                  <a:gd name="T25" fmla="*/ 20 h 40"/>
                  <a:gd name="T26" fmla="*/ 90 w 98"/>
                  <a:gd name="T27" fmla="*/ 20 h 40"/>
                  <a:gd name="T28" fmla="*/ 90 w 98"/>
                  <a:gd name="T29" fmla="*/ 17 h 40"/>
                  <a:gd name="T30" fmla="*/ 90 w 98"/>
                  <a:gd name="T31" fmla="*/ 16 h 40"/>
                  <a:gd name="T32" fmla="*/ 88 w 98"/>
                  <a:gd name="T33" fmla="*/ 14 h 40"/>
                  <a:gd name="T34" fmla="*/ 87 w 98"/>
                  <a:gd name="T35" fmla="*/ 12 h 40"/>
                  <a:gd name="T36" fmla="*/ 87 w 98"/>
                  <a:gd name="T37" fmla="*/ 8 h 40"/>
                  <a:gd name="T38" fmla="*/ 86 w 98"/>
                  <a:gd name="T39" fmla="*/ 6 h 40"/>
                  <a:gd name="T40" fmla="*/ 83 w 98"/>
                  <a:gd name="T41" fmla="*/ 6 h 40"/>
                  <a:gd name="T42" fmla="*/ 82 w 98"/>
                  <a:gd name="T43" fmla="*/ 4 h 40"/>
                  <a:gd name="T44" fmla="*/ 78 w 98"/>
                  <a:gd name="T45" fmla="*/ 2 h 40"/>
                  <a:gd name="T46" fmla="*/ 75 w 98"/>
                  <a:gd name="T47" fmla="*/ 1 h 40"/>
                  <a:gd name="T48" fmla="*/ 69 w 98"/>
                  <a:gd name="T49" fmla="*/ 2 h 40"/>
                  <a:gd name="T50" fmla="*/ 67 w 98"/>
                  <a:gd name="T51" fmla="*/ 2 h 40"/>
                  <a:gd name="T52" fmla="*/ 58 w 98"/>
                  <a:gd name="T53" fmla="*/ 0 h 40"/>
                  <a:gd name="T54" fmla="*/ 50 w 98"/>
                  <a:gd name="T55" fmla="*/ 0 h 40"/>
                  <a:gd name="T56" fmla="*/ 44 w 98"/>
                  <a:gd name="T57" fmla="*/ 0 h 40"/>
                  <a:gd name="T58" fmla="*/ 35 w 98"/>
                  <a:gd name="T59" fmla="*/ 0 h 40"/>
                  <a:gd name="T60" fmla="*/ 27 w 98"/>
                  <a:gd name="T61" fmla="*/ 0 h 40"/>
                  <a:gd name="T62" fmla="*/ 19 w 98"/>
                  <a:gd name="T63" fmla="*/ 0 h 40"/>
                  <a:gd name="T64" fmla="*/ 11 w 98"/>
                  <a:gd name="T65" fmla="*/ 0 h 40"/>
                  <a:gd name="T66" fmla="*/ 4 w 98"/>
                  <a:gd name="T67" fmla="*/ 0 h 40"/>
                  <a:gd name="T68" fmla="*/ 0 w 98"/>
                  <a:gd name="T69" fmla="*/ 4 h 40"/>
                  <a:gd name="T70" fmla="*/ 0 w 98"/>
                  <a:gd name="T71" fmla="*/ 10 h 40"/>
                  <a:gd name="T72" fmla="*/ 0 w 98"/>
                  <a:gd name="T73" fmla="*/ 17 h 40"/>
                  <a:gd name="T74" fmla="*/ 0 w 98"/>
                  <a:gd name="T75" fmla="*/ 24 h 40"/>
                  <a:gd name="T76" fmla="*/ 3 w 98"/>
                  <a:gd name="T77" fmla="*/ 27 h 40"/>
                  <a:gd name="T78" fmla="*/ 8 w 98"/>
                  <a:gd name="T79" fmla="*/ 27 h 40"/>
                  <a:gd name="T80" fmla="*/ 14 w 98"/>
                  <a:gd name="T81" fmla="*/ 27 h 40"/>
                  <a:gd name="T82" fmla="*/ 19 w 98"/>
                  <a:gd name="T83" fmla="*/ 27 h 40"/>
                  <a:gd name="T84" fmla="*/ 23 w 98"/>
                  <a:gd name="T85" fmla="*/ 28 h 40"/>
                  <a:gd name="T86" fmla="*/ 23 w 98"/>
                  <a:gd name="T87" fmla="*/ 32 h 40"/>
                  <a:gd name="T88" fmla="*/ 23 w 98"/>
                  <a:gd name="T89" fmla="*/ 35 h 40"/>
                  <a:gd name="T90" fmla="*/ 23 w 98"/>
                  <a:gd name="T91" fmla="*/ 39 h 40"/>
                  <a:gd name="T92" fmla="*/ 25 w 98"/>
                  <a:gd name="T93" fmla="*/ 40 h 40"/>
                  <a:gd name="T94" fmla="*/ 30 w 98"/>
                  <a:gd name="T95" fmla="*/ 40 h 40"/>
                  <a:gd name="T96" fmla="*/ 34 w 98"/>
                  <a:gd name="T97" fmla="*/ 40 h 40"/>
                  <a:gd name="T98" fmla="*/ 39 w 98"/>
                  <a:gd name="T99" fmla="*/ 40 h 40"/>
                  <a:gd name="T100" fmla="*/ 44 w 98"/>
                  <a:gd name="T101" fmla="*/ 40 h 40"/>
                  <a:gd name="T102" fmla="*/ 49 w 98"/>
                  <a:gd name="T103" fmla="*/ 40 h 40"/>
                  <a:gd name="T104" fmla="*/ 53 w 98"/>
                  <a:gd name="T105" fmla="*/ 40 h 40"/>
                  <a:gd name="T106" fmla="*/ 58 w 98"/>
                  <a:gd name="T107" fmla="*/ 40 h 40"/>
                  <a:gd name="T108" fmla="*/ 63 w 98"/>
                  <a:gd name="T109" fmla="*/ 40 h 40"/>
                  <a:gd name="T110" fmla="*/ 68 w 98"/>
                  <a:gd name="T111" fmla="*/ 40 h 40"/>
                  <a:gd name="T112" fmla="*/ 72 w 98"/>
                  <a:gd name="T113" fmla="*/ 40 h 40"/>
                  <a:gd name="T114" fmla="*/ 78 w 98"/>
                  <a:gd name="T115" fmla="*/ 40 h 40"/>
                  <a:gd name="T116" fmla="*/ 82 w 98"/>
                  <a:gd name="T117" fmla="*/ 40 h 40"/>
                  <a:gd name="T118" fmla="*/ 87 w 98"/>
                  <a:gd name="T119" fmla="*/ 40 h 40"/>
                  <a:gd name="T120" fmla="*/ 91 w 98"/>
                  <a:gd name="T121" fmla="*/ 40 h 40"/>
                  <a:gd name="T122" fmla="*/ 97 w 98"/>
                  <a:gd name="T123" fmla="*/ 40 h 40"/>
                  <a:gd name="T124" fmla="*/ 98 w 98"/>
                  <a:gd name="T12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8" h="40">
                    <a:moveTo>
                      <a:pt x="98" y="40"/>
                    </a:moveTo>
                    <a:lnTo>
                      <a:pt x="97" y="39"/>
                    </a:lnTo>
                    <a:lnTo>
                      <a:pt x="97" y="38"/>
                    </a:lnTo>
                    <a:lnTo>
                      <a:pt x="97" y="36"/>
                    </a:lnTo>
                    <a:lnTo>
                      <a:pt x="95" y="36"/>
                    </a:lnTo>
                    <a:lnTo>
                      <a:pt x="95" y="35"/>
                    </a:lnTo>
                    <a:lnTo>
                      <a:pt x="94" y="34"/>
                    </a:lnTo>
                    <a:lnTo>
                      <a:pt x="94" y="32"/>
                    </a:lnTo>
                    <a:lnTo>
                      <a:pt x="94" y="32"/>
                    </a:lnTo>
                    <a:lnTo>
                      <a:pt x="92" y="31"/>
                    </a:lnTo>
                    <a:lnTo>
                      <a:pt x="92" y="31"/>
                    </a:lnTo>
                    <a:lnTo>
                      <a:pt x="92" y="29"/>
                    </a:lnTo>
                    <a:lnTo>
                      <a:pt x="92" y="28"/>
                    </a:lnTo>
                    <a:lnTo>
                      <a:pt x="92" y="25"/>
                    </a:lnTo>
                    <a:lnTo>
                      <a:pt x="92" y="24"/>
                    </a:lnTo>
                    <a:lnTo>
                      <a:pt x="91" y="24"/>
                    </a:lnTo>
                    <a:lnTo>
                      <a:pt x="91" y="24"/>
                    </a:lnTo>
                    <a:lnTo>
                      <a:pt x="92" y="23"/>
                    </a:lnTo>
                    <a:lnTo>
                      <a:pt x="92" y="23"/>
                    </a:lnTo>
                    <a:lnTo>
                      <a:pt x="91" y="23"/>
                    </a:lnTo>
                    <a:lnTo>
                      <a:pt x="91" y="23"/>
                    </a:lnTo>
                    <a:lnTo>
                      <a:pt x="91" y="21"/>
                    </a:lnTo>
                    <a:lnTo>
                      <a:pt x="91" y="21"/>
                    </a:lnTo>
                    <a:lnTo>
                      <a:pt x="91" y="21"/>
                    </a:lnTo>
                    <a:lnTo>
                      <a:pt x="91" y="20"/>
                    </a:lnTo>
                    <a:lnTo>
                      <a:pt x="91" y="20"/>
                    </a:lnTo>
                    <a:lnTo>
                      <a:pt x="91" y="20"/>
                    </a:lnTo>
                    <a:lnTo>
                      <a:pt x="90" y="20"/>
                    </a:lnTo>
                    <a:lnTo>
                      <a:pt x="90" y="19"/>
                    </a:lnTo>
                    <a:lnTo>
                      <a:pt x="90" y="17"/>
                    </a:lnTo>
                    <a:lnTo>
                      <a:pt x="90" y="16"/>
                    </a:lnTo>
                    <a:lnTo>
                      <a:pt x="90" y="16"/>
                    </a:lnTo>
                    <a:lnTo>
                      <a:pt x="88" y="14"/>
                    </a:lnTo>
                    <a:lnTo>
                      <a:pt x="88" y="14"/>
                    </a:lnTo>
                    <a:lnTo>
                      <a:pt x="88" y="13"/>
                    </a:lnTo>
                    <a:lnTo>
                      <a:pt x="87" y="12"/>
                    </a:lnTo>
                    <a:lnTo>
                      <a:pt x="87" y="10"/>
                    </a:lnTo>
                    <a:lnTo>
                      <a:pt x="87" y="8"/>
                    </a:lnTo>
                    <a:lnTo>
                      <a:pt x="86" y="6"/>
                    </a:lnTo>
                    <a:lnTo>
                      <a:pt x="86" y="6"/>
                    </a:lnTo>
                    <a:lnTo>
                      <a:pt x="84" y="6"/>
                    </a:lnTo>
                    <a:lnTo>
                      <a:pt x="83" y="6"/>
                    </a:lnTo>
                    <a:lnTo>
                      <a:pt x="83" y="5"/>
                    </a:lnTo>
                    <a:lnTo>
                      <a:pt x="82" y="4"/>
                    </a:lnTo>
                    <a:lnTo>
                      <a:pt x="79" y="4"/>
                    </a:lnTo>
                    <a:lnTo>
                      <a:pt x="78" y="2"/>
                    </a:lnTo>
                    <a:lnTo>
                      <a:pt x="76" y="2"/>
                    </a:lnTo>
                    <a:lnTo>
                      <a:pt x="75" y="1"/>
                    </a:lnTo>
                    <a:lnTo>
                      <a:pt x="72" y="2"/>
                    </a:lnTo>
                    <a:lnTo>
                      <a:pt x="69" y="2"/>
                    </a:lnTo>
                    <a:lnTo>
                      <a:pt x="68" y="2"/>
                    </a:lnTo>
                    <a:lnTo>
                      <a:pt x="67" y="2"/>
                    </a:lnTo>
                    <a:lnTo>
                      <a:pt x="63" y="0"/>
                    </a:lnTo>
                    <a:lnTo>
                      <a:pt x="58" y="0"/>
                    </a:lnTo>
                    <a:lnTo>
                      <a:pt x="54" y="0"/>
                    </a:lnTo>
                    <a:lnTo>
                      <a:pt x="50" y="0"/>
                    </a:lnTo>
                    <a:lnTo>
                      <a:pt x="46" y="0"/>
                    </a:lnTo>
                    <a:lnTo>
                      <a:pt x="44" y="0"/>
                    </a:lnTo>
                    <a:lnTo>
                      <a:pt x="39" y="0"/>
                    </a:lnTo>
                    <a:lnTo>
                      <a:pt x="35" y="0"/>
                    </a:lnTo>
                    <a:lnTo>
                      <a:pt x="31" y="0"/>
                    </a:lnTo>
                    <a:lnTo>
                      <a:pt x="27" y="0"/>
                    </a:lnTo>
                    <a:lnTo>
                      <a:pt x="23" y="0"/>
                    </a:lnTo>
                    <a:lnTo>
                      <a:pt x="19" y="0"/>
                    </a:lnTo>
                    <a:lnTo>
                      <a:pt x="15" y="0"/>
                    </a:lnTo>
                    <a:lnTo>
                      <a:pt x="11" y="0"/>
                    </a:lnTo>
                    <a:lnTo>
                      <a:pt x="8" y="0"/>
                    </a:lnTo>
                    <a:lnTo>
                      <a:pt x="4" y="0"/>
                    </a:lnTo>
                    <a:lnTo>
                      <a:pt x="0" y="0"/>
                    </a:lnTo>
                    <a:lnTo>
                      <a:pt x="0" y="4"/>
                    </a:lnTo>
                    <a:lnTo>
                      <a:pt x="0" y="6"/>
                    </a:lnTo>
                    <a:lnTo>
                      <a:pt x="0" y="10"/>
                    </a:lnTo>
                    <a:lnTo>
                      <a:pt x="0" y="13"/>
                    </a:lnTo>
                    <a:lnTo>
                      <a:pt x="0" y="17"/>
                    </a:lnTo>
                    <a:lnTo>
                      <a:pt x="0" y="20"/>
                    </a:lnTo>
                    <a:lnTo>
                      <a:pt x="0" y="24"/>
                    </a:lnTo>
                    <a:lnTo>
                      <a:pt x="0" y="27"/>
                    </a:lnTo>
                    <a:lnTo>
                      <a:pt x="3" y="27"/>
                    </a:lnTo>
                    <a:lnTo>
                      <a:pt x="5" y="27"/>
                    </a:lnTo>
                    <a:lnTo>
                      <a:pt x="8" y="27"/>
                    </a:lnTo>
                    <a:lnTo>
                      <a:pt x="11" y="27"/>
                    </a:lnTo>
                    <a:lnTo>
                      <a:pt x="14" y="27"/>
                    </a:lnTo>
                    <a:lnTo>
                      <a:pt x="16" y="27"/>
                    </a:lnTo>
                    <a:lnTo>
                      <a:pt x="19" y="27"/>
                    </a:lnTo>
                    <a:lnTo>
                      <a:pt x="23" y="27"/>
                    </a:lnTo>
                    <a:lnTo>
                      <a:pt x="23" y="28"/>
                    </a:lnTo>
                    <a:lnTo>
                      <a:pt x="23" y="31"/>
                    </a:lnTo>
                    <a:lnTo>
                      <a:pt x="23" y="32"/>
                    </a:lnTo>
                    <a:lnTo>
                      <a:pt x="23" y="34"/>
                    </a:lnTo>
                    <a:lnTo>
                      <a:pt x="23" y="35"/>
                    </a:lnTo>
                    <a:lnTo>
                      <a:pt x="23" y="38"/>
                    </a:lnTo>
                    <a:lnTo>
                      <a:pt x="23" y="39"/>
                    </a:lnTo>
                    <a:lnTo>
                      <a:pt x="23" y="40"/>
                    </a:lnTo>
                    <a:lnTo>
                      <a:pt x="25" y="40"/>
                    </a:lnTo>
                    <a:lnTo>
                      <a:pt x="27" y="40"/>
                    </a:lnTo>
                    <a:lnTo>
                      <a:pt x="30" y="40"/>
                    </a:lnTo>
                    <a:lnTo>
                      <a:pt x="33" y="40"/>
                    </a:lnTo>
                    <a:lnTo>
                      <a:pt x="34" y="40"/>
                    </a:lnTo>
                    <a:lnTo>
                      <a:pt x="37" y="40"/>
                    </a:lnTo>
                    <a:lnTo>
                      <a:pt x="39" y="40"/>
                    </a:lnTo>
                    <a:lnTo>
                      <a:pt x="41" y="40"/>
                    </a:lnTo>
                    <a:lnTo>
                      <a:pt x="44" y="40"/>
                    </a:lnTo>
                    <a:lnTo>
                      <a:pt x="46" y="40"/>
                    </a:lnTo>
                    <a:lnTo>
                      <a:pt x="49" y="40"/>
                    </a:lnTo>
                    <a:lnTo>
                      <a:pt x="50" y="40"/>
                    </a:lnTo>
                    <a:lnTo>
                      <a:pt x="53" y="40"/>
                    </a:lnTo>
                    <a:lnTo>
                      <a:pt x="56" y="40"/>
                    </a:lnTo>
                    <a:lnTo>
                      <a:pt x="58" y="40"/>
                    </a:lnTo>
                    <a:lnTo>
                      <a:pt x="60" y="40"/>
                    </a:lnTo>
                    <a:lnTo>
                      <a:pt x="63" y="40"/>
                    </a:lnTo>
                    <a:lnTo>
                      <a:pt x="65" y="40"/>
                    </a:lnTo>
                    <a:lnTo>
                      <a:pt x="68" y="40"/>
                    </a:lnTo>
                    <a:lnTo>
                      <a:pt x="69" y="40"/>
                    </a:lnTo>
                    <a:lnTo>
                      <a:pt x="72" y="40"/>
                    </a:lnTo>
                    <a:lnTo>
                      <a:pt x="75" y="40"/>
                    </a:lnTo>
                    <a:lnTo>
                      <a:pt x="78" y="40"/>
                    </a:lnTo>
                    <a:lnTo>
                      <a:pt x="79" y="40"/>
                    </a:lnTo>
                    <a:lnTo>
                      <a:pt x="82" y="40"/>
                    </a:lnTo>
                    <a:lnTo>
                      <a:pt x="84" y="40"/>
                    </a:lnTo>
                    <a:lnTo>
                      <a:pt x="87" y="40"/>
                    </a:lnTo>
                    <a:lnTo>
                      <a:pt x="88" y="40"/>
                    </a:lnTo>
                    <a:lnTo>
                      <a:pt x="91" y="40"/>
                    </a:lnTo>
                    <a:lnTo>
                      <a:pt x="94" y="40"/>
                    </a:lnTo>
                    <a:lnTo>
                      <a:pt x="97" y="40"/>
                    </a:lnTo>
                    <a:lnTo>
                      <a:pt x="98" y="40"/>
                    </a:lnTo>
                    <a:lnTo>
                      <a:pt x="98" y="4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82" name="North Dakota">
                <a:extLst>
                  <a:ext uri="{FF2B5EF4-FFF2-40B4-BE49-F238E27FC236}">
                    <a16:creationId xmlns:a16="http://schemas.microsoft.com/office/drawing/2014/main" id="{F0DB082C-1CC3-4618-B6E2-B804E57CBED3}"/>
                  </a:ext>
                </a:extLst>
              </p:cNvPr>
              <p:cNvSpPr>
                <a:spLocks/>
              </p:cNvSpPr>
              <p:nvPr/>
            </p:nvSpPr>
            <p:spPr bwMode="auto">
              <a:xfrm>
                <a:off x="2825956" y="3183246"/>
                <a:ext cx="161574" cy="84634"/>
              </a:xfrm>
              <a:custGeom>
                <a:avLst/>
                <a:gdLst>
                  <a:gd name="T0" fmla="*/ 84 w 84"/>
                  <a:gd name="T1" fmla="*/ 41 h 44"/>
                  <a:gd name="T2" fmla="*/ 84 w 84"/>
                  <a:gd name="T3" fmla="*/ 40 h 44"/>
                  <a:gd name="T4" fmla="*/ 83 w 84"/>
                  <a:gd name="T5" fmla="*/ 37 h 44"/>
                  <a:gd name="T6" fmla="*/ 82 w 84"/>
                  <a:gd name="T7" fmla="*/ 34 h 44"/>
                  <a:gd name="T8" fmla="*/ 82 w 84"/>
                  <a:gd name="T9" fmla="*/ 31 h 44"/>
                  <a:gd name="T10" fmla="*/ 82 w 84"/>
                  <a:gd name="T11" fmla="*/ 29 h 44"/>
                  <a:gd name="T12" fmla="*/ 82 w 84"/>
                  <a:gd name="T13" fmla="*/ 23 h 44"/>
                  <a:gd name="T14" fmla="*/ 82 w 84"/>
                  <a:gd name="T15" fmla="*/ 21 h 44"/>
                  <a:gd name="T16" fmla="*/ 79 w 84"/>
                  <a:gd name="T17" fmla="*/ 16 h 44"/>
                  <a:gd name="T18" fmla="*/ 79 w 84"/>
                  <a:gd name="T19" fmla="*/ 15 h 44"/>
                  <a:gd name="T20" fmla="*/ 78 w 84"/>
                  <a:gd name="T21" fmla="*/ 12 h 44"/>
                  <a:gd name="T22" fmla="*/ 78 w 84"/>
                  <a:gd name="T23" fmla="*/ 10 h 44"/>
                  <a:gd name="T24" fmla="*/ 78 w 84"/>
                  <a:gd name="T25" fmla="*/ 7 h 44"/>
                  <a:gd name="T26" fmla="*/ 78 w 84"/>
                  <a:gd name="T27" fmla="*/ 4 h 44"/>
                  <a:gd name="T28" fmla="*/ 73 w 84"/>
                  <a:gd name="T29" fmla="*/ 0 h 44"/>
                  <a:gd name="T30" fmla="*/ 64 w 84"/>
                  <a:gd name="T31" fmla="*/ 0 h 44"/>
                  <a:gd name="T32" fmla="*/ 54 w 84"/>
                  <a:gd name="T33" fmla="*/ 0 h 44"/>
                  <a:gd name="T34" fmla="*/ 45 w 84"/>
                  <a:gd name="T35" fmla="*/ 0 h 44"/>
                  <a:gd name="T36" fmla="*/ 35 w 84"/>
                  <a:gd name="T37" fmla="*/ 0 h 44"/>
                  <a:gd name="T38" fmla="*/ 25 w 84"/>
                  <a:gd name="T39" fmla="*/ 0 h 44"/>
                  <a:gd name="T40" fmla="*/ 15 w 84"/>
                  <a:gd name="T41" fmla="*/ 0 h 44"/>
                  <a:gd name="T42" fmla="*/ 5 w 84"/>
                  <a:gd name="T43" fmla="*/ 0 h 44"/>
                  <a:gd name="T44" fmla="*/ 0 w 84"/>
                  <a:gd name="T45" fmla="*/ 0 h 44"/>
                  <a:gd name="T46" fmla="*/ 0 w 84"/>
                  <a:gd name="T47" fmla="*/ 6 h 44"/>
                  <a:gd name="T48" fmla="*/ 0 w 84"/>
                  <a:gd name="T49" fmla="*/ 11 h 44"/>
                  <a:gd name="T50" fmla="*/ 0 w 84"/>
                  <a:gd name="T51" fmla="*/ 16 h 44"/>
                  <a:gd name="T52" fmla="*/ 0 w 84"/>
                  <a:gd name="T53" fmla="*/ 22 h 44"/>
                  <a:gd name="T54" fmla="*/ 0 w 84"/>
                  <a:gd name="T55" fmla="*/ 27 h 44"/>
                  <a:gd name="T56" fmla="*/ 0 w 84"/>
                  <a:gd name="T57" fmla="*/ 33 h 44"/>
                  <a:gd name="T58" fmla="*/ 0 w 84"/>
                  <a:gd name="T59" fmla="*/ 38 h 44"/>
                  <a:gd name="T60" fmla="*/ 0 w 84"/>
                  <a:gd name="T61" fmla="*/ 44 h 44"/>
                  <a:gd name="T62" fmla="*/ 5 w 84"/>
                  <a:gd name="T63" fmla="*/ 44 h 44"/>
                  <a:gd name="T64" fmla="*/ 11 w 84"/>
                  <a:gd name="T65" fmla="*/ 44 h 44"/>
                  <a:gd name="T66" fmla="*/ 16 w 84"/>
                  <a:gd name="T67" fmla="*/ 44 h 44"/>
                  <a:gd name="T68" fmla="*/ 20 w 84"/>
                  <a:gd name="T69" fmla="*/ 44 h 44"/>
                  <a:gd name="T70" fmla="*/ 26 w 84"/>
                  <a:gd name="T71" fmla="*/ 44 h 44"/>
                  <a:gd name="T72" fmla="*/ 31 w 84"/>
                  <a:gd name="T73" fmla="*/ 44 h 44"/>
                  <a:gd name="T74" fmla="*/ 37 w 84"/>
                  <a:gd name="T75" fmla="*/ 44 h 44"/>
                  <a:gd name="T76" fmla="*/ 42 w 84"/>
                  <a:gd name="T77" fmla="*/ 44 h 44"/>
                  <a:gd name="T78" fmla="*/ 48 w 84"/>
                  <a:gd name="T79" fmla="*/ 44 h 44"/>
                  <a:gd name="T80" fmla="*/ 53 w 84"/>
                  <a:gd name="T81" fmla="*/ 44 h 44"/>
                  <a:gd name="T82" fmla="*/ 58 w 84"/>
                  <a:gd name="T83" fmla="*/ 44 h 44"/>
                  <a:gd name="T84" fmla="*/ 64 w 84"/>
                  <a:gd name="T85" fmla="*/ 44 h 44"/>
                  <a:gd name="T86" fmla="*/ 68 w 84"/>
                  <a:gd name="T87" fmla="*/ 44 h 44"/>
                  <a:gd name="T88" fmla="*/ 73 w 84"/>
                  <a:gd name="T89" fmla="*/ 44 h 44"/>
                  <a:gd name="T90" fmla="*/ 79 w 84"/>
                  <a:gd name="T91" fmla="*/ 44 h 44"/>
                  <a:gd name="T92" fmla="*/ 84 w 84"/>
                  <a:gd name="T9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4" h="44">
                    <a:moveTo>
                      <a:pt x="84" y="42"/>
                    </a:moveTo>
                    <a:lnTo>
                      <a:pt x="84" y="41"/>
                    </a:lnTo>
                    <a:lnTo>
                      <a:pt x="84" y="40"/>
                    </a:lnTo>
                    <a:lnTo>
                      <a:pt x="84" y="40"/>
                    </a:lnTo>
                    <a:lnTo>
                      <a:pt x="84" y="38"/>
                    </a:lnTo>
                    <a:lnTo>
                      <a:pt x="83" y="37"/>
                    </a:lnTo>
                    <a:lnTo>
                      <a:pt x="82" y="34"/>
                    </a:lnTo>
                    <a:lnTo>
                      <a:pt x="82" y="34"/>
                    </a:lnTo>
                    <a:lnTo>
                      <a:pt x="82" y="31"/>
                    </a:lnTo>
                    <a:lnTo>
                      <a:pt x="82" y="31"/>
                    </a:lnTo>
                    <a:lnTo>
                      <a:pt x="82" y="30"/>
                    </a:lnTo>
                    <a:lnTo>
                      <a:pt x="82" y="29"/>
                    </a:lnTo>
                    <a:lnTo>
                      <a:pt x="82" y="29"/>
                    </a:lnTo>
                    <a:lnTo>
                      <a:pt x="82" y="23"/>
                    </a:lnTo>
                    <a:lnTo>
                      <a:pt x="82" y="23"/>
                    </a:lnTo>
                    <a:lnTo>
                      <a:pt x="82" y="21"/>
                    </a:lnTo>
                    <a:lnTo>
                      <a:pt x="80" y="18"/>
                    </a:lnTo>
                    <a:lnTo>
                      <a:pt x="79" y="16"/>
                    </a:lnTo>
                    <a:lnTo>
                      <a:pt x="79" y="16"/>
                    </a:lnTo>
                    <a:lnTo>
                      <a:pt x="79" y="15"/>
                    </a:lnTo>
                    <a:lnTo>
                      <a:pt x="79" y="14"/>
                    </a:lnTo>
                    <a:lnTo>
                      <a:pt x="78" y="12"/>
                    </a:lnTo>
                    <a:lnTo>
                      <a:pt x="78" y="11"/>
                    </a:lnTo>
                    <a:lnTo>
                      <a:pt x="78" y="10"/>
                    </a:lnTo>
                    <a:lnTo>
                      <a:pt x="78" y="8"/>
                    </a:lnTo>
                    <a:lnTo>
                      <a:pt x="78" y="7"/>
                    </a:lnTo>
                    <a:lnTo>
                      <a:pt x="78" y="6"/>
                    </a:lnTo>
                    <a:lnTo>
                      <a:pt x="78" y="4"/>
                    </a:lnTo>
                    <a:lnTo>
                      <a:pt x="78" y="0"/>
                    </a:lnTo>
                    <a:lnTo>
                      <a:pt x="73" y="0"/>
                    </a:lnTo>
                    <a:lnTo>
                      <a:pt x="68" y="0"/>
                    </a:lnTo>
                    <a:lnTo>
                      <a:pt x="64" y="0"/>
                    </a:lnTo>
                    <a:lnTo>
                      <a:pt x="58" y="0"/>
                    </a:lnTo>
                    <a:lnTo>
                      <a:pt x="54" y="0"/>
                    </a:lnTo>
                    <a:lnTo>
                      <a:pt x="49" y="0"/>
                    </a:lnTo>
                    <a:lnTo>
                      <a:pt x="45" y="0"/>
                    </a:lnTo>
                    <a:lnTo>
                      <a:pt x="39" y="0"/>
                    </a:lnTo>
                    <a:lnTo>
                      <a:pt x="35" y="0"/>
                    </a:lnTo>
                    <a:lnTo>
                      <a:pt x="30" y="0"/>
                    </a:lnTo>
                    <a:lnTo>
                      <a:pt x="25" y="0"/>
                    </a:lnTo>
                    <a:lnTo>
                      <a:pt x="20" y="0"/>
                    </a:lnTo>
                    <a:lnTo>
                      <a:pt x="15" y="0"/>
                    </a:lnTo>
                    <a:lnTo>
                      <a:pt x="11" y="0"/>
                    </a:lnTo>
                    <a:lnTo>
                      <a:pt x="5" y="0"/>
                    </a:lnTo>
                    <a:lnTo>
                      <a:pt x="1" y="0"/>
                    </a:lnTo>
                    <a:lnTo>
                      <a:pt x="0" y="0"/>
                    </a:lnTo>
                    <a:lnTo>
                      <a:pt x="0" y="3"/>
                    </a:lnTo>
                    <a:lnTo>
                      <a:pt x="0" y="6"/>
                    </a:lnTo>
                    <a:lnTo>
                      <a:pt x="0" y="8"/>
                    </a:lnTo>
                    <a:lnTo>
                      <a:pt x="0" y="11"/>
                    </a:lnTo>
                    <a:lnTo>
                      <a:pt x="0" y="14"/>
                    </a:lnTo>
                    <a:lnTo>
                      <a:pt x="0" y="16"/>
                    </a:lnTo>
                    <a:lnTo>
                      <a:pt x="0" y="19"/>
                    </a:lnTo>
                    <a:lnTo>
                      <a:pt x="0" y="22"/>
                    </a:lnTo>
                    <a:lnTo>
                      <a:pt x="0" y="25"/>
                    </a:lnTo>
                    <a:lnTo>
                      <a:pt x="0" y="27"/>
                    </a:lnTo>
                    <a:lnTo>
                      <a:pt x="0" y="30"/>
                    </a:lnTo>
                    <a:lnTo>
                      <a:pt x="0" y="33"/>
                    </a:lnTo>
                    <a:lnTo>
                      <a:pt x="0" y="36"/>
                    </a:lnTo>
                    <a:lnTo>
                      <a:pt x="0" y="38"/>
                    </a:lnTo>
                    <a:lnTo>
                      <a:pt x="0" y="41"/>
                    </a:lnTo>
                    <a:lnTo>
                      <a:pt x="0" y="44"/>
                    </a:lnTo>
                    <a:lnTo>
                      <a:pt x="3" y="44"/>
                    </a:lnTo>
                    <a:lnTo>
                      <a:pt x="5" y="44"/>
                    </a:lnTo>
                    <a:lnTo>
                      <a:pt x="8" y="44"/>
                    </a:lnTo>
                    <a:lnTo>
                      <a:pt x="11" y="44"/>
                    </a:lnTo>
                    <a:lnTo>
                      <a:pt x="14" y="44"/>
                    </a:lnTo>
                    <a:lnTo>
                      <a:pt x="16" y="44"/>
                    </a:lnTo>
                    <a:lnTo>
                      <a:pt x="19" y="44"/>
                    </a:lnTo>
                    <a:lnTo>
                      <a:pt x="20" y="44"/>
                    </a:lnTo>
                    <a:lnTo>
                      <a:pt x="23" y="44"/>
                    </a:lnTo>
                    <a:lnTo>
                      <a:pt x="26" y="44"/>
                    </a:lnTo>
                    <a:lnTo>
                      <a:pt x="29" y="44"/>
                    </a:lnTo>
                    <a:lnTo>
                      <a:pt x="31" y="44"/>
                    </a:lnTo>
                    <a:lnTo>
                      <a:pt x="34" y="44"/>
                    </a:lnTo>
                    <a:lnTo>
                      <a:pt x="37" y="44"/>
                    </a:lnTo>
                    <a:lnTo>
                      <a:pt x="39" y="44"/>
                    </a:lnTo>
                    <a:lnTo>
                      <a:pt x="42" y="44"/>
                    </a:lnTo>
                    <a:lnTo>
                      <a:pt x="45" y="44"/>
                    </a:lnTo>
                    <a:lnTo>
                      <a:pt x="48" y="44"/>
                    </a:lnTo>
                    <a:lnTo>
                      <a:pt x="50" y="44"/>
                    </a:lnTo>
                    <a:lnTo>
                      <a:pt x="53" y="44"/>
                    </a:lnTo>
                    <a:lnTo>
                      <a:pt x="56" y="44"/>
                    </a:lnTo>
                    <a:lnTo>
                      <a:pt x="58" y="44"/>
                    </a:lnTo>
                    <a:lnTo>
                      <a:pt x="61" y="44"/>
                    </a:lnTo>
                    <a:lnTo>
                      <a:pt x="64" y="44"/>
                    </a:lnTo>
                    <a:lnTo>
                      <a:pt x="65" y="44"/>
                    </a:lnTo>
                    <a:lnTo>
                      <a:pt x="68" y="44"/>
                    </a:lnTo>
                    <a:lnTo>
                      <a:pt x="71" y="44"/>
                    </a:lnTo>
                    <a:lnTo>
                      <a:pt x="73" y="44"/>
                    </a:lnTo>
                    <a:lnTo>
                      <a:pt x="76" y="44"/>
                    </a:lnTo>
                    <a:lnTo>
                      <a:pt x="79" y="44"/>
                    </a:lnTo>
                    <a:lnTo>
                      <a:pt x="82" y="44"/>
                    </a:lnTo>
                    <a:lnTo>
                      <a:pt x="84" y="44"/>
                    </a:lnTo>
                    <a:lnTo>
                      <a:pt x="84" y="4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83" name="North Carolina">
                <a:extLst>
                  <a:ext uri="{FF2B5EF4-FFF2-40B4-BE49-F238E27FC236}">
                    <a16:creationId xmlns:a16="http://schemas.microsoft.com/office/drawing/2014/main" id="{C621731D-732D-4A3C-B782-EF3A1F44BFA5}"/>
                  </a:ext>
                </a:extLst>
              </p:cNvPr>
              <p:cNvSpPr>
                <a:spLocks noEditPoints="1"/>
              </p:cNvSpPr>
              <p:nvPr/>
            </p:nvSpPr>
            <p:spPr bwMode="auto">
              <a:xfrm>
                <a:off x="3254895" y="3510241"/>
                <a:ext cx="192350" cy="69246"/>
              </a:xfrm>
              <a:custGeom>
                <a:avLst/>
                <a:gdLst>
                  <a:gd name="T0" fmla="*/ 95 w 100"/>
                  <a:gd name="T1" fmla="*/ 19 h 36"/>
                  <a:gd name="T2" fmla="*/ 88 w 100"/>
                  <a:gd name="T3" fmla="*/ 25 h 36"/>
                  <a:gd name="T4" fmla="*/ 88 w 100"/>
                  <a:gd name="T5" fmla="*/ 25 h 36"/>
                  <a:gd name="T6" fmla="*/ 99 w 100"/>
                  <a:gd name="T7" fmla="*/ 10 h 36"/>
                  <a:gd name="T8" fmla="*/ 96 w 100"/>
                  <a:gd name="T9" fmla="*/ 4 h 36"/>
                  <a:gd name="T10" fmla="*/ 96 w 100"/>
                  <a:gd name="T11" fmla="*/ 8 h 36"/>
                  <a:gd name="T12" fmla="*/ 94 w 100"/>
                  <a:gd name="T13" fmla="*/ 12 h 36"/>
                  <a:gd name="T14" fmla="*/ 91 w 100"/>
                  <a:gd name="T15" fmla="*/ 8 h 36"/>
                  <a:gd name="T16" fmla="*/ 86 w 100"/>
                  <a:gd name="T17" fmla="*/ 7 h 36"/>
                  <a:gd name="T18" fmla="*/ 88 w 100"/>
                  <a:gd name="T19" fmla="*/ 7 h 36"/>
                  <a:gd name="T20" fmla="*/ 91 w 100"/>
                  <a:gd name="T21" fmla="*/ 6 h 36"/>
                  <a:gd name="T22" fmla="*/ 92 w 100"/>
                  <a:gd name="T23" fmla="*/ 4 h 36"/>
                  <a:gd name="T24" fmla="*/ 95 w 100"/>
                  <a:gd name="T25" fmla="*/ 4 h 36"/>
                  <a:gd name="T26" fmla="*/ 92 w 100"/>
                  <a:gd name="T27" fmla="*/ 0 h 36"/>
                  <a:gd name="T28" fmla="*/ 72 w 100"/>
                  <a:gd name="T29" fmla="*/ 0 h 36"/>
                  <a:gd name="T30" fmla="*/ 50 w 100"/>
                  <a:gd name="T31" fmla="*/ 0 h 36"/>
                  <a:gd name="T32" fmla="*/ 30 w 100"/>
                  <a:gd name="T33" fmla="*/ 0 h 36"/>
                  <a:gd name="T34" fmla="*/ 30 w 100"/>
                  <a:gd name="T35" fmla="*/ 3 h 36"/>
                  <a:gd name="T36" fmla="*/ 26 w 100"/>
                  <a:gd name="T37" fmla="*/ 7 h 36"/>
                  <a:gd name="T38" fmla="*/ 20 w 100"/>
                  <a:gd name="T39" fmla="*/ 8 h 36"/>
                  <a:gd name="T40" fmla="*/ 19 w 100"/>
                  <a:gd name="T41" fmla="*/ 7 h 36"/>
                  <a:gd name="T42" fmla="*/ 16 w 100"/>
                  <a:gd name="T43" fmla="*/ 8 h 36"/>
                  <a:gd name="T44" fmla="*/ 14 w 100"/>
                  <a:gd name="T45" fmla="*/ 11 h 36"/>
                  <a:gd name="T46" fmla="*/ 5 w 100"/>
                  <a:gd name="T47" fmla="*/ 14 h 36"/>
                  <a:gd name="T48" fmla="*/ 1 w 100"/>
                  <a:gd name="T49" fmla="*/ 18 h 36"/>
                  <a:gd name="T50" fmla="*/ 11 w 100"/>
                  <a:gd name="T51" fmla="*/ 21 h 36"/>
                  <a:gd name="T52" fmla="*/ 18 w 100"/>
                  <a:gd name="T53" fmla="*/ 19 h 36"/>
                  <a:gd name="T54" fmla="*/ 24 w 100"/>
                  <a:gd name="T55" fmla="*/ 18 h 36"/>
                  <a:gd name="T56" fmla="*/ 33 w 100"/>
                  <a:gd name="T57" fmla="*/ 18 h 36"/>
                  <a:gd name="T58" fmla="*/ 37 w 100"/>
                  <a:gd name="T59" fmla="*/ 19 h 36"/>
                  <a:gd name="T60" fmla="*/ 39 w 100"/>
                  <a:gd name="T61" fmla="*/ 22 h 36"/>
                  <a:gd name="T62" fmla="*/ 46 w 100"/>
                  <a:gd name="T63" fmla="*/ 23 h 36"/>
                  <a:gd name="T64" fmla="*/ 54 w 100"/>
                  <a:gd name="T65" fmla="*/ 25 h 36"/>
                  <a:gd name="T66" fmla="*/ 62 w 100"/>
                  <a:gd name="T67" fmla="*/ 32 h 36"/>
                  <a:gd name="T68" fmla="*/ 72 w 100"/>
                  <a:gd name="T69" fmla="*/ 33 h 36"/>
                  <a:gd name="T70" fmla="*/ 73 w 100"/>
                  <a:gd name="T71" fmla="*/ 33 h 36"/>
                  <a:gd name="T72" fmla="*/ 77 w 100"/>
                  <a:gd name="T73" fmla="*/ 27 h 36"/>
                  <a:gd name="T74" fmla="*/ 79 w 100"/>
                  <a:gd name="T75" fmla="*/ 25 h 36"/>
                  <a:gd name="T76" fmla="*/ 83 w 100"/>
                  <a:gd name="T77" fmla="*/ 25 h 36"/>
                  <a:gd name="T78" fmla="*/ 87 w 100"/>
                  <a:gd name="T79" fmla="*/ 23 h 36"/>
                  <a:gd name="T80" fmla="*/ 86 w 100"/>
                  <a:gd name="T81" fmla="*/ 22 h 36"/>
                  <a:gd name="T82" fmla="*/ 86 w 100"/>
                  <a:gd name="T83" fmla="*/ 21 h 36"/>
                  <a:gd name="T84" fmla="*/ 88 w 100"/>
                  <a:gd name="T85" fmla="*/ 17 h 36"/>
                  <a:gd name="T86" fmla="*/ 84 w 100"/>
                  <a:gd name="T87" fmla="*/ 15 h 36"/>
                  <a:gd name="T88" fmla="*/ 88 w 100"/>
                  <a:gd name="T89" fmla="*/ 14 h 36"/>
                  <a:gd name="T90" fmla="*/ 91 w 100"/>
                  <a:gd name="T91" fmla="*/ 17 h 36"/>
                  <a:gd name="T92" fmla="*/ 98 w 100"/>
                  <a:gd name="T93" fmla="*/ 11 h 36"/>
                  <a:gd name="T94" fmla="*/ 100 w 100"/>
                  <a:gd name="T95" fmla="*/ 11 h 36"/>
                  <a:gd name="T96" fmla="*/ 98 w 100"/>
                  <a:gd name="T97" fmla="*/ 18 h 36"/>
                  <a:gd name="T98" fmla="*/ 100 w 100"/>
                  <a:gd name="T99" fmla="*/ 11 h 36"/>
                  <a:gd name="T100" fmla="*/ 98 w 100"/>
                  <a:gd name="T101" fmla="*/ 1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 h="36">
                    <a:moveTo>
                      <a:pt x="95" y="19"/>
                    </a:moveTo>
                    <a:lnTo>
                      <a:pt x="95" y="19"/>
                    </a:lnTo>
                    <a:lnTo>
                      <a:pt x="96" y="18"/>
                    </a:lnTo>
                    <a:lnTo>
                      <a:pt x="96" y="18"/>
                    </a:lnTo>
                    <a:lnTo>
                      <a:pt x="95" y="19"/>
                    </a:lnTo>
                    <a:close/>
                    <a:moveTo>
                      <a:pt x="87" y="25"/>
                    </a:moveTo>
                    <a:lnTo>
                      <a:pt x="87" y="25"/>
                    </a:lnTo>
                    <a:lnTo>
                      <a:pt x="87" y="25"/>
                    </a:lnTo>
                    <a:lnTo>
                      <a:pt x="88" y="25"/>
                    </a:lnTo>
                    <a:lnTo>
                      <a:pt x="88" y="25"/>
                    </a:lnTo>
                    <a:lnTo>
                      <a:pt x="87" y="25"/>
                    </a:lnTo>
                    <a:lnTo>
                      <a:pt x="87" y="25"/>
                    </a:lnTo>
                    <a:close/>
                    <a:moveTo>
                      <a:pt x="90" y="23"/>
                    </a:moveTo>
                    <a:lnTo>
                      <a:pt x="88" y="25"/>
                    </a:lnTo>
                    <a:lnTo>
                      <a:pt x="88" y="25"/>
                    </a:lnTo>
                    <a:lnTo>
                      <a:pt x="90" y="23"/>
                    </a:lnTo>
                    <a:lnTo>
                      <a:pt x="92" y="22"/>
                    </a:lnTo>
                    <a:lnTo>
                      <a:pt x="91" y="22"/>
                    </a:lnTo>
                    <a:lnTo>
                      <a:pt x="90" y="23"/>
                    </a:lnTo>
                    <a:close/>
                    <a:moveTo>
                      <a:pt x="99" y="10"/>
                    </a:moveTo>
                    <a:lnTo>
                      <a:pt x="99" y="10"/>
                    </a:lnTo>
                    <a:lnTo>
                      <a:pt x="96" y="4"/>
                    </a:lnTo>
                    <a:lnTo>
                      <a:pt x="96" y="0"/>
                    </a:lnTo>
                    <a:lnTo>
                      <a:pt x="95" y="0"/>
                    </a:lnTo>
                    <a:lnTo>
                      <a:pt x="96" y="4"/>
                    </a:lnTo>
                    <a:lnTo>
                      <a:pt x="98" y="7"/>
                    </a:lnTo>
                    <a:lnTo>
                      <a:pt x="99" y="10"/>
                    </a:lnTo>
                    <a:lnTo>
                      <a:pt x="99" y="10"/>
                    </a:lnTo>
                    <a:close/>
                    <a:moveTo>
                      <a:pt x="96" y="10"/>
                    </a:moveTo>
                    <a:lnTo>
                      <a:pt x="96" y="8"/>
                    </a:lnTo>
                    <a:lnTo>
                      <a:pt x="96" y="8"/>
                    </a:lnTo>
                    <a:lnTo>
                      <a:pt x="95" y="10"/>
                    </a:lnTo>
                    <a:lnTo>
                      <a:pt x="94" y="11"/>
                    </a:lnTo>
                    <a:lnTo>
                      <a:pt x="94" y="12"/>
                    </a:lnTo>
                    <a:lnTo>
                      <a:pt x="94" y="12"/>
                    </a:lnTo>
                    <a:lnTo>
                      <a:pt x="94" y="11"/>
                    </a:lnTo>
                    <a:lnTo>
                      <a:pt x="94" y="10"/>
                    </a:lnTo>
                    <a:lnTo>
                      <a:pt x="94" y="8"/>
                    </a:lnTo>
                    <a:lnTo>
                      <a:pt x="92" y="8"/>
                    </a:lnTo>
                    <a:lnTo>
                      <a:pt x="91" y="8"/>
                    </a:lnTo>
                    <a:lnTo>
                      <a:pt x="90" y="8"/>
                    </a:lnTo>
                    <a:lnTo>
                      <a:pt x="88" y="8"/>
                    </a:lnTo>
                    <a:lnTo>
                      <a:pt x="87" y="8"/>
                    </a:lnTo>
                    <a:lnTo>
                      <a:pt x="86" y="8"/>
                    </a:lnTo>
                    <a:lnTo>
                      <a:pt x="86" y="7"/>
                    </a:lnTo>
                    <a:lnTo>
                      <a:pt x="86" y="6"/>
                    </a:lnTo>
                    <a:lnTo>
                      <a:pt x="86" y="4"/>
                    </a:lnTo>
                    <a:lnTo>
                      <a:pt x="86" y="6"/>
                    </a:lnTo>
                    <a:lnTo>
                      <a:pt x="87" y="7"/>
                    </a:lnTo>
                    <a:lnTo>
                      <a:pt x="88" y="7"/>
                    </a:lnTo>
                    <a:lnTo>
                      <a:pt x="88" y="7"/>
                    </a:lnTo>
                    <a:lnTo>
                      <a:pt x="90" y="7"/>
                    </a:lnTo>
                    <a:lnTo>
                      <a:pt x="90" y="6"/>
                    </a:lnTo>
                    <a:lnTo>
                      <a:pt x="91" y="6"/>
                    </a:lnTo>
                    <a:lnTo>
                      <a:pt x="91" y="6"/>
                    </a:lnTo>
                    <a:lnTo>
                      <a:pt x="91" y="6"/>
                    </a:lnTo>
                    <a:lnTo>
                      <a:pt x="92" y="6"/>
                    </a:lnTo>
                    <a:lnTo>
                      <a:pt x="92" y="6"/>
                    </a:lnTo>
                    <a:lnTo>
                      <a:pt x="92" y="6"/>
                    </a:lnTo>
                    <a:lnTo>
                      <a:pt x="92" y="4"/>
                    </a:lnTo>
                    <a:lnTo>
                      <a:pt x="94" y="4"/>
                    </a:lnTo>
                    <a:lnTo>
                      <a:pt x="95" y="6"/>
                    </a:lnTo>
                    <a:lnTo>
                      <a:pt x="95" y="6"/>
                    </a:lnTo>
                    <a:lnTo>
                      <a:pt x="96" y="7"/>
                    </a:lnTo>
                    <a:lnTo>
                      <a:pt x="95" y="4"/>
                    </a:lnTo>
                    <a:lnTo>
                      <a:pt x="95" y="3"/>
                    </a:lnTo>
                    <a:lnTo>
                      <a:pt x="95" y="3"/>
                    </a:lnTo>
                    <a:lnTo>
                      <a:pt x="94" y="2"/>
                    </a:lnTo>
                    <a:lnTo>
                      <a:pt x="95" y="0"/>
                    </a:lnTo>
                    <a:lnTo>
                      <a:pt x="92" y="0"/>
                    </a:lnTo>
                    <a:lnTo>
                      <a:pt x="88" y="0"/>
                    </a:lnTo>
                    <a:lnTo>
                      <a:pt x="84" y="0"/>
                    </a:lnTo>
                    <a:lnTo>
                      <a:pt x="80" y="0"/>
                    </a:lnTo>
                    <a:lnTo>
                      <a:pt x="76" y="0"/>
                    </a:lnTo>
                    <a:lnTo>
                      <a:pt x="72" y="0"/>
                    </a:lnTo>
                    <a:lnTo>
                      <a:pt x="68" y="0"/>
                    </a:lnTo>
                    <a:lnTo>
                      <a:pt x="62" y="0"/>
                    </a:lnTo>
                    <a:lnTo>
                      <a:pt x="58" y="0"/>
                    </a:lnTo>
                    <a:lnTo>
                      <a:pt x="54" y="0"/>
                    </a:lnTo>
                    <a:lnTo>
                      <a:pt x="50" y="0"/>
                    </a:lnTo>
                    <a:lnTo>
                      <a:pt x="46" y="0"/>
                    </a:lnTo>
                    <a:lnTo>
                      <a:pt x="42" y="0"/>
                    </a:lnTo>
                    <a:lnTo>
                      <a:pt x="38" y="0"/>
                    </a:lnTo>
                    <a:lnTo>
                      <a:pt x="34" y="0"/>
                    </a:lnTo>
                    <a:lnTo>
                      <a:pt x="30" y="0"/>
                    </a:lnTo>
                    <a:lnTo>
                      <a:pt x="30" y="0"/>
                    </a:lnTo>
                    <a:lnTo>
                      <a:pt x="30" y="2"/>
                    </a:lnTo>
                    <a:lnTo>
                      <a:pt x="30" y="2"/>
                    </a:lnTo>
                    <a:lnTo>
                      <a:pt x="30" y="3"/>
                    </a:lnTo>
                    <a:lnTo>
                      <a:pt x="30" y="3"/>
                    </a:lnTo>
                    <a:lnTo>
                      <a:pt x="28" y="3"/>
                    </a:lnTo>
                    <a:lnTo>
                      <a:pt x="28" y="3"/>
                    </a:lnTo>
                    <a:lnTo>
                      <a:pt x="27" y="4"/>
                    </a:lnTo>
                    <a:lnTo>
                      <a:pt x="26" y="6"/>
                    </a:lnTo>
                    <a:lnTo>
                      <a:pt x="26" y="7"/>
                    </a:lnTo>
                    <a:lnTo>
                      <a:pt x="24" y="6"/>
                    </a:lnTo>
                    <a:lnTo>
                      <a:pt x="23" y="6"/>
                    </a:lnTo>
                    <a:lnTo>
                      <a:pt x="22" y="7"/>
                    </a:lnTo>
                    <a:lnTo>
                      <a:pt x="20" y="7"/>
                    </a:lnTo>
                    <a:lnTo>
                      <a:pt x="20" y="8"/>
                    </a:lnTo>
                    <a:lnTo>
                      <a:pt x="20" y="8"/>
                    </a:lnTo>
                    <a:lnTo>
                      <a:pt x="20" y="8"/>
                    </a:lnTo>
                    <a:lnTo>
                      <a:pt x="19" y="8"/>
                    </a:lnTo>
                    <a:lnTo>
                      <a:pt x="19" y="7"/>
                    </a:lnTo>
                    <a:lnTo>
                      <a:pt x="19" y="7"/>
                    </a:lnTo>
                    <a:lnTo>
                      <a:pt x="19" y="7"/>
                    </a:lnTo>
                    <a:lnTo>
                      <a:pt x="19" y="7"/>
                    </a:lnTo>
                    <a:lnTo>
                      <a:pt x="18" y="8"/>
                    </a:lnTo>
                    <a:lnTo>
                      <a:pt x="18" y="8"/>
                    </a:lnTo>
                    <a:lnTo>
                      <a:pt x="16" y="8"/>
                    </a:lnTo>
                    <a:lnTo>
                      <a:pt x="16" y="8"/>
                    </a:lnTo>
                    <a:lnTo>
                      <a:pt x="16" y="10"/>
                    </a:lnTo>
                    <a:lnTo>
                      <a:pt x="15" y="10"/>
                    </a:lnTo>
                    <a:lnTo>
                      <a:pt x="15" y="10"/>
                    </a:lnTo>
                    <a:lnTo>
                      <a:pt x="14" y="11"/>
                    </a:lnTo>
                    <a:lnTo>
                      <a:pt x="12" y="12"/>
                    </a:lnTo>
                    <a:lnTo>
                      <a:pt x="9" y="14"/>
                    </a:lnTo>
                    <a:lnTo>
                      <a:pt x="7" y="14"/>
                    </a:lnTo>
                    <a:lnTo>
                      <a:pt x="5" y="14"/>
                    </a:lnTo>
                    <a:lnTo>
                      <a:pt x="5" y="14"/>
                    </a:lnTo>
                    <a:lnTo>
                      <a:pt x="4" y="15"/>
                    </a:lnTo>
                    <a:lnTo>
                      <a:pt x="3" y="17"/>
                    </a:lnTo>
                    <a:lnTo>
                      <a:pt x="3" y="18"/>
                    </a:lnTo>
                    <a:lnTo>
                      <a:pt x="1" y="18"/>
                    </a:lnTo>
                    <a:lnTo>
                      <a:pt x="1" y="18"/>
                    </a:lnTo>
                    <a:lnTo>
                      <a:pt x="0" y="18"/>
                    </a:lnTo>
                    <a:lnTo>
                      <a:pt x="0" y="21"/>
                    </a:lnTo>
                    <a:lnTo>
                      <a:pt x="4" y="21"/>
                    </a:lnTo>
                    <a:lnTo>
                      <a:pt x="7" y="21"/>
                    </a:lnTo>
                    <a:lnTo>
                      <a:pt x="11" y="21"/>
                    </a:lnTo>
                    <a:lnTo>
                      <a:pt x="14" y="21"/>
                    </a:lnTo>
                    <a:lnTo>
                      <a:pt x="14" y="21"/>
                    </a:lnTo>
                    <a:lnTo>
                      <a:pt x="16" y="21"/>
                    </a:lnTo>
                    <a:lnTo>
                      <a:pt x="18" y="19"/>
                    </a:lnTo>
                    <a:lnTo>
                      <a:pt x="18" y="19"/>
                    </a:lnTo>
                    <a:lnTo>
                      <a:pt x="19" y="19"/>
                    </a:lnTo>
                    <a:lnTo>
                      <a:pt x="22" y="18"/>
                    </a:lnTo>
                    <a:lnTo>
                      <a:pt x="22" y="18"/>
                    </a:lnTo>
                    <a:lnTo>
                      <a:pt x="22" y="18"/>
                    </a:lnTo>
                    <a:lnTo>
                      <a:pt x="24" y="18"/>
                    </a:lnTo>
                    <a:lnTo>
                      <a:pt x="26" y="18"/>
                    </a:lnTo>
                    <a:lnTo>
                      <a:pt x="27" y="18"/>
                    </a:lnTo>
                    <a:lnTo>
                      <a:pt x="30" y="18"/>
                    </a:lnTo>
                    <a:lnTo>
                      <a:pt x="31" y="18"/>
                    </a:lnTo>
                    <a:lnTo>
                      <a:pt x="33" y="18"/>
                    </a:lnTo>
                    <a:lnTo>
                      <a:pt x="35" y="18"/>
                    </a:lnTo>
                    <a:lnTo>
                      <a:pt x="37" y="19"/>
                    </a:lnTo>
                    <a:lnTo>
                      <a:pt x="37" y="19"/>
                    </a:lnTo>
                    <a:lnTo>
                      <a:pt x="37" y="19"/>
                    </a:lnTo>
                    <a:lnTo>
                      <a:pt x="37" y="19"/>
                    </a:lnTo>
                    <a:lnTo>
                      <a:pt x="37" y="19"/>
                    </a:lnTo>
                    <a:lnTo>
                      <a:pt x="38" y="19"/>
                    </a:lnTo>
                    <a:lnTo>
                      <a:pt x="39" y="19"/>
                    </a:lnTo>
                    <a:lnTo>
                      <a:pt x="39" y="21"/>
                    </a:lnTo>
                    <a:lnTo>
                      <a:pt x="39" y="22"/>
                    </a:lnTo>
                    <a:lnTo>
                      <a:pt x="41" y="23"/>
                    </a:lnTo>
                    <a:lnTo>
                      <a:pt x="42" y="23"/>
                    </a:lnTo>
                    <a:lnTo>
                      <a:pt x="43" y="23"/>
                    </a:lnTo>
                    <a:lnTo>
                      <a:pt x="45" y="23"/>
                    </a:lnTo>
                    <a:lnTo>
                      <a:pt x="46" y="23"/>
                    </a:lnTo>
                    <a:lnTo>
                      <a:pt x="47" y="23"/>
                    </a:lnTo>
                    <a:lnTo>
                      <a:pt x="50" y="23"/>
                    </a:lnTo>
                    <a:lnTo>
                      <a:pt x="52" y="23"/>
                    </a:lnTo>
                    <a:lnTo>
                      <a:pt x="53" y="23"/>
                    </a:lnTo>
                    <a:lnTo>
                      <a:pt x="54" y="25"/>
                    </a:lnTo>
                    <a:lnTo>
                      <a:pt x="56" y="26"/>
                    </a:lnTo>
                    <a:lnTo>
                      <a:pt x="57" y="27"/>
                    </a:lnTo>
                    <a:lnTo>
                      <a:pt x="58" y="29"/>
                    </a:lnTo>
                    <a:lnTo>
                      <a:pt x="61" y="30"/>
                    </a:lnTo>
                    <a:lnTo>
                      <a:pt x="62" y="32"/>
                    </a:lnTo>
                    <a:lnTo>
                      <a:pt x="64" y="33"/>
                    </a:lnTo>
                    <a:lnTo>
                      <a:pt x="65" y="36"/>
                    </a:lnTo>
                    <a:lnTo>
                      <a:pt x="67" y="34"/>
                    </a:lnTo>
                    <a:lnTo>
                      <a:pt x="72" y="34"/>
                    </a:lnTo>
                    <a:lnTo>
                      <a:pt x="72" y="33"/>
                    </a:lnTo>
                    <a:lnTo>
                      <a:pt x="72" y="32"/>
                    </a:lnTo>
                    <a:lnTo>
                      <a:pt x="72" y="33"/>
                    </a:lnTo>
                    <a:lnTo>
                      <a:pt x="72" y="33"/>
                    </a:lnTo>
                    <a:lnTo>
                      <a:pt x="72" y="34"/>
                    </a:lnTo>
                    <a:lnTo>
                      <a:pt x="73" y="33"/>
                    </a:lnTo>
                    <a:lnTo>
                      <a:pt x="73" y="32"/>
                    </a:lnTo>
                    <a:lnTo>
                      <a:pt x="75" y="30"/>
                    </a:lnTo>
                    <a:lnTo>
                      <a:pt x="75" y="29"/>
                    </a:lnTo>
                    <a:lnTo>
                      <a:pt x="76" y="29"/>
                    </a:lnTo>
                    <a:lnTo>
                      <a:pt x="77" y="27"/>
                    </a:lnTo>
                    <a:lnTo>
                      <a:pt x="79" y="26"/>
                    </a:lnTo>
                    <a:lnTo>
                      <a:pt x="79" y="26"/>
                    </a:lnTo>
                    <a:lnTo>
                      <a:pt x="79" y="26"/>
                    </a:lnTo>
                    <a:lnTo>
                      <a:pt x="79" y="25"/>
                    </a:lnTo>
                    <a:lnTo>
                      <a:pt x="79" y="25"/>
                    </a:lnTo>
                    <a:lnTo>
                      <a:pt x="79" y="26"/>
                    </a:lnTo>
                    <a:lnTo>
                      <a:pt x="80" y="26"/>
                    </a:lnTo>
                    <a:lnTo>
                      <a:pt x="80" y="26"/>
                    </a:lnTo>
                    <a:lnTo>
                      <a:pt x="81" y="25"/>
                    </a:lnTo>
                    <a:lnTo>
                      <a:pt x="83" y="25"/>
                    </a:lnTo>
                    <a:lnTo>
                      <a:pt x="84" y="25"/>
                    </a:lnTo>
                    <a:lnTo>
                      <a:pt x="86" y="25"/>
                    </a:lnTo>
                    <a:lnTo>
                      <a:pt x="86" y="25"/>
                    </a:lnTo>
                    <a:lnTo>
                      <a:pt x="86" y="23"/>
                    </a:lnTo>
                    <a:lnTo>
                      <a:pt x="87" y="23"/>
                    </a:lnTo>
                    <a:lnTo>
                      <a:pt x="88" y="23"/>
                    </a:lnTo>
                    <a:lnTo>
                      <a:pt x="90" y="22"/>
                    </a:lnTo>
                    <a:lnTo>
                      <a:pt x="90" y="22"/>
                    </a:lnTo>
                    <a:lnTo>
                      <a:pt x="90" y="21"/>
                    </a:lnTo>
                    <a:lnTo>
                      <a:pt x="86" y="22"/>
                    </a:lnTo>
                    <a:lnTo>
                      <a:pt x="84" y="21"/>
                    </a:lnTo>
                    <a:lnTo>
                      <a:pt x="83" y="21"/>
                    </a:lnTo>
                    <a:lnTo>
                      <a:pt x="81" y="19"/>
                    </a:lnTo>
                    <a:lnTo>
                      <a:pt x="84" y="21"/>
                    </a:lnTo>
                    <a:lnTo>
                      <a:pt x="86" y="21"/>
                    </a:lnTo>
                    <a:lnTo>
                      <a:pt x="87" y="19"/>
                    </a:lnTo>
                    <a:lnTo>
                      <a:pt x="87" y="19"/>
                    </a:lnTo>
                    <a:lnTo>
                      <a:pt x="87" y="19"/>
                    </a:lnTo>
                    <a:lnTo>
                      <a:pt x="88" y="18"/>
                    </a:lnTo>
                    <a:lnTo>
                      <a:pt x="88" y="17"/>
                    </a:lnTo>
                    <a:lnTo>
                      <a:pt x="88" y="17"/>
                    </a:lnTo>
                    <a:lnTo>
                      <a:pt x="87" y="17"/>
                    </a:lnTo>
                    <a:lnTo>
                      <a:pt x="83" y="15"/>
                    </a:lnTo>
                    <a:lnTo>
                      <a:pt x="83" y="14"/>
                    </a:lnTo>
                    <a:lnTo>
                      <a:pt x="84" y="15"/>
                    </a:lnTo>
                    <a:lnTo>
                      <a:pt x="86" y="15"/>
                    </a:lnTo>
                    <a:lnTo>
                      <a:pt x="87" y="15"/>
                    </a:lnTo>
                    <a:lnTo>
                      <a:pt x="87" y="14"/>
                    </a:lnTo>
                    <a:lnTo>
                      <a:pt x="88" y="14"/>
                    </a:lnTo>
                    <a:lnTo>
                      <a:pt x="88" y="14"/>
                    </a:lnTo>
                    <a:lnTo>
                      <a:pt x="88" y="15"/>
                    </a:lnTo>
                    <a:lnTo>
                      <a:pt x="88" y="15"/>
                    </a:lnTo>
                    <a:lnTo>
                      <a:pt x="90" y="15"/>
                    </a:lnTo>
                    <a:lnTo>
                      <a:pt x="90" y="15"/>
                    </a:lnTo>
                    <a:lnTo>
                      <a:pt x="91" y="17"/>
                    </a:lnTo>
                    <a:lnTo>
                      <a:pt x="92" y="17"/>
                    </a:lnTo>
                    <a:lnTo>
                      <a:pt x="94" y="15"/>
                    </a:lnTo>
                    <a:lnTo>
                      <a:pt x="95" y="14"/>
                    </a:lnTo>
                    <a:lnTo>
                      <a:pt x="96" y="12"/>
                    </a:lnTo>
                    <a:lnTo>
                      <a:pt x="98" y="11"/>
                    </a:lnTo>
                    <a:lnTo>
                      <a:pt x="96" y="10"/>
                    </a:lnTo>
                    <a:lnTo>
                      <a:pt x="96" y="10"/>
                    </a:lnTo>
                    <a:close/>
                    <a:moveTo>
                      <a:pt x="100" y="11"/>
                    </a:moveTo>
                    <a:lnTo>
                      <a:pt x="100" y="11"/>
                    </a:lnTo>
                    <a:lnTo>
                      <a:pt x="100" y="11"/>
                    </a:lnTo>
                    <a:lnTo>
                      <a:pt x="100" y="14"/>
                    </a:lnTo>
                    <a:lnTo>
                      <a:pt x="100" y="15"/>
                    </a:lnTo>
                    <a:lnTo>
                      <a:pt x="99" y="17"/>
                    </a:lnTo>
                    <a:lnTo>
                      <a:pt x="98" y="18"/>
                    </a:lnTo>
                    <a:lnTo>
                      <a:pt x="98" y="18"/>
                    </a:lnTo>
                    <a:lnTo>
                      <a:pt x="99" y="18"/>
                    </a:lnTo>
                    <a:lnTo>
                      <a:pt x="99" y="17"/>
                    </a:lnTo>
                    <a:lnTo>
                      <a:pt x="100" y="15"/>
                    </a:lnTo>
                    <a:lnTo>
                      <a:pt x="100" y="14"/>
                    </a:lnTo>
                    <a:lnTo>
                      <a:pt x="100" y="11"/>
                    </a:lnTo>
                    <a:close/>
                    <a:moveTo>
                      <a:pt x="98" y="10"/>
                    </a:moveTo>
                    <a:lnTo>
                      <a:pt x="98" y="10"/>
                    </a:lnTo>
                    <a:lnTo>
                      <a:pt x="98" y="8"/>
                    </a:lnTo>
                    <a:lnTo>
                      <a:pt x="98" y="8"/>
                    </a:lnTo>
                    <a:lnTo>
                      <a:pt x="98" y="10"/>
                    </a:lnTo>
                    <a:lnTo>
                      <a:pt x="98" y="1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84" name="Montana">
                <a:extLst>
                  <a:ext uri="{FF2B5EF4-FFF2-40B4-BE49-F238E27FC236}">
                    <a16:creationId xmlns:a16="http://schemas.microsoft.com/office/drawing/2014/main" id="{DD184602-6103-4F6F-8D2D-B8B5B90070CF}"/>
                  </a:ext>
                </a:extLst>
              </p:cNvPr>
              <p:cNvSpPr>
                <a:spLocks/>
              </p:cNvSpPr>
              <p:nvPr/>
            </p:nvSpPr>
            <p:spPr bwMode="auto">
              <a:xfrm>
                <a:off x="2564360" y="3183246"/>
                <a:ext cx="261596" cy="125028"/>
              </a:xfrm>
              <a:custGeom>
                <a:avLst/>
                <a:gdLst>
                  <a:gd name="T0" fmla="*/ 136 w 136"/>
                  <a:gd name="T1" fmla="*/ 44 h 65"/>
                  <a:gd name="T2" fmla="*/ 136 w 136"/>
                  <a:gd name="T3" fmla="*/ 33 h 65"/>
                  <a:gd name="T4" fmla="*/ 136 w 136"/>
                  <a:gd name="T5" fmla="*/ 22 h 65"/>
                  <a:gd name="T6" fmla="*/ 136 w 136"/>
                  <a:gd name="T7" fmla="*/ 11 h 65"/>
                  <a:gd name="T8" fmla="*/ 136 w 136"/>
                  <a:gd name="T9" fmla="*/ 0 h 65"/>
                  <a:gd name="T10" fmla="*/ 117 w 136"/>
                  <a:gd name="T11" fmla="*/ 0 h 65"/>
                  <a:gd name="T12" fmla="*/ 98 w 136"/>
                  <a:gd name="T13" fmla="*/ 0 h 65"/>
                  <a:gd name="T14" fmla="*/ 79 w 136"/>
                  <a:gd name="T15" fmla="*/ 0 h 65"/>
                  <a:gd name="T16" fmla="*/ 64 w 136"/>
                  <a:gd name="T17" fmla="*/ 0 h 65"/>
                  <a:gd name="T18" fmla="*/ 45 w 136"/>
                  <a:gd name="T19" fmla="*/ 0 h 65"/>
                  <a:gd name="T20" fmla="*/ 26 w 136"/>
                  <a:gd name="T21" fmla="*/ 0 h 65"/>
                  <a:gd name="T22" fmla="*/ 11 w 136"/>
                  <a:gd name="T23" fmla="*/ 0 h 65"/>
                  <a:gd name="T24" fmla="*/ 0 w 136"/>
                  <a:gd name="T25" fmla="*/ 4 h 65"/>
                  <a:gd name="T26" fmla="*/ 2 w 136"/>
                  <a:gd name="T27" fmla="*/ 16 h 65"/>
                  <a:gd name="T28" fmla="*/ 3 w 136"/>
                  <a:gd name="T29" fmla="*/ 19 h 65"/>
                  <a:gd name="T30" fmla="*/ 4 w 136"/>
                  <a:gd name="T31" fmla="*/ 22 h 65"/>
                  <a:gd name="T32" fmla="*/ 4 w 136"/>
                  <a:gd name="T33" fmla="*/ 23 h 65"/>
                  <a:gd name="T34" fmla="*/ 8 w 136"/>
                  <a:gd name="T35" fmla="*/ 26 h 65"/>
                  <a:gd name="T36" fmla="*/ 12 w 136"/>
                  <a:gd name="T37" fmla="*/ 31 h 65"/>
                  <a:gd name="T38" fmla="*/ 15 w 136"/>
                  <a:gd name="T39" fmla="*/ 33 h 65"/>
                  <a:gd name="T40" fmla="*/ 16 w 136"/>
                  <a:gd name="T41" fmla="*/ 33 h 65"/>
                  <a:gd name="T42" fmla="*/ 19 w 136"/>
                  <a:gd name="T43" fmla="*/ 34 h 65"/>
                  <a:gd name="T44" fmla="*/ 19 w 136"/>
                  <a:gd name="T45" fmla="*/ 34 h 65"/>
                  <a:gd name="T46" fmla="*/ 18 w 136"/>
                  <a:gd name="T47" fmla="*/ 38 h 65"/>
                  <a:gd name="T48" fmla="*/ 18 w 136"/>
                  <a:gd name="T49" fmla="*/ 41 h 65"/>
                  <a:gd name="T50" fmla="*/ 18 w 136"/>
                  <a:gd name="T51" fmla="*/ 45 h 65"/>
                  <a:gd name="T52" fmla="*/ 16 w 136"/>
                  <a:gd name="T53" fmla="*/ 46 h 65"/>
                  <a:gd name="T54" fmla="*/ 16 w 136"/>
                  <a:gd name="T55" fmla="*/ 49 h 65"/>
                  <a:gd name="T56" fmla="*/ 19 w 136"/>
                  <a:gd name="T57" fmla="*/ 50 h 65"/>
                  <a:gd name="T58" fmla="*/ 23 w 136"/>
                  <a:gd name="T59" fmla="*/ 48 h 65"/>
                  <a:gd name="T60" fmla="*/ 23 w 136"/>
                  <a:gd name="T61" fmla="*/ 48 h 65"/>
                  <a:gd name="T62" fmla="*/ 25 w 136"/>
                  <a:gd name="T63" fmla="*/ 49 h 65"/>
                  <a:gd name="T64" fmla="*/ 26 w 136"/>
                  <a:gd name="T65" fmla="*/ 52 h 65"/>
                  <a:gd name="T66" fmla="*/ 29 w 136"/>
                  <a:gd name="T67" fmla="*/ 56 h 65"/>
                  <a:gd name="T68" fmla="*/ 29 w 136"/>
                  <a:gd name="T69" fmla="*/ 59 h 65"/>
                  <a:gd name="T70" fmla="*/ 30 w 136"/>
                  <a:gd name="T71" fmla="*/ 60 h 65"/>
                  <a:gd name="T72" fmla="*/ 33 w 136"/>
                  <a:gd name="T73" fmla="*/ 61 h 65"/>
                  <a:gd name="T74" fmla="*/ 34 w 136"/>
                  <a:gd name="T75" fmla="*/ 64 h 65"/>
                  <a:gd name="T76" fmla="*/ 35 w 136"/>
                  <a:gd name="T77" fmla="*/ 65 h 65"/>
                  <a:gd name="T78" fmla="*/ 37 w 136"/>
                  <a:gd name="T79" fmla="*/ 64 h 65"/>
                  <a:gd name="T80" fmla="*/ 41 w 136"/>
                  <a:gd name="T81" fmla="*/ 64 h 65"/>
                  <a:gd name="T82" fmla="*/ 45 w 136"/>
                  <a:gd name="T83" fmla="*/ 64 h 65"/>
                  <a:gd name="T84" fmla="*/ 52 w 136"/>
                  <a:gd name="T85" fmla="*/ 64 h 65"/>
                  <a:gd name="T86" fmla="*/ 52 w 136"/>
                  <a:gd name="T87" fmla="*/ 63 h 65"/>
                  <a:gd name="T88" fmla="*/ 53 w 136"/>
                  <a:gd name="T89" fmla="*/ 60 h 65"/>
                  <a:gd name="T90" fmla="*/ 55 w 136"/>
                  <a:gd name="T91" fmla="*/ 63 h 65"/>
                  <a:gd name="T92" fmla="*/ 56 w 136"/>
                  <a:gd name="T93" fmla="*/ 63 h 65"/>
                  <a:gd name="T94" fmla="*/ 59 w 136"/>
                  <a:gd name="T95" fmla="*/ 57 h 65"/>
                  <a:gd name="T96" fmla="*/ 68 w 136"/>
                  <a:gd name="T97" fmla="*/ 57 h 65"/>
                  <a:gd name="T98" fmla="*/ 79 w 136"/>
                  <a:gd name="T99" fmla="*/ 57 h 65"/>
                  <a:gd name="T100" fmla="*/ 88 w 136"/>
                  <a:gd name="T101" fmla="*/ 57 h 65"/>
                  <a:gd name="T102" fmla="*/ 98 w 136"/>
                  <a:gd name="T103" fmla="*/ 57 h 65"/>
                  <a:gd name="T104" fmla="*/ 109 w 136"/>
                  <a:gd name="T105" fmla="*/ 57 h 65"/>
                  <a:gd name="T106" fmla="*/ 118 w 136"/>
                  <a:gd name="T107" fmla="*/ 57 h 65"/>
                  <a:gd name="T108" fmla="*/ 128 w 136"/>
                  <a:gd name="T109" fmla="*/ 57 h 65"/>
                  <a:gd name="T110" fmla="*/ 136 w 136"/>
                  <a:gd name="T111" fmla="*/ 57 h 65"/>
                  <a:gd name="T112" fmla="*/ 136 w 136"/>
                  <a:gd name="T113" fmla="*/ 57 h 65"/>
                  <a:gd name="T114" fmla="*/ 136 w 136"/>
                  <a:gd name="T115"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6" h="65">
                    <a:moveTo>
                      <a:pt x="136" y="53"/>
                    </a:moveTo>
                    <a:lnTo>
                      <a:pt x="136" y="50"/>
                    </a:lnTo>
                    <a:lnTo>
                      <a:pt x="136" y="48"/>
                    </a:lnTo>
                    <a:lnTo>
                      <a:pt x="136" y="44"/>
                    </a:lnTo>
                    <a:lnTo>
                      <a:pt x="136" y="41"/>
                    </a:lnTo>
                    <a:lnTo>
                      <a:pt x="136" y="38"/>
                    </a:lnTo>
                    <a:lnTo>
                      <a:pt x="136" y="36"/>
                    </a:lnTo>
                    <a:lnTo>
                      <a:pt x="136" y="33"/>
                    </a:lnTo>
                    <a:lnTo>
                      <a:pt x="136" y="30"/>
                    </a:lnTo>
                    <a:lnTo>
                      <a:pt x="136" y="27"/>
                    </a:lnTo>
                    <a:lnTo>
                      <a:pt x="136" y="25"/>
                    </a:lnTo>
                    <a:lnTo>
                      <a:pt x="136" y="22"/>
                    </a:lnTo>
                    <a:lnTo>
                      <a:pt x="136" y="19"/>
                    </a:lnTo>
                    <a:lnTo>
                      <a:pt x="136" y="16"/>
                    </a:lnTo>
                    <a:lnTo>
                      <a:pt x="136" y="14"/>
                    </a:lnTo>
                    <a:lnTo>
                      <a:pt x="136" y="11"/>
                    </a:lnTo>
                    <a:lnTo>
                      <a:pt x="136" y="8"/>
                    </a:lnTo>
                    <a:lnTo>
                      <a:pt x="136" y="6"/>
                    </a:lnTo>
                    <a:lnTo>
                      <a:pt x="136" y="3"/>
                    </a:lnTo>
                    <a:lnTo>
                      <a:pt x="136" y="0"/>
                    </a:lnTo>
                    <a:lnTo>
                      <a:pt x="132" y="0"/>
                    </a:lnTo>
                    <a:lnTo>
                      <a:pt x="128" y="0"/>
                    </a:lnTo>
                    <a:lnTo>
                      <a:pt x="122" y="0"/>
                    </a:lnTo>
                    <a:lnTo>
                      <a:pt x="117" y="0"/>
                    </a:lnTo>
                    <a:lnTo>
                      <a:pt x="113" y="0"/>
                    </a:lnTo>
                    <a:lnTo>
                      <a:pt x="108" y="0"/>
                    </a:lnTo>
                    <a:lnTo>
                      <a:pt x="103" y="0"/>
                    </a:lnTo>
                    <a:lnTo>
                      <a:pt x="98" y="0"/>
                    </a:lnTo>
                    <a:lnTo>
                      <a:pt x="94" y="0"/>
                    </a:lnTo>
                    <a:lnTo>
                      <a:pt x="88" y="0"/>
                    </a:lnTo>
                    <a:lnTo>
                      <a:pt x="84" y="0"/>
                    </a:lnTo>
                    <a:lnTo>
                      <a:pt x="79" y="0"/>
                    </a:lnTo>
                    <a:lnTo>
                      <a:pt x="74" y="0"/>
                    </a:lnTo>
                    <a:lnTo>
                      <a:pt x="69" y="0"/>
                    </a:lnTo>
                    <a:lnTo>
                      <a:pt x="68" y="0"/>
                    </a:lnTo>
                    <a:lnTo>
                      <a:pt x="64" y="0"/>
                    </a:lnTo>
                    <a:lnTo>
                      <a:pt x="60" y="0"/>
                    </a:lnTo>
                    <a:lnTo>
                      <a:pt x="55" y="0"/>
                    </a:lnTo>
                    <a:lnTo>
                      <a:pt x="50" y="0"/>
                    </a:lnTo>
                    <a:lnTo>
                      <a:pt x="45" y="0"/>
                    </a:lnTo>
                    <a:lnTo>
                      <a:pt x="41" y="0"/>
                    </a:lnTo>
                    <a:lnTo>
                      <a:pt x="35" y="0"/>
                    </a:lnTo>
                    <a:lnTo>
                      <a:pt x="31" y="0"/>
                    </a:lnTo>
                    <a:lnTo>
                      <a:pt x="26" y="0"/>
                    </a:lnTo>
                    <a:lnTo>
                      <a:pt x="22" y="0"/>
                    </a:lnTo>
                    <a:lnTo>
                      <a:pt x="21" y="0"/>
                    </a:lnTo>
                    <a:lnTo>
                      <a:pt x="16" y="0"/>
                    </a:lnTo>
                    <a:lnTo>
                      <a:pt x="11" y="0"/>
                    </a:lnTo>
                    <a:lnTo>
                      <a:pt x="7" y="0"/>
                    </a:lnTo>
                    <a:lnTo>
                      <a:pt x="2" y="0"/>
                    </a:lnTo>
                    <a:lnTo>
                      <a:pt x="0" y="0"/>
                    </a:lnTo>
                    <a:lnTo>
                      <a:pt x="0" y="4"/>
                    </a:lnTo>
                    <a:lnTo>
                      <a:pt x="0" y="7"/>
                    </a:lnTo>
                    <a:lnTo>
                      <a:pt x="0" y="11"/>
                    </a:lnTo>
                    <a:lnTo>
                      <a:pt x="0" y="15"/>
                    </a:lnTo>
                    <a:lnTo>
                      <a:pt x="2" y="16"/>
                    </a:lnTo>
                    <a:lnTo>
                      <a:pt x="2" y="16"/>
                    </a:lnTo>
                    <a:lnTo>
                      <a:pt x="3" y="18"/>
                    </a:lnTo>
                    <a:lnTo>
                      <a:pt x="3" y="19"/>
                    </a:lnTo>
                    <a:lnTo>
                      <a:pt x="3" y="19"/>
                    </a:lnTo>
                    <a:lnTo>
                      <a:pt x="4" y="21"/>
                    </a:lnTo>
                    <a:lnTo>
                      <a:pt x="3" y="21"/>
                    </a:lnTo>
                    <a:lnTo>
                      <a:pt x="4" y="22"/>
                    </a:lnTo>
                    <a:lnTo>
                      <a:pt x="4" y="22"/>
                    </a:lnTo>
                    <a:lnTo>
                      <a:pt x="3" y="22"/>
                    </a:lnTo>
                    <a:lnTo>
                      <a:pt x="3" y="22"/>
                    </a:lnTo>
                    <a:lnTo>
                      <a:pt x="3" y="22"/>
                    </a:lnTo>
                    <a:lnTo>
                      <a:pt x="4" y="23"/>
                    </a:lnTo>
                    <a:lnTo>
                      <a:pt x="4" y="23"/>
                    </a:lnTo>
                    <a:lnTo>
                      <a:pt x="6" y="25"/>
                    </a:lnTo>
                    <a:lnTo>
                      <a:pt x="7" y="25"/>
                    </a:lnTo>
                    <a:lnTo>
                      <a:pt x="8" y="26"/>
                    </a:lnTo>
                    <a:lnTo>
                      <a:pt x="10" y="27"/>
                    </a:lnTo>
                    <a:lnTo>
                      <a:pt x="11" y="29"/>
                    </a:lnTo>
                    <a:lnTo>
                      <a:pt x="12" y="30"/>
                    </a:lnTo>
                    <a:lnTo>
                      <a:pt x="12" y="31"/>
                    </a:lnTo>
                    <a:lnTo>
                      <a:pt x="14" y="31"/>
                    </a:lnTo>
                    <a:lnTo>
                      <a:pt x="14" y="33"/>
                    </a:lnTo>
                    <a:lnTo>
                      <a:pt x="14" y="33"/>
                    </a:lnTo>
                    <a:lnTo>
                      <a:pt x="15" y="33"/>
                    </a:lnTo>
                    <a:lnTo>
                      <a:pt x="15" y="33"/>
                    </a:lnTo>
                    <a:lnTo>
                      <a:pt x="15" y="33"/>
                    </a:lnTo>
                    <a:lnTo>
                      <a:pt x="15" y="33"/>
                    </a:lnTo>
                    <a:lnTo>
                      <a:pt x="16" y="33"/>
                    </a:lnTo>
                    <a:lnTo>
                      <a:pt x="16" y="34"/>
                    </a:lnTo>
                    <a:lnTo>
                      <a:pt x="16" y="34"/>
                    </a:lnTo>
                    <a:lnTo>
                      <a:pt x="16" y="34"/>
                    </a:lnTo>
                    <a:lnTo>
                      <a:pt x="19" y="34"/>
                    </a:lnTo>
                    <a:lnTo>
                      <a:pt x="19" y="34"/>
                    </a:lnTo>
                    <a:lnTo>
                      <a:pt x="19" y="34"/>
                    </a:lnTo>
                    <a:lnTo>
                      <a:pt x="19" y="34"/>
                    </a:lnTo>
                    <a:lnTo>
                      <a:pt x="19" y="34"/>
                    </a:lnTo>
                    <a:lnTo>
                      <a:pt x="19" y="36"/>
                    </a:lnTo>
                    <a:lnTo>
                      <a:pt x="18" y="36"/>
                    </a:lnTo>
                    <a:lnTo>
                      <a:pt x="19" y="37"/>
                    </a:lnTo>
                    <a:lnTo>
                      <a:pt x="18" y="38"/>
                    </a:lnTo>
                    <a:lnTo>
                      <a:pt x="18" y="40"/>
                    </a:lnTo>
                    <a:lnTo>
                      <a:pt x="18" y="40"/>
                    </a:lnTo>
                    <a:lnTo>
                      <a:pt x="18" y="41"/>
                    </a:lnTo>
                    <a:lnTo>
                      <a:pt x="18" y="41"/>
                    </a:lnTo>
                    <a:lnTo>
                      <a:pt x="18" y="42"/>
                    </a:lnTo>
                    <a:lnTo>
                      <a:pt x="18" y="42"/>
                    </a:lnTo>
                    <a:lnTo>
                      <a:pt x="18" y="44"/>
                    </a:lnTo>
                    <a:lnTo>
                      <a:pt x="18" y="45"/>
                    </a:lnTo>
                    <a:lnTo>
                      <a:pt x="18" y="45"/>
                    </a:lnTo>
                    <a:lnTo>
                      <a:pt x="18" y="45"/>
                    </a:lnTo>
                    <a:lnTo>
                      <a:pt x="16" y="45"/>
                    </a:lnTo>
                    <a:lnTo>
                      <a:pt x="16" y="46"/>
                    </a:lnTo>
                    <a:lnTo>
                      <a:pt x="18" y="48"/>
                    </a:lnTo>
                    <a:lnTo>
                      <a:pt x="16" y="48"/>
                    </a:lnTo>
                    <a:lnTo>
                      <a:pt x="16" y="49"/>
                    </a:lnTo>
                    <a:lnTo>
                      <a:pt x="16" y="49"/>
                    </a:lnTo>
                    <a:lnTo>
                      <a:pt x="18" y="49"/>
                    </a:lnTo>
                    <a:lnTo>
                      <a:pt x="19" y="50"/>
                    </a:lnTo>
                    <a:lnTo>
                      <a:pt x="19" y="50"/>
                    </a:lnTo>
                    <a:lnTo>
                      <a:pt x="19" y="50"/>
                    </a:lnTo>
                    <a:lnTo>
                      <a:pt x="21" y="50"/>
                    </a:lnTo>
                    <a:lnTo>
                      <a:pt x="21" y="49"/>
                    </a:lnTo>
                    <a:lnTo>
                      <a:pt x="22" y="49"/>
                    </a:lnTo>
                    <a:lnTo>
                      <a:pt x="23" y="48"/>
                    </a:lnTo>
                    <a:lnTo>
                      <a:pt x="23" y="48"/>
                    </a:lnTo>
                    <a:lnTo>
                      <a:pt x="23" y="48"/>
                    </a:lnTo>
                    <a:lnTo>
                      <a:pt x="23" y="48"/>
                    </a:lnTo>
                    <a:lnTo>
                      <a:pt x="23" y="48"/>
                    </a:lnTo>
                    <a:lnTo>
                      <a:pt x="25" y="48"/>
                    </a:lnTo>
                    <a:lnTo>
                      <a:pt x="25" y="49"/>
                    </a:lnTo>
                    <a:lnTo>
                      <a:pt x="25" y="49"/>
                    </a:lnTo>
                    <a:lnTo>
                      <a:pt x="25" y="49"/>
                    </a:lnTo>
                    <a:lnTo>
                      <a:pt x="25" y="49"/>
                    </a:lnTo>
                    <a:lnTo>
                      <a:pt x="26" y="50"/>
                    </a:lnTo>
                    <a:lnTo>
                      <a:pt x="26" y="50"/>
                    </a:lnTo>
                    <a:lnTo>
                      <a:pt x="26" y="52"/>
                    </a:lnTo>
                    <a:lnTo>
                      <a:pt x="26" y="53"/>
                    </a:lnTo>
                    <a:lnTo>
                      <a:pt x="27" y="55"/>
                    </a:lnTo>
                    <a:lnTo>
                      <a:pt x="27" y="55"/>
                    </a:lnTo>
                    <a:lnTo>
                      <a:pt x="29" y="56"/>
                    </a:lnTo>
                    <a:lnTo>
                      <a:pt x="29" y="56"/>
                    </a:lnTo>
                    <a:lnTo>
                      <a:pt x="29" y="57"/>
                    </a:lnTo>
                    <a:lnTo>
                      <a:pt x="29" y="57"/>
                    </a:lnTo>
                    <a:lnTo>
                      <a:pt x="29" y="59"/>
                    </a:lnTo>
                    <a:lnTo>
                      <a:pt x="29" y="59"/>
                    </a:lnTo>
                    <a:lnTo>
                      <a:pt x="29" y="59"/>
                    </a:lnTo>
                    <a:lnTo>
                      <a:pt x="30" y="60"/>
                    </a:lnTo>
                    <a:lnTo>
                      <a:pt x="30" y="60"/>
                    </a:lnTo>
                    <a:lnTo>
                      <a:pt x="31" y="60"/>
                    </a:lnTo>
                    <a:lnTo>
                      <a:pt x="31" y="60"/>
                    </a:lnTo>
                    <a:lnTo>
                      <a:pt x="33" y="60"/>
                    </a:lnTo>
                    <a:lnTo>
                      <a:pt x="33" y="61"/>
                    </a:lnTo>
                    <a:lnTo>
                      <a:pt x="34" y="61"/>
                    </a:lnTo>
                    <a:lnTo>
                      <a:pt x="34" y="63"/>
                    </a:lnTo>
                    <a:lnTo>
                      <a:pt x="34" y="64"/>
                    </a:lnTo>
                    <a:lnTo>
                      <a:pt x="34" y="64"/>
                    </a:lnTo>
                    <a:lnTo>
                      <a:pt x="34" y="64"/>
                    </a:lnTo>
                    <a:lnTo>
                      <a:pt x="35" y="65"/>
                    </a:lnTo>
                    <a:lnTo>
                      <a:pt x="35" y="65"/>
                    </a:lnTo>
                    <a:lnTo>
                      <a:pt x="35" y="65"/>
                    </a:lnTo>
                    <a:lnTo>
                      <a:pt x="37" y="65"/>
                    </a:lnTo>
                    <a:lnTo>
                      <a:pt x="37" y="65"/>
                    </a:lnTo>
                    <a:lnTo>
                      <a:pt x="37" y="64"/>
                    </a:lnTo>
                    <a:lnTo>
                      <a:pt x="37" y="64"/>
                    </a:lnTo>
                    <a:lnTo>
                      <a:pt x="38" y="64"/>
                    </a:lnTo>
                    <a:lnTo>
                      <a:pt x="41" y="64"/>
                    </a:lnTo>
                    <a:lnTo>
                      <a:pt x="41" y="64"/>
                    </a:lnTo>
                    <a:lnTo>
                      <a:pt x="41" y="64"/>
                    </a:lnTo>
                    <a:lnTo>
                      <a:pt x="42" y="64"/>
                    </a:lnTo>
                    <a:lnTo>
                      <a:pt x="42" y="63"/>
                    </a:lnTo>
                    <a:lnTo>
                      <a:pt x="42" y="63"/>
                    </a:lnTo>
                    <a:lnTo>
                      <a:pt x="45" y="64"/>
                    </a:lnTo>
                    <a:lnTo>
                      <a:pt x="46" y="63"/>
                    </a:lnTo>
                    <a:lnTo>
                      <a:pt x="48" y="64"/>
                    </a:lnTo>
                    <a:lnTo>
                      <a:pt x="49" y="63"/>
                    </a:lnTo>
                    <a:lnTo>
                      <a:pt x="52" y="64"/>
                    </a:lnTo>
                    <a:lnTo>
                      <a:pt x="52" y="63"/>
                    </a:lnTo>
                    <a:lnTo>
                      <a:pt x="52" y="63"/>
                    </a:lnTo>
                    <a:lnTo>
                      <a:pt x="52" y="63"/>
                    </a:lnTo>
                    <a:lnTo>
                      <a:pt x="52" y="63"/>
                    </a:lnTo>
                    <a:lnTo>
                      <a:pt x="52" y="61"/>
                    </a:lnTo>
                    <a:lnTo>
                      <a:pt x="52" y="61"/>
                    </a:lnTo>
                    <a:lnTo>
                      <a:pt x="52" y="61"/>
                    </a:lnTo>
                    <a:lnTo>
                      <a:pt x="53" y="60"/>
                    </a:lnTo>
                    <a:lnTo>
                      <a:pt x="53" y="61"/>
                    </a:lnTo>
                    <a:lnTo>
                      <a:pt x="53" y="61"/>
                    </a:lnTo>
                    <a:lnTo>
                      <a:pt x="55" y="61"/>
                    </a:lnTo>
                    <a:lnTo>
                      <a:pt x="55" y="63"/>
                    </a:lnTo>
                    <a:lnTo>
                      <a:pt x="55" y="63"/>
                    </a:lnTo>
                    <a:lnTo>
                      <a:pt x="56" y="64"/>
                    </a:lnTo>
                    <a:lnTo>
                      <a:pt x="56" y="64"/>
                    </a:lnTo>
                    <a:lnTo>
                      <a:pt x="56" y="63"/>
                    </a:lnTo>
                    <a:lnTo>
                      <a:pt x="56" y="60"/>
                    </a:lnTo>
                    <a:lnTo>
                      <a:pt x="56" y="59"/>
                    </a:lnTo>
                    <a:lnTo>
                      <a:pt x="56" y="57"/>
                    </a:lnTo>
                    <a:lnTo>
                      <a:pt x="59" y="57"/>
                    </a:lnTo>
                    <a:lnTo>
                      <a:pt x="61" y="57"/>
                    </a:lnTo>
                    <a:lnTo>
                      <a:pt x="64" y="57"/>
                    </a:lnTo>
                    <a:lnTo>
                      <a:pt x="67" y="57"/>
                    </a:lnTo>
                    <a:lnTo>
                      <a:pt x="68" y="57"/>
                    </a:lnTo>
                    <a:lnTo>
                      <a:pt x="71" y="57"/>
                    </a:lnTo>
                    <a:lnTo>
                      <a:pt x="74" y="57"/>
                    </a:lnTo>
                    <a:lnTo>
                      <a:pt x="76" y="57"/>
                    </a:lnTo>
                    <a:lnTo>
                      <a:pt x="79" y="57"/>
                    </a:lnTo>
                    <a:lnTo>
                      <a:pt x="82" y="57"/>
                    </a:lnTo>
                    <a:lnTo>
                      <a:pt x="83" y="57"/>
                    </a:lnTo>
                    <a:lnTo>
                      <a:pt x="86" y="57"/>
                    </a:lnTo>
                    <a:lnTo>
                      <a:pt x="88" y="57"/>
                    </a:lnTo>
                    <a:lnTo>
                      <a:pt x="91" y="57"/>
                    </a:lnTo>
                    <a:lnTo>
                      <a:pt x="94" y="57"/>
                    </a:lnTo>
                    <a:lnTo>
                      <a:pt x="97" y="57"/>
                    </a:lnTo>
                    <a:lnTo>
                      <a:pt x="98" y="57"/>
                    </a:lnTo>
                    <a:lnTo>
                      <a:pt x="101" y="57"/>
                    </a:lnTo>
                    <a:lnTo>
                      <a:pt x="103" y="57"/>
                    </a:lnTo>
                    <a:lnTo>
                      <a:pt x="106" y="57"/>
                    </a:lnTo>
                    <a:lnTo>
                      <a:pt x="109" y="57"/>
                    </a:lnTo>
                    <a:lnTo>
                      <a:pt x="110" y="57"/>
                    </a:lnTo>
                    <a:lnTo>
                      <a:pt x="113" y="57"/>
                    </a:lnTo>
                    <a:lnTo>
                      <a:pt x="116" y="57"/>
                    </a:lnTo>
                    <a:lnTo>
                      <a:pt x="118" y="57"/>
                    </a:lnTo>
                    <a:lnTo>
                      <a:pt x="121" y="57"/>
                    </a:lnTo>
                    <a:lnTo>
                      <a:pt x="124" y="57"/>
                    </a:lnTo>
                    <a:lnTo>
                      <a:pt x="125" y="57"/>
                    </a:lnTo>
                    <a:lnTo>
                      <a:pt x="128" y="57"/>
                    </a:lnTo>
                    <a:lnTo>
                      <a:pt x="131" y="57"/>
                    </a:lnTo>
                    <a:lnTo>
                      <a:pt x="133" y="57"/>
                    </a:lnTo>
                    <a:lnTo>
                      <a:pt x="136" y="57"/>
                    </a:lnTo>
                    <a:lnTo>
                      <a:pt x="136" y="57"/>
                    </a:lnTo>
                    <a:lnTo>
                      <a:pt x="136" y="57"/>
                    </a:lnTo>
                    <a:lnTo>
                      <a:pt x="136" y="57"/>
                    </a:lnTo>
                    <a:lnTo>
                      <a:pt x="136" y="57"/>
                    </a:lnTo>
                    <a:lnTo>
                      <a:pt x="136" y="57"/>
                    </a:lnTo>
                    <a:lnTo>
                      <a:pt x="136" y="57"/>
                    </a:lnTo>
                    <a:lnTo>
                      <a:pt x="136" y="57"/>
                    </a:lnTo>
                    <a:lnTo>
                      <a:pt x="136" y="57"/>
                    </a:lnTo>
                    <a:lnTo>
                      <a:pt x="136" y="5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85" name="Mississippi">
                <a:extLst>
                  <a:ext uri="{FF2B5EF4-FFF2-40B4-BE49-F238E27FC236}">
                    <a16:creationId xmlns:a16="http://schemas.microsoft.com/office/drawing/2014/main" id="{5D33C5B0-B4AE-43FC-A48D-18EC49A7CB0E}"/>
                  </a:ext>
                </a:extLst>
              </p:cNvPr>
              <p:cNvSpPr>
                <a:spLocks noEditPoints="1"/>
              </p:cNvSpPr>
              <p:nvPr/>
            </p:nvSpPr>
            <p:spPr bwMode="auto">
              <a:xfrm>
                <a:off x="3095246" y="3550634"/>
                <a:ext cx="78863" cy="115410"/>
              </a:xfrm>
              <a:custGeom>
                <a:avLst/>
                <a:gdLst>
                  <a:gd name="T0" fmla="*/ 34 w 41"/>
                  <a:gd name="T1" fmla="*/ 60 h 60"/>
                  <a:gd name="T2" fmla="*/ 35 w 41"/>
                  <a:gd name="T3" fmla="*/ 60 h 60"/>
                  <a:gd name="T4" fmla="*/ 37 w 41"/>
                  <a:gd name="T5" fmla="*/ 0 h 60"/>
                  <a:gd name="T6" fmla="*/ 27 w 41"/>
                  <a:gd name="T7" fmla="*/ 0 h 60"/>
                  <a:gd name="T8" fmla="*/ 18 w 41"/>
                  <a:gd name="T9" fmla="*/ 0 h 60"/>
                  <a:gd name="T10" fmla="*/ 15 w 41"/>
                  <a:gd name="T11" fmla="*/ 1 h 60"/>
                  <a:gd name="T12" fmla="*/ 14 w 41"/>
                  <a:gd name="T13" fmla="*/ 2 h 60"/>
                  <a:gd name="T14" fmla="*/ 12 w 41"/>
                  <a:gd name="T15" fmla="*/ 4 h 60"/>
                  <a:gd name="T16" fmla="*/ 11 w 41"/>
                  <a:gd name="T17" fmla="*/ 8 h 60"/>
                  <a:gd name="T18" fmla="*/ 10 w 41"/>
                  <a:gd name="T19" fmla="*/ 9 h 60"/>
                  <a:gd name="T20" fmla="*/ 8 w 41"/>
                  <a:gd name="T21" fmla="*/ 11 h 60"/>
                  <a:gd name="T22" fmla="*/ 8 w 41"/>
                  <a:gd name="T23" fmla="*/ 12 h 60"/>
                  <a:gd name="T24" fmla="*/ 7 w 41"/>
                  <a:gd name="T25" fmla="*/ 13 h 60"/>
                  <a:gd name="T26" fmla="*/ 7 w 41"/>
                  <a:gd name="T27" fmla="*/ 15 h 60"/>
                  <a:gd name="T28" fmla="*/ 5 w 41"/>
                  <a:gd name="T29" fmla="*/ 16 h 60"/>
                  <a:gd name="T30" fmla="*/ 5 w 41"/>
                  <a:gd name="T31" fmla="*/ 17 h 60"/>
                  <a:gd name="T32" fmla="*/ 5 w 41"/>
                  <a:gd name="T33" fmla="*/ 19 h 60"/>
                  <a:gd name="T34" fmla="*/ 5 w 41"/>
                  <a:gd name="T35" fmla="*/ 20 h 60"/>
                  <a:gd name="T36" fmla="*/ 5 w 41"/>
                  <a:gd name="T37" fmla="*/ 23 h 60"/>
                  <a:gd name="T38" fmla="*/ 5 w 41"/>
                  <a:gd name="T39" fmla="*/ 25 h 60"/>
                  <a:gd name="T40" fmla="*/ 5 w 41"/>
                  <a:gd name="T41" fmla="*/ 27 h 60"/>
                  <a:gd name="T42" fmla="*/ 7 w 41"/>
                  <a:gd name="T43" fmla="*/ 30 h 60"/>
                  <a:gd name="T44" fmla="*/ 5 w 41"/>
                  <a:gd name="T45" fmla="*/ 31 h 60"/>
                  <a:gd name="T46" fmla="*/ 7 w 41"/>
                  <a:gd name="T47" fmla="*/ 32 h 60"/>
                  <a:gd name="T48" fmla="*/ 8 w 41"/>
                  <a:gd name="T49" fmla="*/ 34 h 60"/>
                  <a:gd name="T50" fmla="*/ 7 w 41"/>
                  <a:gd name="T51" fmla="*/ 35 h 60"/>
                  <a:gd name="T52" fmla="*/ 7 w 41"/>
                  <a:gd name="T53" fmla="*/ 36 h 60"/>
                  <a:gd name="T54" fmla="*/ 4 w 41"/>
                  <a:gd name="T55" fmla="*/ 39 h 60"/>
                  <a:gd name="T56" fmla="*/ 3 w 41"/>
                  <a:gd name="T57" fmla="*/ 43 h 60"/>
                  <a:gd name="T58" fmla="*/ 1 w 41"/>
                  <a:gd name="T59" fmla="*/ 46 h 60"/>
                  <a:gd name="T60" fmla="*/ 0 w 41"/>
                  <a:gd name="T61" fmla="*/ 47 h 60"/>
                  <a:gd name="T62" fmla="*/ 0 w 41"/>
                  <a:gd name="T63" fmla="*/ 50 h 60"/>
                  <a:gd name="T64" fmla="*/ 5 w 41"/>
                  <a:gd name="T65" fmla="*/ 50 h 60"/>
                  <a:gd name="T66" fmla="*/ 14 w 41"/>
                  <a:gd name="T67" fmla="*/ 50 h 60"/>
                  <a:gd name="T68" fmla="*/ 22 w 41"/>
                  <a:gd name="T69" fmla="*/ 50 h 60"/>
                  <a:gd name="T70" fmla="*/ 20 w 41"/>
                  <a:gd name="T71" fmla="*/ 54 h 60"/>
                  <a:gd name="T72" fmla="*/ 20 w 41"/>
                  <a:gd name="T73" fmla="*/ 55 h 60"/>
                  <a:gd name="T74" fmla="*/ 23 w 41"/>
                  <a:gd name="T75" fmla="*/ 58 h 60"/>
                  <a:gd name="T76" fmla="*/ 23 w 41"/>
                  <a:gd name="T77" fmla="*/ 60 h 60"/>
                  <a:gd name="T78" fmla="*/ 24 w 41"/>
                  <a:gd name="T79" fmla="*/ 60 h 60"/>
                  <a:gd name="T80" fmla="*/ 27 w 41"/>
                  <a:gd name="T81" fmla="*/ 58 h 60"/>
                  <a:gd name="T82" fmla="*/ 31 w 41"/>
                  <a:gd name="T83" fmla="*/ 57 h 60"/>
                  <a:gd name="T84" fmla="*/ 37 w 41"/>
                  <a:gd name="T85" fmla="*/ 58 h 60"/>
                  <a:gd name="T86" fmla="*/ 37 w 41"/>
                  <a:gd name="T87" fmla="*/ 51 h 60"/>
                  <a:gd name="T88" fmla="*/ 37 w 41"/>
                  <a:gd name="T89" fmla="*/ 43 h 60"/>
                  <a:gd name="T90" fmla="*/ 37 w 41"/>
                  <a:gd name="T91" fmla="*/ 36 h 60"/>
                  <a:gd name="T92" fmla="*/ 37 w 41"/>
                  <a:gd name="T93" fmla="*/ 30 h 60"/>
                  <a:gd name="T94" fmla="*/ 38 w 41"/>
                  <a:gd name="T95" fmla="*/ 23 h 60"/>
                  <a:gd name="T96" fmla="*/ 38 w 41"/>
                  <a:gd name="T97" fmla="*/ 16 h 60"/>
                  <a:gd name="T98" fmla="*/ 39 w 41"/>
                  <a:gd name="T99" fmla="*/ 9 h 60"/>
                  <a:gd name="T100" fmla="*/ 41 w 41"/>
                  <a:gd name="T101" fmla="*/ 1 h 60"/>
                  <a:gd name="T102" fmla="*/ 41 w 41"/>
                  <a:gd name="T103"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1" h="60">
                    <a:moveTo>
                      <a:pt x="33" y="60"/>
                    </a:moveTo>
                    <a:lnTo>
                      <a:pt x="33" y="60"/>
                    </a:lnTo>
                    <a:lnTo>
                      <a:pt x="34" y="60"/>
                    </a:lnTo>
                    <a:lnTo>
                      <a:pt x="35" y="60"/>
                    </a:lnTo>
                    <a:lnTo>
                      <a:pt x="35" y="60"/>
                    </a:lnTo>
                    <a:lnTo>
                      <a:pt x="35" y="60"/>
                    </a:lnTo>
                    <a:lnTo>
                      <a:pt x="33" y="60"/>
                    </a:lnTo>
                    <a:close/>
                    <a:moveTo>
                      <a:pt x="39" y="0"/>
                    </a:moveTo>
                    <a:lnTo>
                      <a:pt x="37" y="0"/>
                    </a:lnTo>
                    <a:lnTo>
                      <a:pt x="33" y="0"/>
                    </a:lnTo>
                    <a:lnTo>
                      <a:pt x="30" y="0"/>
                    </a:lnTo>
                    <a:lnTo>
                      <a:pt x="27" y="0"/>
                    </a:lnTo>
                    <a:lnTo>
                      <a:pt x="24" y="0"/>
                    </a:lnTo>
                    <a:lnTo>
                      <a:pt x="22" y="0"/>
                    </a:lnTo>
                    <a:lnTo>
                      <a:pt x="18" y="0"/>
                    </a:lnTo>
                    <a:lnTo>
                      <a:pt x="15" y="0"/>
                    </a:lnTo>
                    <a:lnTo>
                      <a:pt x="15" y="0"/>
                    </a:lnTo>
                    <a:lnTo>
                      <a:pt x="15" y="1"/>
                    </a:lnTo>
                    <a:lnTo>
                      <a:pt x="15" y="1"/>
                    </a:lnTo>
                    <a:lnTo>
                      <a:pt x="14" y="1"/>
                    </a:lnTo>
                    <a:lnTo>
                      <a:pt x="14" y="2"/>
                    </a:lnTo>
                    <a:lnTo>
                      <a:pt x="14" y="2"/>
                    </a:lnTo>
                    <a:lnTo>
                      <a:pt x="14" y="2"/>
                    </a:lnTo>
                    <a:lnTo>
                      <a:pt x="12" y="4"/>
                    </a:lnTo>
                    <a:lnTo>
                      <a:pt x="12" y="4"/>
                    </a:lnTo>
                    <a:lnTo>
                      <a:pt x="12" y="6"/>
                    </a:lnTo>
                    <a:lnTo>
                      <a:pt x="11" y="8"/>
                    </a:lnTo>
                    <a:lnTo>
                      <a:pt x="11" y="8"/>
                    </a:lnTo>
                    <a:lnTo>
                      <a:pt x="10" y="8"/>
                    </a:lnTo>
                    <a:lnTo>
                      <a:pt x="10" y="9"/>
                    </a:lnTo>
                    <a:lnTo>
                      <a:pt x="10" y="9"/>
                    </a:lnTo>
                    <a:lnTo>
                      <a:pt x="8" y="11"/>
                    </a:lnTo>
                    <a:lnTo>
                      <a:pt x="8" y="11"/>
                    </a:lnTo>
                    <a:lnTo>
                      <a:pt x="8" y="12"/>
                    </a:lnTo>
                    <a:lnTo>
                      <a:pt x="8" y="12"/>
                    </a:lnTo>
                    <a:lnTo>
                      <a:pt x="8" y="12"/>
                    </a:lnTo>
                    <a:lnTo>
                      <a:pt x="7" y="12"/>
                    </a:lnTo>
                    <a:lnTo>
                      <a:pt x="7" y="12"/>
                    </a:lnTo>
                    <a:lnTo>
                      <a:pt x="7" y="13"/>
                    </a:lnTo>
                    <a:lnTo>
                      <a:pt x="7" y="13"/>
                    </a:lnTo>
                    <a:lnTo>
                      <a:pt x="7" y="13"/>
                    </a:lnTo>
                    <a:lnTo>
                      <a:pt x="7" y="15"/>
                    </a:lnTo>
                    <a:lnTo>
                      <a:pt x="7" y="15"/>
                    </a:lnTo>
                    <a:lnTo>
                      <a:pt x="7" y="16"/>
                    </a:lnTo>
                    <a:lnTo>
                      <a:pt x="5" y="16"/>
                    </a:lnTo>
                    <a:lnTo>
                      <a:pt x="5" y="16"/>
                    </a:lnTo>
                    <a:lnTo>
                      <a:pt x="5" y="17"/>
                    </a:lnTo>
                    <a:lnTo>
                      <a:pt x="5" y="17"/>
                    </a:lnTo>
                    <a:lnTo>
                      <a:pt x="5" y="17"/>
                    </a:lnTo>
                    <a:lnTo>
                      <a:pt x="5" y="19"/>
                    </a:lnTo>
                    <a:lnTo>
                      <a:pt x="5" y="19"/>
                    </a:lnTo>
                    <a:lnTo>
                      <a:pt x="5" y="19"/>
                    </a:lnTo>
                    <a:lnTo>
                      <a:pt x="5" y="20"/>
                    </a:lnTo>
                    <a:lnTo>
                      <a:pt x="5" y="20"/>
                    </a:lnTo>
                    <a:lnTo>
                      <a:pt x="5" y="21"/>
                    </a:lnTo>
                    <a:lnTo>
                      <a:pt x="5" y="21"/>
                    </a:lnTo>
                    <a:lnTo>
                      <a:pt x="5" y="23"/>
                    </a:lnTo>
                    <a:lnTo>
                      <a:pt x="5" y="24"/>
                    </a:lnTo>
                    <a:lnTo>
                      <a:pt x="5" y="25"/>
                    </a:lnTo>
                    <a:lnTo>
                      <a:pt x="5" y="25"/>
                    </a:lnTo>
                    <a:lnTo>
                      <a:pt x="7" y="25"/>
                    </a:lnTo>
                    <a:lnTo>
                      <a:pt x="7" y="27"/>
                    </a:lnTo>
                    <a:lnTo>
                      <a:pt x="5" y="27"/>
                    </a:lnTo>
                    <a:lnTo>
                      <a:pt x="5" y="28"/>
                    </a:lnTo>
                    <a:lnTo>
                      <a:pt x="7" y="28"/>
                    </a:lnTo>
                    <a:lnTo>
                      <a:pt x="7" y="30"/>
                    </a:lnTo>
                    <a:lnTo>
                      <a:pt x="5" y="30"/>
                    </a:lnTo>
                    <a:lnTo>
                      <a:pt x="5" y="30"/>
                    </a:lnTo>
                    <a:lnTo>
                      <a:pt x="5" y="31"/>
                    </a:lnTo>
                    <a:lnTo>
                      <a:pt x="7" y="31"/>
                    </a:lnTo>
                    <a:lnTo>
                      <a:pt x="7" y="31"/>
                    </a:lnTo>
                    <a:lnTo>
                      <a:pt x="7" y="32"/>
                    </a:lnTo>
                    <a:lnTo>
                      <a:pt x="7" y="32"/>
                    </a:lnTo>
                    <a:lnTo>
                      <a:pt x="8" y="34"/>
                    </a:lnTo>
                    <a:lnTo>
                      <a:pt x="8" y="34"/>
                    </a:lnTo>
                    <a:lnTo>
                      <a:pt x="8" y="34"/>
                    </a:lnTo>
                    <a:lnTo>
                      <a:pt x="8" y="35"/>
                    </a:lnTo>
                    <a:lnTo>
                      <a:pt x="7" y="35"/>
                    </a:lnTo>
                    <a:lnTo>
                      <a:pt x="7" y="36"/>
                    </a:lnTo>
                    <a:lnTo>
                      <a:pt x="7" y="36"/>
                    </a:lnTo>
                    <a:lnTo>
                      <a:pt x="7" y="36"/>
                    </a:lnTo>
                    <a:lnTo>
                      <a:pt x="7" y="36"/>
                    </a:lnTo>
                    <a:lnTo>
                      <a:pt x="5" y="38"/>
                    </a:lnTo>
                    <a:lnTo>
                      <a:pt x="4" y="39"/>
                    </a:lnTo>
                    <a:lnTo>
                      <a:pt x="3" y="40"/>
                    </a:lnTo>
                    <a:lnTo>
                      <a:pt x="3" y="42"/>
                    </a:lnTo>
                    <a:lnTo>
                      <a:pt x="3" y="43"/>
                    </a:lnTo>
                    <a:lnTo>
                      <a:pt x="1" y="43"/>
                    </a:lnTo>
                    <a:lnTo>
                      <a:pt x="1" y="45"/>
                    </a:lnTo>
                    <a:lnTo>
                      <a:pt x="1" y="46"/>
                    </a:lnTo>
                    <a:lnTo>
                      <a:pt x="1" y="46"/>
                    </a:lnTo>
                    <a:lnTo>
                      <a:pt x="0" y="47"/>
                    </a:lnTo>
                    <a:lnTo>
                      <a:pt x="0" y="47"/>
                    </a:lnTo>
                    <a:lnTo>
                      <a:pt x="0" y="49"/>
                    </a:lnTo>
                    <a:lnTo>
                      <a:pt x="0" y="49"/>
                    </a:lnTo>
                    <a:lnTo>
                      <a:pt x="0" y="50"/>
                    </a:lnTo>
                    <a:lnTo>
                      <a:pt x="0" y="50"/>
                    </a:lnTo>
                    <a:lnTo>
                      <a:pt x="3" y="50"/>
                    </a:lnTo>
                    <a:lnTo>
                      <a:pt x="5" y="50"/>
                    </a:lnTo>
                    <a:lnTo>
                      <a:pt x="8" y="50"/>
                    </a:lnTo>
                    <a:lnTo>
                      <a:pt x="11" y="50"/>
                    </a:lnTo>
                    <a:lnTo>
                      <a:pt x="14" y="50"/>
                    </a:lnTo>
                    <a:lnTo>
                      <a:pt x="16" y="50"/>
                    </a:lnTo>
                    <a:lnTo>
                      <a:pt x="19" y="50"/>
                    </a:lnTo>
                    <a:lnTo>
                      <a:pt x="22" y="50"/>
                    </a:lnTo>
                    <a:lnTo>
                      <a:pt x="22" y="51"/>
                    </a:lnTo>
                    <a:lnTo>
                      <a:pt x="20" y="54"/>
                    </a:lnTo>
                    <a:lnTo>
                      <a:pt x="20" y="54"/>
                    </a:lnTo>
                    <a:lnTo>
                      <a:pt x="20" y="54"/>
                    </a:lnTo>
                    <a:lnTo>
                      <a:pt x="20" y="55"/>
                    </a:lnTo>
                    <a:lnTo>
                      <a:pt x="20" y="55"/>
                    </a:lnTo>
                    <a:lnTo>
                      <a:pt x="22" y="55"/>
                    </a:lnTo>
                    <a:lnTo>
                      <a:pt x="22" y="57"/>
                    </a:lnTo>
                    <a:lnTo>
                      <a:pt x="23" y="58"/>
                    </a:lnTo>
                    <a:lnTo>
                      <a:pt x="23" y="60"/>
                    </a:lnTo>
                    <a:lnTo>
                      <a:pt x="23" y="60"/>
                    </a:lnTo>
                    <a:lnTo>
                      <a:pt x="23" y="60"/>
                    </a:lnTo>
                    <a:lnTo>
                      <a:pt x="24" y="60"/>
                    </a:lnTo>
                    <a:lnTo>
                      <a:pt x="24" y="60"/>
                    </a:lnTo>
                    <a:lnTo>
                      <a:pt x="24" y="60"/>
                    </a:lnTo>
                    <a:lnTo>
                      <a:pt x="26" y="58"/>
                    </a:lnTo>
                    <a:lnTo>
                      <a:pt x="27" y="58"/>
                    </a:lnTo>
                    <a:lnTo>
                      <a:pt x="27" y="58"/>
                    </a:lnTo>
                    <a:lnTo>
                      <a:pt x="30" y="58"/>
                    </a:lnTo>
                    <a:lnTo>
                      <a:pt x="31" y="57"/>
                    </a:lnTo>
                    <a:lnTo>
                      <a:pt x="31" y="57"/>
                    </a:lnTo>
                    <a:lnTo>
                      <a:pt x="33" y="58"/>
                    </a:lnTo>
                    <a:lnTo>
                      <a:pt x="34" y="58"/>
                    </a:lnTo>
                    <a:lnTo>
                      <a:pt x="37" y="58"/>
                    </a:lnTo>
                    <a:lnTo>
                      <a:pt x="37" y="55"/>
                    </a:lnTo>
                    <a:lnTo>
                      <a:pt x="37" y="53"/>
                    </a:lnTo>
                    <a:lnTo>
                      <a:pt x="37" y="51"/>
                    </a:lnTo>
                    <a:lnTo>
                      <a:pt x="37" y="49"/>
                    </a:lnTo>
                    <a:lnTo>
                      <a:pt x="37" y="46"/>
                    </a:lnTo>
                    <a:lnTo>
                      <a:pt x="37" y="43"/>
                    </a:lnTo>
                    <a:lnTo>
                      <a:pt x="35" y="42"/>
                    </a:lnTo>
                    <a:lnTo>
                      <a:pt x="35" y="39"/>
                    </a:lnTo>
                    <a:lnTo>
                      <a:pt x="37" y="36"/>
                    </a:lnTo>
                    <a:lnTo>
                      <a:pt x="37" y="35"/>
                    </a:lnTo>
                    <a:lnTo>
                      <a:pt x="37" y="32"/>
                    </a:lnTo>
                    <a:lnTo>
                      <a:pt x="37" y="30"/>
                    </a:lnTo>
                    <a:lnTo>
                      <a:pt x="37" y="27"/>
                    </a:lnTo>
                    <a:lnTo>
                      <a:pt x="38" y="25"/>
                    </a:lnTo>
                    <a:lnTo>
                      <a:pt x="38" y="23"/>
                    </a:lnTo>
                    <a:lnTo>
                      <a:pt x="38" y="20"/>
                    </a:lnTo>
                    <a:lnTo>
                      <a:pt x="38" y="19"/>
                    </a:lnTo>
                    <a:lnTo>
                      <a:pt x="38" y="16"/>
                    </a:lnTo>
                    <a:lnTo>
                      <a:pt x="39" y="13"/>
                    </a:lnTo>
                    <a:lnTo>
                      <a:pt x="39" y="11"/>
                    </a:lnTo>
                    <a:lnTo>
                      <a:pt x="39" y="9"/>
                    </a:lnTo>
                    <a:lnTo>
                      <a:pt x="39" y="6"/>
                    </a:lnTo>
                    <a:lnTo>
                      <a:pt x="39" y="4"/>
                    </a:lnTo>
                    <a:lnTo>
                      <a:pt x="41" y="1"/>
                    </a:lnTo>
                    <a:lnTo>
                      <a:pt x="41" y="1"/>
                    </a:lnTo>
                    <a:lnTo>
                      <a:pt x="41" y="1"/>
                    </a:lnTo>
                    <a:lnTo>
                      <a:pt x="41" y="1"/>
                    </a:lnTo>
                    <a:lnTo>
                      <a:pt x="39"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86" name="Missouri">
                <a:extLst>
                  <a:ext uri="{FF2B5EF4-FFF2-40B4-BE49-F238E27FC236}">
                    <a16:creationId xmlns:a16="http://schemas.microsoft.com/office/drawing/2014/main" id="{0CCBD5D1-7860-48DB-8711-79CFC4D0472F}"/>
                  </a:ext>
                </a:extLst>
              </p:cNvPr>
              <p:cNvSpPr>
                <a:spLocks/>
              </p:cNvSpPr>
              <p:nvPr/>
            </p:nvSpPr>
            <p:spPr bwMode="auto">
              <a:xfrm>
                <a:off x="3006765" y="3408295"/>
                <a:ext cx="144262" cy="117334"/>
              </a:xfrm>
              <a:custGeom>
                <a:avLst/>
                <a:gdLst>
                  <a:gd name="T0" fmla="*/ 73 w 75"/>
                  <a:gd name="T1" fmla="*/ 46 h 61"/>
                  <a:gd name="T2" fmla="*/ 73 w 75"/>
                  <a:gd name="T3" fmla="*/ 48 h 61"/>
                  <a:gd name="T4" fmla="*/ 73 w 75"/>
                  <a:gd name="T5" fmla="*/ 48 h 61"/>
                  <a:gd name="T6" fmla="*/ 72 w 75"/>
                  <a:gd name="T7" fmla="*/ 46 h 61"/>
                  <a:gd name="T8" fmla="*/ 70 w 75"/>
                  <a:gd name="T9" fmla="*/ 44 h 61"/>
                  <a:gd name="T10" fmla="*/ 70 w 75"/>
                  <a:gd name="T11" fmla="*/ 41 h 61"/>
                  <a:gd name="T12" fmla="*/ 66 w 75"/>
                  <a:gd name="T13" fmla="*/ 37 h 61"/>
                  <a:gd name="T14" fmla="*/ 62 w 75"/>
                  <a:gd name="T15" fmla="*/ 34 h 61"/>
                  <a:gd name="T16" fmla="*/ 61 w 75"/>
                  <a:gd name="T17" fmla="*/ 30 h 61"/>
                  <a:gd name="T18" fmla="*/ 64 w 75"/>
                  <a:gd name="T19" fmla="*/ 25 h 61"/>
                  <a:gd name="T20" fmla="*/ 62 w 75"/>
                  <a:gd name="T21" fmla="*/ 23 h 61"/>
                  <a:gd name="T22" fmla="*/ 60 w 75"/>
                  <a:gd name="T23" fmla="*/ 22 h 61"/>
                  <a:gd name="T24" fmla="*/ 57 w 75"/>
                  <a:gd name="T25" fmla="*/ 19 h 61"/>
                  <a:gd name="T26" fmla="*/ 49 w 75"/>
                  <a:gd name="T27" fmla="*/ 12 h 61"/>
                  <a:gd name="T28" fmla="*/ 47 w 75"/>
                  <a:gd name="T29" fmla="*/ 7 h 61"/>
                  <a:gd name="T30" fmla="*/ 47 w 75"/>
                  <a:gd name="T31" fmla="*/ 3 h 61"/>
                  <a:gd name="T32" fmla="*/ 46 w 75"/>
                  <a:gd name="T33" fmla="*/ 2 h 61"/>
                  <a:gd name="T34" fmla="*/ 42 w 75"/>
                  <a:gd name="T35" fmla="*/ 0 h 61"/>
                  <a:gd name="T36" fmla="*/ 34 w 75"/>
                  <a:gd name="T37" fmla="*/ 0 h 61"/>
                  <a:gd name="T38" fmla="*/ 26 w 75"/>
                  <a:gd name="T39" fmla="*/ 0 h 61"/>
                  <a:gd name="T40" fmla="*/ 16 w 75"/>
                  <a:gd name="T41" fmla="*/ 0 h 61"/>
                  <a:gd name="T42" fmla="*/ 8 w 75"/>
                  <a:gd name="T43" fmla="*/ 0 h 61"/>
                  <a:gd name="T44" fmla="*/ 0 w 75"/>
                  <a:gd name="T45" fmla="*/ 0 h 61"/>
                  <a:gd name="T46" fmla="*/ 1 w 75"/>
                  <a:gd name="T47" fmla="*/ 3 h 61"/>
                  <a:gd name="T48" fmla="*/ 3 w 75"/>
                  <a:gd name="T49" fmla="*/ 6 h 61"/>
                  <a:gd name="T50" fmla="*/ 4 w 75"/>
                  <a:gd name="T51" fmla="*/ 8 h 61"/>
                  <a:gd name="T52" fmla="*/ 8 w 75"/>
                  <a:gd name="T53" fmla="*/ 10 h 61"/>
                  <a:gd name="T54" fmla="*/ 9 w 75"/>
                  <a:gd name="T55" fmla="*/ 12 h 61"/>
                  <a:gd name="T56" fmla="*/ 7 w 75"/>
                  <a:gd name="T57" fmla="*/ 14 h 61"/>
                  <a:gd name="T58" fmla="*/ 9 w 75"/>
                  <a:gd name="T59" fmla="*/ 16 h 61"/>
                  <a:gd name="T60" fmla="*/ 12 w 75"/>
                  <a:gd name="T61" fmla="*/ 21 h 61"/>
                  <a:gd name="T62" fmla="*/ 12 w 75"/>
                  <a:gd name="T63" fmla="*/ 23 h 61"/>
                  <a:gd name="T64" fmla="*/ 12 w 75"/>
                  <a:gd name="T65" fmla="*/ 29 h 61"/>
                  <a:gd name="T66" fmla="*/ 12 w 75"/>
                  <a:gd name="T67" fmla="*/ 34 h 61"/>
                  <a:gd name="T68" fmla="*/ 12 w 75"/>
                  <a:gd name="T69" fmla="*/ 40 h 61"/>
                  <a:gd name="T70" fmla="*/ 12 w 75"/>
                  <a:gd name="T71" fmla="*/ 45 h 61"/>
                  <a:gd name="T72" fmla="*/ 12 w 75"/>
                  <a:gd name="T73" fmla="*/ 49 h 61"/>
                  <a:gd name="T74" fmla="*/ 12 w 75"/>
                  <a:gd name="T75" fmla="*/ 55 h 61"/>
                  <a:gd name="T76" fmla="*/ 22 w 75"/>
                  <a:gd name="T77" fmla="*/ 55 h 61"/>
                  <a:gd name="T78" fmla="*/ 31 w 75"/>
                  <a:gd name="T79" fmla="*/ 55 h 61"/>
                  <a:gd name="T80" fmla="*/ 41 w 75"/>
                  <a:gd name="T81" fmla="*/ 55 h 61"/>
                  <a:gd name="T82" fmla="*/ 50 w 75"/>
                  <a:gd name="T83" fmla="*/ 55 h 61"/>
                  <a:gd name="T84" fmla="*/ 60 w 75"/>
                  <a:gd name="T85" fmla="*/ 55 h 61"/>
                  <a:gd name="T86" fmla="*/ 64 w 75"/>
                  <a:gd name="T87" fmla="*/ 56 h 61"/>
                  <a:gd name="T88" fmla="*/ 62 w 75"/>
                  <a:gd name="T89" fmla="*/ 59 h 61"/>
                  <a:gd name="T90" fmla="*/ 61 w 75"/>
                  <a:gd name="T91" fmla="*/ 60 h 61"/>
                  <a:gd name="T92" fmla="*/ 64 w 75"/>
                  <a:gd name="T93" fmla="*/ 61 h 61"/>
                  <a:gd name="T94" fmla="*/ 68 w 75"/>
                  <a:gd name="T95" fmla="*/ 60 h 61"/>
                  <a:gd name="T96" fmla="*/ 68 w 75"/>
                  <a:gd name="T97" fmla="*/ 57 h 61"/>
                  <a:gd name="T98" fmla="*/ 69 w 75"/>
                  <a:gd name="T99" fmla="*/ 57 h 61"/>
                  <a:gd name="T100" fmla="*/ 69 w 75"/>
                  <a:gd name="T101" fmla="*/ 57 h 61"/>
                  <a:gd name="T102" fmla="*/ 70 w 75"/>
                  <a:gd name="T103" fmla="*/ 56 h 61"/>
                  <a:gd name="T104" fmla="*/ 69 w 75"/>
                  <a:gd name="T105" fmla="*/ 53 h 61"/>
                  <a:gd name="T106" fmla="*/ 70 w 75"/>
                  <a:gd name="T107" fmla="*/ 53 h 61"/>
                  <a:gd name="T108" fmla="*/ 70 w 75"/>
                  <a:gd name="T109" fmla="*/ 55 h 61"/>
                  <a:gd name="T110" fmla="*/ 70 w 75"/>
                  <a:gd name="T111" fmla="*/ 55 h 61"/>
                  <a:gd name="T112" fmla="*/ 72 w 75"/>
                  <a:gd name="T113" fmla="*/ 53 h 61"/>
                  <a:gd name="T114" fmla="*/ 73 w 75"/>
                  <a:gd name="T115" fmla="*/ 53 h 61"/>
                  <a:gd name="T116" fmla="*/ 75 w 75"/>
                  <a:gd name="T117" fmla="*/ 4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5" h="61">
                    <a:moveTo>
                      <a:pt x="75" y="48"/>
                    </a:moveTo>
                    <a:lnTo>
                      <a:pt x="73" y="48"/>
                    </a:lnTo>
                    <a:lnTo>
                      <a:pt x="73" y="46"/>
                    </a:lnTo>
                    <a:lnTo>
                      <a:pt x="73" y="46"/>
                    </a:lnTo>
                    <a:lnTo>
                      <a:pt x="73" y="46"/>
                    </a:lnTo>
                    <a:lnTo>
                      <a:pt x="73" y="48"/>
                    </a:lnTo>
                    <a:lnTo>
                      <a:pt x="73" y="48"/>
                    </a:lnTo>
                    <a:lnTo>
                      <a:pt x="73" y="48"/>
                    </a:lnTo>
                    <a:lnTo>
                      <a:pt x="73" y="48"/>
                    </a:lnTo>
                    <a:lnTo>
                      <a:pt x="73" y="48"/>
                    </a:lnTo>
                    <a:lnTo>
                      <a:pt x="72" y="48"/>
                    </a:lnTo>
                    <a:lnTo>
                      <a:pt x="72" y="46"/>
                    </a:lnTo>
                    <a:lnTo>
                      <a:pt x="70" y="45"/>
                    </a:lnTo>
                    <a:lnTo>
                      <a:pt x="70" y="44"/>
                    </a:lnTo>
                    <a:lnTo>
                      <a:pt x="70" y="44"/>
                    </a:lnTo>
                    <a:lnTo>
                      <a:pt x="70" y="42"/>
                    </a:lnTo>
                    <a:lnTo>
                      <a:pt x="70" y="41"/>
                    </a:lnTo>
                    <a:lnTo>
                      <a:pt x="70" y="41"/>
                    </a:lnTo>
                    <a:lnTo>
                      <a:pt x="70" y="40"/>
                    </a:lnTo>
                    <a:lnTo>
                      <a:pt x="69" y="38"/>
                    </a:lnTo>
                    <a:lnTo>
                      <a:pt x="66" y="37"/>
                    </a:lnTo>
                    <a:lnTo>
                      <a:pt x="65" y="36"/>
                    </a:lnTo>
                    <a:lnTo>
                      <a:pt x="64" y="34"/>
                    </a:lnTo>
                    <a:lnTo>
                      <a:pt x="62" y="34"/>
                    </a:lnTo>
                    <a:lnTo>
                      <a:pt x="61" y="33"/>
                    </a:lnTo>
                    <a:lnTo>
                      <a:pt x="61" y="31"/>
                    </a:lnTo>
                    <a:lnTo>
                      <a:pt x="61" y="30"/>
                    </a:lnTo>
                    <a:lnTo>
                      <a:pt x="61" y="29"/>
                    </a:lnTo>
                    <a:lnTo>
                      <a:pt x="62" y="25"/>
                    </a:lnTo>
                    <a:lnTo>
                      <a:pt x="64" y="25"/>
                    </a:lnTo>
                    <a:lnTo>
                      <a:pt x="64" y="23"/>
                    </a:lnTo>
                    <a:lnTo>
                      <a:pt x="64" y="23"/>
                    </a:lnTo>
                    <a:lnTo>
                      <a:pt x="62" y="23"/>
                    </a:lnTo>
                    <a:lnTo>
                      <a:pt x="62" y="23"/>
                    </a:lnTo>
                    <a:lnTo>
                      <a:pt x="61" y="22"/>
                    </a:lnTo>
                    <a:lnTo>
                      <a:pt x="60" y="22"/>
                    </a:lnTo>
                    <a:lnTo>
                      <a:pt x="58" y="23"/>
                    </a:lnTo>
                    <a:lnTo>
                      <a:pt x="57" y="22"/>
                    </a:lnTo>
                    <a:lnTo>
                      <a:pt x="57" y="19"/>
                    </a:lnTo>
                    <a:lnTo>
                      <a:pt x="54" y="16"/>
                    </a:lnTo>
                    <a:lnTo>
                      <a:pt x="51" y="14"/>
                    </a:lnTo>
                    <a:lnTo>
                      <a:pt x="49" y="12"/>
                    </a:lnTo>
                    <a:lnTo>
                      <a:pt x="49" y="11"/>
                    </a:lnTo>
                    <a:lnTo>
                      <a:pt x="47" y="10"/>
                    </a:lnTo>
                    <a:lnTo>
                      <a:pt x="47" y="7"/>
                    </a:lnTo>
                    <a:lnTo>
                      <a:pt x="47" y="6"/>
                    </a:lnTo>
                    <a:lnTo>
                      <a:pt x="49" y="3"/>
                    </a:lnTo>
                    <a:lnTo>
                      <a:pt x="47" y="3"/>
                    </a:lnTo>
                    <a:lnTo>
                      <a:pt x="47" y="2"/>
                    </a:lnTo>
                    <a:lnTo>
                      <a:pt x="46" y="2"/>
                    </a:lnTo>
                    <a:lnTo>
                      <a:pt x="46" y="2"/>
                    </a:lnTo>
                    <a:lnTo>
                      <a:pt x="46" y="2"/>
                    </a:lnTo>
                    <a:lnTo>
                      <a:pt x="45" y="0"/>
                    </a:lnTo>
                    <a:lnTo>
                      <a:pt x="42" y="0"/>
                    </a:lnTo>
                    <a:lnTo>
                      <a:pt x="39" y="0"/>
                    </a:lnTo>
                    <a:lnTo>
                      <a:pt x="37" y="0"/>
                    </a:lnTo>
                    <a:lnTo>
                      <a:pt x="34" y="0"/>
                    </a:lnTo>
                    <a:lnTo>
                      <a:pt x="31" y="0"/>
                    </a:lnTo>
                    <a:lnTo>
                      <a:pt x="28" y="0"/>
                    </a:lnTo>
                    <a:lnTo>
                      <a:pt x="26" y="0"/>
                    </a:lnTo>
                    <a:lnTo>
                      <a:pt x="22" y="0"/>
                    </a:lnTo>
                    <a:lnTo>
                      <a:pt x="19" y="0"/>
                    </a:lnTo>
                    <a:lnTo>
                      <a:pt x="16" y="0"/>
                    </a:lnTo>
                    <a:lnTo>
                      <a:pt x="13" y="0"/>
                    </a:lnTo>
                    <a:lnTo>
                      <a:pt x="11" y="0"/>
                    </a:lnTo>
                    <a:lnTo>
                      <a:pt x="8" y="0"/>
                    </a:lnTo>
                    <a:lnTo>
                      <a:pt x="5" y="0"/>
                    </a:lnTo>
                    <a:lnTo>
                      <a:pt x="3" y="0"/>
                    </a:lnTo>
                    <a:lnTo>
                      <a:pt x="0" y="0"/>
                    </a:lnTo>
                    <a:lnTo>
                      <a:pt x="0" y="0"/>
                    </a:lnTo>
                    <a:lnTo>
                      <a:pt x="0" y="2"/>
                    </a:lnTo>
                    <a:lnTo>
                      <a:pt x="1" y="3"/>
                    </a:lnTo>
                    <a:lnTo>
                      <a:pt x="1" y="4"/>
                    </a:lnTo>
                    <a:lnTo>
                      <a:pt x="3" y="4"/>
                    </a:lnTo>
                    <a:lnTo>
                      <a:pt x="3" y="6"/>
                    </a:lnTo>
                    <a:lnTo>
                      <a:pt x="3" y="7"/>
                    </a:lnTo>
                    <a:lnTo>
                      <a:pt x="4" y="8"/>
                    </a:lnTo>
                    <a:lnTo>
                      <a:pt x="4" y="8"/>
                    </a:lnTo>
                    <a:lnTo>
                      <a:pt x="7" y="10"/>
                    </a:lnTo>
                    <a:lnTo>
                      <a:pt x="8" y="10"/>
                    </a:lnTo>
                    <a:lnTo>
                      <a:pt x="8" y="10"/>
                    </a:lnTo>
                    <a:lnTo>
                      <a:pt x="9" y="10"/>
                    </a:lnTo>
                    <a:lnTo>
                      <a:pt x="9" y="11"/>
                    </a:lnTo>
                    <a:lnTo>
                      <a:pt x="9" y="12"/>
                    </a:lnTo>
                    <a:lnTo>
                      <a:pt x="9" y="12"/>
                    </a:lnTo>
                    <a:lnTo>
                      <a:pt x="8" y="12"/>
                    </a:lnTo>
                    <a:lnTo>
                      <a:pt x="7" y="14"/>
                    </a:lnTo>
                    <a:lnTo>
                      <a:pt x="8" y="15"/>
                    </a:lnTo>
                    <a:lnTo>
                      <a:pt x="8" y="16"/>
                    </a:lnTo>
                    <a:lnTo>
                      <a:pt x="9" y="16"/>
                    </a:lnTo>
                    <a:lnTo>
                      <a:pt x="9" y="18"/>
                    </a:lnTo>
                    <a:lnTo>
                      <a:pt x="11" y="19"/>
                    </a:lnTo>
                    <a:lnTo>
                      <a:pt x="12" y="21"/>
                    </a:lnTo>
                    <a:lnTo>
                      <a:pt x="12" y="21"/>
                    </a:lnTo>
                    <a:lnTo>
                      <a:pt x="12" y="22"/>
                    </a:lnTo>
                    <a:lnTo>
                      <a:pt x="12" y="23"/>
                    </a:lnTo>
                    <a:lnTo>
                      <a:pt x="12" y="26"/>
                    </a:lnTo>
                    <a:lnTo>
                      <a:pt x="12" y="27"/>
                    </a:lnTo>
                    <a:lnTo>
                      <a:pt x="12" y="29"/>
                    </a:lnTo>
                    <a:lnTo>
                      <a:pt x="12" y="31"/>
                    </a:lnTo>
                    <a:lnTo>
                      <a:pt x="12" y="33"/>
                    </a:lnTo>
                    <a:lnTo>
                      <a:pt x="12" y="34"/>
                    </a:lnTo>
                    <a:lnTo>
                      <a:pt x="12" y="36"/>
                    </a:lnTo>
                    <a:lnTo>
                      <a:pt x="12" y="38"/>
                    </a:lnTo>
                    <a:lnTo>
                      <a:pt x="12" y="40"/>
                    </a:lnTo>
                    <a:lnTo>
                      <a:pt x="12" y="41"/>
                    </a:lnTo>
                    <a:lnTo>
                      <a:pt x="12" y="42"/>
                    </a:lnTo>
                    <a:lnTo>
                      <a:pt x="12" y="45"/>
                    </a:lnTo>
                    <a:lnTo>
                      <a:pt x="12" y="46"/>
                    </a:lnTo>
                    <a:lnTo>
                      <a:pt x="12" y="48"/>
                    </a:lnTo>
                    <a:lnTo>
                      <a:pt x="12" y="49"/>
                    </a:lnTo>
                    <a:lnTo>
                      <a:pt x="12" y="51"/>
                    </a:lnTo>
                    <a:lnTo>
                      <a:pt x="12" y="53"/>
                    </a:lnTo>
                    <a:lnTo>
                      <a:pt x="12" y="55"/>
                    </a:lnTo>
                    <a:lnTo>
                      <a:pt x="16" y="55"/>
                    </a:lnTo>
                    <a:lnTo>
                      <a:pt x="19" y="55"/>
                    </a:lnTo>
                    <a:lnTo>
                      <a:pt x="22" y="55"/>
                    </a:lnTo>
                    <a:lnTo>
                      <a:pt x="26" y="55"/>
                    </a:lnTo>
                    <a:lnTo>
                      <a:pt x="28" y="55"/>
                    </a:lnTo>
                    <a:lnTo>
                      <a:pt x="31" y="55"/>
                    </a:lnTo>
                    <a:lnTo>
                      <a:pt x="34" y="55"/>
                    </a:lnTo>
                    <a:lnTo>
                      <a:pt x="38" y="55"/>
                    </a:lnTo>
                    <a:lnTo>
                      <a:pt x="41" y="55"/>
                    </a:lnTo>
                    <a:lnTo>
                      <a:pt x="43" y="55"/>
                    </a:lnTo>
                    <a:lnTo>
                      <a:pt x="47" y="55"/>
                    </a:lnTo>
                    <a:lnTo>
                      <a:pt x="50" y="55"/>
                    </a:lnTo>
                    <a:lnTo>
                      <a:pt x="53" y="55"/>
                    </a:lnTo>
                    <a:lnTo>
                      <a:pt x="57" y="55"/>
                    </a:lnTo>
                    <a:lnTo>
                      <a:pt x="60" y="55"/>
                    </a:lnTo>
                    <a:lnTo>
                      <a:pt x="62" y="55"/>
                    </a:lnTo>
                    <a:lnTo>
                      <a:pt x="64" y="56"/>
                    </a:lnTo>
                    <a:lnTo>
                      <a:pt x="64" y="56"/>
                    </a:lnTo>
                    <a:lnTo>
                      <a:pt x="64" y="56"/>
                    </a:lnTo>
                    <a:lnTo>
                      <a:pt x="64" y="57"/>
                    </a:lnTo>
                    <a:lnTo>
                      <a:pt x="62" y="59"/>
                    </a:lnTo>
                    <a:lnTo>
                      <a:pt x="62" y="59"/>
                    </a:lnTo>
                    <a:lnTo>
                      <a:pt x="62" y="59"/>
                    </a:lnTo>
                    <a:lnTo>
                      <a:pt x="61" y="60"/>
                    </a:lnTo>
                    <a:lnTo>
                      <a:pt x="61" y="61"/>
                    </a:lnTo>
                    <a:lnTo>
                      <a:pt x="62" y="61"/>
                    </a:lnTo>
                    <a:lnTo>
                      <a:pt x="64" y="61"/>
                    </a:lnTo>
                    <a:lnTo>
                      <a:pt x="66" y="61"/>
                    </a:lnTo>
                    <a:lnTo>
                      <a:pt x="68" y="61"/>
                    </a:lnTo>
                    <a:lnTo>
                      <a:pt x="68" y="60"/>
                    </a:lnTo>
                    <a:lnTo>
                      <a:pt x="69" y="60"/>
                    </a:lnTo>
                    <a:lnTo>
                      <a:pt x="69" y="59"/>
                    </a:lnTo>
                    <a:lnTo>
                      <a:pt x="68" y="57"/>
                    </a:lnTo>
                    <a:lnTo>
                      <a:pt x="69" y="57"/>
                    </a:lnTo>
                    <a:lnTo>
                      <a:pt x="69" y="57"/>
                    </a:lnTo>
                    <a:lnTo>
                      <a:pt x="69" y="57"/>
                    </a:lnTo>
                    <a:lnTo>
                      <a:pt x="69" y="57"/>
                    </a:lnTo>
                    <a:lnTo>
                      <a:pt x="69" y="57"/>
                    </a:lnTo>
                    <a:lnTo>
                      <a:pt x="69" y="57"/>
                    </a:lnTo>
                    <a:lnTo>
                      <a:pt x="69" y="56"/>
                    </a:lnTo>
                    <a:lnTo>
                      <a:pt x="69" y="56"/>
                    </a:lnTo>
                    <a:lnTo>
                      <a:pt x="70" y="56"/>
                    </a:lnTo>
                    <a:lnTo>
                      <a:pt x="69" y="55"/>
                    </a:lnTo>
                    <a:lnTo>
                      <a:pt x="69" y="55"/>
                    </a:lnTo>
                    <a:lnTo>
                      <a:pt x="69" y="53"/>
                    </a:lnTo>
                    <a:lnTo>
                      <a:pt x="69" y="53"/>
                    </a:lnTo>
                    <a:lnTo>
                      <a:pt x="70" y="53"/>
                    </a:lnTo>
                    <a:lnTo>
                      <a:pt x="70" y="53"/>
                    </a:lnTo>
                    <a:lnTo>
                      <a:pt x="70" y="55"/>
                    </a:lnTo>
                    <a:lnTo>
                      <a:pt x="70" y="55"/>
                    </a:lnTo>
                    <a:lnTo>
                      <a:pt x="70" y="55"/>
                    </a:lnTo>
                    <a:lnTo>
                      <a:pt x="70" y="55"/>
                    </a:lnTo>
                    <a:lnTo>
                      <a:pt x="70" y="55"/>
                    </a:lnTo>
                    <a:lnTo>
                      <a:pt x="70" y="55"/>
                    </a:lnTo>
                    <a:lnTo>
                      <a:pt x="72" y="53"/>
                    </a:lnTo>
                    <a:lnTo>
                      <a:pt x="72" y="53"/>
                    </a:lnTo>
                    <a:lnTo>
                      <a:pt x="72" y="53"/>
                    </a:lnTo>
                    <a:lnTo>
                      <a:pt x="73" y="53"/>
                    </a:lnTo>
                    <a:lnTo>
                      <a:pt x="73" y="53"/>
                    </a:lnTo>
                    <a:lnTo>
                      <a:pt x="73" y="53"/>
                    </a:lnTo>
                    <a:lnTo>
                      <a:pt x="75" y="52"/>
                    </a:lnTo>
                    <a:lnTo>
                      <a:pt x="75" y="51"/>
                    </a:lnTo>
                    <a:lnTo>
                      <a:pt x="75" y="49"/>
                    </a:lnTo>
                    <a:lnTo>
                      <a:pt x="75" y="48"/>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87" name="Minesota">
                <a:extLst>
                  <a:ext uri="{FF2B5EF4-FFF2-40B4-BE49-F238E27FC236}">
                    <a16:creationId xmlns:a16="http://schemas.microsoft.com/office/drawing/2014/main" id="{48E0AD8C-1261-4CF4-9FCD-D418BB773501}"/>
                  </a:ext>
                </a:extLst>
              </p:cNvPr>
              <p:cNvSpPr>
                <a:spLocks/>
              </p:cNvSpPr>
              <p:nvPr/>
            </p:nvSpPr>
            <p:spPr bwMode="auto">
              <a:xfrm>
                <a:off x="2975989" y="3173628"/>
                <a:ext cx="163497" cy="159651"/>
              </a:xfrm>
              <a:custGeom>
                <a:avLst/>
                <a:gdLst>
                  <a:gd name="T0" fmla="*/ 81 w 85"/>
                  <a:gd name="T1" fmla="*/ 19 h 83"/>
                  <a:gd name="T2" fmla="*/ 77 w 85"/>
                  <a:gd name="T3" fmla="*/ 19 h 83"/>
                  <a:gd name="T4" fmla="*/ 72 w 85"/>
                  <a:gd name="T5" fmla="*/ 17 h 83"/>
                  <a:gd name="T6" fmla="*/ 69 w 85"/>
                  <a:gd name="T7" fmla="*/ 16 h 83"/>
                  <a:gd name="T8" fmla="*/ 63 w 85"/>
                  <a:gd name="T9" fmla="*/ 19 h 83"/>
                  <a:gd name="T10" fmla="*/ 58 w 85"/>
                  <a:gd name="T11" fmla="*/ 15 h 83"/>
                  <a:gd name="T12" fmla="*/ 54 w 85"/>
                  <a:gd name="T13" fmla="*/ 16 h 83"/>
                  <a:gd name="T14" fmla="*/ 53 w 85"/>
                  <a:gd name="T15" fmla="*/ 13 h 83"/>
                  <a:gd name="T16" fmla="*/ 48 w 85"/>
                  <a:gd name="T17" fmla="*/ 12 h 83"/>
                  <a:gd name="T18" fmla="*/ 44 w 85"/>
                  <a:gd name="T19" fmla="*/ 11 h 83"/>
                  <a:gd name="T20" fmla="*/ 42 w 85"/>
                  <a:gd name="T21" fmla="*/ 12 h 83"/>
                  <a:gd name="T22" fmla="*/ 38 w 85"/>
                  <a:gd name="T23" fmla="*/ 12 h 83"/>
                  <a:gd name="T24" fmla="*/ 31 w 85"/>
                  <a:gd name="T25" fmla="*/ 9 h 83"/>
                  <a:gd name="T26" fmla="*/ 28 w 85"/>
                  <a:gd name="T27" fmla="*/ 8 h 83"/>
                  <a:gd name="T28" fmla="*/ 27 w 85"/>
                  <a:gd name="T29" fmla="*/ 5 h 83"/>
                  <a:gd name="T30" fmla="*/ 25 w 85"/>
                  <a:gd name="T31" fmla="*/ 1 h 83"/>
                  <a:gd name="T32" fmla="*/ 23 w 85"/>
                  <a:gd name="T33" fmla="*/ 0 h 83"/>
                  <a:gd name="T34" fmla="*/ 20 w 85"/>
                  <a:gd name="T35" fmla="*/ 5 h 83"/>
                  <a:gd name="T36" fmla="*/ 5 w 85"/>
                  <a:gd name="T37" fmla="*/ 5 h 83"/>
                  <a:gd name="T38" fmla="*/ 0 w 85"/>
                  <a:gd name="T39" fmla="*/ 9 h 83"/>
                  <a:gd name="T40" fmla="*/ 0 w 85"/>
                  <a:gd name="T41" fmla="*/ 13 h 83"/>
                  <a:gd name="T42" fmla="*/ 0 w 85"/>
                  <a:gd name="T43" fmla="*/ 17 h 83"/>
                  <a:gd name="T44" fmla="*/ 1 w 85"/>
                  <a:gd name="T45" fmla="*/ 21 h 83"/>
                  <a:gd name="T46" fmla="*/ 4 w 85"/>
                  <a:gd name="T47" fmla="*/ 26 h 83"/>
                  <a:gd name="T48" fmla="*/ 4 w 85"/>
                  <a:gd name="T49" fmla="*/ 34 h 83"/>
                  <a:gd name="T50" fmla="*/ 4 w 85"/>
                  <a:gd name="T51" fmla="*/ 36 h 83"/>
                  <a:gd name="T52" fmla="*/ 4 w 85"/>
                  <a:gd name="T53" fmla="*/ 39 h 83"/>
                  <a:gd name="T54" fmla="*/ 6 w 85"/>
                  <a:gd name="T55" fmla="*/ 45 h 83"/>
                  <a:gd name="T56" fmla="*/ 6 w 85"/>
                  <a:gd name="T57" fmla="*/ 47 h 83"/>
                  <a:gd name="T58" fmla="*/ 6 w 85"/>
                  <a:gd name="T59" fmla="*/ 51 h 83"/>
                  <a:gd name="T60" fmla="*/ 4 w 85"/>
                  <a:gd name="T61" fmla="*/ 53 h 83"/>
                  <a:gd name="T62" fmla="*/ 5 w 85"/>
                  <a:gd name="T63" fmla="*/ 55 h 83"/>
                  <a:gd name="T64" fmla="*/ 8 w 85"/>
                  <a:gd name="T65" fmla="*/ 58 h 83"/>
                  <a:gd name="T66" fmla="*/ 8 w 85"/>
                  <a:gd name="T67" fmla="*/ 68 h 83"/>
                  <a:gd name="T68" fmla="*/ 8 w 85"/>
                  <a:gd name="T69" fmla="*/ 77 h 83"/>
                  <a:gd name="T70" fmla="*/ 12 w 85"/>
                  <a:gd name="T71" fmla="*/ 83 h 83"/>
                  <a:gd name="T72" fmla="*/ 23 w 85"/>
                  <a:gd name="T73" fmla="*/ 83 h 83"/>
                  <a:gd name="T74" fmla="*/ 33 w 85"/>
                  <a:gd name="T75" fmla="*/ 83 h 83"/>
                  <a:gd name="T76" fmla="*/ 44 w 85"/>
                  <a:gd name="T77" fmla="*/ 83 h 83"/>
                  <a:gd name="T78" fmla="*/ 55 w 85"/>
                  <a:gd name="T79" fmla="*/ 83 h 83"/>
                  <a:gd name="T80" fmla="*/ 66 w 85"/>
                  <a:gd name="T81" fmla="*/ 83 h 83"/>
                  <a:gd name="T82" fmla="*/ 65 w 85"/>
                  <a:gd name="T83" fmla="*/ 76 h 83"/>
                  <a:gd name="T84" fmla="*/ 59 w 85"/>
                  <a:gd name="T85" fmla="*/ 73 h 83"/>
                  <a:gd name="T86" fmla="*/ 57 w 85"/>
                  <a:gd name="T87" fmla="*/ 70 h 83"/>
                  <a:gd name="T88" fmla="*/ 54 w 85"/>
                  <a:gd name="T89" fmla="*/ 68 h 83"/>
                  <a:gd name="T90" fmla="*/ 51 w 85"/>
                  <a:gd name="T91" fmla="*/ 68 h 83"/>
                  <a:gd name="T92" fmla="*/ 48 w 85"/>
                  <a:gd name="T93" fmla="*/ 65 h 83"/>
                  <a:gd name="T94" fmla="*/ 50 w 85"/>
                  <a:gd name="T95" fmla="*/ 62 h 83"/>
                  <a:gd name="T96" fmla="*/ 50 w 85"/>
                  <a:gd name="T97" fmla="*/ 58 h 83"/>
                  <a:gd name="T98" fmla="*/ 50 w 85"/>
                  <a:gd name="T99" fmla="*/ 55 h 83"/>
                  <a:gd name="T100" fmla="*/ 48 w 85"/>
                  <a:gd name="T101" fmla="*/ 54 h 83"/>
                  <a:gd name="T102" fmla="*/ 48 w 85"/>
                  <a:gd name="T103" fmla="*/ 51 h 83"/>
                  <a:gd name="T104" fmla="*/ 54 w 85"/>
                  <a:gd name="T105" fmla="*/ 47 h 83"/>
                  <a:gd name="T106" fmla="*/ 55 w 85"/>
                  <a:gd name="T107" fmla="*/ 47 h 83"/>
                  <a:gd name="T108" fmla="*/ 55 w 85"/>
                  <a:gd name="T109" fmla="*/ 41 h 83"/>
                  <a:gd name="T110" fmla="*/ 55 w 85"/>
                  <a:gd name="T111" fmla="*/ 38 h 83"/>
                  <a:gd name="T112" fmla="*/ 57 w 85"/>
                  <a:gd name="T113" fmla="*/ 36 h 83"/>
                  <a:gd name="T114" fmla="*/ 65 w 85"/>
                  <a:gd name="T115" fmla="*/ 31 h 83"/>
                  <a:gd name="T116" fmla="*/ 74 w 85"/>
                  <a:gd name="T117" fmla="*/ 24 h 83"/>
                  <a:gd name="T118" fmla="*/ 82 w 85"/>
                  <a:gd name="T119" fmla="*/ 21 h 83"/>
                  <a:gd name="T120" fmla="*/ 85 w 85"/>
                  <a:gd name="T121" fmla="*/ 20 h 83"/>
                  <a:gd name="T122" fmla="*/ 84 w 85"/>
                  <a:gd name="T123" fmla="*/ 19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 h="83">
                    <a:moveTo>
                      <a:pt x="84" y="19"/>
                    </a:moveTo>
                    <a:lnTo>
                      <a:pt x="82" y="20"/>
                    </a:lnTo>
                    <a:lnTo>
                      <a:pt x="81" y="19"/>
                    </a:lnTo>
                    <a:lnTo>
                      <a:pt x="80" y="19"/>
                    </a:lnTo>
                    <a:lnTo>
                      <a:pt x="80" y="17"/>
                    </a:lnTo>
                    <a:lnTo>
                      <a:pt x="77" y="19"/>
                    </a:lnTo>
                    <a:lnTo>
                      <a:pt x="74" y="17"/>
                    </a:lnTo>
                    <a:lnTo>
                      <a:pt x="73" y="17"/>
                    </a:lnTo>
                    <a:lnTo>
                      <a:pt x="72" y="17"/>
                    </a:lnTo>
                    <a:lnTo>
                      <a:pt x="72" y="16"/>
                    </a:lnTo>
                    <a:lnTo>
                      <a:pt x="70" y="16"/>
                    </a:lnTo>
                    <a:lnTo>
                      <a:pt x="69" y="16"/>
                    </a:lnTo>
                    <a:lnTo>
                      <a:pt x="67" y="17"/>
                    </a:lnTo>
                    <a:lnTo>
                      <a:pt x="65" y="19"/>
                    </a:lnTo>
                    <a:lnTo>
                      <a:pt x="63" y="19"/>
                    </a:lnTo>
                    <a:lnTo>
                      <a:pt x="62" y="17"/>
                    </a:lnTo>
                    <a:lnTo>
                      <a:pt x="59" y="16"/>
                    </a:lnTo>
                    <a:lnTo>
                      <a:pt x="58" y="15"/>
                    </a:lnTo>
                    <a:lnTo>
                      <a:pt x="57" y="15"/>
                    </a:lnTo>
                    <a:lnTo>
                      <a:pt x="55" y="15"/>
                    </a:lnTo>
                    <a:lnTo>
                      <a:pt x="54" y="16"/>
                    </a:lnTo>
                    <a:lnTo>
                      <a:pt x="54" y="16"/>
                    </a:lnTo>
                    <a:lnTo>
                      <a:pt x="53" y="15"/>
                    </a:lnTo>
                    <a:lnTo>
                      <a:pt x="53" y="13"/>
                    </a:lnTo>
                    <a:lnTo>
                      <a:pt x="51" y="13"/>
                    </a:lnTo>
                    <a:lnTo>
                      <a:pt x="50" y="12"/>
                    </a:lnTo>
                    <a:lnTo>
                      <a:pt x="48" y="12"/>
                    </a:lnTo>
                    <a:lnTo>
                      <a:pt x="47" y="11"/>
                    </a:lnTo>
                    <a:lnTo>
                      <a:pt x="46" y="11"/>
                    </a:lnTo>
                    <a:lnTo>
                      <a:pt x="44" y="11"/>
                    </a:lnTo>
                    <a:lnTo>
                      <a:pt x="44" y="11"/>
                    </a:lnTo>
                    <a:lnTo>
                      <a:pt x="43" y="11"/>
                    </a:lnTo>
                    <a:lnTo>
                      <a:pt x="42" y="12"/>
                    </a:lnTo>
                    <a:lnTo>
                      <a:pt x="40" y="12"/>
                    </a:lnTo>
                    <a:lnTo>
                      <a:pt x="39" y="12"/>
                    </a:lnTo>
                    <a:lnTo>
                      <a:pt x="38" y="12"/>
                    </a:lnTo>
                    <a:lnTo>
                      <a:pt x="38" y="11"/>
                    </a:lnTo>
                    <a:lnTo>
                      <a:pt x="35" y="11"/>
                    </a:lnTo>
                    <a:lnTo>
                      <a:pt x="31" y="9"/>
                    </a:lnTo>
                    <a:lnTo>
                      <a:pt x="28" y="9"/>
                    </a:lnTo>
                    <a:lnTo>
                      <a:pt x="28" y="8"/>
                    </a:lnTo>
                    <a:lnTo>
                      <a:pt x="28" y="8"/>
                    </a:lnTo>
                    <a:lnTo>
                      <a:pt x="27" y="7"/>
                    </a:lnTo>
                    <a:lnTo>
                      <a:pt x="27" y="7"/>
                    </a:lnTo>
                    <a:lnTo>
                      <a:pt x="27" y="5"/>
                    </a:lnTo>
                    <a:lnTo>
                      <a:pt x="25" y="4"/>
                    </a:lnTo>
                    <a:lnTo>
                      <a:pt x="25" y="1"/>
                    </a:lnTo>
                    <a:lnTo>
                      <a:pt x="25" y="1"/>
                    </a:lnTo>
                    <a:lnTo>
                      <a:pt x="25" y="0"/>
                    </a:lnTo>
                    <a:lnTo>
                      <a:pt x="25" y="0"/>
                    </a:lnTo>
                    <a:lnTo>
                      <a:pt x="23" y="0"/>
                    </a:lnTo>
                    <a:lnTo>
                      <a:pt x="23" y="2"/>
                    </a:lnTo>
                    <a:lnTo>
                      <a:pt x="23" y="5"/>
                    </a:lnTo>
                    <a:lnTo>
                      <a:pt x="20" y="5"/>
                    </a:lnTo>
                    <a:lnTo>
                      <a:pt x="14" y="5"/>
                    </a:lnTo>
                    <a:lnTo>
                      <a:pt x="10" y="5"/>
                    </a:lnTo>
                    <a:lnTo>
                      <a:pt x="5" y="5"/>
                    </a:lnTo>
                    <a:lnTo>
                      <a:pt x="1" y="5"/>
                    </a:lnTo>
                    <a:lnTo>
                      <a:pt x="0" y="5"/>
                    </a:lnTo>
                    <a:lnTo>
                      <a:pt x="0" y="9"/>
                    </a:lnTo>
                    <a:lnTo>
                      <a:pt x="0" y="11"/>
                    </a:lnTo>
                    <a:lnTo>
                      <a:pt x="0" y="12"/>
                    </a:lnTo>
                    <a:lnTo>
                      <a:pt x="0" y="13"/>
                    </a:lnTo>
                    <a:lnTo>
                      <a:pt x="0" y="15"/>
                    </a:lnTo>
                    <a:lnTo>
                      <a:pt x="0" y="16"/>
                    </a:lnTo>
                    <a:lnTo>
                      <a:pt x="0" y="17"/>
                    </a:lnTo>
                    <a:lnTo>
                      <a:pt x="1" y="19"/>
                    </a:lnTo>
                    <a:lnTo>
                      <a:pt x="1" y="20"/>
                    </a:lnTo>
                    <a:lnTo>
                      <a:pt x="1" y="21"/>
                    </a:lnTo>
                    <a:lnTo>
                      <a:pt x="1" y="21"/>
                    </a:lnTo>
                    <a:lnTo>
                      <a:pt x="2" y="23"/>
                    </a:lnTo>
                    <a:lnTo>
                      <a:pt x="4" y="26"/>
                    </a:lnTo>
                    <a:lnTo>
                      <a:pt x="4" y="28"/>
                    </a:lnTo>
                    <a:lnTo>
                      <a:pt x="4" y="28"/>
                    </a:lnTo>
                    <a:lnTo>
                      <a:pt x="4" y="34"/>
                    </a:lnTo>
                    <a:lnTo>
                      <a:pt x="4" y="34"/>
                    </a:lnTo>
                    <a:lnTo>
                      <a:pt x="4" y="35"/>
                    </a:lnTo>
                    <a:lnTo>
                      <a:pt x="4" y="36"/>
                    </a:lnTo>
                    <a:lnTo>
                      <a:pt x="4" y="36"/>
                    </a:lnTo>
                    <a:lnTo>
                      <a:pt x="4" y="39"/>
                    </a:lnTo>
                    <a:lnTo>
                      <a:pt x="4" y="39"/>
                    </a:lnTo>
                    <a:lnTo>
                      <a:pt x="5" y="42"/>
                    </a:lnTo>
                    <a:lnTo>
                      <a:pt x="6" y="43"/>
                    </a:lnTo>
                    <a:lnTo>
                      <a:pt x="6" y="45"/>
                    </a:lnTo>
                    <a:lnTo>
                      <a:pt x="6" y="45"/>
                    </a:lnTo>
                    <a:lnTo>
                      <a:pt x="6" y="46"/>
                    </a:lnTo>
                    <a:lnTo>
                      <a:pt x="6" y="47"/>
                    </a:lnTo>
                    <a:lnTo>
                      <a:pt x="6" y="49"/>
                    </a:lnTo>
                    <a:lnTo>
                      <a:pt x="6" y="50"/>
                    </a:lnTo>
                    <a:lnTo>
                      <a:pt x="6" y="51"/>
                    </a:lnTo>
                    <a:lnTo>
                      <a:pt x="5" y="51"/>
                    </a:lnTo>
                    <a:lnTo>
                      <a:pt x="4" y="53"/>
                    </a:lnTo>
                    <a:lnTo>
                      <a:pt x="4" y="53"/>
                    </a:lnTo>
                    <a:lnTo>
                      <a:pt x="4" y="54"/>
                    </a:lnTo>
                    <a:lnTo>
                      <a:pt x="4" y="54"/>
                    </a:lnTo>
                    <a:lnTo>
                      <a:pt x="5" y="55"/>
                    </a:lnTo>
                    <a:lnTo>
                      <a:pt x="5" y="55"/>
                    </a:lnTo>
                    <a:lnTo>
                      <a:pt x="6" y="57"/>
                    </a:lnTo>
                    <a:lnTo>
                      <a:pt x="8" y="58"/>
                    </a:lnTo>
                    <a:lnTo>
                      <a:pt x="8" y="61"/>
                    </a:lnTo>
                    <a:lnTo>
                      <a:pt x="8" y="64"/>
                    </a:lnTo>
                    <a:lnTo>
                      <a:pt x="8" y="68"/>
                    </a:lnTo>
                    <a:lnTo>
                      <a:pt x="8" y="70"/>
                    </a:lnTo>
                    <a:lnTo>
                      <a:pt x="8" y="73"/>
                    </a:lnTo>
                    <a:lnTo>
                      <a:pt x="8" y="77"/>
                    </a:lnTo>
                    <a:lnTo>
                      <a:pt x="8" y="80"/>
                    </a:lnTo>
                    <a:lnTo>
                      <a:pt x="8" y="83"/>
                    </a:lnTo>
                    <a:lnTo>
                      <a:pt x="12" y="83"/>
                    </a:lnTo>
                    <a:lnTo>
                      <a:pt x="14" y="83"/>
                    </a:lnTo>
                    <a:lnTo>
                      <a:pt x="19" y="83"/>
                    </a:lnTo>
                    <a:lnTo>
                      <a:pt x="23" y="83"/>
                    </a:lnTo>
                    <a:lnTo>
                      <a:pt x="25" y="83"/>
                    </a:lnTo>
                    <a:lnTo>
                      <a:pt x="29" y="83"/>
                    </a:lnTo>
                    <a:lnTo>
                      <a:pt x="33" y="83"/>
                    </a:lnTo>
                    <a:lnTo>
                      <a:pt x="38" y="83"/>
                    </a:lnTo>
                    <a:lnTo>
                      <a:pt x="40" y="83"/>
                    </a:lnTo>
                    <a:lnTo>
                      <a:pt x="44" y="83"/>
                    </a:lnTo>
                    <a:lnTo>
                      <a:pt x="48" y="83"/>
                    </a:lnTo>
                    <a:lnTo>
                      <a:pt x="51" y="83"/>
                    </a:lnTo>
                    <a:lnTo>
                      <a:pt x="55" y="83"/>
                    </a:lnTo>
                    <a:lnTo>
                      <a:pt x="59" y="83"/>
                    </a:lnTo>
                    <a:lnTo>
                      <a:pt x="63" y="83"/>
                    </a:lnTo>
                    <a:lnTo>
                      <a:pt x="66" y="83"/>
                    </a:lnTo>
                    <a:lnTo>
                      <a:pt x="66" y="79"/>
                    </a:lnTo>
                    <a:lnTo>
                      <a:pt x="66" y="77"/>
                    </a:lnTo>
                    <a:lnTo>
                      <a:pt x="65" y="76"/>
                    </a:lnTo>
                    <a:lnTo>
                      <a:pt x="63" y="76"/>
                    </a:lnTo>
                    <a:lnTo>
                      <a:pt x="61" y="75"/>
                    </a:lnTo>
                    <a:lnTo>
                      <a:pt x="59" y="73"/>
                    </a:lnTo>
                    <a:lnTo>
                      <a:pt x="59" y="72"/>
                    </a:lnTo>
                    <a:lnTo>
                      <a:pt x="58" y="70"/>
                    </a:lnTo>
                    <a:lnTo>
                      <a:pt x="57" y="70"/>
                    </a:lnTo>
                    <a:lnTo>
                      <a:pt x="55" y="69"/>
                    </a:lnTo>
                    <a:lnTo>
                      <a:pt x="54" y="69"/>
                    </a:lnTo>
                    <a:lnTo>
                      <a:pt x="54" y="68"/>
                    </a:lnTo>
                    <a:lnTo>
                      <a:pt x="53" y="68"/>
                    </a:lnTo>
                    <a:lnTo>
                      <a:pt x="53" y="68"/>
                    </a:lnTo>
                    <a:lnTo>
                      <a:pt x="51" y="68"/>
                    </a:lnTo>
                    <a:lnTo>
                      <a:pt x="50" y="66"/>
                    </a:lnTo>
                    <a:lnTo>
                      <a:pt x="50" y="66"/>
                    </a:lnTo>
                    <a:lnTo>
                      <a:pt x="48" y="65"/>
                    </a:lnTo>
                    <a:lnTo>
                      <a:pt x="50" y="65"/>
                    </a:lnTo>
                    <a:lnTo>
                      <a:pt x="50" y="64"/>
                    </a:lnTo>
                    <a:lnTo>
                      <a:pt x="50" y="62"/>
                    </a:lnTo>
                    <a:lnTo>
                      <a:pt x="48" y="61"/>
                    </a:lnTo>
                    <a:lnTo>
                      <a:pt x="50" y="61"/>
                    </a:lnTo>
                    <a:lnTo>
                      <a:pt x="50" y="58"/>
                    </a:lnTo>
                    <a:lnTo>
                      <a:pt x="50" y="58"/>
                    </a:lnTo>
                    <a:lnTo>
                      <a:pt x="50" y="57"/>
                    </a:lnTo>
                    <a:lnTo>
                      <a:pt x="50" y="55"/>
                    </a:lnTo>
                    <a:lnTo>
                      <a:pt x="50" y="55"/>
                    </a:lnTo>
                    <a:lnTo>
                      <a:pt x="50" y="54"/>
                    </a:lnTo>
                    <a:lnTo>
                      <a:pt x="48" y="54"/>
                    </a:lnTo>
                    <a:lnTo>
                      <a:pt x="48" y="53"/>
                    </a:lnTo>
                    <a:lnTo>
                      <a:pt x="48" y="53"/>
                    </a:lnTo>
                    <a:lnTo>
                      <a:pt x="48" y="51"/>
                    </a:lnTo>
                    <a:lnTo>
                      <a:pt x="50" y="50"/>
                    </a:lnTo>
                    <a:lnTo>
                      <a:pt x="50" y="50"/>
                    </a:lnTo>
                    <a:lnTo>
                      <a:pt x="54" y="47"/>
                    </a:lnTo>
                    <a:lnTo>
                      <a:pt x="54" y="47"/>
                    </a:lnTo>
                    <a:lnTo>
                      <a:pt x="54" y="47"/>
                    </a:lnTo>
                    <a:lnTo>
                      <a:pt x="55" y="47"/>
                    </a:lnTo>
                    <a:lnTo>
                      <a:pt x="55" y="45"/>
                    </a:lnTo>
                    <a:lnTo>
                      <a:pt x="55" y="43"/>
                    </a:lnTo>
                    <a:lnTo>
                      <a:pt x="55" y="41"/>
                    </a:lnTo>
                    <a:lnTo>
                      <a:pt x="55" y="39"/>
                    </a:lnTo>
                    <a:lnTo>
                      <a:pt x="55" y="39"/>
                    </a:lnTo>
                    <a:lnTo>
                      <a:pt x="55" y="38"/>
                    </a:lnTo>
                    <a:lnTo>
                      <a:pt x="57" y="38"/>
                    </a:lnTo>
                    <a:lnTo>
                      <a:pt x="57" y="38"/>
                    </a:lnTo>
                    <a:lnTo>
                      <a:pt x="57" y="36"/>
                    </a:lnTo>
                    <a:lnTo>
                      <a:pt x="58" y="36"/>
                    </a:lnTo>
                    <a:lnTo>
                      <a:pt x="62" y="34"/>
                    </a:lnTo>
                    <a:lnTo>
                      <a:pt x="65" y="31"/>
                    </a:lnTo>
                    <a:lnTo>
                      <a:pt x="70" y="27"/>
                    </a:lnTo>
                    <a:lnTo>
                      <a:pt x="72" y="26"/>
                    </a:lnTo>
                    <a:lnTo>
                      <a:pt x="74" y="24"/>
                    </a:lnTo>
                    <a:lnTo>
                      <a:pt x="78" y="23"/>
                    </a:lnTo>
                    <a:lnTo>
                      <a:pt x="81" y="21"/>
                    </a:lnTo>
                    <a:lnTo>
                      <a:pt x="82" y="21"/>
                    </a:lnTo>
                    <a:lnTo>
                      <a:pt x="84" y="20"/>
                    </a:lnTo>
                    <a:lnTo>
                      <a:pt x="84" y="20"/>
                    </a:lnTo>
                    <a:lnTo>
                      <a:pt x="85" y="20"/>
                    </a:lnTo>
                    <a:lnTo>
                      <a:pt x="85" y="20"/>
                    </a:lnTo>
                    <a:lnTo>
                      <a:pt x="85" y="20"/>
                    </a:lnTo>
                    <a:lnTo>
                      <a:pt x="84" y="19"/>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88" name="Michigan">
                <a:extLst>
                  <a:ext uri="{FF2B5EF4-FFF2-40B4-BE49-F238E27FC236}">
                    <a16:creationId xmlns:a16="http://schemas.microsoft.com/office/drawing/2014/main" id="{27B56203-E7ED-4CED-B52D-1EE7DA7FDBAF}"/>
                  </a:ext>
                </a:extLst>
              </p:cNvPr>
              <p:cNvSpPr>
                <a:spLocks noEditPoints="1"/>
              </p:cNvSpPr>
              <p:nvPr/>
            </p:nvSpPr>
            <p:spPr bwMode="auto">
              <a:xfrm>
                <a:off x="3122175" y="3206328"/>
                <a:ext cx="175038" cy="173115"/>
              </a:xfrm>
              <a:custGeom>
                <a:avLst/>
                <a:gdLst>
                  <a:gd name="T0" fmla="*/ 23 w 91"/>
                  <a:gd name="T1" fmla="*/ 15 h 90"/>
                  <a:gd name="T2" fmla="*/ 27 w 91"/>
                  <a:gd name="T3" fmla="*/ 13 h 90"/>
                  <a:gd name="T4" fmla="*/ 25 w 91"/>
                  <a:gd name="T5" fmla="*/ 10 h 90"/>
                  <a:gd name="T6" fmla="*/ 16 w 91"/>
                  <a:gd name="T7" fmla="*/ 4 h 90"/>
                  <a:gd name="T8" fmla="*/ 21 w 91"/>
                  <a:gd name="T9" fmla="*/ 0 h 90"/>
                  <a:gd name="T10" fmla="*/ 76 w 91"/>
                  <a:gd name="T11" fmla="*/ 32 h 90"/>
                  <a:gd name="T12" fmla="*/ 76 w 91"/>
                  <a:gd name="T13" fmla="*/ 30 h 90"/>
                  <a:gd name="T14" fmla="*/ 70 w 91"/>
                  <a:gd name="T15" fmla="*/ 26 h 90"/>
                  <a:gd name="T16" fmla="*/ 70 w 91"/>
                  <a:gd name="T17" fmla="*/ 26 h 90"/>
                  <a:gd name="T18" fmla="*/ 70 w 91"/>
                  <a:gd name="T19" fmla="*/ 24 h 90"/>
                  <a:gd name="T20" fmla="*/ 50 w 91"/>
                  <a:gd name="T21" fmla="*/ 44 h 90"/>
                  <a:gd name="T22" fmla="*/ 85 w 91"/>
                  <a:gd name="T23" fmla="*/ 59 h 90"/>
                  <a:gd name="T24" fmla="*/ 80 w 91"/>
                  <a:gd name="T25" fmla="*/ 60 h 90"/>
                  <a:gd name="T26" fmla="*/ 73 w 91"/>
                  <a:gd name="T27" fmla="*/ 63 h 90"/>
                  <a:gd name="T28" fmla="*/ 77 w 91"/>
                  <a:gd name="T29" fmla="*/ 59 h 90"/>
                  <a:gd name="T30" fmla="*/ 80 w 91"/>
                  <a:gd name="T31" fmla="*/ 53 h 90"/>
                  <a:gd name="T32" fmla="*/ 80 w 91"/>
                  <a:gd name="T33" fmla="*/ 44 h 90"/>
                  <a:gd name="T34" fmla="*/ 80 w 91"/>
                  <a:gd name="T35" fmla="*/ 41 h 90"/>
                  <a:gd name="T36" fmla="*/ 70 w 91"/>
                  <a:gd name="T37" fmla="*/ 37 h 90"/>
                  <a:gd name="T38" fmla="*/ 62 w 91"/>
                  <a:gd name="T39" fmla="*/ 34 h 90"/>
                  <a:gd name="T40" fmla="*/ 62 w 91"/>
                  <a:gd name="T41" fmla="*/ 40 h 90"/>
                  <a:gd name="T42" fmla="*/ 57 w 91"/>
                  <a:gd name="T43" fmla="*/ 45 h 90"/>
                  <a:gd name="T44" fmla="*/ 55 w 91"/>
                  <a:gd name="T45" fmla="*/ 45 h 90"/>
                  <a:gd name="T46" fmla="*/ 54 w 91"/>
                  <a:gd name="T47" fmla="*/ 45 h 90"/>
                  <a:gd name="T48" fmla="*/ 51 w 91"/>
                  <a:gd name="T49" fmla="*/ 45 h 90"/>
                  <a:gd name="T50" fmla="*/ 47 w 91"/>
                  <a:gd name="T51" fmla="*/ 49 h 90"/>
                  <a:gd name="T52" fmla="*/ 44 w 91"/>
                  <a:gd name="T53" fmla="*/ 59 h 90"/>
                  <a:gd name="T54" fmla="*/ 47 w 91"/>
                  <a:gd name="T55" fmla="*/ 73 h 90"/>
                  <a:gd name="T56" fmla="*/ 43 w 91"/>
                  <a:gd name="T57" fmla="*/ 87 h 90"/>
                  <a:gd name="T58" fmla="*/ 63 w 91"/>
                  <a:gd name="T59" fmla="*/ 90 h 90"/>
                  <a:gd name="T60" fmla="*/ 81 w 91"/>
                  <a:gd name="T61" fmla="*/ 87 h 90"/>
                  <a:gd name="T62" fmla="*/ 83 w 91"/>
                  <a:gd name="T63" fmla="*/ 82 h 90"/>
                  <a:gd name="T64" fmla="*/ 87 w 91"/>
                  <a:gd name="T65" fmla="*/ 78 h 90"/>
                  <a:gd name="T66" fmla="*/ 89 w 91"/>
                  <a:gd name="T67" fmla="*/ 77 h 90"/>
                  <a:gd name="T68" fmla="*/ 55 w 91"/>
                  <a:gd name="T69" fmla="*/ 36 h 90"/>
                  <a:gd name="T70" fmla="*/ 68 w 91"/>
                  <a:gd name="T71" fmla="*/ 34 h 90"/>
                  <a:gd name="T72" fmla="*/ 43 w 91"/>
                  <a:gd name="T73" fmla="*/ 33 h 90"/>
                  <a:gd name="T74" fmla="*/ 43 w 91"/>
                  <a:gd name="T75" fmla="*/ 36 h 90"/>
                  <a:gd name="T76" fmla="*/ 50 w 91"/>
                  <a:gd name="T77" fmla="*/ 32 h 90"/>
                  <a:gd name="T78" fmla="*/ 58 w 91"/>
                  <a:gd name="T79" fmla="*/ 30 h 90"/>
                  <a:gd name="T80" fmla="*/ 65 w 91"/>
                  <a:gd name="T81" fmla="*/ 32 h 90"/>
                  <a:gd name="T82" fmla="*/ 68 w 91"/>
                  <a:gd name="T83" fmla="*/ 30 h 90"/>
                  <a:gd name="T84" fmla="*/ 72 w 91"/>
                  <a:gd name="T85" fmla="*/ 29 h 90"/>
                  <a:gd name="T86" fmla="*/ 70 w 91"/>
                  <a:gd name="T87" fmla="*/ 25 h 90"/>
                  <a:gd name="T88" fmla="*/ 65 w 91"/>
                  <a:gd name="T89" fmla="*/ 24 h 90"/>
                  <a:gd name="T90" fmla="*/ 61 w 91"/>
                  <a:gd name="T91" fmla="*/ 21 h 90"/>
                  <a:gd name="T92" fmla="*/ 49 w 91"/>
                  <a:gd name="T93" fmla="*/ 21 h 90"/>
                  <a:gd name="T94" fmla="*/ 39 w 91"/>
                  <a:gd name="T95" fmla="*/ 25 h 90"/>
                  <a:gd name="T96" fmla="*/ 32 w 91"/>
                  <a:gd name="T97" fmla="*/ 21 h 90"/>
                  <a:gd name="T98" fmla="*/ 23 w 91"/>
                  <a:gd name="T99" fmla="*/ 19 h 90"/>
                  <a:gd name="T100" fmla="*/ 21 w 91"/>
                  <a:gd name="T101" fmla="*/ 15 h 90"/>
                  <a:gd name="T102" fmla="*/ 16 w 91"/>
                  <a:gd name="T103" fmla="*/ 17 h 90"/>
                  <a:gd name="T104" fmla="*/ 2 w 91"/>
                  <a:gd name="T105" fmla="*/ 22 h 90"/>
                  <a:gd name="T106" fmla="*/ 2 w 91"/>
                  <a:gd name="T107" fmla="*/ 25 h 90"/>
                  <a:gd name="T108" fmla="*/ 15 w 91"/>
                  <a:gd name="T109" fmla="*/ 29 h 90"/>
                  <a:gd name="T110" fmla="*/ 27 w 91"/>
                  <a:gd name="T111" fmla="*/ 33 h 90"/>
                  <a:gd name="T112" fmla="*/ 30 w 91"/>
                  <a:gd name="T113" fmla="*/ 38 h 90"/>
                  <a:gd name="T114" fmla="*/ 31 w 91"/>
                  <a:gd name="T115" fmla="*/ 41 h 90"/>
                  <a:gd name="T116" fmla="*/ 35 w 91"/>
                  <a:gd name="T117" fmla="*/ 38 h 90"/>
                  <a:gd name="T118" fmla="*/ 39 w 91"/>
                  <a:gd name="T119" fmla="*/ 3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 h="90">
                    <a:moveTo>
                      <a:pt x="20" y="14"/>
                    </a:moveTo>
                    <a:lnTo>
                      <a:pt x="20" y="14"/>
                    </a:lnTo>
                    <a:lnTo>
                      <a:pt x="21" y="15"/>
                    </a:lnTo>
                    <a:lnTo>
                      <a:pt x="23" y="15"/>
                    </a:lnTo>
                    <a:lnTo>
                      <a:pt x="23" y="15"/>
                    </a:lnTo>
                    <a:lnTo>
                      <a:pt x="23" y="15"/>
                    </a:lnTo>
                    <a:lnTo>
                      <a:pt x="23" y="15"/>
                    </a:lnTo>
                    <a:lnTo>
                      <a:pt x="23" y="14"/>
                    </a:lnTo>
                    <a:lnTo>
                      <a:pt x="23" y="14"/>
                    </a:lnTo>
                    <a:lnTo>
                      <a:pt x="23" y="15"/>
                    </a:lnTo>
                    <a:lnTo>
                      <a:pt x="23" y="15"/>
                    </a:lnTo>
                    <a:lnTo>
                      <a:pt x="21" y="15"/>
                    </a:lnTo>
                    <a:lnTo>
                      <a:pt x="21" y="17"/>
                    </a:lnTo>
                    <a:lnTo>
                      <a:pt x="23" y="17"/>
                    </a:lnTo>
                    <a:lnTo>
                      <a:pt x="23" y="17"/>
                    </a:lnTo>
                    <a:lnTo>
                      <a:pt x="23" y="15"/>
                    </a:lnTo>
                    <a:lnTo>
                      <a:pt x="24" y="14"/>
                    </a:lnTo>
                    <a:lnTo>
                      <a:pt x="24" y="14"/>
                    </a:lnTo>
                    <a:lnTo>
                      <a:pt x="25" y="14"/>
                    </a:lnTo>
                    <a:lnTo>
                      <a:pt x="27" y="13"/>
                    </a:lnTo>
                    <a:lnTo>
                      <a:pt x="28" y="11"/>
                    </a:lnTo>
                    <a:lnTo>
                      <a:pt x="28" y="11"/>
                    </a:lnTo>
                    <a:lnTo>
                      <a:pt x="27" y="11"/>
                    </a:lnTo>
                    <a:lnTo>
                      <a:pt x="27" y="11"/>
                    </a:lnTo>
                    <a:lnTo>
                      <a:pt x="30" y="11"/>
                    </a:lnTo>
                    <a:lnTo>
                      <a:pt x="31" y="11"/>
                    </a:lnTo>
                    <a:lnTo>
                      <a:pt x="30" y="10"/>
                    </a:lnTo>
                    <a:lnTo>
                      <a:pt x="28" y="10"/>
                    </a:lnTo>
                    <a:lnTo>
                      <a:pt x="27" y="10"/>
                    </a:lnTo>
                    <a:lnTo>
                      <a:pt x="25" y="10"/>
                    </a:lnTo>
                    <a:lnTo>
                      <a:pt x="24" y="11"/>
                    </a:lnTo>
                    <a:lnTo>
                      <a:pt x="23" y="11"/>
                    </a:lnTo>
                    <a:lnTo>
                      <a:pt x="21" y="13"/>
                    </a:lnTo>
                    <a:lnTo>
                      <a:pt x="20" y="14"/>
                    </a:lnTo>
                    <a:close/>
                    <a:moveTo>
                      <a:pt x="15" y="4"/>
                    </a:moveTo>
                    <a:lnTo>
                      <a:pt x="13" y="4"/>
                    </a:lnTo>
                    <a:lnTo>
                      <a:pt x="13" y="4"/>
                    </a:lnTo>
                    <a:lnTo>
                      <a:pt x="15" y="4"/>
                    </a:lnTo>
                    <a:lnTo>
                      <a:pt x="15" y="4"/>
                    </a:lnTo>
                    <a:lnTo>
                      <a:pt x="16" y="4"/>
                    </a:lnTo>
                    <a:lnTo>
                      <a:pt x="17" y="4"/>
                    </a:lnTo>
                    <a:lnTo>
                      <a:pt x="17" y="4"/>
                    </a:lnTo>
                    <a:lnTo>
                      <a:pt x="16" y="4"/>
                    </a:lnTo>
                    <a:lnTo>
                      <a:pt x="16" y="3"/>
                    </a:lnTo>
                    <a:lnTo>
                      <a:pt x="17" y="3"/>
                    </a:lnTo>
                    <a:lnTo>
                      <a:pt x="20" y="2"/>
                    </a:lnTo>
                    <a:lnTo>
                      <a:pt x="20" y="2"/>
                    </a:lnTo>
                    <a:lnTo>
                      <a:pt x="20" y="2"/>
                    </a:lnTo>
                    <a:lnTo>
                      <a:pt x="21" y="0"/>
                    </a:lnTo>
                    <a:lnTo>
                      <a:pt x="21" y="0"/>
                    </a:lnTo>
                    <a:lnTo>
                      <a:pt x="21" y="0"/>
                    </a:lnTo>
                    <a:lnTo>
                      <a:pt x="20" y="0"/>
                    </a:lnTo>
                    <a:lnTo>
                      <a:pt x="19" y="0"/>
                    </a:lnTo>
                    <a:lnTo>
                      <a:pt x="15" y="3"/>
                    </a:lnTo>
                    <a:lnTo>
                      <a:pt x="13" y="3"/>
                    </a:lnTo>
                    <a:lnTo>
                      <a:pt x="13" y="3"/>
                    </a:lnTo>
                    <a:lnTo>
                      <a:pt x="15" y="3"/>
                    </a:lnTo>
                    <a:lnTo>
                      <a:pt x="15" y="4"/>
                    </a:lnTo>
                    <a:close/>
                    <a:moveTo>
                      <a:pt x="74" y="32"/>
                    </a:moveTo>
                    <a:lnTo>
                      <a:pt x="76" y="32"/>
                    </a:lnTo>
                    <a:lnTo>
                      <a:pt x="77" y="32"/>
                    </a:lnTo>
                    <a:lnTo>
                      <a:pt x="78" y="32"/>
                    </a:lnTo>
                    <a:lnTo>
                      <a:pt x="78" y="32"/>
                    </a:lnTo>
                    <a:lnTo>
                      <a:pt x="78" y="30"/>
                    </a:lnTo>
                    <a:lnTo>
                      <a:pt x="78" y="30"/>
                    </a:lnTo>
                    <a:lnTo>
                      <a:pt x="77" y="30"/>
                    </a:lnTo>
                    <a:lnTo>
                      <a:pt x="77" y="30"/>
                    </a:lnTo>
                    <a:lnTo>
                      <a:pt x="76" y="29"/>
                    </a:lnTo>
                    <a:lnTo>
                      <a:pt x="76" y="30"/>
                    </a:lnTo>
                    <a:lnTo>
                      <a:pt x="76" y="30"/>
                    </a:lnTo>
                    <a:lnTo>
                      <a:pt x="76" y="30"/>
                    </a:lnTo>
                    <a:lnTo>
                      <a:pt x="76" y="30"/>
                    </a:lnTo>
                    <a:lnTo>
                      <a:pt x="76" y="30"/>
                    </a:lnTo>
                    <a:lnTo>
                      <a:pt x="74" y="32"/>
                    </a:lnTo>
                    <a:lnTo>
                      <a:pt x="74" y="30"/>
                    </a:lnTo>
                    <a:lnTo>
                      <a:pt x="74" y="30"/>
                    </a:lnTo>
                    <a:lnTo>
                      <a:pt x="74" y="32"/>
                    </a:lnTo>
                    <a:lnTo>
                      <a:pt x="74" y="32"/>
                    </a:lnTo>
                    <a:lnTo>
                      <a:pt x="74" y="32"/>
                    </a:lnTo>
                    <a:close/>
                    <a:moveTo>
                      <a:pt x="70" y="26"/>
                    </a:moveTo>
                    <a:lnTo>
                      <a:pt x="70" y="26"/>
                    </a:lnTo>
                    <a:lnTo>
                      <a:pt x="70" y="26"/>
                    </a:lnTo>
                    <a:lnTo>
                      <a:pt x="70" y="28"/>
                    </a:lnTo>
                    <a:lnTo>
                      <a:pt x="72" y="28"/>
                    </a:lnTo>
                    <a:lnTo>
                      <a:pt x="72" y="28"/>
                    </a:lnTo>
                    <a:lnTo>
                      <a:pt x="72" y="28"/>
                    </a:lnTo>
                    <a:lnTo>
                      <a:pt x="72" y="28"/>
                    </a:lnTo>
                    <a:lnTo>
                      <a:pt x="72" y="26"/>
                    </a:lnTo>
                    <a:lnTo>
                      <a:pt x="70" y="26"/>
                    </a:lnTo>
                    <a:close/>
                    <a:moveTo>
                      <a:pt x="70" y="26"/>
                    </a:moveTo>
                    <a:lnTo>
                      <a:pt x="70" y="26"/>
                    </a:lnTo>
                    <a:lnTo>
                      <a:pt x="70" y="26"/>
                    </a:lnTo>
                    <a:lnTo>
                      <a:pt x="72" y="26"/>
                    </a:lnTo>
                    <a:lnTo>
                      <a:pt x="72" y="26"/>
                    </a:lnTo>
                    <a:lnTo>
                      <a:pt x="70" y="25"/>
                    </a:lnTo>
                    <a:lnTo>
                      <a:pt x="70" y="25"/>
                    </a:lnTo>
                    <a:lnTo>
                      <a:pt x="72" y="24"/>
                    </a:lnTo>
                    <a:lnTo>
                      <a:pt x="72" y="24"/>
                    </a:lnTo>
                    <a:lnTo>
                      <a:pt x="70" y="24"/>
                    </a:lnTo>
                    <a:lnTo>
                      <a:pt x="70" y="24"/>
                    </a:lnTo>
                    <a:lnTo>
                      <a:pt x="69" y="24"/>
                    </a:lnTo>
                    <a:lnTo>
                      <a:pt x="70" y="25"/>
                    </a:lnTo>
                    <a:lnTo>
                      <a:pt x="70" y="26"/>
                    </a:lnTo>
                    <a:close/>
                    <a:moveTo>
                      <a:pt x="50" y="43"/>
                    </a:moveTo>
                    <a:lnTo>
                      <a:pt x="50" y="43"/>
                    </a:lnTo>
                    <a:lnTo>
                      <a:pt x="50" y="44"/>
                    </a:lnTo>
                    <a:lnTo>
                      <a:pt x="50" y="44"/>
                    </a:lnTo>
                    <a:lnTo>
                      <a:pt x="50" y="44"/>
                    </a:lnTo>
                    <a:lnTo>
                      <a:pt x="50" y="44"/>
                    </a:lnTo>
                    <a:lnTo>
                      <a:pt x="50" y="44"/>
                    </a:lnTo>
                    <a:lnTo>
                      <a:pt x="50" y="43"/>
                    </a:lnTo>
                    <a:lnTo>
                      <a:pt x="50" y="43"/>
                    </a:lnTo>
                    <a:close/>
                    <a:moveTo>
                      <a:pt x="91" y="73"/>
                    </a:moveTo>
                    <a:lnTo>
                      <a:pt x="91" y="71"/>
                    </a:lnTo>
                    <a:lnTo>
                      <a:pt x="89" y="68"/>
                    </a:lnTo>
                    <a:lnTo>
                      <a:pt x="88" y="64"/>
                    </a:lnTo>
                    <a:lnTo>
                      <a:pt x="88" y="62"/>
                    </a:lnTo>
                    <a:lnTo>
                      <a:pt x="87" y="60"/>
                    </a:lnTo>
                    <a:lnTo>
                      <a:pt x="87" y="59"/>
                    </a:lnTo>
                    <a:lnTo>
                      <a:pt x="85" y="59"/>
                    </a:lnTo>
                    <a:lnTo>
                      <a:pt x="84" y="58"/>
                    </a:lnTo>
                    <a:lnTo>
                      <a:pt x="84" y="58"/>
                    </a:lnTo>
                    <a:lnTo>
                      <a:pt x="83" y="59"/>
                    </a:lnTo>
                    <a:lnTo>
                      <a:pt x="81" y="59"/>
                    </a:lnTo>
                    <a:lnTo>
                      <a:pt x="81" y="59"/>
                    </a:lnTo>
                    <a:lnTo>
                      <a:pt x="81" y="60"/>
                    </a:lnTo>
                    <a:lnTo>
                      <a:pt x="80" y="60"/>
                    </a:lnTo>
                    <a:lnTo>
                      <a:pt x="80" y="60"/>
                    </a:lnTo>
                    <a:lnTo>
                      <a:pt x="80" y="60"/>
                    </a:lnTo>
                    <a:lnTo>
                      <a:pt x="80" y="60"/>
                    </a:lnTo>
                    <a:lnTo>
                      <a:pt x="80" y="60"/>
                    </a:lnTo>
                    <a:lnTo>
                      <a:pt x="78" y="63"/>
                    </a:lnTo>
                    <a:lnTo>
                      <a:pt x="78" y="63"/>
                    </a:lnTo>
                    <a:lnTo>
                      <a:pt x="78" y="63"/>
                    </a:lnTo>
                    <a:lnTo>
                      <a:pt x="77" y="63"/>
                    </a:lnTo>
                    <a:lnTo>
                      <a:pt x="77" y="64"/>
                    </a:lnTo>
                    <a:lnTo>
                      <a:pt x="76" y="64"/>
                    </a:lnTo>
                    <a:lnTo>
                      <a:pt x="76" y="64"/>
                    </a:lnTo>
                    <a:lnTo>
                      <a:pt x="74" y="64"/>
                    </a:lnTo>
                    <a:lnTo>
                      <a:pt x="73" y="63"/>
                    </a:lnTo>
                    <a:lnTo>
                      <a:pt x="73" y="63"/>
                    </a:lnTo>
                    <a:lnTo>
                      <a:pt x="73" y="62"/>
                    </a:lnTo>
                    <a:lnTo>
                      <a:pt x="73" y="62"/>
                    </a:lnTo>
                    <a:lnTo>
                      <a:pt x="73" y="60"/>
                    </a:lnTo>
                    <a:lnTo>
                      <a:pt x="74" y="60"/>
                    </a:lnTo>
                    <a:lnTo>
                      <a:pt x="74" y="59"/>
                    </a:lnTo>
                    <a:lnTo>
                      <a:pt x="76" y="59"/>
                    </a:lnTo>
                    <a:lnTo>
                      <a:pt x="76" y="59"/>
                    </a:lnTo>
                    <a:lnTo>
                      <a:pt x="76" y="59"/>
                    </a:lnTo>
                    <a:lnTo>
                      <a:pt x="77" y="59"/>
                    </a:lnTo>
                    <a:lnTo>
                      <a:pt x="77" y="59"/>
                    </a:lnTo>
                    <a:lnTo>
                      <a:pt x="77" y="58"/>
                    </a:lnTo>
                    <a:lnTo>
                      <a:pt x="77" y="56"/>
                    </a:lnTo>
                    <a:lnTo>
                      <a:pt x="78" y="55"/>
                    </a:lnTo>
                    <a:lnTo>
                      <a:pt x="78" y="55"/>
                    </a:lnTo>
                    <a:lnTo>
                      <a:pt x="78" y="55"/>
                    </a:lnTo>
                    <a:lnTo>
                      <a:pt x="78" y="55"/>
                    </a:lnTo>
                    <a:lnTo>
                      <a:pt x="80" y="55"/>
                    </a:lnTo>
                    <a:lnTo>
                      <a:pt x="80" y="53"/>
                    </a:lnTo>
                    <a:lnTo>
                      <a:pt x="80" y="53"/>
                    </a:lnTo>
                    <a:lnTo>
                      <a:pt x="80" y="51"/>
                    </a:lnTo>
                    <a:lnTo>
                      <a:pt x="80" y="51"/>
                    </a:lnTo>
                    <a:lnTo>
                      <a:pt x="81" y="49"/>
                    </a:lnTo>
                    <a:lnTo>
                      <a:pt x="81" y="48"/>
                    </a:lnTo>
                    <a:lnTo>
                      <a:pt x="80" y="47"/>
                    </a:lnTo>
                    <a:lnTo>
                      <a:pt x="78" y="45"/>
                    </a:lnTo>
                    <a:lnTo>
                      <a:pt x="78" y="45"/>
                    </a:lnTo>
                    <a:lnTo>
                      <a:pt x="78" y="45"/>
                    </a:lnTo>
                    <a:lnTo>
                      <a:pt x="80" y="44"/>
                    </a:lnTo>
                    <a:lnTo>
                      <a:pt x="80" y="44"/>
                    </a:lnTo>
                    <a:lnTo>
                      <a:pt x="81" y="44"/>
                    </a:lnTo>
                    <a:lnTo>
                      <a:pt x="81" y="44"/>
                    </a:lnTo>
                    <a:lnTo>
                      <a:pt x="81" y="44"/>
                    </a:lnTo>
                    <a:lnTo>
                      <a:pt x="80" y="44"/>
                    </a:lnTo>
                    <a:lnTo>
                      <a:pt x="80" y="43"/>
                    </a:lnTo>
                    <a:lnTo>
                      <a:pt x="80" y="43"/>
                    </a:lnTo>
                    <a:lnTo>
                      <a:pt x="80" y="43"/>
                    </a:lnTo>
                    <a:lnTo>
                      <a:pt x="80" y="43"/>
                    </a:lnTo>
                    <a:lnTo>
                      <a:pt x="80" y="41"/>
                    </a:lnTo>
                    <a:lnTo>
                      <a:pt x="80" y="41"/>
                    </a:lnTo>
                    <a:lnTo>
                      <a:pt x="80" y="41"/>
                    </a:lnTo>
                    <a:lnTo>
                      <a:pt x="78" y="40"/>
                    </a:lnTo>
                    <a:lnTo>
                      <a:pt x="77" y="40"/>
                    </a:lnTo>
                    <a:lnTo>
                      <a:pt x="74" y="38"/>
                    </a:lnTo>
                    <a:lnTo>
                      <a:pt x="73" y="38"/>
                    </a:lnTo>
                    <a:lnTo>
                      <a:pt x="73" y="38"/>
                    </a:lnTo>
                    <a:lnTo>
                      <a:pt x="72" y="38"/>
                    </a:lnTo>
                    <a:lnTo>
                      <a:pt x="72" y="37"/>
                    </a:lnTo>
                    <a:lnTo>
                      <a:pt x="70" y="37"/>
                    </a:lnTo>
                    <a:lnTo>
                      <a:pt x="70" y="37"/>
                    </a:lnTo>
                    <a:lnTo>
                      <a:pt x="70" y="36"/>
                    </a:lnTo>
                    <a:lnTo>
                      <a:pt x="69" y="36"/>
                    </a:lnTo>
                    <a:lnTo>
                      <a:pt x="68" y="36"/>
                    </a:lnTo>
                    <a:lnTo>
                      <a:pt x="66" y="36"/>
                    </a:lnTo>
                    <a:lnTo>
                      <a:pt x="65" y="34"/>
                    </a:lnTo>
                    <a:lnTo>
                      <a:pt x="63" y="34"/>
                    </a:lnTo>
                    <a:lnTo>
                      <a:pt x="63" y="34"/>
                    </a:lnTo>
                    <a:lnTo>
                      <a:pt x="63" y="34"/>
                    </a:lnTo>
                    <a:lnTo>
                      <a:pt x="62" y="34"/>
                    </a:lnTo>
                    <a:lnTo>
                      <a:pt x="62" y="34"/>
                    </a:lnTo>
                    <a:lnTo>
                      <a:pt x="62" y="34"/>
                    </a:lnTo>
                    <a:lnTo>
                      <a:pt x="62" y="36"/>
                    </a:lnTo>
                    <a:lnTo>
                      <a:pt x="61" y="36"/>
                    </a:lnTo>
                    <a:lnTo>
                      <a:pt x="61" y="37"/>
                    </a:lnTo>
                    <a:lnTo>
                      <a:pt x="61" y="37"/>
                    </a:lnTo>
                    <a:lnTo>
                      <a:pt x="61" y="38"/>
                    </a:lnTo>
                    <a:lnTo>
                      <a:pt x="61" y="38"/>
                    </a:lnTo>
                    <a:lnTo>
                      <a:pt x="61" y="38"/>
                    </a:lnTo>
                    <a:lnTo>
                      <a:pt x="62" y="38"/>
                    </a:lnTo>
                    <a:lnTo>
                      <a:pt x="62" y="40"/>
                    </a:lnTo>
                    <a:lnTo>
                      <a:pt x="62" y="40"/>
                    </a:lnTo>
                    <a:lnTo>
                      <a:pt x="61" y="40"/>
                    </a:lnTo>
                    <a:lnTo>
                      <a:pt x="59" y="40"/>
                    </a:lnTo>
                    <a:lnTo>
                      <a:pt x="59" y="40"/>
                    </a:lnTo>
                    <a:lnTo>
                      <a:pt x="58" y="41"/>
                    </a:lnTo>
                    <a:lnTo>
                      <a:pt x="57" y="41"/>
                    </a:lnTo>
                    <a:lnTo>
                      <a:pt x="57" y="41"/>
                    </a:lnTo>
                    <a:lnTo>
                      <a:pt x="57" y="43"/>
                    </a:lnTo>
                    <a:lnTo>
                      <a:pt x="57" y="44"/>
                    </a:lnTo>
                    <a:lnTo>
                      <a:pt x="57" y="45"/>
                    </a:lnTo>
                    <a:lnTo>
                      <a:pt x="57" y="45"/>
                    </a:lnTo>
                    <a:lnTo>
                      <a:pt x="55" y="48"/>
                    </a:lnTo>
                    <a:lnTo>
                      <a:pt x="55" y="48"/>
                    </a:lnTo>
                    <a:lnTo>
                      <a:pt x="55" y="48"/>
                    </a:lnTo>
                    <a:lnTo>
                      <a:pt x="55" y="48"/>
                    </a:lnTo>
                    <a:lnTo>
                      <a:pt x="55" y="47"/>
                    </a:lnTo>
                    <a:lnTo>
                      <a:pt x="55" y="45"/>
                    </a:lnTo>
                    <a:lnTo>
                      <a:pt x="55" y="45"/>
                    </a:lnTo>
                    <a:lnTo>
                      <a:pt x="55" y="45"/>
                    </a:lnTo>
                    <a:lnTo>
                      <a:pt x="55" y="45"/>
                    </a:lnTo>
                    <a:lnTo>
                      <a:pt x="55" y="47"/>
                    </a:lnTo>
                    <a:lnTo>
                      <a:pt x="55" y="47"/>
                    </a:lnTo>
                    <a:lnTo>
                      <a:pt x="55" y="47"/>
                    </a:lnTo>
                    <a:lnTo>
                      <a:pt x="55" y="47"/>
                    </a:lnTo>
                    <a:lnTo>
                      <a:pt x="54" y="48"/>
                    </a:lnTo>
                    <a:lnTo>
                      <a:pt x="54" y="48"/>
                    </a:lnTo>
                    <a:lnTo>
                      <a:pt x="54" y="48"/>
                    </a:lnTo>
                    <a:lnTo>
                      <a:pt x="54" y="47"/>
                    </a:lnTo>
                    <a:lnTo>
                      <a:pt x="54" y="45"/>
                    </a:lnTo>
                    <a:lnTo>
                      <a:pt x="54" y="45"/>
                    </a:lnTo>
                    <a:lnTo>
                      <a:pt x="54" y="44"/>
                    </a:lnTo>
                    <a:lnTo>
                      <a:pt x="55" y="44"/>
                    </a:lnTo>
                    <a:lnTo>
                      <a:pt x="54" y="44"/>
                    </a:lnTo>
                    <a:lnTo>
                      <a:pt x="54" y="43"/>
                    </a:lnTo>
                    <a:lnTo>
                      <a:pt x="55" y="43"/>
                    </a:lnTo>
                    <a:lnTo>
                      <a:pt x="55" y="43"/>
                    </a:lnTo>
                    <a:lnTo>
                      <a:pt x="54" y="43"/>
                    </a:lnTo>
                    <a:lnTo>
                      <a:pt x="54" y="44"/>
                    </a:lnTo>
                    <a:lnTo>
                      <a:pt x="53" y="45"/>
                    </a:lnTo>
                    <a:lnTo>
                      <a:pt x="51" y="45"/>
                    </a:lnTo>
                    <a:lnTo>
                      <a:pt x="51" y="45"/>
                    </a:lnTo>
                    <a:lnTo>
                      <a:pt x="50" y="45"/>
                    </a:lnTo>
                    <a:lnTo>
                      <a:pt x="50" y="47"/>
                    </a:lnTo>
                    <a:lnTo>
                      <a:pt x="50" y="47"/>
                    </a:lnTo>
                    <a:lnTo>
                      <a:pt x="50" y="47"/>
                    </a:lnTo>
                    <a:lnTo>
                      <a:pt x="49" y="47"/>
                    </a:lnTo>
                    <a:lnTo>
                      <a:pt x="49" y="48"/>
                    </a:lnTo>
                    <a:lnTo>
                      <a:pt x="49" y="48"/>
                    </a:lnTo>
                    <a:lnTo>
                      <a:pt x="47" y="49"/>
                    </a:lnTo>
                    <a:lnTo>
                      <a:pt x="47" y="49"/>
                    </a:lnTo>
                    <a:lnTo>
                      <a:pt x="47" y="49"/>
                    </a:lnTo>
                    <a:lnTo>
                      <a:pt x="47" y="51"/>
                    </a:lnTo>
                    <a:lnTo>
                      <a:pt x="47" y="51"/>
                    </a:lnTo>
                    <a:lnTo>
                      <a:pt x="47" y="53"/>
                    </a:lnTo>
                    <a:lnTo>
                      <a:pt x="47" y="55"/>
                    </a:lnTo>
                    <a:lnTo>
                      <a:pt x="46" y="56"/>
                    </a:lnTo>
                    <a:lnTo>
                      <a:pt x="46" y="56"/>
                    </a:lnTo>
                    <a:lnTo>
                      <a:pt x="44" y="58"/>
                    </a:lnTo>
                    <a:lnTo>
                      <a:pt x="44" y="59"/>
                    </a:lnTo>
                    <a:lnTo>
                      <a:pt x="44" y="59"/>
                    </a:lnTo>
                    <a:lnTo>
                      <a:pt x="44" y="60"/>
                    </a:lnTo>
                    <a:lnTo>
                      <a:pt x="44" y="62"/>
                    </a:lnTo>
                    <a:lnTo>
                      <a:pt x="44" y="62"/>
                    </a:lnTo>
                    <a:lnTo>
                      <a:pt x="44" y="64"/>
                    </a:lnTo>
                    <a:lnTo>
                      <a:pt x="44" y="64"/>
                    </a:lnTo>
                    <a:lnTo>
                      <a:pt x="44" y="67"/>
                    </a:lnTo>
                    <a:lnTo>
                      <a:pt x="46" y="70"/>
                    </a:lnTo>
                    <a:lnTo>
                      <a:pt x="46" y="70"/>
                    </a:lnTo>
                    <a:lnTo>
                      <a:pt x="47" y="71"/>
                    </a:lnTo>
                    <a:lnTo>
                      <a:pt x="47" y="73"/>
                    </a:lnTo>
                    <a:lnTo>
                      <a:pt x="47" y="74"/>
                    </a:lnTo>
                    <a:lnTo>
                      <a:pt x="47" y="77"/>
                    </a:lnTo>
                    <a:lnTo>
                      <a:pt x="47" y="78"/>
                    </a:lnTo>
                    <a:lnTo>
                      <a:pt x="47" y="79"/>
                    </a:lnTo>
                    <a:lnTo>
                      <a:pt x="47" y="81"/>
                    </a:lnTo>
                    <a:lnTo>
                      <a:pt x="46" y="82"/>
                    </a:lnTo>
                    <a:lnTo>
                      <a:pt x="46" y="83"/>
                    </a:lnTo>
                    <a:lnTo>
                      <a:pt x="44" y="85"/>
                    </a:lnTo>
                    <a:lnTo>
                      <a:pt x="43" y="86"/>
                    </a:lnTo>
                    <a:lnTo>
                      <a:pt x="43" y="87"/>
                    </a:lnTo>
                    <a:lnTo>
                      <a:pt x="42" y="89"/>
                    </a:lnTo>
                    <a:lnTo>
                      <a:pt x="40" y="89"/>
                    </a:lnTo>
                    <a:lnTo>
                      <a:pt x="40" y="90"/>
                    </a:lnTo>
                    <a:lnTo>
                      <a:pt x="43" y="90"/>
                    </a:lnTo>
                    <a:lnTo>
                      <a:pt x="46" y="90"/>
                    </a:lnTo>
                    <a:lnTo>
                      <a:pt x="50" y="90"/>
                    </a:lnTo>
                    <a:lnTo>
                      <a:pt x="54" y="90"/>
                    </a:lnTo>
                    <a:lnTo>
                      <a:pt x="57" y="90"/>
                    </a:lnTo>
                    <a:lnTo>
                      <a:pt x="61" y="90"/>
                    </a:lnTo>
                    <a:lnTo>
                      <a:pt x="63" y="90"/>
                    </a:lnTo>
                    <a:lnTo>
                      <a:pt x="63" y="90"/>
                    </a:lnTo>
                    <a:lnTo>
                      <a:pt x="68" y="90"/>
                    </a:lnTo>
                    <a:lnTo>
                      <a:pt x="72" y="90"/>
                    </a:lnTo>
                    <a:lnTo>
                      <a:pt x="74" y="90"/>
                    </a:lnTo>
                    <a:lnTo>
                      <a:pt x="78" y="90"/>
                    </a:lnTo>
                    <a:lnTo>
                      <a:pt x="78" y="90"/>
                    </a:lnTo>
                    <a:lnTo>
                      <a:pt x="78" y="90"/>
                    </a:lnTo>
                    <a:lnTo>
                      <a:pt x="80" y="87"/>
                    </a:lnTo>
                    <a:lnTo>
                      <a:pt x="80" y="87"/>
                    </a:lnTo>
                    <a:lnTo>
                      <a:pt x="81" y="87"/>
                    </a:lnTo>
                    <a:lnTo>
                      <a:pt x="81" y="87"/>
                    </a:lnTo>
                    <a:lnTo>
                      <a:pt x="81" y="87"/>
                    </a:lnTo>
                    <a:lnTo>
                      <a:pt x="81" y="87"/>
                    </a:lnTo>
                    <a:lnTo>
                      <a:pt x="81" y="86"/>
                    </a:lnTo>
                    <a:lnTo>
                      <a:pt x="81" y="86"/>
                    </a:lnTo>
                    <a:lnTo>
                      <a:pt x="83" y="86"/>
                    </a:lnTo>
                    <a:lnTo>
                      <a:pt x="81" y="85"/>
                    </a:lnTo>
                    <a:lnTo>
                      <a:pt x="83" y="85"/>
                    </a:lnTo>
                    <a:lnTo>
                      <a:pt x="83" y="83"/>
                    </a:lnTo>
                    <a:lnTo>
                      <a:pt x="83" y="82"/>
                    </a:lnTo>
                    <a:lnTo>
                      <a:pt x="84" y="82"/>
                    </a:lnTo>
                    <a:lnTo>
                      <a:pt x="84" y="82"/>
                    </a:lnTo>
                    <a:lnTo>
                      <a:pt x="85" y="82"/>
                    </a:lnTo>
                    <a:lnTo>
                      <a:pt x="85" y="81"/>
                    </a:lnTo>
                    <a:lnTo>
                      <a:pt x="85" y="81"/>
                    </a:lnTo>
                    <a:lnTo>
                      <a:pt x="85" y="79"/>
                    </a:lnTo>
                    <a:lnTo>
                      <a:pt x="85" y="79"/>
                    </a:lnTo>
                    <a:lnTo>
                      <a:pt x="87" y="78"/>
                    </a:lnTo>
                    <a:lnTo>
                      <a:pt x="87" y="78"/>
                    </a:lnTo>
                    <a:lnTo>
                      <a:pt x="87" y="78"/>
                    </a:lnTo>
                    <a:lnTo>
                      <a:pt x="87" y="78"/>
                    </a:lnTo>
                    <a:lnTo>
                      <a:pt x="87" y="77"/>
                    </a:lnTo>
                    <a:lnTo>
                      <a:pt x="88" y="77"/>
                    </a:lnTo>
                    <a:lnTo>
                      <a:pt x="88" y="77"/>
                    </a:lnTo>
                    <a:lnTo>
                      <a:pt x="88" y="78"/>
                    </a:lnTo>
                    <a:lnTo>
                      <a:pt x="88" y="78"/>
                    </a:lnTo>
                    <a:lnTo>
                      <a:pt x="88" y="79"/>
                    </a:lnTo>
                    <a:lnTo>
                      <a:pt x="88" y="79"/>
                    </a:lnTo>
                    <a:lnTo>
                      <a:pt x="89" y="78"/>
                    </a:lnTo>
                    <a:lnTo>
                      <a:pt x="89" y="77"/>
                    </a:lnTo>
                    <a:lnTo>
                      <a:pt x="91" y="73"/>
                    </a:lnTo>
                    <a:lnTo>
                      <a:pt x="91" y="73"/>
                    </a:lnTo>
                    <a:close/>
                    <a:moveTo>
                      <a:pt x="55" y="34"/>
                    </a:moveTo>
                    <a:lnTo>
                      <a:pt x="55" y="34"/>
                    </a:lnTo>
                    <a:lnTo>
                      <a:pt x="54" y="36"/>
                    </a:lnTo>
                    <a:lnTo>
                      <a:pt x="54" y="37"/>
                    </a:lnTo>
                    <a:lnTo>
                      <a:pt x="55" y="37"/>
                    </a:lnTo>
                    <a:lnTo>
                      <a:pt x="55" y="37"/>
                    </a:lnTo>
                    <a:lnTo>
                      <a:pt x="55" y="36"/>
                    </a:lnTo>
                    <a:lnTo>
                      <a:pt x="55" y="36"/>
                    </a:lnTo>
                    <a:lnTo>
                      <a:pt x="55" y="34"/>
                    </a:lnTo>
                    <a:lnTo>
                      <a:pt x="55" y="34"/>
                    </a:lnTo>
                    <a:lnTo>
                      <a:pt x="55" y="34"/>
                    </a:lnTo>
                    <a:close/>
                    <a:moveTo>
                      <a:pt x="68" y="34"/>
                    </a:moveTo>
                    <a:lnTo>
                      <a:pt x="66" y="33"/>
                    </a:lnTo>
                    <a:lnTo>
                      <a:pt x="66" y="34"/>
                    </a:lnTo>
                    <a:lnTo>
                      <a:pt x="68" y="34"/>
                    </a:lnTo>
                    <a:lnTo>
                      <a:pt x="68" y="34"/>
                    </a:lnTo>
                    <a:lnTo>
                      <a:pt x="68" y="34"/>
                    </a:lnTo>
                    <a:lnTo>
                      <a:pt x="68" y="34"/>
                    </a:lnTo>
                    <a:lnTo>
                      <a:pt x="69" y="34"/>
                    </a:lnTo>
                    <a:lnTo>
                      <a:pt x="69" y="34"/>
                    </a:lnTo>
                    <a:lnTo>
                      <a:pt x="68" y="33"/>
                    </a:lnTo>
                    <a:lnTo>
                      <a:pt x="68" y="34"/>
                    </a:lnTo>
                    <a:close/>
                    <a:moveTo>
                      <a:pt x="40" y="33"/>
                    </a:moveTo>
                    <a:lnTo>
                      <a:pt x="42" y="33"/>
                    </a:lnTo>
                    <a:lnTo>
                      <a:pt x="42" y="33"/>
                    </a:lnTo>
                    <a:lnTo>
                      <a:pt x="43" y="33"/>
                    </a:lnTo>
                    <a:lnTo>
                      <a:pt x="43" y="33"/>
                    </a:lnTo>
                    <a:lnTo>
                      <a:pt x="43" y="33"/>
                    </a:lnTo>
                    <a:lnTo>
                      <a:pt x="43" y="33"/>
                    </a:lnTo>
                    <a:lnTo>
                      <a:pt x="43" y="34"/>
                    </a:lnTo>
                    <a:lnTo>
                      <a:pt x="43" y="34"/>
                    </a:lnTo>
                    <a:lnTo>
                      <a:pt x="43" y="34"/>
                    </a:lnTo>
                    <a:lnTo>
                      <a:pt x="43" y="34"/>
                    </a:lnTo>
                    <a:lnTo>
                      <a:pt x="42" y="36"/>
                    </a:lnTo>
                    <a:lnTo>
                      <a:pt x="42" y="36"/>
                    </a:lnTo>
                    <a:lnTo>
                      <a:pt x="43" y="36"/>
                    </a:lnTo>
                    <a:lnTo>
                      <a:pt x="43" y="36"/>
                    </a:lnTo>
                    <a:lnTo>
                      <a:pt x="43" y="36"/>
                    </a:lnTo>
                    <a:lnTo>
                      <a:pt x="43" y="36"/>
                    </a:lnTo>
                    <a:lnTo>
                      <a:pt x="44" y="34"/>
                    </a:lnTo>
                    <a:lnTo>
                      <a:pt x="44" y="34"/>
                    </a:lnTo>
                    <a:lnTo>
                      <a:pt x="46" y="34"/>
                    </a:lnTo>
                    <a:lnTo>
                      <a:pt x="46" y="33"/>
                    </a:lnTo>
                    <a:lnTo>
                      <a:pt x="46" y="33"/>
                    </a:lnTo>
                    <a:lnTo>
                      <a:pt x="47" y="32"/>
                    </a:lnTo>
                    <a:lnTo>
                      <a:pt x="47" y="32"/>
                    </a:lnTo>
                    <a:lnTo>
                      <a:pt x="49" y="32"/>
                    </a:lnTo>
                    <a:lnTo>
                      <a:pt x="50" y="32"/>
                    </a:lnTo>
                    <a:lnTo>
                      <a:pt x="50" y="32"/>
                    </a:lnTo>
                    <a:lnTo>
                      <a:pt x="51" y="32"/>
                    </a:lnTo>
                    <a:lnTo>
                      <a:pt x="51" y="32"/>
                    </a:lnTo>
                    <a:lnTo>
                      <a:pt x="51" y="32"/>
                    </a:lnTo>
                    <a:lnTo>
                      <a:pt x="53" y="32"/>
                    </a:lnTo>
                    <a:lnTo>
                      <a:pt x="54" y="30"/>
                    </a:lnTo>
                    <a:lnTo>
                      <a:pt x="55" y="30"/>
                    </a:lnTo>
                    <a:lnTo>
                      <a:pt x="55" y="29"/>
                    </a:lnTo>
                    <a:lnTo>
                      <a:pt x="57" y="29"/>
                    </a:lnTo>
                    <a:lnTo>
                      <a:pt x="58" y="30"/>
                    </a:lnTo>
                    <a:lnTo>
                      <a:pt x="61" y="30"/>
                    </a:lnTo>
                    <a:lnTo>
                      <a:pt x="62" y="32"/>
                    </a:lnTo>
                    <a:lnTo>
                      <a:pt x="63" y="33"/>
                    </a:lnTo>
                    <a:lnTo>
                      <a:pt x="63" y="33"/>
                    </a:lnTo>
                    <a:lnTo>
                      <a:pt x="65" y="33"/>
                    </a:lnTo>
                    <a:lnTo>
                      <a:pt x="65" y="33"/>
                    </a:lnTo>
                    <a:lnTo>
                      <a:pt x="65" y="33"/>
                    </a:lnTo>
                    <a:lnTo>
                      <a:pt x="65" y="33"/>
                    </a:lnTo>
                    <a:lnTo>
                      <a:pt x="65" y="32"/>
                    </a:lnTo>
                    <a:lnTo>
                      <a:pt x="65" y="32"/>
                    </a:lnTo>
                    <a:lnTo>
                      <a:pt x="65" y="30"/>
                    </a:lnTo>
                    <a:lnTo>
                      <a:pt x="65" y="30"/>
                    </a:lnTo>
                    <a:lnTo>
                      <a:pt x="66" y="30"/>
                    </a:lnTo>
                    <a:lnTo>
                      <a:pt x="66" y="30"/>
                    </a:lnTo>
                    <a:lnTo>
                      <a:pt x="66" y="32"/>
                    </a:lnTo>
                    <a:lnTo>
                      <a:pt x="66" y="32"/>
                    </a:lnTo>
                    <a:lnTo>
                      <a:pt x="68" y="32"/>
                    </a:lnTo>
                    <a:lnTo>
                      <a:pt x="68" y="32"/>
                    </a:lnTo>
                    <a:lnTo>
                      <a:pt x="68" y="32"/>
                    </a:lnTo>
                    <a:lnTo>
                      <a:pt x="68" y="30"/>
                    </a:lnTo>
                    <a:lnTo>
                      <a:pt x="69" y="32"/>
                    </a:lnTo>
                    <a:lnTo>
                      <a:pt x="73" y="32"/>
                    </a:lnTo>
                    <a:lnTo>
                      <a:pt x="73" y="32"/>
                    </a:lnTo>
                    <a:lnTo>
                      <a:pt x="74" y="32"/>
                    </a:lnTo>
                    <a:lnTo>
                      <a:pt x="74" y="32"/>
                    </a:lnTo>
                    <a:lnTo>
                      <a:pt x="73" y="30"/>
                    </a:lnTo>
                    <a:lnTo>
                      <a:pt x="73" y="30"/>
                    </a:lnTo>
                    <a:lnTo>
                      <a:pt x="72" y="30"/>
                    </a:lnTo>
                    <a:lnTo>
                      <a:pt x="72" y="29"/>
                    </a:lnTo>
                    <a:lnTo>
                      <a:pt x="72" y="29"/>
                    </a:lnTo>
                    <a:lnTo>
                      <a:pt x="72" y="29"/>
                    </a:lnTo>
                    <a:lnTo>
                      <a:pt x="72" y="29"/>
                    </a:lnTo>
                    <a:lnTo>
                      <a:pt x="70" y="29"/>
                    </a:lnTo>
                    <a:lnTo>
                      <a:pt x="70" y="28"/>
                    </a:lnTo>
                    <a:lnTo>
                      <a:pt x="70" y="28"/>
                    </a:lnTo>
                    <a:lnTo>
                      <a:pt x="70" y="28"/>
                    </a:lnTo>
                    <a:lnTo>
                      <a:pt x="70" y="28"/>
                    </a:lnTo>
                    <a:lnTo>
                      <a:pt x="70" y="26"/>
                    </a:lnTo>
                    <a:lnTo>
                      <a:pt x="70" y="26"/>
                    </a:lnTo>
                    <a:lnTo>
                      <a:pt x="70" y="25"/>
                    </a:lnTo>
                    <a:lnTo>
                      <a:pt x="69" y="25"/>
                    </a:lnTo>
                    <a:lnTo>
                      <a:pt x="69" y="24"/>
                    </a:lnTo>
                    <a:lnTo>
                      <a:pt x="69" y="24"/>
                    </a:lnTo>
                    <a:lnTo>
                      <a:pt x="68" y="24"/>
                    </a:lnTo>
                    <a:lnTo>
                      <a:pt x="68" y="24"/>
                    </a:lnTo>
                    <a:lnTo>
                      <a:pt x="68" y="25"/>
                    </a:lnTo>
                    <a:lnTo>
                      <a:pt x="66" y="25"/>
                    </a:lnTo>
                    <a:lnTo>
                      <a:pt x="66" y="25"/>
                    </a:lnTo>
                    <a:lnTo>
                      <a:pt x="65" y="25"/>
                    </a:lnTo>
                    <a:lnTo>
                      <a:pt x="65" y="24"/>
                    </a:lnTo>
                    <a:lnTo>
                      <a:pt x="63" y="25"/>
                    </a:lnTo>
                    <a:lnTo>
                      <a:pt x="63" y="25"/>
                    </a:lnTo>
                    <a:lnTo>
                      <a:pt x="62" y="24"/>
                    </a:lnTo>
                    <a:lnTo>
                      <a:pt x="61" y="24"/>
                    </a:lnTo>
                    <a:lnTo>
                      <a:pt x="61" y="24"/>
                    </a:lnTo>
                    <a:lnTo>
                      <a:pt x="61" y="24"/>
                    </a:lnTo>
                    <a:lnTo>
                      <a:pt x="61" y="24"/>
                    </a:lnTo>
                    <a:lnTo>
                      <a:pt x="61" y="22"/>
                    </a:lnTo>
                    <a:lnTo>
                      <a:pt x="61" y="21"/>
                    </a:lnTo>
                    <a:lnTo>
                      <a:pt x="61" y="21"/>
                    </a:lnTo>
                    <a:lnTo>
                      <a:pt x="62" y="21"/>
                    </a:lnTo>
                    <a:lnTo>
                      <a:pt x="61" y="19"/>
                    </a:lnTo>
                    <a:lnTo>
                      <a:pt x="59" y="19"/>
                    </a:lnTo>
                    <a:lnTo>
                      <a:pt x="58" y="21"/>
                    </a:lnTo>
                    <a:lnTo>
                      <a:pt x="57" y="21"/>
                    </a:lnTo>
                    <a:lnTo>
                      <a:pt x="54" y="21"/>
                    </a:lnTo>
                    <a:lnTo>
                      <a:pt x="53" y="21"/>
                    </a:lnTo>
                    <a:lnTo>
                      <a:pt x="50" y="21"/>
                    </a:lnTo>
                    <a:lnTo>
                      <a:pt x="49" y="21"/>
                    </a:lnTo>
                    <a:lnTo>
                      <a:pt x="49" y="21"/>
                    </a:lnTo>
                    <a:lnTo>
                      <a:pt x="47" y="22"/>
                    </a:lnTo>
                    <a:lnTo>
                      <a:pt x="46" y="22"/>
                    </a:lnTo>
                    <a:lnTo>
                      <a:pt x="44" y="24"/>
                    </a:lnTo>
                    <a:lnTo>
                      <a:pt x="43" y="25"/>
                    </a:lnTo>
                    <a:lnTo>
                      <a:pt x="43" y="25"/>
                    </a:lnTo>
                    <a:lnTo>
                      <a:pt x="42" y="25"/>
                    </a:lnTo>
                    <a:lnTo>
                      <a:pt x="42" y="24"/>
                    </a:lnTo>
                    <a:lnTo>
                      <a:pt x="40" y="24"/>
                    </a:lnTo>
                    <a:lnTo>
                      <a:pt x="40" y="25"/>
                    </a:lnTo>
                    <a:lnTo>
                      <a:pt x="39" y="25"/>
                    </a:lnTo>
                    <a:lnTo>
                      <a:pt x="39" y="24"/>
                    </a:lnTo>
                    <a:lnTo>
                      <a:pt x="38" y="24"/>
                    </a:lnTo>
                    <a:lnTo>
                      <a:pt x="38" y="24"/>
                    </a:lnTo>
                    <a:lnTo>
                      <a:pt x="36" y="24"/>
                    </a:lnTo>
                    <a:lnTo>
                      <a:pt x="35" y="24"/>
                    </a:lnTo>
                    <a:lnTo>
                      <a:pt x="35" y="24"/>
                    </a:lnTo>
                    <a:lnTo>
                      <a:pt x="34" y="22"/>
                    </a:lnTo>
                    <a:lnTo>
                      <a:pt x="34" y="22"/>
                    </a:lnTo>
                    <a:lnTo>
                      <a:pt x="34" y="22"/>
                    </a:lnTo>
                    <a:lnTo>
                      <a:pt x="32" y="21"/>
                    </a:lnTo>
                    <a:lnTo>
                      <a:pt x="31" y="19"/>
                    </a:lnTo>
                    <a:lnTo>
                      <a:pt x="31" y="19"/>
                    </a:lnTo>
                    <a:lnTo>
                      <a:pt x="30" y="18"/>
                    </a:lnTo>
                    <a:lnTo>
                      <a:pt x="28" y="18"/>
                    </a:lnTo>
                    <a:lnTo>
                      <a:pt x="25" y="18"/>
                    </a:lnTo>
                    <a:lnTo>
                      <a:pt x="25" y="18"/>
                    </a:lnTo>
                    <a:lnTo>
                      <a:pt x="25" y="18"/>
                    </a:lnTo>
                    <a:lnTo>
                      <a:pt x="23" y="18"/>
                    </a:lnTo>
                    <a:lnTo>
                      <a:pt x="23" y="19"/>
                    </a:lnTo>
                    <a:lnTo>
                      <a:pt x="23" y="19"/>
                    </a:lnTo>
                    <a:lnTo>
                      <a:pt x="23" y="19"/>
                    </a:lnTo>
                    <a:lnTo>
                      <a:pt x="23" y="19"/>
                    </a:lnTo>
                    <a:lnTo>
                      <a:pt x="23" y="19"/>
                    </a:lnTo>
                    <a:lnTo>
                      <a:pt x="21" y="19"/>
                    </a:lnTo>
                    <a:lnTo>
                      <a:pt x="21" y="18"/>
                    </a:lnTo>
                    <a:lnTo>
                      <a:pt x="23" y="18"/>
                    </a:lnTo>
                    <a:lnTo>
                      <a:pt x="23" y="17"/>
                    </a:lnTo>
                    <a:lnTo>
                      <a:pt x="21" y="17"/>
                    </a:lnTo>
                    <a:lnTo>
                      <a:pt x="21" y="15"/>
                    </a:lnTo>
                    <a:lnTo>
                      <a:pt x="21" y="15"/>
                    </a:lnTo>
                    <a:lnTo>
                      <a:pt x="21" y="15"/>
                    </a:lnTo>
                    <a:lnTo>
                      <a:pt x="20" y="15"/>
                    </a:lnTo>
                    <a:lnTo>
                      <a:pt x="20" y="14"/>
                    </a:lnTo>
                    <a:lnTo>
                      <a:pt x="20" y="14"/>
                    </a:lnTo>
                    <a:lnTo>
                      <a:pt x="20" y="14"/>
                    </a:lnTo>
                    <a:lnTo>
                      <a:pt x="20" y="14"/>
                    </a:lnTo>
                    <a:lnTo>
                      <a:pt x="19" y="14"/>
                    </a:lnTo>
                    <a:lnTo>
                      <a:pt x="17" y="15"/>
                    </a:lnTo>
                    <a:lnTo>
                      <a:pt x="17" y="15"/>
                    </a:lnTo>
                    <a:lnTo>
                      <a:pt x="16" y="17"/>
                    </a:lnTo>
                    <a:lnTo>
                      <a:pt x="16" y="17"/>
                    </a:lnTo>
                    <a:lnTo>
                      <a:pt x="15" y="17"/>
                    </a:lnTo>
                    <a:lnTo>
                      <a:pt x="15" y="17"/>
                    </a:lnTo>
                    <a:lnTo>
                      <a:pt x="13" y="18"/>
                    </a:lnTo>
                    <a:lnTo>
                      <a:pt x="12" y="18"/>
                    </a:lnTo>
                    <a:lnTo>
                      <a:pt x="10" y="19"/>
                    </a:lnTo>
                    <a:lnTo>
                      <a:pt x="8" y="19"/>
                    </a:lnTo>
                    <a:lnTo>
                      <a:pt x="6" y="19"/>
                    </a:lnTo>
                    <a:lnTo>
                      <a:pt x="5" y="21"/>
                    </a:lnTo>
                    <a:lnTo>
                      <a:pt x="2" y="22"/>
                    </a:lnTo>
                    <a:lnTo>
                      <a:pt x="1" y="22"/>
                    </a:lnTo>
                    <a:lnTo>
                      <a:pt x="0" y="22"/>
                    </a:lnTo>
                    <a:lnTo>
                      <a:pt x="0" y="22"/>
                    </a:lnTo>
                    <a:lnTo>
                      <a:pt x="0" y="24"/>
                    </a:lnTo>
                    <a:lnTo>
                      <a:pt x="1" y="24"/>
                    </a:lnTo>
                    <a:lnTo>
                      <a:pt x="1" y="24"/>
                    </a:lnTo>
                    <a:lnTo>
                      <a:pt x="1" y="24"/>
                    </a:lnTo>
                    <a:lnTo>
                      <a:pt x="2" y="24"/>
                    </a:lnTo>
                    <a:lnTo>
                      <a:pt x="2" y="25"/>
                    </a:lnTo>
                    <a:lnTo>
                      <a:pt x="2" y="25"/>
                    </a:lnTo>
                    <a:lnTo>
                      <a:pt x="2" y="26"/>
                    </a:lnTo>
                    <a:lnTo>
                      <a:pt x="4" y="26"/>
                    </a:lnTo>
                    <a:lnTo>
                      <a:pt x="5" y="26"/>
                    </a:lnTo>
                    <a:lnTo>
                      <a:pt x="6" y="28"/>
                    </a:lnTo>
                    <a:lnTo>
                      <a:pt x="8" y="28"/>
                    </a:lnTo>
                    <a:lnTo>
                      <a:pt x="9" y="28"/>
                    </a:lnTo>
                    <a:lnTo>
                      <a:pt x="10" y="28"/>
                    </a:lnTo>
                    <a:lnTo>
                      <a:pt x="12" y="29"/>
                    </a:lnTo>
                    <a:lnTo>
                      <a:pt x="13" y="29"/>
                    </a:lnTo>
                    <a:lnTo>
                      <a:pt x="15" y="29"/>
                    </a:lnTo>
                    <a:lnTo>
                      <a:pt x="16" y="29"/>
                    </a:lnTo>
                    <a:lnTo>
                      <a:pt x="16" y="30"/>
                    </a:lnTo>
                    <a:lnTo>
                      <a:pt x="17" y="30"/>
                    </a:lnTo>
                    <a:lnTo>
                      <a:pt x="17" y="30"/>
                    </a:lnTo>
                    <a:lnTo>
                      <a:pt x="19" y="30"/>
                    </a:lnTo>
                    <a:lnTo>
                      <a:pt x="20" y="30"/>
                    </a:lnTo>
                    <a:lnTo>
                      <a:pt x="21" y="30"/>
                    </a:lnTo>
                    <a:lnTo>
                      <a:pt x="23" y="32"/>
                    </a:lnTo>
                    <a:lnTo>
                      <a:pt x="25" y="32"/>
                    </a:lnTo>
                    <a:lnTo>
                      <a:pt x="27" y="33"/>
                    </a:lnTo>
                    <a:lnTo>
                      <a:pt x="27" y="33"/>
                    </a:lnTo>
                    <a:lnTo>
                      <a:pt x="25" y="33"/>
                    </a:lnTo>
                    <a:lnTo>
                      <a:pt x="28" y="34"/>
                    </a:lnTo>
                    <a:lnTo>
                      <a:pt x="30" y="34"/>
                    </a:lnTo>
                    <a:lnTo>
                      <a:pt x="30" y="36"/>
                    </a:lnTo>
                    <a:lnTo>
                      <a:pt x="30" y="36"/>
                    </a:lnTo>
                    <a:lnTo>
                      <a:pt x="30" y="37"/>
                    </a:lnTo>
                    <a:lnTo>
                      <a:pt x="30" y="37"/>
                    </a:lnTo>
                    <a:lnTo>
                      <a:pt x="30" y="38"/>
                    </a:lnTo>
                    <a:lnTo>
                      <a:pt x="30" y="38"/>
                    </a:lnTo>
                    <a:lnTo>
                      <a:pt x="28" y="40"/>
                    </a:lnTo>
                    <a:lnTo>
                      <a:pt x="28" y="40"/>
                    </a:lnTo>
                    <a:lnTo>
                      <a:pt x="30" y="40"/>
                    </a:lnTo>
                    <a:lnTo>
                      <a:pt x="30" y="40"/>
                    </a:lnTo>
                    <a:lnTo>
                      <a:pt x="30" y="40"/>
                    </a:lnTo>
                    <a:lnTo>
                      <a:pt x="31" y="40"/>
                    </a:lnTo>
                    <a:lnTo>
                      <a:pt x="31" y="40"/>
                    </a:lnTo>
                    <a:lnTo>
                      <a:pt x="31" y="40"/>
                    </a:lnTo>
                    <a:lnTo>
                      <a:pt x="31" y="40"/>
                    </a:lnTo>
                    <a:lnTo>
                      <a:pt x="31" y="41"/>
                    </a:lnTo>
                    <a:lnTo>
                      <a:pt x="31" y="43"/>
                    </a:lnTo>
                    <a:lnTo>
                      <a:pt x="31" y="43"/>
                    </a:lnTo>
                    <a:lnTo>
                      <a:pt x="31" y="44"/>
                    </a:lnTo>
                    <a:lnTo>
                      <a:pt x="32" y="44"/>
                    </a:lnTo>
                    <a:lnTo>
                      <a:pt x="32" y="43"/>
                    </a:lnTo>
                    <a:lnTo>
                      <a:pt x="32" y="43"/>
                    </a:lnTo>
                    <a:lnTo>
                      <a:pt x="32" y="43"/>
                    </a:lnTo>
                    <a:lnTo>
                      <a:pt x="32" y="41"/>
                    </a:lnTo>
                    <a:lnTo>
                      <a:pt x="34" y="40"/>
                    </a:lnTo>
                    <a:lnTo>
                      <a:pt x="35" y="38"/>
                    </a:lnTo>
                    <a:lnTo>
                      <a:pt x="36" y="37"/>
                    </a:lnTo>
                    <a:lnTo>
                      <a:pt x="36" y="36"/>
                    </a:lnTo>
                    <a:lnTo>
                      <a:pt x="38" y="36"/>
                    </a:lnTo>
                    <a:lnTo>
                      <a:pt x="38" y="34"/>
                    </a:lnTo>
                    <a:lnTo>
                      <a:pt x="38" y="33"/>
                    </a:lnTo>
                    <a:lnTo>
                      <a:pt x="39" y="33"/>
                    </a:lnTo>
                    <a:lnTo>
                      <a:pt x="39" y="32"/>
                    </a:lnTo>
                    <a:lnTo>
                      <a:pt x="39" y="33"/>
                    </a:lnTo>
                    <a:lnTo>
                      <a:pt x="39" y="33"/>
                    </a:lnTo>
                    <a:lnTo>
                      <a:pt x="39" y="34"/>
                    </a:lnTo>
                    <a:lnTo>
                      <a:pt x="39" y="34"/>
                    </a:lnTo>
                    <a:lnTo>
                      <a:pt x="39" y="36"/>
                    </a:lnTo>
                    <a:lnTo>
                      <a:pt x="40" y="34"/>
                    </a:lnTo>
                    <a:lnTo>
                      <a:pt x="40" y="34"/>
                    </a:lnTo>
                    <a:lnTo>
                      <a:pt x="40" y="3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89" name="Maine">
                <a:extLst>
                  <a:ext uri="{FF2B5EF4-FFF2-40B4-BE49-F238E27FC236}">
                    <a16:creationId xmlns:a16="http://schemas.microsoft.com/office/drawing/2014/main" id="{6AF0773A-9C14-470A-8B04-45513E97F7D0}"/>
                  </a:ext>
                </a:extLst>
              </p:cNvPr>
              <p:cNvSpPr>
                <a:spLocks noEditPoints="1"/>
              </p:cNvSpPr>
              <p:nvPr/>
            </p:nvSpPr>
            <p:spPr bwMode="auto">
              <a:xfrm>
                <a:off x="3541497" y="3225563"/>
                <a:ext cx="90404" cy="121181"/>
              </a:xfrm>
              <a:custGeom>
                <a:avLst/>
                <a:gdLst>
                  <a:gd name="T0" fmla="*/ 28 w 47"/>
                  <a:gd name="T1" fmla="*/ 46 h 63"/>
                  <a:gd name="T2" fmla="*/ 28 w 47"/>
                  <a:gd name="T3" fmla="*/ 46 h 63"/>
                  <a:gd name="T4" fmla="*/ 45 w 47"/>
                  <a:gd name="T5" fmla="*/ 35 h 63"/>
                  <a:gd name="T6" fmla="*/ 45 w 47"/>
                  <a:gd name="T7" fmla="*/ 33 h 63"/>
                  <a:gd name="T8" fmla="*/ 44 w 47"/>
                  <a:gd name="T9" fmla="*/ 33 h 63"/>
                  <a:gd name="T10" fmla="*/ 43 w 47"/>
                  <a:gd name="T11" fmla="*/ 33 h 63"/>
                  <a:gd name="T12" fmla="*/ 43 w 47"/>
                  <a:gd name="T13" fmla="*/ 30 h 63"/>
                  <a:gd name="T14" fmla="*/ 41 w 47"/>
                  <a:gd name="T15" fmla="*/ 28 h 63"/>
                  <a:gd name="T16" fmla="*/ 43 w 47"/>
                  <a:gd name="T17" fmla="*/ 27 h 63"/>
                  <a:gd name="T18" fmla="*/ 41 w 47"/>
                  <a:gd name="T19" fmla="*/ 27 h 63"/>
                  <a:gd name="T20" fmla="*/ 38 w 47"/>
                  <a:gd name="T21" fmla="*/ 24 h 63"/>
                  <a:gd name="T22" fmla="*/ 38 w 47"/>
                  <a:gd name="T23" fmla="*/ 23 h 63"/>
                  <a:gd name="T24" fmla="*/ 38 w 47"/>
                  <a:gd name="T25" fmla="*/ 22 h 63"/>
                  <a:gd name="T26" fmla="*/ 38 w 47"/>
                  <a:gd name="T27" fmla="*/ 16 h 63"/>
                  <a:gd name="T28" fmla="*/ 38 w 47"/>
                  <a:gd name="T29" fmla="*/ 8 h 63"/>
                  <a:gd name="T30" fmla="*/ 33 w 47"/>
                  <a:gd name="T31" fmla="*/ 1 h 63"/>
                  <a:gd name="T32" fmla="*/ 30 w 47"/>
                  <a:gd name="T33" fmla="*/ 3 h 63"/>
                  <a:gd name="T34" fmla="*/ 25 w 47"/>
                  <a:gd name="T35" fmla="*/ 4 h 63"/>
                  <a:gd name="T36" fmla="*/ 24 w 47"/>
                  <a:gd name="T37" fmla="*/ 3 h 63"/>
                  <a:gd name="T38" fmla="*/ 21 w 47"/>
                  <a:gd name="T39" fmla="*/ 1 h 63"/>
                  <a:gd name="T40" fmla="*/ 17 w 47"/>
                  <a:gd name="T41" fmla="*/ 7 h 63"/>
                  <a:gd name="T42" fmla="*/ 13 w 47"/>
                  <a:gd name="T43" fmla="*/ 15 h 63"/>
                  <a:gd name="T44" fmla="*/ 10 w 47"/>
                  <a:gd name="T45" fmla="*/ 20 h 63"/>
                  <a:gd name="T46" fmla="*/ 10 w 47"/>
                  <a:gd name="T47" fmla="*/ 23 h 63"/>
                  <a:gd name="T48" fmla="*/ 6 w 47"/>
                  <a:gd name="T49" fmla="*/ 26 h 63"/>
                  <a:gd name="T50" fmla="*/ 6 w 47"/>
                  <a:gd name="T51" fmla="*/ 28 h 63"/>
                  <a:gd name="T52" fmla="*/ 3 w 47"/>
                  <a:gd name="T53" fmla="*/ 30 h 63"/>
                  <a:gd name="T54" fmla="*/ 3 w 47"/>
                  <a:gd name="T55" fmla="*/ 31 h 63"/>
                  <a:gd name="T56" fmla="*/ 0 w 47"/>
                  <a:gd name="T57" fmla="*/ 31 h 63"/>
                  <a:gd name="T58" fmla="*/ 2 w 47"/>
                  <a:gd name="T59" fmla="*/ 37 h 63"/>
                  <a:gd name="T60" fmla="*/ 2 w 47"/>
                  <a:gd name="T61" fmla="*/ 43 h 63"/>
                  <a:gd name="T62" fmla="*/ 2 w 47"/>
                  <a:gd name="T63" fmla="*/ 49 h 63"/>
                  <a:gd name="T64" fmla="*/ 2 w 47"/>
                  <a:gd name="T65" fmla="*/ 56 h 63"/>
                  <a:gd name="T66" fmla="*/ 3 w 47"/>
                  <a:gd name="T67" fmla="*/ 60 h 63"/>
                  <a:gd name="T68" fmla="*/ 6 w 47"/>
                  <a:gd name="T69" fmla="*/ 61 h 63"/>
                  <a:gd name="T70" fmla="*/ 10 w 47"/>
                  <a:gd name="T71" fmla="*/ 54 h 63"/>
                  <a:gd name="T72" fmla="*/ 14 w 47"/>
                  <a:gd name="T73" fmla="*/ 52 h 63"/>
                  <a:gd name="T74" fmla="*/ 14 w 47"/>
                  <a:gd name="T75" fmla="*/ 52 h 63"/>
                  <a:gd name="T76" fmla="*/ 15 w 47"/>
                  <a:gd name="T77" fmla="*/ 50 h 63"/>
                  <a:gd name="T78" fmla="*/ 17 w 47"/>
                  <a:gd name="T79" fmla="*/ 52 h 63"/>
                  <a:gd name="T80" fmla="*/ 18 w 47"/>
                  <a:gd name="T81" fmla="*/ 50 h 63"/>
                  <a:gd name="T82" fmla="*/ 18 w 47"/>
                  <a:gd name="T83" fmla="*/ 50 h 63"/>
                  <a:gd name="T84" fmla="*/ 22 w 47"/>
                  <a:gd name="T85" fmla="*/ 49 h 63"/>
                  <a:gd name="T86" fmla="*/ 25 w 47"/>
                  <a:gd name="T87" fmla="*/ 45 h 63"/>
                  <a:gd name="T88" fmla="*/ 28 w 47"/>
                  <a:gd name="T89" fmla="*/ 41 h 63"/>
                  <a:gd name="T90" fmla="*/ 28 w 47"/>
                  <a:gd name="T91" fmla="*/ 42 h 63"/>
                  <a:gd name="T92" fmla="*/ 28 w 47"/>
                  <a:gd name="T93" fmla="*/ 45 h 63"/>
                  <a:gd name="T94" fmla="*/ 30 w 47"/>
                  <a:gd name="T95" fmla="*/ 45 h 63"/>
                  <a:gd name="T96" fmla="*/ 32 w 47"/>
                  <a:gd name="T97" fmla="*/ 42 h 63"/>
                  <a:gd name="T98" fmla="*/ 33 w 47"/>
                  <a:gd name="T99" fmla="*/ 42 h 63"/>
                  <a:gd name="T100" fmla="*/ 34 w 47"/>
                  <a:gd name="T101" fmla="*/ 43 h 63"/>
                  <a:gd name="T102" fmla="*/ 36 w 47"/>
                  <a:gd name="T103" fmla="*/ 42 h 63"/>
                  <a:gd name="T104" fmla="*/ 38 w 47"/>
                  <a:gd name="T105" fmla="*/ 41 h 63"/>
                  <a:gd name="T106" fmla="*/ 43 w 47"/>
                  <a:gd name="T107" fmla="*/ 39 h 63"/>
                  <a:gd name="T108" fmla="*/ 47 w 47"/>
                  <a:gd name="T109" fmla="*/ 37 h 63"/>
                  <a:gd name="T110" fmla="*/ 32 w 47"/>
                  <a:gd name="T111" fmla="*/ 43 h 63"/>
                  <a:gd name="T112" fmla="*/ 32 w 47"/>
                  <a:gd name="T113" fmla="*/ 45 h 63"/>
                  <a:gd name="T114" fmla="*/ 33 w 47"/>
                  <a:gd name="T115" fmla="*/ 4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 h="63">
                    <a:moveTo>
                      <a:pt x="28" y="46"/>
                    </a:moveTo>
                    <a:lnTo>
                      <a:pt x="28" y="46"/>
                    </a:lnTo>
                    <a:lnTo>
                      <a:pt x="28" y="46"/>
                    </a:lnTo>
                    <a:lnTo>
                      <a:pt x="28" y="46"/>
                    </a:lnTo>
                    <a:lnTo>
                      <a:pt x="29" y="46"/>
                    </a:lnTo>
                    <a:lnTo>
                      <a:pt x="29" y="46"/>
                    </a:lnTo>
                    <a:lnTo>
                      <a:pt x="29" y="46"/>
                    </a:lnTo>
                    <a:lnTo>
                      <a:pt x="28" y="46"/>
                    </a:lnTo>
                    <a:close/>
                    <a:moveTo>
                      <a:pt x="47" y="37"/>
                    </a:moveTo>
                    <a:lnTo>
                      <a:pt x="47" y="37"/>
                    </a:lnTo>
                    <a:lnTo>
                      <a:pt x="45" y="37"/>
                    </a:lnTo>
                    <a:lnTo>
                      <a:pt x="45" y="35"/>
                    </a:lnTo>
                    <a:lnTo>
                      <a:pt x="47" y="35"/>
                    </a:lnTo>
                    <a:lnTo>
                      <a:pt x="47" y="34"/>
                    </a:lnTo>
                    <a:lnTo>
                      <a:pt x="45" y="33"/>
                    </a:lnTo>
                    <a:lnTo>
                      <a:pt x="45" y="33"/>
                    </a:lnTo>
                    <a:lnTo>
                      <a:pt x="45" y="33"/>
                    </a:lnTo>
                    <a:lnTo>
                      <a:pt x="45" y="33"/>
                    </a:lnTo>
                    <a:lnTo>
                      <a:pt x="44" y="33"/>
                    </a:lnTo>
                    <a:lnTo>
                      <a:pt x="44" y="33"/>
                    </a:lnTo>
                    <a:lnTo>
                      <a:pt x="44" y="33"/>
                    </a:lnTo>
                    <a:lnTo>
                      <a:pt x="44" y="33"/>
                    </a:lnTo>
                    <a:lnTo>
                      <a:pt x="43" y="33"/>
                    </a:lnTo>
                    <a:lnTo>
                      <a:pt x="43" y="33"/>
                    </a:lnTo>
                    <a:lnTo>
                      <a:pt x="43" y="31"/>
                    </a:lnTo>
                    <a:lnTo>
                      <a:pt x="41" y="31"/>
                    </a:lnTo>
                    <a:lnTo>
                      <a:pt x="43" y="31"/>
                    </a:lnTo>
                    <a:lnTo>
                      <a:pt x="43" y="30"/>
                    </a:lnTo>
                    <a:lnTo>
                      <a:pt x="43" y="30"/>
                    </a:lnTo>
                    <a:lnTo>
                      <a:pt x="43" y="30"/>
                    </a:lnTo>
                    <a:lnTo>
                      <a:pt x="41" y="28"/>
                    </a:lnTo>
                    <a:lnTo>
                      <a:pt x="41" y="28"/>
                    </a:lnTo>
                    <a:lnTo>
                      <a:pt x="41" y="28"/>
                    </a:lnTo>
                    <a:lnTo>
                      <a:pt x="43" y="28"/>
                    </a:lnTo>
                    <a:lnTo>
                      <a:pt x="43" y="27"/>
                    </a:lnTo>
                    <a:lnTo>
                      <a:pt x="43" y="27"/>
                    </a:lnTo>
                    <a:lnTo>
                      <a:pt x="43" y="27"/>
                    </a:lnTo>
                    <a:lnTo>
                      <a:pt x="43" y="27"/>
                    </a:lnTo>
                    <a:lnTo>
                      <a:pt x="43" y="27"/>
                    </a:lnTo>
                    <a:lnTo>
                      <a:pt x="41" y="27"/>
                    </a:lnTo>
                    <a:lnTo>
                      <a:pt x="40" y="27"/>
                    </a:lnTo>
                    <a:lnTo>
                      <a:pt x="38" y="26"/>
                    </a:lnTo>
                    <a:lnTo>
                      <a:pt x="37" y="24"/>
                    </a:lnTo>
                    <a:lnTo>
                      <a:pt x="38" y="24"/>
                    </a:lnTo>
                    <a:lnTo>
                      <a:pt x="38" y="24"/>
                    </a:lnTo>
                    <a:lnTo>
                      <a:pt x="38" y="24"/>
                    </a:lnTo>
                    <a:lnTo>
                      <a:pt x="38" y="23"/>
                    </a:lnTo>
                    <a:lnTo>
                      <a:pt x="38" y="23"/>
                    </a:lnTo>
                    <a:lnTo>
                      <a:pt x="38" y="23"/>
                    </a:lnTo>
                    <a:lnTo>
                      <a:pt x="38" y="23"/>
                    </a:lnTo>
                    <a:lnTo>
                      <a:pt x="38" y="23"/>
                    </a:lnTo>
                    <a:lnTo>
                      <a:pt x="38" y="22"/>
                    </a:lnTo>
                    <a:lnTo>
                      <a:pt x="38" y="22"/>
                    </a:lnTo>
                    <a:lnTo>
                      <a:pt x="38" y="20"/>
                    </a:lnTo>
                    <a:lnTo>
                      <a:pt x="38" y="18"/>
                    </a:lnTo>
                    <a:lnTo>
                      <a:pt x="38" y="16"/>
                    </a:lnTo>
                    <a:lnTo>
                      <a:pt x="38" y="14"/>
                    </a:lnTo>
                    <a:lnTo>
                      <a:pt x="38" y="12"/>
                    </a:lnTo>
                    <a:lnTo>
                      <a:pt x="38" y="9"/>
                    </a:lnTo>
                    <a:lnTo>
                      <a:pt x="38" y="8"/>
                    </a:lnTo>
                    <a:lnTo>
                      <a:pt x="38" y="5"/>
                    </a:lnTo>
                    <a:lnTo>
                      <a:pt x="37" y="4"/>
                    </a:lnTo>
                    <a:lnTo>
                      <a:pt x="34" y="3"/>
                    </a:lnTo>
                    <a:lnTo>
                      <a:pt x="33" y="1"/>
                    </a:lnTo>
                    <a:lnTo>
                      <a:pt x="32" y="1"/>
                    </a:lnTo>
                    <a:lnTo>
                      <a:pt x="32" y="1"/>
                    </a:lnTo>
                    <a:lnTo>
                      <a:pt x="32" y="3"/>
                    </a:lnTo>
                    <a:lnTo>
                      <a:pt x="30" y="3"/>
                    </a:lnTo>
                    <a:lnTo>
                      <a:pt x="28" y="3"/>
                    </a:lnTo>
                    <a:lnTo>
                      <a:pt x="26" y="4"/>
                    </a:lnTo>
                    <a:lnTo>
                      <a:pt x="26" y="4"/>
                    </a:lnTo>
                    <a:lnTo>
                      <a:pt x="25" y="4"/>
                    </a:lnTo>
                    <a:lnTo>
                      <a:pt x="25" y="4"/>
                    </a:lnTo>
                    <a:lnTo>
                      <a:pt x="24" y="3"/>
                    </a:lnTo>
                    <a:lnTo>
                      <a:pt x="24" y="3"/>
                    </a:lnTo>
                    <a:lnTo>
                      <a:pt x="24" y="3"/>
                    </a:lnTo>
                    <a:lnTo>
                      <a:pt x="24" y="1"/>
                    </a:lnTo>
                    <a:lnTo>
                      <a:pt x="22" y="0"/>
                    </a:lnTo>
                    <a:lnTo>
                      <a:pt x="22" y="0"/>
                    </a:lnTo>
                    <a:lnTo>
                      <a:pt x="21" y="1"/>
                    </a:lnTo>
                    <a:lnTo>
                      <a:pt x="21" y="1"/>
                    </a:lnTo>
                    <a:lnTo>
                      <a:pt x="19" y="4"/>
                    </a:lnTo>
                    <a:lnTo>
                      <a:pt x="17" y="5"/>
                    </a:lnTo>
                    <a:lnTo>
                      <a:pt x="17" y="7"/>
                    </a:lnTo>
                    <a:lnTo>
                      <a:pt x="14" y="9"/>
                    </a:lnTo>
                    <a:lnTo>
                      <a:pt x="13" y="11"/>
                    </a:lnTo>
                    <a:lnTo>
                      <a:pt x="13" y="14"/>
                    </a:lnTo>
                    <a:lnTo>
                      <a:pt x="13" y="15"/>
                    </a:lnTo>
                    <a:lnTo>
                      <a:pt x="11" y="16"/>
                    </a:lnTo>
                    <a:lnTo>
                      <a:pt x="10" y="18"/>
                    </a:lnTo>
                    <a:lnTo>
                      <a:pt x="10" y="19"/>
                    </a:lnTo>
                    <a:lnTo>
                      <a:pt x="10" y="20"/>
                    </a:lnTo>
                    <a:lnTo>
                      <a:pt x="10" y="22"/>
                    </a:lnTo>
                    <a:lnTo>
                      <a:pt x="10" y="22"/>
                    </a:lnTo>
                    <a:lnTo>
                      <a:pt x="10" y="23"/>
                    </a:lnTo>
                    <a:lnTo>
                      <a:pt x="10" y="23"/>
                    </a:lnTo>
                    <a:lnTo>
                      <a:pt x="9" y="24"/>
                    </a:lnTo>
                    <a:lnTo>
                      <a:pt x="9" y="24"/>
                    </a:lnTo>
                    <a:lnTo>
                      <a:pt x="7" y="26"/>
                    </a:lnTo>
                    <a:lnTo>
                      <a:pt x="6" y="26"/>
                    </a:lnTo>
                    <a:lnTo>
                      <a:pt x="6" y="27"/>
                    </a:lnTo>
                    <a:lnTo>
                      <a:pt x="4" y="28"/>
                    </a:lnTo>
                    <a:lnTo>
                      <a:pt x="6" y="28"/>
                    </a:lnTo>
                    <a:lnTo>
                      <a:pt x="6" y="28"/>
                    </a:lnTo>
                    <a:lnTo>
                      <a:pt x="4" y="30"/>
                    </a:lnTo>
                    <a:lnTo>
                      <a:pt x="4" y="30"/>
                    </a:lnTo>
                    <a:lnTo>
                      <a:pt x="4" y="30"/>
                    </a:lnTo>
                    <a:lnTo>
                      <a:pt x="3" y="30"/>
                    </a:lnTo>
                    <a:lnTo>
                      <a:pt x="3" y="31"/>
                    </a:lnTo>
                    <a:lnTo>
                      <a:pt x="3" y="31"/>
                    </a:lnTo>
                    <a:lnTo>
                      <a:pt x="3" y="31"/>
                    </a:lnTo>
                    <a:lnTo>
                      <a:pt x="3" y="31"/>
                    </a:lnTo>
                    <a:lnTo>
                      <a:pt x="2" y="30"/>
                    </a:lnTo>
                    <a:lnTo>
                      <a:pt x="2" y="30"/>
                    </a:lnTo>
                    <a:lnTo>
                      <a:pt x="2" y="31"/>
                    </a:lnTo>
                    <a:lnTo>
                      <a:pt x="0" y="31"/>
                    </a:lnTo>
                    <a:lnTo>
                      <a:pt x="0" y="33"/>
                    </a:lnTo>
                    <a:lnTo>
                      <a:pt x="0" y="34"/>
                    </a:lnTo>
                    <a:lnTo>
                      <a:pt x="2" y="35"/>
                    </a:lnTo>
                    <a:lnTo>
                      <a:pt x="2" y="37"/>
                    </a:lnTo>
                    <a:lnTo>
                      <a:pt x="2" y="38"/>
                    </a:lnTo>
                    <a:lnTo>
                      <a:pt x="2" y="41"/>
                    </a:lnTo>
                    <a:lnTo>
                      <a:pt x="2" y="42"/>
                    </a:lnTo>
                    <a:lnTo>
                      <a:pt x="2" y="43"/>
                    </a:lnTo>
                    <a:lnTo>
                      <a:pt x="2" y="45"/>
                    </a:lnTo>
                    <a:lnTo>
                      <a:pt x="2" y="46"/>
                    </a:lnTo>
                    <a:lnTo>
                      <a:pt x="2" y="48"/>
                    </a:lnTo>
                    <a:lnTo>
                      <a:pt x="2" y="49"/>
                    </a:lnTo>
                    <a:lnTo>
                      <a:pt x="2" y="50"/>
                    </a:lnTo>
                    <a:lnTo>
                      <a:pt x="2" y="53"/>
                    </a:lnTo>
                    <a:lnTo>
                      <a:pt x="2" y="54"/>
                    </a:lnTo>
                    <a:lnTo>
                      <a:pt x="2" y="56"/>
                    </a:lnTo>
                    <a:lnTo>
                      <a:pt x="2" y="57"/>
                    </a:lnTo>
                    <a:lnTo>
                      <a:pt x="2" y="57"/>
                    </a:lnTo>
                    <a:lnTo>
                      <a:pt x="3" y="58"/>
                    </a:lnTo>
                    <a:lnTo>
                      <a:pt x="3" y="60"/>
                    </a:lnTo>
                    <a:lnTo>
                      <a:pt x="4" y="61"/>
                    </a:lnTo>
                    <a:lnTo>
                      <a:pt x="4" y="63"/>
                    </a:lnTo>
                    <a:lnTo>
                      <a:pt x="6" y="61"/>
                    </a:lnTo>
                    <a:lnTo>
                      <a:pt x="6" y="61"/>
                    </a:lnTo>
                    <a:lnTo>
                      <a:pt x="7" y="58"/>
                    </a:lnTo>
                    <a:lnTo>
                      <a:pt x="9" y="56"/>
                    </a:lnTo>
                    <a:lnTo>
                      <a:pt x="11" y="54"/>
                    </a:lnTo>
                    <a:lnTo>
                      <a:pt x="10" y="54"/>
                    </a:lnTo>
                    <a:lnTo>
                      <a:pt x="10" y="53"/>
                    </a:lnTo>
                    <a:lnTo>
                      <a:pt x="11" y="52"/>
                    </a:lnTo>
                    <a:lnTo>
                      <a:pt x="13" y="52"/>
                    </a:lnTo>
                    <a:lnTo>
                      <a:pt x="14" y="52"/>
                    </a:lnTo>
                    <a:lnTo>
                      <a:pt x="14" y="52"/>
                    </a:lnTo>
                    <a:lnTo>
                      <a:pt x="14" y="52"/>
                    </a:lnTo>
                    <a:lnTo>
                      <a:pt x="14" y="52"/>
                    </a:lnTo>
                    <a:lnTo>
                      <a:pt x="14" y="52"/>
                    </a:lnTo>
                    <a:lnTo>
                      <a:pt x="15" y="52"/>
                    </a:lnTo>
                    <a:lnTo>
                      <a:pt x="15" y="52"/>
                    </a:lnTo>
                    <a:lnTo>
                      <a:pt x="15" y="52"/>
                    </a:lnTo>
                    <a:lnTo>
                      <a:pt x="15" y="50"/>
                    </a:lnTo>
                    <a:lnTo>
                      <a:pt x="15" y="50"/>
                    </a:lnTo>
                    <a:lnTo>
                      <a:pt x="15" y="50"/>
                    </a:lnTo>
                    <a:lnTo>
                      <a:pt x="15" y="52"/>
                    </a:lnTo>
                    <a:lnTo>
                      <a:pt x="17" y="52"/>
                    </a:lnTo>
                    <a:lnTo>
                      <a:pt x="17" y="50"/>
                    </a:lnTo>
                    <a:lnTo>
                      <a:pt x="17" y="49"/>
                    </a:lnTo>
                    <a:lnTo>
                      <a:pt x="17" y="50"/>
                    </a:lnTo>
                    <a:lnTo>
                      <a:pt x="18" y="50"/>
                    </a:lnTo>
                    <a:lnTo>
                      <a:pt x="18" y="50"/>
                    </a:lnTo>
                    <a:lnTo>
                      <a:pt x="18" y="49"/>
                    </a:lnTo>
                    <a:lnTo>
                      <a:pt x="18" y="49"/>
                    </a:lnTo>
                    <a:lnTo>
                      <a:pt x="18" y="50"/>
                    </a:lnTo>
                    <a:lnTo>
                      <a:pt x="19" y="50"/>
                    </a:lnTo>
                    <a:lnTo>
                      <a:pt x="19" y="50"/>
                    </a:lnTo>
                    <a:lnTo>
                      <a:pt x="21" y="49"/>
                    </a:lnTo>
                    <a:lnTo>
                      <a:pt x="22" y="49"/>
                    </a:lnTo>
                    <a:lnTo>
                      <a:pt x="24" y="49"/>
                    </a:lnTo>
                    <a:lnTo>
                      <a:pt x="24" y="48"/>
                    </a:lnTo>
                    <a:lnTo>
                      <a:pt x="24" y="46"/>
                    </a:lnTo>
                    <a:lnTo>
                      <a:pt x="25" y="45"/>
                    </a:lnTo>
                    <a:lnTo>
                      <a:pt x="25" y="43"/>
                    </a:lnTo>
                    <a:lnTo>
                      <a:pt x="26" y="42"/>
                    </a:lnTo>
                    <a:lnTo>
                      <a:pt x="26" y="42"/>
                    </a:lnTo>
                    <a:lnTo>
                      <a:pt x="28" y="41"/>
                    </a:lnTo>
                    <a:lnTo>
                      <a:pt x="28" y="42"/>
                    </a:lnTo>
                    <a:lnTo>
                      <a:pt x="26" y="42"/>
                    </a:lnTo>
                    <a:lnTo>
                      <a:pt x="28" y="43"/>
                    </a:lnTo>
                    <a:lnTo>
                      <a:pt x="28" y="42"/>
                    </a:lnTo>
                    <a:lnTo>
                      <a:pt x="28" y="43"/>
                    </a:lnTo>
                    <a:lnTo>
                      <a:pt x="26" y="43"/>
                    </a:lnTo>
                    <a:lnTo>
                      <a:pt x="26" y="45"/>
                    </a:lnTo>
                    <a:lnTo>
                      <a:pt x="28" y="45"/>
                    </a:lnTo>
                    <a:lnTo>
                      <a:pt x="29" y="45"/>
                    </a:lnTo>
                    <a:lnTo>
                      <a:pt x="29" y="45"/>
                    </a:lnTo>
                    <a:lnTo>
                      <a:pt x="30" y="45"/>
                    </a:lnTo>
                    <a:lnTo>
                      <a:pt x="30" y="45"/>
                    </a:lnTo>
                    <a:lnTo>
                      <a:pt x="30" y="43"/>
                    </a:lnTo>
                    <a:lnTo>
                      <a:pt x="30" y="43"/>
                    </a:lnTo>
                    <a:lnTo>
                      <a:pt x="30" y="42"/>
                    </a:lnTo>
                    <a:lnTo>
                      <a:pt x="32" y="42"/>
                    </a:lnTo>
                    <a:lnTo>
                      <a:pt x="32" y="43"/>
                    </a:lnTo>
                    <a:lnTo>
                      <a:pt x="32" y="42"/>
                    </a:lnTo>
                    <a:lnTo>
                      <a:pt x="33" y="42"/>
                    </a:lnTo>
                    <a:lnTo>
                      <a:pt x="33" y="42"/>
                    </a:lnTo>
                    <a:lnTo>
                      <a:pt x="33" y="42"/>
                    </a:lnTo>
                    <a:lnTo>
                      <a:pt x="34" y="42"/>
                    </a:lnTo>
                    <a:lnTo>
                      <a:pt x="34" y="42"/>
                    </a:lnTo>
                    <a:lnTo>
                      <a:pt x="34" y="43"/>
                    </a:lnTo>
                    <a:lnTo>
                      <a:pt x="36" y="43"/>
                    </a:lnTo>
                    <a:lnTo>
                      <a:pt x="36" y="43"/>
                    </a:lnTo>
                    <a:lnTo>
                      <a:pt x="36" y="43"/>
                    </a:lnTo>
                    <a:lnTo>
                      <a:pt x="36" y="42"/>
                    </a:lnTo>
                    <a:lnTo>
                      <a:pt x="37" y="42"/>
                    </a:lnTo>
                    <a:lnTo>
                      <a:pt x="37" y="41"/>
                    </a:lnTo>
                    <a:lnTo>
                      <a:pt x="38" y="41"/>
                    </a:lnTo>
                    <a:lnTo>
                      <a:pt x="38" y="41"/>
                    </a:lnTo>
                    <a:lnTo>
                      <a:pt x="40" y="41"/>
                    </a:lnTo>
                    <a:lnTo>
                      <a:pt x="40" y="41"/>
                    </a:lnTo>
                    <a:lnTo>
                      <a:pt x="41" y="41"/>
                    </a:lnTo>
                    <a:lnTo>
                      <a:pt x="43" y="39"/>
                    </a:lnTo>
                    <a:lnTo>
                      <a:pt x="43" y="39"/>
                    </a:lnTo>
                    <a:lnTo>
                      <a:pt x="45" y="39"/>
                    </a:lnTo>
                    <a:lnTo>
                      <a:pt x="47" y="38"/>
                    </a:lnTo>
                    <a:lnTo>
                      <a:pt x="47" y="37"/>
                    </a:lnTo>
                    <a:close/>
                    <a:moveTo>
                      <a:pt x="33" y="43"/>
                    </a:moveTo>
                    <a:lnTo>
                      <a:pt x="33" y="42"/>
                    </a:lnTo>
                    <a:lnTo>
                      <a:pt x="32" y="43"/>
                    </a:lnTo>
                    <a:lnTo>
                      <a:pt x="32" y="43"/>
                    </a:lnTo>
                    <a:lnTo>
                      <a:pt x="32" y="45"/>
                    </a:lnTo>
                    <a:lnTo>
                      <a:pt x="32" y="45"/>
                    </a:lnTo>
                    <a:lnTo>
                      <a:pt x="32" y="46"/>
                    </a:lnTo>
                    <a:lnTo>
                      <a:pt x="32" y="45"/>
                    </a:lnTo>
                    <a:lnTo>
                      <a:pt x="32" y="45"/>
                    </a:lnTo>
                    <a:lnTo>
                      <a:pt x="33" y="45"/>
                    </a:lnTo>
                    <a:lnTo>
                      <a:pt x="33" y="45"/>
                    </a:lnTo>
                    <a:lnTo>
                      <a:pt x="33" y="43"/>
                    </a:lnTo>
                    <a:lnTo>
                      <a:pt x="33" y="4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90" name="Maryland">
                <a:extLst>
                  <a:ext uri="{FF2B5EF4-FFF2-40B4-BE49-F238E27FC236}">
                    <a16:creationId xmlns:a16="http://schemas.microsoft.com/office/drawing/2014/main" id="{E94F9618-4E0B-4A9D-939E-F2D8E9A0CA85}"/>
                  </a:ext>
                </a:extLst>
              </p:cNvPr>
              <p:cNvSpPr>
                <a:spLocks noEditPoints="1"/>
              </p:cNvSpPr>
              <p:nvPr/>
            </p:nvSpPr>
            <p:spPr bwMode="auto">
              <a:xfrm>
                <a:off x="3358764" y="3431377"/>
                <a:ext cx="98098" cy="46164"/>
              </a:xfrm>
              <a:custGeom>
                <a:avLst/>
                <a:gdLst>
                  <a:gd name="T0" fmla="*/ 44 w 51"/>
                  <a:gd name="T1" fmla="*/ 17 h 24"/>
                  <a:gd name="T2" fmla="*/ 44 w 51"/>
                  <a:gd name="T3" fmla="*/ 17 h 24"/>
                  <a:gd name="T4" fmla="*/ 44 w 51"/>
                  <a:gd name="T5" fmla="*/ 17 h 24"/>
                  <a:gd name="T6" fmla="*/ 42 w 51"/>
                  <a:gd name="T7" fmla="*/ 9 h 24"/>
                  <a:gd name="T8" fmla="*/ 42 w 51"/>
                  <a:gd name="T9" fmla="*/ 0 h 24"/>
                  <a:gd name="T10" fmla="*/ 32 w 51"/>
                  <a:gd name="T11" fmla="*/ 0 h 24"/>
                  <a:gd name="T12" fmla="*/ 22 w 51"/>
                  <a:gd name="T13" fmla="*/ 0 h 24"/>
                  <a:gd name="T14" fmla="*/ 11 w 51"/>
                  <a:gd name="T15" fmla="*/ 0 h 24"/>
                  <a:gd name="T16" fmla="*/ 0 w 51"/>
                  <a:gd name="T17" fmla="*/ 0 h 24"/>
                  <a:gd name="T18" fmla="*/ 0 w 51"/>
                  <a:gd name="T19" fmla="*/ 7 h 24"/>
                  <a:gd name="T20" fmla="*/ 6 w 51"/>
                  <a:gd name="T21" fmla="*/ 3 h 24"/>
                  <a:gd name="T22" fmla="*/ 8 w 51"/>
                  <a:gd name="T23" fmla="*/ 2 h 24"/>
                  <a:gd name="T24" fmla="*/ 10 w 51"/>
                  <a:gd name="T25" fmla="*/ 2 h 24"/>
                  <a:gd name="T26" fmla="*/ 13 w 51"/>
                  <a:gd name="T27" fmla="*/ 3 h 24"/>
                  <a:gd name="T28" fmla="*/ 14 w 51"/>
                  <a:gd name="T29" fmla="*/ 2 h 24"/>
                  <a:gd name="T30" fmla="*/ 18 w 51"/>
                  <a:gd name="T31" fmla="*/ 2 h 24"/>
                  <a:gd name="T32" fmla="*/ 19 w 51"/>
                  <a:gd name="T33" fmla="*/ 2 h 24"/>
                  <a:gd name="T34" fmla="*/ 19 w 51"/>
                  <a:gd name="T35" fmla="*/ 4 h 24"/>
                  <a:gd name="T36" fmla="*/ 21 w 51"/>
                  <a:gd name="T37" fmla="*/ 4 h 24"/>
                  <a:gd name="T38" fmla="*/ 23 w 51"/>
                  <a:gd name="T39" fmla="*/ 7 h 24"/>
                  <a:gd name="T40" fmla="*/ 26 w 51"/>
                  <a:gd name="T41" fmla="*/ 10 h 24"/>
                  <a:gd name="T42" fmla="*/ 30 w 51"/>
                  <a:gd name="T43" fmla="*/ 11 h 24"/>
                  <a:gd name="T44" fmla="*/ 29 w 51"/>
                  <a:gd name="T45" fmla="*/ 14 h 24"/>
                  <a:gd name="T46" fmla="*/ 26 w 51"/>
                  <a:gd name="T47" fmla="*/ 18 h 24"/>
                  <a:gd name="T48" fmla="*/ 29 w 51"/>
                  <a:gd name="T49" fmla="*/ 18 h 24"/>
                  <a:gd name="T50" fmla="*/ 30 w 51"/>
                  <a:gd name="T51" fmla="*/ 18 h 24"/>
                  <a:gd name="T52" fmla="*/ 36 w 51"/>
                  <a:gd name="T53" fmla="*/ 21 h 24"/>
                  <a:gd name="T54" fmla="*/ 36 w 51"/>
                  <a:gd name="T55" fmla="*/ 19 h 24"/>
                  <a:gd name="T56" fmla="*/ 33 w 51"/>
                  <a:gd name="T57" fmla="*/ 15 h 24"/>
                  <a:gd name="T58" fmla="*/ 36 w 51"/>
                  <a:gd name="T59" fmla="*/ 18 h 24"/>
                  <a:gd name="T60" fmla="*/ 34 w 51"/>
                  <a:gd name="T61" fmla="*/ 15 h 24"/>
                  <a:gd name="T62" fmla="*/ 34 w 51"/>
                  <a:gd name="T63" fmla="*/ 11 h 24"/>
                  <a:gd name="T64" fmla="*/ 34 w 51"/>
                  <a:gd name="T65" fmla="*/ 9 h 24"/>
                  <a:gd name="T66" fmla="*/ 34 w 51"/>
                  <a:gd name="T67" fmla="*/ 7 h 24"/>
                  <a:gd name="T68" fmla="*/ 36 w 51"/>
                  <a:gd name="T69" fmla="*/ 6 h 24"/>
                  <a:gd name="T70" fmla="*/ 36 w 51"/>
                  <a:gd name="T71" fmla="*/ 4 h 24"/>
                  <a:gd name="T72" fmla="*/ 37 w 51"/>
                  <a:gd name="T73" fmla="*/ 4 h 24"/>
                  <a:gd name="T74" fmla="*/ 40 w 51"/>
                  <a:gd name="T75" fmla="*/ 4 h 24"/>
                  <a:gd name="T76" fmla="*/ 40 w 51"/>
                  <a:gd name="T77" fmla="*/ 2 h 24"/>
                  <a:gd name="T78" fmla="*/ 41 w 51"/>
                  <a:gd name="T79" fmla="*/ 3 h 24"/>
                  <a:gd name="T80" fmla="*/ 41 w 51"/>
                  <a:gd name="T81" fmla="*/ 4 h 24"/>
                  <a:gd name="T82" fmla="*/ 37 w 51"/>
                  <a:gd name="T83" fmla="*/ 7 h 24"/>
                  <a:gd name="T84" fmla="*/ 38 w 51"/>
                  <a:gd name="T85" fmla="*/ 10 h 24"/>
                  <a:gd name="T86" fmla="*/ 37 w 51"/>
                  <a:gd name="T87" fmla="*/ 11 h 24"/>
                  <a:gd name="T88" fmla="*/ 37 w 51"/>
                  <a:gd name="T89" fmla="*/ 13 h 24"/>
                  <a:gd name="T90" fmla="*/ 37 w 51"/>
                  <a:gd name="T91" fmla="*/ 13 h 24"/>
                  <a:gd name="T92" fmla="*/ 40 w 51"/>
                  <a:gd name="T93" fmla="*/ 14 h 24"/>
                  <a:gd name="T94" fmla="*/ 37 w 51"/>
                  <a:gd name="T95" fmla="*/ 15 h 24"/>
                  <a:gd name="T96" fmla="*/ 38 w 51"/>
                  <a:gd name="T97" fmla="*/ 18 h 24"/>
                  <a:gd name="T98" fmla="*/ 40 w 51"/>
                  <a:gd name="T99" fmla="*/ 18 h 24"/>
                  <a:gd name="T100" fmla="*/ 42 w 51"/>
                  <a:gd name="T101" fmla="*/ 18 h 24"/>
                  <a:gd name="T102" fmla="*/ 41 w 51"/>
                  <a:gd name="T103" fmla="*/ 21 h 24"/>
                  <a:gd name="T104" fmla="*/ 42 w 51"/>
                  <a:gd name="T105" fmla="*/ 22 h 24"/>
                  <a:gd name="T106" fmla="*/ 45 w 51"/>
                  <a:gd name="T107" fmla="*/ 22 h 24"/>
                  <a:gd name="T108" fmla="*/ 48 w 51"/>
                  <a:gd name="T109" fmla="*/ 21 h 24"/>
                  <a:gd name="T110" fmla="*/ 51 w 51"/>
                  <a:gd name="T111" fmla="*/ 18 h 24"/>
                  <a:gd name="T112" fmla="*/ 51 w 51"/>
                  <a:gd name="T113" fmla="*/ 18 h 24"/>
                  <a:gd name="T114" fmla="*/ 51 w 51"/>
                  <a:gd name="T115" fmla="*/ 17 h 24"/>
                  <a:gd name="T116" fmla="*/ 49 w 51"/>
                  <a:gd name="T117" fmla="*/ 22 h 24"/>
                  <a:gd name="T118" fmla="*/ 49 w 51"/>
                  <a:gd name="T119"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1" h="24">
                    <a:moveTo>
                      <a:pt x="51" y="17"/>
                    </a:moveTo>
                    <a:lnTo>
                      <a:pt x="48" y="17"/>
                    </a:lnTo>
                    <a:lnTo>
                      <a:pt x="45" y="17"/>
                    </a:lnTo>
                    <a:lnTo>
                      <a:pt x="44" y="17"/>
                    </a:lnTo>
                    <a:lnTo>
                      <a:pt x="44" y="17"/>
                    </a:lnTo>
                    <a:lnTo>
                      <a:pt x="44" y="17"/>
                    </a:lnTo>
                    <a:lnTo>
                      <a:pt x="44" y="17"/>
                    </a:lnTo>
                    <a:lnTo>
                      <a:pt x="44" y="17"/>
                    </a:lnTo>
                    <a:lnTo>
                      <a:pt x="44" y="17"/>
                    </a:lnTo>
                    <a:lnTo>
                      <a:pt x="44" y="17"/>
                    </a:lnTo>
                    <a:lnTo>
                      <a:pt x="44" y="17"/>
                    </a:lnTo>
                    <a:lnTo>
                      <a:pt x="44" y="17"/>
                    </a:lnTo>
                    <a:lnTo>
                      <a:pt x="44" y="15"/>
                    </a:lnTo>
                    <a:lnTo>
                      <a:pt x="44" y="13"/>
                    </a:lnTo>
                    <a:lnTo>
                      <a:pt x="44" y="10"/>
                    </a:lnTo>
                    <a:lnTo>
                      <a:pt x="42" y="9"/>
                    </a:lnTo>
                    <a:lnTo>
                      <a:pt x="42" y="6"/>
                    </a:lnTo>
                    <a:lnTo>
                      <a:pt x="42" y="4"/>
                    </a:lnTo>
                    <a:lnTo>
                      <a:pt x="42" y="2"/>
                    </a:lnTo>
                    <a:lnTo>
                      <a:pt x="42" y="0"/>
                    </a:lnTo>
                    <a:lnTo>
                      <a:pt x="40" y="0"/>
                    </a:lnTo>
                    <a:lnTo>
                      <a:pt x="37" y="0"/>
                    </a:lnTo>
                    <a:lnTo>
                      <a:pt x="34" y="0"/>
                    </a:lnTo>
                    <a:lnTo>
                      <a:pt x="32" y="0"/>
                    </a:lnTo>
                    <a:lnTo>
                      <a:pt x="30" y="0"/>
                    </a:lnTo>
                    <a:lnTo>
                      <a:pt x="27" y="0"/>
                    </a:lnTo>
                    <a:lnTo>
                      <a:pt x="25" y="0"/>
                    </a:lnTo>
                    <a:lnTo>
                      <a:pt x="22" y="0"/>
                    </a:lnTo>
                    <a:lnTo>
                      <a:pt x="19" y="0"/>
                    </a:lnTo>
                    <a:lnTo>
                      <a:pt x="17" y="0"/>
                    </a:lnTo>
                    <a:lnTo>
                      <a:pt x="14" y="0"/>
                    </a:lnTo>
                    <a:lnTo>
                      <a:pt x="11" y="0"/>
                    </a:lnTo>
                    <a:lnTo>
                      <a:pt x="8" y="0"/>
                    </a:lnTo>
                    <a:lnTo>
                      <a:pt x="6" y="0"/>
                    </a:lnTo>
                    <a:lnTo>
                      <a:pt x="3" y="0"/>
                    </a:lnTo>
                    <a:lnTo>
                      <a:pt x="0" y="0"/>
                    </a:lnTo>
                    <a:lnTo>
                      <a:pt x="0" y="2"/>
                    </a:lnTo>
                    <a:lnTo>
                      <a:pt x="0" y="3"/>
                    </a:lnTo>
                    <a:lnTo>
                      <a:pt x="0" y="6"/>
                    </a:lnTo>
                    <a:lnTo>
                      <a:pt x="0" y="7"/>
                    </a:lnTo>
                    <a:lnTo>
                      <a:pt x="2" y="6"/>
                    </a:lnTo>
                    <a:lnTo>
                      <a:pt x="3" y="6"/>
                    </a:lnTo>
                    <a:lnTo>
                      <a:pt x="6" y="3"/>
                    </a:lnTo>
                    <a:lnTo>
                      <a:pt x="6" y="3"/>
                    </a:lnTo>
                    <a:lnTo>
                      <a:pt x="7" y="3"/>
                    </a:lnTo>
                    <a:lnTo>
                      <a:pt x="8" y="2"/>
                    </a:lnTo>
                    <a:lnTo>
                      <a:pt x="8" y="2"/>
                    </a:lnTo>
                    <a:lnTo>
                      <a:pt x="8" y="2"/>
                    </a:lnTo>
                    <a:lnTo>
                      <a:pt x="8" y="2"/>
                    </a:lnTo>
                    <a:lnTo>
                      <a:pt x="8" y="2"/>
                    </a:lnTo>
                    <a:lnTo>
                      <a:pt x="8" y="2"/>
                    </a:lnTo>
                    <a:lnTo>
                      <a:pt x="10" y="2"/>
                    </a:lnTo>
                    <a:lnTo>
                      <a:pt x="10" y="2"/>
                    </a:lnTo>
                    <a:lnTo>
                      <a:pt x="11" y="3"/>
                    </a:lnTo>
                    <a:lnTo>
                      <a:pt x="11" y="3"/>
                    </a:lnTo>
                    <a:lnTo>
                      <a:pt x="13" y="3"/>
                    </a:lnTo>
                    <a:lnTo>
                      <a:pt x="13" y="2"/>
                    </a:lnTo>
                    <a:lnTo>
                      <a:pt x="13" y="2"/>
                    </a:lnTo>
                    <a:lnTo>
                      <a:pt x="13" y="2"/>
                    </a:lnTo>
                    <a:lnTo>
                      <a:pt x="14" y="2"/>
                    </a:lnTo>
                    <a:lnTo>
                      <a:pt x="15" y="0"/>
                    </a:lnTo>
                    <a:lnTo>
                      <a:pt x="17" y="0"/>
                    </a:lnTo>
                    <a:lnTo>
                      <a:pt x="17" y="2"/>
                    </a:lnTo>
                    <a:lnTo>
                      <a:pt x="18" y="2"/>
                    </a:lnTo>
                    <a:lnTo>
                      <a:pt x="19" y="2"/>
                    </a:lnTo>
                    <a:lnTo>
                      <a:pt x="19" y="2"/>
                    </a:lnTo>
                    <a:lnTo>
                      <a:pt x="19" y="2"/>
                    </a:lnTo>
                    <a:lnTo>
                      <a:pt x="19" y="2"/>
                    </a:lnTo>
                    <a:lnTo>
                      <a:pt x="19" y="3"/>
                    </a:lnTo>
                    <a:lnTo>
                      <a:pt x="21" y="3"/>
                    </a:lnTo>
                    <a:lnTo>
                      <a:pt x="19" y="3"/>
                    </a:lnTo>
                    <a:lnTo>
                      <a:pt x="19" y="4"/>
                    </a:lnTo>
                    <a:lnTo>
                      <a:pt x="21" y="4"/>
                    </a:lnTo>
                    <a:lnTo>
                      <a:pt x="21" y="4"/>
                    </a:lnTo>
                    <a:lnTo>
                      <a:pt x="21" y="4"/>
                    </a:lnTo>
                    <a:lnTo>
                      <a:pt x="21" y="4"/>
                    </a:lnTo>
                    <a:lnTo>
                      <a:pt x="21" y="6"/>
                    </a:lnTo>
                    <a:lnTo>
                      <a:pt x="23" y="6"/>
                    </a:lnTo>
                    <a:lnTo>
                      <a:pt x="23" y="7"/>
                    </a:lnTo>
                    <a:lnTo>
                      <a:pt x="23" y="7"/>
                    </a:lnTo>
                    <a:lnTo>
                      <a:pt x="23" y="7"/>
                    </a:lnTo>
                    <a:lnTo>
                      <a:pt x="23" y="9"/>
                    </a:lnTo>
                    <a:lnTo>
                      <a:pt x="26" y="9"/>
                    </a:lnTo>
                    <a:lnTo>
                      <a:pt x="26" y="10"/>
                    </a:lnTo>
                    <a:lnTo>
                      <a:pt x="27" y="10"/>
                    </a:lnTo>
                    <a:lnTo>
                      <a:pt x="29" y="10"/>
                    </a:lnTo>
                    <a:lnTo>
                      <a:pt x="29" y="10"/>
                    </a:lnTo>
                    <a:lnTo>
                      <a:pt x="30" y="11"/>
                    </a:lnTo>
                    <a:lnTo>
                      <a:pt x="29" y="13"/>
                    </a:lnTo>
                    <a:lnTo>
                      <a:pt x="29" y="11"/>
                    </a:lnTo>
                    <a:lnTo>
                      <a:pt x="29" y="13"/>
                    </a:lnTo>
                    <a:lnTo>
                      <a:pt x="29" y="14"/>
                    </a:lnTo>
                    <a:lnTo>
                      <a:pt x="27" y="14"/>
                    </a:lnTo>
                    <a:lnTo>
                      <a:pt x="26" y="15"/>
                    </a:lnTo>
                    <a:lnTo>
                      <a:pt x="26" y="17"/>
                    </a:lnTo>
                    <a:lnTo>
                      <a:pt x="26" y="18"/>
                    </a:lnTo>
                    <a:lnTo>
                      <a:pt x="27" y="18"/>
                    </a:lnTo>
                    <a:lnTo>
                      <a:pt x="27" y="17"/>
                    </a:lnTo>
                    <a:lnTo>
                      <a:pt x="29" y="17"/>
                    </a:lnTo>
                    <a:lnTo>
                      <a:pt x="29" y="18"/>
                    </a:lnTo>
                    <a:lnTo>
                      <a:pt x="29" y="18"/>
                    </a:lnTo>
                    <a:lnTo>
                      <a:pt x="30" y="19"/>
                    </a:lnTo>
                    <a:lnTo>
                      <a:pt x="30" y="18"/>
                    </a:lnTo>
                    <a:lnTo>
                      <a:pt x="30" y="18"/>
                    </a:lnTo>
                    <a:lnTo>
                      <a:pt x="32" y="19"/>
                    </a:lnTo>
                    <a:lnTo>
                      <a:pt x="33" y="19"/>
                    </a:lnTo>
                    <a:lnTo>
                      <a:pt x="36" y="21"/>
                    </a:lnTo>
                    <a:lnTo>
                      <a:pt x="36" y="21"/>
                    </a:lnTo>
                    <a:lnTo>
                      <a:pt x="37" y="22"/>
                    </a:lnTo>
                    <a:lnTo>
                      <a:pt x="37" y="21"/>
                    </a:lnTo>
                    <a:lnTo>
                      <a:pt x="36" y="21"/>
                    </a:lnTo>
                    <a:lnTo>
                      <a:pt x="36" y="19"/>
                    </a:lnTo>
                    <a:lnTo>
                      <a:pt x="33" y="17"/>
                    </a:lnTo>
                    <a:lnTo>
                      <a:pt x="33" y="15"/>
                    </a:lnTo>
                    <a:lnTo>
                      <a:pt x="33" y="15"/>
                    </a:lnTo>
                    <a:lnTo>
                      <a:pt x="33" y="15"/>
                    </a:lnTo>
                    <a:lnTo>
                      <a:pt x="33" y="15"/>
                    </a:lnTo>
                    <a:lnTo>
                      <a:pt x="34" y="17"/>
                    </a:lnTo>
                    <a:lnTo>
                      <a:pt x="34" y="18"/>
                    </a:lnTo>
                    <a:lnTo>
                      <a:pt x="36" y="18"/>
                    </a:lnTo>
                    <a:lnTo>
                      <a:pt x="36" y="18"/>
                    </a:lnTo>
                    <a:lnTo>
                      <a:pt x="36" y="17"/>
                    </a:lnTo>
                    <a:lnTo>
                      <a:pt x="36" y="17"/>
                    </a:lnTo>
                    <a:lnTo>
                      <a:pt x="34" y="15"/>
                    </a:lnTo>
                    <a:lnTo>
                      <a:pt x="34" y="13"/>
                    </a:lnTo>
                    <a:lnTo>
                      <a:pt x="34" y="13"/>
                    </a:lnTo>
                    <a:lnTo>
                      <a:pt x="34" y="11"/>
                    </a:lnTo>
                    <a:lnTo>
                      <a:pt x="34" y="11"/>
                    </a:lnTo>
                    <a:lnTo>
                      <a:pt x="34" y="10"/>
                    </a:lnTo>
                    <a:lnTo>
                      <a:pt x="34" y="10"/>
                    </a:lnTo>
                    <a:lnTo>
                      <a:pt x="34" y="9"/>
                    </a:lnTo>
                    <a:lnTo>
                      <a:pt x="34" y="9"/>
                    </a:lnTo>
                    <a:lnTo>
                      <a:pt x="34" y="10"/>
                    </a:lnTo>
                    <a:lnTo>
                      <a:pt x="36" y="9"/>
                    </a:lnTo>
                    <a:lnTo>
                      <a:pt x="36" y="9"/>
                    </a:lnTo>
                    <a:lnTo>
                      <a:pt x="34" y="7"/>
                    </a:lnTo>
                    <a:lnTo>
                      <a:pt x="34" y="6"/>
                    </a:lnTo>
                    <a:lnTo>
                      <a:pt x="34" y="6"/>
                    </a:lnTo>
                    <a:lnTo>
                      <a:pt x="36" y="7"/>
                    </a:lnTo>
                    <a:lnTo>
                      <a:pt x="36" y="6"/>
                    </a:lnTo>
                    <a:lnTo>
                      <a:pt x="36" y="6"/>
                    </a:lnTo>
                    <a:lnTo>
                      <a:pt x="36" y="6"/>
                    </a:lnTo>
                    <a:lnTo>
                      <a:pt x="37" y="4"/>
                    </a:lnTo>
                    <a:lnTo>
                      <a:pt x="36" y="4"/>
                    </a:lnTo>
                    <a:lnTo>
                      <a:pt x="37" y="4"/>
                    </a:lnTo>
                    <a:lnTo>
                      <a:pt x="37" y="6"/>
                    </a:lnTo>
                    <a:lnTo>
                      <a:pt x="37" y="4"/>
                    </a:lnTo>
                    <a:lnTo>
                      <a:pt x="37" y="4"/>
                    </a:lnTo>
                    <a:lnTo>
                      <a:pt x="38" y="4"/>
                    </a:lnTo>
                    <a:lnTo>
                      <a:pt x="38" y="4"/>
                    </a:lnTo>
                    <a:lnTo>
                      <a:pt x="38" y="4"/>
                    </a:lnTo>
                    <a:lnTo>
                      <a:pt x="40" y="4"/>
                    </a:lnTo>
                    <a:lnTo>
                      <a:pt x="40" y="3"/>
                    </a:lnTo>
                    <a:lnTo>
                      <a:pt x="40" y="3"/>
                    </a:lnTo>
                    <a:lnTo>
                      <a:pt x="40" y="2"/>
                    </a:lnTo>
                    <a:lnTo>
                      <a:pt x="40" y="2"/>
                    </a:lnTo>
                    <a:lnTo>
                      <a:pt x="41" y="2"/>
                    </a:lnTo>
                    <a:lnTo>
                      <a:pt x="41" y="3"/>
                    </a:lnTo>
                    <a:lnTo>
                      <a:pt x="41" y="3"/>
                    </a:lnTo>
                    <a:lnTo>
                      <a:pt x="41" y="3"/>
                    </a:lnTo>
                    <a:lnTo>
                      <a:pt x="41" y="3"/>
                    </a:lnTo>
                    <a:lnTo>
                      <a:pt x="40" y="4"/>
                    </a:lnTo>
                    <a:lnTo>
                      <a:pt x="41" y="4"/>
                    </a:lnTo>
                    <a:lnTo>
                      <a:pt x="41" y="4"/>
                    </a:lnTo>
                    <a:lnTo>
                      <a:pt x="41" y="4"/>
                    </a:lnTo>
                    <a:lnTo>
                      <a:pt x="40" y="4"/>
                    </a:lnTo>
                    <a:lnTo>
                      <a:pt x="38" y="6"/>
                    </a:lnTo>
                    <a:lnTo>
                      <a:pt x="37" y="7"/>
                    </a:lnTo>
                    <a:lnTo>
                      <a:pt x="38" y="9"/>
                    </a:lnTo>
                    <a:lnTo>
                      <a:pt x="38" y="9"/>
                    </a:lnTo>
                    <a:lnTo>
                      <a:pt x="38" y="9"/>
                    </a:lnTo>
                    <a:lnTo>
                      <a:pt x="38" y="10"/>
                    </a:lnTo>
                    <a:lnTo>
                      <a:pt x="37" y="10"/>
                    </a:lnTo>
                    <a:lnTo>
                      <a:pt x="37" y="10"/>
                    </a:lnTo>
                    <a:lnTo>
                      <a:pt x="37" y="10"/>
                    </a:lnTo>
                    <a:lnTo>
                      <a:pt x="37" y="11"/>
                    </a:lnTo>
                    <a:lnTo>
                      <a:pt x="37" y="10"/>
                    </a:lnTo>
                    <a:lnTo>
                      <a:pt x="38" y="11"/>
                    </a:lnTo>
                    <a:lnTo>
                      <a:pt x="38" y="11"/>
                    </a:lnTo>
                    <a:lnTo>
                      <a:pt x="37" y="13"/>
                    </a:lnTo>
                    <a:lnTo>
                      <a:pt x="37" y="13"/>
                    </a:lnTo>
                    <a:lnTo>
                      <a:pt x="37" y="14"/>
                    </a:lnTo>
                    <a:lnTo>
                      <a:pt x="37" y="13"/>
                    </a:lnTo>
                    <a:lnTo>
                      <a:pt x="37" y="13"/>
                    </a:lnTo>
                    <a:lnTo>
                      <a:pt x="38" y="13"/>
                    </a:lnTo>
                    <a:lnTo>
                      <a:pt x="38" y="14"/>
                    </a:lnTo>
                    <a:lnTo>
                      <a:pt x="40" y="14"/>
                    </a:lnTo>
                    <a:lnTo>
                      <a:pt x="40" y="14"/>
                    </a:lnTo>
                    <a:lnTo>
                      <a:pt x="40" y="15"/>
                    </a:lnTo>
                    <a:lnTo>
                      <a:pt x="38" y="15"/>
                    </a:lnTo>
                    <a:lnTo>
                      <a:pt x="38" y="15"/>
                    </a:lnTo>
                    <a:lnTo>
                      <a:pt x="37" y="15"/>
                    </a:lnTo>
                    <a:lnTo>
                      <a:pt x="37" y="17"/>
                    </a:lnTo>
                    <a:lnTo>
                      <a:pt x="37" y="17"/>
                    </a:lnTo>
                    <a:lnTo>
                      <a:pt x="38" y="18"/>
                    </a:lnTo>
                    <a:lnTo>
                      <a:pt x="38" y="18"/>
                    </a:lnTo>
                    <a:lnTo>
                      <a:pt x="40" y="19"/>
                    </a:lnTo>
                    <a:lnTo>
                      <a:pt x="40" y="19"/>
                    </a:lnTo>
                    <a:lnTo>
                      <a:pt x="40" y="18"/>
                    </a:lnTo>
                    <a:lnTo>
                      <a:pt x="40" y="18"/>
                    </a:lnTo>
                    <a:lnTo>
                      <a:pt x="41" y="19"/>
                    </a:lnTo>
                    <a:lnTo>
                      <a:pt x="41" y="18"/>
                    </a:lnTo>
                    <a:lnTo>
                      <a:pt x="41" y="18"/>
                    </a:lnTo>
                    <a:lnTo>
                      <a:pt x="42" y="18"/>
                    </a:lnTo>
                    <a:lnTo>
                      <a:pt x="41" y="18"/>
                    </a:lnTo>
                    <a:lnTo>
                      <a:pt x="42" y="19"/>
                    </a:lnTo>
                    <a:lnTo>
                      <a:pt x="41" y="19"/>
                    </a:lnTo>
                    <a:lnTo>
                      <a:pt x="41" y="21"/>
                    </a:lnTo>
                    <a:lnTo>
                      <a:pt x="41" y="21"/>
                    </a:lnTo>
                    <a:lnTo>
                      <a:pt x="42" y="21"/>
                    </a:lnTo>
                    <a:lnTo>
                      <a:pt x="42" y="22"/>
                    </a:lnTo>
                    <a:lnTo>
                      <a:pt x="42" y="22"/>
                    </a:lnTo>
                    <a:lnTo>
                      <a:pt x="42" y="24"/>
                    </a:lnTo>
                    <a:lnTo>
                      <a:pt x="44" y="24"/>
                    </a:lnTo>
                    <a:lnTo>
                      <a:pt x="44" y="24"/>
                    </a:lnTo>
                    <a:lnTo>
                      <a:pt x="45" y="22"/>
                    </a:lnTo>
                    <a:lnTo>
                      <a:pt x="46" y="22"/>
                    </a:lnTo>
                    <a:lnTo>
                      <a:pt x="48" y="22"/>
                    </a:lnTo>
                    <a:lnTo>
                      <a:pt x="48" y="22"/>
                    </a:lnTo>
                    <a:lnTo>
                      <a:pt x="48" y="21"/>
                    </a:lnTo>
                    <a:lnTo>
                      <a:pt x="49" y="19"/>
                    </a:lnTo>
                    <a:lnTo>
                      <a:pt x="49" y="19"/>
                    </a:lnTo>
                    <a:lnTo>
                      <a:pt x="51" y="19"/>
                    </a:lnTo>
                    <a:lnTo>
                      <a:pt x="51" y="18"/>
                    </a:lnTo>
                    <a:lnTo>
                      <a:pt x="51" y="18"/>
                    </a:lnTo>
                    <a:lnTo>
                      <a:pt x="51" y="17"/>
                    </a:lnTo>
                    <a:lnTo>
                      <a:pt x="51" y="18"/>
                    </a:lnTo>
                    <a:lnTo>
                      <a:pt x="51" y="18"/>
                    </a:lnTo>
                    <a:lnTo>
                      <a:pt x="51" y="18"/>
                    </a:lnTo>
                    <a:lnTo>
                      <a:pt x="51" y="17"/>
                    </a:lnTo>
                    <a:lnTo>
                      <a:pt x="51" y="17"/>
                    </a:lnTo>
                    <a:lnTo>
                      <a:pt x="51" y="17"/>
                    </a:lnTo>
                    <a:close/>
                    <a:moveTo>
                      <a:pt x="49" y="22"/>
                    </a:moveTo>
                    <a:lnTo>
                      <a:pt x="49" y="22"/>
                    </a:lnTo>
                    <a:lnTo>
                      <a:pt x="49" y="22"/>
                    </a:lnTo>
                    <a:lnTo>
                      <a:pt x="49" y="22"/>
                    </a:lnTo>
                    <a:lnTo>
                      <a:pt x="51" y="21"/>
                    </a:lnTo>
                    <a:lnTo>
                      <a:pt x="51" y="19"/>
                    </a:lnTo>
                    <a:lnTo>
                      <a:pt x="51" y="19"/>
                    </a:lnTo>
                    <a:lnTo>
                      <a:pt x="49" y="2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91" name="Massachusetts">
                <a:extLst>
                  <a:ext uri="{FF2B5EF4-FFF2-40B4-BE49-F238E27FC236}">
                    <a16:creationId xmlns:a16="http://schemas.microsoft.com/office/drawing/2014/main" id="{D84A655F-38C2-4250-AA8B-D4915AC72977}"/>
                  </a:ext>
                </a:extLst>
              </p:cNvPr>
              <p:cNvSpPr>
                <a:spLocks noEditPoints="1"/>
              </p:cNvSpPr>
              <p:nvPr/>
            </p:nvSpPr>
            <p:spPr bwMode="auto">
              <a:xfrm>
                <a:off x="3489562" y="3348667"/>
                <a:ext cx="78863" cy="44241"/>
              </a:xfrm>
              <a:custGeom>
                <a:avLst/>
                <a:gdLst>
                  <a:gd name="T0" fmla="*/ 31 w 41"/>
                  <a:gd name="T1" fmla="*/ 22 h 23"/>
                  <a:gd name="T2" fmla="*/ 34 w 41"/>
                  <a:gd name="T3" fmla="*/ 20 h 23"/>
                  <a:gd name="T4" fmla="*/ 40 w 41"/>
                  <a:gd name="T5" fmla="*/ 20 h 23"/>
                  <a:gd name="T6" fmla="*/ 40 w 41"/>
                  <a:gd name="T7" fmla="*/ 22 h 23"/>
                  <a:gd name="T8" fmla="*/ 41 w 41"/>
                  <a:gd name="T9" fmla="*/ 23 h 23"/>
                  <a:gd name="T10" fmla="*/ 41 w 41"/>
                  <a:gd name="T11" fmla="*/ 15 h 23"/>
                  <a:gd name="T12" fmla="*/ 38 w 41"/>
                  <a:gd name="T13" fmla="*/ 11 h 23"/>
                  <a:gd name="T14" fmla="*/ 37 w 41"/>
                  <a:gd name="T15" fmla="*/ 12 h 23"/>
                  <a:gd name="T16" fmla="*/ 38 w 41"/>
                  <a:gd name="T17" fmla="*/ 12 h 23"/>
                  <a:gd name="T18" fmla="*/ 40 w 41"/>
                  <a:gd name="T19" fmla="*/ 15 h 23"/>
                  <a:gd name="T20" fmla="*/ 36 w 41"/>
                  <a:gd name="T21" fmla="*/ 16 h 23"/>
                  <a:gd name="T22" fmla="*/ 33 w 41"/>
                  <a:gd name="T23" fmla="*/ 12 h 23"/>
                  <a:gd name="T24" fmla="*/ 31 w 41"/>
                  <a:gd name="T25" fmla="*/ 9 h 23"/>
                  <a:gd name="T26" fmla="*/ 29 w 41"/>
                  <a:gd name="T27" fmla="*/ 8 h 23"/>
                  <a:gd name="T28" fmla="*/ 30 w 41"/>
                  <a:gd name="T29" fmla="*/ 5 h 23"/>
                  <a:gd name="T30" fmla="*/ 33 w 41"/>
                  <a:gd name="T31" fmla="*/ 4 h 23"/>
                  <a:gd name="T32" fmla="*/ 33 w 41"/>
                  <a:gd name="T33" fmla="*/ 4 h 23"/>
                  <a:gd name="T34" fmla="*/ 31 w 41"/>
                  <a:gd name="T35" fmla="*/ 3 h 23"/>
                  <a:gd name="T36" fmla="*/ 31 w 41"/>
                  <a:gd name="T37" fmla="*/ 0 h 23"/>
                  <a:gd name="T38" fmla="*/ 27 w 41"/>
                  <a:gd name="T39" fmla="*/ 1 h 23"/>
                  <a:gd name="T40" fmla="*/ 25 w 41"/>
                  <a:gd name="T41" fmla="*/ 3 h 23"/>
                  <a:gd name="T42" fmla="*/ 21 w 41"/>
                  <a:gd name="T43" fmla="*/ 3 h 23"/>
                  <a:gd name="T44" fmla="*/ 15 w 41"/>
                  <a:gd name="T45" fmla="*/ 3 h 23"/>
                  <a:gd name="T46" fmla="*/ 11 w 41"/>
                  <a:gd name="T47" fmla="*/ 3 h 23"/>
                  <a:gd name="T48" fmla="*/ 8 w 41"/>
                  <a:gd name="T49" fmla="*/ 3 h 23"/>
                  <a:gd name="T50" fmla="*/ 4 w 41"/>
                  <a:gd name="T51" fmla="*/ 3 h 23"/>
                  <a:gd name="T52" fmla="*/ 3 w 41"/>
                  <a:gd name="T53" fmla="*/ 4 h 23"/>
                  <a:gd name="T54" fmla="*/ 2 w 41"/>
                  <a:gd name="T55" fmla="*/ 8 h 23"/>
                  <a:gd name="T56" fmla="*/ 0 w 41"/>
                  <a:gd name="T57" fmla="*/ 11 h 23"/>
                  <a:gd name="T58" fmla="*/ 3 w 41"/>
                  <a:gd name="T59" fmla="*/ 12 h 23"/>
                  <a:gd name="T60" fmla="*/ 6 w 41"/>
                  <a:gd name="T61" fmla="*/ 12 h 23"/>
                  <a:gd name="T62" fmla="*/ 8 w 41"/>
                  <a:gd name="T63" fmla="*/ 12 h 23"/>
                  <a:gd name="T64" fmla="*/ 8 w 41"/>
                  <a:gd name="T65" fmla="*/ 12 h 23"/>
                  <a:gd name="T66" fmla="*/ 12 w 41"/>
                  <a:gd name="T67" fmla="*/ 12 h 23"/>
                  <a:gd name="T68" fmla="*/ 17 w 41"/>
                  <a:gd name="T69" fmla="*/ 12 h 23"/>
                  <a:gd name="T70" fmla="*/ 19 w 41"/>
                  <a:gd name="T71" fmla="*/ 12 h 23"/>
                  <a:gd name="T72" fmla="*/ 23 w 41"/>
                  <a:gd name="T73" fmla="*/ 12 h 23"/>
                  <a:gd name="T74" fmla="*/ 25 w 41"/>
                  <a:gd name="T75" fmla="*/ 13 h 23"/>
                  <a:gd name="T76" fmla="*/ 25 w 41"/>
                  <a:gd name="T77" fmla="*/ 15 h 23"/>
                  <a:gd name="T78" fmla="*/ 26 w 41"/>
                  <a:gd name="T79" fmla="*/ 16 h 23"/>
                  <a:gd name="T80" fmla="*/ 27 w 41"/>
                  <a:gd name="T81" fmla="*/ 16 h 23"/>
                  <a:gd name="T82" fmla="*/ 27 w 41"/>
                  <a:gd name="T83" fmla="*/ 19 h 23"/>
                  <a:gd name="T84" fmla="*/ 33 w 41"/>
                  <a:gd name="T85" fmla="*/ 16 h 23"/>
                  <a:gd name="T86" fmla="*/ 33 w 41"/>
                  <a:gd name="T87" fmla="*/ 19 h 23"/>
                  <a:gd name="T88" fmla="*/ 36 w 41"/>
                  <a:gd name="T89" fmla="*/ 18 h 23"/>
                  <a:gd name="T90" fmla="*/ 41 w 41"/>
                  <a:gd name="T9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 h="23">
                    <a:moveTo>
                      <a:pt x="33" y="20"/>
                    </a:moveTo>
                    <a:lnTo>
                      <a:pt x="33" y="20"/>
                    </a:lnTo>
                    <a:lnTo>
                      <a:pt x="31" y="22"/>
                    </a:lnTo>
                    <a:lnTo>
                      <a:pt x="30" y="22"/>
                    </a:lnTo>
                    <a:lnTo>
                      <a:pt x="31" y="22"/>
                    </a:lnTo>
                    <a:lnTo>
                      <a:pt x="34" y="20"/>
                    </a:lnTo>
                    <a:lnTo>
                      <a:pt x="34" y="20"/>
                    </a:lnTo>
                    <a:lnTo>
                      <a:pt x="33" y="20"/>
                    </a:lnTo>
                    <a:close/>
                    <a:moveTo>
                      <a:pt x="40" y="20"/>
                    </a:moveTo>
                    <a:lnTo>
                      <a:pt x="40" y="20"/>
                    </a:lnTo>
                    <a:lnTo>
                      <a:pt x="40" y="22"/>
                    </a:lnTo>
                    <a:lnTo>
                      <a:pt x="40" y="22"/>
                    </a:lnTo>
                    <a:lnTo>
                      <a:pt x="37" y="22"/>
                    </a:lnTo>
                    <a:lnTo>
                      <a:pt x="40" y="23"/>
                    </a:lnTo>
                    <a:lnTo>
                      <a:pt x="41" y="23"/>
                    </a:lnTo>
                    <a:lnTo>
                      <a:pt x="40" y="22"/>
                    </a:lnTo>
                    <a:lnTo>
                      <a:pt x="40" y="20"/>
                    </a:lnTo>
                    <a:close/>
                    <a:moveTo>
                      <a:pt x="41" y="15"/>
                    </a:moveTo>
                    <a:lnTo>
                      <a:pt x="41" y="13"/>
                    </a:lnTo>
                    <a:lnTo>
                      <a:pt x="38" y="11"/>
                    </a:lnTo>
                    <a:lnTo>
                      <a:pt x="38" y="11"/>
                    </a:lnTo>
                    <a:lnTo>
                      <a:pt x="38" y="11"/>
                    </a:lnTo>
                    <a:lnTo>
                      <a:pt x="37" y="11"/>
                    </a:lnTo>
                    <a:lnTo>
                      <a:pt x="37" y="12"/>
                    </a:lnTo>
                    <a:lnTo>
                      <a:pt x="38" y="12"/>
                    </a:lnTo>
                    <a:lnTo>
                      <a:pt x="38" y="12"/>
                    </a:lnTo>
                    <a:lnTo>
                      <a:pt x="38" y="12"/>
                    </a:lnTo>
                    <a:lnTo>
                      <a:pt x="40" y="12"/>
                    </a:lnTo>
                    <a:lnTo>
                      <a:pt x="40" y="15"/>
                    </a:lnTo>
                    <a:lnTo>
                      <a:pt x="40" y="15"/>
                    </a:lnTo>
                    <a:lnTo>
                      <a:pt x="38" y="16"/>
                    </a:lnTo>
                    <a:lnTo>
                      <a:pt x="37" y="16"/>
                    </a:lnTo>
                    <a:lnTo>
                      <a:pt x="36" y="16"/>
                    </a:lnTo>
                    <a:lnTo>
                      <a:pt x="34" y="15"/>
                    </a:lnTo>
                    <a:lnTo>
                      <a:pt x="34" y="13"/>
                    </a:lnTo>
                    <a:lnTo>
                      <a:pt x="33" y="12"/>
                    </a:lnTo>
                    <a:lnTo>
                      <a:pt x="33" y="12"/>
                    </a:lnTo>
                    <a:lnTo>
                      <a:pt x="33" y="12"/>
                    </a:lnTo>
                    <a:lnTo>
                      <a:pt x="31" y="9"/>
                    </a:lnTo>
                    <a:lnTo>
                      <a:pt x="31" y="9"/>
                    </a:lnTo>
                    <a:lnTo>
                      <a:pt x="29" y="8"/>
                    </a:lnTo>
                    <a:lnTo>
                      <a:pt x="29" y="8"/>
                    </a:lnTo>
                    <a:lnTo>
                      <a:pt x="30" y="7"/>
                    </a:lnTo>
                    <a:lnTo>
                      <a:pt x="30" y="5"/>
                    </a:lnTo>
                    <a:lnTo>
                      <a:pt x="30" y="5"/>
                    </a:lnTo>
                    <a:lnTo>
                      <a:pt x="31" y="5"/>
                    </a:lnTo>
                    <a:lnTo>
                      <a:pt x="33" y="4"/>
                    </a:lnTo>
                    <a:lnTo>
                      <a:pt x="33" y="4"/>
                    </a:lnTo>
                    <a:lnTo>
                      <a:pt x="33" y="4"/>
                    </a:lnTo>
                    <a:lnTo>
                      <a:pt x="33" y="4"/>
                    </a:lnTo>
                    <a:lnTo>
                      <a:pt x="33" y="4"/>
                    </a:lnTo>
                    <a:lnTo>
                      <a:pt x="33" y="4"/>
                    </a:lnTo>
                    <a:lnTo>
                      <a:pt x="31" y="4"/>
                    </a:lnTo>
                    <a:lnTo>
                      <a:pt x="31" y="3"/>
                    </a:lnTo>
                    <a:lnTo>
                      <a:pt x="31" y="3"/>
                    </a:lnTo>
                    <a:lnTo>
                      <a:pt x="30" y="1"/>
                    </a:lnTo>
                    <a:lnTo>
                      <a:pt x="31" y="0"/>
                    </a:lnTo>
                    <a:lnTo>
                      <a:pt x="30" y="0"/>
                    </a:lnTo>
                    <a:lnTo>
                      <a:pt x="29" y="1"/>
                    </a:lnTo>
                    <a:lnTo>
                      <a:pt x="27" y="1"/>
                    </a:lnTo>
                    <a:lnTo>
                      <a:pt x="27" y="1"/>
                    </a:lnTo>
                    <a:lnTo>
                      <a:pt x="26" y="3"/>
                    </a:lnTo>
                    <a:lnTo>
                      <a:pt x="25" y="3"/>
                    </a:lnTo>
                    <a:lnTo>
                      <a:pt x="23" y="3"/>
                    </a:lnTo>
                    <a:lnTo>
                      <a:pt x="22" y="3"/>
                    </a:lnTo>
                    <a:lnTo>
                      <a:pt x="21" y="3"/>
                    </a:lnTo>
                    <a:lnTo>
                      <a:pt x="19" y="3"/>
                    </a:lnTo>
                    <a:lnTo>
                      <a:pt x="17" y="3"/>
                    </a:lnTo>
                    <a:lnTo>
                      <a:pt x="15" y="3"/>
                    </a:lnTo>
                    <a:lnTo>
                      <a:pt x="14" y="3"/>
                    </a:lnTo>
                    <a:lnTo>
                      <a:pt x="12" y="3"/>
                    </a:lnTo>
                    <a:lnTo>
                      <a:pt x="11" y="3"/>
                    </a:lnTo>
                    <a:lnTo>
                      <a:pt x="10" y="3"/>
                    </a:lnTo>
                    <a:lnTo>
                      <a:pt x="8" y="3"/>
                    </a:lnTo>
                    <a:lnTo>
                      <a:pt x="8" y="3"/>
                    </a:lnTo>
                    <a:lnTo>
                      <a:pt x="7" y="3"/>
                    </a:lnTo>
                    <a:lnTo>
                      <a:pt x="6" y="3"/>
                    </a:lnTo>
                    <a:lnTo>
                      <a:pt x="4" y="3"/>
                    </a:lnTo>
                    <a:lnTo>
                      <a:pt x="3" y="3"/>
                    </a:lnTo>
                    <a:lnTo>
                      <a:pt x="3" y="4"/>
                    </a:lnTo>
                    <a:lnTo>
                      <a:pt x="3" y="4"/>
                    </a:lnTo>
                    <a:lnTo>
                      <a:pt x="2" y="5"/>
                    </a:lnTo>
                    <a:lnTo>
                      <a:pt x="2" y="7"/>
                    </a:lnTo>
                    <a:lnTo>
                      <a:pt x="2" y="8"/>
                    </a:lnTo>
                    <a:lnTo>
                      <a:pt x="2" y="9"/>
                    </a:lnTo>
                    <a:lnTo>
                      <a:pt x="0" y="11"/>
                    </a:lnTo>
                    <a:lnTo>
                      <a:pt x="0" y="11"/>
                    </a:lnTo>
                    <a:lnTo>
                      <a:pt x="0" y="12"/>
                    </a:lnTo>
                    <a:lnTo>
                      <a:pt x="2" y="12"/>
                    </a:lnTo>
                    <a:lnTo>
                      <a:pt x="3" y="12"/>
                    </a:lnTo>
                    <a:lnTo>
                      <a:pt x="3" y="12"/>
                    </a:lnTo>
                    <a:lnTo>
                      <a:pt x="4" y="12"/>
                    </a:lnTo>
                    <a:lnTo>
                      <a:pt x="6" y="12"/>
                    </a:lnTo>
                    <a:lnTo>
                      <a:pt x="7" y="12"/>
                    </a:lnTo>
                    <a:lnTo>
                      <a:pt x="7" y="12"/>
                    </a:lnTo>
                    <a:lnTo>
                      <a:pt x="8" y="12"/>
                    </a:lnTo>
                    <a:lnTo>
                      <a:pt x="8" y="12"/>
                    </a:lnTo>
                    <a:lnTo>
                      <a:pt x="8" y="12"/>
                    </a:lnTo>
                    <a:lnTo>
                      <a:pt x="8" y="12"/>
                    </a:lnTo>
                    <a:lnTo>
                      <a:pt x="10" y="12"/>
                    </a:lnTo>
                    <a:lnTo>
                      <a:pt x="11" y="12"/>
                    </a:lnTo>
                    <a:lnTo>
                      <a:pt x="12" y="12"/>
                    </a:lnTo>
                    <a:lnTo>
                      <a:pt x="14" y="12"/>
                    </a:lnTo>
                    <a:lnTo>
                      <a:pt x="15" y="12"/>
                    </a:lnTo>
                    <a:lnTo>
                      <a:pt x="17" y="12"/>
                    </a:lnTo>
                    <a:lnTo>
                      <a:pt x="18" y="12"/>
                    </a:lnTo>
                    <a:lnTo>
                      <a:pt x="19" y="12"/>
                    </a:lnTo>
                    <a:lnTo>
                      <a:pt x="19" y="12"/>
                    </a:lnTo>
                    <a:lnTo>
                      <a:pt x="21" y="12"/>
                    </a:lnTo>
                    <a:lnTo>
                      <a:pt x="22" y="12"/>
                    </a:lnTo>
                    <a:lnTo>
                      <a:pt x="23" y="12"/>
                    </a:lnTo>
                    <a:lnTo>
                      <a:pt x="23" y="12"/>
                    </a:lnTo>
                    <a:lnTo>
                      <a:pt x="25" y="12"/>
                    </a:lnTo>
                    <a:lnTo>
                      <a:pt x="25" y="13"/>
                    </a:lnTo>
                    <a:lnTo>
                      <a:pt x="25" y="13"/>
                    </a:lnTo>
                    <a:lnTo>
                      <a:pt x="25" y="13"/>
                    </a:lnTo>
                    <a:lnTo>
                      <a:pt x="25" y="15"/>
                    </a:lnTo>
                    <a:lnTo>
                      <a:pt x="25" y="15"/>
                    </a:lnTo>
                    <a:lnTo>
                      <a:pt x="26" y="16"/>
                    </a:lnTo>
                    <a:lnTo>
                      <a:pt x="26" y="16"/>
                    </a:lnTo>
                    <a:lnTo>
                      <a:pt x="26" y="16"/>
                    </a:lnTo>
                    <a:lnTo>
                      <a:pt x="27" y="16"/>
                    </a:lnTo>
                    <a:lnTo>
                      <a:pt x="27" y="16"/>
                    </a:lnTo>
                    <a:lnTo>
                      <a:pt x="26" y="18"/>
                    </a:lnTo>
                    <a:lnTo>
                      <a:pt x="26" y="19"/>
                    </a:lnTo>
                    <a:lnTo>
                      <a:pt x="27" y="19"/>
                    </a:lnTo>
                    <a:lnTo>
                      <a:pt x="27" y="19"/>
                    </a:lnTo>
                    <a:lnTo>
                      <a:pt x="29" y="19"/>
                    </a:lnTo>
                    <a:lnTo>
                      <a:pt x="33" y="16"/>
                    </a:lnTo>
                    <a:lnTo>
                      <a:pt x="33" y="16"/>
                    </a:lnTo>
                    <a:lnTo>
                      <a:pt x="33" y="18"/>
                    </a:lnTo>
                    <a:lnTo>
                      <a:pt x="33" y="19"/>
                    </a:lnTo>
                    <a:lnTo>
                      <a:pt x="33" y="19"/>
                    </a:lnTo>
                    <a:lnTo>
                      <a:pt x="34" y="18"/>
                    </a:lnTo>
                    <a:lnTo>
                      <a:pt x="36" y="18"/>
                    </a:lnTo>
                    <a:lnTo>
                      <a:pt x="40" y="16"/>
                    </a:lnTo>
                    <a:lnTo>
                      <a:pt x="40" y="16"/>
                    </a:lnTo>
                    <a:lnTo>
                      <a:pt x="41" y="16"/>
                    </a:lnTo>
                    <a:lnTo>
                      <a:pt x="41" y="16"/>
                    </a:lnTo>
                    <a:lnTo>
                      <a:pt x="41" y="15"/>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92" name="Louisiana">
                <a:extLst>
                  <a:ext uri="{FF2B5EF4-FFF2-40B4-BE49-F238E27FC236}">
                    <a16:creationId xmlns:a16="http://schemas.microsoft.com/office/drawing/2014/main" id="{54DAF263-09DC-4F5E-80E2-94EDE9DDDAC0}"/>
                  </a:ext>
                </a:extLst>
              </p:cNvPr>
              <p:cNvSpPr>
                <a:spLocks noEditPoints="1"/>
              </p:cNvSpPr>
              <p:nvPr/>
            </p:nvSpPr>
            <p:spPr bwMode="auto">
              <a:xfrm>
                <a:off x="3043310" y="3598722"/>
                <a:ext cx="115410" cy="94252"/>
              </a:xfrm>
              <a:custGeom>
                <a:avLst/>
                <a:gdLst>
                  <a:gd name="T0" fmla="*/ 54 w 60"/>
                  <a:gd name="T1" fmla="*/ 36 h 49"/>
                  <a:gd name="T2" fmla="*/ 54 w 60"/>
                  <a:gd name="T3" fmla="*/ 37 h 49"/>
                  <a:gd name="T4" fmla="*/ 50 w 60"/>
                  <a:gd name="T5" fmla="*/ 44 h 49"/>
                  <a:gd name="T6" fmla="*/ 50 w 60"/>
                  <a:gd name="T7" fmla="*/ 41 h 49"/>
                  <a:gd name="T8" fmla="*/ 51 w 60"/>
                  <a:gd name="T9" fmla="*/ 40 h 49"/>
                  <a:gd name="T10" fmla="*/ 53 w 60"/>
                  <a:gd name="T11" fmla="*/ 37 h 49"/>
                  <a:gd name="T12" fmla="*/ 50 w 60"/>
                  <a:gd name="T13" fmla="*/ 39 h 49"/>
                  <a:gd name="T14" fmla="*/ 50 w 60"/>
                  <a:gd name="T15" fmla="*/ 36 h 49"/>
                  <a:gd name="T16" fmla="*/ 47 w 60"/>
                  <a:gd name="T17" fmla="*/ 36 h 49"/>
                  <a:gd name="T18" fmla="*/ 42 w 60"/>
                  <a:gd name="T19" fmla="*/ 35 h 49"/>
                  <a:gd name="T20" fmla="*/ 50 w 60"/>
                  <a:gd name="T21" fmla="*/ 36 h 49"/>
                  <a:gd name="T22" fmla="*/ 50 w 60"/>
                  <a:gd name="T23" fmla="*/ 35 h 49"/>
                  <a:gd name="T24" fmla="*/ 47 w 60"/>
                  <a:gd name="T25" fmla="*/ 30 h 49"/>
                  <a:gd name="T26" fmla="*/ 49 w 60"/>
                  <a:gd name="T27" fmla="*/ 25 h 49"/>
                  <a:gd name="T28" fmla="*/ 35 w 60"/>
                  <a:gd name="T29" fmla="*/ 25 h 49"/>
                  <a:gd name="T30" fmla="*/ 27 w 60"/>
                  <a:gd name="T31" fmla="*/ 24 h 49"/>
                  <a:gd name="T32" fmla="*/ 28 w 60"/>
                  <a:gd name="T33" fmla="*/ 21 h 49"/>
                  <a:gd name="T34" fmla="*/ 30 w 60"/>
                  <a:gd name="T35" fmla="*/ 15 h 49"/>
                  <a:gd name="T36" fmla="*/ 34 w 60"/>
                  <a:gd name="T37" fmla="*/ 11 h 49"/>
                  <a:gd name="T38" fmla="*/ 35 w 60"/>
                  <a:gd name="T39" fmla="*/ 9 h 49"/>
                  <a:gd name="T40" fmla="*/ 34 w 60"/>
                  <a:gd name="T41" fmla="*/ 6 h 49"/>
                  <a:gd name="T42" fmla="*/ 34 w 60"/>
                  <a:gd name="T43" fmla="*/ 3 h 49"/>
                  <a:gd name="T44" fmla="*/ 32 w 60"/>
                  <a:gd name="T45" fmla="*/ 0 h 49"/>
                  <a:gd name="T46" fmla="*/ 24 w 60"/>
                  <a:gd name="T47" fmla="*/ 0 h 49"/>
                  <a:gd name="T48" fmla="*/ 15 w 60"/>
                  <a:gd name="T49" fmla="*/ 0 h 49"/>
                  <a:gd name="T50" fmla="*/ 4 w 60"/>
                  <a:gd name="T51" fmla="*/ 0 h 49"/>
                  <a:gd name="T52" fmla="*/ 0 w 60"/>
                  <a:gd name="T53" fmla="*/ 5 h 49"/>
                  <a:gd name="T54" fmla="*/ 0 w 60"/>
                  <a:gd name="T55" fmla="*/ 13 h 49"/>
                  <a:gd name="T56" fmla="*/ 3 w 60"/>
                  <a:gd name="T57" fmla="*/ 18 h 49"/>
                  <a:gd name="T58" fmla="*/ 5 w 60"/>
                  <a:gd name="T59" fmla="*/ 22 h 49"/>
                  <a:gd name="T60" fmla="*/ 5 w 60"/>
                  <a:gd name="T61" fmla="*/ 26 h 49"/>
                  <a:gd name="T62" fmla="*/ 4 w 60"/>
                  <a:gd name="T63" fmla="*/ 30 h 49"/>
                  <a:gd name="T64" fmla="*/ 4 w 60"/>
                  <a:gd name="T65" fmla="*/ 36 h 49"/>
                  <a:gd name="T66" fmla="*/ 3 w 60"/>
                  <a:gd name="T67" fmla="*/ 40 h 49"/>
                  <a:gd name="T68" fmla="*/ 3 w 60"/>
                  <a:gd name="T69" fmla="*/ 40 h 49"/>
                  <a:gd name="T70" fmla="*/ 12 w 60"/>
                  <a:gd name="T71" fmla="*/ 41 h 49"/>
                  <a:gd name="T72" fmla="*/ 23 w 60"/>
                  <a:gd name="T73" fmla="*/ 43 h 49"/>
                  <a:gd name="T74" fmla="*/ 24 w 60"/>
                  <a:gd name="T75" fmla="*/ 40 h 49"/>
                  <a:gd name="T76" fmla="*/ 31 w 60"/>
                  <a:gd name="T77" fmla="*/ 44 h 49"/>
                  <a:gd name="T78" fmla="*/ 32 w 60"/>
                  <a:gd name="T79" fmla="*/ 45 h 49"/>
                  <a:gd name="T80" fmla="*/ 34 w 60"/>
                  <a:gd name="T81" fmla="*/ 48 h 49"/>
                  <a:gd name="T82" fmla="*/ 42 w 60"/>
                  <a:gd name="T83" fmla="*/ 47 h 49"/>
                  <a:gd name="T84" fmla="*/ 45 w 60"/>
                  <a:gd name="T85" fmla="*/ 48 h 49"/>
                  <a:gd name="T86" fmla="*/ 45 w 60"/>
                  <a:gd name="T87" fmla="*/ 44 h 49"/>
                  <a:gd name="T88" fmla="*/ 47 w 60"/>
                  <a:gd name="T89" fmla="*/ 44 h 49"/>
                  <a:gd name="T90" fmla="*/ 50 w 60"/>
                  <a:gd name="T91" fmla="*/ 47 h 49"/>
                  <a:gd name="T92" fmla="*/ 53 w 60"/>
                  <a:gd name="T93" fmla="*/ 49 h 49"/>
                  <a:gd name="T94" fmla="*/ 56 w 60"/>
                  <a:gd name="T95" fmla="*/ 49 h 49"/>
                  <a:gd name="T96" fmla="*/ 57 w 60"/>
                  <a:gd name="T97" fmla="*/ 47 h 49"/>
                  <a:gd name="T98" fmla="*/ 23 w 60"/>
                  <a:gd name="T99" fmla="*/ 43 h 49"/>
                  <a:gd name="T100" fmla="*/ 26 w 60"/>
                  <a:gd name="T101" fmla="*/ 43 h 49"/>
                  <a:gd name="T102" fmla="*/ 58 w 60"/>
                  <a:gd name="T103" fmla="*/ 39 h 49"/>
                  <a:gd name="T104" fmla="*/ 58 w 60"/>
                  <a:gd name="T105" fmla="*/ 41 h 49"/>
                  <a:gd name="T106" fmla="*/ 58 w 60"/>
                  <a:gd name="T107"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 h="49">
                    <a:moveTo>
                      <a:pt x="54" y="37"/>
                    </a:moveTo>
                    <a:lnTo>
                      <a:pt x="54" y="36"/>
                    </a:lnTo>
                    <a:lnTo>
                      <a:pt x="54" y="36"/>
                    </a:lnTo>
                    <a:lnTo>
                      <a:pt x="56" y="36"/>
                    </a:lnTo>
                    <a:lnTo>
                      <a:pt x="54" y="36"/>
                    </a:lnTo>
                    <a:lnTo>
                      <a:pt x="54" y="36"/>
                    </a:lnTo>
                    <a:lnTo>
                      <a:pt x="53" y="36"/>
                    </a:lnTo>
                    <a:lnTo>
                      <a:pt x="53" y="37"/>
                    </a:lnTo>
                    <a:lnTo>
                      <a:pt x="54" y="37"/>
                    </a:lnTo>
                    <a:lnTo>
                      <a:pt x="54" y="37"/>
                    </a:lnTo>
                    <a:close/>
                    <a:moveTo>
                      <a:pt x="56" y="47"/>
                    </a:moveTo>
                    <a:lnTo>
                      <a:pt x="56" y="45"/>
                    </a:lnTo>
                    <a:lnTo>
                      <a:pt x="54" y="45"/>
                    </a:lnTo>
                    <a:lnTo>
                      <a:pt x="51" y="44"/>
                    </a:lnTo>
                    <a:lnTo>
                      <a:pt x="50" y="44"/>
                    </a:lnTo>
                    <a:lnTo>
                      <a:pt x="49" y="43"/>
                    </a:lnTo>
                    <a:lnTo>
                      <a:pt x="49" y="43"/>
                    </a:lnTo>
                    <a:lnTo>
                      <a:pt x="49" y="41"/>
                    </a:lnTo>
                    <a:lnTo>
                      <a:pt x="49" y="41"/>
                    </a:lnTo>
                    <a:lnTo>
                      <a:pt x="50" y="41"/>
                    </a:lnTo>
                    <a:lnTo>
                      <a:pt x="50" y="41"/>
                    </a:lnTo>
                    <a:lnTo>
                      <a:pt x="50" y="41"/>
                    </a:lnTo>
                    <a:lnTo>
                      <a:pt x="50" y="41"/>
                    </a:lnTo>
                    <a:lnTo>
                      <a:pt x="51" y="40"/>
                    </a:lnTo>
                    <a:lnTo>
                      <a:pt x="51" y="40"/>
                    </a:lnTo>
                    <a:lnTo>
                      <a:pt x="53" y="40"/>
                    </a:lnTo>
                    <a:lnTo>
                      <a:pt x="53" y="40"/>
                    </a:lnTo>
                    <a:lnTo>
                      <a:pt x="53" y="39"/>
                    </a:lnTo>
                    <a:lnTo>
                      <a:pt x="53" y="37"/>
                    </a:lnTo>
                    <a:lnTo>
                      <a:pt x="53" y="37"/>
                    </a:lnTo>
                    <a:lnTo>
                      <a:pt x="53" y="37"/>
                    </a:lnTo>
                    <a:lnTo>
                      <a:pt x="51" y="37"/>
                    </a:lnTo>
                    <a:lnTo>
                      <a:pt x="50" y="37"/>
                    </a:lnTo>
                    <a:lnTo>
                      <a:pt x="50" y="39"/>
                    </a:lnTo>
                    <a:lnTo>
                      <a:pt x="50" y="39"/>
                    </a:lnTo>
                    <a:lnTo>
                      <a:pt x="49" y="39"/>
                    </a:lnTo>
                    <a:lnTo>
                      <a:pt x="47" y="37"/>
                    </a:lnTo>
                    <a:lnTo>
                      <a:pt x="49" y="37"/>
                    </a:lnTo>
                    <a:lnTo>
                      <a:pt x="49" y="36"/>
                    </a:lnTo>
                    <a:lnTo>
                      <a:pt x="50" y="36"/>
                    </a:lnTo>
                    <a:lnTo>
                      <a:pt x="49" y="36"/>
                    </a:lnTo>
                    <a:lnTo>
                      <a:pt x="49" y="36"/>
                    </a:lnTo>
                    <a:lnTo>
                      <a:pt x="49" y="36"/>
                    </a:lnTo>
                    <a:lnTo>
                      <a:pt x="47" y="36"/>
                    </a:lnTo>
                    <a:lnTo>
                      <a:pt x="47" y="36"/>
                    </a:lnTo>
                    <a:lnTo>
                      <a:pt x="46" y="37"/>
                    </a:lnTo>
                    <a:lnTo>
                      <a:pt x="43" y="37"/>
                    </a:lnTo>
                    <a:lnTo>
                      <a:pt x="42" y="37"/>
                    </a:lnTo>
                    <a:lnTo>
                      <a:pt x="41" y="36"/>
                    </a:lnTo>
                    <a:lnTo>
                      <a:pt x="42" y="35"/>
                    </a:lnTo>
                    <a:lnTo>
                      <a:pt x="43" y="33"/>
                    </a:lnTo>
                    <a:lnTo>
                      <a:pt x="45" y="33"/>
                    </a:lnTo>
                    <a:lnTo>
                      <a:pt x="45" y="33"/>
                    </a:lnTo>
                    <a:lnTo>
                      <a:pt x="46" y="35"/>
                    </a:lnTo>
                    <a:lnTo>
                      <a:pt x="50" y="36"/>
                    </a:lnTo>
                    <a:lnTo>
                      <a:pt x="51" y="35"/>
                    </a:lnTo>
                    <a:lnTo>
                      <a:pt x="51" y="35"/>
                    </a:lnTo>
                    <a:lnTo>
                      <a:pt x="50" y="35"/>
                    </a:lnTo>
                    <a:lnTo>
                      <a:pt x="50" y="35"/>
                    </a:lnTo>
                    <a:lnTo>
                      <a:pt x="50" y="35"/>
                    </a:lnTo>
                    <a:lnTo>
                      <a:pt x="50" y="33"/>
                    </a:lnTo>
                    <a:lnTo>
                      <a:pt x="49" y="32"/>
                    </a:lnTo>
                    <a:lnTo>
                      <a:pt x="49" y="30"/>
                    </a:lnTo>
                    <a:lnTo>
                      <a:pt x="47" y="30"/>
                    </a:lnTo>
                    <a:lnTo>
                      <a:pt x="47" y="30"/>
                    </a:lnTo>
                    <a:lnTo>
                      <a:pt x="47" y="29"/>
                    </a:lnTo>
                    <a:lnTo>
                      <a:pt x="47" y="29"/>
                    </a:lnTo>
                    <a:lnTo>
                      <a:pt x="47" y="29"/>
                    </a:lnTo>
                    <a:lnTo>
                      <a:pt x="49" y="26"/>
                    </a:lnTo>
                    <a:lnTo>
                      <a:pt x="49" y="25"/>
                    </a:lnTo>
                    <a:lnTo>
                      <a:pt x="46" y="25"/>
                    </a:lnTo>
                    <a:lnTo>
                      <a:pt x="43" y="25"/>
                    </a:lnTo>
                    <a:lnTo>
                      <a:pt x="41" y="25"/>
                    </a:lnTo>
                    <a:lnTo>
                      <a:pt x="38" y="25"/>
                    </a:lnTo>
                    <a:lnTo>
                      <a:pt x="35" y="25"/>
                    </a:lnTo>
                    <a:lnTo>
                      <a:pt x="32" y="25"/>
                    </a:lnTo>
                    <a:lnTo>
                      <a:pt x="30" y="25"/>
                    </a:lnTo>
                    <a:lnTo>
                      <a:pt x="27" y="25"/>
                    </a:lnTo>
                    <a:lnTo>
                      <a:pt x="27" y="25"/>
                    </a:lnTo>
                    <a:lnTo>
                      <a:pt x="27" y="24"/>
                    </a:lnTo>
                    <a:lnTo>
                      <a:pt x="27" y="24"/>
                    </a:lnTo>
                    <a:lnTo>
                      <a:pt x="27" y="22"/>
                    </a:lnTo>
                    <a:lnTo>
                      <a:pt x="27" y="22"/>
                    </a:lnTo>
                    <a:lnTo>
                      <a:pt x="28" y="21"/>
                    </a:lnTo>
                    <a:lnTo>
                      <a:pt x="28" y="21"/>
                    </a:lnTo>
                    <a:lnTo>
                      <a:pt x="28" y="20"/>
                    </a:lnTo>
                    <a:lnTo>
                      <a:pt x="28" y="18"/>
                    </a:lnTo>
                    <a:lnTo>
                      <a:pt x="30" y="18"/>
                    </a:lnTo>
                    <a:lnTo>
                      <a:pt x="30" y="17"/>
                    </a:lnTo>
                    <a:lnTo>
                      <a:pt x="30" y="15"/>
                    </a:lnTo>
                    <a:lnTo>
                      <a:pt x="31" y="14"/>
                    </a:lnTo>
                    <a:lnTo>
                      <a:pt x="32" y="13"/>
                    </a:lnTo>
                    <a:lnTo>
                      <a:pt x="34" y="11"/>
                    </a:lnTo>
                    <a:lnTo>
                      <a:pt x="34" y="11"/>
                    </a:lnTo>
                    <a:lnTo>
                      <a:pt x="34" y="11"/>
                    </a:lnTo>
                    <a:lnTo>
                      <a:pt x="34" y="11"/>
                    </a:lnTo>
                    <a:lnTo>
                      <a:pt x="34" y="10"/>
                    </a:lnTo>
                    <a:lnTo>
                      <a:pt x="35" y="10"/>
                    </a:lnTo>
                    <a:lnTo>
                      <a:pt x="35" y="9"/>
                    </a:lnTo>
                    <a:lnTo>
                      <a:pt x="35" y="9"/>
                    </a:lnTo>
                    <a:lnTo>
                      <a:pt x="35" y="9"/>
                    </a:lnTo>
                    <a:lnTo>
                      <a:pt x="34" y="7"/>
                    </a:lnTo>
                    <a:lnTo>
                      <a:pt x="34" y="7"/>
                    </a:lnTo>
                    <a:lnTo>
                      <a:pt x="34" y="6"/>
                    </a:lnTo>
                    <a:lnTo>
                      <a:pt x="34" y="6"/>
                    </a:lnTo>
                    <a:lnTo>
                      <a:pt x="32" y="6"/>
                    </a:lnTo>
                    <a:lnTo>
                      <a:pt x="32" y="5"/>
                    </a:lnTo>
                    <a:lnTo>
                      <a:pt x="32" y="5"/>
                    </a:lnTo>
                    <a:lnTo>
                      <a:pt x="34" y="5"/>
                    </a:lnTo>
                    <a:lnTo>
                      <a:pt x="34" y="3"/>
                    </a:lnTo>
                    <a:lnTo>
                      <a:pt x="32" y="3"/>
                    </a:lnTo>
                    <a:lnTo>
                      <a:pt x="32" y="2"/>
                    </a:lnTo>
                    <a:lnTo>
                      <a:pt x="34" y="2"/>
                    </a:lnTo>
                    <a:lnTo>
                      <a:pt x="34" y="0"/>
                    </a:lnTo>
                    <a:lnTo>
                      <a:pt x="32" y="0"/>
                    </a:lnTo>
                    <a:lnTo>
                      <a:pt x="32" y="0"/>
                    </a:lnTo>
                    <a:lnTo>
                      <a:pt x="31" y="0"/>
                    </a:lnTo>
                    <a:lnTo>
                      <a:pt x="28" y="0"/>
                    </a:lnTo>
                    <a:lnTo>
                      <a:pt x="27" y="0"/>
                    </a:lnTo>
                    <a:lnTo>
                      <a:pt x="24" y="0"/>
                    </a:lnTo>
                    <a:lnTo>
                      <a:pt x="23" y="0"/>
                    </a:lnTo>
                    <a:lnTo>
                      <a:pt x="20" y="0"/>
                    </a:lnTo>
                    <a:lnTo>
                      <a:pt x="19" y="0"/>
                    </a:lnTo>
                    <a:lnTo>
                      <a:pt x="16" y="0"/>
                    </a:lnTo>
                    <a:lnTo>
                      <a:pt x="15" y="0"/>
                    </a:lnTo>
                    <a:lnTo>
                      <a:pt x="12" y="0"/>
                    </a:lnTo>
                    <a:lnTo>
                      <a:pt x="11" y="0"/>
                    </a:lnTo>
                    <a:lnTo>
                      <a:pt x="8" y="0"/>
                    </a:lnTo>
                    <a:lnTo>
                      <a:pt x="7" y="0"/>
                    </a:lnTo>
                    <a:lnTo>
                      <a:pt x="4" y="0"/>
                    </a:lnTo>
                    <a:lnTo>
                      <a:pt x="3" y="0"/>
                    </a:lnTo>
                    <a:lnTo>
                      <a:pt x="0" y="0"/>
                    </a:lnTo>
                    <a:lnTo>
                      <a:pt x="0" y="2"/>
                    </a:lnTo>
                    <a:lnTo>
                      <a:pt x="0" y="3"/>
                    </a:lnTo>
                    <a:lnTo>
                      <a:pt x="0" y="5"/>
                    </a:lnTo>
                    <a:lnTo>
                      <a:pt x="0" y="6"/>
                    </a:lnTo>
                    <a:lnTo>
                      <a:pt x="0" y="7"/>
                    </a:lnTo>
                    <a:lnTo>
                      <a:pt x="0" y="10"/>
                    </a:lnTo>
                    <a:lnTo>
                      <a:pt x="0" y="11"/>
                    </a:lnTo>
                    <a:lnTo>
                      <a:pt x="0" y="13"/>
                    </a:lnTo>
                    <a:lnTo>
                      <a:pt x="1" y="14"/>
                    </a:lnTo>
                    <a:lnTo>
                      <a:pt x="3" y="15"/>
                    </a:lnTo>
                    <a:lnTo>
                      <a:pt x="3" y="15"/>
                    </a:lnTo>
                    <a:lnTo>
                      <a:pt x="3" y="18"/>
                    </a:lnTo>
                    <a:lnTo>
                      <a:pt x="3" y="18"/>
                    </a:lnTo>
                    <a:lnTo>
                      <a:pt x="4" y="18"/>
                    </a:lnTo>
                    <a:lnTo>
                      <a:pt x="4" y="20"/>
                    </a:lnTo>
                    <a:lnTo>
                      <a:pt x="4" y="21"/>
                    </a:lnTo>
                    <a:lnTo>
                      <a:pt x="4" y="21"/>
                    </a:lnTo>
                    <a:lnTo>
                      <a:pt x="5" y="22"/>
                    </a:lnTo>
                    <a:lnTo>
                      <a:pt x="5" y="22"/>
                    </a:lnTo>
                    <a:lnTo>
                      <a:pt x="5" y="24"/>
                    </a:lnTo>
                    <a:lnTo>
                      <a:pt x="5" y="25"/>
                    </a:lnTo>
                    <a:lnTo>
                      <a:pt x="5" y="25"/>
                    </a:lnTo>
                    <a:lnTo>
                      <a:pt x="5" y="26"/>
                    </a:lnTo>
                    <a:lnTo>
                      <a:pt x="5" y="26"/>
                    </a:lnTo>
                    <a:lnTo>
                      <a:pt x="5" y="28"/>
                    </a:lnTo>
                    <a:lnTo>
                      <a:pt x="5" y="29"/>
                    </a:lnTo>
                    <a:lnTo>
                      <a:pt x="4" y="29"/>
                    </a:lnTo>
                    <a:lnTo>
                      <a:pt x="4" y="30"/>
                    </a:lnTo>
                    <a:lnTo>
                      <a:pt x="4" y="32"/>
                    </a:lnTo>
                    <a:lnTo>
                      <a:pt x="3" y="33"/>
                    </a:lnTo>
                    <a:lnTo>
                      <a:pt x="3" y="33"/>
                    </a:lnTo>
                    <a:lnTo>
                      <a:pt x="4" y="35"/>
                    </a:lnTo>
                    <a:lnTo>
                      <a:pt x="4" y="36"/>
                    </a:lnTo>
                    <a:lnTo>
                      <a:pt x="4" y="37"/>
                    </a:lnTo>
                    <a:lnTo>
                      <a:pt x="3" y="37"/>
                    </a:lnTo>
                    <a:lnTo>
                      <a:pt x="3" y="39"/>
                    </a:lnTo>
                    <a:lnTo>
                      <a:pt x="3" y="39"/>
                    </a:lnTo>
                    <a:lnTo>
                      <a:pt x="3" y="40"/>
                    </a:lnTo>
                    <a:lnTo>
                      <a:pt x="3" y="40"/>
                    </a:lnTo>
                    <a:lnTo>
                      <a:pt x="1" y="40"/>
                    </a:lnTo>
                    <a:lnTo>
                      <a:pt x="3" y="40"/>
                    </a:lnTo>
                    <a:lnTo>
                      <a:pt x="3" y="41"/>
                    </a:lnTo>
                    <a:lnTo>
                      <a:pt x="3" y="40"/>
                    </a:lnTo>
                    <a:lnTo>
                      <a:pt x="4" y="40"/>
                    </a:lnTo>
                    <a:lnTo>
                      <a:pt x="7" y="40"/>
                    </a:lnTo>
                    <a:lnTo>
                      <a:pt x="8" y="40"/>
                    </a:lnTo>
                    <a:lnTo>
                      <a:pt x="9" y="40"/>
                    </a:lnTo>
                    <a:lnTo>
                      <a:pt x="12" y="41"/>
                    </a:lnTo>
                    <a:lnTo>
                      <a:pt x="13" y="43"/>
                    </a:lnTo>
                    <a:lnTo>
                      <a:pt x="15" y="43"/>
                    </a:lnTo>
                    <a:lnTo>
                      <a:pt x="20" y="43"/>
                    </a:lnTo>
                    <a:lnTo>
                      <a:pt x="22" y="43"/>
                    </a:lnTo>
                    <a:lnTo>
                      <a:pt x="23" y="43"/>
                    </a:lnTo>
                    <a:lnTo>
                      <a:pt x="22" y="41"/>
                    </a:lnTo>
                    <a:lnTo>
                      <a:pt x="22" y="41"/>
                    </a:lnTo>
                    <a:lnTo>
                      <a:pt x="22" y="40"/>
                    </a:lnTo>
                    <a:lnTo>
                      <a:pt x="23" y="40"/>
                    </a:lnTo>
                    <a:lnTo>
                      <a:pt x="24" y="40"/>
                    </a:lnTo>
                    <a:lnTo>
                      <a:pt x="26" y="40"/>
                    </a:lnTo>
                    <a:lnTo>
                      <a:pt x="27" y="41"/>
                    </a:lnTo>
                    <a:lnTo>
                      <a:pt x="28" y="43"/>
                    </a:lnTo>
                    <a:lnTo>
                      <a:pt x="28" y="43"/>
                    </a:lnTo>
                    <a:lnTo>
                      <a:pt x="31" y="44"/>
                    </a:lnTo>
                    <a:lnTo>
                      <a:pt x="31" y="43"/>
                    </a:lnTo>
                    <a:lnTo>
                      <a:pt x="31" y="43"/>
                    </a:lnTo>
                    <a:lnTo>
                      <a:pt x="31" y="44"/>
                    </a:lnTo>
                    <a:lnTo>
                      <a:pt x="31" y="44"/>
                    </a:lnTo>
                    <a:lnTo>
                      <a:pt x="32" y="45"/>
                    </a:lnTo>
                    <a:lnTo>
                      <a:pt x="32" y="45"/>
                    </a:lnTo>
                    <a:lnTo>
                      <a:pt x="31" y="45"/>
                    </a:lnTo>
                    <a:lnTo>
                      <a:pt x="31" y="45"/>
                    </a:lnTo>
                    <a:lnTo>
                      <a:pt x="31" y="47"/>
                    </a:lnTo>
                    <a:lnTo>
                      <a:pt x="34" y="48"/>
                    </a:lnTo>
                    <a:lnTo>
                      <a:pt x="37" y="48"/>
                    </a:lnTo>
                    <a:lnTo>
                      <a:pt x="38" y="48"/>
                    </a:lnTo>
                    <a:lnTo>
                      <a:pt x="39" y="47"/>
                    </a:lnTo>
                    <a:lnTo>
                      <a:pt x="41" y="47"/>
                    </a:lnTo>
                    <a:lnTo>
                      <a:pt x="42" y="47"/>
                    </a:lnTo>
                    <a:lnTo>
                      <a:pt x="42" y="47"/>
                    </a:lnTo>
                    <a:lnTo>
                      <a:pt x="43" y="48"/>
                    </a:lnTo>
                    <a:lnTo>
                      <a:pt x="43" y="48"/>
                    </a:lnTo>
                    <a:lnTo>
                      <a:pt x="45" y="48"/>
                    </a:lnTo>
                    <a:lnTo>
                      <a:pt x="45" y="48"/>
                    </a:lnTo>
                    <a:lnTo>
                      <a:pt x="45" y="47"/>
                    </a:lnTo>
                    <a:lnTo>
                      <a:pt x="45" y="47"/>
                    </a:lnTo>
                    <a:lnTo>
                      <a:pt x="45" y="45"/>
                    </a:lnTo>
                    <a:lnTo>
                      <a:pt x="45" y="44"/>
                    </a:lnTo>
                    <a:lnTo>
                      <a:pt x="45" y="44"/>
                    </a:lnTo>
                    <a:lnTo>
                      <a:pt x="45" y="44"/>
                    </a:lnTo>
                    <a:lnTo>
                      <a:pt x="43" y="44"/>
                    </a:lnTo>
                    <a:lnTo>
                      <a:pt x="43" y="43"/>
                    </a:lnTo>
                    <a:lnTo>
                      <a:pt x="47" y="44"/>
                    </a:lnTo>
                    <a:lnTo>
                      <a:pt x="47" y="44"/>
                    </a:lnTo>
                    <a:lnTo>
                      <a:pt x="47" y="45"/>
                    </a:lnTo>
                    <a:lnTo>
                      <a:pt x="47" y="45"/>
                    </a:lnTo>
                    <a:lnTo>
                      <a:pt x="49" y="45"/>
                    </a:lnTo>
                    <a:lnTo>
                      <a:pt x="49" y="45"/>
                    </a:lnTo>
                    <a:lnTo>
                      <a:pt x="50" y="47"/>
                    </a:lnTo>
                    <a:lnTo>
                      <a:pt x="50" y="47"/>
                    </a:lnTo>
                    <a:lnTo>
                      <a:pt x="51" y="47"/>
                    </a:lnTo>
                    <a:lnTo>
                      <a:pt x="51" y="48"/>
                    </a:lnTo>
                    <a:lnTo>
                      <a:pt x="53" y="48"/>
                    </a:lnTo>
                    <a:lnTo>
                      <a:pt x="53" y="49"/>
                    </a:lnTo>
                    <a:lnTo>
                      <a:pt x="53" y="49"/>
                    </a:lnTo>
                    <a:lnTo>
                      <a:pt x="53" y="49"/>
                    </a:lnTo>
                    <a:lnTo>
                      <a:pt x="54" y="49"/>
                    </a:lnTo>
                    <a:lnTo>
                      <a:pt x="54" y="49"/>
                    </a:lnTo>
                    <a:lnTo>
                      <a:pt x="56" y="49"/>
                    </a:lnTo>
                    <a:lnTo>
                      <a:pt x="56" y="49"/>
                    </a:lnTo>
                    <a:lnTo>
                      <a:pt x="56" y="48"/>
                    </a:lnTo>
                    <a:lnTo>
                      <a:pt x="57" y="48"/>
                    </a:lnTo>
                    <a:lnTo>
                      <a:pt x="57" y="47"/>
                    </a:lnTo>
                    <a:lnTo>
                      <a:pt x="57" y="47"/>
                    </a:lnTo>
                    <a:lnTo>
                      <a:pt x="56" y="47"/>
                    </a:lnTo>
                    <a:close/>
                    <a:moveTo>
                      <a:pt x="26" y="43"/>
                    </a:moveTo>
                    <a:lnTo>
                      <a:pt x="24" y="41"/>
                    </a:lnTo>
                    <a:lnTo>
                      <a:pt x="24" y="41"/>
                    </a:lnTo>
                    <a:lnTo>
                      <a:pt x="23" y="43"/>
                    </a:lnTo>
                    <a:lnTo>
                      <a:pt x="23" y="43"/>
                    </a:lnTo>
                    <a:lnTo>
                      <a:pt x="24" y="44"/>
                    </a:lnTo>
                    <a:lnTo>
                      <a:pt x="26" y="44"/>
                    </a:lnTo>
                    <a:lnTo>
                      <a:pt x="26" y="43"/>
                    </a:lnTo>
                    <a:lnTo>
                      <a:pt x="26" y="43"/>
                    </a:lnTo>
                    <a:lnTo>
                      <a:pt x="26" y="43"/>
                    </a:lnTo>
                    <a:lnTo>
                      <a:pt x="26" y="43"/>
                    </a:lnTo>
                    <a:close/>
                    <a:moveTo>
                      <a:pt x="60" y="37"/>
                    </a:moveTo>
                    <a:lnTo>
                      <a:pt x="58" y="37"/>
                    </a:lnTo>
                    <a:lnTo>
                      <a:pt x="58" y="39"/>
                    </a:lnTo>
                    <a:lnTo>
                      <a:pt x="58" y="40"/>
                    </a:lnTo>
                    <a:lnTo>
                      <a:pt x="58" y="40"/>
                    </a:lnTo>
                    <a:lnTo>
                      <a:pt x="60" y="39"/>
                    </a:lnTo>
                    <a:lnTo>
                      <a:pt x="60" y="37"/>
                    </a:lnTo>
                    <a:close/>
                    <a:moveTo>
                      <a:pt x="58" y="41"/>
                    </a:moveTo>
                    <a:lnTo>
                      <a:pt x="58" y="41"/>
                    </a:lnTo>
                    <a:lnTo>
                      <a:pt x="58" y="41"/>
                    </a:lnTo>
                    <a:lnTo>
                      <a:pt x="58" y="40"/>
                    </a:lnTo>
                    <a:lnTo>
                      <a:pt x="58" y="41"/>
                    </a:lnTo>
                    <a:lnTo>
                      <a:pt x="58" y="4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93" name="Kentucky">
                <a:extLst>
                  <a:ext uri="{FF2B5EF4-FFF2-40B4-BE49-F238E27FC236}">
                    <a16:creationId xmlns:a16="http://schemas.microsoft.com/office/drawing/2014/main" id="{B1A575B6-2364-409C-A2D8-FF2DD1B33CF3}"/>
                  </a:ext>
                </a:extLst>
              </p:cNvPr>
              <p:cNvSpPr>
                <a:spLocks noEditPoints="1"/>
              </p:cNvSpPr>
              <p:nvPr/>
            </p:nvSpPr>
            <p:spPr bwMode="auto">
              <a:xfrm>
                <a:off x="3139485" y="3448689"/>
                <a:ext cx="167344" cy="65399"/>
              </a:xfrm>
              <a:custGeom>
                <a:avLst/>
                <a:gdLst>
                  <a:gd name="T0" fmla="*/ 0 w 87"/>
                  <a:gd name="T1" fmla="*/ 32 h 34"/>
                  <a:gd name="T2" fmla="*/ 1 w 87"/>
                  <a:gd name="T3" fmla="*/ 34 h 34"/>
                  <a:gd name="T4" fmla="*/ 82 w 87"/>
                  <a:gd name="T5" fmla="*/ 16 h 34"/>
                  <a:gd name="T6" fmla="*/ 79 w 87"/>
                  <a:gd name="T7" fmla="*/ 13 h 34"/>
                  <a:gd name="T8" fmla="*/ 80 w 87"/>
                  <a:gd name="T9" fmla="*/ 10 h 34"/>
                  <a:gd name="T10" fmla="*/ 78 w 87"/>
                  <a:gd name="T11" fmla="*/ 6 h 34"/>
                  <a:gd name="T12" fmla="*/ 72 w 87"/>
                  <a:gd name="T13" fmla="*/ 5 h 34"/>
                  <a:gd name="T14" fmla="*/ 68 w 87"/>
                  <a:gd name="T15" fmla="*/ 5 h 34"/>
                  <a:gd name="T16" fmla="*/ 64 w 87"/>
                  <a:gd name="T17" fmla="*/ 4 h 34"/>
                  <a:gd name="T18" fmla="*/ 60 w 87"/>
                  <a:gd name="T19" fmla="*/ 0 h 34"/>
                  <a:gd name="T20" fmla="*/ 56 w 87"/>
                  <a:gd name="T21" fmla="*/ 0 h 34"/>
                  <a:gd name="T22" fmla="*/ 54 w 87"/>
                  <a:gd name="T23" fmla="*/ 0 h 34"/>
                  <a:gd name="T24" fmla="*/ 54 w 87"/>
                  <a:gd name="T25" fmla="*/ 1 h 34"/>
                  <a:gd name="T26" fmla="*/ 54 w 87"/>
                  <a:gd name="T27" fmla="*/ 4 h 34"/>
                  <a:gd name="T28" fmla="*/ 50 w 87"/>
                  <a:gd name="T29" fmla="*/ 5 h 34"/>
                  <a:gd name="T30" fmla="*/ 49 w 87"/>
                  <a:gd name="T31" fmla="*/ 4 h 34"/>
                  <a:gd name="T32" fmla="*/ 48 w 87"/>
                  <a:gd name="T33" fmla="*/ 6 h 34"/>
                  <a:gd name="T34" fmla="*/ 45 w 87"/>
                  <a:gd name="T35" fmla="*/ 9 h 34"/>
                  <a:gd name="T36" fmla="*/ 42 w 87"/>
                  <a:gd name="T37" fmla="*/ 13 h 34"/>
                  <a:gd name="T38" fmla="*/ 38 w 87"/>
                  <a:gd name="T39" fmla="*/ 13 h 34"/>
                  <a:gd name="T40" fmla="*/ 37 w 87"/>
                  <a:gd name="T41" fmla="*/ 12 h 34"/>
                  <a:gd name="T42" fmla="*/ 37 w 87"/>
                  <a:gd name="T43" fmla="*/ 12 h 34"/>
                  <a:gd name="T44" fmla="*/ 35 w 87"/>
                  <a:gd name="T45" fmla="*/ 13 h 34"/>
                  <a:gd name="T46" fmla="*/ 34 w 87"/>
                  <a:gd name="T47" fmla="*/ 15 h 34"/>
                  <a:gd name="T48" fmla="*/ 31 w 87"/>
                  <a:gd name="T49" fmla="*/ 15 h 34"/>
                  <a:gd name="T50" fmla="*/ 29 w 87"/>
                  <a:gd name="T51" fmla="*/ 16 h 34"/>
                  <a:gd name="T52" fmla="*/ 23 w 87"/>
                  <a:gd name="T53" fmla="*/ 15 h 34"/>
                  <a:gd name="T54" fmla="*/ 23 w 87"/>
                  <a:gd name="T55" fmla="*/ 15 h 34"/>
                  <a:gd name="T56" fmla="*/ 22 w 87"/>
                  <a:gd name="T57" fmla="*/ 16 h 34"/>
                  <a:gd name="T58" fmla="*/ 21 w 87"/>
                  <a:gd name="T59" fmla="*/ 16 h 34"/>
                  <a:gd name="T60" fmla="*/ 19 w 87"/>
                  <a:gd name="T61" fmla="*/ 16 h 34"/>
                  <a:gd name="T62" fmla="*/ 18 w 87"/>
                  <a:gd name="T63" fmla="*/ 16 h 34"/>
                  <a:gd name="T64" fmla="*/ 16 w 87"/>
                  <a:gd name="T65" fmla="*/ 19 h 34"/>
                  <a:gd name="T66" fmla="*/ 12 w 87"/>
                  <a:gd name="T67" fmla="*/ 23 h 34"/>
                  <a:gd name="T68" fmla="*/ 14 w 87"/>
                  <a:gd name="T69" fmla="*/ 25 h 34"/>
                  <a:gd name="T70" fmla="*/ 7 w 87"/>
                  <a:gd name="T71" fmla="*/ 24 h 34"/>
                  <a:gd name="T72" fmla="*/ 6 w 87"/>
                  <a:gd name="T73" fmla="*/ 28 h 34"/>
                  <a:gd name="T74" fmla="*/ 4 w 87"/>
                  <a:gd name="T75" fmla="*/ 32 h 34"/>
                  <a:gd name="T76" fmla="*/ 3 w 87"/>
                  <a:gd name="T77" fmla="*/ 32 h 34"/>
                  <a:gd name="T78" fmla="*/ 8 w 87"/>
                  <a:gd name="T79" fmla="*/ 34 h 34"/>
                  <a:gd name="T80" fmla="*/ 16 w 87"/>
                  <a:gd name="T81" fmla="*/ 34 h 34"/>
                  <a:gd name="T82" fmla="*/ 18 w 87"/>
                  <a:gd name="T83" fmla="*/ 31 h 34"/>
                  <a:gd name="T84" fmla="*/ 21 w 87"/>
                  <a:gd name="T85" fmla="*/ 31 h 34"/>
                  <a:gd name="T86" fmla="*/ 35 w 87"/>
                  <a:gd name="T87" fmla="*/ 31 h 34"/>
                  <a:gd name="T88" fmla="*/ 50 w 87"/>
                  <a:gd name="T89" fmla="*/ 32 h 34"/>
                  <a:gd name="T90" fmla="*/ 67 w 87"/>
                  <a:gd name="T91" fmla="*/ 32 h 34"/>
                  <a:gd name="T92" fmla="*/ 67 w 87"/>
                  <a:gd name="T93" fmla="*/ 32 h 34"/>
                  <a:gd name="T94" fmla="*/ 67 w 87"/>
                  <a:gd name="T95" fmla="*/ 32 h 34"/>
                  <a:gd name="T96" fmla="*/ 75 w 87"/>
                  <a:gd name="T97" fmla="*/ 30 h 34"/>
                  <a:gd name="T98" fmla="*/ 79 w 87"/>
                  <a:gd name="T99" fmla="*/ 25 h 34"/>
                  <a:gd name="T100" fmla="*/ 87 w 87"/>
                  <a:gd name="T101" fmla="*/ 2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7" h="34">
                    <a:moveTo>
                      <a:pt x="1" y="32"/>
                    </a:moveTo>
                    <a:lnTo>
                      <a:pt x="1" y="32"/>
                    </a:lnTo>
                    <a:lnTo>
                      <a:pt x="0" y="32"/>
                    </a:lnTo>
                    <a:lnTo>
                      <a:pt x="0" y="32"/>
                    </a:lnTo>
                    <a:lnTo>
                      <a:pt x="0" y="34"/>
                    </a:lnTo>
                    <a:lnTo>
                      <a:pt x="0" y="34"/>
                    </a:lnTo>
                    <a:lnTo>
                      <a:pt x="1" y="34"/>
                    </a:lnTo>
                    <a:lnTo>
                      <a:pt x="1" y="34"/>
                    </a:lnTo>
                    <a:lnTo>
                      <a:pt x="1" y="32"/>
                    </a:lnTo>
                    <a:close/>
                    <a:moveTo>
                      <a:pt x="86" y="20"/>
                    </a:moveTo>
                    <a:lnTo>
                      <a:pt x="83" y="17"/>
                    </a:lnTo>
                    <a:lnTo>
                      <a:pt x="82" y="16"/>
                    </a:lnTo>
                    <a:lnTo>
                      <a:pt x="82" y="15"/>
                    </a:lnTo>
                    <a:lnTo>
                      <a:pt x="80" y="15"/>
                    </a:lnTo>
                    <a:lnTo>
                      <a:pt x="80" y="15"/>
                    </a:lnTo>
                    <a:lnTo>
                      <a:pt x="79" y="13"/>
                    </a:lnTo>
                    <a:lnTo>
                      <a:pt x="79" y="12"/>
                    </a:lnTo>
                    <a:lnTo>
                      <a:pt x="79" y="12"/>
                    </a:lnTo>
                    <a:lnTo>
                      <a:pt x="80" y="10"/>
                    </a:lnTo>
                    <a:lnTo>
                      <a:pt x="80" y="10"/>
                    </a:lnTo>
                    <a:lnTo>
                      <a:pt x="79" y="8"/>
                    </a:lnTo>
                    <a:lnTo>
                      <a:pt x="79" y="8"/>
                    </a:lnTo>
                    <a:lnTo>
                      <a:pt x="79" y="8"/>
                    </a:lnTo>
                    <a:lnTo>
                      <a:pt x="78" y="6"/>
                    </a:lnTo>
                    <a:lnTo>
                      <a:pt x="76" y="5"/>
                    </a:lnTo>
                    <a:lnTo>
                      <a:pt x="76" y="5"/>
                    </a:lnTo>
                    <a:lnTo>
                      <a:pt x="75" y="5"/>
                    </a:lnTo>
                    <a:lnTo>
                      <a:pt x="72" y="5"/>
                    </a:lnTo>
                    <a:lnTo>
                      <a:pt x="71" y="5"/>
                    </a:lnTo>
                    <a:lnTo>
                      <a:pt x="69" y="5"/>
                    </a:lnTo>
                    <a:lnTo>
                      <a:pt x="69" y="5"/>
                    </a:lnTo>
                    <a:lnTo>
                      <a:pt x="68" y="5"/>
                    </a:lnTo>
                    <a:lnTo>
                      <a:pt x="67" y="5"/>
                    </a:lnTo>
                    <a:lnTo>
                      <a:pt x="67" y="5"/>
                    </a:lnTo>
                    <a:lnTo>
                      <a:pt x="65" y="4"/>
                    </a:lnTo>
                    <a:lnTo>
                      <a:pt x="64" y="4"/>
                    </a:lnTo>
                    <a:lnTo>
                      <a:pt x="63" y="4"/>
                    </a:lnTo>
                    <a:lnTo>
                      <a:pt x="61" y="2"/>
                    </a:lnTo>
                    <a:lnTo>
                      <a:pt x="60" y="1"/>
                    </a:lnTo>
                    <a:lnTo>
                      <a:pt x="60" y="0"/>
                    </a:lnTo>
                    <a:lnTo>
                      <a:pt x="59" y="0"/>
                    </a:lnTo>
                    <a:lnTo>
                      <a:pt x="57" y="0"/>
                    </a:lnTo>
                    <a:lnTo>
                      <a:pt x="57" y="0"/>
                    </a:lnTo>
                    <a:lnTo>
                      <a:pt x="56" y="0"/>
                    </a:lnTo>
                    <a:lnTo>
                      <a:pt x="56" y="0"/>
                    </a:lnTo>
                    <a:lnTo>
                      <a:pt x="54" y="0"/>
                    </a:lnTo>
                    <a:lnTo>
                      <a:pt x="54" y="0"/>
                    </a:lnTo>
                    <a:lnTo>
                      <a:pt x="54" y="0"/>
                    </a:lnTo>
                    <a:lnTo>
                      <a:pt x="54" y="0"/>
                    </a:lnTo>
                    <a:lnTo>
                      <a:pt x="54" y="1"/>
                    </a:lnTo>
                    <a:lnTo>
                      <a:pt x="54" y="1"/>
                    </a:lnTo>
                    <a:lnTo>
                      <a:pt x="54" y="1"/>
                    </a:lnTo>
                    <a:lnTo>
                      <a:pt x="54" y="2"/>
                    </a:lnTo>
                    <a:lnTo>
                      <a:pt x="54" y="2"/>
                    </a:lnTo>
                    <a:lnTo>
                      <a:pt x="54" y="2"/>
                    </a:lnTo>
                    <a:lnTo>
                      <a:pt x="54" y="4"/>
                    </a:lnTo>
                    <a:lnTo>
                      <a:pt x="53" y="4"/>
                    </a:lnTo>
                    <a:lnTo>
                      <a:pt x="52" y="5"/>
                    </a:lnTo>
                    <a:lnTo>
                      <a:pt x="50" y="5"/>
                    </a:lnTo>
                    <a:lnTo>
                      <a:pt x="50" y="5"/>
                    </a:lnTo>
                    <a:lnTo>
                      <a:pt x="50" y="5"/>
                    </a:lnTo>
                    <a:lnTo>
                      <a:pt x="50" y="5"/>
                    </a:lnTo>
                    <a:lnTo>
                      <a:pt x="50" y="5"/>
                    </a:lnTo>
                    <a:lnTo>
                      <a:pt x="49" y="4"/>
                    </a:lnTo>
                    <a:lnTo>
                      <a:pt x="49" y="4"/>
                    </a:lnTo>
                    <a:lnTo>
                      <a:pt x="48" y="4"/>
                    </a:lnTo>
                    <a:lnTo>
                      <a:pt x="48" y="5"/>
                    </a:lnTo>
                    <a:lnTo>
                      <a:pt x="48" y="6"/>
                    </a:lnTo>
                    <a:lnTo>
                      <a:pt x="48" y="6"/>
                    </a:lnTo>
                    <a:lnTo>
                      <a:pt x="46" y="8"/>
                    </a:lnTo>
                    <a:lnTo>
                      <a:pt x="45" y="8"/>
                    </a:lnTo>
                    <a:lnTo>
                      <a:pt x="45" y="9"/>
                    </a:lnTo>
                    <a:lnTo>
                      <a:pt x="44" y="10"/>
                    </a:lnTo>
                    <a:lnTo>
                      <a:pt x="44" y="10"/>
                    </a:lnTo>
                    <a:lnTo>
                      <a:pt x="42" y="10"/>
                    </a:lnTo>
                    <a:lnTo>
                      <a:pt x="42" y="13"/>
                    </a:lnTo>
                    <a:lnTo>
                      <a:pt x="41" y="13"/>
                    </a:lnTo>
                    <a:lnTo>
                      <a:pt x="41" y="15"/>
                    </a:lnTo>
                    <a:lnTo>
                      <a:pt x="40" y="15"/>
                    </a:lnTo>
                    <a:lnTo>
                      <a:pt x="38" y="13"/>
                    </a:lnTo>
                    <a:lnTo>
                      <a:pt x="38" y="13"/>
                    </a:lnTo>
                    <a:lnTo>
                      <a:pt x="38" y="12"/>
                    </a:lnTo>
                    <a:lnTo>
                      <a:pt x="37" y="12"/>
                    </a:lnTo>
                    <a:lnTo>
                      <a:pt x="37" y="12"/>
                    </a:lnTo>
                    <a:lnTo>
                      <a:pt x="37" y="12"/>
                    </a:lnTo>
                    <a:lnTo>
                      <a:pt x="37" y="12"/>
                    </a:lnTo>
                    <a:lnTo>
                      <a:pt x="37" y="12"/>
                    </a:lnTo>
                    <a:lnTo>
                      <a:pt x="37" y="12"/>
                    </a:lnTo>
                    <a:lnTo>
                      <a:pt x="35" y="12"/>
                    </a:lnTo>
                    <a:lnTo>
                      <a:pt x="35" y="12"/>
                    </a:lnTo>
                    <a:lnTo>
                      <a:pt x="35" y="13"/>
                    </a:lnTo>
                    <a:lnTo>
                      <a:pt x="35" y="13"/>
                    </a:lnTo>
                    <a:lnTo>
                      <a:pt x="35" y="13"/>
                    </a:lnTo>
                    <a:lnTo>
                      <a:pt x="35" y="13"/>
                    </a:lnTo>
                    <a:lnTo>
                      <a:pt x="35" y="15"/>
                    </a:lnTo>
                    <a:lnTo>
                      <a:pt x="34" y="15"/>
                    </a:lnTo>
                    <a:lnTo>
                      <a:pt x="34" y="16"/>
                    </a:lnTo>
                    <a:lnTo>
                      <a:pt x="33" y="16"/>
                    </a:lnTo>
                    <a:lnTo>
                      <a:pt x="33" y="15"/>
                    </a:lnTo>
                    <a:lnTo>
                      <a:pt x="31" y="15"/>
                    </a:lnTo>
                    <a:lnTo>
                      <a:pt x="30" y="15"/>
                    </a:lnTo>
                    <a:lnTo>
                      <a:pt x="29" y="16"/>
                    </a:lnTo>
                    <a:lnTo>
                      <a:pt x="29" y="16"/>
                    </a:lnTo>
                    <a:lnTo>
                      <a:pt x="29" y="16"/>
                    </a:lnTo>
                    <a:lnTo>
                      <a:pt x="27" y="16"/>
                    </a:lnTo>
                    <a:lnTo>
                      <a:pt x="26" y="15"/>
                    </a:lnTo>
                    <a:lnTo>
                      <a:pt x="25" y="15"/>
                    </a:lnTo>
                    <a:lnTo>
                      <a:pt x="23" y="15"/>
                    </a:lnTo>
                    <a:lnTo>
                      <a:pt x="23" y="15"/>
                    </a:lnTo>
                    <a:lnTo>
                      <a:pt x="23" y="15"/>
                    </a:lnTo>
                    <a:lnTo>
                      <a:pt x="23" y="15"/>
                    </a:lnTo>
                    <a:lnTo>
                      <a:pt x="23" y="15"/>
                    </a:lnTo>
                    <a:lnTo>
                      <a:pt x="23" y="16"/>
                    </a:lnTo>
                    <a:lnTo>
                      <a:pt x="23" y="16"/>
                    </a:lnTo>
                    <a:lnTo>
                      <a:pt x="22" y="16"/>
                    </a:lnTo>
                    <a:lnTo>
                      <a:pt x="22" y="16"/>
                    </a:lnTo>
                    <a:lnTo>
                      <a:pt x="22" y="16"/>
                    </a:lnTo>
                    <a:lnTo>
                      <a:pt x="22" y="15"/>
                    </a:lnTo>
                    <a:lnTo>
                      <a:pt x="21" y="16"/>
                    </a:lnTo>
                    <a:lnTo>
                      <a:pt x="21" y="16"/>
                    </a:lnTo>
                    <a:lnTo>
                      <a:pt x="19" y="15"/>
                    </a:lnTo>
                    <a:lnTo>
                      <a:pt x="19" y="15"/>
                    </a:lnTo>
                    <a:lnTo>
                      <a:pt x="19" y="15"/>
                    </a:lnTo>
                    <a:lnTo>
                      <a:pt x="19" y="16"/>
                    </a:lnTo>
                    <a:lnTo>
                      <a:pt x="19" y="16"/>
                    </a:lnTo>
                    <a:lnTo>
                      <a:pt x="19" y="16"/>
                    </a:lnTo>
                    <a:lnTo>
                      <a:pt x="19" y="17"/>
                    </a:lnTo>
                    <a:lnTo>
                      <a:pt x="18" y="16"/>
                    </a:lnTo>
                    <a:lnTo>
                      <a:pt x="18" y="17"/>
                    </a:lnTo>
                    <a:lnTo>
                      <a:pt x="18" y="17"/>
                    </a:lnTo>
                    <a:lnTo>
                      <a:pt x="16" y="17"/>
                    </a:lnTo>
                    <a:lnTo>
                      <a:pt x="16" y="19"/>
                    </a:lnTo>
                    <a:lnTo>
                      <a:pt x="16" y="20"/>
                    </a:lnTo>
                    <a:lnTo>
                      <a:pt x="16" y="21"/>
                    </a:lnTo>
                    <a:lnTo>
                      <a:pt x="14" y="21"/>
                    </a:lnTo>
                    <a:lnTo>
                      <a:pt x="12" y="23"/>
                    </a:lnTo>
                    <a:lnTo>
                      <a:pt x="12" y="23"/>
                    </a:lnTo>
                    <a:lnTo>
                      <a:pt x="12" y="24"/>
                    </a:lnTo>
                    <a:lnTo>
                      <a:pt x="14" y="24"/>
                    </a:lnTo>
                    <a:lnTo>
                      <a:pt x="14" y="25"/>
                    </a:lnTo>
                    <a:lnTo>
                      <a:pt x="12" y="25"/>
                    </a:lnTo>
                    <a:lnTo>
                      <a:pt x="11" y="25"/>
                    </a:lnTo>
                    <a:lnTo>
                      <a:pt x="8" y="24"/>
                    </a:lnTo>
                    <a:lnTo>
                      <a:pt x="7" y="24"/>
                    </a:lnTo>
                    <a:lnTo>
                      <a:pt x="6" y="25"/>
                    </a:lnTo>
                    <a:lnTo>
                      <a:pt x="6" y="27"/>
                    </a:lnTo>
                    <a:lnTo>
                      <a:pt x="6" y="27"/>
                    </a:lnTo>
                    <a:lnTo>
                      <a:pt x="6" y="28"/>
                    </a:lnTo>
                    <a:lnTo>
                      <a:pt x="6" y="30"/>
                    </a:lnTo>
                    <a:lnTo>
                      <a:pt x="6" y="31"/>
                    </a:lnTo>
                    <a:lnTo>
                      <a:pt x="4" y="32"/>
                    </a:lnTo>
                    <a:lnTo>
                      <a:pt x="4" y="32"/>
                    </a:lnTo>
                    <a:lnTo>
                      <a:pt x="4" y="32"/>
                    </a:lnTo>
                    <a:lnTo>
                      <a:pt x="3" y="32"/>
                    </a:lnTo>
                    <a:lnTo>
                      <a:pt x="3" y="32"/>
                    </a:lnTo>
                    <a:lnTo>
                      <a:pt x="3" y="32"/>
                    </a:lnTo>
                    <a:lnTo>
                      <a:pt x="1" y="34"/>
                    </a:lnTo>
                    <a:lnTo>
                      <a:pt x="4" y="34"/>
                    </a:lnTo>
                    <a:lnTo>
                      <a:pt x="6" y="34"/>
                    </a:lnTo>
                    <a:lnTo>
                      <a:pt x="8" y="34"/>
                    </a:lnTo>
                    <a:lnTo>
                      <a:pt x="10" y="34"/>
                    </a:lnTo>
                    <a:lnTo>
                      <a:pt x="12" y="34"/>
                    </a:lnTo>
                    <a:lnTo>
                      <a:pt x="14" y="34"/>
                    </a:lnTo>
                    <a:lnTo>
                      <a:pt x="16" y="34"/>
                    </a:lnTo>
                    <a:lnTo>
                      <a:pt x="18" y="34"/>
                    </a:lnTo>
                    <a:lnTo>
                      <a:pt x="18" y="34"/>
                    </a:lnTo>
                    <a:lnTo>
                      <a:pt x="18" y="32"/>
                    </a:lnTo>
                    <a:lnTo>
                      <a:pt x="18" y="31"/>
                    </a:lnTo>
                    <a:lnTo>
                      <a:pt x="18" y="31"/>
                    </a:lnTo>
                    <a:lnTo>
                      <a:pt x="19" y="31"/>
                    </a:lnTo>
                    <a:lnTo>
                      <a:pt x="19" y="31"/>
                    </a:lnTo>
                    <a:lnTo>
                      <a:pt x="21" y="31"/>
                    </a:lnTo>
                    <a:lnTo>
                      <a:pt x="23" y="31"/>
                    </a:lnTo>
                    <a:lnTo>
                      <a:pt x="27" y="31"/>
                    </a:lnTo>
                    <a:lnTo>
                      <a:pt x="31" y="31"/>
                    </a:lnTo>
                    <a:lnTo>
                      <a:pt x="35" y="31"/>
                    </a:lnTo>
                    <a:lnTo>
                      <a:pt x="40" y="31"/>
                    </a:lnTo>
                    <a:lnTo>
                      <a:pt x="44" y="31"/>
                    </a:lnTo>
                    <a:lnTo>
                      <a:pt x="46" y="32"/>
                    </a:lnTo>
                    <a:lnTo>
                      <a:pt x="50" y="32"/>
                    </a:lnTo>
                    <a:lnTo>
                      <a:pt x="54" y="32"/>
                    </a:lnTo>
                    <a:lnTo>
                      <a:pt x="59" y="32"/>
                    </a:lnTo>
                    <a:lnTo>
                      <a:pt x="63" y="32"/>
                    </a:lnTo>
                    <a:lnTo>
                      <a:pt x="67" y="32"/>
                    </a:lnTo>
                    <a:lnTo>
                      <a:pt x="67" y="32"/>
                    </a:lnTo>
                    <a:lnTo>
                      <a:pt x="67" y="32"/>
                    </a:lnTo>
                    <a:lnTo>
                      <a:pt x="67" y="32"/>
                    </a:lnTo>
                    <a:lnTo>
                      <a:pt x="67" y="32"/>
                    </a:lnTo>
                    <a:lnTo>
                      <a:pt x="67" y="32"/>
                    </a:lnTo>
                    <a:lnTo>
                      <a:pt x="67" y="32"/>
                    </a:lnTo>
                    <a:lnTo>
                      <a:pt x="67" y="32"/>
                    </a:lnTo>
                    <a:lnTo>
                      <a:pt x="67" y="32"/>
                    </a:lnTo>
                    <a:lnTo>
                      <a:pt x="68" y="31"/>
                    </a:lnTo>
                    <a:lnTo>
                      <a:pt x="71" y="31"/>
                    </a:lnTo>
                    <a:lnTo>
                      <a:pt x="74" y="30"/>
                    </a:lnTo>
                    <a:lnTo>
                      <a:pt x="75" y="30"/>
                    </a:lnTo>
                    <a:lnTo>
                      <a:pt x="76" y="28"/>
                    </a:lnTo>
                    <a:lnTo>
                      <a:pt x="76" y="27"/>
                    </a:lnTo>
                    <a:lnTo>
                      <a:pt x="78" y="27"/>
                    </a:lnTo>
                    <a:lnTo>
                      <a:pt x="79" y="25"/>
                    </a:lnTo>
                    <a:lnTo>
                      <a:pt x="79" y="25"/>
                    </a:lnTo>
                    <a:lnTo>
                      <a:pt x="80" y="24"/>
                    </a:lnTo>
                    <a:lnTo>
                      <a:pt x="83" y="23"/>
                    </a:lnTo>
                    <a:lnTo>
                      <a:pt x="87" y="20"/>
                    </a:lnTo>
                    <a:lnTo>
                      <a:pt x="86" y="2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94" name="Kansas">
                <a:extLst>
                  <a:ext uri="{FF2B5EF4-FFF2-40B4-BE49-F238E27FC236}">
                    <a16:creationId xmlns:a16="http://schemas.microsoft.com/office/drawing/2014/main" id="{CF07E75A-9B5F-4F5B-83DE-5A4CD0B677D3}"/>
                  </a:ext>
                </a:extLst>
              </p:cNvPr>
              <p:cNvSpPr>
                <a:spLocks/>
              </p:cNvSpPr>
              <p:nvPr/>
            </p:nvSpPr>
            <p:spPr bwMode="auto">
              <a:xfrm>
                <a:off x="2870196" y="3423683"/>
                <a:ext cx="159650" cy="76940"/>
              </a:xfrm>
              <a:custGeom>
                <a:avLst/>
                <a:gdLst>
                  <a:gd name="T0" fmla="*/ 83 w 83"/>
                  <a:gd name="T1" fmla="*/ 34 h 40"/>
                  <a:gd name="T2" fmla="*/ 83 w 83"/>
                  <a:gd name="T3" fmla="*/ 32 h 40"/>
                  <a:gd name="T4" fmla="*/ 83 w 83"/>
                  <a:gd name="T5" fmla="*/ 28 h 40"/>
                  <a:gd name="T6" fmla="*/ 83 w 83"/>
                  <a:gd name="T7" fmla="*/ 25 h 40"/>
                  <a:gd name="T8" fmla="*/ 83 w 83"/>
                  <a:gd name="T9" fmla="*/ 21 h 40"/>
                  <a:gd name="T10" fmla="*/ 83 w 83"/>
                  <a:gd name="T11" fmla="*/ 18 h 40"/>
                  <a:gd name="T12" fmla="*/ 83 w 83"/>
                  <a:gd name="T13" fmla="*/ 14 h 40"/>
                  <a:gd name="T14" fmla="*/ 83 w 83"/>
                  <a:gd name="T15" fmla="*/ 13 h 40"/>
                  <a:gd name="T16" fmla="*/ 80 w 83"/>
                  <a:gd name="T17" fmla="*/ 10 h 40"/>
                  <a:gd name="T18" fmla="*/ 79 w 83"/>
                  <a:gd name="T19" fmla="*/ 8 h 40"/>
                  <a:gd name="T20" fmla="*/ 78 w 83"/>
                  <a:gd name="T21" fmla="*/ 6 h 40"/>
                  <a:gd name="T22" fmla="*/ 80 w 83"/>
                  <a:gd name="T23" fmla="*/ 4 h 40"/>
                  <a:gd name="T24" fmla="*/ 80 w 83"/>
                  <a:gd name="T25" fmla="*/ 3 h 40"/>
                  <a:gd name="T26" fmla="*/ 79 w 83"/>
                  <a:gd name="T27" fmla="*/ 2 h 40"/>
                  <a:gd name="T28" fmla="*/ 78 w 83"/>
                  <a:gd name="T29" fmla="*/ 2 h 40"/>
                  <a:gd name="T30" fmla="*/ 74 w 83"/>
                  <a:gd name="T31" fmla="*/ 0 h 40"/>
                  <a:gd name="T32" fmla="*/ 68 w 83"/>
                  <a:gd name="T33" fmla="*/ 0 h 40"/>
                  <a:gd name="T34" fmla="*/ 64 w 83"/>
                  <a:gd name="T35" fmla="*/ 0 h 40"/>
                  <a:gd name="T36" fmla="*/ 59 w 83"/>
                  <a:gd name="T37" fmla="*/ 0 h 40"/>
                  <a:gd name="T38" fmla="*/ 55 w 83"/>
                  <a:gd name="T39" fmla="*/ 0 h 40"/>
                  <a:gd name="T40" fmla="*/ 49 w 83"/>
                  <a:gd name="T41" fmla="*/ 0 h 40"/>
                  <a:gd name="T42" fmla="*/ 45 w 83"/>
                  <a:gd name="T43" fmla="*/ 0 h 40"/>
                  <a:gd name="T44" fmla="*/ 40 w 83"/>
                  <a:gd name="T45" fmla="*/ 0 h 40"/>
                  <a:gd name="T46" fmla="*/ 35 w 83"/>
                  <a:gd name="T47" fmla="*/ 0 h 40"/>
                  <a:gd name="T48" fmla="*/ 30 w 83"/>
                  <a:gd name="T49" fmla="*/ 0 h 40"/>
                  <a:gd name="T50" fmla="*/ 26 w 83"/>
                  <a:gd name="T51" fmla="*/ 0 h 40"/>
                  <a:gd name="T52" fmla="*/ 21 w 83"/>
                  <a:gd name="T53" fmla="*/ 0 h 40"/>
                  <a:gd name="T54" fmla="*/ 16 w 83"/>
                  <a:gd name="T55" fmla="*/ 0 h 40"/>
                  <a:gd name="T56" fmla="*/ 11 w 83"/>
                  <a:gd name="T57" fmla="*/ 0 h 40"/>
                  <a:gd name="T58" fmla="*/ 7 w 83"/>
                  <a:gd name="T59" fmla="*/ 0 h 40"/>
                  <a:gd name="T60" fmla="*/ 2 w 83"/>
                  <a:gd name="T61" fmla="*/ 0 h 40"/>
                  <a:gd name="T62" fmla="*/ 0 w 83"/>
                  <a:gd name="T63" fmla="*/ 3 h 40"/>
                  <a:gd name="T64" fmla="*/ 0 w 83"/>
                  <a:gd name="T65" fmla="*/ 8 h 40"/>
                  <a:gd name="T66" fmla="*/ 0 w 83"/>
                  <a:gd name="T67" fmla="*/ 13 h 40"/>
                  <a:gd name="T68" fmla="*/ 0 w 83"/>
                  <a:gd name="T69" fmla="*/ 18 h 40"/>
                  <a:gd name="T70" fmla="*/ 0 w 83"/>
                  <a:gd name="T71" fmla="*/ 22 h 40"/>
                  <a:gd name="T72" fmla="*/ 0 w 83"/>
                  <a:gd name="T73" fmla="*/ 28 h 40"/>
                  <a:gd name="T74" fmla="*/ 0 w 83"/>
                  <a:gd name="T75" fmla="*/ 33 h 40"/>
                  <a:gd name="T76" fmla="*/ 0 w 83"/>
                  <a:gd name="T77" fmla="*/ 37 h 40"/>
                  <a:gd name="T78" fmla="*/ 3 w 83"/>
                  <a:gd name="T79" fmla="*/ 40 h 40"/>
                  <a:gd name="T80" fmla="*/ 7 w 83"/>
                  <a:gd name="T81" fmla="*/ 40 h 40"/>
                  <a:gd name="T82" fmla="*/ 12 w 83"/>
                  <a:gd name="T83" fmla="*/ 40 h 40"/>
                  <a:gd name="T84" fmla="*/ 18 w 83"/>
                  <a:gd name="T85" fmla="*/ 40 h 40"/>
                  <a:gd name="T86" fmla="*/ 23 w 83"/>
                  <a:gd name="T87" fmla="*/ 40 h 40"/>
                  <a:gd name="T88" fmla="*/ 29 w 83"/>
                  <a:gd name="T89" fmla="*/ 40 h 40"/>
                  <a:gd name="T90" fmla="*/ 34 w 83"/>
                  <a:gd name="T91" fmla="*/ 40 h 40"/>
                  <a:gd name="T92" fmla="*/ 38 w 83"/>
                  <a:gd name="T93" fmla="*/ 40 h 40"/>
                  <a:gd name="T94" fmla="*/ 44 w 83"/>
                  <a:gd name="T95" fmla="*/ 40 h 40"/>
                  <a:gd name="T96" fmla="*/ 49 w 83"/>
                  <a:gd name="T97" fmla="*/ 40 h 40"/>
                  <a:gd name="T98" fmla="*/ 55 w 83"/>
                  <a:gd name="T99" fmla="*/ 40 h 40"/>
                  <a:gd name="T100" fmla="*/ 60 w 83"/>
                  <a:gd name="T101" fmla="*/ 40 h 40"/>
                  <a:gd name="T102" fmla="*/ 65 w 83"/>
                  <a:gd name="T103" fmla="*/ 40 h 40"/>
                  <a:gd name="T104" fmla="*/ 71 w 83"/>
                  <a:gd name="T105" fmla="*/ 40 h 40"/>
                  <a:gd name="T106" fmla="*/ 75 w 83"/>
                  <a:gd name="T107" fmla="*/ 40 h 40"/>
                  <a:gd name="T108" fmla="*/ 80 w 83"/>
                  <a:gd name="T109" fmla="*/ 40 h 40"/>
                  <a:gd name="T110" fmla="*/ 83 w 83"/>
                  <a:gd name="T111" fmla="*/ 3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3" h="40">
                    <a:moveTo>
                      <a:pt x="83" y="37"/>
                    </a:moveTo>
                    <a:lnTo>
                      <a:pt x="83" y="34"/>
                    </a:lnTo>
                    <a:lnTo>
                      <a:pt x="83" y="33"/>
                    </a:lnTo>
                    <a:lnTo>
                      <a:pt x="83" y="32"/>
                    </a:lnTo>
                    <a:lnTo>
                      <a:pt x="83" y="30"/>
                    </a:lnTo>
                    <a:lnTo>
                      <a:pt x="83" y="28"/>
                    </a:lnTo>
                    <a:lnTo>
                      <a:pt x="83" y="26"/>
                    </a:lnTo>
                    <a:lnTo>
                      <a:pt x="83" y="25"/>
                    </a:lnTo>
                    <a:lnTo>
                      <a:pt x="83" y="23"/>
                    </a:lnTo>
                    <a:lnTo>
                      <a:pt x="83" y="21"/>
                    </a:lnTo>
                    <a:lnTo>
                      <a:pt x="83" y="19"/>
                    </a:lnTo>
                    <a:lnTo>
                      <a:pt x="83" y="18"/>
                    </a:lnTo>
                    <a:lnTo>
                      <a:pt x="83" y="15"/>
                    </a:lnTo>
                    <a:lnTo>
                      <a:pt x="83" y="14"/>
                    </a:lnTo>
                    <a:lnTo>
                      <a:pt x="83" y="13"/>
                    </a:lnTo>
                    <a:lnTo>
                      <a:pt x="83" y="13"/>
                    </a:lnTo>
                    <a:lnTo>
                      <a:pt x="82" y="11"/>
                    </a:lnTo>
                    <a:lnTo>
                      <a:pt x="80" y="10"/>
                    </a:lnTo>
                    <a:lnTo>
                      <a:pt x="80" y="8"/>
                    </a:lnTo>
                    <a:lnTo>
                      <a:pt x="79" y="8"/>
                    </a:lnTo>
                    <a:lnTo>
                      <a:pt x="79" y="7"/>
                    </a:lnTo>
                    <a:lnTo>
                      <a:pt x="78" y="6"/>
                    </a:lnTo>
                    <a:lnTo>
                      <a:pt x="79" y="4"/>
                    </a:lnTo>
                    <a:lnTo>
                      <a:pt x="80" y="4"/>
                    </a:lnTo>
                    <a:lnTo>
                      <a:pt x="80" y="4"/>
                    </a:lnTo>
                    <a:lnTo>
                      <a:pt x="80" y="3"/>
                    </a:lnTo>
                    <a:lnTo>
                      <a:pt x="80" y="2"/>
                    </a:lnTo>
                    <a:lnTo>
                      <a:pt x="79" y="2"/>
                    </a:lnTo>
                    <a:lnTo>
                      <a:pt x="79" y="2"/>
                    </a:lnTo>
                    <a:lnTo>
                      <a:pt x="78" y="2"/>
                    </a:lnTo>
                    <a:lnTo>
                      <a:pt x="75" y="0"/>
                    </a:lnTo>
                    <a:lnTo>
                      <a:pt x="74" y="0"/>
                    </a:lnTo>
                    <a:lnTo>
                      <a:pt x="71" y="0"/>
                    </a:lnTo>
                    <a:lnTo>
                      <a:pt x="68" y="0"/>
                    </a:lnTo>
                    <a:lnTo>
                      <a:pt x="65" y="0"/>
                    </a:lnTo>
                    <a:lnTo>
                      <a:pt x="64" y="0"/>
                    </a:lnTo>
                    <a:lnTo>
                      <a:pt x="61" y="0"/>
                    </a:lnTo>
                    <a:lnTo>
                      <a:pt x="59" y="0"/>
                    </a:lnTo>
                    <a:lnTo>
                      <a:pt x="56" y="0"/>
                    </a:lnTo>
                    <a:lnTo>
                      <a:pt x="55" y="0"/>
                    </a:lnTo>
                    <a:lnTo>
                      <a:pt x="52" y="0"/>
                    </a:lnTo>
                    <a:lnTo>
                      <a:pt x="49" y="0"/>
                    </a:lnTo>
                    <a:lnTo>
                      <a:pt x="46" y="0"/>
                    </a:lnTo>
                    <a:lnTo>
                      <a:pt x="45" y="0"/>
                    </a:lnTo>
                    <a:lnTo>
                      <a:pt x="42" y="0"/>
                    </a:lnTo>
                    <a:lnTo>
                      <a:pt x="40" y="0"/>
                    </a:lnTo>
                    <a:lnTo>
                      <a:pt x="37" y="0"/>
                    </a:lnTo>
                    <a:lnTo>
                      <a:pt x="35" y="0"/>
                    </a:lnTo>
                    <a:lnTo>
                      <a:pt x="33" y="0"/>
                    </a:lnTo>
                    <a:lnTo>
                      <a:pt x="30" y="0"/>
                    </a:lnTo>
                    <a:lnTo>
                      <a:pt x="27" y="0"/>
                    </a:lnTo>
                    <a:lnTo>
                      <a:pt x="26" y="0"/>
                    </a:lnTo>
                    <a:lnTo>
                      <a:pt x="23" y="0"/>
                    </a:lnTo>
                    <a:lnTo>
                      <a:pt x="21" y="0"/>
                    </a:lnTo>
                    <a:lnTo>
                      <a:pt x="18" y="0"/>
                    </a:lnTo>
                    <a:lnTo>
                      <a:pt x="16" y="0"/>
                    </a:lnTo>
                    <a:lnTo>
                      <a:pt x="14" y="0"/>
                    </a:lnTo>
                    <a:lnTo>
                      <a:pt x="11" y="0"/>
                    </a:lnTo>
                    <a:lnTo>
                      <a:pt x="10" y="0"/>
                    </a:lnTo>
                    <a:lnTo>
                      <a:pt x="7" y="0"/>
                    </a:lnTo>
                    <a:lnTo>
                      <a:pt x="4" y="0"/>
                    </a:lnTo>
                    <a:lnTo>
                      <a:pt x="2" y="0"/>
                    </a:lnTo>
                    <a:lnTo>
                      <a:pt x="0" y="0"/>
                    </a:lnTo>
                    <a:lnTo>
                      <a:pt x="0" y="3"/>
                    </a:lnTo>
                    <a:lnTo>
                      <a:pt x="0" y="6"/>
                    </a:lnTo>
                    <a:lnTo>
                      <a:pt x="0" y="8"/>
                    </a:lnTo>
                    <a:lnTo>
                      <a:pt x="0" y="10"/>
                    </a:lnTo>
                    <a:lnTo>
                      <a:pt x="0" y="13"/>
                    </a:lnTo>
                    <a:lnTo>
                      <a:pt x="0" y="15"/>
                    </a:lnTo>
                    <a:lnTo>
                      <a:pt x="0" y="18"/>
                    </a:lnTo>
                    <a:lnTo>
                      <a:pt x="0" y="21"/>
                    </a:lnTo>
                    <a:lnTo>
                      <a:pt x="0" y="22"/>
                    </a:lnTo>
                    <a:lnTo>
                      <a:pt x="0" y="25"/>
                    </a:lnTo>
                    <a:lnTo>
                      <a:pt x="0" y="28"/>
                    </a:lnTo>
                    <a:lnTo>
                      <a:pt x="0" y="30"/>
                    </a:lnTo>
                    <a:lnTo>
                      <a:pt x="0" y="33"/>
                    </a:lnTo>
                    <a:lnTo>
                      <a:pt x="0" y="34"/>
                    </a:lnTo>
                    <a:lnTo>
                      <a:pt x="0" y="37"/>
                    </a:lnTo>
                    <a:lnTo>
                      <a:pt x="0" y="40"/>
                    </a:lnTo>
                    <a:lnTo>
                      <a:pt x="3" y="40"/>
                    </a:lnTo>
                    <a:lnTo>
                      <a:pt x="4" y="40"/>
                    </a:lnTo>
                    <a:lnTo>
                      <a:pt x="7" y="40"/>
                    </a:lnTo>
                    <a:lnTo>
                      <a:pt x="10" y="40"/>
                    </a:lnTo>
                    <a:lnTo>
                      <a:pt x="12" y="40"/>
                    </a:lnTo>
                    <a:lnTo>
                      <a:pt x="15" y="40"/>
                    </a:lnTo>
                    <a:lnTo>
                      <a:pt x="18" y="40"/>
                    </a:lnTo>
                    <a:lnTo>
                      <a:pt x="21" y="40"/>
                    </a:lnTo>
                    <a:lnTo>
                      <a:pt x="23" y="40"/>
                    </a:lnTo>
                    <a:lnTo>
                      <a:pt x="26" y="40"/>
                    </a:lnTo>
                    <a:lnTo>
                      <a:pt x="29" y="40"/>
                    </a:lnTo>
                    <a:lnTo>
                      <a:pt x="31" y="40"/>
                    </a:lnTo>
                    <a:lnTo>
                      <a:pt x="34" y="40"/>
                    </a:lnTo>
                    <a:lnTo>
                      <a:pt x="37" y="40"/>
                    </a:lnTo>
                    <a:lnTo>
                      <a:pt x="38" y="40"/>
                    </a:lnTo>
                    <a:lnTo>
                      <a:pt x="41" y="40"/>
                    </a:lnTo>
                    <a:lnTo>
                      <a:pt x="44" y="40"/>
                    </a:lnTo>
                    <a:lnTo>
                      <a:pt x="46" y="40"/>
                    </a:lnTo>
                    <a:lnTo>
                      <a:pt x="49" y="40"/>
                    </a:lnTo>
                    <a:lnTo>
                      <a:pt x="52" y="40"/>
                    </a:lnTo>
                    <a:lnTo>
                      <a:pt x="55" y="40"/>
                    </a:lnTo>
                    <a:lnTo>
                      <a:pt x="57" y="40"/>
                    </a:lnTo>
                    <a:lnTo>
                      <a:pt x="60" y="40"/>
                    </a:lnTo>
                    <a:lnTo>
                      <a:pt x="63" y="40"/>
                    </a:lnTo>
                    <a:lnTo>
                      <a:pt x="65" y="40"/>
                    </a:lnTo>
                    <a:lnTo>
                      <a:pt x="68" y="40"/>
                    </a:lnTo>
                    <a:lnTo>
                      <a:pt x="71" y="40"/>
                    </a:lnTo>
                    <a:lnTo>
                      <a:pt x="74" y="40"/>
                    </a:lnTo>
                    <a:lnTo>
                      <a:pt x="75" y="40"/>
                    </a:lnTo>
                    <a:lnTo>
                      <a:pt x="78" y="40"/>
                    </a:lnTo>
                    <a:lnTo>
                      <a:pt x="80" y="40"/>
                    </a:lnTo>
                    <a:lnTo>
                      <a:pt x="83" y="40"/>
                    </a:lnTo>
                    <a:lnTo>
                      <a:pt x="83" y="38"/>
                    </a:lnTo>
                    <a:lnTo>
                      <a:pt x="83" y="37"/>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95" name="Indiana">
                <a:extLst>
                  <a:ext uri="{FF2B5EF4-FFF2-40B4-BE49-F238E27FC236}">
                    <a16:creationId xmlns:a16="http://schemas.microsoft.com/office/drawing/2014/main" id="{E6E2CA68-A0C4-4382-BB93-A94770CA5757}"/>
                  </a:ext>
                </a:extLst>
              </p:cNvPr>
              <p:cNvSpPr>
                <a:spLocks/>
              </p:cNvSpPr>
              <p:nvPr/>
            </p:nvSpPr>
            <p:spPr bwMode="auto">
              <a:xfrm>
                <a:off x="3174108" y="3379443"/>
                <a:ext cx="69246" cy="101946"/>
              </a:xfrm>
              <a:custGeom>
                <a:avLst/>
                <a:gdLst>
                  <a:gd name="T0" fmla="*/ 36 w 36"/>
                  <a:gd name="T1" fmla="*/ 37 h 53"/>
                  <a:gd name="T2" fmla="*/ 36 w 36"/>
                  <a:gd name="T3" fmla="*/ 36 h 53"/>
                  <a:gd name="T4" fmla="*/ 36 w 36"/>
                  <a:gd name="T5" fmla="*/ 31 h 53"/>
                  <a:gd name="T6" fmla="*/ 36 w 36"/>
                  <a:gd name="T7" fmla="*/ 18 h 53"/>
                  <a:gd name="T8" fmla="*/ 36 w 36"/>
                  <a:gd name="T9" fmla="*/ 4 h 53"/>
                  <a:gd name="T10" fmla="*/ 34 w 36"/>
                  <a:gd name="T11" fmla="*/ 0 h 53"/>
                  <a:gd name="T12" fmla="*/ 23 w 36"/>
                  <a:gd name="T13" fmla="*/ 0 h 53"/>
                  <a:gd name="T14" fmla="*/ 13 w 36"/>
                  <a:gd name="T15" fmla="*/ 0 h 53"/>
                  <a:gd name="T16" fmla="*/ 9 w 36"/>
                  <a:gd name="T17" fmla="*/ 2 h 53"/>
                  <a:gd name="T18" fmla="*/ 7 w 36"/>
                  <a:gd name="T19" fmla="*/ 0 h 53"/>
                  <a:gd name="T20" fmla="*/ 5 w 36"/>
                  <a:gd name="T21" fmla="*/ 0 h 53"/>
                  <a:gd name="T22" fmla="*/ 5 w 36"/>
                  <a:gd name="T23" fmla="*/ 8 h 53"/>
                  <a:gd name="T24" fmla="*/ 5 w 36"/>
                  <a:gd name="T25" fmla="*/ 19 h 53"/>
                  <a:gd name="T26" fmla="*/ 5 w 36"/>
                  <a:gd name="T27" fmla="*/ 31 h 53"/>
                  <a:gd name="T28" fmla="*/ 5 w 36"/>
                  <a:gd name="T29" fmla="*/ 33 h 53"/>
                  <a:gd name="T30" fmla="*/ 4 w 36"/>
                  <a:gd name="T31" fmla="*/ 34 h 53"/>
                  <a:gd name="T32" fmla="*/ 5 w 36"/>
                  <a:gd name="T33" fmla="*/ 38 h 53"/>
                  <a:gd name="T34" fmla="*/ 5 w 36"/>
                  <a:gd name="T35" fmla="*/ 41 h 53"/>
                  <a:gd name="T36" fmla="*/ 4 w 36"/>
                  <a:gd name="T37" fmla="*/ 44 h 53"/>
                  <a:gd name="T38" fmla="*/ 1 w 36"/>
                  <a:gd name="T39" fmla="*/ 46 h 53"/>
                  <a:gd name="T40" fmla="*/ 1 w 36"/>
                  <a:gd name="T41" fmla="*/ 46 h 53"/>
                  <a:gd name="T42" fmla="*/ 1 w 36"/>
                  <a:gd name="T43" fmla="*/ 48 h 53"/>
                  <a:gd name="T44" fmla="*/ 0 w 36"/>
                  <a:gd name="T45" fmla="*/ 49 h 53"/>
                  <a:gd name="T46" fmla="*/ 0 w 36"/>
                  <a:gd name="T47" fmla="*/ 49 h 53"/>
                  <a:gd name="T48" fmla="*/ 0 w 36"/>
                  <a:gd name="T49" fmla="*/ 51 h 53"/>
                  <a:gd name="T50" fmla="*/ 0 w 36"/>
                  <a:gd name="T51" fmla="*/ 52 h 53"/>
                  <a:gd name="T52" fmla="*/ 1 w 36"/>
                  <a:gd name="T53" fmla="*/ 52 h 53"/>
                  <a:gd name="T54" fmla="*/ 1 w 36"/>
                  <a:gd name="T55" fmla="*/ 51 h 53"/>
                  <a:gd name="T56" fmla="*/ 3 w 36"/>
                  <a:gd name="T57" fmla="*/ 52 h 53"/>
                  <a:gd name="T58" fmla="*/ 4 w 36"/>
                  <a:gd name="T59" fmla="*/ 52 h 53"/>
                  <a:gd name="T60" fmla="*/ 5 w 36"/>
                  <a:gd name="T61" fmla="*/ 52 h 53"/>
                  <a:gd name="T62" fmla="*/ 5 w 36"/>
                  <a:gd name="T63" fmla="*/ 51 h 53"/>
                  <a:gd name="T64" fmla="*/ 7 w 36"/>
                  <a:gd name="T65" fmla="*/ 51 h 53"/>
                  <a:gd name="T66" fmla="*/ 11 w 36"/>
                  <a:gd name="T67" fmla="*/ 52 h 53"/>
                  <a:gd name="T68" fmla="*/ 12 w 36"/>
                  <a:gd name="T69" fmla="*/ 51 h 53"/>
                  <a:gd name="T70" fmla="*/ 15 w 36"/>
                  <a:gd name="T71" fmla="*/ 52 h 53"/>
                  <a:gd name="T72" fmla="*/ 17 w 36"/>
                  <a:gd name="T73" fmla="*/ 51 h 53"/>
                  <a:gd name="T74" fmla="*/ 17 w 36"/>
                  <a:gd name="T75" fmla="*/ 49 h 53"/>
                  <a:gd name="T76" fmla="*/ 17 w 36"/>
                  <a:gd name="T77" fmla="*/ 48 h 53"/>
                  <a:gd name="T78" fmla="*/ 19 w 36"/>
                  <a:gd name="T79" fmla="*/ 48 h 53"/>
                  <a:gd name="T80" fmla="*/ 19 w 36"/>
                  <a:gd name="T81" fmla="*/ 48 h 53"/>
                  <a:gd name="T82" fmla="*/ 20 w 36"/>
                  <a:gd name="T83" fmla="*/ 49 h 53"/>
                  <a:gd name="T84" fmla="*/ 23 w 36"/>
                  <a:gd name="T85" fmla="*/ 49 h 53"/>
                  <a:gd name="T86" fmla="*/ 26 w 36"/>
                  <a:gd name="T87" fmla="*/ 46 h 53"/>
                  <a:gd name="T88" fmla="*/ 27 w 36"/>
                  <a:gd name="T89" fmla="*/ 44 h 53"/>
                  <a:gd name="T90" fmla="*/ 30 w 36"/>
                  <a:gd name="T91" fmla="*/ 42 h 53"/>
                  <a:gd name="T92" fmla="*/ 31 w 36"/>
                  <a:gd name="T93" fmla="*/ 40 h 53"/>
                  <a:gd name="T94" fmla="*/ 32 w 36"/>
                  <a:gd name="T95" fmla="*/ 41 h 53"/>
                  <a:gd name="T96" fmla="*/ 32 w 36"/>
                  <a:gd name="T97" fmla="*/ 41 h 53"/>
                  <a:gd name="T98" fmla="*/ 36 w 36"/>
                  <a:gd name="T99" fmla="*/ 4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 h="53">
                    <a:moveTo>
                      <a:pt x="36" y="38"/>
                    </a:moveTo>
                    <a:lnTo>
                      <a:pt x="36" y="38"/>
                    </a:lnTo>
                    <a:lnTo>
                      <a:pt x="36" y="37"/>
                    </a:lnTo>
                    <a:lnTo>
                      <a:pt x="36" y="37"/>
                    </a:lnTo>
                    <a:lnTo>
                      <a:pt x="36" y="37"/>
                    </a:lnTo>
                    <a:lnTo>
                      <a:pt x="36" y="36"/>
                    </a:lnTo>
                    <a:lnTo>
                      <a:pt x="36" y="36"/>
                    </a:lnTo>
                    <a:lnTo>
                      <a:pt x="36" y="36"/>
                    </a:lnTo>
                    <a:lnTo>
                      <a:pt x="36" y="31"/>
                    </a:lnTo>
                    <a:lnTo>
                      <a:pt x="36" y="27"/>
                    </a:lnTo>
                    <a:lnTo>
                      <a:pt x="36" y="22"/>
                    </a:lnTo>
                    <a:lnTo>
                      <a:pt x="36" y="18"/>
                    </a:lnTo>
                    <a:lnTo>
                      <a:pt x="36" y="14"/>
                    </a:lnTo>
                    <a:lnTo>
                      <a:pt x="36" y="10"/>
                    </a:lnTo>
                    <a:lnTo>
                      <a:pt x="36" y="4"/>
                    </a:lnTo>
                    <a:lnTo>
                      <a:pt x="36" y="0"/>
                    </a:lnTo>
                    <a:lnTo>
                      <a:pt x="36" y="0"/>
                    </a:lnTo>
                    <a:lnTo>
                      <a:pt x="34" y="0"/>
                    </a:lnTo>
                    <a:lnTo>
                      <a:pt x="30" y="0"/>
                    </a:lnTo>
                    <a:lnTo>
                      <a:pt x="27" y="0"/>
                    </a:lnTo>
                    <a:lnTo>
                      <a:pt x="23" y="0"/>
                    </a:lnTo>
                    <a:lnTo>
                      <a:pt x="19" y="0"/>
                    </a:lnTo>
                    <a:lnTo>
                      <a:pt x="16" y="0"/>
                    </a:lnTo>
                    <a:lnTo>
                      <a:pt x="13" y="0"/>
                    </a:lnTo>
                    <a:lnTo>
                      <a:pt x="11" y="2"/>
                    </a:lnTo>
                    <a:lnTo>
                      <a:pt x="9" y="2"/>
                    </a:lnTo>
                    <a:lnTo>
                      <a:pt x="9" y="2"/>
                    </a:lnTo>
                    <a:lnTo>
                      <a:pt x="8" y="2"/>
                    </a:lnTo>
                    <a:lnTo>
                      <a:pt x="7" y="2"/>
                    </a:lnTo>
                    <a:lnTo>
                      <a:pt x="7" y="0"/>
                    </a:lnTo>
                    <a:lnTo>
                      <a:pt x="7" y="0"/>
                    </a:lnTo>
                    <a:lnTo>
                      <a:pt x="7" y="0"/>
                    </a:lnTo>
                    <a:lnTo>
                      <a:pt x="5" y="0"/>
                    </a:lnTo>
                    <a:lnTo>
                      <a:pt x="5" y="0"/>
                    </a:lnTo>
                    <a:lnTo>
                      <a:pt x="5" y="4"/>
                    </a:lnTo>
                    <a:lnTo>
                      <a:pt x="5" y="8"/>
                    </a:lnTo>
                    <a:lnTo>
                      <a:pt x="5" y="12"/>
                    </a:lnTo>
                    <a:lnTo>
                      <a:pt x="5" y="17"/>
                    </a:lnTo>
                    <a:lnTo>
                      <a:pt x="5" y="19"/>
                    </a:lnTo>
                    <a:lnTo>
                      <a:pt x="5" y="23"/>
                    </a:lnTo>
                    <a:lnTo>
                      <a:pt x="5" y="27"/>
                    </a:lnTo>
                    <a:lnTo>
                      <a:pt x="5" y="31"/>
                    </a:lnTo>
                    <a:lnTo>
                      <a:pt x="5" y="31"/>
                    </a:lnTo>
                    <a:lnTo>
                      <a:pt x="5" y="31"/>
                    </a:lnTo>
                    <a:lnTo>
                      <a:pt x="5" y="33"/>
                    </a:lnTo>
                    <a:lnTo>
                      <a:pt x="5" y="34"/>
                    </a:lnTo>
                    <a:lnTo>
                      <a:pt x="5" y="34"/>
                    </a:lnTo>
                    <a:lnTo>
                      <a:pt x="4" y="34"/>
                    </a:lnTo>
                    <a:lnTo>
                      <a:pt x="4" y="36"/>
                    </a:lnTo>
                    <a:lnTo>
                      <a:pt x="5" y="37"/>
                    </a:lnTo>
                    <a:lnTo>
                      <a:pt x="5" y="38"/>
                    </a:lnTo>
                    <a:lnTo>
                      <a:pt x="5" y="40"/>
                    </a:lnTo>
                    <a:lnTo>
                      <a:pt x="5" y="40"/>
                    </a:lnTo>
                    <a:lnTo>
                      <a:pt x="5" y="41"/>
                    </a:lnTo>
                    <a:lnTo>
                      <a:pt x="4" y="42"/>
                    </a:lnTo>
                    <a:lnTo>
                      <a:pt x="4" y="44"/>
                    </a:lnTo>
                    <a:lnTo>
                      <a:pt x="4" y="44"/>
                    </a:lnTo>
                    <a:lnTo>
                      <a:pt x="3" y="44"/>
                    </a:lnTo>
                    <a:lnTo>
                      <a:pt x="3" y="45"/>
                    </a:lnTo>
                    <a:lnTo>
                      <a:pt x="1" y="46"/>
                    </a:lnTo>
                    <a:lnTo>
                      <a:pt x="1" y="46"/>
                    </a:lnTo>
                    <a:lnTo>
                      <a:pt x="1" y="46"/>
                    </a:lnTo>
                    <a:lnTo>
                      <a:pt x="1" y="46"/>
                    </a:lnTo>
                    <a:lnTo>
                      <a:pt x="1" y="46"/>
                    </a:lnTo>
                    <a:lnTo>
                      <a:pt x="1" y="48"/>
                    </a:lnTo>
                    <a:lnTo>
                      <a:pt x="1" y="48"/>
                    </a:lnTo>
                    <a:lnTo>
                      <a:pt x="0" y="48"/>
                    </a:lnTo>
                    <a:lnTo>
                      <a:pt x="0" y="49"/>
                    </a:lnTo>
                    <a:lnTo>
                      <a:pt x="0" y="49"/>
                    </a:lnTo>
                    <a:lnTo>
                      <a:pt x="0" y="49"/>
                    </a:lnTo>
                    <a:lnTo>
                      <a:pt x="0" y="49"/>
                    </a:lnTo>
                    <a:lnTo>
                      <a:pt x="0" y="49"/>
                    </a:lnTo>
                    <a:lnTo>
                      <a:pt x="0" y="51"/>
                    </a:lnTo>
                    <a:lnTo>
                      <a:pt x="0" y="51"/>
                    </a:lnTo>
                    <a:lnTo>
                      <a:pt x="0" y="51"/>
                    </a:lnTo>
                    <a:lnTo>
                      <a:pt x="0" y="52"/>
                    </a:lnTo>
                    <a:lnTo>
                      <a:pt x="0" y="53"/>
                    </a:lnTo>
                    <a:lnTo>
                      <a:pt x="0" y="52"/>
                    </a:lnTo>
                    <a:lnTo>
                      <a:pt x="1" y="53"/>
                    </a:lnTo>
                    <a:lnTo>
                      <a:pt x="1" y="52"/>
                    </a:lnTo>
                    <a:lnTo>
                      <a:pt x="1" y="52"/>
                    </a:lnTo>
                    <a:lnTo>
                      <a:pt x="1" y="52"/>
                    </a:lnTo>
                    <a:lnTo>
                      <a:pt x="1" y="51"/>
                    </a:lnTo>
                    <a:lnTo>
                      <a:pt x="1" y="51"/>
                    </a:lnTo>
                    <a:lnTo>
                      <a:pt x="1" y="51"/>
                    </a:lnTo>
                    <a:lnTo>
                      <a:pt x="3" y="52"/>
                    </a:lnTo>
                    <a:lnTo>
                      <a:pt x="3" y="52"/>
                    </a:lnTo>
                    <a:lnTo>
                      <a:pt x="4" y="51"/>
                    </a:lnTo>
                    <a:lnTo>
                      <a:pt x="4" y="52"/>
                    </a:lnTo>
                    <a:lnTo>
                      <a:pt x="4" y="52"/>
                    </a:lnTo>
                    <a:lnTo>
                      <a:pt x="4" y="52"/>
                    </a:lnTo>
                    <a:lnTo>
                      <a:pt x="5" y="52"/>
                    </a:lnTo>
                    <a:lnTo>
                      <a:pt x="5" y="52"/>
                    </a:lnTo>
                    <a:lnTo>
                      <a:pt x="5" y="51"/>
                    </a:lnTo>
                    <a:lnTo>
                      <a:pt x="5" y="51"/>
                    </a:lnTo>
                    <a:lnTo>
                      <a:pt x="5" y="51"/>
                    </a:lnTo>
                    <a:lnTo>
                      <a:pt x="5" y="51"/>
                    </a:lnTo>
                    <a:lnTo>
                      <a:pt x="5" y="51"/>
                    </a:lnTo>
                    <a:lnTo>
                      <a:pt x="7" y="51"/>
                    </a:lnTo>
                    <a:lnTo>
                      <a:pt x="8" y="51"/>
                    </a:lnTo>
                    <a:lnTo>
                      <a:pt x="9" y="52"/>
                    </a:lnTo>
                    <a:lnTo>
                      <a:pt x="11" y="52"/>
                    </a:lnTo>
                    <a:lnTo>
                      <a:pt x="11" y="52"/>
                    </a:lnTo>
                    <a:lnTo>
                      <a:pt x="11" y="52"/>
                    </a:lnTo>
                    <a:lnTo>
                      <a:pt x="12" y="51"/>
                    </a:lnTo>
                    <a:lnTo>
                      <a:pt x="13" y="51"/>
                    </a:lnTo>
                    <a:lnTo>
                      <a:pt x="15" y="51"/>
                    </a:lnTo>
                    <a:lnTo>
                      <a:pt x="15" y="52"/>
                    </a:lnTo>
                    <a:lnTo>
                      <a:pt x="16" y="52"/>
                    </a:lnTo>
                    <a:lnTo>
                      <a:pt x="16" y="51"/>
                    </a:lnTo>
                    <a:lnTo>
                      <a:pt x="17" y="51"/>
                    </a:lnTo>
                    <a:lnTo>
                      <a:pt x="17" y="49"/>
                    </a:lnTo>
                    <a:lnTo>
                      <a:pt x="17" y="49"/>
                    </a:lnTo>
                    <a:lnTo>
                      <a:pt x="17" y="49"/>
                    </a:lnTo>
                    <a:lnTo>
                      <a:pt x="17" y="49"/>
                    </a:lnTo>
                    <a:lnTo>
                      <a:pt x="17" y="48"/>
                    </a:lnTo>
                    <a:lnTo>
                      <a:pt x="17" y="48"/>
                    </a:lnTo>
                    <a:lnTo>
                      <a:pt x="19" y="48"/>
                    </a:lnTo>
                    <a:lnTo>
                      <a:pt x="19" y="48"/>
                    </a:lnTo>
                    <a:lnTo>
                      <a:pt x="19" y="48"/>
                    </a:lnTo>
                    <a:lnTo>
                      <a:pt x="19" y="48"/>
                    </a:lnTo>
                    <a:lnTo>
                      <a:pt x="19" y="48"/>
                    </a:lnTo>
                    <a:lnTo>
                      <a:pt x="19" y="48"/>
                    </a:lnTo>
                    <a:lnTo>
                      <a:pt x="20" y="48"/>
                    </a:lnTo>
                    <a:lnTo>
                      <a:pt x="20" y="49"/>
                    </a:lnTo>
                    <a:lnTo>
                      <a:pt x="20" y="49"/>
                    </a:lnTo>
                    <a:lnTo>
                      <a:pt x="22" y="51"/>
                    </a:lnTo>
                    <a:lnTo>
                      <a:pt x="23" y="51"/>
                    </a:lnTo>
                    <a:lnTo>
                      <a:pt x="23" y="49"/>
                    </a:lnTo>
                    <a:lnTo>
                      <a:pt x="24" y="49"/>
                    </a:lnTo>
                    <a:lnTo>
                      <a:pt x="24" y="46"/>
                    </a:lnTo>
                    <a:lnTo>
                      <a:pt x="26" y="46"/>
                    </a:lnTo>
                    <a:lnTo>
                      <a:pt x="26" y="46"/>
                    </a:lnTo>
                    <a:lnTo>
                      <a:pt x="27" y="45"/>
                    </a:lnTo>
                    <a:lnTo>
                      <a:pt x="27" y="44"/>
                    </a:lnTo>
                    <a:lnTo>
                      <a:pt x="28" y="44"/>
                    </a:lnTo>
                    <a:lnTo>
                      <a:pt x="30" y="42"/>
                    </a:lnTo>
                    <a:lnTo>
                      <a:pt x="30" y="42"/>
                    </a:lnTo>
                    <a:lnTo>
                      <a:pt x="30" y="41"/>
                    </a:lnTo>
                    <a:lnTo>
                      <a:pt x="30" y="40"/>
                    </a:lnTo>
                    <a:lnTo>
                      <a:pt x="31" y="40"/>
                    </a:lnTo>
                    <a:lnTo>
                      <a:pt x="31" y="40"/>
                    </a:lnTo>
                    <a:lnTo>
                      <a:pt x="32" y="41"/>
                    </a:lnTo>
                    <a:lnTo>
                      <a:pt x="32" y="41"/>
                    </a:lnTo>
                    <a:lnTo>
                      <a:pt x="32" y="41"/>
                    </a:lnTo>
                    <a:lnTo>
                      <a:pt x="32" y="41"/>
                    </a:lnTo>
                    <a:lnTo>
                      <a:pt x="32" y="41"/>
                    </a:lnTo>
                    <a:lnTo>
                      <a:pt x="34" y="41"/>
                    </a:lnTo>
                    <a:lnTo>
                      <a:pt x="35" y="40"/>
                    </a:lnTo>
                    <a:lnTo>
                      <a:pt x="36" y="40"/>
                    </a:lnTo>
                    <a:lnTo>
                      <a:pt x="36" y="38"/>
                    </a:lnTo>
                    <a:lnTo>
                      <a:pt x="36" y="38"/>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96" name="Illinois">
                <a:extLst>
                  <a:ext uri="{FF2B5EF4-FFF2-40B4-BE49-F238E27FC236}">
                    <a16:creationId xmlns:a16="http://schemas.microsoft.com/office/drawing/2014/main" id="{F05299E0-B862-41E9-9DF7-3C8EE434EAAA}"/>
                  </a:ext>
                </a:extLst>
              </p:cNvPr>
              <p:cNvSpPr>
                <a:spLocks/>
              </p:cNvSpPr>
              <p:nvPr/>
            </p:nvSpPr>
            <p:spPr bwMode="auto">
              <a:xfrm>
                <a:off x="3097168" y="3358284"/>
                <a:ext cx="86557" cy="142339"/>
              </a:xfrm>
              <a:custGeom>
                <a:avLst/>
                <a:gdLst>
                  <a:gd name="T0" fmla="*/ 44 w 45"/>
                  <a:gd name="T1" fmla="*/ 47 h 74"/>
                  <a:gd name="T2" fmla="*/ 45 w 45"/>
                  <a:gd name="T3" fmla="*/ 45 h 74"/>
                  <a:gd name="T4" fmla="*/ 45 w 45"/>
                  <a:gd name="T5" fmla="*/ 42 h 74"/>
                  <a:gd name="T6" fmla="*/ 45 w 45"/>
                  <a:gd name="T7" fmla="*/ 34 h 74"/>
                  <a:gd name="T8" fmla="*/ 45 w 45"/>
                  <a:gd name="T9" fmla="*/ 23 h 74"/>
                  <a:gd name="T10" fmla="*/ 45 w 45"/>
                  <a:gd name="T11" fmla="*/ 11 h 74"/>
                  <a:gd name="T12" fmla="*/ 44 w 45"/>
                  <a:gd name="T13" fmla="*/ 7 h 74"/>
                  <a:gd name="T14" fmla="*/ 43 w 45"/>
                  <a:gd name="T15" fmla="*/ 6 h 74"/>
                  <a:gd name="T16" fmla="*/ 43 w 45"/>
                  <a:gd name="T17" fmla="*/ 0 h 74"/>
                  <a:gd name="T18" fmla="*/ 30 w 45"/>
                  <a:gd name="T19" fmla="*/ 0 h 74"/>
                  <a:gd name="T20" fmla="*/ 15 w 45"/>
                  <a:gd name="T21" fmla="*/ 0 h 74"/>
                  <a:gd name="T22" fmla="*/ 13 w 45"/>
                  <a:gd name="T23" fmla="*/ 2 h 74"/>
                  <a:gd name="T24" fmla="*/ 14 w 45"/>
                  <a:gd name="T25" fmla="*/ 4 h 74"/>
                  <a:gd name="T26" fmla="*/ 15 w 45"/>
                  <a:gd name="T27" fmla="*/ 7 h 74"/>
                  <a:gd name="T28" fmla="*/ 15 w 45"/>
                  <a:gd name="T29" fmla="*/ 10 h 74"/>
                  <a:gd name="T30" fmla="*/ 14 w 45"/>
                  <a:gd name="T31" fmla="*/ 13 h 74"/>
                  <a:gd name="T32" fmla="*/ 9 w 45"/>
                  <a:gd name="T33" fmla="*/ 15 h 74"/>
                  <a:gd name="T34" fmla="*/ 6 w 45"/>
                  <a:gd name="T35" fmla="*/ 17 h 74"/>
                  <a:gd name="T36" fmla="*/ 7 w 45"/>
                  <a:gd name="T37" fmla="*/ 19 h 74"/>
                  <a:gd name="T38" fmla="*/ 6 w 45"/>
                  <a:gd name="T39" fmla="*/ 25 h 74"/>
                  <a:gd name="T40" fmla="*/ 2 w 45"/>
                  <a:gd name="T41" fmla="*/ 28 h 74"/>
                  <a:gd name="T42" fmla="*/ 2 w 45"/>
                  <a:gd name="T43" fmla="*/ 29 h 74"/>
                  <a:gd name="T44" fmla="*/ 0 w 45"/>
                  <a:gd name="T45" fmla="*/ 36 h 74"/>
                  <a:gd name="T46" fmla="*/ 4 w 45"/>
                  <a:gd name="T47" fmla="*/ 40 h 74"/>
                  <a:gd name="T48" fmla="*/ 10 w 45"/>
                  <a:gd name="T49" fmla="*/ 48 h 74"/>
                  <a:gd name="T50" fmla="*/ 14 w 45"/>
                  <a:gd name="T51" fmla="*/ 48 h 74"/>
                  <a:gd name="T52" fmla="*/ 17 w 45"/>
                  <a:gd name="T53" fmla="*/ 49 h 74"/>
                  <a:gd name="T54" fmla="*/ 15 w 45"/>
                  <a:gd name="T55" fmla="*/ 51 h 74"/>
                  <a:gd name="T56" fmla="*/ 14 w 45"/>
                  <a:gd name="T57" fmla="*/ 57 h 74"/>
                  <a:gd name="T58" fmla="*/ 17 w 45"/>
                  <a:gd name="T59" fmla="*/ 60 h 74"/>
                  <a:gd name="T60" fmla="*/ 22 w 45"/>
                  <a:gd name="T61" fmla="*/ 64 h 74"/>
                  <a:gd name="T62" fmla="*/ 23 w 45"/>
                  <a:gd name="T63" fmla="*/ 67 h 74"/>
                  <a:gd name="T64" fmla="*/ 23 w 45"/>
                  <a:gd name="T65" fmla="*/ 70 h 74"/>
                  <a:gd name="T66" fmla="*/ 25 w 45"/>
                  <a:gd name="T67" fmla="*/ 74 h 74"/>
                  <a:gd name="T68" fmla="*/ 26 w 45"/>
                  <a:gd name="T69" fmla="*/ 74 h 74"/>
                  <a:gd name="T70" fmla="*/ 26 w 45"/>
                  <a:gd name="T71" fmla="*/ 72 h 74"/>
                  <a:gd name="T72" fmla="*/ 26 w 45"/>
                  <a:gd name="T73" fmla="*/ 74 h 74"/>
                  <a:gd name="T74" fmla="*/ 28 w 45"/>
                  <a:gd name="T75" fmla="*/ 72 h 74"/>
                  <a:gd name="T76" fmla="*/ 33 w 45"/>
                  <a:gd name="T77" fmla="*/ 72 h 74"/>
                  <a:gd name="T78" fmla="*/ 36 w 45"/>
                  <a:gd name="T79" fmla="*/ 71 h 74"/>
                  <a:gd name="T80" fmla="*/ 34 w 45"/>
                  <a:gd name="T81" fmla="*/ 70 h 74"/>
                  <a:gd name="T82" fmla="*/ 38 w 45"/>
                  <a:gd name="T83" fmla="*/ 67 h 74"/>
                  <a:gd name="T84" fmla="*/ 40 w 45"/>
                  <a:gd name="T85" fmla="*/ 64 h 74"/>
                  <a:gd name="T86" fmla="*/ 40 w 45"/>
                  <a:gd name="T87" fmla="*/ 62 h 74"/>
                  <a:gd name="T88" fmla="*/ 40 w 45"/>
                  <a:gd name="T89" fmla="*/ 60 h 74"/>
                  <a:gd name="T90" fmla="*/ 40 w 45"/>
                  <a:gd name="T91" fmla="*/ 60 h 74"/>
                  <a:gd name="T92" fmla="*/ 41 w 45"/>
                  <a:gd name="T93" fmla="*/ 59 h 74"/>
                  <a:gd name="T94" fmla="*/ 41 w 45"/>
                  <a:gd name="T95" fmla="*/ 57 h 74"/>
                  <a:gd name="T96" fmla="*/ 41 w 45"/>
                  <a:gd name="T97" fmla="*/ 57 h 74"/>
                  <a:gd name="T98" fmla="*/ 44 w 45"/>
                  <a:gd name="T99" fmla="*/ 55 h 74"/>
                  <a:gd name="T100" fmla="*/ 45 w 45"/>
                  <a:gd name="T101" fmla="*/ 52 h 74"/>
                  <a:gd name="T102" fmla="*/ 45 w 45"/>
                  <a:gd name="T103"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 h="74">
                    <a:moveTo>
                      <a:pt x="45" y="49"/>
                    </a:moveTo>
                    <a:lnTo>
                      <a:pt x="45" y="48"/>
                    </a:lnTo>
                    <a:lnTo>
                      <a:pt x="44" y="47"/>
                    </a:lnTo>
                    <a:lnTo>
                      <a:pt x="44" y="45"/>
                    </a:lnTo>
                    <a:lnTo>
                      <a:pt x="45" y="45"/>
                    </a:lnTo>
                    <a:lnTo>
                      <a:pt x="45" y="45"/>
                    </a:lnTo>
                    <a:lnTo>
                      <a:pt x="45" y="44"/>
                    </a:lnTo>
                    <a:lnTo>
                      <a:pt x="45" y="42"/>
                    </a:lnTo>
                    <a:lnTo>
                      <a:pt x="45" y="42"/>
                    </a:lnTo>
                    <a:lnTo>
                      <a:pt x="45" y="42"/>
                    </a:lnTo>
                    <a:lnTo>
                      <a:pt x="45" y="38"/>
                    </a:lnTo>
                    <a:lnTo>
                      <a:pt x="45" y="34"/>
                    </a:lnTo>
                    <a:lnTo>
                      <a:pt x="45" y="30"/>
                    </a:lnTo>
                    <a:lnTo>
                      <a:pt x="45" y="28"/>
                    </a:lnTo>
                    <a:lnTo>
                      <a:pt x="45" y="23"/>
                    </a:lnTo>
                    <a:lnTo>
                      <a:pt x="45" y="19"/>
                    </a:lnTo>
                    <a:lnTo>
                      <a:pt x="45" y="15"/>
                    </a:lnTo>
                    <a:lnTo>
                      <a:pt x="45" y="11"/>
                    </a:lnTo>
                    <a:lnTo>
                      <a:pt x="45" y="11"/>
                    </a:lnTo>
                    <a:lnTo>
                      <a:pt x="45" y="10"/>
                    </a:lnTo>
                    <a:lnTo>
                      <a:pt x="44" y="7"/>
                    </a:lnTo>
                    <a:lnTo>
                      <a:pt x="44" y="6"/>
                    </a:lnTo>
                    <a:lnTo>
                      <a:pt x="44" y="6"/>
                    </a:lnTo>
                    <a:lnTo>
                      <a:pt x="43" y="6"/>
                    </a:lnTo>
                    <a:lnTo>
                      <a:pt x="43" y="4"/>
                    </a:lnTo>
                    <a:lnTo>
                      <a:pt x="43" y="3"/>
                    </a:lnTo>
                    <a:lnTo>
                      <a:pt x="43" y="0"/>
                    </a:lnTo>
                    <a:lnTo>
                      <a:pt x="41" y="0"/>
                    </a:lnTo>
                    <a:lnTo>
                      <a:pt x="36" y="0"/>
                    </a:lnTo>
                    <a:lnTo>
                      <a:pt x="30" y="0"/>
                    </a:lnTo>
                    <a:lnTo>
                      <a:pt x="26" y="0"/>
                    </a:lnTo>
                    <a:lnTo>
                      <a:pt x="21" y="0"/>
                    </a:lnTo>
                    <a:lnTo>
                      <a:pt x="15" y="0"/>
                    </a:lnTo>
                    <a:lnTo>
                      <a:pt x="10" y="0"/>
                    </a:lnTo>
                    <a:lnTo>
                      <a:pt x="11" y="2"/>
                    </a:lnTo>
                    <a:lnTo>
                      <a:pt x="13" y="2"/>
                    </a:lnTo>
                    <a:lnTo>
                      <a:pt x="13" y="3"/>
                    </a:lnTo>
                    <a:lnTo>
                      <a:pt x="13" y="4"/>
                    </a:lnTo>
                    <a:lnTo>
                      <a:pt x="14" y="4"/>
                    </a:lnTo>
                    <a:lnTo>
                      <a:pt x="15" y="6"/>
                    </a:lnTo>
                    <a:lnTo>
                      <a:pt x="15" y="6"/>
                    </a:lnTo>
                    <a:lnTo>
                      <a:pt x="15" y="7"/>
                    </a:lnTo>
                    <a:lnTo>
                      <a:pt x="15" y="7"/>
                    </a:lnTo>
                    <a:lnTo>
                      <a:pt x="15" y="8"/>
                    </a:lnTo>
                    <a:lnTo>
                      <a:pt x="15" y="10"/>
                    </a:lnTo>
                    <a:lnTo>
                      <a:pt x="14" y="11"/>
                    </a:lnTo>
                    <a:lnTo>
                      <a:pt x="14" y="11"/>
                    </a:lnTo>
                    <a:lnTo>
                      <a:pt x="14" y="13"/>
                    </a:lnTo>
                    <a:lnTo>
                      <a:pt x="13" y="14"/>
                    </a:lnTo>
                    <a:lnTo>
                      <a:pt x="11" y="14"/>
                    </a:lnTo>
                    <a:lnTo>
                      <a:pt x="9" y="15"/>
                    </a:lnTo>
                    <a:lnTo>
                      <a:pt x="7" y="15"/>
                    </a:lnTo>
                    <a:lnTo>
                      <a:pt x="6" y="17"/>
                    </a:lnTo>
                    <a:lnTo>
                      <a:pt x="6" y="17"/>
                    </a:lnTo>
                    <a:lnTo>
                      <a:pt x="6" y="18"/>
                    </a:lnTo>
                    <a:lnTo>
                      <a:pt x="6" y="19"/>
                    </a:lnTo>
                    <a:lnTo>
                      <a:pt x="7" y="19"/>
                    </a:lnTo>
                    <a:lnTo>
                      <a:pt x="7" y="21"/>
                    </a:lnTo>
                    <a:lnTo>
                      <a:pt x="6" y="22"/>
                    </a:lnTo>
                    <a:lnTo>
                      <a:pt x="6" y="25"/>
                    </a:lnTo>
                    <a:lnTo>
                      <a:pt x="4" y="26"/>
                    </a:lnTo>
                    <a:lnTo>
                      <a:pt x="3" y="26"/>
                    </a:lnTo>
                    <a:lnTo>
                      <a:pt x="2" y="28"/>
                    </a:lnTo>
                    <a:lnTo>
                      <a:pt x="2" y="29"/>
                    </a:lnTo>
                    <a:lnTo>
                      <a:pt x="2" y="29"/>
                    </a:lnTo>
                    <a:lnTo>
                      <a:pt x="2" y="29"/>
                    </a:lnTo>
                    <a:lnTo>
                      <a:pt x="0" y="32"/>
                    </a:lnTo>
                    <a:lnTo>
                      <a:pt x="0" y="33"/>
                    </a:lnTo>
                    <a:lnTo>
                      <a:pt x="0" y="36"/>
                    </a:lnTo>
                    <a:lnTo>
                      <a:pt x="2" y="37"/>
                    </a:lnTo>
                    <a:lnTo>
                      <a:pt x="2" y="38"/>
                    </a:lnTo>
                    <a:lnTo>
                      <a:pt x="4" y="40"/>
                    </a:lnTo>
                    <a:lnTo>
                      <a:pt x="7" y="42"/>
                    </a:lnTo>
                    <a:lnTo>
                      <a:pt x="10" y="45"/>
                    </a:lnTo>
                    <a:lnTo>
                      <a:pt x="10" y="48"/>
                    </a:lnTo>
                    <a:lnTo>
                      <a:pt x="11" y="49"/>
                    </a:lnTo>
                    <a:lnTo>
                      <a:pt x="13" y="48"/>
                    </a:lnTo>
                    <a:lnTo>
                      <a:pt x="14" y="48"/>
                    </a:lnTo>
                    <a:lnTo>
                      <a:pt x="15" y="49"/>
                    </a:lnTo>
                    <a:lnTo>
                      <a:pt x="15" y="49"/>
                    </a:lnTo>
                    <a:lnTo>
                      <a:pt x="17" y="49"/>
                    </a:lnTo>
                    <a:lnTo>
                      <a:pt x="17" y="49"/>
                    </a:lnTo>
                    <a:lnTo>
                      <a:pt x="17" y="51"/>
                    </a:lnTo>
                    <a:lnTo>
                      <a:pt x="15" y="51"/>
                    </a:lnTo>
                    <a:lnTo>
                      <a:pt x="14" y="55"/>
                    </a:lnTo>
                    <a:lnTo>
                      <a:pt x="14" y="56"/>
                    </a:lnTo>
                    <a:lnTo>
                      <a:pt x="14" y="57"/>
                    </a:lnTo>
                    <a:lnTo>
                      <a:pt x="14" y="59"/>
                    </a:lnTo>
                    <a:lnTo>
                      <a:pt x="15" y="60"/>
                    </a:lnTo>
                    <a:lnTo>
                      <a:pt x="17" y="60"/>
                    </a:lnTo>
                    <a:lnTo>
                      <a:pt x="18" y="62"/>
                    </a:lnTo>
                    <a:lnTo>
                      <a:pt x="19" y="63"/>
                    </a:lnTo>
                    <a:lnTo>
                      <a:pt x="22" y="64"/>
                    </a:lnTo>
                    <a:lnTo>
                      <a:pt x="23" y="66"/>
                    </a:lnTo>
                    <a:lnTo>
                      <a:pt x="23" y="67"/>
                    </a:lnTo>
                    <a:lnTo>
                      <a:pt x="23" y="67"/>
                    </a:lnTo>
                    <a:lnTo>
                      <a:pt x="23" y="68"/>
                    </a:lnTo>
                    <a:lnTo>
                      <a:pt x="23" y="70"/>
                    </a:lnTo>
                    <a:lnTo>
                      <a:pt x="23" y="70"/>
                    </a:lnTo>
                    <a:lnTo>
                      <a:pt x="23" y="71"/>
                    </a:lnTo>
                    <a:lnTo>
                      <a:pt x="25" y="72"/>
                    </a:lnTo>
                    <a:lnTo>
                      <a:pt x="25" y="74"/>
                    </a:lnTo>
                    <a:lnTo>
                      <a:pt x="26" y="74"/>
                    </a:lnTo>
                    <a:lnTo>
                      <a:pt x="26" y="74"/>
                    </a:lnTo>
                    <a:lnTo>
                      <a:pt x="26" y="74"/>
                    </a:lnTo>
                    <a:lnTo>
                      <a:pt x="26" y="74"/>
                    </a:lnTo>
                    <a:lnTo>
                      <a:pt x="26" y="74"/>
                    </a:lnTo>
                    <a:lnTo>
                      <a:pt x="26" y="72"/>
                    </a:lnTo>
                    <a:lnTo>
                      <a:pt x="26" y="72"/>
                    </a:lnTo>
                    <a:lnTo>
                      <a:pt x="26" y="72"/>
                    </a:lnTo>
                    <a:lnTo>
                      <a:pt x="26" y="74"/>
                    </a:lnTo>
                    <a:lnTo>
                      <a:pt x="28" y="74"/>
                    </a:lnTo>
                    <a:lnTo>
                      <a:pt x="28" y="74"/>
                    </a:lnTo>
                    <a:lnTo>
                      <a:pt x="28" y="72"/>
                    </a:lnTo>
                    <a:lnTo>
                      <a:pt x="29" y="71"/>
                    </a:lnTo>
                    <a:lnTo>
                      <a:pt x="30" y="71"/>
                    </a:lnTo>
                    <a:lnTo>
                      <a:pt x="33" y="72"/>
                    </a:lnTo>
                    <a:lnTo>
                      <a:pt x="34" y="72"/>
                    </a:lnTo>
                    <a:lnTo>
                      <a:pt x="36" y="72"/>
                    </a:lnTo>
                    <a:lnTo>
                      <a:pt x="36" y="71"/>
                    </a:lnTo>
                    <a:lnTo>
                      <a:pt x="34" y="71"/>
                    </a:lnTo>
                    <a:lnTo>
                      <a:pt x="34" y="70"/>
                    </a:lnTo>
                    <a:lnTo>
                      <a:pt x="34" y="70"/>
                    </a:lnTo>
                    <a:lnTo>
                      <a:pt x="36" y="68"/>
                    </a:lnTo>
                    <a:lnTo>
                      <a:pt x="38" y="68"/>
                    </a:lnTo>
                    <a:lnTo>
                      <a:pt x="38" y="67"/>
                    </a:lnTo>
                    <a:lnTo>
                      <a:pt x="38" y="66"/>
                    </a:lnTo>
                    <a:lnTo>
                      <a:pt x="38" y="64"/>
                    </a:lnTo>
                    <a:lnTo>
                      <a:pt x="40" y="64"/>
                    </a:lnTo>
                    <a:lnTo>
                      <a:pt x="40" y="64"/>
                    </a:lnTo>
                    <a:lnTo>
                      <a:pt x="40" y="63"/>
                    </a:lnTo>
                    <a:lnTo>
                      <a:pt x="40" y="62"/>
                    </a:lnTo>
                    <a:lnTo>
                      <a:pt x="40" y="62"/>
                    </a:lnTo>
                    <a:lnTo>
                      <a:pt x="40" y="62"/>
                    </a:lnTo>
                    <a:lnTo>
                      <a:pt x="40" y="60"/>
                    </a:lnTo>
                    <a:lnTo>
                      <a:pt x="40" y="60"/>
                    </a:lnTo>
                    <a:lnTo>
                      <a:pt x="40" y="60"/>
                    </a:lnTo>
                    <a:lnTo>
                      <a:pt x="40" y="60"/>
                    </a:lnTo>
                    <a:lnTo>
                      <a:pt x="40" y="60"/>
                    </a:lnTo>
                    <a:lnTo>
                      <a:pt x="40" y="59"/>
                    </a:lnTo>
                    <a:lnTo>
                      <a:pt x="41" y="59"/>
                    </a:lnTo>
                    <a:lnTo>
                      <a:pt x="41" y="59"/>
                    </a:lnTo>
                    <a:lnTo>
                      <a:pt x="41" y="57"/>
                    </a:lnTo>
                    <a:lnTo>
                      <a:pt x="41" y="57"/>
                    </a:lnTo>
                    <a:lnTo>
                      <a:pt x="41" y="57"/>
                    </a:lnTo>
                    <a:lnTo>
                      <a:pt x="41" y="57"/>
                    </a:lnTo>
                    <a:lnTo>
                      <a:pt x="41" y="57"/>
                    </a:lnTo>
                    <a:lnTo>
                      <a:pt x="43" y="56"/>
                    </a:lnTo>
                    <a:lnTo>
                      <a:pt x="43" y="55"/>
                    </a:lnTo>
                    <a:lnTo>
                      <a:pt x="44" y="55"/>
                    </a:lnTo>
                    <a:lnTo>
                      <a:pt x="44" y="55"/>
                    </a:lnTo>
                    <a:lnTo>
                      <a:pt x="44" y="53"/>
                    </a:lnTo>
                    <a:lnTo>
                      <a:pt x="45" y="52"/>
                    </a:lnTo>
                    <a:lnTo>
                      <a:pt x="45" y="51"/>
                    </a:lnTo>
                    <a:lnTo>
                      <a:pt x="45" y="51"/>
                    </a:lnTo>
                    <a:lnTo>
                      <a:pt x="45" y="49"/>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97" name="Idaho">
                <a:extLst>
                  <a:ext uri="{FF2B5EF4-FFF2-40B4-BE49-F238E27FC236}">
                    <a16:creationId xmlns:a16="http://schemas.microsoft.com/office/drawing/2014/main" id="{AFCE6D86-40A8-4415-9E84-DEC912574504}"/>
                  </a:ext>
                </a:extLst>
              </p:cNvPr>
              <p:cNvSpPr>
                <a:spLocks/>
              </p:cNvSpPr>
              <p:nvPr/>
            </p:nvSpPr>
            <p:spPr bwMode="auto">
              <a:xfrm>
                <a:off x="2539354" y="3183246"/>
                <a:ext cx="132721" cy="188503"/>
              </a:xfrm>
              <a:custGeom>
                <a:avLst/>
                <a:gdLst>
                  <a:gd name="T0" fmla="*/ 69 w 69"/>
                  <a:gd name="T1" fmla="*/ 90 h 98"/>
                  <a:gd name="T2" fmla="*/ 69 w 69"/>
                  <a:gd name="T3" fmla="*/ 82 h 98"/>
                  <a:gd name="T4" fmla="*/ 69 w 69"/>
                  <a:gd name="T5" fmla="*/ 72 h 98"/>
                  <a:gd name="T6" fmla="*/ 69 w 69"/>
                  <a:gd name="T7" fmla="*/ 64 h 98"/>
                  <a:gd name="T8" fmla="*/ 68 w 69"/>
                  <a:gd name="T9" fmla="*/ 61 h 98"/>
                  <a:gd name="T10" fmla="*/ 65 w 69"/>
                  <a:gd name="T11" fmla="*/ 61 h 98"/>
                  <a:gd name="T12" fmla="*/ 65 w 69"/>
                  <a:gd name="T13" fmla="*/ 63 h 98"/>
                  <a:gd name="T14" fmla="*/ 62 w 69"/>
                  <a:gd name="T15" fmla="*/ 63 h 98"/>
                  <a:gd name="T16" fmla="*/ 55 w 69"/>
                  <a:gd name="T17" fmla="*/ 63 h 98"/>
                  <a:gd name="T18" fmla="*/ 54 w 69"/>
                  <a:gd name="T19" fmla="*/ 64 h 98"/>
                  <a:gd name="T20" fmla="*/ 50 w 69"/>
                  <a:gd name="T21" fmla="*/ 64 h 98"/>
                  <a:gd name="T22" fmla="*/ 48 w 69"/>
                  <a:gd name="T23" fmla="*/ 65 h 98"/>
                  <a:gd name="T24" fmla="*/ 47 w 69"/>
                  <a:gd name="T25" fmla="*/ 64 h 98"/>
                  <a:gd name="T26" fmla="*/ 46 w 69"/>
                  <a:gd name="T27" fmla="*/ 60 h 98"/>
                  <a:gd name="T28" fmla="*/ 43 w 69"/>
                  <a:gd name="T29" fmla="*/ 60 h 98"/>
                  <a:gd name="T30" fmla="*/ 42 w 69"/>
                  <a:gd name="T31" fmla="*/ 57 h 98"/>
                  <a:gd name="T32" fmla="*/ 40 w 69"/>
                  <a:gd name="T33" fmla="*/ 55 h 98"/>
                  <a:gd name="T34" fmla="*/ 39 w 69"/>
                  <a:gd name="T35" fmla="*/ 50 h 98"/>
                  <a:gd name="T36" fmla="*/ 38 w 69"/>
                  <a:gd name="T37" fmla="*/ 49 h 98"/>
                  <a:gd name="T38" fmla="*/ 36 w 69"/>
                  <a:gd name="T39" fmla="*/ 48 h 98"/>
                  <a:gd name="T40" fmla="*/ 35 w 69"/>
                  <a:gd name="T41" fmla="*/ 49 h 98"/>
                  <a:gd name="T42" fmla="*/ 32 w 69"/>
                  <a:gd name="T43" fmla="*/ 50 h 98"/>
                  <a:gd name="T44" fmla="*/ 29 w 69"/>
                  <a:gd name="T45" fmla="*/ 49 h 98"/>
                  <a:gd name="T46" fmla="*/ 29 w 69"/>
                  <a:gd name="T47" fmla="*/ 45 h 98"/>
                  <a:gd name="T48" fmla="*/ 31 w 69"/>
                  <a:gd name="T49" fmla="*/ 44 h 98"/>
                  <a:gd name="T50" fmla="*/ 31 w 69"/>
                  <a:gd name="T51" fmla="*/ 41 h 98"/>
                  <a:gd name="T52" fmla="*/ 32 w 69"/>
                  <a:gd name="T53" fmla="*/ 37 h 98"/>
                  <a:gd name="T54" fmla="*/ 32 w 69"/>
                  <a:gd name="T55" fmla="*/ 34 h 98"/>
                  <a:gd name="T56" fmla="*/ 29 w 69"/>
                  <a:gd name="T57" fmla="*/ 34 h 98"/>
                  <a:gd name="T58" fmla="*/ 28 w 69"/>
                  <a:gd name="T59" fmla="*/ 33 h 98"/>
                  <a:gd name="T60" fmla="*/ 27 w 69"/>
                  <a:gd name="T61" fmla="*/ 33 h 98"/>
                  <a:gd name="T62" fmla="*/ 25 w 69"/>
                  <a:gd name="T63" fmla="*/ 30 h 98"/>
                  <a:gd name="T64" fmla="*/ 20 w 69"/>
                  <a:gd name="T65" fmla="*/ 25 h 98"/>
                  <a:gd name="T66" fmla="*/ 16 w 69"/>
                  <a:gd name="T67" fmla="*/ 22 h 98"/>
                  <a:gd name="T68" fmla="*/ 17 w 69"/>
                  <a:gd name="T69" fmla="*/ 22 h 98"/>
                  <a:gd name="T70" fmla="*/ 16 w 69"/>
                  <a:gd name="T71" fmla="*/ 19 h 98"/>
                  <a:gd name="T72" fmla="*/ 13 w 69"/>
                  <a:gd name="T73" fmla="*/ 15 h 98"/>
                  <a:gd name="T74" fmla="*/ 13 w 69"/>
                  <a:gd name="T75" fmla="*/ 0 h 98"/>
                  <a:gd name="T76" fmla="*/ 1 w 69"/>
                  <a:gd name="T77" fmla="*/ 3 h 98"/>
                  <a:gd name="T78" fmla="*/ 1 w 69"/>
                  <a:gd name="T79" fmla="*/ 12 h 98"/>
                  <a:gd name="T80" fmla="*/ 1 w 69"/>
                  <a:gd name="T81" fmla="*/ 21 h 98"/>
                  <a:gd name="T82" fmla="*/ 1 w 69"/>
                  <a:gd name="T83" fmla="*/ 30 h 98"/>
                  <a:gd name="T84" fmla="*/ 1 w 69"/>
                  <a:gd name="T85" fmla="*/ 37 h 98"/>
                  <a:gd name="T86" fmla="*/ 2 w 69"/>
                  <a:gd name="T87" fmla="*/ 41 h 98"/>
                  <a:gd name="T88" fmla="*/ 4 w 69"/>
                  <a:gd name="T89" fmla="*/ 44 h 98"/>
                  <a:gd name="T90" fmla="*/ 8 w 69"/>
                  <a:gd name="T91" fmla="*/ 48 h 98"/>
                  <a:gd name="T92" fmla="*/ 4 w 69"/>
                  <a:gd name="T93" fmla="*/ 59 h 98"/>
                  <a:gd name="T94" fmla="*/ 0 w 69"/>
                  <a:gd name="T95" fmla="*/ 67 h 98"/>
                  <a:gd name="T96" fmla="*/ 2 w 69"/>
                  <a:gd name="T97" fmla="*/ 68 h 98"/>
                  <a:gd name="T98" fmla="*/ 2 w 69"/>
                  <a:gd name="T99" fmla="*/ 71 h 98"/>
                  <a:gd name="T100" fmla="*/ 2 w 69"/>
                  <a:gd name="T101" fmla="*/ 78 h 98"/>
                  <a:gd name="T102" fmla="*/ 2 w 69"/>
                  <a:gd name="T103" fmla="*/ 90 h 98"/>
                  <a:gd name="T104" fmla="*/ 6 w 69"/>
                  <a:gd name="T105" fmla="*/ 98 h 98"/>
                  <a:gd name="T106" fmla="*/ 23 w 69"/>
                  <a:gd name="T107" fmla="*/ 98 h 98"/>
                  <a:gd name="T108" fmla="*/ 38 w 69"/>
                  <a:gd name="T109" fmla="*/ 98 h 98"/>
                  <a:gd name="T110" fmla="*/ 46 w 69"/>
                  <a:gd name="T111" fmla="*/ 98 h 98"/>
                  <a:gd name="T112" fmla="*/ 54 w 69"/>
                  <a:gd name="T113" fmla="*/ 98 h 98"/>
                  <a:gd name="T114" fmla="*/ 63 w 69"/>
                  <a:gd name="T115" fmla="*/ 98 h 98"/>
                  <a:gd name="T116" fmla="*/ 69 w 69"/>
                  <a:gd name="T117" fmla="*/ 9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 h="98">
                    <a:moveTo>
                      <a:pt x="69" y="97"/>
                    </a:moveTo>
                    <a:lnTo>
                      <a:pt x="69" y="94"/>
                    </a:lnTo>
                    <a:lnTo>
                      <a:pt x="69" y="93"/>
                    </a:lnTo>
                    <a:lnTo>
                      <a:pt x="69" y="90"/>
                    </a:lnTo>
                    <a:lnTo>
                      <a:pt x="69" y="87"/>
                    </a:lnTo>
                    <a:lnTo>
                      <a:pt x="69" y="86"/>
                    </a:lnTo>
                    <a:lnTo>
                      <a:pt x="69" y="83"/>
                    </a:lnTo>
                    <a:lnTo>
                      <a:pt x="69" y="82"/>
                    </a:lnTo>
                    <a:lnTo>
                      <a:pt x="69" y="79"/>
                    </a:lnTo>
                    <a:lnTo>
                      <a:pt x="69" y="78"/>
                    </a:lnTo>
                    <a:lnTo>
                      <a:pt x="69" y="75"/>
                    </a:lnTo>
                    <a:lnTo>
                      <a:pt x="69" y="72"/>
                    </a:lnTo>
                    <a:lnTo>
                      <a:pt x="69" y="71"/>
                    </a:lnTo>
                    <a:lnTo>
                      <a:pt x="69" y="68"/>
                    </a:lnTo>
                    <a:lnTo>
                      <a:pt x="69" y="67"/>
                    </a:lnTo>
                    <a:lnTo>
                      <a:pt x="69" y="64"/>
                    </a:lnTo>
                    <a:lnTo>
                      <a:pt x="69" y="64"/>
                    </a:lnTo>
                    <a:lnTo>
                      <a:pt x="68" y="63"/>
                    </a:lnTo>
                    <a:lnTo>
                      <a:pt x="68" y="63"/>
                    </a:lnTo>
                    <a:lnTo>
                      <a:pt x="68" y="61"/>
                    </a:lnTo>
                    <a:lnTo>
                      <a:pt x="66" y="61"/>
                    </a:lnTo>
                    <a:lnTo>
                      <a:pt x="66" y="61"/>
                    </a:lnTo>
                    <a:lnTo>
                      <a:pt x="66" y="60"/>
                    </a:lnTo>
                    <a:lnTo>
                      <a:pt x="65" y="61"/>
                    </a:lnTo>
                    <a:lnTo>
                      <a:pt x="65" y="61"/>
                    </a:lnTo>
                    <a:lnTo>
                      <a:pt x="65" y="61"/>
                    </a:lnTo>
                    <a:lnTo>
                      <a:pt x="65" y="63"/>
                    </a:lnTo>
                    <a:lnTo>
                      <a:pt x="65" y="63"/>
                    </a:lnTo>
                    <a:lnTo>
                      <a:pt x="65" y="63"/>
                    </a:lnTo>
                    <a:lnTo>
                      <a:pt x="65" y="63"/>
                    </a:lnTo>
                    <a:lnTo>
                      <a:pt x="65" y="64"/>
                    </a:lnTo>
                    <a:lnTo>
                      <a:pt x="62" y="63"/>
                    </a:lnTo>
                    <a:lnTo>
                      <a:pt x="61" y="64"/>
                    </a:lnTo>
                    <a:lnTo>
                      <a:pt x="59" y="63"/>
                    </a:lnTo>
                    <a:lnTo>
                      <a:pt x="58" y="64"/>
                    </a:lnTo>
                    <a:lnTo>
                      <a:pt x="55" y="63"/>
                    </a:lnTo>
                    <a:lnTo>
                      <a:pt x="55" y="63"/>
                    </a:lnTo>
                    <a:lnTo>
                      <a:pt x="55" y="64"/>
                    </a:lnTo>
                    <a:lnTo>
                      <a:pt x="54" y="64"/>
                    </a:lnTo>
                    <a:lnTo>
                      <a:pt x="54" y="64"/>
                    </a:lnTo>
                    <a:lnTo>
                      <a:pt x="54" y="64"/>
                    </a:lnTo>
                    <a:lnTo>
                      <a:pt x="51" y="64"/>
                    </a:lnTo>
                    <a:lnTo>
                      <a:pt x="50" y="64"/>
                    </a:lnTo>
                    <a:lnTo>
                      <a:pt x="50" y="64"/>
                    </a:lnTo>
                    <a:lnTo>
                      <a:pt x="50" y="65"/>
                    </a:lnTo>
                    <a:lnTo>
                      <a:pt x="50" y="65"/>
                    </a:lnTo>
                    <a:lnTo>
                      <a:pt x="48" y="65"/>
                    </a:lnTo>
                    <a:lnTo>
                      <a:pt x="48" y="65"/>
                    </a:lnTo>
                    <a:lnTo>
                      <a:pt x="48" y="65"/>
                    </a:lnTo>
                    <a:lnTo>
                      <a:pt x="47" y="64"/>
                    </a:lnTo>
                    <a:lnTo>
                      <a:pt x="47" y="64"/>
                    </a:lnTo>
                    <a:lnTo>
                      <a:pt x="47" y="64"/>
                    </a:lnTo>
                    <a:lnTo>
                      <a:pt x="47" y="63"/>
                    </a:lnTo>
                    <a:lnTo>
                      <a:pt x="47" y="61"/>
                    </a:lnTo>
                    <a:lnTo>
                      <a:pt x="46" y="61"/>
                    </a:lnTo>
                    <a:lnTo>
                      <a:pt x="46" y="60"/>
                    </a:lnTo>
                    <a:lnTo>
                      <a:pt x="44" y="60"/>
                    </a:lnTo>
                    <a:lnTo>
                      <a:pt x="44" y="60"/>
                    </a:lnTo>
                    <a:lnTo>
                      <a:pt x="43" y="60"/>
                    </a:lnTo>
                    <a:lnTo>
                      <a:pt x="43" y="60"/>
                    </a:lnTo>
                    <a:lnTo>
                      <a:pt x="42" y="59"/>
                    </a:lnTo>
                    <a:lnTo>
                      <a:pt x="42" y="59"/>
                    </a:lnTo>
                    <a:lnTo>
                      <a:pt x="42" y="59"/>
                    </a:lnTo>
                    <a:lnTo>
                      <a:pt x="42" y="57"/>
                    </a:lnTo>
                    <a:lnTo>
                      <a:pt x="42" y="57"/>
                    </a:lnTo>
                    <a:lnTo>
                      <a:pt x="42" y="56"/>
                    </a:lnTo>
                    <a:lnTo>
                      <a:pt x="42" y="56"/>
                    </a:lnTo>
                    <a:lnTo>
                      <a:pt x="40" y="55"/>
                    </a:lnTo>
                    <a:lnTo>
                      <a:pt x="40" y="55"/>
                    </a:lnTo>
                    <a:lnTo>
                      <a:pt x="39" y="53"/>
                    </a:lnTo>
                    <a:lnTo>
                      <a:pt x="39" y="52"/>
                    </a:lnTo>
                    <a:lnTo>
                      <a:pt x="39" y="50"/>
                    </a:lnTo>
                    <a:lnTo>
                      <a:pt x="39" y="50"/>
                    </a:lnTo>
                    <a:lnTo>
                      <a:pt x="38" y="49"/>
                    </a:lnTo>
                    <a:lnTo>
                      <a:pt x="38" y="49"/>
                    </a:lnTo>
                    <a:lnTo>
                      <a:pt x="38" y="49"/>
                    </a:lnTo>
                    <a:lnTo>
                      <a:pt x="38" y="49"/>
                    </a:lnTo>
                    <a:lnTo>
                      <a:pt x="38" y="48"/>
                    </a:lnTo>
                    <a:lnTo>
                      <a:pt x="36" y="48"/>
                    </a:lnTo>
                    <a:lnTo>
                      <a:pt x="36" y="48"/>
                    </a:lnTo>
                    <a:lnTo>
                      <a:pt x="36" y="48"/>
                    </a:lnTo>
                    <a:lnTo>
                      <a:pt x="36" y="48"/>
                    </a:lnTo>
                    <a:lnTo>
                      <a:pt x="36" y="48"/>
                    </a:lnTo>
                    <a:lnTo>
                      <a:pt x="35" y="49"/>
                    </a:lnTo>
                    <a:lnTo>
                      <a:pt x="34" y="49"/>
                    </a:lnTo>
                    <a:lnTo>
                      <a:pt x="34" y="50"/>
                    </a:lnTo>
                    <a:lnTo>
                      <a:pt x="32" y="50"/>
                    </a:lnTo>
                    <a:lnTo>
                      <a:pt x="32" y="50"/>
                    </a:lnTo>
                    <a:lnTo>
                      <a:pt x="32" y="50"/>
                    </a:lnTo>
                    <a:lnTo>
                      <a:pt x="31" y="49"/>
                    </a:lnTo>
                    <a:lnTo>
                      <a:pt x="29" y="49"/>
                    </a:lnTo>
                    <a:lnTo>
                      <a:pt x="29" y="49"/>
                    </a:lnTo>
                    <a:lnTo>
                      <a:pt x="29" y="48"/>
                    </a:lnTo>
                    <a:lnTo>
                      <a:pt x="31" y="48"/>
                    </a:lnTo>
                    <a:lnTo>
                      <a:pt x="29" y="46"/>
                    </a:lnTo>
                    <a:lnTo>
                      <a:pt x="29" y="45"/>
                    </a:lnTo>
                    <a:lnTo>
                      <a:pt x="31" y="45"/>
                    </a:lnTo>
                    <a:lnTo>
                      <a:pt x="31" y="45"/>
                    </a:lnTo>
                    <a:lnTo>
                      <a:pt x="31" y="45"/>
                    </a:lnTo>
                    <a:lnTo>
                      <a:pt x="31" y="44"/>
                    </a:lnTo>
                    <a:lnTo>
                      <a:pt x="31" y="42"/>
                    </a:lnTo>
                    <a:lnTo>
                      <a:pt x="31" y="42"/>
                    </a:lnTo>
                    <a:lnTo>
                      <a:pt x="31" y="41"/>
                    </a:lnTo>
                    <a:lnTo>
                      <a:pt x="31" y="41"/>
                    </a:lnTo>
                    <a:lnTo>
                      <a:pt x="31" y="40"/>
                    </a:lnTo>
                    <a:lnTo>
                      <a:pt x="31" y="40"/>
                    </a:lnTo>
                    <a:lnTo>
                      <a:pt x="31" y="38"/>
                    </a:lnTo>
                    <a:lnTo>
                      <a:pt x="32" y="37"/>
                    </a:lnTo>
                    <a:lnTo>
                      <a:pt x="31" y="36"/>
                    </a:lnTo>
                    <a:lnTo>
                      <a:pt x="32" y="36"/>
                    </a:lnTo>
                    <a:lnTo>
                      <a:pt x="32" y="34"/>
                    </a:lnTo>
                    <a:lnTo>
                      <a:pt x="32" y="34"/>
                    </a:lnTo>
                    <a:lnTo>
                      <a:pt x="32" y="34"/>
                    </a:lnTo>
                    <a:lnTo>
                      <a:pt x="32" y="34"/>
                    </a:lnTo>
                    <a:lnTo>
                      <a:pt x="32" y="34"/>
                    </a:lnTo>
                    <a:lnTo>
                      <a:pt x="29" y="34"/>
                    </a:lnTo>
                    <a:lnTo>
                      <a:pt x="29" y="34"/>
                    </a:lnTo>
                    <a:lnTo>
                      <a:pt x="29" y="34"/>
                    </a:lnTo>
                    <a:lnTo>
                      <a:pt x="29" y="33"/>
                    </a:lnTo>
                    <a:lnTo>
                      <a:pt x="28" y="33"/>
                    </a:lnTo>
                    <a:lnTo>
                      <a:pt x="28" y="33"/>
                    </a:lnTo>
                    <a:lnTo>
                      <a:pt x="28" y="33"/>
                    </a:lnTo>
                    <a:lnTo>
                      <a:pt x="28" y="33"/>
                    </a:lnTo>
                    <a:lnTo>
                      <a:pt x="27" y="33"/>
                    </a:lnTo>
                    <a:lnTo>
                      <a:pt x="27" y="33"/>
                    </a:lnTo>
                    <a:lnTo>
                      <a:pt x="27" y="31"/>
                    </a:lnTo>
                    <a:lnTo>
                      <a:pt x="25" y="31"/>
                    </a:lnTo>
                    <a:lnTo>
                      <a:pt x="25" y="30"/>
                    </a:lnTo>
                    <a:lnTo>
                      <a:pt x="24" y="29"/>
                    </a:lnTo>
                    <a:lnTo>
                      <a:pt x="23" y="27"/>
                    </a:lnTo>
                    <a:lnTo>
                      <a:pt x="21" y="26"/>
                    </a:lnTo>
                    <a:lnTo>
                      <a:pt x="20" y="25"/>
                    </a:lnTo>
                    <a:lnTo>
                      <a:pt x="19" y="25"/>
                    </a:lnTo>
                    <a:lnTo>
                      <a:pt x="17" y="23"/>
                    </a:lnTo>
                    <a:lnTo>
                      <a:pt x="17" y="23"/>
                    </a:lnTo>
                    <a:lnTo>
                      <a:pt x="16" y="22"/>
                    </a:lnTo>
                    <a:lnTo>
                      <a:pt x="16" y="22"/>
                    </a:lnTo>
                    <a:lnTo>
                      <a:pt x="16" y="22"/>
                    </a:lnTo>
                    <a:lnTo>
                      <a:pt x="17" y="22"/>
                    </a:lnTo>
                    <a:lnTo>
                      <a:pt x="17" y="22"/>
                    </a:lnTo>
                    <a:lnTo>
                      <a:pt x="16" y="21"/>
                    </a:lnTo>
                    <a:lnTo>
                      <a:pt x="17" y="21"/>
                    </a:lnTo>
                    <a:lnTo>
                      <a:pt x="16" y="19"/>
                    </a:lnTo>
                    <a:lnTo>
                      <a:pt x="16" y="19"/>
                    </a:lnTo>
                    <a:lnTo>
                      <a:pt x="16" y="18"/>
                    </a:lnTo>
                    <a:lnTo>
                      <a:pt x="15" y="16"/>
                    </a:lnTo>
                    <a:lnTo>
                      <a:pt x="15" y="16"/>
                    </a:lnTo>
                    <a:lnTo>
                      <a:pt x="13" y="15"/>
                    </a:lnTo>
                    <a:lnTo>
                      <a:pt x="13" y="11"/>
                    </a:lnTo>
                    <a:lnTo>
                      <a:pt x="13" y="7"/>
                    </a:lnTo>
                    <a:lnTo>
                      <a:pt x="13" y="4"/>
                    </a:lnTo>
                    <a:lnTo>
                      <a:pt x="13" y="0"/>
                    </a:lnTo>
                    <a:lnTo>
                      <a:pt x="10" y="0"/>
                    </a:lnTo>
                    <a:lnTo>
                      <a:pt x="5" y="0"/>
                    </a:lnTo>
                    <a:lnTo>
                      <a:pt x="1" y="0"/>
                    </a:lnTo>
                    <a:lnTo>
                      <a:pt x="1" y="3"/>
                    </a:lnTo>
                    <a:lnTo>
                      <a:pt x="1" y="4"/>
                    </a:lnTo>
                    <a:lnTo>
                      <a:pt x="1" y="7"/>
                    </a:lnTo>
                    <a:lnTo>
                      <a:pt x="1" y="10"/>
                    </a:lnTo>
                    <a:lnTo>
                      <a:pt x="1" y="12"/>
                    </a:lnTo>
                    <a:lnTo>
                      <a:pt x="1" y="14"/>
                    </a:lnTo>
                    <a:lnTo>
                      <a:pt x="1" y="16"/>
                    </a:lnTo>
                    <a:lnTo>
                      <a:pt x="1" y="19"/>
                    </a:lnTo>
                    <a:lnTo>
                      <a:pt x="1" y="21"/>
                    </a:lnTo>
                    <a:lnTo>
                      <a:pt x="1" y="23"/>
                    </a:lnTo>
                    <a:lnTo>
                      <a:pt x="1" y="26"/>
                    </a:lnTo>
                    <a:lnTo>
                      <a:pt x="1" y="27"/>
                    </a:lnTo>
                    <a:lnTo>
                      <a:pt x="1" y="30"/>
                    </a:lnTo>
                    <a:lnTo>
                      <a:pt x="2" y="33"/>
                    </a:lnTo>
                    <a:lnTo>
                      <a:pt x="2" y="34"/>
                    </a:lnTo>
                    <a:lnTo>
                      <a:pt x="2" y="37"/>
                    </a:lnTo>
                    <a:lnTo>
                      <a:pt x="1" y="37"/>
                    </a:lnTo>
                    <a:lnTo>
                      <a:pt x="1" y="37"/>
                    </a:lnTo>
                    <a:lnTo>
                      <a:pt x="2" y="38"/>
                    </a:lnTo>
                    <a:lnTo>
                      <a:pt x="2" y="40"/>
                    </a:lnTo>
                    <a:lnTo>
                      <a:pt x="2" y="41"/>
                    </a:lnTo>
                    <a:lnTo>
                      <a:pt x="2" y="41"/>
                    </a:lnTo>
                    <a:lnTo>
                      <a:pt x="2" y="42"/>
                    </a:lnTo>
                    <a:lnTo>
                      <a:pt x="4" y="44"/>
                    </a:lnTo>
                    <a:lnTo>
                      <a:pt x="4" y="44"/>
                    </a:lnTo>
                    <a:lnTo>
                      <a:pt x="5" y="45"/>
                    </a:lnTo>
                    <a:lnTo>
                      <a:pt x="6" y="46"/>
                    </a:lnTo>
                    <a:lnTo>
                      <a:pt x="8" y="46"/>
                    </a:lnTo>
                    <a:lnTo>
                      <a:pt x="8" y="48"/>
                    </a:lnTo>
                    <a:lnTo>
                      <a:pt x="6" y="50"/>
                    </a:lnTo>
                    <a:lnTo>
                      <a:pt x="5" y="55"/>
                    </a:lnTo>
                    <a:lnTo>
                      <a:pt x="4" y="57"/>
                    </a:lnTo>
                    <a:lnTo>
                      <a:pt x="4" y="59"/>
                    </a:lnTo>
                    <a:lnTo>
                      <a:pt x="2" y="60"/>
                    </a:lnTo>
                    <a:lnTo>
                      <a:pt x="1" y="63"/>
                    </a:lnTo>
                    <a:lnTo>
                      <a:pt x="0" y="65"/>
                    </a:lnTo>
                    <a:lnTo>
                      <a:pt x="0" y="67"/>
                    </a:lnTo>
                    <a:lnTo>
                      <a:pt x="1" y="67"/>
                    </a:lnTo>
                    <a:lnTo>
                      <a:pt x="1" y="67"/>
                    </a:lnTo>
                    <a:lnTo>
                      <a:pt x="2" y="68"/>
                    </a:lnTo>
                    <a:lnTo>
                      <a:pt x="2" y="68"/>
                    </a:lnTo>
                    <a:lnTo>
                      <a:pt x="2" y="70"/>
                    </a:lnTo>
                    <a:lnTo>
                      <a:pt x="2" y="70"/>
                    </a:lnTo>
                    <a:lnTo>
                      <a:pt x="2" y="70"/>
                    </a:lnTo>
                    <a:lnTo>
                      <a:pt x="2" y="71"/>
                    </a:lnTo>
                    <a:lnTo>
                      <a:pt x="2" y="71"/>
                    </a:lnTo>
                    <a:lnTo>
                      <a:pt x="2" y="74"/>
                    </a:lnTo>
                    <a:lnTo>
                      <a:pt x="2" y="74"/>
                    </a:lnTo>
                    <a:lnTo>
                      <a:pt x="2" y="78"/>
                    </a:lnTo>
                    <a:lnTo>
                      <a:pt x="2" y="80"/>
                    </a:lnTo>
                    <a:lnTo>
                      <a:pt x="2" y="83"/>
                    </a:lnTo>
                    <a:lnTo>
                      <a:pt x="2" y="86"/>
                    </a:lnTo>
                    <a:lnTo>
                      <a:pt x="2" y="90"/>
                    </a:lnTo>
                    <a:lnTo>
                      <a:pt x="2" y="93"/>
                    </a:lnTo>
                    <a:lnTo>
                      <a:pt x="2" y="95"/>
                    </a:lnTo>
                    <a:lnTo>
                      <a:pt x="2" y="98"/>
                    </a:lnTo>
                    <a:lnTo>
                      <a:pt x="6" y="98"/>
                    </a:lnTo>
                    <a:lnTo>
                      <a:pt x="10" y="98"/>
                    </a:lnTo>
                    <a:lnTo>
                      <a:pt x="15" y="98"/>
                    </a:lnTo>
                    <a:lnTo>
                      <a:pt x="19" y="98"/>
                    </a:lnTo>
                    <a:lnTo>
                      <a:pt x="23" y="98"/>
                    </a:lnTo>
                    <a:lnTo>
                      <a:pt x="27" y="98"/>
                    </a:lnTo>
                    <a:lnTo>
                      <a:pt x="31" y="98"/>
                    </a:lnTo>
                    <a:lnTo>
                      <a:pt x="35" y="98"/>
                    </a:lnTo>
                    <a:lnTo>
                      <a:pt x="38" y="98"/>
                    </a:lnTo>
                    <a:lnTo>
                      <a:pt x="39" y="98"/>
                    </a:lnTo>
                    <a:lnTo>
                      <a:pt x="42" y="98"/>
                    </a:lnTo>
                    <a:lnTo>
                      <a:pt x="44" y="98"/>
                    </a:lnTo>
                    <a:lnTo>
                      <a:pt x="46" y="98"/>
                    </a:lnTo>
                    <a:lnTo>
                      <a:pt x="48" y="98"/>
                    </a:lnTo>
                    <a:lnTo>
                      <a:pt x="50" y="98"/>
                    </a:lnTo>
                    <a:lnTo>
                      <a:pt x="53" y="98"/>
                    </a:lnTo>
                    <a:lnTo>
                      <a:pt x="54" y="98"/>
                    </a:lnTo>
                    <a:lnTo>
                      <a:pt x="57" y="98"/>
                    </a:lnTo>
                    <a:lnTo>
                      <a:pt x="59" y="98"/>
                    </a:lnTo>
                    <a:lnTo>
                      <a:pt x="61" y="98"/>
                    </a:lnTo>
                    <a:lnTo>
                      <a:pt x="63" y="98"/>
                    </a:lnTo>
                    <a:lnTo>
                      <a:pt x="65" y="98"/>
                    </a:lnTo>
                    <a:lnTo>
                      <a:pt x="68" y="98"/>
                    </a:lnTo>
                    <a:lnTo>
                      <a:pt x="69" y="98"/>
                    </a:lnTo>
                    <a:lnTo>
                      <a:pt x="69" y="97"/>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98" name="Iowa">
                <a:extLst>
                  <a:ext uri="{FF2B5EF4-FFF2-40B4-BE49-F238E27FC236}">
                    <a16:creationId xmlns:a16="http://schemas.microsoft.com/office/drawing/2014/main" id="{9CCAEB88-7255-4B94-B691-7A45A0338C91}"/>
                  </a:ext>
                </a:extLst>
              </p:cNvPr>
              <p:cNvSpPr>
                <a:spLocks/>
              </p:cNvSpPr>
              <p:nvPr/>
            </p:nvSpPr>
            <p:spPr bwMode="auto">
              <a:xfrm>
                <a:off x="2985606" y="3333279"/>
                <a:ext cx="140415" cy="80787"/>
              </a:xfrm>
              <a:custGeom>
                <a:avLst/>
                <a:gdLst>
                  <a:gd name="T0" fmla="*/ 72 w 73"/>
                  <a:gd name="T1" fmla="*/ 17 h 42"/>
                  <a:gd name="T2" fmla="*/ 71 w 73"/>
                  <a:gd name="T3" fmla="*/ 15 h 42"/>
                  <a:gd name="T4" fmla="*/ 68 w 73"/>
                  <a:gd name="T5" fmla="*/ 13 h 42"/>
                  <a:gd name="T6" fmla="*/ 65 w 73"/>
                  <a:gd name="T7" fmla="*/ 11 h 42"/>
                  <a:gd name="T8" fmla="*/ 62 w 73"/>
                  <a:gd name="T9" fmla="*/ 7 h 42"/>
                  <a:gd name="T10" fmla="*/ 62 w 73"/>
                  <a:gd name="T11" fmla="*/ 2 h 42"/>
                  <a:gd name="T12" fmla="*/ 62 w 73"/>
                  <a:gd name="T13" fmla="*/ 1 h 42"/>
                  <a:gd name="T14" fmla="*/ 58 w 73"/>
                  <a:gd name="T15" fmla="*/ 0 h 42"/>
                  <a:gd name="T16" fmla="*/ 46 w 73"/>
                  <a:gd name="T17" fmla="*/ 0 h 42"/>
                  <a:gd name="T18" fmla="*/ 35 w 73"/>
                  <a:gd name="T19" fmla="*/ 0 h 42"/>
                  <a:gd name="T20" fmla="*/ 24 w 73"/>
                  <a:gd name="T21" fmla="*/ 0 h 42"/>
                  <a:gd name="T22" fmla="*/ 14 w 73"/>
                  <a:gd name="T23" fmla="*/ 0 h 42"/>
                  <a:gd name="T24" fmla="*/ 3 w 73"/>
                  <a:gd name="T25" fmla="*/ 0 h 42"/>
                  <a:gd name="T26" fmla="*/ 1 w 73"/>
                  <a:gd name="T27" fmla="*/ 1 h 42"/>
                  <a:gd name="T28" fmla="*/ 1 w 73"/>
                  <a:gd name="T29" fmla="*/ 2 h 42"/>
                  <a:gd name="T30" fmla="*/ 3 w 73"/>
                  <a:gd name="T31" fmla="*/ 4 h 42"/>
                  <a:gd name="T32" fmla="*/ 3 w 73"/>
                  <a:gd name="T33" fmla="*/ 5 h 42"/>
                  <a:gd name="T34" fmla="*/ 1 w 73"/>
                  <a:gd name="T35" fmla="*/ 9 h 42"/>
                  <a:gd name="T36" fmla="*/ 1 w 73"/>
                  <a:gd name="T37" fmla="*/ 11 h 42"/>
                  <a:gd name="T38" fmla="*/ 3 w 73"/>
                  <a:gd name="T39" fmla="*/ 12 h 42"/>
                  <a:gd name="T40" fmla="*/ 4 w 73"/>
                  <a:gd name="T41" fmla="*/ 15 h 42"/>
                  <a:gd name="T42" fmla="*/ 5 w 73"/>
                  <a:gd name="T43" fmla="*/ 20 h 42"/>
                  <a:gd name="T44" fmla="*/ 7 w 73"/>
                  <a:gd name="T45" fmla="*/ 23 h 42"/>
                  <a:gd name="T46" fmla="*/ 7 w 73"/>
                  <a:gd name="T47" fmla="*/ 26 h 42"/>
                  <a:gd name="T48" fmla="*/ 8 w 73"/>
                  <a:gd name="T49" fmla="*/ 27 h 42"/>
                  <a:gd name="T50" fmla="*/ 8 w 73"/>
                  <a:gd name="T51" fmla="*/ 28 h 42"/>
                  <a:gd name="T52" fmla="*/ 8 w 73"/>
                  <a:gd name="T53" fmla="*/ 30 h 42"/>
                  <a:gd name="T54" fmla="*/ 8 w 73"/>
                  <a:gd name="T55" fmla="*/ 31 h 42"/>
                  <a:gd name="T56" fmla="*/ 9 w 73"/>
                  <a:gd name="T57" fmla="*/ 32 h 42"/>
                  <a:gd name="T58" fmla="*/ 9 w 73"/>
                  <a:gd name="T59" fmla="*/ 38 h 42"/>
                  <a:gd name="T60" fmla="*/ 14 w 73"/>
                  <a:gd name="T61" fmla="*/ 39 h 42"/>
                  <a:gd name="T62" fmla="*/ 22 w 73"/>
                  <a:gd name="T63" fmla="*/ 39 h 42"/>
                  <a:gd name="T64" fmla="*/ 30 w 73"/>
                  <a:gd name="T65" fmla="*/ 39 h 42"/>
                  <a:gd name="T66" fmla="*/ 39 w 73"/>
                  <a:gd name="T67" fmla="*/ 39 h 42"/>
                  <a:gd name="T68" fmla="*/ 48 w 73"/>
                  <a:gd name="T69" fmla="*/ 39 h 42"/>
                  <a:gd name="T70" fmla="*/ 56 w 73"/>
                  <a:gd name="T71" fmla="*/ 39 h 42"/>
                  <a:gd name="T72" fmla="*/ 57 w 73"/>
                  <a:gd name="T73" fmla="*/ 41 h 42"/>
                  <a:gd name="T74" fmla="*/ 60 w 73"/>
                  <a:gd name="T75" fmla="*/ 42 h 42"/>
                  <a:gd name="T76" fmla="*/ 60 w 73"/>
                  <a:gd name="T77" fmla="*/ 41 h 42"/>
                  <a:gd name="T78" fmla="*/ 64 w 73"/>
                  <a:gd name="T79" fmla="*/ 38 h 42"/>
                  <a:gd name="T80" fmla="*/ 65 w 73"/>
                  <a:gd name="T81" fmla="*/ 32 h 42"/>
                  <a:gd name="T82" fmla="*/ 64 w 73"/>
                  <a:gd name="T83" fmla="*/ 30 h 42"/>
                  <a:gd name="T84" fmla="*/ 67 w 73"/>
                  <a:gd name="T85" fmla="*/ 28 h 42"/>
                  <a:gd name="T86" fmla="*/ 72 w 73"/>
                  <a:gd name="T87" fmla="*/ 26 h 42"/>
                  <a:gd name="T88" fmla="*/ 73 w 73"/>
                  <a:gd name="T89" fmla="*/ 23 h 42"/>
                  <a:gd name="T90" fmla="*/ 73 w 73"/>
                  <a:gd name="T91"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42">
                    <a:moveTo>
                      <a:pt x="73" y="19"/>
                    </a:moveTo>
                    <a:lnTo>
                      <a:pt x="73" y="19"/>
                    </a:lnTo>
                    <a:lnTo>
                      <a:pt x="72" y="17"/>
                    </a:lnTo>
                    <a:lnTo>
                      <a:pt x="71" y="17"/>
                    </a:lnTo>
                    <a:lnTo>
                      <a:pt x="71" y="16"/>
                    </a:lnTo>
                    <a:lnTo>
                      <a:pt x="71" y="15"/>
                    </a:lnTo>
                    <a:lnTo>
                      <a:pt x="69" y="15"/>
                    </a:lnTo>
                    <a:lnTo>
                      <a:pt x="68" y="13"/>
                    </a:lnTo>
                    <a:lnTo>
                      <a:pt x="68" y="13"/>
                    </a:lnTo>
                    <a:lnTo>
                      <a:pt x="68" y="12"/>
                    </a:lnTo>
                    <a:lnTo>
                      <a:pt x="67" y="11"/>
                    </a:lnTo>
                    <a:lnTo>
                      <a:pt x="65" y="11"/>
                    </a:lnTo>
                    <a:lnTo>
                      <a:pt x="64" y="9"/>
                    </a:lnTo>
                    <a:lnTo>
                      <a:pt x="62" y="8"/>
                    </a:lnTo>
                    <a:lnTo>
                      <a:pt x="62" y="7"/>
                    </a:lnTo>
                    <a:lnTo>
                      <a:pt x="62" y="5"/>
                    </a:lnTo>
                    <a:lnTo>
                      <a:pt x="62" y="4"/>
                    </a:lnTo>
                    <a:lnTo>
                      <a:pt x="62" y="2"/>
                    </a:lnTo>
                    <a:lnTo>
                      <a:pt x="62" y="2"/>
                    </a:lnTo>
                    <a:lnTo>
                      <a:pt x="62" y="2"/>
                    </a:lnTo>
                    <a:lnTo>
                      <a:pt x="62" y="1"/>
                    </a:lnTo>
                    <a:lnTo>
                      <a:pt x="61" y="1"/>
                    </a:lnTo>
                    <a:lnTo>
                      <a:pt x="61" y="0"/>
                    </a:lnTo>
                    <a:lnTo>
                      <a:pt x="58" y="0"/>
                    </a:lnTo>
                    <a:lnTo>
                      <a:pt x="54" y="0"/>
                    </a:lnTo>
                    <a:lnTo>
                      <a:pt x="50" y="0"/>
                    </a:lnTo>
                    <a:lnTo>
                      <a:pt x="46" y="0"/>
                    </a:lnTo>
                    <a:lnTo>
                      <a:pt x="43" y="0"/>
                    </a:lnTo>
                    <a:lnTo>
                      <a:pt x="39" y="0"/>
                    </a:lnTo>
                    <a:lnTo>
                      <a:pt x="35" y="0"/>
                    </a:lnTo>
                    <a:lnTo>
                      <a:pt x="33" y="0"/>
                    </a:lnTo>
                    <a:lnTo>
                      <a:pt x="28" y="0"/>
                    </a:lnTo>
                    <a:lnTo>
                      <a:pt x="24" y="0"/>
                    </a:lnTo>
                    <a:lnTo>
                      <a:pt x="20" y="0"/>
                    </a:lnTo>
                    <a:lnTo>
                      <a:pt x="18" y="0"/>
                    </a:lnTo>
                    <a:lnTo>
                      <a:pt x="14" y="0"/>
                    </a:lnTo>
                    <a:lnTo>
                      <a:pt x="9" y="0"/>
                    </a:lnTo>
                    <a:lnTo>
                      <a:pt x="7" y="0"/>
                    </a:lnTo>
                    <a:lnTo>
                      <a:pt x="3" y="0"/>
                    </a:lnTo>
                    <a:lnTo>
                      <a:pt x="1" y="0"/>
                    </a:lnTo>
                    <a:lnTo>
                      <a:pt x="1" y="1"/>
                    </a:lnTo>
                    <a:lnTo>
                      <a:pt x="1" y="1"/>
                    </a:lnTo>
                    <a:lnTo>
                      <a:pt x="1" y="2"/>
                    </a:lnTo>
                    <a:lnTo>
                      <a:pt x="1" y="2"/>
                    </a:lnTo>
                    <a:lnTo>
                      <a:pt x="1" y="2"/>
                    </a:lnTo>
                    <a:lnTo>
                      <a:pt x="1" y="4"/>
                    </a:lnTo>
                    <a:lnTo>
                      <a:pt x="1" y="4"/>
                    </a:lnTo>
                    <a:lnTo>
                      <a:pt x="3" y="4"/>
                    </a:lnTo>
                    <a:lnTo>
                      <a:pt x="3" y="5"/>
                    </a:lnTo>
                    <a:lnTo>
                      <a:pt x="3" y="5"/>
                    </a:lnTo>
                    <a:lnTo>
                      <a:pt x="3" y="5"/>
                    </a:lnTo>
                    <a:lnTo>
                      <a:pt x="3" y="7"/>
                    </a:lnTo>
                    <a:lnTo>
                      <a:pt x="1" y="8"/>
                    </a:lnTo>
                    <a:lnTo>
                      <a:pt x="1" y="9"/>
                    </a:lnTo>
                    <a:lnTo>
                      <a:pt x="1" y="9"/>
                    </a:lnTo>
                    <a:lnTo>
                      <a:pt x="0" y="11"/>
                    </a:lnTo>
                    <a:lnTo>
                      <a:pt x="1" y="11"/>
                    </a:lnTo>
                    <a:lnTo>
                      <a:pt x="1" y="12"/>
                    </a:lnTo>
                    <a:lnTo>
                      <a:pt x="1" y="12"/>
                    </a:lnTo>
                    <a:lnTo>
                      <a:pt x="3" y="12"/>
                    </a:lnTo>
                    <a:lnTo>
                      <a:pt x="3" y="13"/>
                    </a:lnTo>
                    <a:lnTo>
                      <a:pt x="3" y="13"/>
                    </a:lnTo>
                    <a:lnTo>
                      <a:pt x="4" y="15"/>
                    </a:lnTo>
                    <a:lnTo>
                      <a:pt x="4" y="17"/>
                    </a:lnTo>
                    <a:lnTo>
                      <a:pt x="4" y="19"/>
                    </a:lnTo>
                    <a:lnTo>
                      <a:pt x="5" y="20"/>
                    </a:lnTo>
                    <a:lnTo>
                      <a:pt x="5" y="21"/>
                    </a:lnTo>
                    <a:lnTo>
                      <a:pt x="5" y="21"/>
                    </a:lnTo>
                    <a:lnTo>
                      <a:pt x="7" y="23"/>
                    </a:lnTo>
                    <a:lnTo>
                      <a:pt x="7" y="23"/>
                    </a:lnTo>
                    <a:lnTo>
                      <a:pt x="7" y="24"/>
                    </a:lnTo>
                    <a:lnTo>
                      <a:pt x="7" y="26"/>
                    </a:lnTo>
                    <a:lnTo>
                      <a:pt x="7" y="27"/>
                    </a:lnTo>
                    <a:lnTo>
                      <a:pt x="8" y="27"/>
                    </a:lnTo>
                    <a:lnTo>
                      <a:pt x="8" y="27"/>
                    </a:lnTo>
                    <a:lnTo>
                      <a:pt x="8" y="27"/>
                    </a:lnTo>
                    <a:lnTo>
                      <a:pt x="8" y="28"/>
                    </a:lnTo>
                    <a:lnTo>
                      <a:pt x="8" y="28"/>
                    </a:lnTo>
                    <a:lnTo>
                      <a:pt x="8" y="28"/>
                    </a:lnTo>
                    <a:lnTo>
                      <a:pt x="8" y="30"/>
                    </a:lnTo>
                    <a:lnTo>
                      <a:pt x="8" y="30"/>
                    </a:lnTo>
                    <a:lnTo>
                      <a:pt x="9" y="30"/>
                    </a:lnTo>
                    <a:lnTo>
                      <a:pt x="9" y="30"/>
                    </a:lnTo>
                    <a:lnTo>
                      <a:pt x="8" y="31"/>
                    </a:lnTo>
                    <a:lnTo>
                      <a:pt x="8" y="31"/>
                    </a:lnTo>
                    <a:lnTo>
                      <a:pt x="9" y="31"/>
                    </a:lnTo>
                    <a:lnTo>
                      <a:pt x="9" y="32"/>
                    </a:lnTo>
                    <a:lnTo>
                      <a:pt x="9" y="35"/>
                    </a:lnTo>
                    <a:lnTo>
                      <a:pt x="9" y="36"/>
                    </a:lnTo>
                    <a:lnTo>
                      <a:pt x="9" y="38"/>
                    </a:lnTo>
                    <a:lnTo>
                      <a:pt x="9" y="38"/>
                    </a:lnTo>
                    <a:lnTo>
                      <a:pt x="11" y="39"/>
                    </a:lnTo>
                    <a:lnTo>
                      <a:pt x="14" y="39"/>
                    </a:lnTo>
                    <a:lnTo>
                      <a:pt x="16" y="39"/>
                    </a:lnTo>
                    <a:lnTo>
                      <a:pt x="19" y="39"/>
                    </a:lnTo>
                    <a:lnTo>
                      <a:pt x="22" y="39"/>
                    </a:lnTo>
                    <a:lnTo>
                      <a:pt x="24" y="39"/>
                    </a:lnTo>
                    <a:lnTo>
                      <a:pt x="27" y="39"/>
                    </a:lnTo>
                    <a:lnTo>
                      <a:pt x="30" y="39"/>
                    </a:lnTo>
                    <a:lnTo>
                      <a:pt x="33" y="39"/>
                    </a:lnTo>
                    <a:lnTo>
                      <a:pt x="37" y="39"/>
                    </a:lnTo>
                    <a:lnTo>
                      <a:pt x="39" y="39"/>
                    </a:lnTo>
                    <a:lnTo>
                      <a:pt x="42" y="39"/>
                    </a:lnTo>
                    <a:lnTo>
                      <a:pt x="45" y="39"/>
                    </a:lnTo>
                    <a:lnTo>
                      <a:pt x="48" y="39"/>
                    </a:lnTo>
                    <a:lnTo>
                      <a:pt x="50" y="39"/>
                    </a:lnTo>
                    <a:lnTo>
                      <a:pt x="53" y="39"/>
                    </a:lnTo>
                    <a:lnTo>
                      <a:pt x="56" y="39"/>
                    </a:lnTo>
                    <a:lnTo>
                      <a:pt x="57" y="41"/>
                    </a:lnTo>
                    <a:lnTo>
                      <a:pt x="57" y="41"/>
                    </a:lnTo>
                    <a:lnTo>
                      <a:pt x="57" y="41"/>
                    </a:lnTo>
                    <a:lnTo>
                      <a:pt x="58" y="41"/>
                    </a:lnTo>
                    <a:lnTo>
                      <a:pt x="58" y="42"/>
                    </a:lnTo>
                    <a:lnTo>
                      <a:pt x="60" y="42"/>
                    </a:lnTo>
                    <a:lnTo>
                      <a:pt x="60" y="42"/>
                    </a:lnTo>
                    <a:lnTo>
                      <a:pt x="60" y="42"/>
                    </a:lnTo>
                    <a:lnTo>
                      <a:pt x="60" y="41"/>
                    </a:lnTo>
                    <a:lnTo>
                      <a:pt x="61" y="39"/>
                    </a:lnTo>
                    <a:lnTo>
                      <a:pt x="62" y="39"/>
                    </a:lnTo>
                    <a:lnTo>
                      <a:pt x="64" y="38"/>
                    </a:lnTo>
                    <a:lnTo>
                      <a:pt x="64" y="35"/>
                    </a:lnTo>
                    <a:lnTo>
                      <a:pt x="65" y="34"/>
                    </a:lnTo>
                    <a:lnTo>
                      <a:pt x="65" y="32"/>
                    </a:lnTo>
                    <a:lnTo>
                      <a:pt x="64" y="32"/>
                    </a:lnTo>
                    <a:lnTo>
                      <a:pt x="64" y="31"/>
                    </a:lnTo>
                    <a:lnTo>
                      <a:pt x="64" y="30"/>
                    </a:lnTo>
                    <a:lnTo>
                      <a:pt x="64" y="30"/>
                    </a:lnTo>
                    <a:lnTo>
                      <a:pt x="65" y="28"/>
                    </a:lnTo>
                    <a:lnTo>
                      <a:pt x="67" y="28"/>
                    </a:lnTo>
                    <a:lnTo>
                      <a:pt x="69" y="27"/>
                    </a:lnTo>
                    <a:lnTo>
                      <a:pt x="71" y="27"/>
                    </a:lnTo>
                    <a:lnTo>
                      <a:pt x="72" y="26"/>
                    </a:lnTo>
                    <a:lnTo>
                      <a:pt x="72" y="24"/>
                    </a:lnTo>
                    <a:lnTo>
                      <a:pt x="72" y="24"/>
                    </a:lnTo>
                    <a:lnTo>
                      <a:pt x="73" y="23"/>
                    </a:lnTo>
                    <a:lnTo>
                      <a:pt x="73" y="21"/>
                    </a:lnTo>
                    <a:lnTo>
                      <a:pt x="73" y="20"/>
                    </a:lnTo>
                    <a:lnTo>
                      <a:pt x="73" y="20"/>
                    </a:lnTo>
                    <a:lnTo>
                      <a:pt x="73" y="19"/>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99" name="Hawaii">
                <a:extLst>
                  <a:ext uri="{FF2B5EF4-FFF2-40B4-BE49-F238E27FC236}">
                    <a16:creationId xmlns:a16="http://schemas.microsoft.com/office/drawing/2014/main" id="{52079AE6-BD99-4027-A244-53C115D2A231}"/>
                  </a:ext>
                </a:extLst>
              </p:cNvPr>
              <p:cNvSpPr>
                <a:spLocks noEditPoints="1"/>
              </p:cNvSpPr>
              <p:nvPr/>
            </p:nvSpPr>
            <p:spPr bwMode="auto">
              <a:xfrm>
                <a:off x="1600687" y="3712208"/>
                <a:ext cx="7470867" cy="211585"/>
              </a:xfrm>
              <a:custGeom>
                <a:avLst/>
                <a:gdLst>
                  <a:gd name="T0" fmla="*/ 28 w 3884"/>
                  <a:gd name="T1" fmla="*/ 82 h 110"/>
                  <a:gd name="T2" fmla="*/ 27 w 3884"/>
                  <a:gd name="T3" fmla="*/ 80 h 110"/>
                  <a:gd name="T4" fmla="*/ 26 w 3884"/>
                  <a:gd name="T5" fmla="*/ 79 h 110"/>
                  <a:gd name="T6" fmla="*/ 23 w 3884"/>
                  <a:gd name="T7" fmla="*/ 80 h 110"/>
                  <a:gd name="T8" fmla="*/ 24 w 3884"/>
                  <a:gd name="T9" fmla="*/ 83 h 110"/>
                  <a:gd name="T10" fmla="*/ 26 w 3884"/>
                  <a:gd name="T11" fmla="*/ 83 h 110"/>
                  <a:gd name="T12" fmla="*/ 26 w 3884"/>
                  <a:gd name="T13" fmla="*/ 83 h 110"/>
                  <a:gd name="T14" fmla="*/ 28 w 3884"/>
                  <a:gd name="T15" fmla="*/ 84 h 110"/>
                  <a:gd name="T16" fmla="*/ 30 w 3884"/>
                  <a:gd name="T17" fmla="*/ 83 h 110"/>
                  <a:gd name="T18" fmla="*/ 38 w 3884"/>
                  <a:gd name="T19" fmla="*/ 87 h 110"/>
                  <a:gd name="T20" fmla="*/ 38 w 3884"/>
                  <a:gd name="T21" fmla="*/ 90 h 110"/>
                  <a:gd name="T22" fmla="*/ 39 w 3884"/>
                  <a:gd name="T23" fmla="*/ 88 h 110"/>
                  <a:gd name="T24" fmla="*/ 11 w 3884"/>
                  <a:gd name="T25" fmla="*/ 72 h 110"/>
                  <a:gd name="T26" fmla="*/ 5 w 3884"/>
                  <a:gd name="T27" fmla="*/ 75 h 110"/>
                  <a:gd name="T28" fmla="*/ 8 w 3884"/>
                  <a:gd name="T29" fmla="*/ 76 h 110"/>
                  <a:gd name="T30" fmla="*/ 11 w 3884"/>
                  <a:gd name="T31" fmla="*/ 76 h 110"/>
                  <a:gd name="T32" fmla="*/ 11 w 3884"/>
                  <a:gd name="T33" fmla="*/ 73 h 110"/>
                  <a:gd name="T34" fmla="*/ 1 w 3884"/>
                  <a:gd name="T35" fmla="*/ 76 h 110"/>
                  <a:gd name="T36" fmla="*/ 0 w 3884"/>
                  <a:gd name="T37" fmla="*/ 78 h 110"/>
                  <a:gd name="T38" fmla="*/ 1 w 3884"/>
                  <a:gd name="T39" fmla="*/ 76 h 110"/>
                  <a:gd name="T40" fmla="*/ 2 w 3884"/>
                  <a:gd name="T41" fmla="*/ 75 h 110"/>
                  <a:gd name="T42" fmla="*/ 38 w 3884"/>
                  <a:gd name="T43" fmla="*/ 84 h 110"/>
                  <a:gd name="T44" fmla="*/ 35 w 3884"/>
                  <a:gd name="T45" fmla="*/ 84 h 110"/>
                  <a:gd name="T46" fmla="*/ 34 w 3884"/>
                  <a:gd name="T47" fmla="*/ 86 h 110"/>
                  <a:gd name="T48" fmla="*/ 39 w 3884"/>
                  <a:gd name="T49" fmla="*/ 86 h 110"/>
                  <a:gd name="T50" fmla="*/ 40 w 3884"/>
                  <a:gd name="T51" fmla="*/ 84 h 110"/>
                  <a:gd name="T52" fmla="*/ 49 w 3884"/>
                  <a:gd name="T53" fmla="*/ 90 h 110"/>
                  <a:gd name="T54" fmla="*/ 45 w 3884"/>
                  <a:gd name="T55" fmla="*/ 87 h 110"/>
                  <a:gd name="T56" fmla="*/ 43 w 3884"/>
                  <a:gd name="T57" fmla="*/ 87 h 110"/>
                  <a:gd name="T58" fmla="*/ 40 w 3884"/>
                  <a:gd name="T59" fmla="*/ 87 h 110"/>
                  <a:gd name="T60" fmla="*/ 42 w 3884"/>
                  <a:gd name="T61" fmla="*/ 88 h 110"/>
                  <a:gd name="T62" fmla="*/ 43 w 3884"/>
                  <a:gd name="T63" fmla="*/ 90 h 110"/>
                  <a:gd name="T64" fmla="*/ 45 w 3884"/>
                  <a:gd name="T65" fmla="*/ 91 h 110"/>
                  <a:gd name="T66" fmla="*/ 49 w 3884"/>
                  <a:gd name="T67" fmla="*/ 90 h 110"/>
                  <a:gd name="T68" fmla="*/ 3882 w 3884"/>
                  <a:gd name="T69" fmla="*/ 0 h 110"/>
                  <a:gd name="T70" fmla="*/ 3884 w 3884"/>
                  <a:gd name="T71" fmla="*/ 0 h 110"/>
                  <a:gd name="T72" fmla="*/ 59 w 3884"/>
                  <a:gd name="T73" fmla="*/ 103 h 110"/>
                  <a:gd name="T74" fmla="*/ 58 w 3884"/>
                  <a:gd name="T75" fmla="*/ 101 h 110"/>
                  <a:gd name="T76" fmla="*/ 50 w 3884"/>
                  <a:gd name="T77" fmla="*/ 95 h 110"/>
                  <a:gd name="T78" fmla="*/ 50 w 3884"/>
                  <a:gd name="T79" fmla="*/ 98 h 110"/>
                  <a:gd name="T80" fmla="*/ 47 w 3884"/>
                  <a:gd name="T81" fmla="*/ 102 h 110"/>
                  <a:gd name="T82" fmla="*/ 50 w 3884"/>
                  <a:gd name="T83" fmla="*/ 109 h 110"/>
                  <a:gd name="T84" fmla="*/ 53 w 3884"/>
                  <a:gd name="T85" fmla="*/ 110 h 110"/>
                  <a:gd name="T86" fmla="*/ 55 w 3884"/>
                  <a:gd name="T87" fmla="*/ 107 h 110"/>
                  <a:gd name="T88" fmla="*/ 62 w 3884"/>
                  <a:gd name="T89" fmla="*/ 10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884" h="110">
                    <a:moveTo>
                      <a:pt x="30" y="83"/>
                    </a:moveTo>
                    <a:lnTo>
                      <a:pt x="28" y="82"/>
                    </a:lnTo>
                    <a:lnTo>
                      <a:pt x="28" y="82"/>
                    </a:lnTo>
                    <a:lnTo>
                      <a:pt x="28" y="82"/>
                    </a:lnTo>
                    <a:lnTo>
                      <a:pt x="27" y="82"/>
                    </a:lnTo>
                    <a:lnTo>
                      <a:pt x="27" y="80"/>
                    </a:lnTo>
                    <a:lnTo>
                      <a:pt x="27" y="80"/>
                    </a:lnTo>
                    <a:lnTo>
                      <a:pt x="26" y="79"/>
                    </a:lnTo>
                    <a:lnTo>
                      <a:pt x="26" y="79"/>
                    </a:lnTo>
                    <a:lnTo>
                      <a:pt x="24" y="80"/>
                    </a:lnTo>
                    <a:lnTo>
                      <a:pt x="23" y="80"/>
                    </a:lnTo>
                    <a:lnTo>
                      <a:pt x="23" y="80"/>
                    </a:lnTo>
                    <a:lnTo>
                      <a:pt x="23" y="82"/>
                    </a:lnTo>
                    <a:lnTo>
                      <a:pt x="24" y="83"/>
                    </a:lnTo>
                    <a:lnTo>
                      <a:pt x="24" y="83"/>
                    </a:lnTo>
                    <a:lnTo>
                      <a:pt x="24" y="83"/>
                    </a:lnTo>
                    <a:lnTo>
                      <a:pt x="26" y="83"/>
                    </a:lnTo>
                    <a:lnTo>
                      <a:pt x="26" y="83"/>
                    </a:lnTo>
                    <a:lnTo>
                      <a:pt x="26" y="83"/>
                    </a:lnTo>
                    <a:lnTo>
                      <a:pt x="26" y="83"/>
                    </a:lnTo>
                    <a:lnTo>
                      <a:pt x="26" y="83"/>
                    </a:lnTo>
                    <a:lnTo>
                      <a:pt x="27" y="83"/>
                    </a:lnTo>
                    <a:lnTo>
                      <a:pt x="27" y="83"/>
                    </a:lnTo>
                    <a:lnTo>
                      <a:pt x="28" y="84"/>
                    </a:lnTo>
                    <a:lnTo>
                      <a:pt x="30" y="83"/>
                    </a:lnTo>
                    <a:lnTo>
                      <a:pt x="30" y="83"/>
                    </a:lnTo>
                    <a:lnTo>
                      <a:pt x="30" y="83"/>
                    </a:lnTo>
                    <a:lnTo>
                      <a:pt x="30" y="83"/>
                    </a:lnTo>
                    <a:close/>
                    <a:moveTo>
                      <a:pt x="38" y="88"/>
                    </a:moveTo>
                    <a:lnTo>
                      <a:pt x="38" y="87"/>
                    </a:lnTo>
                    <a:lnTo>
                      <a:pt x="36" y="88"/>
                    </a:lnTo>
                    <a:lnTo>
                      <a:pt x="36" y="88"/>
                    </a:lnTo>
                    <a:lnTo>
                      <a:pt x="38" y="90"/>
                    </a:lnTo>
                    <a:lnTo>
                      <a:pt x="38" y="90"/>
                    </a:lnTo>
                    <a:lnTo>
                      <a:pt x="39" y="90"/>
                    </a:lnTo>
                    <a:lnTo>
                      <a:pt x="39" y="88"/>
                    </a:lnTo>
                    <a:lnTo>
                      <a:pt x="39" y="88"/>
                    </a:lnTo>
                    <a:lnTo>
                      <a:pt x="38" y="88"/>
                    </a:lnTo>
                    <a:close/>
                    <a:moveTo>
                      <a:pt x="11" y="72"/>
                    </a:moveTo>
                    <a:lnTo>
                      <a:pt x="8" y="72"/>
                    </a:lnTo>
                    <a:lnTo>
                      <a:pt x="6" y="73"/>
                    </a:lnTo>
                    <a:lnTo>
                      <a:pt x="5" y="75"/>
                    </a:lnTo>
                    <a:lnTo>
                      <a:pt x="6" y="75"/>
                    </a:lnTo>
                    <a:lnTo>
                      <a:pt x="6" y="76"/>
                    </a:lnTo>
                    <a:lnTo>
                      <a:pt x="8" y="76"/>
                    </a:lnTo>
                    <a:lnTo>
                      <a:pt x="8" y="76"/>
                    </a:lnTo>
                    <a:lnTo>
                      <a:pt x="9" y="76"/>
                    </a:lnTo>
                    <a:lnTo>
                      <a:pt x="11" y="76"/>
                    </a:lnTo>
                    <a:lnTo>
                      <a:pt x="11" y="75"/>
                    </a:lnTo>
                    <a:lnTo>
                      <a:pt x="11" y="75"/>
                    </a:lnTo>
                    <a:lnTo>
                      <a:pt x="11" y="73"/>
                    </a:lnTo>
                    <a:lnTo>
                      <a:pt x="11" y="73"/>
                    </a:lnTo>
                    <a:lnTo>
                      <a:pt x="11" y="72"/>
                    </a:lnTo>
                    <a:close/>
                    <a:moveTo>
                      <a:pt x="1" y="76"/>
                    </a:moveTo>
                    <a:lnTo>
                      <a:pt x="1" y="76"/>
                    </a:lnTo>
                    <a:lnTo>
                      <a:pt x="0" y="78"/>
                    </a:lnTo>
                    <a:lnTo>
                      <a:pt x="0" y="78"/>
                    </a:lnTo>
                    <a:lnTo>
                      <a:pt x="1" y="78"/>
                    </a:lnTo>
                    <a:lnTo>
                      <a:pt x="1" y="78"/>
                    </a:lnTo>
                    <a:lnTo>
                      <a:pt x="1" y="76"/>
                    </a:lnTo>
                    <a:lnTo>
                      <a:pt x="2" y="76"/>
                    </a:lnTo>
                    <a:lnTo>
                      <a:pt x="2" y="76"/>
                    </a:lnTo>
                    <a:lnTo>
                      <a:pt x="2" y="75"/>
                    </a:lnTo>
                    <a:lnTo>
                      <a:pt x="2" y="75"/>
                    </a:lnTo>
                    <a:lnTo>
                      <a:pt x="1" y="76"/>
                    </a:lnTo>
                    <a:close/>
                    <a:moveTo>
                      <a:pt x="38" y="84"/>
                    </a:moveTo>
                    <a:lnTo>
                      <a:pt x="38" y="84"/>
                    </a:lnTo>
                    <a:lnTo>
                      <a:pt x="36" y="84"/>
                    </a:lnTo>
                    <a:lnTo>
                      <a:pt x="35" y="84"/>
                    </a:lnTo>
                    <a:lnTo>
                      <a:pt x="34" y="84"/>
                    </a:lnTo>
                    <a:lnTo>
                      <a:pt x="34" y="84"/>
                    </a:lnTo>
                    <a:lnTo>
                      <a:pt x="34" y="86"/>
                    </a:lnTo>
                    <a:lnTo>
                      <a:pt x="34" y="86"/>
                    </a:lnTo>
                    <a:lnTo>
                      <a:pt x="36" y="86"/>
                    </a:lnTo>
                    <a:lnTo>
                      <a:pt x="39" y="86"/>
                    </a:lnTo>
                    <a:lnTo>
                      <a:pt x="40" y="86"/>
                    </a:lnTo>
                    <a:lnTo>
                      <a:pt x="40" y="86"/>
                    </a:lnTo>
                    <a:lnTo>
                      <a:pt x="40" y="84"/>
                    </a:lnTo>
                    <a:lnTo>
                      <a:pt x="38" y="84"/>
                    </a:lnTo>
                    <a:close/>
                    <a:moveTo>
                      <a:pt x="49" y="90"/>
                    </a:moveTo>
                    <a:lnTo>
                      <a:pt x="49" y="90"/>
                    </a:lnTo>
                    <a:lnTo>
                      <a:pt x="47" y="88"/>
                    </a:lnTo>
                    <a:lnTo>
                      <a:pt x="46" y="88"/>
                    </a:lnTo>
                    <a:lnTo>
                      <a:pt x="45" y="87"/>
                    </a:lnTo>
                    <a:lnTo>
                      <a:pt x="45" y="87"/>
                    </a:lnTo>
                    <a:lnTo>
                      <a:pt x="43" y="88"/>
                    </a:lnTo>
                    <a:lnTo>
                      <a:pt x="43" y="87"/>
                    </a:lnTo>
                    <a:lnTo>
                      <a:pt x="42" y="87"/>
                    </a:lnTo>
                    <a:lnTo>
                      <a:pt x="42" y="87"/>
                    </a:lnTo>
                    <a:lnTo>
                      <a:pt x="40" y="87"/>
                    </a:lnTo>
                    <a:lnTo>
                      <a:pt x="40" y="87"/>
                    </a:lnTo>
                    <a:lnTo>
                      <a:pt x="40" y="88"/>
                    </a:lnTo>
                    <a:lnTo>
                      <a:pt x="42" y="88"/>
                    </a:lnTo>
                    <a:lnTo>
                      <a:pt x="42" y="90"/>
                    </a:lnTo>
                    <a:lnTo>
                      <a:pt x="43" y="90"/>
                    </a:lnTo>
                    <a:lnTo>
                      <a:pt x="43" y="90"/>
                    </a:lnTo>
                    <a:lnTo>
                      <a:pt x="43" y="91"/>
                    </a:lnTo>
                    <a:lnTo>
                      <a:pt x="43" y="91"/>
                    </a:lnTo>
                    <a:lnTo>
                      <a:pt x="45" y="91"/>
                    </a:lnTo>
                    <a:lnTo>
                      <a:pt x="46" y="91"/>
                    </a:lnTo>
                    <a:lnTo>
                      <a:pt x="47" y="91"/>
                    </a:lnTo>
                    <a:lnTo>
                      <a:pt x="49" y="90"/>
                    </a:lnTo>
                    <a:lnTo>
                      <a:pt x="49" y="90"/>
                    </a:lnTo>
                    <a:close/>
                    <a:moveTo>
                      <a:pt x="3884" y="0"/>
                    </a:moveTo>
                    <a:lnTo>
                      <a:pt x="3882" y="0"/>
                    </a:lnTo>
                    <a:lnTo>
                      <a:pt x="3882" y="0"/>
                    </a:lnTo>
                    <a:lnTo>
                      <a:pt x="3884" y="0"/>
                    </a:lnTo>
                    <a:lnTo>
                      <a:pt x="3884" y="0"/>
                    </a:lnTo>
                    <a:lnTo>
                      <a:pt x="3884" y="0"/>
                    </a:lnTo>
                    <a:lnTo>
                      <a:pt x="3884" y="0"/>
                    </a:lnTo>
                    <a:close/>
                    <a:moveTo>
                      <a:pt x="59" y="103"/>
                    </a:moveTo>
                    <a:lnTo>
                      <a:pt x="59" y="102"/>
                    </a:lnTo>
                    <a:lnTo>
                      <a:pt x="59" y="102"/>
                    </a:lnTo>
                    <a:lnTo>
                      <a:pt x="58" y="101"/>
                    </a:lnTo>
                    <a:lnTo>
                      <a:pt x="57" y="99"/>
                    </a:lnTo>
                    <a:lnTo>
                      <a:pt x="53" y="97"/>
                    </a:lnTo>
                    <a:lnTo>
                      <a:pt x="50" y="95"/>
                    </a:lnTo>
                    <a:lnTo>
                      <a:pt x="50" y="95"/>
                    </a:lnTo>
                    <a:lnTo>
                      <a:pt x="50" y="97"/>
                    </a:lnTo>
                    <a:lnTo>
                      <a:pt x="50" y="98"/>
                    </a:lnTo>
                    <a:lnTo>
                      <a:pt x="49" y="99"/>
                    </a:lnTo>
                    <a:lnTo>
                      <a:pt x="49" y="101"/>
                    </a:lnTo>
                    <a:lnTo>
                      <a:pt x="47" y="102"/>
                    </a:lnTo>
                    <a:lnTo>
                      <a:pt x="49" y="103"/>
                    </a:lnTo>
                    <a:lnTo>
                      <a:pt x="50" y="106"/>
                    </a:lnTo>
                    <a:lnTo>
                      <a:pt x="50" y="109"/>
                    </a:lnTo>
                    <a:lnTo>
                      <a:pt x="50" y="110"/>
                    </a:lnTo>
                    <a:lnTo>
                      <a:pt x="51" y="110"/>
                    </a:lnTo>
                    <a:lnTo>
                      <a:pt x="53" y="110"/>
                    </a:lnTo>
                    <a:lnTo>
                      <a:pt x="53" y="110"/>
                    </a:lnTo>
                    <a:lnTo>
                      <a:pt x="54" y="109"/>
                    </a:lnTo>
                    <a:lnTo>
                      <a:pt x="55" y="107"/>
                    </a:lnTo>
                    <a:lnTo>
                      <a:pt x="59" y="106"/>
                    </a:lnTo>
                    <a:lnTo>
                      <a:pt x="61" y="105"/>
                    </a:lnTo>
                    <a:lnTo>
                      <a:pt x="62" y="105"/>
                    </a:lnTo>
                    <a:lnTo>
                      <a:pt x="61" y="103"/>
                    </a:lnTo>
                    <a:lnTo>
                      <a:pt x="59" y="10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00" name="Florida">
                <a:extLst>
                  <a:ext uri="{FF2B5EF4-FFF2-40B4-BE49-F238E27FC236}">
                    <a16:creationId xmlns:a16="http://schemas.microsoft.com/office/drawing/2014/main" id="{82506509-BDBD-4332-9EE9-D25B541B4A50}"/>
                  </a:ext>
                </a:extLst>
              </p:cNvPr>
              <p:cNvSpPr>
                <a:spLocks noEditPoints="1"/>
              </p:cNvSpPr>
              <p:nvPr/>
            </p:nvSpPr>
            <p:spPr bwMode="auto">
              <a:xfrm>
                <a:off x="3183726" y="3646809"/>
                <a:ext cx="165421" cy="151957"/>
              </a:xfrm>
              <a:custGeom>
                <a:avLst/>
                <a:gdLst>
                  <a:gd name="T0" fmla="*/ 68 w 86"/>
                  <a:gd name="T1" fmla="*/ 78 h 79"/>
                  <a:gd name="T2" fmla="*/ 61 w 86"/>
                  <a:gd name="T3" fmla="*/ 54 h 79"/>
                  <a:gd name="T4" fmla="*/ 82 w 86"/>
                  <a:gd name="T5" fmla="*/ 39 h 79"/>
                  <a:gd name="T6" fmla="*/ 29 w 86"/>
                  <a:gd name="T7" fmla="*/ 16 h 79"/>
                  <a:gd name="T8" fmla="*/ 30 w 86"/>
                  <a:gd name="T9" fmla="*/ 16 h 79"/>
                  <a:gd name="T10" fmla="*/ 63 w 86"/>
                  <a:gd name="T11" fmla="*/ 56 h 79"/>
                  <a:gd name="T12" fmla="*/ 67 w 86"/>
                  <a:gd name="T13" fmla="*/ 79 h 79"/>
                  <a:gd name="T14" fmla="*/ 82 w 86"/>
                  <a:gd name="T15" fmla="*/ 71 h 79"/>
                  <a:gd name="T16" fmla="*/ 83 w 86"/>
                  <a:gd name="T17" fmla="*/ 69 h 79"/>
                  <a:gd name="T18" fmla="*/ 79 w 86"/>
                  <a:gd name="T19" fmla="*/ 73 h 79"/>
                  <a:gd name="T20" fmla="*/ 79 w 86"/>
                  <a:gd name="T21" fmla="*/ 35 h 79"/>
                  <a:gd name="T22" fmla="*/ 76 w 86"/>
                  <a:gd name="T23" fmla="*/ 27 h 79"/>
                  <a:gd name="T24" fmla="*/ 78 w 86"/>
                  <a:gd name="T25" fmla="*/ 31 h 79"/>
                  <a:gd name="T26" fmla="*/ 79 w 86"/>
                  <a:gd name="T27" fmla="*/ 31 h 79"/>
                  <a:gd name="T28" fmla="*/ 79 w 86"/>
                  <a:gd name="T29" fmla="*/ 35 h 79"/>
                  <a:gd name="T30" fmla="*/ 76 w 86"/>
                  <a:gd name="T31" fmla="*/ 24 h 79"/>
                  <a:gd name="T32" fmla="*/ 70 w 86"/>
                  <a:gd name="T33" fmla="*/ 4 h 79"/>
                  <a:gd name="T34" fmla="*/ 63 w 86"/>
                  <a:gd name="T35" fmla="*/ 3 h 79"/>
                  <a:gd name="T36" fmla="*/ 61 w 86"/>
                  <a:gd name="T37" fmla="*/ 8 h 79"/>
                  <a:gd name="T38" fmla="*/ 60 w 86"/>
                  <a:gd name="T39" fmla="*/ 5 h 79"/>
                  <a:gd name="T40" fmla="*/ 49 w 86"/>
                  <a:gd name="T41" fmla="*/ 5 h 79"/>
                  <a:gd name="T42" fmla="*/ 38 w 86"/>
                  <a:gd name="T43" fmla="*/ 4 h 79"/>
                  <a:gd name="T44" fmla="*/ 30 w 86"/>
                  <a:gd name="T45" fmla="*/ 3 h 79"/>
                  <a:gd name="T46" fmla="*/ 15 w 86"/>
                  <a:gd name="T47" fmla="*/ 0 h 79"/>
                  <a:gd name="T48" fmla="*/ 0 w 86"/>
                  <a:gd name="T49" fmla="*/ 1 h 79"/>
                  <a:gd name="T50" fmla="*/ 2 w 86"/>
                  <a:gd name="T51" fmla="*/ 7 h 79"/>
                  <a:gd name="T52" fmla="*/ 2 w 86"/>
                  <a:gd name="T53" fmla="*/ 10 h 79"/>
                  <a:gd name="T54" fmla="*/ 6 w 86"/>
                  <a:gd name="T55" fmla="*/ 7 h 79"/>
                  <a:gd name="T56" fmla="*/ 4 w 86"/>
                  <a:gd name="T57" fmla="*/ 8 h 79"/>
                  <a:gd name="T58" fmla="*/ 12 w 86"/>
                  <a:gd name="T59" fmla="*/ 7 h 79"/>
                  <a:gd name="T60" fmla="*/ 15 w 86"/>
                  <a:gd name="T61" fmla="*/ 7 h 79"/>
                  <a:gd name="T62" fmla="*/ 21 w 86"/>
                  <a:gd name="T63" fmla="*/ 10 h 79"/>
                  <a:gd name="T64" fmla="*/ 22 w 86"/>
                  <a:gd name="T65" fmla="*/ 11 h 79"/>
                  <a:gd name="T66" fmla="*/ 26 w 86"/>
                  <a:gd name="T67" fmla="*/ 15 h 79"/>
                  <a:gd name="T68" fmla="*/ 26 w 86"/>
                  <a:gd name="T69" fmla="*/ 16 h 79"/>
                  <a:gd name="T70" fmla="*/ 34 w 86"/>
                  <a:gd name="T71" fmla="*/ 14 h 79"/>
                  <a:gd name="T72" fmla="*/ 37 w 86"/>
                  <a:gd name="T73" fmla="*/ 12 h 79"/>
                  <a:gd name="T74" fmla="*/ 56 w 86"/>
                  <a:gd name="T75" fmla="*/ 27 h 79"/>
                  <a:gd name="T76" fmla="*/ 55 w 86"/>
                  <a:gd name="T77" fmla="*/ 41 h 79"/>
                  <a:gd name="T78" fmla="*/ 56 w 86"/>
                  <a:gd name="T79" fmla="*/ 38 h 79"/>
                  <a:gd name="T80" fmla="*/ 57 w 86"/>
                  <a:gd name="T81" fmla="*/ 38 h 79"/>
                  <a:gd name="T82" fmla="*/ 56 w 86"/>
                  <a:gd name="T83" fmla="*/ 44 h 79"/>
                  <a:gd name="T84" fmla="*/ 59 w 86"/>
                  <a:gd name="T85" fmla="*/ 50 h 79"/>
                  <a:gd name="T86" fmla="*/ 63 w 86"/>
                  <a:gd name="T87" fmla="*/ 50 h 79"/>
                  <a:gd name="T88" fmla="*/ 64 w 86"/>
                  <a:gd name="T89" fmla="*/ 54 h 79"/>
                  <a:gd name="T90" fmla="*/ 64 w 86"/>
                  <a:gd name="T91" fmla="*/ 56 h 79"/>
                  <a:gd name="T92" fmla="*/ 71 w 86"/>
                  <a:gd name="T93" fmla="*/ 64 h 79"/>
                  <a:gd name="T94" fmla="*/ 75 w 86"/>
                  <a:gd name="T95" fmla="*/ 71 h 79"/>
                  <a:gd name="T96" fmla="*/ 75 w 86"/>
                  <a:gd name="T97" fmla="*/ 72 h 79"/>
                  <a:gd name="T98" fmla="*/ 82 w 86"/>
                  <a:gd name="T99" fmla="*/ 68 h 79"/>
                  <a:gd name="T100" fmla="*/ 84 w 86"/>
                  <a:gd name="T101" fmla="*/ 64 h 79"/>
                  <a:gd name="T102" fmla="*/ 76 w 86"/>
                  <a:gd name="T103" fmla="*/ 76 h 79"/>
                  <a:gd name="T104" fmla="*/ 74 w 86"/>
                  <a:gd name="T105" fmla="*/ 78 h 79"/>
                  <a:gd name="T106" fmla="*/ 70 w 86"/>
                  <a:gd name="T107" fmla="*/ 76 h 79"/>
                  <a:gd name="T108" fmla="*/ 71 w 86"/>
                  <a:gd name="T109"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79">
                    <a:moveTo>
                      <a:pt x="68" y="78"/>
                    </a:moveTo>
                    <a:lnTo>
                      <a:pt x="67" y="79"/>
                    </a:lnTo>
                    <a:lnTo>
                      <a:pt x="68" y="78"/>
                    </a:lnTo>
                    <a:lnTo>
                      <a:pt x="68" y="78"/>
                    </a:lnTo>
                    <a:lnTo>
                      <a:pt x="68" y="78"/>
                    </a:lnTo>
                    <a:lnTo>
                      <a:pt x="68" y="78"/>
                    </a:lnTo>
                    <a:lnTo>
                      <a:pt x="68" y="78"/>
                    </a:lnTo>
                    <a:close/>
                    <a:moveTo>
                      <a:pt x="63" y="56"/>
                    </a:moveTo>
                    <a:lnTo>
                      <a:pt x="63" y="54"/>
                    </a:lnTo>
                    <a:lnTo>
                      <a:pt x="61" y="53"/>
                    </a:lnTo>
                    <a:lnTo>
                      <a:pt x="61" y="53"/>
                    </a:lnTo>
                    <a:lnTo>
                      <a:pt x="61" y="54"/>
                    </a:lnTo>
                    <a:lnTo>
                      <a:pt x="63" y="56"/>
                    </a:lnTo>
                    <a:close/>
                    <a:moveTo>
                      <a:pt x="83" y="45"/>
                    </a:moveTo>
                    <a:lnTo>
                      <a:pt x="84" y="46"/>
                    </a:lnTo>
                    <a:lnTo>
                      <a:pt x="83" y="46"/>
                    </a:lnTo>
                    <a:lnTo>
                      <a:pt x="82" y="41"/>
                    </a:lnTo>
                    <a:lnTo>
                      <a:pt x="82" y="39"/>
                    </a:lnTo>
                    <a:lnTo>
                      <a:pt x="80" y="39"/>
                    </a:lnTo>
                    <a:lnTo>
                      <a:pt x="82" y="41"/>
                    </a:lnTo>
                    <a:lnTo>
                      <a:pt x="83" y="45"/>
                    </a:lnTo>
                    <a:close/>
                    <a:moveTo>
                      <a:pt x="30" y="16"/>
                    </a:moveTo>
                    <a:lnTo>
                      <a:pt x="29" y="18"/>
                    </a:lnTo>
                    <a:lnTo>
                      <a:pt x="29" y="16"/>
                    </a:lnTo>
                    <a:lnTo>
                      <a:pt x="27" y="18"/>
                    </a:lnTo>
                    <a:lnTo>
                      <a:pt x="29" y="18"/>
                    </a:lnTo>
                    <a:lnTo>
                      <a:pt x="30" y="16"/>
                    </a:lnTo>
                    <a:lnTo>
                      <a:pt x="33" y="16"/>
                    </a:lnTo>
                    <a:lnTo>
                      <a:pt x="31" y="16"/>
                    </a:lnTo>
                    <a:lnTo>
                      <a:pt x="30" y="16"/>
                    </a:lnTo>
                    <a:close/>
                    <a:moveTo>
                      <a:pt x="61" y="56"/>
                    </a:moveTo>
                    <a:lnTo>
                      <a:pt x="61" y="54"/>
                    </a:lnTo>
                    <a:lnTo>
                      <a:pt x="61" y="56"/>
                    </a:lnTo>
                    <a:lnTo>
                      <a:pt x="61" y="56"/>
                    </a:lnTo>
                    <a:lnTo>
                      <a:pt x="63" y="56"/>
                    </a:lnTo>
                    <a:lnTo>
                      <a:pt x="63" y="56"/>
                    </a:lnTo>
                    <a:lnTo>
                      <a:pt x="61" y="56"/>
                    </a:lnTo>
                    <a:lnTo>
                      <a:pt x="61" y="56"/>
                    </a:lnTo>
                    <a:close/>
                    <a:moveTo>
                      <a:pt x="65" y="79"/>
                    </a:moveTo>
                    <a:lnTo>
                      <a:pt x="65" y="79"/>
                    </a:lnTo>
                    <a:lnTo>
                      <a:pt x="65" y="79"/>
                    </a:lnTo>
                    <a:lnTo>
                      <a:pt x="67" y="79"/>
                    </a:lnTo>
                    <a:lnTo>
                      <a:pt x="67" y="79"/>
                    </a:lnTo>
                    <a:lnTo>
                      <a:pt x="65" y="79"/>
                    </a:lnTo>
                    <a:lnTo>
                      <a:pt x="65" y="79"/>
                    </a:lnTo>
                    <a:close/>
                    <a:moveTo>
                      <a:pt x="82" y="69"/>
                    </a:moveTo>
                    <a:lnTo>
                      <a:pt x="82" y="71"/>
                    </a:lnTo>
                    <a:lnTo>
                      <a:pt x="82" y="71"/>
                    </a:lnTo>
                    <a:lnTo>
                      <a:pt x="80" y="72"/>
                    </a:lnTo>
                    <a:lnTo>
                      <a:pt x="80" y="72"/>
                    </a:lnTo>
                    <a:lnTo>
                      <a:pt x="79" y="73"/>
                    </a:lnTo>
                    <a:lnTo>
                      <a:pt x="79" y="73"/>
                    </a:lnTo>
                    <a:lnTo>
                      <a:pt x="82" y="72"/>
                    </a:lnTo>
                    <a:lnTo>
                      <a:pt x="83" y="69"/>
                    </a:lnTo>
                    <a:lnTo>
                      <a:pt x="83" y="69"/>
                    </a:lnTo>
                    <a:lnTo>
                      <a:pt x="82" y="69"/>
                    </a:lnTo>
                    <a:close/>
                    <a:moveTo>
                      <a:pt x="79" y="75"/>
                    </a:moveTo>
                    <a:lnTo>
                      <a:pt x="79" y="75"/>
                    </a:lnTo>
                    <a:lnTo>
                      <a:pt x="79" y="73"/>
                    </a:lnTo>
                    <a:lnTo>
                      <a:pt x="79" y="73"/>
                    </a:lnTo>
                    <a:lnTo>
                      <a:pt x="79" y="75"/>
                    </a:lnTo>
                    <a:close/>
                    <a:moveTo>
                      <a:pt x="86" y="52"/>
                    </a:moveTo>
                    <a:lnTo>
                      <a:pt x="84" y="49"/>
                    </a:lnTo>
                    <a:lnTo>
                      <a:pt x="84" y="48"/>
                    </a:lnTo>
                    <a:lnTo>
                      <a:pt x="83" y="46"/>
                    </a:lnTo>
                    <a:lnTo>
                      <a:pt x="79" y="35"/>
                    </a:lnTo>
                    <a:lnTo>
                      <a:pt x="78" y="34"/>
                    </a:lnTo>
                    <a:lnTo>
                      <a:pt x="78" y="33"/>
                    </a:lnTo>
                    <a:lnTo>
                      <a:pt x="76" y="30"/>
                    </a:lnTo>
                    <a:lnTo>
                      <a:pt x="76" y="30"/>
                    </a:lnTo>
                    <a:lnTo>
                      <a:pt x="76" y="27"/>
                    </a:lnTo>
                    <a:lnTo>
                      <a:pt x="76" y="27"/>
                    </a:lnTo>
                    <a:lnTo>
                      <a:pt x="78" y="29"/>
                    </a:lnTo>
                    <a:lnTo>
                      <a:pt x="78" y="29"/>
                    </a:lnTo>
                    <a:lnTo>
                      <a:pt x="78" y="30"/>
                    </a:lnTo>
                    <a:lnTo>
                      <a:pt x="78" y="30"/>
                    </a:lnTo>
                    <a:lnTo>
                      <a:pt x="78" y="30"/>
                    </a:lnTo>
                    <a:lnTo>
                      <a:pt x="78" y="31"/>
                    </a:lnTo>
                    <a:lnTo>
                      <a:pt x="78" y="31"/>
                    </a:lnTo>
                    <a:lnTo>
                      <a:pt x="78" y="33"/>
                    </a:lnTo>
                    <a:lnTo>
                      <a:pt x="79" y="33"/>
                    </a:lnTo>
                    <a:lnTo>
                      <a:pt x="79" y="31"/>
                    </a:lnTo>
                    <a:lnTo>
                      <a:pt x="79" y="31"/>
                    </a:lnTo>
                    <a:lnTo>
                      <a:pt x="79" y="31"/>
                    </a:lnTo>
                    <a:lnTo>
                      <a:pt x="79" y="33"/>
                    </a:lnTo>
                    <a:lnTo>
                      <a:pt x="79" y="35"/>
                    </a:lnTo>
                    <a:lnTo>
                      <a:pt x="80" y="38"/>
                    </a:lnTo>
                    <a:lnTo>
                      <a:pt x="80" y="38"/>
                    </a:lnTo>
                    <a:lnTo>
                      <a:pt x="80" y="37"/>
                    </a:lnTo>
                    <a:lnTo>
                      <a:pt x="79" y="35"/>
                    </a:lnTo>
                    <a:lnTo>
                      <a:pt x="79" y="34"/>
                    </a:lnTo>
                    <a:lnTo>
                      <a:pt x="79" y="33"/>
                    </a:lnTo>
                    <a:lnTo>
                      <a:pt x="79" y="31"/>
                    </a:lnTo>
                    <a:lnTo>
                      <a:pt x="80" y="31"/>
                    </a:lnTo>
                    <a:lnTo>
                      <a:pt x="79" y="30"/>
                    </a:lnTo>
                    <a:lnTo>
                      <a:pt x="76" y="24"/>
                    </a:lnTo>
                    <a:lnTo>
                      <a:pt x="74" y="19"/>
                    </a:lnTo>
                    <a:lnTo>
                      <a:pt x="72" y="15"/>
                    </a:lnTo>
                    <a:lnTo>
                      <a:pt x="71" y="11"/>
                    </a:lnTo>
                    <a:lnTo>
                      <a:pt x="71" y="10"/>
                    </a:lnTo>
                    <a:lnTo>
                      <a:pt x="70" y="4"/>
                    </a:lnTo>
                    <a:lnTo>
                      <a:pt x="70" y="4"/>
                    </a:lnTo>
                    <a:lnTo>
                      <a:pt x="67" y="3"/>
                    </a:lnTo>
                    <a:lnTo>
                      <a:pt x="64" y="3"/>
                    </a:lnTo>
                    <a:lnTo>
                      <a:pt x="64" y="3"/>
                    </a:lnTo>
                    <a:lnTo>
                      <a:pt x="64" y="3"/>
                    </a:lnTo>
                    <a:lnTo>
                      <a:pt x="64" y="3"/>
                    </a:lnTo>
                    <a:lnTo>
                      <a:pt x="63" y="3"/>
                    </a:lnTo>
                    <a:lnTo>
                      <a:pt x="63" y="4"/>
                    </a:lnTo>
                    <a:lnTo>
                      <a:pt x="63" y="4"/>
                    </a:lnTo>
                    <a:lnTo>
                      <a:pt x="63" y="5"/>
                    </a:lnTo>
                    <a:lnTo>
                      <a:pt x="63" y="7"/>
                    </a:lnTo>
                    <a:lnTo>
                      <a:pt x="63" y="8"/>
                    </a:lnTo>
                    <a:lnTo>
                      <a:pt x="61" y="8"/>
                    </a:lnTo>
                    <a:lnTo>
                      <a:pt x="61" y="8"/>
                    </a:lnTo>
                    <a:lnTo>
                      <a:pt x="61" y="8"/>
                    </a:lnTo>
                    <a:lnTo>
                      <a:pt x="61" y="7"/>
                    </a:lnTo>
                    <a:lnTo>
                      <a:pt x="61" y="7"/>
                    </a:lnTo>
                    <a:lnTo>
                      <a:pt x="60" y="5"/>
                    </a:lnTo>
                    <a:lnTo>
                      <a:pt x="60" y="5"/>
                    </a:lnTo>
                    <a:lnTo>
                      <a:pt x="59" y="5"/>
                    </a:lnTo>
                    <a:lnTo>
                      <a:pt x="57" y="5"/>
                    </a:lnTo>
                    <a:lnTo>
                      <a:pt x="55" y="5"/>
                    </a:lnTo>
                    <a:lnTo>
                      <a:pt x="53" y="5"/>
                    </a:lnTo>
                    <a:lnTo>
                      <a:pt x="52" y="5"/>
                    </a:lnTo>
                    <a:lnTo>
                      <a:pt x="49" y="5"/>
                    </a:lnTo>
                    <a:lnTo>
                      <a:pt x="48" y="4"/>
                    </a:lnTo>
                    <a:lnTo>
                      <a:pt x="46" y="4"/>
                    </a:lnTo>
                    <a:lnTo>
                      <a:pt x="44" y="4"/>
                    </a:lnTo>
                    <a:lnTo>
                      <a:pt x="42" y="4"/>
                    </a:lnTo>
                    <a:lnTo>
                      <a:pt x="41" y="4"/>
                    </a:lnTo>
                    <a:lnTo>
                      <a:pt x="38" y="4"/>
                    </a:lnTo>
                    <a:lnTo>
                      <a:pt x="37" y="4"/>
                    </a:lnTo>
                    <a:lnTo>
                      <a:pt x="36" y="4"/>
                    </a:lnTo>
                    <a:lnTo>
                      <a:pt x="33" y="4"/>
                    </a:lnTo>
                    <a:lnTo>
                      <a:pt x="31" y="4"/>
                    </a:lnTo>
                    <a:lnTo>
                      <a:pt x="30" y="4"/>
                    </a:lnTo>
                    <a:lnTo>
                      <a:pt x="30" y="3"/>
                    </a:lnTo>
                    <a:lnTo>
                      <a:pt x="30" y="1"/>
                    </a:lnTo>
                    <a:lnTo>
                      <a:pt x="29" y="0"/>
                    </a:lnTo>
                    <a:lnTo>
                      <a:pt x="26" y="0"/>
                    </a:lnTo>
                    <a:lnTo>
                      <a:pt x="22" y="0"/>
                    </a:lnTo>
                    <a:lnTo>
                      <a:pt x="18" y="0"/>
                    </a:lnTo>
                    <a:lnTo>
                      <a:pt x="15" y="0"/>
                    </a:lnTo>
                    <a:lnTo>
                      <a:pt x="11" y="0"/>
                    </a:lnTo>
                    <a:lnTo>
                      <a:pt x="7" y="0"/>
                    </a:lnTo>
                    <a:lnTo>
                      <a:pt x="3" y="0"/>
                    </a:lnTo>
                    <a:lnTo>
                      <a:pt x="0" y="0"/>
                    </a:lnTo>
                    <a:lnTo>
                      <a:pt x="0" y="1"/>
                    </a:lnTo>
                    <a:lnTo>
                      <a:pt x="0" y="1"/>
                    </a:lnTo>
                    <a:lnTo>
                      <a:pt x="0" y="3"/>
                    </a:lnTo>
                    <a:lnTo>
                      <a:pt x="2" y="4"/>
                    </a:lnTo>
                    <a:lnTo>
                      <a:pt x="2" y="4"/>
                    </a:lnTo>
                    <a:lnTo>
                      <a:pt x="2" y="5"/>
                    </a:lnTo>
                    <a:lnTo>
                      <a:pt x="2" y="7"/>
                    </a:lnTo>
                    <a:lnTo>
                      <a:pt x="2" y="7"/>
                    </a:lnTo>
                    <a:lnTo>
                      <a:pt x="2" y="7"/>
                    </a:lnTo>
                    <a:lnTo>
                      <a:pt x="2" y="8"/>
                    </a:lnTo>
                    <a:lnTo>
                      <a:pt x="2" y="8"/>
                    </a:lnTo>
                    <a:lnTo>
                      <a:pt x="2" y="8"/>
                    </a:lnTo>
                    <a:lnTo>
                      <a:pt x="2" y="8"/>
                    </a:lnTo>
                    <a:lnTo>
                      <a:pt x="2" y="10"/>
                    </a:lnTo>
                    <a:lnTo>
                      <a:pt x="3" y="8"/>
                    </a:lnTo>
                    <a:lnTo>
                      <a:pt x="4" y="8"/>
                    </a:lnTo>
                    <a:lnTo>
                      <a:pt x="4" y="7"/>
                    </a:lnTo>
                    <a:lnTo>
                      <a:pt x="4" y="5"/>
                    </a:lnTo>
                    <a:lnTo>
                      <a:pt x="6" y="5"/>
                    </a:lnTo>
                    <a:lnTo>
                      <a:pt x="6" y="7"/>
                    </a:lnTo>
                    <a:lnTo>
                      <a:pt x="6" y="5"/>
                    </a:lnTo>
                    <a:lnTo>
                      <a:pt x="7" y="5"/>
                    </a:lnTo>
                    <a:lnTo>
                      <a:pt x="7" y="7"/>
                    </a:lnTo>
                    <a:lnTo>
                      <a:pt x="7" y="7"/>
                    </a:lnTo>
                    <a:lnTo>
                      <a:pt x="6" y="8"/>
                    </a:lnTo>
                    <a:lnTo>
                      <a:pt x="4" y="8"/>
                    </a:lnTo>
                    <a:lnTo>
                      <a:pt x="4" y="8"/>
                    </a:lnTo>
                    <a:lnTo>
                      <a:pt x="7" y="8"/>
                    </a:lnTo>
                    <a:lnTo>
                      <a:pt x="10" y="8"/>
                    </a:lnTo>
                    <a:lnTo>
                      <a:pt x="11" y="7"/>
                    </a:lnTo>
                    <a:lnTo>
                      <a:pt x="12" y="7"/>
                    </a:lnTo>
                    <a:lnTo>
                      <a:pt x="12" y="7"/>
                    </a:lnTo>
                    <a:lnTo>
                      <a:pt x="14" y="7"/>
                    </a:lnTo>
                    <a:lnTo>
                      <a:pt x="15" y="7"/>
                    </a:lnTo>
                    <a:lnTo>
                      <a:pt x="17" y="7"/>
                    </a:lnTo>
                    <a:lnTo>
                      <a:pt x="17" y="7"/>
                    </a:lnTo>
                    <a:lnTo>
                      <a:pt x="17" y="8"/>
                    </a:lnTo>
                    <a:lnTo>
                      <a:pt x="15" y="7"/>
                    </a:lnTo>
                    <a:lnTo>
                      <a:pt x="12" y="8"/>
                    </a:lnTo>
                    <a:lnTo>
                      <a:pt x="17" y="8"/>
                    </a:lnTo>
                    <a:lnTo>
                      <a:pt x="19" y="10"/>
                    </a:lnTo>
                    <a:lnTo>
                      <a:pt x="21" y="11"/>
                    </a:lnTo>
                    <a:lnTo>
                      <a:pt x="21" y="11"/>
                    </a:lnTo>
                    <a:lnTo>
                      <a:pt x="21" y="10"/>
                    </a:lnTo>
                    <a:lnTo>
                      <a:pt x="21" y="10"/>
                    </a:lnTo>
                    <a:lnTo>
                      <a:pt x="22" y="10"/>
                    </a:lnTo>
                    <a:lnTo>
                      <a:pt x="22" y="10"/>
                    </a:lnTo>
                    <a:lnTo>
                      <a:pt x="22" y="10"/>
                    </a:lnTo>
                    <a:lnTo>
                      <a:pt x="22" y="10"/>
                    </a:lnTo>
                    <a:lnTo>
                      <a:pt x="22" y="11"/>
                    </a:lnTo>
                    <a:lnTo>
                      <a:pt x="22" y="11"/>
                    </a:lnTo>
                    <a:lnTo>
                      <a:pt x="22" y="11"/>
                    </a:lnTo>
                    <a:lnTo>
                      <a:pt x="23" y="12"/>
                    </a:lnTo>
                    <a:lnTo>
                      <a:pt x="25" y="14"/>
                    </a:lnTo>
                    <a:lnTo>
                      <a:pt x="26" y="15"/>
                    </a:lnTo>
                    <a:lnTo>
                      <a:pt x="26" y="15"/>
                    </a:lnTo>
                    <a:lnTo>
                      <a:pt x="26" y="16"/>
                    </a:lnTo>
                    <a:lnTo>
                      <a:pt x="25" y="15"/>
                    </a:lnTo>
                    <a:lnTo>
                      <a:pt x="25" y="15"/>
                    </a:lnTo>
                    <a:lnTo>
                      <a:pt x="25" y="15"/>
                    </a:lnTo>
                    <a:lnTo>
                      <a:pt x="25" y="16"/>
                    </a:lnTo>
                    <a:lnTo>
                      <a:pt x="26" y="16"/>
                    </a:lnTo>
                    <a:lnTo>
                      <a:pt x="27" y="16"/>
                    </a:lnTo>
                    <a:lnTo>
                      <a:pt x="29" y="16"/>
                    </a:lnTo>
                    <a:lnTo>
                      <a:pt x="30" y="16"/>
                    </a:lnTo>
                    <a:lnTo>
                      <a:pt x="30" y="15"/>
                    </a:lnTo>
                    <a:lnTo>
                      <a:pt x="31" y="15"/>
                    </a:lnTo>
                    <a:lnTo>
                      <a:pt x="34" y="14"/>
                    </a:lnTo>
                    <a:lnTo>
                      <a:pt x="36" y="14"/>
                    </a:lnTo>
                    <a:lnTo>
                      <a:pt x="37" y="14"/>
                    </a:lnTo>
                    <a:lnTo>
                      <a:pt x="37" y="14"/>
                    </a:lnTo>
                    <a:lnTo>
                      <a:pt x="37" y="12"/>
                    </a:lnTo>
                    <a:lnTo>
                      <a:pt x="37" y="12"/>
                    </a:lnTo>
                    <a:lnTo>
                      <a:pt x="37" y="12"/>
                    </a:lnTo>
                    <a:lnTo>
                      <a:pt x="40" y="11"/>
                    </a:lnTo>
                    <a:lnTo>
                      <a:pt x="44" y="14"/>
                    </a:lnTo>
                    <a:lnTo>
                      <a:pt x="49" y="19"/>
                    </a:lnTo>
                    <a:lnTo>
                      <a:pt x="55" y="24"/>
                    </a:lnTo>
                    <a:lnTo>
                      <a:pt x="56" y="26"/>
                    </a:lnTo>
                    <a:lnTo>
                      <a:pt x="56" y="27"/>
                    </a:lnTo>
                    <a:lnTo>
                      <a:pt x="56" y="27"/>
                    </a:lnTo>
                    <a:lnTo>
                      <a:pt x="56" y="31"/>
                    </a:lnTo>
                    <a:lnTo>
                      <a:pt x="55" y="34"/>
                    </a:lnTo>
                    <a:lnTo>
                      <a:pt x="53" y="39"/>
                    </a:lnTo>
                    <a:lnTo>
                      <a:pt x="55" y="39"/>
                    </a:lnTo>
                    <a:lnTo>
                      <a:pt x="55" y="41"/>
                    </a:lnTo>
                    <a:lnTo>
                      <a:pt x="55" y="41"/>
                    </a:lnTo>
                    <a:lnTo>
                      <a:pt x="55" y="41"/>
                    </a:lnTo>
                    <a:lnTo>
                      <a:pt x="56" y="41"/>
                    </a:lnTo>
                    <a:lnTo>
                      <a:pt x="56" y="41"/>
                    </a:lnTo>
                    <a:lnTo>
                      <a:pt x="56" y="39"/>
                    </a:lnTo>
                    <a:lnTo>
                      <a:pt x="56" y="38"/>
                    </a:lnTo>
                    <a:lnTo>
                      <a:pt x="56" y="38"/>
                    </a:lnTo>
                    <a:lnTo>
                      <a:pt x="56" y="38"/>
                    </a:lnTo>
                    <a:lnTo>
                      <a:pt x="56" y="37"/>
                    </a:lnTo>
                    <a:lnTo>
                      <a:pt x="57" y="38"/>
                    </a:lnTo>
                    <a:lnTo>
                      <a:pt x="57" y="38"/>
                    </a:lnTo>
                    <a:lnTo>
                      <a:pt x="57" y="38"/>
                    </a:lnTo>
                    <a:lnTo>
                      <a:pt x="59" y="38"/>
                    </a:lnTo>
                    <a:lnTo>
                      <a:pt x="59" y="38"/>
                    </a:lnTo>
                    <a:lnTo>
                      <a:pt x="59" y="39"/>
                    </a:lnTo>
                    <a:lnTo>
                      <a:pt x="59" y="39"/>
                    </a:lnTo>
                    <a:lnTo>
                      <a:pt x="57" y="41"/>
                    </a:lnTo>
                    <a:lnTo>
                      <a:pt x="56" y="44"/>
                    </a:lnTo>
                    <a:lnTo>
                      <a:pt x="56" y="44"/>
                    </a:lnTo>
                    <a:lnTo>
                      <a:pt x="55" y="44"/>
                    </a:lnTo>
                    <a:lnTo>
                      <a:pt x="56" y="44"/>
                    </a:lnTo>
                    <a:lnTo>
                      <a:pt x="56" y="45"/>
                    </a:lnTo>
                    <a:lnTo>
                      <a:pt x="59" y="49"/>
                    </a:lnTo>
                    <a:lnTo>
                      <a:pt x="59" y="50"/>
                    </a:lnTo>
                    <a:lnTo>
                      <a:pt x="60" y="50"/>
                    </a:lnTo>
                    <a:lnTo>
                      <a:pt x="60" y="52"/>
                    </a:lnTo>
                    <a:lnTo>
                      <a:pt x="61" y="52"/>
                    </a:lnTo>
                    <a:lnTo>
                      <a:pt x="61" y="50"/>
                    </a:lnTo>
                    <a:lnTo>
                      <a:pt x="61" y="50"/>
                    </a:lnTo>
                    <a:lnTo>
                      <a:pt x="63" y="50"/>
                    </a:lnTo>
                    <a:lnTo>
                      <a:pt x="63" y="50"/>
                    </a:lnTo>
                    <a:lnTo>
                      <a:pt x="63" y="50"/>
                    </a:lnTo>
                    <a:lnTo>
                      <a:pt x="63" y="53"/>
                    </a:lnTo>
                    <a:lnTo>
                      <a:pt x="63" y="54"/>
                    </a:lnTo>
                    <a:lnTo>
                      <a:pt x="63" y="54"/>
                    </a:lnTo>
                    <a:lnTo>
                      <a:pt x="64" y="54"/>
                    </a:lnTo>
                    <a:lnTo>
                      <a:pt x="64" y="53"/>
                    </a:lnTo>
                    <a:lnTo>
                      <a:pt x="64" y="53"/>
                    </a:lnTo>
                    <a:lnTo>
                      <a:pt x="65" y="53"/>
                    </a:lnTo>
                    <a:lnTo>
                      <a:pt x="64" y="54"/>
                    </a:lnTo>
                    <a:lnTo>
                      <a:pt x="64" y="56"/>
                    </a:lnTo>
                    <a:lnTo>
                      <a:pt x="64" y="56"/>
                    </a:lnTo>
                    <a:lnTo>
                      <a:pt x="64" y="56"/>
                    </a:lnTo>
                    <a:lnTo>
                      <a:pt x="65" y="60"/>
                    </a:lnTo>
                    <a:lnTo>
                      <a:pt x="67" y="61"/>
                    </a:lnTo>
                    <a:lnTo>
                      <a:pt x="68" y="63"/>
                    </a:lnTo>
                    <a:lnTo>
                      <a:pt x="71" y="64"/>
                    </a:lnTo>
                    <a:lnTo>
                      <a:pt x="71" y="64"/>
                    </a:lnTo>
                    <a:lnTo>
                      <a:pt x="72" y="67"/>
                    </a:lnTo>
                    <a:lnTo>
                      <a:pt x="74" y="69"/>
                    </a:lnTo>
                    <a:lnTo>
                      <a:pt x="74" y="69"/>
                    </a:lnTo>
                    <a:lnTo>
                      <a:pt x="75" y="69"/>
                    </a:lnTo>
                    <a:lnTo>
                      <a:pt x="75" y="71"/>
                    </a:lnTo>
                    <a:lnTo>
                      <a:pt x="75" y="71"/>
                    </a:lnTo>
                    <a:lnTo>
                      <a:pt x="74" y="69"/>
                    </a:lnTo>
                    <a:lnTo>
                      <a:pt x="74" y="69"/>
                    </a:lnTo>
                    <a:lnTo>
                      <a:pt x="72" y="71"/>
                    </a:lnTo>
                    <a:lnTo>
                      <a:pt x="72" y="71"/>
                    </a:lnTo>
                    <a:lnTo>
                      <a:pt x="74" y="72"/>
                    </a:lnTo>
                    <a:lnTo>
                      <a:pt x="75" y="72"/>
                    </a:lnTo>
                    <a:lnTo>
                      <a:pt x="76" y="71"/>
                    </a:lnTo>
                    <a:lnTo>
                      <a:pt x="78" y="72"/>
                    </a:lnTo>
                    <a:lnTo>
                      <a:pt x="79" y="71"/>
                    </a:lnTo>
                    <a:lnTo>
                      <a:pt x="80" y="71"/>
                    </a:lnTo>
                    <a:lnTo>
                      <a:pt x="82" y="69"/>
                    </a:lnTo>
                    <a:lnTo>
                      <a:pt x="82" y="68"/>
                    </a:lnTo>
                    <a:lnTo>
                      <a:pt x="83" y="65"/>
                    </a:lnTo>
                    <a:lnTo>
                      <a:pt x="83" y="64"/>
                    </a:lnTo>
                    <a:lnTo>
                      <a:pt x="84" y="63"/>
                    </a:lnTo>
                    <a:lnTo>
                      <a:pt x="84" y="63"/>
                    </a:lnTo>
                    <a:lnTo>
                      <a:pt x="84" y="63"/>
                    </a:lnTo>
                    <a:lnTo>
                      <a:pt x="84" y="64"/>
                    </a:lnTo>
                    <a:lnTo>
                      <a:pt x="84" y="60"/>
                    </a:lnTo>
                    <a:lnTo>
                      <a:pt x="86" y="54"/>
                    </a:lnTo>
                    <a:lnTo>
                      <a:pt x="86" y="52"/>
                    </a:lnTo>
                    <a:close/>
                    <a:moveTo>
                      <a:pt x="76" y="76"/>
                    </a:moveTo>
                    <a:lnTo>
                      <a:pt x="76" y="76"/>
                    </a:lnTo>
                    <a:lnTo>
                      <a:pt x="76" y="76"/>
                    </a:lnTo>
                    <a:lnTo>
                      <a:pt x="76" y="76"/>
                    </a:lnTo>
                    <a:lnTo>
                      <a:pt x="78" y="75"/>
                    </a:lnTo>
                    <a:lnTo>
                      <a:pt x="76" y="75"/>
                    </a:lnTo>
                    <a:lnTo>
                      <a:pt x="76" y="76"/>
                    </a:lnTo>
                    <a:close/>
                    <a:moveTo>
                      <a:pt x="74" y="76"/>
                    </a:moveTo>
                    <a:lnTo>
                      <a:pt x="74" y="78"/>
                    </a:lnTo>
                    <a:lnTo>
                      <a:pt x="74" y="76"/>
                    </a:lnTo>
                    <a:lnTo>
                      <a:pt x="75" y="76"/>
                    </a:lnTo>
                    <a:lnTo>
                      <a:pt x="75" y="76"/>
                    </a:lnTo>
                    <a:lnTo>
                      <a:pt x="74" y="76"/>
                    </a:lnTo>
                    <a:lnTo>
                      <a:pt x="74" y="76"/>
                    </a:lnTo>
                    <a:close/>
                    <a:moveTo>
                      <a:pt x="70" y="76"/>
                    </a:moveTo>
                    <a:lnTo>
                      <a:pt x="70" y="76"/>
                    </a:lnTo>
                    <a:lnTo>
                      <a:pt x="71" y="78"/>
                    </a:lnTo>
                    <a:lnTo>
                      <a:pt x="71" y="78"/>
                    </a:lnTo>
                    <a:lnTo>
                      <a:pt x="71" y="78"/>
                    </a:lnTo>
                    <a:lnTo>
                      <a:pt x="71" y="78"/>
                    </a:lnTo>
                    <a:lnTo>
                      <a:pt x="71" y="78"/>
                    </a:lnTo>
                    <a:lnTo>
                      <a:pt x="71" y="78"/>
                    </a:lnTo>
                    <a:lnTo>
                      <a:pt x="70" y="76"/>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01" name="Washington DC">
                <a:extLst>
                  <a:ext uri="{FF2B5EF4-FFF2-40B4-BE49-F238E27FC236}">
                    <a16:creationId xmlns:a16="http://schemas.microsoft.com/office/drawing/2014/main" id="{F8197D7F-49A1-40A8-8CD9-85E5C57C7876}"/>
                  </a:ext>
                </a:extLst>
              </p:cNvPr>
              <p:cNvSpPr>
                <a:spLocks/>
              </p:cNvSpPr>
              <p:nvPr/>
            </p:nvSpPr>
            <p:spPr bwMode="auto">
              <a:xfrm>
                <a:off x="3410699" y="3450612"/>
                <a:ext cx="5770" cy="5771"/>
              </a:xfrm>
              <a:custGeom>
                <a:avLst/>
                <a:gdLst>
                  <a:gd name="T0" fmla="*/ 2 w 3"/>
                  <a:gd name="T1" fmla="*/ 0 h 3"/>
                  <a:gd name="T2" fmla="*/ 2 w 3"/>
                  <a:gd name="T3" fmla="*/ 0 h 3"/>
                  <a:gd name="T4" fmla="*/ 0 w 3"/>
                  <a:gd name="T5" fmla="*/ 0 h 3"/>
                  <a:gd name="T6" fmla="*/ 0 w 3"/>
                  <a:gd name="T7" fmla="*/ 0 h 3"/>
                  <a:gd name="T8" fmla="*/ 2 w 3"/>
                  <a:gd name="T9" fmla="*/ 1 h 3"/>
                  <a:gd name="T10" fmla="*/ 2 w 3"/>
                  <a:gd name="T11" fmla="*/ 1 h 3"/>
                  <a:gd name="T12" fmla="*/ 2 w 3"/>
                  <a:gd name="T13" fmla="*/ 3 h 3"/>
                  <a:gd name="T14" fmla="*/ 3 w 3"/>
                  <a:gd name="T15" fmla="*/ 1 h 3"/>
                  <a:gd name="T16" fmla="*/ 2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2" y="0"/>
                    </a:moveTo>
                    <a:lnTo>
                      <a:pt x="2" y="0"/>
                    </a:lnTo>
                    <a:lnTo>
                      <a:pt x="0" y="0"/>
                    </a:lnTo>
                    <a:lnTo>
                      <a:pt x="0" y="0"/>
                    </a:lnTo>
                    <a:lnTo>
                      <a:pt x="2" y="1"/>
                    </a:lnTo>
                    <a:lnTo>
                      <a:pt x="2" y="1"/>
                    </a:lnTo>
                    <a:lnTo>
                      <a:pt x="2" y="3"/>
                    </a:lnTo>
                    <a:lnTo>
                      <a:pt x="3" y="1"/>
                    </a:lnTo>
                    <a:lnTo>
                      <a:pt x="2"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02" name="Deleware">
                <a:extLst>
                  <a:ext uri="{FF2B5EF4-FFF2-40B4-BE49-F238E27FC236}">
                    <a16:creationId xmlns:a16="http://schemas.microsoft.com/office/drawing/2014/main" id="{C66F7DF7-82B8-4CD4-820D-DEFAE7E80B8E}"/>
                  </a:ext>
                </a:extLst>
              </p:cNvPr>
              <p:cNvSpPr>
                <a:spLocks/>
              </p:cNvSpPr>
              <p:nvPr/>
            </p:nvSpPr>
            <p:spPr bwMode="auto">
              <a:xfrm>
                <a:off x="3439551" y="3429454"/>
                <a:ext cx="17311" cy="34623"/>
              </a:xfrm>
              <a:custGeom>
                <a:avLst/>
                <a:gdLst>
                  <a:gd name="T0" fmla="*/ 9 w 9"/>
                  <a:gd name="T1" fmla="*/ 16 h 18"/>
                  <a:gd name="T2" fmla="*/ 9 w 9"/>
                  <a:gd name="T3" fmla="*/ 16 h 18"/>
                  <a:gd name="T4" fmla="*/ 7 w 9"/>
                  <a:gd name="T5" fmla="*/ 16 h 18"/>
                  <a:gd name="T6" fmla="*/ 9 w 9"/>
                  <a:gd name="T7" fmla="*/ 15 h 18"/>
                  <a:gd name="T8" fmla="*/ 9 w 9"/>
                  <a:gd name="T9" fmla="*/ 14 h 18"/>
                  <a:gd name="T10" fmla="*/ 9 w 9"/>
                  <a:gd name="T11" fmla="*/ 14 h 18"/>
                  <a:gd name="T12" fmla="*/ 7 w 9"/>
                  <a:gd name="T13" fmla="*/ 14 h 18"/>
                  <a:gd name="T14" fmla="*/ 6 w 9"/>
                  <a:gd name="T15" fmla="*/ 11 h 18"/>
                  <a:gd name="T16" fmla="*/ 4 w 9"/>
                  <a:gd name="T17" fmla="*/ 10 h 18"/>
                  <a:gd name="T18" fmla="*/ 4 w 9"/>
                  <a:gd name="T19" fmla="*/ 7 h 18"/>
                  <a:gd name="T20" fmla="*/ 3 w 9"/>
                  <a:gd name="T21" fmla="*/ 5 h 18"/>
                  <a:gd name="T22" fmla="*/ 3 w 9"/>
                  <a:gd name="T23" fmla="*/ 4 h 18"/>
                  <a:gd name="T24" fmla="*/ 3 w 9"/>
                  <a:gd name="T25" fmla="*/ 3 h 18"/>
                  <a:gd name="T26" fmla="*/ 3 w 9"/>
                  <a:gd name="T27" fmla="*/ 3 h 18"/>
                  <a:gd name="T28" fmla="*/ 3 w 9"/>
                  <a:gd name="T29" fmla="*/ 3 h 18"/>
                  <a:gd name="T30" fmla="*/ 4 w 9"/>
                  <a:gd name="T31" fmla="*/ 1 h 18"/>
                  <a:gd name="T32" fmla="*/ 4 w 9"/>
                  <a:gd name="T33" fmla="*/ 0 h 18"/>
                  <a:gd name="T34" fmla="*/ 4 w 9"/>
                  <a:gd name="T35" fmla="*/ 0 h 18"/>
                  <a:gd name="T36" fmla="*/ 3 w 9"/>
                  <a:gd name="T37" fmla="*/ 0 h 18"/>
                  <a:gd name="T38" fmla="*/ 2 w 9"/>
                  <a:gd name="T39" fmla="*/ 0 h 18"/>
                  <a:gd name="T40" fmla="*/ 2 w 9"/>
                  <a:gd name="T41" fmla="*/ 0 h 18"/>
                  <a:gd name="T42" fmla="*/ 2 w 9"/>
                  <a:gd name="T43" fmla="*/ 0 h 18"/>
                  <a:gd name="T44" fmla="*/ 0 w 9"/>
                  <a:gd name="T45" fmla="*/ 1 h 18"/>
                  <a:gd name="T46" fmla="*/ 0 w 9"/>
                  <a:gd name="T47" fmla="*/ 3 h 18"/>
                  <a:gd name="T48" fmla="*/ 0 w 9"/>
                  <a:gd name="T49" fmla="*/ 5 h 18"/>
                  <a:gd name="T50" fmla="*/ 0 w 9"/>
                  <a:gd name="T51" fmla="*/ 7 h 18"/>
                  <a:gd name="T52" fmla="*/ 0 w 9"/>
                  <a:gd name="T53" fmla="*/ 10 h 18"/>
                  <a:gd name="T54" fmla="*/ 2 w 9"/>
                  <a:gd name="T55" fmla="*/ 11 h 18"/>
                  <a:gd name="T56" fmla="*/ 2 w 9"/>
                  <a:gd name="T57" fmla="*/ 14 h 18"/>
                  <a:gd name="T58" fmla="*/ 2 w 9"/>
                  <a:gd name="T59" fmla="*/ 16 h 18"/>
                  <a:gd name="T60" fmla="*/ 2 w 9"/>
                  <a:gd name="T61" fmla="*/ 18 h 18"/>
                  <a:gd name="T62" fmla="*/ 2 w 9"/>
                  <a:gd name="T63" fmla="*/ 18 h 18"/>
                  <a:gd name="T64" fmla="*/ 2 w 9"/>
                  <a:gd name="T65" fmla="*/ 18 h 18"/>
                  <a:gd name="T66" fmla="*/ 2 w 9"/>
                  <a:gd name="T67" fmla="*/ 18 h 18"/>
                  <a:gd name="T68" fmla="*/ 2 w 9"/>
                  <a:gd name="T69" fmla="*/ 18 h 18"/>
                  <a:gd name="T70" fmla="*/ 2 w 9"/>
                  <a:gd name="T71" fmla="*/ 18 h 18"/>
                  <a:gd name="T72" fmla="*/ 2 w 9"/>
                  <a:gd name="T73" fmla="*/ 18 h 18"/>
                  <a:gd name="T74" fmla="*/ 2 w 9"/>
                  <a:gd name="T75" fmla="*/ 18 h 18"/>
                  <a:gd name="T76" fmla="*/ 2 w 9"/>
                  <a:gd name="T77" fmla="*/ 18 h 18"/>
                  <a:gd name="T78" fmla="*/ 3 w 9"/>
                  <a:gd name="T79" fmla="*/ 18 h 18"/>
                  <a:gd name="T80" fmla="*/ 6 w 9"/>
                  <a:gd name="T81" fmla="*/ 18 h 18"/>
                  <a:gd name="T82" fmla="*/ 9 w 9"/>
                  <a:gd name="T83" fmla="*/ 18 h 18"/>
                  <a:gd name="T84" fmla="*/ 9 w 9"/>
                  <a:gd name="T85" fmla="*/ 18 h 18"/>
                  <a:gd name="T86" fmla="*/ 9 w 9"/>
                  <a:gd name="T87" fmla="*/ 18 h 18"/>
                  <a:gd name="T88" fmla="*/ 9 w 9"/>
                  <a:gd name="T8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 h="18">
                    <a:moveTo>
                      <a:pt x="9" y="16"/>
                    </a:moveTo>
                    <a:lnTo>
                      <a:pt x="9" y="16"/>
                    </a:lnTo>
                    <a:lnTo>
                      <a:pt x="7" y="16"/>
                    </a:lnTo>
                    <a:lnTo>
                      <a:pt x="9" y="15"/>
                    </a:lnTo>
                    <a:lnTo>
                      <a:pt x="9" y="14"/>
                    </a:lnTo>
                    <a:lnTo>
                      <a:pt x="9" y="14"/>
                    </a:lnTo>
                    <a:lnTo>
                      <a:pt x="7" y="14"/>
                    </a:lnTo>
                    <a:lnTo>
                      <a:pt x="6" y="11"/>
                    </a:lnTo>
                    <a:lnTo>
                      <a:pt x="4" y="10"/>
                    </a:lnTo>
                    <a:lnTo>
                      <a:pt x="4" y="7"/>
                    </a:lnTo>
                    <a:lnTo>
                      <a:pt x="3" y="5"/>
                    </a:lnTo>
                    <a:lnTo>
                      <a:pt x="3" y="4"/>
                    </a:lnTo>
                    <a:lnTo>
                      <a:pt x="3" y="3"/>
                    </a:lnTo>
                    <a:lnTo>
                      <a:pt x="3" y="3"/>
                    </a:lnTo>
                    <a:lnTo>
                      <a:pt x="3" y="3"/>
                    </a:lnTo>
                    <a:lnTo>
                      <a:pt x="4" y="1"/>
                    </a:lnTo>
                    <a:lnTo>
                      <a:pt x="4" y="0"/>
                    </a:lnTo>
                    <a:lnTo>
                      <a:pt x="4" y="0"/>
                    </a:lnTo>
                    <a:lnTo>
                      <a:pt x="3" y="0"/>
                    </a:lnTo>
                    <a:lnTo>
                      <a:pt x="2" y="0"/>
                    </a:lnTo>
                    <a:lnTo>
                      <a:pt x="2" y="0"/>
                    </a:lnTo>
                    <a:lnTo>
                      <a:pt x="2" y="0"/>
                    </a:lnTo>
                    <a:lnTo>
                      <a:pt x="0" y="1"/>
                    </a:lnTo>
                    <a:lnTo>
                      <a:pt x="0" y="3"/>
                    </a:lnTo>
                    <a:lnTo>
                      <a:pt x="0" y="5"/>
                    </a:lnTo>
                    <a:lnTo>
                      <a:pt x="0" y="7"/>
                    </a:lnTo>
                    <a:lnTo>
                      <a:pt x="0" y="10"/>
                    </a:lnTo>
                    <a:lnTo>
                      <a:pt x="2" y="11"/>
                    </a:lnTo>
                    <a:lnTo>
                      <a:pt x="2" y="14"/>
                    </a:lnTo>
                    <a:lnTo>
                      <a:pt x="2" y="16"/>
                    </a:lnTo>
                    <a:lnTo>
                      <a:pt x="2" y="18"/>
                    </a:lnTo>
                    <a:lnTo>
                      <a:pt x="2" y="18"/>
                    </a:lnTo>
                    <a:lnTo>
                      <a:pt x="2" y="18"/>
                    </a:lnTo>
                    <a:lnTo>
                      <a:pt x="2" y="18"/>
                    </a:lnTo>
                    <a:lnTo>
                      <a:pt x="2" y="18"/>
                    </a:lnTo>
                    <a:lnTo>
                      <a:pt x="2" y="18"/>
                    </a:lnTo>
                    <a:lnTo>
                      <a:pt x="2" y="18"/>
                    </a:lnTo>
                    <a:lnTo>
                      <a:pt x="2" y="18"/>
                    </a:lnTo>
                    <a:lnTo>
                      <a:pt x="2" y="18"/>
                    </a:lnTo>
                    <a:lnTo>
                      <a:pt x="3" y="18"/>
                    </a:lnTo>
                    <a:lnTo>
                      <a:pt x="6" y="18"/>
                    </a:lnTo>
                    <a:lnTo>
                      <a:pt x="9" y="18"/>
                    </a:lnTo>
                    <a:lnTo>
                      <a:pt x="9" y="18"/>
                    </a:lnTo>
                    <a:lnTo>
                      <a:pt x="9" y="18"/>
                    </a:lnTo>
                    <a:lnTo>
                      <a:pt x="9" y="16"/>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03" name="Connecticut">
                <a:extLst>
                  <a:ext uri="{FF2B5EF4-FFF2-40B4-BE49-F238E27FC236}">
                    <a16:creationId xmlns:a16="http://schemas.microsoft.com/office/drawing/2014/main" id="{FE1927E6-23E0-44C0-92D9-7B9B66B12620}"/>
                  </a:ext>
                </a:extLst>
              </p:cNvPr>
              <p:cNvSpPr>
                <a:spLocks/>
              </p:cNvSpPr>
              <p:nvPr/>
            </p:nvSpPr>
            <p:spPr bwMode="auto">
              <a:xfrm>
                <a:off x="3485715" y="3371749"/>
                <a:ext cx="40393" cy="26929"/>
              </a:xfrm>
              <a:custGeom>
                <a:avLst/>
                <a:gdLst>
                  <a:gd name="T0" fmla="*/ 21 w 21"/>
                  <a:gd name="T1" fmla="*/ 6 h 14"/>
                  <a:gd name="T2" fmla="*/ 21 w 21"/>
                  <a:gd name="T3" fmla="*/ 6 h 14"/>
                  <a:gd name="T4" fmla="*/ 21 w 21"/>
                  <a:gd name="T5" fmla="*/ 4 h 14"/>
                  <a:gd name="T6" fmla="*/ 21 w 21"/>
                  <a:gd name="T7" fmla="*/ 3 h 14"/>
                  <a:gd name="T8" fmla="*/ 21 w 21"/>
                  <a:gd name="T9" fmla="*/ 1 h 14"/>
                  <a:gd name="T10" fmla="*/ 21 w 21"/>
                  <a:gd name="T11" fmla="*/ 1 h 14"/>
                  <a:gd name="T12" fmla="*/ 21 w 21"/>
                  <a:gd name="T13" fmla="*/ 0 h 14"/>
                  <a:gd name="T14" fmla="*/ 21 w 21"/>
                  <a:gd name="T15" fmla="*/ 0 h 14"/>
                  <a:gd name="T16" fmla="*/ 20 w 21"/>
                  <a:gd name="T17" fmla="*/ 0 h 14"/>
                  <a:gd name="T18" fmla="*/ 19 w 21"/>
                  <a:gd name="T19" fmla="*/ 0 h 14"/>
                  <a:gd name="T20" fmla="*/ 17 w 21"/>
                  <a:gd name="T21" fmla="*/ 0 h 14"/>
                  <a:gd name="T22" fmla="*/ 16 w 21"/>
                  <a:gd name="T23" fmla="*/ 0 h 14"/>
                  <a:gd name="T24" fmla="*/ 14 w 21"/>
                  <a:gd name="T25" fmla="*/ 0 h 14"/>
                  <a:gd name="T26" fmla="*/ 13 w 21"/>
                  <a:gd name="T27" fmla="*/ 0 h 14"/>
                  <a:gd name="T28" fmla="*/ 12 w 21"/>
                  <a:gd name="T29" fmla="*/ 0 h 14"/>
                  <a:gd name="T30" fmla="*/ 10 w 21"/>
                  <a:gd name="T31" fmla="*/ 0 h 14"/>
                  <a:gd name="T32" fmla="*/ 10 w 21"/>
                  <a:gd name="T33" fmla="*/ 0 h 14"/>
                  <a:gd name="T34" fmla="*/ 10 w 21"/>
                  <a:gd name="T35" fmla="*/ 0 h 14"/>
                  <a:gd name="T36" fmla="*/ 10 w 21"/>
                  <a:gd name="T37" fmla="*/ 0 h 14"/>
                  <a:gd name="T38" fmla="*/ 9 w 21"/>
                  <a:gd name="T39" fmla="*/ 0 h 14"/>
                  <a:gd name="T40" fmla="*/ 9 w 21"/>
                  <a:gd name="T41" fmla="*/ 0 h 14"/>
                  <a:gd name="T42" fmla="*/ 8 w 21"/>
                  <a:gd name="T43" fmla="*/ 0 h 14"/>
                  <a:gd name="T44" fmla="*/ 6 w 21"/>
                  <a:gd name="T45" fmla="*/ 0 h 14"/>
                  <a:gd name="T46" fmla="*/ 5 w 21"/>
                  <a:gd name="T47" fmla="*/ 0 h 14"/>
                  <a:gd name="T48" fmla="*/ 5 w 21"/>
                  <a:gd name="T49" fmla="*/ 0 h 14"/>
                  <a:gd name="T50" fmla="*/ 4 w 21"/>
                  <a:gd name="T51" fmla="*/ 0 h 14"/>
                  <a:gd name="T52" fmla="*/ 2 w 21"/>
                  <a:gd name="T53" fmla="*/ 0 h 14"/>
                  <a:gd name="T54" fmla="*/ 2 w 21"/>
                  <a:gd name="T55" fmla="*/ 1 h 14"/>
                  <a:gd name="T56" fmla="*/ 2 w 21"/>
                  <a:gd name="T57" fmla="*/ 3 h 14"/>
                  <a:gd name="T58" fmla="*/ 2 w 21"/>
                  <a:gd name="T59" fmla="*/ 4 h 14"/>
                  <a:gd name="T60" fmla="*/ 2 w 21"/>
                  <a:gd name="T61" fmla="*/ 6 h 14"/>
                  <a:gd name="T62" fmla="*/ 2 w 21"/>
                  <a:gd name="T63" fmla="*/ 6 h 14"/>
                  <a:gd name="T64" fmla="*/ 2 w 21"/>
                  <a:gd name="T65" fmla="*/ 7 h 14"/>
                  <a:gd name="T66" fmla="*/ 2 w 21"/>
                  <a:gd name="T67" fmla="*/ 8 h 14"/>
                  <a:gd name="T68" fmla="*/ 2 w 21"/>
                  <a:gd name="T69" fmla="*/ 10 h 14"/>
                  <a:gd name="T70" fmla="*/ 2 w 21"/>
                  <a:gd name="T71" fmla="*/ 11 h 14"/>
                  <a:gd name="T72" fmla="*/ 2 w 21"/>
                  <a:gd name="T73" fmla="*/ 11 h 14"/>
                  <a:gd name="T74" fmla="*/ 2 w 21"/>
                  <a:gd name="T75" fmla="*/ 11 h 14"/>
                  <a:gd name="T76" fmla="*/ 2 w 21"/>
                  <a:gd name="T77" fmla="*/ 11 h 14"/>
                  <a:gd name="T78" fmla="*/ 1 w 21"/>
                  <a:gd name="T79" fmla="*/ 12 h 14"/>
                  <a:gd name="T80" fmla="*/ 0 w 21"/>
                  <a:gd name="T81" fmla="*/ 12 h 14"/>
                  <a:gd name="T82" fmla="*/ 1 w 21"/>
                  <a:gd name="T83" fmla="*/ 14 h 14"/>
                  <a:gd name="T84" fmla="*/ 1 w 21"/>
                  <a:gd name="T85" fmla="*/ 14 h 14"/>
                  <a:gd name="T86" fmla="*/ 2 w 21"/>
                  <a:gd name="T87" fmla="*/ 14 h 14"/>
                  <a:gd name="T88" fmla="*/ 6 w 21"/>
                  <a:gd name="T89" fmla="*/ 11 h 14"/>
                  <a:gd name="T90" fmla="*/ 8 w 21"/>
                  <a:gd name="T91" fmla="*/ 11 h 14"/>
                  <a:gd name="T92" fmla="*/ 9 w 21"/>
                  <a:gd name="T93" fmla="*/ 10 h 14"/>
                  <a:gd name="T94" fmla="*/ 10 w 21"/>
                  <a:gd name="T95" fmla="*/ 11 h 14"/>
                  <a:gd name="T96" fmla="*/ 14 w 21"/>
                  <a:gd name="T97" fmla="*/ 10 h 14"/>
                  <a:gd name="T98" fmla="*/ 16 w 21"/>
                  <a:gd name="T99" fmla="*/ 10 h 14"/>
                  <a:gd name="T100" fmla="*/ 17 w 21"/>
                  <a:gd name="T101" fmla="*/ 10 h 14"/>
                  <a:gd name="T102" fmla="*/ 19 w 21"/>
                  <a:gd name="T103" fmla="*/ 10 h 14"/>
                  <a:gd name="T104" fmla="*/ 20 w 21"/>
                  <a:gd name="T105" fmla="*/ 10 h 14"/>
                  <a:gd name="T106" fmla="*/ 21 w 21"/>
                  <a:gd name="T107" fmla="*/ 10 h 14"/>
                  <a:gd name="T108" fmla="*/ 21 w 21"/>
                  <a:gd name="T109" fmla="*/ 8 h 14"/>
                  <a:gd name="T110" fmla="*/ 21 w 21"/>
                  <a:gd name="T111" fmla="*/ 8 h 14"/>
                  <a:gd name="T112" fmla="*/ 21 w 21"/>
                  <a:gd name="T113" fmla="*/ 7 h 14"/>
                  <a:gd name="T114" fmla="*/ 21 w 21"/>
                  <a:gd name="T115" fmla="*/ 7 h 14"/>
                  <a:gd name="T116" fmla="*/ 21 w 21"/>
                  <a:gd name="T117"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 h="14">
                    <a:moveTo>
                      <a:pt x="21" y="6"/>
                    </a:moveTo>
                    <a:lnTo>
                      <a:pt x="21" y="6"/>
                    </a:lnTo>
                    <a:lnTo>
                      <a:pt x="21" y="4"/>
                    </a:lnTo>
                    <a:lnTo>
                      <a:pt x="21" y="3"/>
                    </a:lnTo>
                    <a:lnTo>
                      <a:pt x="21" y="1"/>
                    </a:lnTo>
                    <a:lnTo>
                      <a:pt x="21" y="1"/>
                    </a:lnTo>
                    <a:lnTo>
                      <a:pt x="21" y="0"/>
                    </a:lnTo>
                    <a:lnTo>
                      <a:pt x="21" y="0"/>
                    </a:lnTo>
                    <a:lnTo>
                      <a:pt x="20" y="0"/>
                    </a:lnTo>
                    <a:lnTo>
                      <a:pt x="19" y="0"/>
                    </a:lnTo>
                    <a:lnTo>
                      <a:pt x="17" y="0"/>
                    </a:lnTo>
                    <a:lnTo>
                      <a:pt x="16" y="0"/>
                    </a:lnTo>
                    <a:lnTo>
                      <a:pt x="14" y="0"/>
                    </a:lnTo>
                    <a:lnTo>
                      <a:pt x="13" y="0"/>
                    </a:lnTo>
                    <a:lnTo>
                      <a:pt x="12" y="0"/>
                    </a:lnTo>
                    <a:lnTo>
                      <a:pt x="10" y="0"/>
                    </a:lnTo>
                    <a:lnTo>
                      <a:pt x="10" y="0"/>
                    </a:lnTo>
                    <a:lnTo>
                      <a:pt x="10" y="0"/>
                    </a:lnTo>
                    <a:lnTo>
                      <a:pt x="10" y="0"/>
                    </a:lnTo>
                    <a:lnTo>
                      <a:pt x="9" y="0"/>
                    </a:lnTo>
                    <a:lnTo>
                      <a:pt x="9" y="0"/>
                    </a:lnTo>
                    <a:lnTo>
                      <a:pt x="8" y="0"/>
                    </a:lnTo>
                    <a:lnTo>
                      <a:pt x="6" y="0"/>
                    </a:lnTo>
                    <a:lnTo>
                      <a:pt x="5" y="0"/>
                    </a:lnTo>
                    <a:lnTo>
                      <a:pt x="5" y="0"/>
                    </a:lnTo>
                    <a:lnTo>
                      <a:pt x="4" y="0"/>
                    </a:lnTo>
                    <a:lnTo>
                      <a:pt x="2" y="0"/>
                    </a:lnTo>
                    <a:lnTo>
                      <a:pt x="2" y="1"/>
                    </a:lnTo>
                    <a:lnTo>
                      <a:pt x="2" y="3"/>
                    </a:lnTo>
                    <a:lnTo>
                      <a:pt x="2" y="4"/>
                    </a:lnTo>
                    <a:lnTo>
                      <a:pt x="2" y="6"/>
                    </a:lnTo>
                    <a:lnTo>
                      <a:pt x="2" y="6"/>
                    </a:lnTo>
                    <a:lnTo>
                      <a:pt x="2" y="7"/>
                    </a:lnTo>
                    <a:lnTo>
                      <a:pt x="2" y="8"/>
                    </a:lnTo>
                    <a:lnTo>
                      <a:pt x="2" y="10"/>
                    </a:lnTo>
                    <a:lnTo>
                      <a:pt x="2" y="11"/>
                    </a:lnTo>
                    <a:lnTo>
                      <a:pt x="2" y="11"/>
                    </a:lnTo>
                    <a:lnTo>
                      <a:pt x="2" y="11"/>
                    </a:lnTo>
                    <a:lnTo>
                      <a:pt x="2" y="11"/>
                    </a:lnTo>
                    <a:lnTo>
                      <a:pt x="1" y="12"/>
                    </a:lnTo>
                    <a:lnTo>
                      <a:pt x="0" y="12"/>
                    </a:lnTo>
                    <a:lnTo>
                      <a:pt x="1" y="14"/>
                    </a:lnTo>
                    <a:lnTo>
                      <a:pt x="1" y="14"/>
                    </a:lnTo>
                    <a:lnTo>
                      <a:pt x="2" y="14"/>
                    </a:lnTo>
                    <a:lnTo>
                      <a:pt x="6" y="11"/>
                    </a:lnTo>
                    <a:lnTo>
                      <a:pt x="8" y="11"/>
                    </a:lnTo>
                    <a:lnTo>
                      <a:pt x="9" y="10"/>
                    </a:lnTo>
                    <a:lnTo>
                      <a:pt x="10" y="11"/>
                    </a:lnTo>
                    <a:lnTo>
                      <a:pt x="14" y="10"/>
                    </a:lnTo>
                    <a:lnTo>
                      <a:pt x="16" y="10"/>
                    </a:lnTo>
                    <a:lnTo>
                      <a:pt x="17" y="10"/>
                    </a:lnTo>
                    <a:lnTo>
                      <a:pt x="19" y="10"/>
                    </a:lnTo>
                    <a:lnTo>
                      <a:pt x="20" y="10"/>
                    </a:lnTo>
                    <a:lnTo>
                      <a:pt x="21" y="10"/>
                    </a:lnTo>
                    <a:lnTo>
                      <a:pt x="21" y="8"/>
                    </a:lnTo>
                    <a:lnTo>
                      <a:pt x="21" y="8"/>
                    </a:lnTo>
                    <a:lnTo>
                      <a:pt x="21" y="7"/>
                    </a:lnTo>
                    <a:lnTo>
                      <a:pt x="21" y="7"/>
                    </a:lnTo>
                    <a:lnTo>
                      <a:pt x="21" y="6"/>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04" name="Colorado">
                <a:extLst>
                  <a:ext uri="{FF2B5EF4-FFF2-40B4-BE49-F238E27FC236}">
                    <a16:creationId xmlns:a16="http://schemas.microsoft.com/office/drawing/2014/main" id="{3EFAC764-F288-48FB-A11E-9EB400E54322}"/>
                  </a:ext>
                </a:extLst>
              </p:cNvPr>
              <p:cNvSpPr>
                <a:spLocks/>
              </p:cNvSpPr>
              <p:nvPr/>
            </p:nvSpPr>
            <p:spPr bwMode="auto">
              <a:xfrm>
                <a:off x="2716316" y="3398678"/>
                <a:ext cx="153880" cy="101946"/>
              </a:xfrm>
              <a:custGeom>
                <a:avLst/>
                <a:gdLst>
                  <a:gd name="T0" fmla="*/ 80 w 80"/>
                  <a:gd name="T1" fmla="*/ 47 h 53"/>
                  <a:gd name="T2" fmla="*/ 80 w 80"/>
                  <a:gd name="T3" fmla="*/ 43 h 53"/>
                  <a:gd name="T4" fmla="*/ 80 w 80"/>
                  <a:gd name="T5" fmla="*/ 38 h 53"/>
                  <a:gd name="T6" fmla="*/ 80 w 80"/>
                  <a:gd name="T7" fmla="*/ 34 h 53"/>
                  <a:gd name="T8" fmla="*/ 80 w 80"/>
                  <a:gd name="T9" fmla="*/ 28 h 53"/>
                  <a:gd name="T10" fmla="*/ 80 w 80"/>
                  <a:gd name="T11" fmla="*/ 23 h 53"/>
                  <a:gd name="T12" fmla="*/ 80 w 80"/>
                  <a:gd name="T13" fmla="*/ 19 h 53"/>
                  <a:gd name="T14" fmla="*/ 80 w 80"/>
                  <a:gd name="T15" fmla="*/ 13 h 53"/>
                  <a:gd name="T16" fmla="*/ 80 w 80"/>
                  <a:gd name="T17" fmla="*/ 11 h 53"/>
                  <a:gd name="T18" fmla="*/ 80 w 80"/>
                  <a:gd name="T19" fmla="*/ 7 h 53"/>
                  <a:gd name="T20" fmla="*/ 80 w 80"/>
                  <a:gd name="T21" fmla="*/ 4 h 53"/>
                  <a:gd name="T22" fmla="*/ 80 w 80"/>
                  <a:gd name="T23" fmla="*/ 0 h 53"/>
                  <a:gd name="T24" fmla="*/ 73 w 80"/>
                  <a:gd name="T25" fmla="*/ 0 h 53"/>
                  <a:gd name="T26" fmla="*/ 68 w 80"/>
                  <a:gd name="T27" fmla="*/ 0 h 53"/>
                  <a:gd name="T28" fmla="*/ 62 w 80"/>
                  <a:gd name="T29" fmla="*/ 0 h 53"/>
                  <a:gd name="T30" fmla="*/ 57 w 80"/>
                  <a:gd name="T31" fmla="*/ 0 h 53"/>
                  <a:gd name="T32" fmla="*/ 50 w 80"/>
                  <a:gd name="T33" fmla="*/ 0 h 53"/>
                  <a:gd name="T34" fmla="*/ 42 w 80"/>
                  <a:gd name="T35" fmla="*/ 0 h 53"/>
                  <a:gd name="T36" fmla="*/ 35 w 80"/>
                  <a:gd name="T37" fmla="*/ 0 h 53"/>
                  <a:gd name="T38" fmla="*/ 29 w 80"/>
                  <a:gd name="T39" fmla="*/ 0 h 53"/>
                  <a:gd name="T40" fmla="*/ 22 w 80"/>
                  <a:gd name="T41" fmla="*/ 0 h 53"/>
                  <a:gd name="T42" fmla="*/ 14 w 80"/>
                  <a:gd name="T43" fmla="*/ 0 h 53"/>
                  <a:gd name="T44" fmla="*/ 7 w 80"/>
                  <a:gd name="T45" fmla="*/ 0 h 53"/>
                  <a:gd name="T46" fmla="*/ 0 w 80"/>
                  <a:gd name="T47" fmla="*/ 0 h 53"/>
                  <a:gd name="T48" fmla="*/ 0 w 80"/>
                  <a:gd name="T49" fmla="*/ 7 h 53"/>
                  <a:gd name="T50" fmla="*/ 0 w 80"/>
                  <a:gd name="T51" fmla="*/ 13 h 53"/>
                  <a:gd name="T52" fmla="*/ 0 w 80"/>
                  <a:gd name="T53" fmla="*/ 20 h 53"/>
                  <a:gd name="T54" fmla="*/ 0 w 80"/>
                  <a:gd name="T55" fmla="*/ 27 h 53"/>
                  <a:gd name="T56" fmla="*/ 0 w 80"/>
                  <a:gd name="T57" fmla="*/ 34 h 53"/>
                  <a:gd name="T58" fmla="*/ 0 w 80"/>
                  <a:gd name="T59" fmla="*/ 39 h 53"/>
                  <a:gd name="T60" fmla="*/ 0 w 80"/>
                  <a:gd name="T61" fmla="*/ 46 h 53"/>
                  <a:gd name="T62" fmla="*/ 0 w 80"/>
                  <a:gd name="T63" fmla="*/ 53 h 53"/>
                  <a:gd name="T64" fmla="*/ 8 w 80"/>
                  <a:gd name="T65" fmla="*/ 53 h 53"/>
                  <a:gd name="T66" fmla="*/ 18 w 80"/>
                  <a:gd name="T67" fmla="*/ 53 h 53"/>
                  <a:gd name="T68" fmla="*/ 26 w 80"/>
                  <a:gd name="T69" fmla="*/ 53 h 53"/>
                  <a:gd name="T70" fmla="*/ 34 w 80"/>
                  <a:gd name="T71" fmla="*/ 53 h 53"/>
                  <a:gd name="T72" fmla="*/ 42 w 80"/>
                  <a:gd name="T73" fmla="*/ 53 h 53"/>
                  <a:gd name="T74" fmla="*/ 52 w 80"/>
                  <a:gd name="T75" fmla="*/ 53 h 53"/>
                  <a:gd name="T76" fmla="*/ 60 w 80"/>
                  <a:gd name="T77" fmla="*/ 53 h 53"/>
                  <a:gd name="T78" fmla="*/ 68 w 80"/>
                  <a:gd name="T79" fmla="*/ 53 h 53"/>
                  <a:gd name="T80" fmla="*/ 73 w 80"/>
                  <a:gd name="T81" fmla="*/ 53 h 53"/>
                  <a:gd name="T82" fmla="*/ 80 w 80"/>
                  <a:gd name="T8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0" h="53">
                    <a:moveTo>
                      <a:pt x="80" y="50"/>
                    </a:moveTo>
                    <a:lnTo>
                      <a:pt x="80" y="47"/>
                    </a:lnTo>
                    <a:lnTo>
                      <a:pt x="80" y="46"/>
                    </a:lnTo>
                    <a:lnTo>
                      <a:pt x="80" y="43"/>
                    </a:lnTo>
                    <a:lnTo>
                      <a:pt x="80" y="41"/>
                    </a:lnTo>
                    <a:lnTo>
                      <a:pt x="80" y="38"/>
                    </a:lnTo>
                    <a:lnTo>
                      <a:pt x="80" y="35"/>
                    </a:lnTo>
                    <a:lnTo>
                      <a:pt x="80" y="34"/>
                    </a:lnTo>
                    <a:lnTo>
                      <a:pt x="80" y="31"/>
                    </a:lnTo>
                    <a:lnTo>
                      <a:pt x="80" y="28"/>
                    </a:lnTo>
                    <a:lnTo>
                      <a:pt x="80" y="26"/>
                    </a:lnTo>
                    <a:lnTo>
                      <a:pt x="80" y="23"/>
                    </a:lnTo>
                    <a:lnTo>
                      <a:pt x="80" y="21"/>
                    </a:lnTo>
                    <a:lnTo>
                      <a:pt x="80" y="19"/>
                    </a:lnTo>
                    <a:lnTo>
                      <a:pt x="80" y="16"/>
                    </a:lnTo>
                    <a:lnTo>
                      <a:pt x="80" y="13"/>
                    </a:lnTo>
                    <a:lnTo>
                      <a:pt x="80" y="12"/>
                    </a:lnTo>
                    <a:lnTo>
                      <a:pt x="80" y="11"/>
                    </a:lnTo>
                    <a:lnTo>
                      <a:pt x="80" y="8"/>
                    </a:lnTo>
                    <a:lnTo>
                      <a:pt x="80" y="7"/>
                    </a:lnTo>
                    <a:lnTo>
                      <a:pt x="80" y="5"/>
                    </a:lnTo>
                    <a:lnTo>
                      <a:pt x="80" y="4"/>
                    </a:lnTo>
                    <a:lnTo>
                      <a:pt x="80" y="1"/>
                    </a:lnTo>
                    <a:lnTo>
                      <a:pt x="80" y="0"/>
                    </a:lnTo>
                    <a:lnTo>
                      <a:pt x="76" y="0"/>
                    </a:lnTo>
                    <a:lnTo>
                      <a:pt x="73" y="0"/>
                    </a:lnTo>
                    <a:lnTo>
                      <a:pt x="71" y="0"/>
                    </a:lnTo>
                    <a:lnTo>
                      <a:pt x="68" y="0"/>
                    </a:lnTo>
                    <a:lnTo>
                      <a:pt x="65" y="0"/>
                    </a:lnTo>
                    <a:lnTo>
                      <a:pt x="62" y="0"/>
                    </a:lnTo>
                    <a:lnTo>
                      <a:pt x="60" y="0"/>
                    </a:lnTo>
                    <a:lnTo>
                      <a:pt x="57" y="0"/>
                    </a:lnTo>
                    <a:lnTo>
                      <a:pt x="53" y="0"/>
                    </a:lnTo>
                    <a:lnTo>
                      <a:pt x="50" y="0"/>
                    </a:lnTo>
                    <a:lnTo>
                      <a:pt x="46" y="0"/>
                    </a:lnTo>
                    <a:lnTo>
                      <a:pt x="42" y="0"/>
                    </a:lnTo>
                    <a:lnTo>
                      <a:pt x="39" y="0"/>
                    </a:lnTo>
                    <a:lnTo>
                      <a:pt x="35" y="0"/>
                    </a:lnTo>
                    <a:lnTo>
                      <a:pt x="33" y="0"/>
                    </a:lnTo>
                    <a:lnTo>
                      <a:pt x="29" y="0"/>
                    </a:lnTo>
                    <a:lnTo>
                      <a:pt x="24" y="0"/>
                    </a:lnTo>
                    <a:lnTo>
                      <a:pt x="22" y="0"/>
                    </a:lnTo>
                    <a:lnTo>
                      <a:pt x="18" y="0"/>
                    </a:lnTo>
                    <a:lnTo>
                      <a:pt x="14" y="0"/>
                    </a:lnTo>
                    <a:lnTo>
                      <a:pt x="11" y="0"/>
                    </a:lnTo>
                    <a:lnTo>
                      <a:pt x="7" y="0"/>
                    </a:lnTo>
                    <a:lnTo>
                      <a:pt x="4" y="0"/>
                    </a:lnTo>
                    <a:lnTo>
                      <a:pt x="0" y="0"/>
                    </a:lnTo>
                    <a:lnTo>
                      <a:pt x="0" y="4"/>
                    </a:lnTo>
                    <a:lnTo>
                      <a:pt x="0" y="7"/>
                    </a:lnTo>
                    <a:lnTo>
                      <a:pt x="0" y="11"/>
                    </a:lnTo>
                    <a:lnTo>
                      <a:pt x="0" y="13"/>
                    </a:lnTo>
                    <a:lnTo>
                      <a:pt x="0" y="16"/>
                    </a:lnTo>
                    <a:lnTo>
                      <a:pt x="0" y="20"/>
                    </a:lnTo>
                    <a:lnTo>
                      <a:pt x="0" y="23"/>
                    </a:lnTo>
                    <a:lnTo>
                      <a:pt x="0" y="27"/>
                    </a:lnTo>
                    <a:lnTo>
                      <a:pt x="0" y="30"/>
                    </a:lnTo>
                    <a:lnTo>
                      <a:pt x="0" y="34"/>
                    </a:lnTo>
                    <a:lnTo>
                      <a:pt x="0" y="36"/>
                    </a:lnTo>
                    <a:lnTo>
                      <a:pt x="0" y="39"/>
                    </a:lnTo>
                    <a:lnTo>
                      <a:pt x="0" y="43"/>
                    </a:lnTo>
                    <a:lnTo>
                      <a:pt x="0" y="46"/>
                    </a:lnTo>
                    <a:lnTo>
                      <a:pt x="0" y="50"/>
                    </a:lnTo>
                    <a:lnTo>
                      <a:pt x="0" y="53"/>
                    </a:lnTo>
                    <a:lnTo>
                      <a:pt x="4" y="53"/>
                    </a:lnTo>
                    <a:lnTo>
                      <a:pt x="8" y="53"/>
                    </a:lnTo>
                    <a:lnTo>
                      <a:pt x="12" y="53"/>
                    </a:lnTo>
                    <a:lnTo>
                      <a:pt x="18" y="53"/>
                    </a:lnTo>
                    <a:lnTo>
                      <a:pt x="22" y="53"/>
                    </a:lnTo>
                    <a:lnTo>
                      <a:pt x="26" y="53"/>
                    </a:lnTo>
                    <a:lnTo>
                      <a:pt x="30" y="53"/>
                    </a:lnTo>
                    <a:lnTo>
                      <a:pt x="34" y="53"/>
                    </a:lnTo>
                    <a:lnTo>
                      <a:pt x="38" y="53"/>
                    </a:lnTo>
                    <a:lnTo>
                      <a:pt x="42" y="53"/>
                    </a:lnTo>
                    <a:lnTo>
                      <a:pt x="48" y="53"/>
                    </a:lnTo>
                    <a:lnTo>
                      <a:pt x="52" y="53"/>
                    </a:lnTo>
                    <a:lnTo>
                      <a:pt x="56" y="53"/>
                    </a:lnTo>
                    <a:lnTo>
                      <a:pt x="60" y="53"/>
                    </a:lnTo>
                    <a:lnTo>
                      <a:pt x="64" y="53"/>
                    </a:lnTo>
                    <a:lnTo>
                      <a:pt x="68" y="53"/>
                    </a:lnTo>
                    <a:lnTo>
                      <a:pt x="71" y="53"/>
                    </a:lnTo>
                    <a:lnTo>
                      <a:pt x="73" y="53"/>
                    </a:lnTo>
                    <a:lnTo>
                      <a:pt x="77" y="53"/>
                    </a:lnTo>
                    <a:lnTo>
                      <a:pt x="80" y="53"/>
                    </a:lnTo>
                    <a:lnTo>
                      <a:pt x="80" y="5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05" name="California">
                <a:extLst>
                  <a:ext uri="{FF2B5EF4-FFF2-40B4-BE49-F238E27FC236}">
                    <a16:creationId xmlns:a16="http://schemas.microsoft.com/office/drawing/2014/main" id="{3D53623E-9983-4B19-B038-FD335544F502}"/>
                  </a:ext>
                </a:extLst>
              </p:cNvPr>
              <p:cNvSpPr>
                <a:spLocks noEditPoints="1"/>
              </p:cNvSpPr>
              <p:nvPr/>
            </p:nvSpPr>
            <p:spPr bwMode="auto">
              <a:xfrm>
                <a:off x="2381627" y="3371749"/>
                <a:ext cx="225049" cy="238514"/>
              </a:xfrm>
              <a:custGeom>
                <a:avLst/>
                <a:gdLst>
                  <a:gd name="T0" fmla="*/ 49 w 117"/>
                  <a:gd name="T1" fmla="*/ 106 h 124"/>
                  <a:gd name="T2" fmla="*/ 54 w 117"/>
                  <a:gd name="T3" fmla="*/ 105 h 124"/>
                  <a:gd name="T4" fmla="*/ 52 w 117"/>
                  <a:gd name="T5" fmla="*/ 105 h 124"/>
                  <a:gd name="T6" fmla="*/ 45 w 117"/>
                  <a:gd name="T7" fmla="*/ 105 h 124"/>
                  <a:gd name="T8" fmla="*/ 46 w 117"/>
                  <a:gd name="T9" fmla="*/ 105 h 124"/>
                  <a:gd name="T10" fmla="*/ 56 w 117"/>
                  <a:gd name="T11" fmla="*/ 116 h 124"/>
                  <a:gd name="T12" fmla="*/ 67 w 117"/>
                  <a:gd name="T13" fmla="*/ 112 h 124"/>
                  <a:gd name="T14" fmla="*/ 67 w 117"/>
                  <a:gd name="T15" fmla="*/ 113 h 124"/>
                  <a:gd name="T16" fmla="*/ 68 w 117"/>
                  <a:gd name="T17" fmla="*/ 113 h 124"/>
                  <a:gd name="T18" fmla="*/ 114 w 117"/>
                  <a:gd name="T19" fmla="*/ 99 h 124"/>
                  <a:gd name="T20" fmla="*/ 111 w 117"/>
                  <a:gd name="T21" fmla="*/ 94 h 124"/>
                  <a:gd name="T22" fmla="*/ 99 w 117"/>
                  <a:gd name="T23" fmla="*/ 82 h 124"/>
                  <a:gd name="T24" fmla="*/ 86 w 117"/>
                  <a:gd name="T25" fmla="*/ 71 h 124"/>
                  <a:gd name="T26" fmla="*/ 75 w 117"/>
                  <a:gd name="T27" fmla="*/ 61 h 124"/>
                  <a:gd name="T28" fmla="*/ 63 w 117"/>
                  <a:gd name="T29" fmla="*/ 52 h 124"/>
                  <a:gd name="T30" fmla="*/ 50 w 117"/>
                  <a:gd name="T31" fmla="*/ 41 h 124"/>
                  <a:gd name="T32" fmla="*/ 50 w 117"/>
                  <a:gd name="T33" fmla="*/ 29 h 124"/>
                  <a:gd name="T34" fmla="*/ 50 w 117"/>
                  <a:gd name="T35" fmla="*/ 15 h 124"/>
                  <a:gd name="T36" fmla="*/ 50 w 117"/>
                  <a:gd name="T37" fmla="*/ 3 h 124"/>
                  <a:gd name="T38" fmla="*/ 38 w 117"/>
                  <a:gd name="T39" fmla="*/ 0 h 124"/>
                  <a:gd name="T40" fmla="*/ 23 w 117"/>
                  <a:gd name="T41" fmla="*/ 0 h 124"/>
                  <a:gd name="T42" fmla="*/ 8 w 117"/>
                  <a:gd name="T43" fmla="*/ 0 h 124"/>
                  <a:gd name="T44" fmla="*/ 1 w 117"/>
                  <a:gd name="T45" fmla="*/ 3 h 124"/>
                  <a:gd name="T46" fmla="*/ 3 w 117"/>
                  <a:gd name="T47" fmla="*/ 12 h 124"/>
                  <a:gd name="T48" fmla="*/ 3 w 117"/>
                  <a:gd name="T49" fmla="*/ 16 h 124"/>
                  <a:gd name="T50" fmla="*/ 1 w 117"/>
                  <a:gd name="T51" fmla="*/ 18 h 124"/>
                  <a:gd name="T52" fmla="*/ 1 w 117"/>
                  <a:gd name="T53" fmla="*/ 25 h 124"/>
                  <a:gd name="T54" fmla="*/ 7 w 117"/>
                  <a:gd name="T55" fmla="*/ 34 h 124"/>
                  <a:gd name="T56" fmla="*/ 12 w 117"/>
                  <a:gd name="T57" fmla="*/ 46 h 124"/>
                  <a:gd name="T58" fmla="*/ 18 w 117"/>
                  <a:gd name="T59" fmla="*/ 52 h 124"/>
                  <a:gd name="T60" fmla="*/ 16 w 117"/>
                  <a:gd name="T61" fmla="*/ 53 h 124"/>
                  <a:gd name="T62" fmla="*/ 22 w 117"/>
                  <a:gd name="T63" fmla="*/ 56 h 124"/>
                  <a:gd name="T64" fmla="*/ 23 w 117"/>
                  <a:gd name="T65" fmla="*/ 52 h 124"/>
                  <a:gd name="T66" fmla="*/ 29 w 117"/>
                  <a:gd name="T67" fmla="*/ 53 h 124"/>
                  <a:gd name="T68" fmla="*/ 33 w 117"/>
                  <a:gd name="T69" fmla="*/ 53 h 124"/>
                  <a:gd name="T70" fmla="*/ 24 w 117"/>
                  <a:gd name="T71" fmla="*/ 53 h 124"/>
                  <a:gd name="T72" fmla="*/ 24 w 117"/>
                  <a:gd name="T73" fmla="*/ 56 h 124"/>
                  <a:gd name="T74" fmla="*/ 26 w 117"/>
                  <a:gd name="T75" fmla="*/ 60 h 124"/>
                  <a:gd name="T76" fmla="*/ 23 w 117"/>
                  <a:gd name="T77" fmla="*/ 59 h 124"/>
                  <a:gd name="T78" fmla="*/ 22 w 117"/>
                  <a:gd name="T79" fmla="*/ 59 h 124"/>
                  <a:gd name="T80" fmla="*/ 29 w 117"/>
                  <a:gd name="T81" fmla="*/ 68 h 124"/>
                  <a:gd name="T82" fmla="*/ 29 w 117"/>
                  <a:gd name="T83" fmla="*/ 72 h 124"/>
                  <a:gd name="T84" fmla="*/ 34 w 117"/>
                  <a:gd name="T85" fmla="*/ 82 h 124"/>
                  <a:gd name="T86" fmla="*/ 39 w 117"/>
                  <a:gd name="T87" fmla="*/ 87 h 124"/>
                  <a:gd name="T88" fmla="*/ 42 w 117"/>
                  <a:gd name="T89" fmla="*/ 91 h 124"/>
                  <a:gd name="T90" fmla="*/ 44 w 117"/>
                  <a:gd name="T91" fmla="*/ 97 h 124"/>
                  <a:gd name="T92" fmla="*/ 48 w 117"/>
                  <a:gd name="T93" fmla="*/ 99 h 124"/>
                  <a:gd name="T94" fmla="*/ 57 w 117"/>
                  <a:gd name="T95" fmla="*/ 101 h 124"/>
                  <a:gd name="T96" fmla="*/ 65 w 117"/>
                  <a:gd name="T97" fmla="*/ 105 h 124"/>
                  <a:gd name="T98" fmla="*/ 69 w 117"/>
                  <a:gd name="T99" fmla="*/ 109 h 124"/>
                  <a:gd name="T100" fmla="*/ 79 w 117"/>
                  <a:gd name="T101" fmla="*/ 114 h 124"/>
                  <a:gd name="T102" fmla="*/ 82 w 117"/>
                  <a:gd name="T103" fmla="*/ 123 h 124"/>
                  <a:gd name="T104" fmla="*/ 86 w 117"/>
                  <a:gd name="T105" fmla="*/ 124 h 124"/>
                  <a:gd name="T106" fmla="*/ 102 w 117"/>
                  <a:gd name="T107" fmla="*/ 123 h 124"/>
                  <a:gd name="T108" fmla="*/ 110 w 117"/>
                  <a:gd name="T109" fmla="*/ 121 h 124"/>
                  <a:gd name="T110" fmla="*/ 113 w 117"/>
                  <a:gd name="T111" fmla="*/ 118 h 124"/>
                  <a:gd name="T112" fmla="*/ 110 w 117"/>
                  <a:gd name="T113" fmla="*/ 113 h 124"/>
                  <a:gd name="T114" fmla="*/ 113 w 117"/>
                  <a:gd name="T115" fmla="*/ 109 h 124"/>
                  <a:gd name="T116" fmla="*/ 116 w 117"/>
                  <a:gd name="T117" fmla="*/ 102 h 124"/>
                  <a:gd name="T118" fmla="*/ 67 w 117"/>
                  <a:gd name="T119" fmla="*/ 117 h 124"/>
                  <a:gd name="T120" fmla="*/ 68 w 117"/>
                  <a:gd name="T121" fmla="*/ 12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7" h="124">
                    <a:moveTo>
                      <a:pt x="49" y="105"/>
                    </a:moveTo>
                    <a:lnTo>
                      <a:pt x="48" y="105"/>
                    </a:lnTo>
                    <a:lnTo>
                      <a:pt x="48" y="106"/>
                    </a:lnTo>
                    <a:lnTo>
                      <a:pt x="49" y="106"/>
                    </a:lnTo>
                    <a:lnTo>
                      <a:pt x="49" y="106"/>
                    </a:lnTo>
                    <a:lnTo>
                      <a:pt x="50" y="106"/>
                    </a:lnTo>
                    <a:lnTo>
                      <a:pt x="50" y="106"/>
                    </a:lnTo>
                    <a:lnTo>
                      <a:pt x="49" y="105"/>
                    </a:lnTo>
                    <a:close/>
                    <a:moveTo>
                      <a:pt x="54" y="105"/>
                    </a:moveTo>
                    <a:lnTo>
                      <a:pt x="54" y="105"/>
                    </a:lnTo>
                    <a:lnTo>
                      <a:pt x="53" y="105"/>
                    </a:lnTo>
                    <a:lnTo>
                      <a:pt x="52" y="105"/>
                    </a:lnTo>
                    <a:lnTo>
                      <a:pt x="50" y="105"/>
                    </a:lnTo>
                    <a:lnTo>
                      <a:pt x="52" y="105"/>
                    </a:lnTo>
                    <a:lnTo>
                      <a:pt x="52" y="105"/>
                    </a:lnTo>
                    <a:lnTo>
                      <a:pt x="52" y="106"/>
                    </a:lnTo>
                    <a:lnTo>
                      <a:pt x="54" y="105"/>
                    </a:lnTo>
                    <a:lnTo>
                      <a:pt x="54" y="105"/>
                    </a:lnTo>
                    <a:close/>
                    <a:moveTo>
                      <a:pt x="46" y="105"/>
                    </a:moveTo>
                    <a:lnTo>
                      <a:pt x="45" y="105"/>
                    </a:lnTo>
                    <a:lnTo>
                      <a:pt x="45" y="105"/>
                    </a:lnTo>
                    <a:lnTo>
                      <a:pt x="46" y="105"/>
                    </a:lnTo>
                    <a:lnTo>
                      <a:pt x="46" y="105"/>
                    </a:lnTo>
                    <a:lnTo>
                      <a:pt x="46" y="105"/>
                    </a:lnTo>
                    <a:lnTo>
                      <a:pt x="46" y="105"/>
                    </a:lnTo>
                    <a:close/>
                    <a:moveTo>
                      <a:pt x="56" y="114"/>
                    </a:moveTo>
                    <a:lnTo>
                      <a:pt x="56" y="114"/>
                    </a:lnTo>
                    <a:lnTo>
                      <a:pt x="54" y="114"/>
                    </a:lnTo>
                    <a:lnTo>
                      <a:pt x="56" y="116"/>
                    </a:lnTo>
                    <a:lnTo>
                      <a:pt x="56" y="116"/>
                    </a:lnTo>
                    <a:lnTo>
                      <a:pt x="56" y="116"/>
                    </a:lnTo>
                    <a:lnTo>
                      <a:pt x="56" y="116"/>
                    </a:lnTo>
                    <a:lnTo>
                      <a:pt x="56" y="114"/>
                    </a:lnTo>
                    <a:close/>
                    <a:moveTo>
                      <a:pt x="68" y="113"/>
                    </a:moveTo>
                    <a:lnTo>
                      <a:pt x="67" y="112"/>
                    </a:lnTo>
                    <a:lnTo>
                      <a:pt x="67" y="112"/>
                    </a:lnTo>
                    <a:lnTo>
                      <a:pt x="67" y="113"/>
                    </a:lnTo>
                    <a:lnTo>
                      <a:pt x="67" y="113"/>
                    </a:lnTo>
                    <a:lnTo>
                      <a:pt x="67" y="113"/>
                    </a:lnTo>
                    <a:lnTo>
                      <a:pt x="67" y="113"/>
                    </a:lnTo>
                    <a:lnTo>
                      <a:pt x="67" y="113"/>
                    </a:lnTo>
                    <a:lnTo>
                      <a:pt x="68" y="114"/>
                    </a:lnTo>
                    <a:lnTo>
                      <a:pt x="68" y="114"/>
                    </a:lnTo>
                    <a:lnTo>
                      <a:pt x="69" y="114"/>
                    </a:lnTo>
                    <a:lnTo>
                      <a:pt x="68" y="113"/>
                    </a:lnTo>
                    <a:lnTo>
                      <a:pt x="68" y="113"/>
                    </a:lnTo>
                    <a:close/>
                    <a:moveTo>
                      <a:pt x="117" y="101"/>
                    </a:moveTo>
                    <a:lnTo>
                      <a:pt x="116" y="101"/>
                    </a:lnTo>
                    <a:lnTo>
                      <a:pt x="114" y="99"/>
                    </a:lnTo>
                    <a:lnTo>
                      <a:pt x="114" y="99"/>
                    </a:lnTo>
                    <a:lnTo>
                      <a:pt x="114" y="98"/>
                    </a:lnTo>
                    <a:lnTo>
                      <a:pt x="114" y="98"/>
                    </a:lnTo>
                    <a:lnTo>
                      <a:pt x="113" y="98"/>
                    </a:lnTo>
                    <a:lnTo>
                      <a:pt x="111" y="95"/>
                    </a:lnTo>
                    <a:lnTo>
                      <a:pt x="111" y="94"/>
                    </a:lnTo>
                    <a:lnTo>
                      <a:pt x="111" y="93"/>
                    </a:lnTo>
                    <a:lnTo>
                      <a:pt x="107" y="90"/>
                    </a:lnTo>
                    <a:lnTo>
                      <a:pt x="105" y="87"/>
                    </a:lnTo>
                    <a:lnTo>
                      <a:pt x="102" y="84"/>
                    </a:lnTo>
                    <a:lnTo>
                      <a:pt x="99" y="82"/>
                    </a:lnTo>
                    <a:lnTo>
                      <a:pt x="97" y="80"/>
                    </a:lnTo>
                    <a:lnTo>
                      <a:pt x="94" y="78"/>
                    </a:lnTo>
                    <a:lnTo>
                      <a:pt x="91" y="75"/>
                    </a:lnTo>
                    <a:lnTo>
                      <a:pt x="88" y="72"/>
                    </a:lnTo>
                    <a:lnTo>
                      <a:pt x="86" y="71"/>
                    </a:lnTo>
                    <a:lnTo>
                      <a:pt x="84" y="68"/>
                    </a:lnTo>
                    <a:lnTo>
                      <a:pt x="82" y="67"/>
                    </a:lnTo>
                    <a:lnTo>
                      <a:pt x="79" y="65"/>
                    </a:lnTo>
                    <a:lnTo>
                      <a:pt x="77" y="63"/>
                    </a:lnTo>
                    <a:lnTo>
                      <a:pt x="75" y="61"/>
                    </a:lnTo>
                    <a:lnTo>
                      <a:pt x="73" y="60"/>
                    </a:lnTo>
                    <a:lnTo>
                      <a:pt x="71" y="57"/>
                    </a:lnTo>
                    <a:lnTo>
                      <a:pt x="68" y="56"/>
                    </a:lnTo>
                    <a:lnTo>
                      <a:pt x="65" y="53"/>
                    </a:lnTo>
                    <a:lnTo>
                      <a:pt x="63" y="52"/>
                    </a:lnTo>
                    <a:lnTo>
                      <a:pt x="61" y="49"/>
                    </a:lnTo>
                    <a:lnTo>
                      <a:pt x="58" y="48"/>
                    </a:lnTo>
                    <a:lnTo>
                      <a:pt x="56" y="45"/>
                    </a:lnTo>
                    <a:lnTo>
                      <a:pt x="53" y="42"/>
                    </a:lnTo>
                    <a:lnTo>
                      <a:pt x="50" y="41"/>
                    </a:lnTo>
                    <a:lnTo>
                      <a:pt x="50" y="38"/>
                    </a:lnTo>
                    <a:lnTo>
                      <a:pt x="50" y="35"/>
                    </a:lnTo>
                    <a:lnTo>
                      <a:pt x="50" y="33"/>
                    </a:lnTo>
                    <a:lnTo>
                      <a:pt x="50" y="30"/>
                    </a:lnTo>
                    <a:lnTo>
                      <a:pt x="50" y="29"/>
                    </a:lnTo>
                    <a:lnTo>
                      <a:pt x="50" y="26"/>
                    </a:lnTo>
                    <a:lnTo>
                      <a:pt x="50" y="23"/>
                    </a:lnTo>
                    <a:lnTo>
                      <a:pt x="50" y="21"/>
                    </a:lnTo>
                    <a:lnTo>
                      <a:pt x="50" y="18"/>
                    </a:lnTo>
                    <a:lnTo>
                      <a:pt x="50" y="15"/>
                    </a:lnTo>
                    <a:lnTo>
                      <a:pt x="50" y="14"/>
                    </a:lnTo>
                    <a:lnTo>
                      <a:pt x="50" y="11"/>
                    </a:lnTo>
                    <a:lnTo>
                      <a:pt x="50" y="8"/>
                    </a:lnTo>
                    <a:lnTo>
                      <a:pt x="50" y="6"/>
                    </a:lnTo>
                    <a:lnTo>
                      <a:pt x="50" y="3"/>
                    </a:lnTo>
                    <a:lnTo>
                      <a:pt x="50" y="0"/>
                    </a:lnTo>
                    <a:lnTo>
                      <a:pt x="48" y="0"/>
                    </a:lnTo>
                    <a:lnTo>
                      <a:pt x="44" y="0"/>
                    </a:lnTo>
                    <a:lnTo>
                      <a:pt x="41" y="0"/>
                    </a:lnTo>
                    <a:lnTo>
                      <a:pt x="38" y="0"/>
                    </a:lnTo>
                    <a:lnTo>
                      <a:pt x="35" y="0"/>
                    </a:lnTo>
                    <a:lnTo>
                      <a:pt x="33" y="0"/>
                    </a:lnTo>
                    <a:lnTo>
                      <a:pt x="29" y="0"/>
                    </a:lnTo>
                    <a:lnTo>
                      <a:pt x="26" y="0"/>
                    </a:lnTo>
                    <a:lnTo>
                      <a:pt x="23" y="0"/>
                    </a:lnTo>
                    <a:lnTo>
                      <a:pt x="20" y="0"/>
                    </a:lnTo>
                    <a:lnTo>
                      <a:pt x="18" y="0"/>
                    </a:lnTo>
                    <a:lnTo>
                      <a:pt x="14" y="0"/>
                    </a:lnTo>
                    <a:lnTo>
                      <a:pt x="11" y="0"/>
                    </a:lnTo>
                    <a:lnTo>
                      <a:pt x="8" y="0"/>
                    </a:lnTo>
                    <a:lnTo>
                      <a:pt x="5" y="0"/>
                    </a:lnTo>
                    <a:lnTo>
                      <a:pt x="1" y="0"/>
                    </a:lnTo>
                    <a:lnTo>
                      <a:pt x="3" y="0"/>
                    </a:lnTo>
                    <a:lnTo>
                      <a:pt x="3" y="1"/>
                    </a:lnTo>
                    <a:lnTo>
                      <a:pt x="1" y="3"/>
                    </a:lnTo>
                    <a:lnTo>
                      <a:pt x="3" y="4"/>
                    </a:lnTo>
                    <a:lnTo>
                      <a:pt x="3" y="6"/>
                    </a:lnTo>
                    <a:lnTo>
                      <a:pt x="4" y="8"/>
                    </a:lnTo>
                    <a:lnTo>
                      <a:pt x="4" y="8"/>
                    </a:lnTo>
                    <a:lnTo>
                      <a:pt x="3" y="12"/>
                    </a:lnTo>
                    <a:lnTo>
                      <a:pt x="3" y="15"/>
                    </a:lnTo>
                    <a:lnTo>
                      <a:pt x="3" y="16"/>
                    </a:lnTo>
                    <a:lnTo>
                      <a:pt x="3" y="16"/>
                    </a:lnTo>
                    <a:lnTo>
                      <a:pt x="3" y="16"/>
                    </a:lnTo>
                    <a:lnTo>
                      <a:pt x="3" y="16"/>
                    </a:lnTo>
                    <a:lnTo>
                      <a:pt x="3" y="18"/>
                    </a:lnTo>
                    <a:lnTo>
                      <a:pt x="3" y="18"/>
                    </a:lnTo>
                    <a:lnTo>
                      <a:pt x="1" y="18"/>
                    </a:lnTo>
                    <a:lnTo>
                      <a:pt x="1" y="18"/>
                    </a:lnTo>
                    <a:lnTo>
                      <a:pt x="1" y="18"/>
                    </a:lnTo>
                    <a:lnTo>
                      <a:pt x="1" y="18"/>
                    </a:lnTo>
                    <a:lnTo>
                      <a:pt x="1" y="19"/>
                    </a:lnTo>
                    <a:lnTo>
                      <a:pt x="0" y="21"/>
                    </a:lnTo>
                    <a:lnTo>
                      <a:pt x="0" y="22"/>
                    </a:lnTo>
                    <a:lnTo>
                      <a:pt x="1" y="25"/>
                    </a:lnTo>
                    <a:lnTo>
                      <a:pt x="3" y="26"/>
                    </a:lnTo>
                    <a:lnTo>
                      <a:pt x="5" y="29"/>
                    </a:lnTo>
                    <a:lnTo>
                      <a:pt x="7" y="30"/>
                    </a:lnTo>
                    <a:lnTo>
                      <a:pt x="7" y="33"/>
                    </a:lnTo>
                    <a:lnTo>
                      <a:pt x="7" y="34"/>
                    </a:lnTo>
                    <a:lnTo>
                      <a:pt x="7" y="35"/>
                    </a:lnTo>
                    <a:lnTo>
                      <a:pt x="8" y="40"/>
                    </a:lnTo>
                    <a:lnTo>
                      <a:pt x="8" y="42"/>
                    </a:lnTo>
                    <a:lnTo>
                      <a:pt x="11" y="45"/>
                    </a:lnTo>
                    <a:lnTo>
                      <a:pt x="12" y="46"/>
                    </a:lnTo>
                    <a:lnTo>
                      <a:pt x="15" y="48"/>
                    </a:lnTo>
                    <a:lnTo>
                      <a:pt x="15" y="50"/>
                    </a:lnTo>
                    <a:lnTo>
                      <a:pt x="16" y="50"/>
                    </a:lnTo>
                    <a:lnTo>
                      <a:pt x="16" y="52"/>
                    </a:lnTo>
                    <a:lnTo>
                      <a:pt x="18" y="52"/>
                    </a:lnTo>
                    <a:lnTo>
                      <a:pt x="16" y="50"/>
                    </a:lnTo>
                    <a:lnTo>
                      <a:pt x="16" y="53"/>
                    </a:lnTo>
                    <a:lnTo>
                      <a:pt x="16" y="53"/>
                    </a:lnTo>
                    <a:lnTo>
                      <a:pt x="16" y="55"/>
                    </a:lnTo>
                    <a:lnTo>
                      <a:pt x="16" y="53"/>
                    </a:lnTo>
                    <a:lnTo>
                      <a:pt x="18" y="53"/>
                    </a:lnTo>
                    <a:lnTo>
                      <a:pt x="19" y="55"/>
                    </a:lnTo>
                    <a:lnTo>
                      <a:pt x="19" y="55"/>
                    </a:lnTo>
                    <a:lnTo>
                      <a:pt x="20" y="56"/>
                    </a:lnTo>
                    <a:lnTo>
                      <a:pt x="22" y="56"/>
                    </a:lnTo>
                    <a:lnTo>
                      <a:pt x="22" y="56"/>
                    </a:lnTo>
                    <a:lnTo>
                      <a:pt x="22" y="55"/>
                    </a:lnTo>
                    <a:lnTo>
                      <a:pt x="22" y="52"/>
                    </a:lnTo>
                    <a:lnTo>
                      <a:pt x="23" y="52"/>
                    </a:lnTo>
                    <a:lnTo>
                      <a:pt x="23" y="52"/>
                    </a:lnTo>
                    <a:lnTo>
                      <a:pt x="24" y="53"/>
                    </a:lnTo>
                    <a:lnTo>
                      <a:pt x="26" y="53"/>
                    </a:lnTo>
                    <a:lnTo>
                      <a:pt x="27" y="52"/>
                    </a:lnTo>
                    <a:lnTo>
                      <a:pt x="27" y="52"/>
                    </a:lnTo>
                    <a:lnTo>
                      <a:pt x="29" y="53"/>
                    </a:lnTo>
                    <a:lnTo>
                      <a:pt x="29" y="53"/>
                    </a:lnTo>
                    <a:lnTo>
                      <a:pt x="30" y="53"/>
                    </a:lnTo>
                    <a:lnTo>
                      <a:pt x="31" y="53"/>
                    </a:lnTo>
                    <a:lnTo>
                      <a:pt x="31" y="53"/>
                    </a:lnTo>
                    <a:lnTo>
                      <a:pt x="33" y="53"/>
                    </a:lnTo>
                    <a:lnTo>
                      <a:pt x="33" y="53"/>
                    </a:lnTo>
                    <a:lnTo>
                      <a:pt x="31" y="53"/>
                    </a:lnTo>
                    <a:lnTo>
                      <a:pt x="30" y="53"/>
                    </a:lnTo>
                    <a:lnTo>
                      <a:pt x="26" y="53"/>
                    </a:lnTo>
                    <a:lnTo>
                      <a:pt x="24" y="53"/>
                    </a:lnTo>
                    <a:lnTo>
                      <a:pt x="23" y="53"/>
                    </a:lnTo>
                    <a:lnTo>
                      <a:pt x="23" y="55"/>
                    </a:lnTo>
                    <a:lnTo>
                      <a:pt x="23" y="55"/>
                    </a:lnTo>
                    <a:lnTo>
                      <a:pt x="23" y="55"/>
                    </a:lnTo>
                    <a:lnTo>
                      <a:pt x="24" y="56"/>
                    </a:lnTo>
                    <a:lnTo>
                      <a:pt x="24" y="57"/>
                    </a:lnTo>
                    <a:lnTo>
                      <a:pt x="26" y="59"/>
                    </a:lnTo>
                    <a:lnTo>
                      <a:pt x="26" y="60"/>
                    </a:lnTo>
                    <a:lnTo>
                      <a:pt x="26" y="60"/>
                    </a:lnTo>
                    <a:lnTo>
                      <a:pt x="26" y="60"/>
                    </a:lnTo>
                    <a:lnTo>
                      <a:pt x="26" y="60"/>
                    </a:lnTo>
                    <a:lnTo>
                      <a:pt x="26" y="60"/>
                    </a:lnTo>
                    <a:lnTo>
                      <a:pt x="24" y="60"/>
                    </a:lnTo>
                    <a:lnTo>
                      <a:pt x="24" y="59"/>
                    </a:lnTo>
                    <a:lnTo>
                      <a:pt x="23" y="59"/>
                    </a:lnTo>
                    <a:lnTo>
                      <a:pt x="23" y="57"/>
                    </a:lnTo>
                    <a:lnTo>
                      <a:pt x="23" y="57"/>
                    </a:lnTo>
                    <a:lnTo>
                      <a:pt x="22" y="56"/>
                    </a:lnTo>
                    <a:lnTo>
                      <a:pt x="22" y="57"/>
                    </a:lnTo>
                    <a:lnTo>
                      <a:pt x="22" y="59"/>
                    </a:lnTo>
                    <a:lnTo>
                      <a:pt x="22" y="60"/>
                    </a:lnTo>
                    <a:lnTo>
                      <a:pt x="23" y="61"/>
                    </a:lnTo>
                    <a:lnTo>
                      <a:pt x="23" y="64"/>
                    </a:lnTo>
                    <a:lnTo>
                      <a:pt x="26" y="67"/>
                    </a:lnTo>
                    <a:lnTo>
                      <a:pt x="29" y="68"/>
                    </a:lnTo>
                    <a:lnTo>
                      <a:pt x="30" y="68"/>
                    </a:lnTo>
                    <a:lnTo>
                      <a:pt x="30" y="70"/>
                    </a:lnTo>
                    <a:lnTo>
                      <a:pt x="30" y="71"/>
                    </a:lnTo>
                    <a:lnTo>
                      <a:pt x="29" y="71"/>
                    </a:lnTo>
                    <a:lnTo>
                      <a:pt x="29" y="72"/>
                    </a:lnTo>
                    <a:lnTo>
                      <a:pt x="29" y="74"/>
                    </a:lnTo>
                    <a:lnTo>
                      <a:pt x="29" y="75"/>
                    </a:lnTo>
                    <a:lnTo>
                      <a:pt x="31" y="78"/>
                    </a:lnTo>
                    <a:lnTo>
                      <a:pt x="34" y="80"/>
                    </a:lnTo>
                    <a:lnTo>
                      <a:pt x="34" y="82"/>
                    </a:lnTo>
                    <a:lnTo>
                      <a:pt x="35" y="83"/>
                    </a:lnTo>
                    <a:lnTo>
                      <a:pt x="35" y="84"/>
                    </a:lnTo>
                    <a:lnTo>
                      <a:pt x="37" y="84"/>
                    </a:lnTo>
                    <a:lnTo>
                      <a:pt x="38" y="86"/>
                    </a:lnTo>
                    <a:lnTo>
                      <a:pt x="39" y="87"/>
                    </a:lnTo>
                    <a:lnTo>
                      <a:pt x="41" y="89"/>
                    </a:lnTo>
                    <a:lnTo>
                      <a:pt x="39" y="89"/>
                    </a:lnTo>
                    <a:lnTo>
                      <a:pt x="41" y="90"/>
                    </a:lnTo>
                    <a:lnTo>
                      <a:pt x="42" y="91"/>
                    </a:lnTo>
                    <a:lnTo>
                      <a:pt x="42" y="91"/>
                    </a:lnTo>
                    <a:lnTo>
                      <a:pt x="42" y="91"/>
                    </a:lnTo>
                    <a:lnTo>
                      <a:pt x="42" y="93"/>
                    </a:lnTo>
                    <a:lnTo>
                      <a:pt x="44" y="95"/>
                    </a:lnTo>
                    <a:lnTo>
                      <a:pt x="42" y="95"/>
                    </a:lnTo>
                    <a:lnTo>
                      <a:pt x="44" y="97"/>
                    </a:lnTo>
                    <a:lnTo>
                      <a:pt x="42" y="98"/>
                    </a:lnTo>
                    <a:lnTo>
                      <a:pt x="44" y="98"/>
                    </a:lnTo>
                    <a:lnTo>
                      <a:pt x="45" y="99"/>
                    </a:lnTo>
                    <a:lnTo>
                      <a:pt x="45" y="99"/>
                    </a:lnTo>
                    <a:lnTo>
                      <a:pt x="48" y="99"/>
                    </a:lnTo>
                    <a:lnTo>
                      <a:pt x="49" y="99"/>
                    </a:lnTo>
                    <a:lnTo>
                      <a:pt x="52" y="101"/>
                    </a:lnTo>
                    <a:lnTo>
                      <a:pt x="53" y="101"/>
                    </a:lnTo>
                    <a:lnTo>
                      <a:pt x="54" y="99"/>
                    </a:lnTo>
                    <a:lnTo>
                      <a:pt x="57" y="101"/>
                    </a:lnTo>
                    <a:lnTo>
                      <a:pt x="58" y="102"/>
                    </a:lnTo>
                    <a:lnTo>
                      <a:pt x="58" y="104"/>
                    </a:lnTo>
                    <a:lnTo>
                      <a:pt x="60" y="104"/>
                    </a:lnTo>
                    <a:lnTo>
                      <a:pt x="63" y="105"/>
                    </a:lnTo>
                    <a:lnTo>
                      <a:pt x="65" y="105"/>
                    </a:lnTo>
                    <a:lnTo>
                      <a:pt x="67" y="105"/>
                    </a:lnTo>
                    <a:lnTo>
                      <a:pt x="68" y="108"/>
                    </a:lnTo>
                    <a:lnTo>
                      <a:pt x="68" y="109"/>
                    </a:lnTo>
                    <a:lnTo>
                      <a:pt x="69" y="109"/>
                    </a:lnTo>
                    <a:lnTo>
                      <a:pt x="69" y="109"/>
                    </a:lnTo>
                    <a:lnTo>
                      <a:pt x="71" y="109"/>
                    </a:lnTo>
                    <a:lnTo>
                      <a:pt x="72" y="109"/>
                    </a:lnTo>
                    <a:lnTo>
                      <a:pt x="73" y="110"/>
                    </a:lnTo>
                    <a:lnTo>
                      <a:pt x="75" y="112"/>
                    </a:lnTo>
                    <a:lnTo>
                      <a:pt x="79" y="114"/>
                    </a:lnTo>
                    <a:lnTo>
                      <a:pt x="80" y="117"/>
                    </a:lnTo>
                    <a:lnTo>
                      <a:pt x="82" y="118"/>
                    </a:lnTo>
                    <a:lnTo>
                      <a:pt x="82" y="120"/>
                    </a:lnTo>
                    <a:lnTo>
                      <a:pt x="80" y="120"/>
                    </a:lnTo>
                    <a:lnTo>
                      <a:pt x="82" y="123"/>
                    </a:lnTo>
                    <a:lnTo>
                      <a:pt x="82" y="123"/>
                    </a:lnTo>
                    <a:lnTo>
                      <a:pt x="83" y="123"/>
                    </a:lnTo>
                    <a:lnTo>
                      <a:pt x="83" y="124"/>
                    </a:lnTo>
                    <a:lnTo>
                      <a:pt x="83" y="124"/>
                    </a:lnTo>
                    <a:lnTo>
                      <a:pt x="86" y="124"/>
                    </a:lnTo>
                    <a:lnTo>
                      <a:pt x="88" y="124"/>
                    </a:lnTo>
                    <a:lnTo>
                      <a:pt x="92" y="123"/>
                    </a:lnTo>
                    <a:lnTo>
                      <a:pt x="95" y="123"/>
                    </a:lnTo>
                    <a:lnTo>
                      <a:pt x="99" y="123"/>
                    </a:lnTo>
                    <a:lnTo>
                      <a:pt x="102" y="123"/>
                    </a:lnTo>
                    <a:lnTo>
                      <a:pt x="105" y="123"/>
                    </a:lnTo>
                    <a:lnTo>
                      <a:pt x="109" y="121"/>
                    </a:lnTo>
                    <a:lnTo>
                      <a:pt x="110" y="121"/>
                    </a:lnTo>
                    <a:lnTo>
                      <a:pt x="110" y="121"/>
                    </a:lnTo>
                    <a:lnTo>
                      <a:pt x="110" y="121"/>
                    </a:lnTo>
                    <a:lnTo>
                      <a:pt x="111" y="121"/>
                    </a:lnTo>
                    <a:lnTo>
                      <a:pt x="111" y="121"/>
                    </a:lnTo>
                    <a:lnTo>
                      <a:pt x="113" y="120"/>
                    </a:lnTo>
                    <a:lnTo>
                      <a:pt x="113" y="118"/>
                    </a:lnTo>
                    <a:lnTo>
                      <a:pt x="113" y="118"/>
                    </a:lnTo>
                    <a:lnTo>
                      <a:pt x="111" y="117"/>
                    </a:lnTo>
                    <a:lnTo>
                      <a:pt x="110" y="117"/>
                    </a:lnTo>
                    <a:lnTo>
                      <a:pt x="110" y="116"/>
                    </a:lnTo>
                    <a:lnTo>
                      <a:pt x="110" y="114"/>
                    </a:lnTo>
                    <a:lnTo>
                      <a:pt x="110" y="113"/>
                    </a:lnTo>
                    <a:lnTo>
                      <a:pt x="110" y="113"/>
                    </a:lnTo>
                    <a:lnTo>
                      <a:pt x="111" y="112"/>
                    </a:lnTo>
                    <a:lnTo>
                      <a:pt x="111" y="112"/>
                    </a:lnTo>
                    <a:lnTo>
                      <a:pt x="111" y="110"/>
                    </a:lnTo>
                    <a:lnTo>
                      <a:pt x="113" y="109"/>
                    </a:lnTo>
                    <a:lnTo>
                      <a:pt x="113" y="108"/>
                    </a:lnTo>
                    <a:lnTo>
                      <a:pt x="111" y="106"/>
                    </a:lnTo>
                    <a:lnTo>
                      <a:pt x="113" y="105"/>
                    </a:lnTo>
                    <a:lnTo>
                      <a:pt x="114" y="104"/>
                    </a:lnTo>
                    <a:lnTo>
                      <a:pt x="116" y="102"/>
                    </a:lnTo>
                    <a:lnTo>
                      <a:pt x="117" y="102"/>
                    </a:lnTo>
                    <a:lnTo>
                      <a:pt x="117" y="101"/>
                    </a:lnTo>
                    <a:lnTo>
                      <a:pt x="117" y="101"/>
                    </a:lnTo>
                    <a:close/>
                    <a:moveTo>
                      <a:pt x="67" y="118"/>
                    </a:moveTo>
                    <a:lnTo>
                      <a:pt x="67" y="117"/>
                    </a:lnTo>
                    <a:lnTo>
                      <a:pt x="65" y="118"/>
                    </a:lnTo>
                    <a:lnTo>
                      <a:pt x="67" y="118"/>
                    </a:lnTo>
                    <a:lnTo>
                      <a:pt x="67" y="120"/>
                    </a:lnTo>
                    <a:lnTo>
                      <a:pt x="68" y="120"/>
                    </a:lnTo>
                    <a:lnTo>
                      <a:pt x="68" y="120"/>
                    </a:lnTo>
                    <a:lnTo>
                      <a:pt x="68" y="120"/>
                    </a:lnTo>
                    <a:lnTo>
                      <a:pt x="67" y="118"/>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06" name="Arizona">
                <a:extLst>
                  <a:ext uri="{FF2B5EF4-FFF2-40B4-BE49-F238E27FC236}">
                    <a16:creationId xmlns:a16="http://schemas.microsoft.com/office/drawing/2014/main" id="{9455FB84-C1C6-42CC-A109-9B627FD2EFA7}"/>
                  </a:ext>
                </a:extLst>
              </p:cNvPr>
              <p:cNvSpPr>
                <a:spLocks/>
              </p:cNvSpPr>
              <p:nvPr/>
            </p:nvSpPr>
            <p:spPr bwMode="auto">
              <a:xfrm>
                <a:off x="2591289" y="3500623"/>
                <a:ext cx="125027" cy="138492"/>
              </a:xfrm>
              <a:custGeom>
                <a:avLst/>
                <a:gdLst>
                  <a:gd name="T0" fmla="*/ 58 w 65"/>
                  <a:gd name="T1" fmla="*/ 0 h 72"/>
                  <a:gd name="T2" fmla="*/ 51 w 65"/>
                  <a:gd name="T3" fmla="*/ 0 h 72"/>
                  <a:gd name="T4" fmla="*/ 43 w 65"/>
                  <a:gd name="T5" fmla="*/ 0 h 72"/>
                  <a:gd name="T6" fmla="*/ 36 w 65"/>
                  <a:gd name="T7" fmla="*/ 0 h 72"/>
                  <a:gd name="T8" fmla="*/ 30 w 65"/>
                  <a:gd name="T9" fmla="*/ 0 h 72"/>
                  <a:gd name="T10" fmla="*/ 23 w 65"/>
                  <a:gd name="T11" fmla="*/ 0 h 72"/>
                  <a:gd name="T12" fmla="*/ 16 w 65"/>
                  <a:gd name="T13" fmla="*/ 0 h 72"/>
                  <a:gd name="T14" fmla="*/ 8 w 65"/>
                  <a:gd name="T15" fmla="*/ 0 h 72"/>
                  <a:gd name="T16" fmla="*/ 8 w 65"/>
                  <a:gd name="T17" fmla="*/ 11 h 72"/>
                  <a:gd name="T18" fmla="*/ 8 w 65"/>
                  <a:gd name="T19" fmla="*/ 12 h 72"/>
                  <a:gd name="T20" fmla="*/ 7 w 65"/>
                  <a:gd name="T21" fmla="*/ 12 h 72"/>
                  <a:gd name="T22" fmla="*/ 5 w 65"/>
                  <a:gd name="T23" fmla="*/ 11 h 72"/>
                  <a:gd name="T24" fmla="*/ 4 w 65"/>
                  <a:gd name="T25" fmla="*/ 11 h 72"/>
                  <a:gd name="T26" fmla="*/ 1 w 65"/>
                  <a:gd name="T27" fmla="*/ 11 h 72"/>
                  <a:gd name="T28" fmla="*/ 1 w 65"/>
                  <a:gd name="T29" fmla="*/ 12 h 72"/>
                  <a:gd name="T30" fmla="*/ 1 w 65"/>
                  <a:gd name="T31" fmla="*/ 13 h 72"/>
                  <a:gd name="T32" fmla="*/ 1 w 65"/>
                  <a:gd name="T33" fmla="*/ 16 h 72"/>
                  <a:gd name="T34" fmla="*/ 1 w 65"/>
                  <a:gd name="T35" fmla="*/ 17 h 72"/>
                  <a:gd name="T36" fmla="*/ 1 w 65"/>
                  <a:gd name="T37" fmla="*/ 20 h 72"/>
                  <a:gd name="T38" fmla="*/ 2 w 65"/>
                  <a:gd name="T39" fmla="*/ 26 h 72"/>
                  <a:gd name="T40" fmla="*/ 2 w 65"/>
                  <a:gd name="T41" fmla="*/ 27 h 72"/>
                  <a:gd name="T42" fmla="*/ 4 w 65"/>
                  <a:gd name="T43" fmla="*/ 31 h 72"/>
                  <a:gd name="T44" fmla="*/ 5 w 65"/>
                  <a:gd name="T45" fmla="*/ 31 h 72"/>
                  <a:gd name="T46" fmla="*/ 5 w 65"/>
                  <a:gd name="T47" fmla="*/ 32 h 72"/>
                  <a:gd name="T48" fmla="*/ 8 w 65"/>
                  <a:gd name="T49" fmla="*/ 34 h 72"/>
                  <a:gd name="T50" fmla="*/ 8 w 65"/>
                  <a:gd name="T51" fmla="*/ 35 h 72"/>
                  <a:gd name="T52" fmla="*/ 5 w 65"/>
                  <a:gd name="T53" fmla="*/ 37 h 72"/>
                  <a:gd name="T54" fmla="*/ 2 w 65"/>
                  <a:gd name="T55" fmla="*/ 39 h 72"/>
                  <a:gd name="T56" fmla="*/ 4 w 65"/>
                  <a:gd name="T57" fmla="*/ 42 h 72"/>
                  <a:gd name="T58" fmla="*/ 2 w 65"/>
                  <a:gd name="T59" fmla="*/ 45 h 72"/>
                  <a:gd name="T60" fmla="*/ 1 w 65"/>
                  <a:gd name="T61" fmla="*/ 46 h 72"/>
                  <a:gd name="T62" fmla="*/ 1 w 65"/>
                  <a:gd name="T63" fmla="*/ 47 h 72"/>
                  <a:gd name="T64" fmla="*/ 1 w 65"/>
                  <a:gd name="T65" fmla="*/ 50 h 72"/>
                  <a:gd name="T66" fmla="*/ 4 w 65"/>
                  <a:gd name="T67" fmla="*/ 51 h 72"/>
                  <a:gd name="T68" fmla="*/ 4 w 65"/>
                  <a:gd name="T69" fmla="*/ 53 h 72"/>
                  <a:gd name="T70" fmla="*/ 2 w 65"/>
                  <a:gd name="T71" fmla="*/ 54 h 72"/>
                  <a:gd name="T72" fmla="*/ 1 w 65"/>
                  <a:gd name="T73" fmla="*/ 54 h 72"/>
                  <a:gd name="T74" fmla="*/ 0 w 65"/>
                  <a:gd name="T75" fmla="*/ 57 h 72"/>
                  <a:gd name="T76" fmla="*/ 5 w 65"/>
                  <a:gd name="T77" fmla="*/ 60 h 72"/>
                  <a:gd name="T78" fmla="*/ 16 w 65"/>
                  <a:gd name="T79" fmla="*/ 62 h 72"/>
                  <a:gd name="T80" fmla="*/ 27 w 65"/>
                  <a:gd name="T81" fmla="*/ 66 h 72"/>
                  <a:gd name="T82" fmla="*/ 36 w 65"/>
                  <a:gd name="T83" fmla="*/ 71 h 72"/>
                  <a:gd name="T84" fmla="*/ 46 w 65"/>
                  <a:gd name="T85" fmla="*/ 72 h 72"/>
                  <a:gd name="T86" fmla="*/ 54 w 65"/>
                  <a:gd name="T87" fmla="*/ 72 h 72"/>
                  <a:gd name="T88" fmla="*/ 62 w 65"/>
                  <a:gd name="T89" fmla="*/ 72 h 72"/>
                  <a:gd name="T90" fmla="*/ 65 w 65"/>
                  <a:gd name="T91" fmla="*/ 68 h 72"/>
                  <a:gd name="T92" fmla="*/ 65 w 65"/>
                  <a:gd name="T93" fmla="*/ 58 h 72"/>
                  <a:gd name="T94" fmla="*/ 65 w 65"/>
                  <a:gd name="T95" fmla="*/ 50 h 72"/>
                  <a:gd name="T96" fmla="*/ 65 w 65"/>
                  <a:gd name="T97" fmla="*/ 41 h 72"/>
                  <a:gd name="T98" fmla="*/ 65 w 65"/>
                  <a:gd name="T99" fmla="*/ 32 h 72"/>
                  <a:gd name="T100" fmla="*/ 65 w 65"/>
                  <a:gd name="T101" fmla="*/ 23 h 72"/>
                  <a:gd name="T102" fmla="*/ 65 w 65"/>
                  <a:gd name="T103" fmla="*/ 13 h 72"/>
                  <a:gd name="T104" fmla="*/ 65 w 65"/>
                  <a:gd name="T105" fmla="*/ 4 h 72"/>
                  <a:gd name="T106" fmla="*/ 61 w 65"/>
                  <a:gd name="T10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 h="72">
                    <a:moveTo>
                      <a:pt x="61" y="0"/>
                    </a:moveTo>
                    <a:lnTo>
                      <a:pt x="58" y="0"/>
                    </a:lnTo>
                    <a:lnTo>
                      <a:pt x="54" y="0"/>
                    </a:lnTo>
                    <a:lnTo>
                      <a:pt x="51" y="0"/>
                    </a:lnTo>
                    <a:lnTo>
                      <a:pt x="47" y="0"/>
                    </a:lnTo>
                    <a:lnTo>
                      <a:pt x="43" y="0"/>
                    </a:lnTo>
                    <a:lnTo>
                      <a:pt x="41" y="0"/>
                    </a:lnTo>
                    <a:lnTo>
                      <a:pt x="36" y="0"/>
                    </a:lnTo>
                    <a:lnTo>
                      <a:pt x="34" y="0"/>
                    </a:lnTo>
                    <a:lnTo>
                      <a:pt x="30" y="0"/>
                    </a:lnTo>
                    <a:lnTo>
                      <a:pt x="26" y="0"/>
                    </a:lnTo>
                    <a:lnTo>
                      <a:pt x="23" y="0"/>
                    </a:lnTo>
                    <a:lnTo>
                      <a:pt x="19" y="0"/>
                    </a:lnTo>
                    <a:lnTo>
                      <a:pt x="16" y="0"/>
                    </a:lnTo>
                    <a:lnTo>
                      <a:pt x="12" y="0"/>
                    </a:lnTo>
                    <a:lnTo>
                      <a:pt x="8" y="0"/>
                    </a:lnTo>
                    <a:lnTo>
                      <a:pt x="8" y="5"/>
                    </a:lnTo>
                    <a:lnTo>
                      <a:pt x="8" y="11"/>
                    </a:lnTo>
                    <a:lnTo>
                      <a:pt x="8" y="11"/>
                    </a:lnTo>
                    <a:lnTo>
                      <a:pt x="8" y="12"/>
                    </a:lnTo>
                    <a:lnTo>
                      <a:pt x="7" y="12"/>
                    </a:lnTo>
                    <a:lnTo>
                      <a:pt x="7" y="12"/>
                    </a:lnTo>
                    <a:lnTo>
                      <a:pt x="5" y="12"/>
                    </a:lnTo>
                    <a:lnTo>
                      <a:pt x="5" y="11"/>
                    </a:lnTo>
                    <a:lnTo>
                      <a:pt x="4" y="11"/>
                    </a:lnTo>
                    <a:lnTo>
                      <a:pt x="4" y="11"/>
                    </a:lnTo>
                    <a:lnTo>
                      <a:pt x="2" y="11"/>
                    </a:lnTo>
                    <a:lnTo>
                      <a:pt x="1" y="11"/>
                    </a:lnTo>
                    <a:lnTo>
                      <a:pt x="1" y="12"/>
                    </a:lnTo>
                    <a:lnTo>
                      <a:pt x="1" y="12"/>
                    </a:lnTo>
                    <a:lnTo>
                      <a:pt x="1" y="13"/>
                    </a:lnTo>
                    <a:lnTo>
                      <a:pt x="1" y="13"/>
                    </a:lnTo>
                    <a:lnTo>
                      <a:pt x="1" y="15"/>
                    </a:lnTo>
                    <a:lnTo>
                      <a:pt x="1" y="16"/>
                    </a:lnTo>
                    <a:lnTo>
                      <a:pt x="1" y="17"/>
                    </a:lnTo>
                    <a:lnTo>
                      <a:pt x="1" y="17"/>
                    </a:lnTo>
                    <a:lnTo>
                      <a:pt x="1" y="19"/>
                    </a:lnTo>
                    <a:lnTo>
                      <a:pt x="1" y="20"/>
                    </a:lnTo>
                    <a:lnTo>
                      <a:pt x="2" y="22"/>
                    </a:lnTo>
                    <a:lnTo>
                      <a:pt x="2" y="26"/>
                    </a:lnTo>
                    <a:lnTo>
                      <a:pt x="2" y="26"/>
                    </a:lnTo>
                    <a:lnTo>
                      <a:pt x="2" y="27"/>
                    </a:lnTo>
                    <a:lnTo>
                      <a:pt x="2" y="28"/>
                    </a:lnTo>
                    <a:lnTo>
                      <a:pt x="4" y="31"/>
                    </a:lnTo>
                    <a:lnTo>
                      <a:pt x="5" y="31"/>
                    </a:lnTo>
                    <a:lnTo>
                      <a:pt x="5" y="31"/>
                    </a:lnTo>
                    <a:lnTo>
                      <a:pt x="5" y="32"/>
                    </a:lnTo>
                    <a:lnTo>
                      <a:pt x="5" y="32"/>
                    </a:lnTo>
                    <a:lnTo>
                      <a:pt x="7" y="34"/>
                    </a:lnTo>
                    <a:lnTo>
                      <a:pt x="8" y="34"/>
                    </a:lnTo>
                    <a:lnTo>
                      <a:pt x="8" y="34"/>
                    </a:lnTo>
                    <a:lnTo>
                      <a:pt x="8" y="35"/>
                    </a:lnTo>
                    <a:lnTo>
                      <a:pt x="7" y="35"/>
                    </a:lnTo>
                    <a:lnTo>
                      <a:pt x="5" y="37"/>
                    </a:lnTo>
                    <a:lnTo>
                      <a:pt x="4" y="38"/>
                    </a:lnTo>
                    <a:lnTo>
                      <a:pt x="2" y="39"/>
                    </a:lnTo>
                    <a:lnTo>
                      <a:pt x="4" y="41"/>
                    </a:lnTo>
                    <a:lnTo>
                      <a:pt x="4" y="42"/>
                    </a:lnTo>
                    <a:lnTo>
                      <a:pt x="2" y="43"/>
                    </a:lnTo>
                    <a:lnTo>
                      <a:pt x="2" y="45"/>
                    </a:lnTo>
                    <a:lnTo>
                      <a:pt x="2" y="45"/>
                    </a:lnTo>
                    <a:lnTo>
                      <a:pt x="1" y="46"/>
                    </a:lnTo>
                    <a:lnTo>
                      <a:pt x="1" y="46"/>
                    </a:lnTo>
                    <a:lnTo>
                      <a:pt x="1" y="47"/>
                    </a:lnTo>
                    <a:lnTo>
                      <a:pt x="1" y="49"/>
                    </a:lnTo>
                    <a:lnTo>
                      <a:pt x="1" y="50"/>
                    </a:lnTo>
                    <a:lnTo>
                      <a:pt x="2" y="50"/>
                    </a:lnTo>
                    <a:lnTo>
                      <a:pt x="4" y="51"/>
                    </a:lnTo>
                    <a:lnTo>
                      <a:pt x="4" y="51"/>
                    </a:lnTo>
                    <a:lnTo>
                      <a:pt x="4" y="53"/>
                    </a:lnTo>
                    <a:lnTo>
                      <a:pt x="2" y="54"/>
                    </a:lnTo>
                    <a:lnTo>
                      <a:pt x="2" y="54"/>
                    </a:lnTo>
                    <a:lnTo>
                      <a:pt x="1" y="54"/>
                    </a:lnTo>
                    <a:lnTo>
                      <a:pt x="1" y="54"/>
                    </a:lnTo>
                    <a:lnTo>
                      <a:pt x="1" y="54"/>
                    </a:lnTo>
                    <a:lnTo>
                      <a:pt x="0" y="57"/>
                    </a:lnTo>
                    <a:lnTo>
                      <a:pt x="0" y="57"/>
                    </a:lnTo>
                    <a:lnTo>
                      <a:pt x="5" y="60"/>
                    </a:lnTo>
                    <a:lnTo>
                      <a:pt x="11" y="61"/>
                    </a:lnTo>
                    <a:lnTo>
                      <a:pt x="16" y="62"/>
                    </a:lnTo>
                    <a:lnTo>
                      <a:pt x="21" y="65"/>
                    </a:lnTo>
                    <a:lnTo>
                      <a:pt x="27" y="66"/>
                    </a:lnTo>
                    <a:lnTo>
                      <a:pt x="31" y="68"/>
                    </a:lnTo>
                    <a:lnTo>
                      <a:pt x="36" y="71"/>
                    </a:lnTo>
                    <a:lnTo>
                      <a:pt x="42" y="72"/>
                    </a:lnTo>
                    <a:lnTo>
                      <a:pt x="46" y="72"/>
                    </a:lnTo>
                    <a:lnTo>
                      <a:pt x="50" y="72"/>
                    </a:lnTo>
                    <a:lnTo>
                      <a:pt x="54" y="72"/>
                    </a:lnTo>
                    <a:lnTo>
                      <a:pt x="58" y="72"/>
                    </a:lnTo>
                    <a:lnTo>
                      <a:pt x="62" y="72"/>
                    </a:lnTo>
                    <a:lnTo>
                      <a:pt x="65" y="72"/>
                    </a:lnTo>
                    <a:lnTo>
                      <a:pt x="65" y="68"/>
                    </a:lnTo>
                    <a:lnTo>
                      <a:pt x="65" y="64"/>
                    </a:lnTo>
                    <a:lnTo>
                      <a:pt x="65" y="58"/>
                    </a:lnTo>
                    <a:lnTo>
                      <a:pt x="65" y="54"/>
                    </a:lnTo>
                    <a:lnTo>
                      <a:pt x="65" y="50"/>
                    </a:lnTo>
                    <a:lnTo>
                      <a:pt x="65" y="45"/>
                    </a:lnTo>
                    <a:lnTo>
                      <a:pt x="65" y="41"/>
                    </a:lnTo>
                    <a:lnTo>
                      <a:pt x="65" y="37"/>
                    </a:lnTo>
                    <a:lnTo>
                      <a:pt x="65" y="32"/>
                    </a:lnTo>
                    <a:lnTo>
                      <a:pt x="65" y="27"/>
                    </a:lnTo>
                    <a:lnTo>
                      <a:pt x="65" y="23"/>
                    </a:lnTo>
                    <a:lnTo>
                      <a:pt x="65" y="19"/>
                    </a:lnTo>
                    <a:lnTo>
                      <a:pt x="65" y="13"/>
                    </a:lnTo>
                    <a:lnTo>
                      <a:pt x="65" y="9"/>
                    </a:lnTo>
                    <a:lnTo>
                      <a:pt x="65" y="4"/>
                    </a:lnTo>
                    <a:lnTo>
                      <a:pt x="65" y="0"/>
                    </a:lnTo>
                    <a:lnTo>
                      <a:pt x="61"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07" name="Arkansas">
                <a:extLst>
                  <a:ext uri="{FF2B5EF4-FFF2-40B4-BE49-F238E27FC236}">
                    <a16:creationId xmlns:a16="http://schemas.microsoft.com/office/drawing/2014/main" id="{EF00CEC4-BD13-43B8-AC66-D859F27C7E40}"/>
                  </a:ext>
                </a:extLst>
              </p:cNvPr>
              <p:cNvSpPr>
                <a:spLocks/>
              </p:cNvSpPr>
              <p:nvPr/>
            </p:nvSpPr>
            <p:spPr bwMode="auto">
              <a:xfrm>
                <a:off x="3029847" y="3514088"/>
                <a:ext cx="107716" cy="84634"/>
              </a:xfrm>
              <a:custGeom>
                <a:avLst/>
                <a:gdLst>
                  <a:gd name="T0" fmla="*/ 56 w 56"/>
                  <a:gd name="T1" fmla="*/ 6 h 44"/>
                  <a:gd name="T2" fmla="*/ 50 w 56"/>
                  <a:gd name="T3" fmla="*/ 6 h 44"/>
                  <a:gd name="T4" fmla="*/ 50 w 56"/>
                  <a:gd name="T5" fmla="*/ 4 h 44"/>
                  <a:gd name="T6" fmla="*/ 52 w 56"/>
                  <a:gd name="T7" fmla="*/ 2 h 44"/>
                  <a:gd name="T8" fmla="*/ 52 w 56"/>
                  <a:gd name="T9" fmla="*/ 1 h 44"/>
                  <a:gd name="T10" fmla="*/ 45 w 56"/>
                  <a:gd name="T11" fmla="*/ 0 h 44"/>
                  <a:gd name="T12" fmla="*/ 35 w 56"/>
                  <a:gd name="T13" fmla="*/ 0 h 44"/>
                  <a:gd name="T14" fmla="*/ 26 w 56"/>
                  <a:gd name="T15" fmla="*/ 0 h 44"/>
                  <a:gd name="T16" fmla="*/ 16 w 56"/>
                  <a:gd name="T17" fmla="*/ 0 h 44"/>
                  <a:gd name="T18" fmla="*/ 7 w 56"/>
                  <a:gd name="T19" fmla="*/ 0 h 44"/>
                  <a:gd name="T20" fmla="*/ 0 w 56"/>
                  <a:gd name="T21" fmla="*/ 1 h 44"/>
                  <a:gd name="T22" fmla="*/ 1 w 56"/>
                  <a:gd name="T23" fmla="*/ 6 h 44"/>
                  <a:gd name="T24" fmla="*/ 3 w 56"/>
                  <a:gd name="T25" fmla="*/ 12 h 44"/>
                  <a:gd name="T26" fmla="*/ 3 w 56"/>
                  <a:gd name="T27" fmla="*/ 16 h 44"/>
                  <a:gd name="T28" fmla="*/ 3 w 56"/>
                  <a:gd name="T29" fmla="*/ 20 h 44"/>
                  <a:gd name="T30" fmla="*/ 3 w 56"/>
                  <a:gd name="T31" fmla="*/ 25 h 44"/>
                  <a:gd name="T32" fmla="*/ 1 w 56"/>
                  <a:gd name="T33" fmla="*/ 30 h 44"/>
                  <a:gd name="T34" fmla="*/ 1 w 56"/>
                  <a:gd name="T35" fmla="*/ 34 h 44"/>
                  <a:gd name="T36" fmla="*/ 3 w 56"/>
                  <a:gd name="T37" fmla="*/ 36 h 44"/>
                  <a:gd name="T38" fmla="*/ 3 w 56"/>
                  <a:gd name="T39" fmla="*/ 36 h 44"/>
                  <a:gd name="T40" fmla="*/ 4 w 56"/>
                  <a:gd name="T41" fmla="*/ 36 h 44"/>
                  <a:gd name="T42" fmla="*/ 7 w 56"/>
                  <a:gd name="T43" fmla="*/ 38 h 44"/>
                  <a:gd name="T44" fmla="*/ 7 w 56"/>
                  <a:gd name="T45" fmla="*/ 42 h 44"/>
                  <a:gd name="T46" fmla="*/ 11 w 56"/>
                  <a:gd name="T47" fmla="*/ 44 h 44"/>
                  <a:gd name="T48" fmla="*/ 18 w 56"/>
                  <a:gd name="T49" fmla="*/ 44 h 44"/>
                  <a:gd name="T50" fmla="*/ 23 w 56"/>
                  <a:gd name="T51" fmla="*/ 44 h 44"/>
                  <a:gd name="T52" fmla="*/ 30 w 56"/>
                  <a:gd name="T53" fmla="*/ 44 h 44"/>
                  <a:gd name="T54" fmla="*/ 35 w 56"/>
                  <a:gd name="T55" fmla="*/ 44 h 44"/>
                  <a:gd name="T56" fmla="*/ 39 w 56"/>
                  <a:gd name="T57" fmla="*/ 43 h 44"/>
                  <a:gd name="T58" fmla="*/ 39 w 56"/>
                  <a:gd name="T59" fmla="*/ 40 h 44"/>
                  <a:gd name="T60" fmla="*/ 39 w 56"/>
                  <a:gd name="T61" fmla="*/ 38 h 44"/>
                  <a:gd name="T62" fmla="*/ 39 w 56"/>
                  <a:gd name="T63" fmla="*/ 36 h 44"/>
                  <a:gd name="T64" fmla="*/ 39 w 56"/>
                  <a:gd name="T65" fmla="*/ 35 h 44"/>
                  <a:gd name="T66" fmla="*/ 41 w 56"/>
                  <a:gd name="T67" fmla="*/ 34 h 44"/>
                  <a:gd name="T68" fmla="*/ 41 w 56"/>
                  <a:gd name="T69" fmla="*/ 32 h 44"/>
                  <a:gd name="T70" fmla="*/ 41 w 56"/>
                  <a:gd name="T71" fmla="*/ 31 h 44"/>
                  <a:gd name="T72" fmla="*/ 42 w 56"/>
                  <a:gd name="T73" fmla="*/ 31 h 44"/>
                  <a:gd name="T74" fmla="*/ 44 w 56"/>
                  <a:gd name="T75" fmla="*/ 28 h 44"/>
                  <a:gd name="T76" fmla="*/ 45 w 56"/>
                  <a:gd name="T77" fmla="*/ 27 h 44"/>
                  <a:gd name="T78" fmla="*/ 46 w 56"/>
                  <a:gd name="T79" fmla="*/ 23 h 44"/>
                  <a:gd name="T80" fmla="*/ 48 w 56"/>
                  <a:gd name="T81" fmla="*/ 21 h 44"/>
                  <a:gd name="T82" fmla="*/ 49 w 56"/>
                  <a:gd name="T83" fmla="*/ 20 h 44"/>
                  <a:gd name="T84" fmla="*/ 49 w 56"/>
                  <a:gd name="T85" fmla="*/ 19 h 44"/>
                  <a:gd name="T86" fmla="*/ 52 w 56"/>
                  <a:gd name="T87" fmla="*/ 17 h 44"/>
                  <a:gd name="T88" fmla="*/ 52 w 56"/>
                  <a:gd name="T89" fmla="*/ 13 h 44"/>
                  <a:gd name="T90" fmla="*/ 53 w 56"/>
                  <a:gd name="T91" fmla="*/ 10 h 44"/>
                  <a:gd name="T92" fmla="*/ 56 w 56"/>
                  <a:gd name="T93" fmla="*/ 8 h 44"/>
                  <a:gd name="T94" fmla="*/ 56 w 56"/>
                  <a:gd name="T95" fmla="*/ 8 h 44"/>
                  <a:gd name="T96" fmla="*/ 56 w 56"/>
                  <a:gd name="T97"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6" h="44">
                    <a:moveTo>
                      <a:pt x="56" y="6"/>
                    </a:moveTo>
                    <a:lnTo>
                      <a:pt x="56" y="6"/>
                    </a:lnTo>
                    <a:lnTo>
                      <a:pt x="56" y="6"/>
                    </a:lnTo>
                    <a:lnTo>
                      <a:pt x="54" y="6"/>
                    </a:lnTo>
                    <a:lnTo>
                      <a:pt x="52" y="6"/>
                    </a:lnTo>
                    <a:lnTo>
                      <a:pt x="50" y="6"/>
                    </a:lnTo>
                    <a:lnTo>
                      <a:pt x="49" y="6"/>
                    </a:lnTo>
                    <a:lnTo>
                      <a:pt x="49" y="5"/>
                    </a:lnTo>
                    <a:lnTo>
                      <a:pt x="50" y="4"/>
                    </a:lnTo>
                    <a:lnTo>
                      <a:pt x="50" y="4"/>
                    </a:lnTo>
                    <a:lnTo>
                      <a:pt x="50" y="4"/>
                    </a:lnTo>
                    <a:lnTo>
                      <a:pt x="52" y="2"/>
                    </a:lnTo>
                    <a:lnTo>
                      <a:pt x="52" y="1"/>
                    </a:lnTo>
                    <a:lnTo>
                      <a:pt x="52" y="1"/>
                    </a:lnTo>
                    <a:lnTo>
                      <a:pt x="52" y="1"/>
                    </a:lnTo>
                    <a:lnTo>
                      <a:pt x="50" y="0"/>
                    </a:lnTo>
                    <a:lnTo>
                      <a:pt x="48" y="0"/>
                    </a:lnTo>
                    <a:lnTo>
                      <a:pt x="45" y="0"/>
                    </a:lnTo>
                    <a:lnTo>
                      <a:pt x="41" y="0"/>
                    </a:lnTo>
                    <a:lnTo>
                      <a:pt x="38" y="0"/>
                    </a:lnTo>
                    <a:lnTo>
                      <a:pt x="35" y="0"/>
                    </a:lnTo>
                    <a:lnTo>
                      <a:pt x="31" y="0"/>
                    </a:lnTo>
                    <a:lnTo>
                      <a:pt x="29" y="0"/>
                    </a:lnTo>
                    <a:lnTo>
                      <a:pt x="26" y="0"/>
                    </a:lnTo>
                    <a:lnTo>
                      <a:pt x="22" y="0"/>
                    </a:lnTo>
                    <a:lnTo>
                      <a:pt x="19" y="0"/>
                    </a:lnTo>
                    <a:lnTo>
                      <a:pt x="16" y="0"/>
                    </a:lnTo>
                    <a:lnTo>
                      <a:pt x="14" y="0"/>
                    </a:lnTo>
                    <a:lnTo>
                      <a:pt x="10" y="0"/>
                    </a:lnTo>
                    <a:lnTo>
                      <a:pt x="7" y="0"/>
                    </a:lnTo>
                    <a:lnTo>
                      <a:pt x="4" y="0"/>
                    </a:lnTo>
                    <a:lnTo>
                      <a:pt x="0" y="0"/>
                    </a:lnTo>
                    <a:lnTo>
                      <a:pt x="0" y="1"/>
                    </a:lnTo>
                    <a:lnTo>
                      <a:pt x="1" y="2"/>
                    </a:lnTo>
                    <a:lnTo>
                      <a:pt x="1" y="5"/>
                    </a:lnTo>
                    <a:lnTo>
                      <a:pt x="1" y="6"/>
                    </a:lnTo>
                    <a:lnTo>
                      <a:pt x="1" y="8"/>
                    </a:lnTo>
                    <a:lnTo>
                      <a:pt x="1" y="10"/>
                    </a:lnTo>
                    <a:lnTo>
                      <a:pt x="3" y="12"/>
                    </a:lnTo>
                    <a:lnTo>
                      <a:pt x="3" y="13"/>
                    </a:lnTo>
                    <a:lnTo>
                      <a:pt x="3" y="15"/>
                    </a:lnTo>
                    <a:lnTo>
                      <a:pt x="3" y="16"/>
                    </a:lnTo>
                    <a:lnTo>
                      <a:pt x="3" y="17"/>
                    </a:lnTo>
                    <a:lnTo>
                      <a:pt x="3" y="19"/>
                    </a:lnTo>
                    <a:lnTo>
                      <a:pt x="3" y="20"/>
                    </a:lnTo>
                    <a:lnTo>
                      <a:pt x="3" y="23"/>
                    </a:lnTo>
                    <a:lnTo>
                      <a:pt x="3" y="24"/>
                    </a:lnTo>
                    <a:lnTo>
                      <a:pt x="3" y="25"/>
                    </a:lnTo>
                    <a:lnTo>
                      <a:pt x="3" y="27"/>
                    </a:lnTo>
                    <a:lnTo>
                      <a:pt x="1" y="28"/>
                    </a:lnTo>
                    <a:lnTo>
                      <a:pt x="1" y="30"/>
                    </a:lnTo>
                    <a:lnTo>
                      <a:pt x="1" y="31"/>
                    </a:lnTo>
                    <a:lnTo>
                      <a:pt x="1" y="32"/>
                    </a:lnTo>
                    <a:lnTo>
                      <a:pt x="1" y="34"/>
                    </a:lnTo>
                    <a:lnTo>
                      <a:pt x="1" y="35"/>
                    </a:lnTo>
                    <a:lnTo>
                      <a:pt x="1" y="36"/>
                    </a:lnTo>
                    <a:lnTo>
                      <a:pt x="3" y="36"/>
                    </a:lnTo>
                    <a:lnTo>
                      <a:pt x="3" y="36"/>
                    </a:lnTo>
                    <a:lnTo>
                      <a:pt x="3" y="36"/>
                    </a:lnTo>
                    <a:lnTo>
                      <a:pt x="3" y="36"/>
                    </a:lnTo>
                    <a:lnTo>
                      <a:pt x="4" y="36"/>
                    </a:lnTo>
                    <a:lnTo>
                      <a:pt x="4" y="36"/>
                    </a:lnTo>
                    <a:lnTo>
                      <a:pt x="4" y="36"/>
                    </a:lnTo>
                    <a:lnTo>
                      <a:pt x="5" y="36"/>
                    </a:lnTo>
                    <a:lnTo>
                      <a:pt x="7" y="36"/>
                    </a:lnTo>
                    <a:lnTo>
                      <a:pt x="7" y="38"/>
                    </a:lnTo>
                    <a:lnTo>
                      <a:pt x="7" y="39"/>
                    </a:lnTo>
                    <a:lnTo>
                      <a:pt x="7" y="40"/>
                    </a:lnTo>
                    <a:lnTo>
                      <a:pt x="7" y="42"/>
                    </a:lnTo>
                    <a:lnTo>
                      <a:pt x="7" y="44"/>
                    </a:lnTo>
                    <a:lnTo>
                      <a:pt x="10" y="44"/>
                    </a:lnTo>
                    <a:lnTo>
                      <a:pt x="11" y="44"/>
                    </a:lnTo>
                    <a:lnTo>
                      <a:pt x="14" y="44"/>
                    </a:lnTo>
                    <a:lnTo>
                      <a:pt x="15" y="44"/>
                    </a:lnTo>
                    <a:lnTo>
                      <a:pt x="18" y="44"/>
                    </a:lnTo>
                    <a:lnTo>
                      <a:pt x="19" y="44"/>
                    </a:lnTo>
                    <a:lnTo>
                      <a:pt x="22" y="44"/>
                    </a:lnTo>
                    <a:lnTo>
                      <a:pt x="23" y="44"/>
                    </a:lnTo>
                    <a:lnTo>
                      <a:pt x="26" y="44"/>
                    </a:lnTo>
                    <a:lnTo>
                      <a:pt x="27" y="44"/>
                    </a:lnTo>
                    <a:lnTo>
                      <a:pt x="30" y="44"/>
                    </a:lnTo>
                    <a:lnTo>
                      <a:pt x="31" y="44"/>
                    </a:lnTo>
                    <a:lnTo>
                      <a:pt x="34" y="44"/>
                    </a:lnTo>
                    <a:lnTo>
                      <a:pt x="35" y="44"/>
                    </a:lnTo>
                    <a:lnTo>
                      <a:pt x="38" y="44"/>
                    </a:lnTo>
                    <a:lnTo>
                      <a:pt x="39" y="44"/>
                    </a:lnTo>
                    <a:lnTo>
                      <a:pt x="39" y="43"/>
                    </a:lnTo>
                    <a:lnTo>
                      <a:pt x="39" y="42"/>
                    </a:lnTo>
                    <a:lnTo>
                      <a:pt x="39" y="40"/>
                    </a:lnTo>
                    <a:lnTo>
                      <a:pt x="39" y="40"/>
                    </a:lnTo>
                    <a:lnTo>
                      <a:pt x="39" y="39"/>
                    </a:lnTo>
                    <a:lnTo>
                      <a:pt x="39" y="39"/>
                    </a:lnTo>
                    <a:lnTo>
                      <a:pt x="39" y="38"/>
                    </a:lnTo>
                    <a:lnTo>
                      <a:pt x="39" y="38"/>
                    </a:lnTo>
                    <a:lnTo>
                      <a:pt x="39" y="38"/>
                    </a:lnTo>
                    <a:lnTo>
                      <a:pt x="39" y="36"/>
                    </a:lnTo>
                    <a:lnTo>
                      <a:pt x="39" y="36"/>
                    </a:lnTo>
                    <a:lnTo>
                      <a:pt x="39" y="36"/>
                    </a:lnTo>
                    <a:lnTo>
                      <a:pt x="39" y="35"/>
                    </a:lnTo>
                    <a:lnTo>
                      <a:pt x="39" y="35"/>
                    </a:lnTo>
                    <a:lnTo>
                      <a:pt x="41" y="35"/>
                    </a:lnTo>
                    <a:lnTo>
                      <a:pt x="41" y="34"/>
                    </a:lnTo>
                    <a:lnTo>
                      <a:pt x="41" y="34"/>
                    </a:lnTo>
                    <a:lnTo>
                      <a:pt x="41" y="32"/>
                    </a:lnTo>
                    <a:lnTo>
                      <a:pt x="41" y="32"/>
                    </a:lnTo>
                    <a:lnTo>
                      <a:pt x="41" y="32"/>
                    </a:lnTo>
                    <a:lnTo>
                      <a:pt x="41" y="31"/>
                    </a:lnTo>
                    <a:lnTo>
                      <a:pt x="41" y="31"/>
                    </a:lnTo>
                    <a:lnTo>
                      <a:pt x="42" y="31"/>
                    </a:lnTo>
                    <a:lnTo>
                      <a:pt x="42" y="31"/>
                    </a:lnTo>
                    <a:lnTo>
                      <a:pt x="42" y="31"/>
                    </a:lnTo>
                    <a:lnTo>
                      <a:pt x="42" y="30"/>
                    </a:lnTo>
                    <a:lnTo>
                      <a:pt x="42" y="30"/>
                    </a:lnTo>
                    <a:lnTo>
                      <a:pt x="44" y="28"/>
                    </a:lnTo>
                    <a:lnTo>
                      <a:pt x="44" y="28"/>
                    </a:lnTo>
                    <a:lnTo>
                      <a:pt x="44" y="27"/>
                    </a:lnTo>
                    <a:lnTo>
                      <a:pt x="45" y="27"/>
                    </a:lnTo>
                    <a:lnTo>
                      <a:pt x="45" y="27"/>
                    </a:lnTo>
                    <a:lnTo>
                      <a:pt x="46" y="25"/>
                    </a:lnTo>
                    <a:lnTo>
                      <a:pt x="46" y="23"/>
                    </a:lnTo>
                    <a:lnTo>
                      <a:pt x="46" y="23"/>
                    </a:lnTo>
                    <a:lnTo>
                      <a:pt x="48" y="21"/>
                    </a:lnTo>
                    <a:lnTo>
                      <a:pt x="48" y="21"/>
                    </a:lnTo>
                    <a:lnTo>
                      <a:pt x="48" y="21"/>
                    </a:lnTo>
                    <a:lnTo>
                      <a:pt x="48" y="20"/>
                    </a:lnTo>
                    <a:lnTo>
                      <a:pt x="49" y="20"/>
                    </a:lnTo>
                    <a:lnTo>
                      <a:pt x="49" y="20"/>
                    </a:lnTo>
                    <a:lnTo>
                      <a:pt x="49" y="19"/>
                    </a:lnTo>
                    <a:lnTo>
                      <a:pt x="49" y="19"/>
                    </a:lnTo>
                    <a:lnTo>
                      <a:pt x="49" y="19"/>
                    </a:lnTo>
                    <a:lnTo>
                      <a:pt x="50" y="19"/>
                    </a:lnTo>
                    <a:lnTo>
                      <a:pt x="52" y="17"/>
                    </a:lnTo>
                    <a:lnTo>
                      <a:pt x="52" y="16"/>
                    </a:lnTo>
                    <a:lnTo>
                      <a:pt x="52" y="15"/>
                    </a:lnTo>
                    <a:lnTo>
                      <a:pt x="52" y="13"/>
                    </a:lnTo>
                    <a:lnTo>
                      <a:pt x="53" y="12"/>
                    </a:lnTo>
                    <a:lnTo>
                      <a:pt x="53" y="10"/>
                    </a:lnTo>
                    <a:lnTo>
                      <a:pt x="53" y="10"/>
                    </a:lnTo>
                    <a:lnTo>
                      <a:pt x="54" y="9"/>
                    </a:lnTo>
                    <a:lnTo>
                      <a:pt x="56" y="8"/>
                    </a:lnTo>
                    <a:lnTo>
                      <a:pt x="56" y="8"/>
                    </a:lnTo>
                    <a:lnTo>
                      <a:pt x="56" y="8"/>
                    </a:lnTo>
                    <a:lnTo>
                      <a:pt x="56" y="8"/>
                    </a:lnTo>
                    <a:lnTo>
                      <a:pt x="56" y="8"/>
                    </a:lnTo>
                    <a:lnTo>
                      <a:pt x="56" y="8"/>
                    </a:lnTo>
                    <a:lnTo>
                      <a:pt x="56" y="8"/>
                    </a:lnTo>
                    <a:lnTo>
                      <a:pt x="56" y="6"/>
                    </a:lnTo>
                    <a:lnTo>
                      <a:pt x="56" y="6"/>
                    </a:lnTo>
                    <a:lnTo>
                      <a:pt x="56" y="6"/>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08" name="Alabama">
                <a:extLst>
                  <a:ext uri="{FF2B5EF4-FFF2-40B4-BE49-F238E27FC236}">
                    <a16:creationId xmlns:a16="http://schemas.microsoft.com/office/drawing/2014/main" id="{03776E4C-946D-47A7-A6A0-1C6F5A510082}"/>
                  </a:ext>
                </a:extLst>
              </p:cNvPr>
              <p:cNvSpPr>
                <a:spLocks noEditPoints="1"/>
              </p:cNvSpPr>
              <p:nvPr/>
            </p:nvSpPr>
            <p:spPr bwMode="auto">
              <a:xfrm>
                <a:off x="3162567" y="3550634"/>
                <a:ext cx="78863" cy="115410"/>
              </a:xfrm>
              <a:custGeom>
                <a:avLst/>
                <a:gdLst>
                  <a:gd name="T0" fmla="*/ 3 w 41"/>
                  <a:gd name="T1" fmla="*/ 60 h 60"/>
                  <a:gd name="T2" fmla="*/ 4 w 41"/>
                  <a:gd name="T3" fmla="*/ 60 h 60"/>
                  <a:gd name="T4" fmla="*/ 41 w 41"/>
                  <a:gd name="T5" fmla="*/ 34 h 60"/>
                  <a:gd name="T6" fmla="*/ 38 w 41"/>
                  <a:gd name="T7" fmla="*/ 27 h 60"/>
                  <a:gd name="T8" fmla="*/ 37 w 41"/>
                  <a:gd name="T9" fmla="*/ 24 h 60"/>
                  <a:gd name="T10" fmla="*/ 37 w 41"/>
                  <a:gd name="T11" fmla="*/ 19 h 60"/>
                  <a:gd name="T12" fmla="*/ 36 w 41"/>
                  <a:gd name="T13" fmla="*/ 15 h 60"/>
                  <a:gd name="T14" fmla="*/ 36 w 41"/>
                  <a:gd name="T15" fmla="*/ 9 h 60"/>
                  <a:gd name="T16" fmla="*/ 34 w 41"/>
                  <a:gd name="T17" fmla="*/ 5 h 60"/>
                  <a:gd name="T18" fmla="*/ 33 w 41"/>
                  <a:gd name="T19" fmla="*/ 0 h 60"/>
                  <a:gd name="T20" fmla="*/ 28 w 41"/>
                  <a:gd name="T21" fmla="*/ 0 h 60"/>
                  <a:gd name="T22" fmla="*/ 22 w 41"/>
                  <a:gd name="T23" fmla="*/ 0 h 60"/>
                  <a:gd name="T24" fmla="*/ 17 w 41"/>
                  <a:gd name="T25" fmla="*/ 0 h 60"/>
                  <a:gd name="T26" fmla="*/ 11 w 41"/>
                  <a:gd name="T27" fmla="*/ 0 h 60"/>
                  <a:gd name="T28" fmla="*/ 6 w 41"/>
                  <a:gd name="T29" fmla="*/ 0 h 60"/>
                  <a:gd name="T30" fmla="*/ 4 w 41"/>
                  <a:gd name="T31" fmla="*/ 0 h 60"/>
                  <a:gd name="T32" fmla="*/ 6 w 41"/>
                  <a:gd name="T33" fmla="*/ 1 h 60"/>
                  <a:gd name="T34" fmla="*/ 4 w 41"/>
                  <a:gd name="T35" fmla="*/ 4 h 60"/>
                  <a:gd name="T36" fmla="*/ 4 w 41"/>
                  <a:gd name="T37" fmla="*/ 11 h 60"/>
                  <a:gd name="T38" fmla="*/ 3 w 41"/>
                  <a:gd name="T39" fmla="*/ 19 h 60"/>
                  <a:gd name="T40" fmla="*/ 3 w 41"/>
                  <a:gd name="T41" fmla="*/ 25 h 60"/>
                  <a:gd name="T42" fmla="*/ 2 w 41"/>
                  <a:gd name="T43" fmla="*/ 32 h 60"/>
                  <a:gd name="T44" fmla="*/ 0 w 41"/>
                  <a:gd name="T45" fmla="*/ 39 h 60"/>
                  <a:gd name="T46" fmla="*/ 2 w 41"/>
                  <a:gd name="T47" fmla="*/ 46 h 60"/>
                  <a:gd name="T48" fmla="*/ 2 w 41"/>
                  <a:gd name="T49" fmla="*/ 53 h 60"/>
                  <a:gd name="T50" fmla="*/ 2 w 41"/>
                  <a:gd name="T51" fmla="*/ 58 h 60"/>
                  <a:gd name="T52" fmla="*/ 4 w 41"/>
                  <a:gd name="T53" fmla="*/ 57 h 60"/>
                  <a:gd name="T54" fmla="*/ 6 w 41"/>
                  <a:gd name="T55" fmla="*/ 54 h 60"/>
                  <a:gd name="T56" fmla="*/ 7 w 41"/>
                  <a:gd name="T57" fmla="*/ 57 h 60"/>
                  <a:gd name="T58" fmla="*/ 9 w 41"/>
                  <a:gd name="T59" fmla="*/ 58 h 60"/>
                  <a:gd name="T60" fmla="*/ 7 w 41"/>
                  <a:gd name="T61" fmla="*/ 60 h 60"/>
                  <a:gd name="T62" fmla="*/ 11 w 41"/>
                  <a:gd name="T63" fmla="*/ 58 h 60"/>
                  <a:gd name="T64" fmla="*/ 13 w 41"/>
                  <a:gd name="T65" fmla="*/ 57 h 60"/>
                  <a:gd name="T66" fmla="*/ 13 w 41"/>
                  <a:gd name="T67" fmla="*/ 54 h 60"/>
                  <a:gd name="T68" fmla="*/ 11 w 41"/>
                  <a:gd name="T69" fmla="*/ 51 h 60"/>
                  <a:gd name="T70" fmla="*/ 14 w 41"/>
                  <a:gd name="T71" fmla="*/ 50 h 60"/>
                  <a:gd name="T72" fmla="*/ 26 w 41"/>
                  <a:gd name="T73" fmla="*/ 50 h 60"/>
                  <a:gd name="T74" fmla="*/ 37 w 41"/>
                  <a:gd name="T75" fmla="*/ 50 h 60"/>
                  <a:gd name="T76" fmla="*/ 40 w 41"/>
                  <a:gd name="T77" fmla="*/ 46 h 60"/>
                  <a:gd name="T78" fmla="*/ 40 w 41"/>
                  <a:gd name="T79" fmla="*/ 42 h 60"/>
                  <a:gd name="T80" fmla="*/ 40 w 41"/>
                  <a:gd name="T81" fmla="*/ 36 h 60"/>
                  <a:gd name="T82" fmla="*/ 40 w 41"/>
                  <a:gd name="T83" fmla="*/ 35 h 60"/>
                  <a:gd name="T84" fmla="*/ 41 w 41"/>
                  <a:gd name="T8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 h="60">
                    <a:moveTo>
                      <a:pt x="3" y="60"/>
                    </a:moveTo>
                    <a:lnTo>
                      <a:pt x="3" y="60"/>
                    </a:lnTo>
                    <a:lnTo>
                      <a:pt x="3" y="60"/>
                    </a:lnTo>
                    <a:lnTo>
                      <a:pt x="4" y="60"/>
                    </a:lnTo>
                    <a:lnTo>
                      <a:pt x="6" y="60"/>
                    </a:lnTo>
                    <a:lnTo>
                      <a:pt x="4" y="60"/>
                    </a:lnTo>
                    <a:lnTo>
                      <a:pt x="3" y="60"/>
                    </a:lnTo>
                    <a:close/>
                    <a:moveTo>
                      <a:pt x="41" y="34"/>
                    </a:moveTo>
                    <a:lnTo>
                      <a:pt x="41" y="34"/>
                    </a:lnTo>
                    <a:lnTo>
                      <a:pt x="41" y="32"/>
                    </a:lnTo>
                    <a:lnTo>
                      <a:pt x="40" y="31"/>
                    </a:lnTo>
                    <a:lnTo>
                      <a:pt x="38" y="27"/>
                    </a:lnTo>
                    <a:lnTo>
                      <a:pt x="38" y="27"/>
                    </a:lnTo>
                    <a:lnTo>
                      <a:pt x="38" y="25"/>
                    </a:lnTo>
                    <a:lnTo>
                      <a:pt x="37" y="24"/>
                    </a:lnTo>
                    <a:lnTo>
                      <a:pt x="37" y="23"/>
                    </a:lnTo>
                    <a:lnTo>
                      <a:pt x="37" y="21"/>
                    </a:lnTo>
                    <a:lnTo>
                      <a:pt x="37" y="19"/>
                    </a:lnTo>
                    <a:lnTo>
                      <a:pt x="37" y="17"/>
                    </a:lnTo>
                    <a:lnTo>
                      <a:pt x="36" y="16"/>
                    </a:lnTo>
                    <a:lnTo>
                      <a:pt x="36" y="15"/>
                    </a:lnTo>
                    <a:lnTo>
                      <a:pt x="36" y="13"/>
                    </a:lnTo>
                    <a:lnTo>
                      <a:pt x="36" y="11"/>
                    </a:lnTo>
                    <a:lnTo>
                      <a:pt x="36" y="9"/>
                    </a:lnTo>
                    <a:lnTo>
                      <a:pt x="34" y="8"/>
                    </a:lnTo>
                    <a:lnTo>
                      <a:pt x="34" y="6"/>
                    </a:lnTo>
                    <a:lnTo>
                      <a:pt x="34" y="5"/>
                    </a:lnTo>
                    <a:lnTo>
                      <a:pt x="34" y="2"/>
                    </a:lnTo>
                    <a:lnTo>
                      <a:pt x="33" y="1"/>
                    </a:lnTo>
                    <a:lnTo>
                      <a:pt x="33" y="0"/>
                    </a:lnTo>
                    <a:lnTo>
                      <a:pt x="32" y="0"/>
                    </a:lnTo>
                    <a:lnTo>
                      <a:pt x="30" y="0"/>
                    </a:lnTo>
                    <a:lnTo>
                      <a:pt x="28" y="0"/>
                    </a:lnTo>
                    <a:lnTo>
                      <a:pt x="26" y="0"/>
                    </a:lnTo>
                    <a:lnTo>
                      <a:pt x="25" y="0"/>
                    </a:lnTo>
                    <a:lnTo>
                      <a:pt x="22" y="0"/>
                    </a:lnTo>
                    <a:lnTo>
                      <a:pt x="21" y="0"/>
                    </a:lnTo>
                    <a:lnTo>
                      <a:pt x="18" y="0"/>
                    </a:lnTo>
                    <a:lnTo>
                      <a:pt x="17" y="0"/>
                    </a:lnTo>
                    <a:lnTo>
                      <a:pt x="15" y="0"/>
                    </a:lnTo>
                    <a:lnTo>
                      <a:pt x="13" y="0"/>
                    </a:lnTo>
                    <a:lnTo>
                      <a:pt x="11" y="0"/>
                    </a:lnTo>
                    <a:lnTo>
                      <a:pt x="10" y="0"/>
                    </a:lnTo>
                    <a:lnTo>
                      <a:pt x="7" y="0"/>
                    </a:lnTo>
                    <a:lnTo>
                      <a:pt x="6" y="0"/>
                    </a:lnTo>
                    <a:lnTo>
                      <a:pt x="4" y="0"/>
                    </a:lnTo>
                    <a:lnTo>
                      <a:pt x="4" y="0"/>
                    </a:lnTo>
                    <a:lnTo>
                      <a:pt x="4" y="0"/>
                    </a:lnTo>
                    <a:lnTo>
                      <a:pt x="4" y="0"/>
                    </a:lnTo>
                    <a:lnTo>
                      <a:pt x="6" y="1"/>
                    </a:lnTo>
                    <a:lnTo>
                      <a:pt x="6" y="1"/>
                    </a:lnTo>
                    <a:lnTo>
                      <a:pt x="6" y="1"/>
                    </a:lnTo>
                    <a:lnTo>
                      <a:pt x="6" y="1"/>
                    </a:lnTo>
                    <a:lnTo>
                      <a:pt x="4" y="4"/>
                    </a:lnTo>
                    <a:lnTo>
                      <a:pt x="4" y="6"/>
                    </a:lnTo>
                    <a:lnTo>
                      <a:pt x="4" y="9"/>
                    </a:lnTo>
                    <a:lnTo>
                      <a:pt x="4" y="11"/>
                    </a:lnTo>
                    <a:lnTo>
                      <a:pt x="4" y="13"/>
                    </a:lnTo>
                    <a:lnTo>
                      <a:pt x="3" y="16"/>
                    </a:lnTo>
                    <a:lnTo>
                      <a:pt x="3" y="19"/>
                    </a:lnTo>
                    <a:lnTo>
                      <a:pt x="3" y="20"/>
                    </a:lnTo>
                    <a:lnTo>
                      <a:pt x="3" y="23"/>
                    </a:lnTo>
                    <a:lnTo>
                      <a:pt x="3" y="25"/>
                    </a:lnTo>
                    <a:lnTo>
                      <a:pt x="2" y="27"/>
                    </a:lnTo>
                    <a:lnTo>
                      <a:pt x="2" y="30"/>
                    </a:lnTo>
                    <a:lnTo>
                      <a:pt x="2" y="32"/>
                    </a:lnTo>
                    <a:lnTo>
                      <a:pt x="2" y="35"/>
                    </a:lnTo>
                    <a:lnTo>
                      <a:pt x="2" y="36"/>
                    </a:lnTo>
                    <a:lnTo>
                      <a:pt x="0" y="39"/>
                    </a:lnTo>
                    <a:lnTo>
                      <a:pt x="0" y="42"/>
                    </a:lnTo>
                    <a:lnTo>
                      <a:pt x="2" y="43"/>
                    </a:lnTo>
                    <a:lnTo>
                      <a:pt x="2" y="46"/>
                    </a:lnTo>
                    <a:lnTo>
                      <a:pt x="2" y="49"/>
                    </a:lnTo>
                    <a:lnTo>
                      <a:pt x="2" y="51"/>
                    </a:lnTo>
                    <a:lnTo>
                      <a:pt x="2" y="53"/>
                    </a:lnTo>
                    <a:lnTo>
                      <a:pt x="2" y="55"/>
                    </a:lnTo>
                    <a:lnTo>
                      <a:pt x="2" y="58"/>
                    </a:lnTo>
                    <a:lnTo>
                      <a:pt x="2" y="58"/>
                    </a:lnTo>
                    <a:lnTo>
                      <a:pt x="3" y="58"/>
                    </a:lnTo>
                    <a:lnTo>
                      <a:pt x="4" y="58"/>
                    </a:lnTo>
                    <a:lnTo>
                      <a:pt x="4" y="57"/>
                    </a:lnTo>
                    <a:lnTo>
                      <a:pt x="6" y="55"/>
                    </a:lnTo>
                    <a:lnTo>
                      <a:pt x="6" y="54"/>
                    </a:lnTo>
                    <a:lnTo>
                      <a:pt x="6" y="54"/>
                    </a:lnTo>
                    <a:lnTo>
                      <a:pt x="7" y="54"/>
                    </a:lnTo>
                    <a:lnTo>
                      <a:pt x="7" y="55"/>
                    </a:lnTo>
                    <a:lnTo>
                      <a:pt x="7" y="57"/>
                    </a:lnTo>
                    <a:lnTo>
                      <a:pt x="7" y="57"/>
                    </a:lnTo>
                    <a:lnTo>
                      <a:pt x="9" y="57"/>
                    </a:lnTo>
                    <a:lnTo>
                      <a:pt x="9" y="58"/>
                    </a:lnTo>
                    <a:lnTo>
                      <a:pt x="9" y="60"/>
                    </a:lnTo>
                    <a:lnTo>
                      <a:pt x="7" y="60"/>
                    </a:lnTo>
                    <a:lnTo>
                      <a:pt x="7" y="60"/>
                    </a:lnTo>
                    <a:lnTo>
                      <a:pt x="6" y="60"/>
                    </a:lnTo>
                    <a:lnTo>
                      <a:pt x="11" y="60"/>
                    </a:lnTo>
                    <a:lnTo>
                      <a:pt x="11" y="58"/>
                    </a:lnTo>
                    <a:lnTo>
                      <a:pt x="13" y="58"/>
                    </a:lnTo>
                    <a:lnTo>
                      <a:pt x="13" y="57"/>
                    </a:lnTo>
                    <a:lnTo>
                      <a:pt x="13" y="57"/>
                    </a:lnTo>
                    <a:lnTo>
                      <a:pt x="13" y="57"/>
                    </a:lnTo>
                    <a:lnTo>
                      <a:pt x="13" y="55"/>
                    </a:lnTo>
                    <a:lnTo>
                      <a:pt x="13" y="54"/>
                    </a:lnTo>
                    <a:lnTo>
                      <a:pt x="13" y="54"/>
                    </a:lnTo>
                    <a:lnTo>
                      <a:pt x="11" y="53"/>
                    </a:lnTo>
                    <a:lnTo>
                      <a:pt x="11" y="51"/>
                    </a:lnTo>
                    <a:lnTo>
                      <a:pt x="11" y="51"/>
                    </a:lnTo>
                    <a:lnTo>
                      <a:pt x="11" y="50"/>
                    </a:lnTo>
                    <a:lnTo>
                      <a:pt x="14" y="50"/>
                    </a:lnTo>
                    <a:lnTo>
                      <a:pt x="18" y="50"/>
                    </a:lnTo>
                    <a:lnTo>
                      <a:pt x="22" y="50"/>
                    </a:lnTo>
                    <a:lnTo>
                      <a:pt x="26" y="50"/>
                    </a:lnTo>
                    <a:lnTo>
                      <a:pt x="29" y="50"/>
                    </a:lnTo>
                    <a:lnTo>
                      <a:pt x="33" y="50"/>
                    </a:lnTo>
                    <a:lnTo>
                      <a:pt x="37" y="50"/>
                    </a:lnTo>
                    <a:lnTo>
                      <a:pt x="40" y="50"/>
                    </a:lnTo>
                    <a:lnTo>
                      <a:pt x="40" y="49"/>
                    </a:lnTo>
                    <a:lnTo>
                      <a:pt x="40" y="46"/>
                    </a:lnTo>
                    <a:lnTo>
                      <a:pt x="40" y="43"/>
                    </a:lnTo>
                    <a:lnTo>
                      <a:pt x="40" y="42"/>
                    </a:lnTo>
                    <a:lnTo>
                      <a:pt x="40" y="42"/>
                    </a:lnTo>
                    <a:lnTo>
                      <a:pt x="38" y="40"/>
                    </a:lnTo>
                    <a:lnTo>
                      <a:pt x="38" y="39"/>
                    </a:lnTo>
                    <a:lnTo>
                      <a:pt x="40" y="36"/>
                    </a:lnTo>
                    <a:lnTo>
                      <a:pt x="40" y="36"/>
                    </a:lnTo>
                    <a:lnTo>
                      <a:pt x="40" y="36"/>
                    </a:lnTo>
                    <a:lnTo>
                      <a:pt x="40" y="35"/>
                    </a:lnTo>
                    <a:lnTo>
                      <a:pt x="41" y="35"/>
                    </a:lnTo>
                    <a:lnTo>
                      <a:pt x="41" y="34"/>
                    </a:lnTo>
                    <a:lnTo>
                      <a:pt x="41" y="34"/>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09" name="Alaska">
                <a:extLst>
                  <a:ext uri="{FF2B5EF4-FFF2-40B4-BE49-F238E27FC236}">
                    <a16:creationId xmlns:a16="http://schemas.microsoft.com/office/drawing/2014/main" id="{F5861169-D18C-440E-83ED-E51C15C84111}"/>
                  </a:ext>
                </a:extLst>
              </p:cNvPr>
              <p:cNvSpPr>
                <a:spLocks noEditPoints="1"/>
              </p:cNvSpPr>
              <p:nvPr/>
            </p:nvSpPr>
            <p:spPr bwMode="auto">
              <a:xfrm>
                <a:off x="1425649" y="2440776"/>
                <a:ext cx="7842102" cy="667455"/>
              </a:xfrm>
              <a:custGeom>
                <a:avLst/>
                <a:gdLst>
                  <a:gd name="T0" fmla="*/ 184 w 4077"/>
                  <a:gd name="T1" fmla="*/ 242 h 347"/>
                  <a:gd name="T2" fmla="*/ 160 w 4077"/>
                  <a:gd name="T3" fmla="*/ 270 h 347"/>
                  <a:gd name="T4" fmla="*/ 377 w 4077"/>
                  <a:gd name="T5" fmla="*/ 269 h 347"/>
                  <a:gd name="T6" fmla="*/ 164 w 4077"/>
                  <a:gd name="T7" fmla="*/ 249 h 347"/>
                  <a:gd name="T8" fmla="*/ 161 w 4077"/>
                  <a:gd name="T9" fmla="*/ 262 h 347"/>
                  <a:gd name="T10" fmla="*/ 184 w 4077"/>
                  <a:gd name="T11" fmla="*/ 207 h 347"/>
                  <a:gd name="T12" fmla="*/ 377 w 4077"/>
                  <a:gd name="T13" fmla="*/ 246 h 347"/>
                  <a:gd name="T14" fmla="*/ 251 w 4077"/>
                  <a:gd name="T15" fmla="*/ 207 h 347"/>
                  <a:gd name="T16" fmla="*/ 237 w 4077"/>
                  <a:gd name="T17" fmla="*/ 212 h 347"/>
                  <a:gd name="T18" fmla="*/ 31 w 4077"/>
                  <a:gd name="T19" fmla="*/ 306 h 347"/>
                  <a:gd name="T20" fmla="*/ 44 w 4077"/>
                  <a:gd name="T21" fmla="*/ 303 h 347"/>
                  <a:gd name="T22" fmla="*/ 30 w 4077"/>
                  <a:gd name="T23" fmla="*/ 208 h 347"/>
                  <a:gd name="T24" fmla="*/ 9 w 4077"/>
                  <a:gd name="T25" fmla="*/ 322 h 347"/>
                  <a:gd name="T26" fmla="*/ 92 w 4077"/>
                  <a:gd name="T27" fmla="*/ 294 h 347"/>
                  <a:gd name="T28" fmla="*/ 88 w 4077"/>
                  <a:gd name="T29" fmla="*/ 290 h 347"/>
                  <a:gd name="T30" fmla="*/ 387 w 4077"/>
                  <a:gd name="T31" fmla="*/ 251 h 347"/>
                  <a:gd name="T32" fmla="*/ 4025 w 4077"/>
                  <a:gd name="T33" fmla="*/ 205 h 347"/>
                  <a:gd name="T34" fmla="*/ 3973 w 4077"/>
                  <a:gd name="T35" fmla="*/ 345 h 347"/>
                  <a:gd name="T36" fmla="*/ 4071 w 4077"/>
                  <a:gd name="T37" fmla="*/ 324 h 347"/>
                  <a:gd name="T38" fmla="*/ 4060 w 4077"/>
                  <a:gd name="T39" fmla="*/ 329 h 347"/>
                  <a:gd name="T40" fmla="*/ 4055 w 4077"/>
                  <a:gd name="T41" fmla="*/ 158 h 347"/>
                  <a:gd name="T42" fmla="*/ 4010 w 4077"/>
                  <a:gd name="T43" fmla="*/ 334 h 347"/>
                  <a:gd name="T44" fmla="*/ 402 w 4077"/>
                  <a:gd name="T45" fmla="*/ 275 h 347"/>
                  <a:gd name="T46" fmla="*/ 409 w 4077"/>
                  <a:gd name="T47" fmla="*/ 280 h 347"/>
                  <a:gd name="T48" fmla="*/ 3965 w 4077"/>
                  <a:gd name="T49" fmla="*/ 343 h 347"/>
                  <a:gd name="T50" fmla="*/ 398 w 4077"/>
                  <a:gd name="T51" fmla="*/ 295 h 347"/>
                  <a:gd name="T52" fmla="*/ 405 w 4077"/>
                  <a:gd name="T53" fmla="*/ 256 h 347"/>
                  <a:gd name="T54" fmla="*/ 349 w 4077"/>
                  <a:gd name="T55" fmla="*/ 230 h 347"/>
                  <a:gd name="T56" fmla="*/ 309 w 4077"/>
                  <a:gd name="T57" fmla="*/ 92 h 347"/>
                  <a:gd name="T58" fmla="*/ 209 w 4077"/>
                  <a:gd name="T59" fmla="*/ 17 h 347"/>
                  <a:gd name="T60" fmla="*/ 141 w 4077"/>
                  <a:gd name="T61" fmla="*/ 4 h 347"/>
                  <a:gd name="T62" fmla="*/ 72 w 4077"/>
                  <a:gd name="T63" fmla="*/ 24 h 347"/>
                  <a:gd name="T64" fmla="*/ 66 w 4077"/>
                  <a:gd name="T65" fmla="*/ 85 h 347"/>
                  <a:gd name="T66" fmla="*/ 73 w 4077"/>
                  <a:gd name="T67" fmla="*/ 106 h 347"/>
                  <a:gd name="T68" fmla="*/ 4 w 4077"/>
                  <a:gd name="T69" fmla="*/ 114 h 347"/>
                  <a:gd name="T70" fmla="*/ 74 w 4077"/>
                  <a:gd name="T71" fmla="*/ 129 h 347"/>
                  <a:gd name="T72" fmla="*/ 50 w 4077"/>
                  <a:gd name="T73" fmla="*/ 156 h 347"/>
                  <a:gd name="T74" fmla="*/ 30 w 4077"/>
                  <a:gd name="T75" fmla="*/ 192 h 347"/>
                  <a:gd name="T76" fmla="*/ 44 w 4077"/>
                  <a:gd name="T77" fmla="*/ 200 h 347"/>
                  <a:gd name="T78" fmla="*/ 72 w 4077"/>
                  <a:gd name="T79" fmla="*/ 228 h 347"/>
                  <a:gd name="T80" fmla="*/ 111 w 4077"/>
                  <a:gd name="T81" fmla="*/ 232 h 347"/>
                  <a:gd name="T82" fmla="*/ 108 w 4077"/>
                  <a:gd name="T83" fmla="*/ 264 h 347"/>
                  <a:gd name="T84" fmla="*/ 69 w 4077"/>
                  <a:gd name="T85" fmla="*/ 284 h 347"/>
                  <a:gd name="T86" fmla="*/ 74 w 4077"/>
                  <a:gd name="T87" fmla="*/ 287 h 347"/>
                  <a:gd name="T88" fmla="*/ 108 w 4077"/>
                  <a:gd name="T89" fmla="*/ 279 h 347"/>
                  <a:gd name="T90" fmla="*/ 131 w 4077"/>
                  <a:gd name="T91" fmla="*/ 262 h 347"/>
                  <a:gd name="T92" fmla="*/ 170 w 4077"/>
                  <a:gd name="T93" fmla="*/ 232 h 347"/>
                  <a:gd name="T94" fmla="*/ 182 w 4077"/>
                  <a:gd name="T95" fmla="*/ 207 h 347"/>
                  <a:gd name="T96" fmla="*/ 205 w 4077"/>
                  <a:gd name="T97" fmla="*/ 197 h 347"/>
                  <a:gd name="T98" fmla="*/ 197 w 4077"/>
                  <a:gd name="T99" fmla="*/ 226 h 347"/>
                  <a:gd name="T100" fmla="*/ 228 w 4077"/>
                  <a:gd name="T101" fmla="*/ 211 h 347"/>
                  <a:gd name="T102" fmla="*/ 231 w 4077"/>
                  <a:gd name="T103" fmla="*/ 196 h 347"/>
                  <a:gd name="T104" fmla="*/ 259 w 4077"/>
                  <a:gd name="T105" fmla="*/ 207 h 347"/>
                  <a:gd name="T106" fmla="*/ 326 w 4077"/>
                  <a:gd name="T107" fmla="*/ 213 h 347"/>
                  <a:gd name="T108" fmla="*/ 348 w 4077"/>
                  <a:gd name="T109" fmla="*/ 236 h 347"/>
                  <a:gd name="T110" fmla="*/ 364 w 4077"/>
                  <a:gd name="T111" fmla="*/ 230 h 347"/>
                  <a:gd name="T112" fmla="*/ 386 w 4077"/>
                  <a:gd name="T113" fmla="*/ 243 h 347"/>
                  <a:gd name="T114" fmla="*/ 407 w 4077"/>
                  <a:gd name="T115" fmla="*/ 269 h 347"/>
                  <a:gd name="T116" fmla="*/ 422 w 4077"/>
                  <a:gd name="T117" fmla="*/ 294 h 347"/>
                  <a:gd name="T118" fmla="*/ 409 w 4077"/>
                  <a:gd name="T119" fmla="*/ 287 h 347"/>
                  <a:gd name="T120" fmla="*/ 399 w 4077"/>
                  <a:gd name="T121" fmla="*/ 287 h 347"/>
                  <a:gd name="T122" fmla="*/ 417 w 4077"/>
                  <a:gd name="T123" fmla="*/ 296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77" h="347">
                    <a:moveTo>
                      <a:pt x="184" y="242"/>
                    </a:moveTo>
                    <a:lnTo>
                      <a:pt x="183" y="242"/>
                    </a:lnTo>
                    <a:lnTo>
                      <a:pt x="183" y="241"/>
                    </a:lnTo>
                    <a:lnTo>
                      <a:pt x="182" y="241"/>
                    </a:lnTo>
                    <a:lnTo>
                      <a:pt x="180" y="241"/>
                    </a:lnTo>
                    <a:lnTo>
                      <a:pt x="180" y="241"/>
                    </a:lnTo>
                    <a:lnTo>
                      <a:pt x="180" y="241"/>
                    </a:lnTo>
                    <a:lnTo>
                      <a:pt x="180" y="241"/>
                    </a:lnTo>
                    <a:lnTo>
                      <a:pt x="179" y="241"/>
                    </a:lnTo>
                    <a:lnTo>
                      <a:pt x="179" y="239"/>
                    </a:lnTo>
                    <a:lnTo>
                      <a:pt x="178" y="239"/>
                    </a:lnTo>
                    <a:lnTo>
                      <a:pt x="176" y="239"/>
                    </a:lnTo>
                    <a:lnTo>
                      <a:pt x="175" y="239"/>
                    </a:lnTo>
                    <a:lnTo>
                      <a:pt x="175" y="241"/>
                    </a:lnTo>
                    <a:lnTo>
                      <a:pt x="176" y="241"/>
                    </a:lnTo>
                    <a:lnTo>
                      <a:pt x="176" y="242"/>
                    </a:lnTo>
                    <a:lnTo>
                      <a:pt x="175" y="242"/>
                    </a:lnTo>
                    <a:lnTo>
                      <a:pt x="175" y="242"/>
                    </a:lnTo>
                    <a:lnTo>
                      <a:pt x="174" y="242"/>
                    </a:lnTo>
                    <a:lnTo>
                      <a:pt x="172" y="243"/>
                    </a:lnTo>
                    <a:lnTo>
                      <a:pt x="170" y="245"/>
                    </a:lnTo>
                    <a:lnTo>
                      <a:pt x="170" y="246"/>
                    </a:lnTo>
                    <a:lnTo>
                      <a:pt x="174" y="247"/>
                    </a:lnTo>
                    <a:lnTo>
                      <a:pt x="174" y="247"/>
                    </a:lnTo>
                    <a:lnTo>
                      <a:pt x="175" y="246"/>
                    </a:lnTo>
                    <a:lnTo>
                      <a:pt x="176" y="246"/>
                    </a:lnTo>
                    <a:lnTo>
                      <a:pt x="176" y="246"/>
                    </a:lnTo>
                    <a:lnTo>
                      <a:pt x="176" y="246"/>
                    </a:lnTo>
                    <a:lnTo>
                      <a:pt x="178" y="245"/>
                    </a:lnTo>
                    <a:lnTo>
                      <a:pt x="178" y="245"/>
                    </a:lnTo>
                    <a:lnTo>
                      <a:pt x="178" y="243"/>
                    </a:lnTo>
                    <a:lnTo>
                      <a:pt x="178" y="245"/>
                    </a:lnTo>
                    <a:lnTo>
                      <a:pt x="179" y="245"/>
                    </a:lnTo>
                    <a:lnTo>
                      <a:pt x="179" y="245"/>
                    </a:lnTo>
                    <a:lnTo>
                      <a:pt x="180" y="245"/>
                    </a:lnTo>
                    <a:lnTo>
                      <a:pt x="180" y="245"/>
                    </a:lnTo>
                    <a:lnTo>
                      <a:pt x="182" y="245"/>
                    </a:lnTo>
                    <a:lnTo>
                      <a:pt x="180" y="243"/>
                    </a:lnTo>
                    <a:lnTo>
                      <a:pt x="180" y="243"/>
                    </a:lnTo>
                    <a:lnTo>
                      <a:pt x="182" y="242"/>
                    </a:lnTo>
                    <a:lnTo>
                      <a:pt x="182" y="242"/>
                    </a:lnTo>
                    <a:lnTo>
                      <a:pt x="182" y="243"/>
                    </a:lnTo>
                    <a:lnTo>
                      <a:pt x="183" y="243"/>
                    </a:lnTo>
                    <a:lnTo>
                      <a:pt x="183" y="243"/>
                    </a:lnTo>
                    <a:lnTo>
                      <a:pt x="183" y="245"/>
                    </a:lnTo>
                    <a:lnTo>
                      <a:pt x="183" y="243"/>
                    </a:lnTo>
                    <a:lnTo>
                      <a:pt x="184" y="243"/>
                    </a:lnTo>
                    <a:lnTo>
                      <a:pt x="184" y="242"/>
                    </a:lnTo>
                    <a:lnTo>
                      <a:pt x="184" y="242"/>
                    </a:lnTo>
                    <a:lnTo>
                      <a:pt x="184" y="242"/>
                    </a:lnTo>
                    <a:close/>
                    <a:moveTo>
                      <a:pt x="179" y="239"/>
                    </a:moveTo>
                    <a:lnTo>
                      <a:pt x="179" y="239"/>
                    </a:lnTo>
                    <a:lnTo>
                      <a:pt x="180" y="238"/>
                    </a:lnTo>
                    <a:lnTo>
                      <a:pt x="180" y="238"/>
                    </a:lnTo>
                    <a:lnTo>
                      <a:pt x="180" y="236"/>
                    </a:lnTo>
                    <a:lnTo>
                      <a:pt x="180" y="236"/>
                    </a:lnTo>
                    <a:lnTo>
                      <a:pt x="180" y="236"/>
                    </a:lnTo>
                    <a:lnTo>
                      <a:pt x="179" y="236"/>
                    </a:lnTo>
                    <a:lnTo>
                      <a:pt x="178" y="238"/>
                    </a:lnTo>
                    <a:lnTo>
                      <a:pt x="178" y="238"/>
                    </a:lnTo>
                    <a:lnTo>
                      <a:pt x="178" y="238"/>
                    </a:lnTo>
                    <a:lnTo>
                      <a:pt x="179" y="239"/>
                    </a:lnTo>
                    <a:close/>
                    <a:moveTo>
                      <a:pt x="227" y="212"/>
                    </a:moveTo>
                    <a:lnTo>
                      <a:pt x="227" y="212"/>
                    </a:lnTo>
                    <a:lnTo>
                      <a:pt x="229" y="213"/>
                    </a:lnTo>
                    <a:lnTo>
                      <a:pt x="229" y="212"/>
                    </a:lnTo>
                    <a:lnTo>
                      <a:pt x="231" y="212"/>
                    </a:lnTo>
                    <a:lnTo>
                      <a:pt x="229" y="211"/>
                    </a:lnTo>
                    <a:lnTo>
                      <a:pt x="227" y="212"/>
                    </a:lnTo>
                    <a:close/>
                    <a:moveTo>
                      <a:pt x="156" y="269"/>
                    </a:moveTo>
                    <a:lnTo>
                      <a:pt x="155" y="270"/>
                    </a:lnTo>
                    <a:lnTo>
                      <a:pt x="153" y="270"/>
                    </a:lnTo>
                    <a:lnTo>
                      <a:pt x="153" y="272"/>
                    </a:lnTo>
                    <a:lnTo>
                      <a:pt x="153" y="272"/>
                    </a:lnTo>
                    <a:lnTo>
                      <a:pt x="153" y="272"/>
                    </a:lnTo>
                    <a:lnTo>
                      <a:pt x="153" y="272"/>
                    </a:lnTo>
                    <a:lnTo>
                      <a:pt x="155" y="272"/>
                    </a:lnTo>
                    <a:lnTo>
                      <a:pt x="156" y="270"/>
                    </a:lnTo>
                    <a:lnTo>
                      <a:pt x="157" y="270"/>
                    </a:lnTo>
                    <a:lnTo>
                      <a:pt x="157" y="269"/>
                    </a:lnTo>
                    <a:lnTo>
                      <a:pt x="156" y="269"/>
                    </a:lnTo>
                    <a:close/>
                    <a:moveTo>
                      <a:pt x="170" y="249"/>
                    </a:moveTo>
                    <a:lnTo>
                      <a:pt x="170" y="250"/>
                    </a:lnTo>
                    <a:lnTo>
                      <a:pt x="170" y="250"/>
                    </a:lnTo>
                    <a:lnTo>
                      <a:pt x="171" y="249"/>
                    </a:lnTo>
                    <a:lnTo>
                      <a:pt x="170" y="249"/>
                    </a:lnTo>
                    <a:lnTo>
                      <a:pt x="170" y="247"/>
                    </a:lnTo>
                    <a:lnTo>
                      <a:pt x="168" y="247"/>
                    </a:lnTo>
                    <a:lnTo>
                      <a:pt x="167" y="247"/>
                    </a:lnTo>
                    <a:lnTo>
                      <a:pt x="167" y="247"/>
                    </a:lnTo>
                    <a:lnTo>
                      <a:pt x="168" y="249"/>
                    </a:lnTo>
                    <a:lnTo>
                      <a:pt x="170" y="249"/>
                    </a:lnTo>
                    <a:close/>
                    <a:moveTo>
                      <a:pt x="160" y="269"/>
                    </a:moveTo>
                    <a:lnTo>
                      <a:pt x="159" y="270"/>
                    </a:lnTo>
                    <a:lnTo>
                      <a:pt x="159" y="270"/>
                    </a:lnTo>
                    <a:lnTo>
                      <a:pt x="159" y="270"/>
                    </a:lnTo>
                    <a:lnTo>
                      <a:pt x="160" y="270"/>
                    </a:lnTo>
                    <a:lnTo>
                      <a:pt x="160" y="270"/>
                    </a:lnTo>
                    <a:lnTo>
                      <a:pt x="160" y="270"/>
                    </a:lnTo>
                    <a:lnTo>
                      <a:pt x="161" y="270"/>
                    </a:lnTo>
                    <a:lnTo>
                      <a:pt x="161" y="269"/>
                    </a:lnTo>
                    <a:lnTo>
                      <a:pt x="160" y="269"/>
                    </a:lnTo>
                    <a:lnTo>
                      <a:pt x="160" y="269"/>
                    </a:lnTo>
                    <a:close/>
                    <a:moveTo>
                      <a:pt x="382" y="266"/>
                    </a:moveTo>
                    <a:lnTo>
                      <a:pt x="380" y="265"/>
                    </a:lnTo>
                    <a:lnTo>
                      <a:pt x="380" y="262"/>
                    </a:lnTo>
                    <a:lnTo>
                      <a:pt x="379" y="261"/>
                    </a:lnTo>
                    <a:lnTo>
                      <a:pt x="379" y="260"/>
                    </a:lnTo>
                    <a:lnTo>
                      <a:pt x="377" y="257"/>
                    </a:lnTo>
                    <a:lnTo>
                      <a:pt x="376" y="257"/>
                    </a:lnTo>
                    <a:lnTo>
                      <a:pt x="376" y="256"/>
                    </a:lnTo>
                    <a:lnTo>
                      <a:pt x="373" y="254"/>
                    </a:lnTo>
                    <a:lnTo>
                      <a:pt x="372" y="254"/>
                    </a:lnTo>
                    <a:lnTo>
                      <a:pt x="372" y="254"/>
                    </a:lnTo>
                    <a:lnTo>
                      <a:pt x="371" y="256"/>
                    </a:lnTo>
                    <a:lnTo>
                      <a:pt x="371" y="257"/>
                    </a:lnTo>
                    <a:lnTo>
                      <a:pt x="371" y="257"/>
                    </a:lnTo>
                    <a:lnTo>
                      <a:pt x="369" y="258"/>
                    </a:lnTo>
                    <a:lnTo>
                      <a:pt x="368" y="258"/>
                    </a:lnTo>
                    <a:lnTo>
                      <a:pt x="368" y="258"/>
                    </a:lnTo>
                    <a:lnTo>
                      <a:pt x="368" y="260"/>
                    </a:lnTo>
                    <a:lnTo>
                      <a:pt x="368" y="261"/>
                    </a:lnTo>
                    <a:lnTo>
                      <a:pt x="368" y="262"/>
                    </a:lnTo>
                    <a:lnTo>
                      <a:pt x="368" y="262"/>
                    </a:lnTo>
                    <a:lnTo>
                      <a:pt x="369" y="262"/>
                    </a:lnTo>
                    <a:lnTo>
                      <a:pt x="371" y="262"/>
                    </a:lnTo>
                    <a:lnTo>
                      <a:pt x="372" y="260"/>
                    </a:lnTo>
                    <a:lnTo>
                      <a:pt x="372" y="260"/>
                    </a:lnTo>
                    <a:lnTo>
                      <a:pt x="373" y="260"/>
                    </a:lnTo>
                    <a:lnTo>
                      <a:pt x="373" y="262"/>
                    </a:lnTo>
                    <a:lnTo>
                      <a:pt x="375" y="262"/>
                    </a:lnTo>
                    <a:lnTo>
                      <a:pt x="375" y="262"/>
                    </a:lnTo>
                    <a:lnTo>
                      <a:pt x="375" y="262"/>
                    </a:lnTo>
                    <a:lnTo>
                      <a:pt x="373" y="264"/>
                    </a:lnTo>
                    <a:lnTo>
                      <a:pt x="373" y="265"/>
                    </a:lnTo>
                    <a:lnTo>
                      <a:pt x="373" y="265"/>
                    </a:lnTo>
                    <a:lnTo>
                      <a:pt x="373" y="266"/>
                    </a:lnTo>
                    <a:lnTo>
                      <a:pt x="373" y="266"/>
                    </a:lnTo>
                    <a:lnTo>
                      <a:pt x="375" y="266"/>
                    </a:lnTo>
                    <a:lnTo>
                      <a:pt x="376" y="266"/>
                    </a:lnTo>
                    <a:lnTo>
                      <a:pt x="375" y="268"/>
                    </a:lnTo>
                    <a:lnTo>
                      <a:pt x="376" y="268"/>
                    </a:lnTo>
                    <a:lnTo>
                      <a:pt x="377" y="269"/>
                    </a:lnTo>
                    <a:lnTo>
                      <a:pt x="377" y="268"/>
                    </a:lnTo>
                    <a:lnTo>
                      <a:pt x="379" y="268"/>
                    </a:lnTo>
                    <a:lnTo>
                      <a:pt x="379" y="268"/>
                    </a:lnTo>
                    <a:lnTo>
                      <a:pt x="377" y="269"/>
                    </a:lnTo>
                    <a:lnTo>
                      <a:pt x="377" y="269"/>
                    </a:lnTo>
                    <a:lnTo>
                      <a:pt x="377" y="270"/>
                    </a:lnTo>
                    <a:lnTo>
                      <a:pt x="377" y="270"/>
                    </a:lnTo>
                    <a:lnTo>
                      <a:pt x="377" y="272"/>
                    </a:lnTo>
                    <a:lnTo>
                      <a:pt x="379" y="275"/>
                    </a:lnTo>
                    <a:lnTo>
                      <a:pt x="379" y="275"/>
                    </a:lnTo>
                    <a:lnTo>
                      <a:pt x="380" y="276"/>
                    </a:lnTo>
                    <a:lnTo>
                      <a:pt x="380" y="276"/>
                    </a:lnTo>
                    <a:lnTo>
                      <a:pt x="382" y="276"/>
                    </a:lnTo>
                    <a:lnTo>
                      <a:pt x="382" y="275"/>
                    </a:lnTo>
                    <a:lnTo>
                      <a:pt x="382" y="272"/>
                    </a:lnTo>
                    <a:lnTo>
                      <a:pt x="382" y="270"/>
                    </a:lnTo>
                    <a:lnTo>
                      <a:pt x="382" y="270"/>
                    </a:lnTo>
                    <a:lnTo>
                      <a:pt x="382" y="270"/>
                    </a:lnTo>
                    <a:lnTo>
                      <a:pt x="382" y="269"/>
                    </a:lnTo>
                    <a:lnTo>
                      <a:pt x="382" y="268"/>
                    </a:lnTo>
                    <a:lnTo>
                      <a:pt x="382" y="266"/>
                    </a:lnTo>
                    <a:close/>
                    <a:moveTo>
                      <a:pt x="180" y="253"/>
                    </a:moveTo>
                    <a:lnTo>
                      <a:pt x="179" y="251"/>
                    </a:lnTo>
                    <a:lnTo>
                      <a:pt x="179" y="251"/>
                    </a:lnTo>
                    <a:lnTo>
                      <a:pt x="180" y="250"/>
                    </a:lnTo>
                    <a:lnTo>
                      <a:pt x="180" y="250"/>
                    </a:lnTo>
                    <a:lnTo>
                      <a:pt x="179" y="250"/>
                    </a:lnTo>
                    <a:lnTo>
                      <a:pt x="179" y="249"/>
                    </a:lnTo>
                    <a:lnTo>
                      <a:pt x="178" y="249"/>
                    </a:lnTo>
                    <a:lnTo>
                      <a:pt x="176" y="250"/>
                    </a:lnTo>
                    <a:lnTo>
                      <a:pt x="175" y="250"/>
                    </a:lnTo>
                    <a:lnTo>
                      <a:pt x="175" y="250"/>
                    </a:lnTo>
                    <a:lnTo>
                      <a:pt x="175" y="250"/>
                    </a:lnTo>
                    <a:lnTo>
                      <a:pt x="175" y="249"/>
                    </a:lnTo>
                    <a:lnTo>
                      <a:pt x="174" y="247"/>
                    </a:lnTo>
                    <a:lnTo>
                      <a:pt x="171" y="247"/>
                    </a:lnTo>
                    <a:lnTo>
                      <a:pt x="171" y="247"/>
                    </a:lnTo>
                    <a:lnTo>
                      <a:pt x="171" y="249"/>
                    </a:lnTo>
                    <a:lnTo>
                      <a:pt x="171" y="249"/>
                    </a:lnTo>
                    <a:lnTo>
                      <a:pt x="171" y="249"/>
                    </a:lnTo>
                    <a:lnTo>
                      <a:pt x="171" y="250"/>
                    </a:lnTo>
                    <a:lnTo>
                      <a:pt x="171" y="250"/>
                    </a:lnTo>
                    <a:lnTo>
                      <a:pt x="171" y="250"/>
                    </a:lnTo>
                    <a:lnTo>
                      <a:pt x="170" y="250"/>
                    </a:lnTo>
                    <a:lnTo>
                      <a:pt x="168" y="250"/>
                    </a:lnTo>
                    <a:lnTo>
                      <a:pt x="168" y="250"/>
                    </a:lnTo>
                    <a:lnTo>
                      <a:pt x="168" y="251"/>
                    </a:lnTo>
                    <a:lnTo>
                      <a:pt x="168" y="251"/>
                    </a:lnTo>
                    <a:lnTo>
                      <a:pt x="167" y="251"/>
                    </a:lnTo>
                    <a:lnTo>
                      <a:pt x="167" y="250"/>
                    </a:lnTo>
                    <a:lnTo>
                      <a:pt x="165" y="249"/>
                    </a:lnTo>
                    <a:lnTo>
                      <a:pt x="165" y="249"/>
                    </a:lnTo>
                    <a:lnTo>
                      <a:pt x="164" y="249"/>
                    </a:lnTo>
                    <a:lnTo>
                      <a:pt x="164" y="249"/>
                    </a:lnTo>
                    <a:lnTo>
                      <a:pt x="164" y="249"/>
                    </a:lnTo>
                    <a:lnTo>
                      <a:pt x="163" y="250"/>
                    </a:lnTo>
                    <a:lnTo>
                      <a:pt x="163" y="250"/>
                    </a:lnTo>
                    <a:lnTo>
                      <a:pt x="163" y="250"/>
                    </a:lnTo>
                    <a:lnTo>
                      <a:pt x="164" y="251"/>
                    </a:lnTo>
                    <a:lnTo>
                      <a:pt x="165" y="253"/>
                    </a:lnTo>
                    <a:lnTo>
                      <a:pt x="165" y="253"/>
                    </a:lnTo>
                    <a:lnTo>
                      <a:pt x="164" y="253"/>
                    </a:lnTo>
                    <a:lnTo>
                      <a:pt x="164" y="253"/>
                    </a:lnTo>
                    <a:lnTo>
                      <a:pt x="164" y="253"/>
                    </a:lnTo>
                    <a:lnTo>
                      <a:pt x="164" y="256"/>
                    </a:lnTo>
                    <a:lnTo>
                      <a:pt x="164" y="257"/>
                    </a:lnTo>
                    <a:lnTo>
                      <a:pt x="165" y="258"/>
                    </a:lnTo>
                    <a:lnTo>
                      <a:pt x="164" y="258"/>
                    </a:lnTo>
                    <a:lnTo>
                      <a:pt x="164" y="257"/>
                    </a:lnTo>
                    <a:lnTo>
                      <a:pt x="163" y="256"/>
                    </a:lnTo>
                    <a:lnTo>
                      <a:pt x="163" y="254"/>
                    </a:lnTo>
                    <a:lnTo>
                      <a:pt x="161" y="254"/>
                    </a:lnTo>
                    <a:lnTo>
                      <a:pt x="161" y="254"/>
                    </a:lnTo>
                    <a:lnTo>
                      <a:pt x="161" y="253"/>
                    </a:lnTo>
                    <a:lnTo>
                      <a:pt x="161" y="253"/>
                    </a:lnTo>
                    <a:lnTo>
                      <a:pt x="160" y="253"/>
                    </a:lnTo>
                    <a:lnTo>
                      <a:pt x="160" y="253"/>
                    </a:lnTo>
                    <a:lnTo>
                      <a:pt x="159" y="253"/>
                    </a:lnTo>
                    <a:lnTo>
                      <a:pt x="157" y="253"/>
                    </a:lnTo>
                    <a:lnTo>
                      <a:pt x="156" y="254"/>
                    </a:lnTo>
                    <a:lnTo>
                      <a:pt x="155" y="256"/>
                    </a:lnTo>
                    <a:lnTo>
                      <a:pt x="153" y="257"/>
                    </a:lnTo>
                    <a:lnTo>
                      <a:pt x="155" y="258"/>
                    </a:lnTo>
                    <a:lnTo>
                      <a:pt x="156" y="260"/>
                    </a:lnTo>
                    <a:lnTo>
                      <a:pt x="156" y="262"/>
                    </a:lnTo>
                    <a:lnTo>
                      <a:pt x="159" y="264"/>
                    </a:lnTo>
                    <a:lnTo>
                      <a:pt x="159" y="265"/>
                    </a:lnTo>
                    <a:lnTo>
                      <a:pt x="160" y="264"/>
                    </a:lnTo>
                    <a:lnTo>
                      <a:pt x="160" y="262"/>
                    </a:lnTo>
                    <a:lnTo>
                      <a:pt x="160" y="262"/>
                    </a:lnTo>
                    <a:lnTo>
                      <a:pt x="160" y="262"/>
                    </a:lnTo>
                    <a:lnTo>
                      <a:pt x="159" y="261"/>
                    </a:lnTo>
                    <a:lnTo>
                      <a:pt x="159" y="261"/>
                    </a:lnTo>
                    <a:lnTo>
                      <a:pt x="157" y="261"/>
                    </a:lnTo>
                    <a:lnTo>
                      <a:pt x="157" y="261"/>
                    </a:lnTo>
                    <a:lnTo>
                      <a:pt x="159" y="261"/>
                    </a:lnTo>
                    <a:lnTo>
                      <a:pt x="159" y="261"/>
                    </a:lnTo>
                    <a:lnTo>
                      <a:pt x="160" y="261"/>
                    </a:lnTo>
                    <a:lnTo>
                      <a:pt x="161" y="261"/>
                    </a:lnTo>
                    <a:lnTo>
                      <a:pt x="161" y="261"/>
                    </a:lnTo>
                    <a:lnTo>
                      <a:pt x="161" y="261"/>
                    </a:lnTo>
                    <a:lnTo>
                      <a:pt x="161" y="262"/>
                    </a:lnTo>
                    <a:lnTo>
                      <a:pt x="161" y="262"/>
                    </a:lnTo>
                    <a:lnTo>
                      <a:pt x="161" y="262"/>
                    </a:lnTo>
                    <a:lnTo>
                      <a:pt x="161" y="262"/>
                    </a:lnTo>
                    <a:lnTo>
                      <a:pt x="163" y="262"/>
                    </a:lnTo>
                    <a:lnTo>
                      <a:pt x="164" y="264"/>
                    </a:lnTo>
                    <a:lnTo>
                      <a:pt x="164" y="264"/>
                    </a:lnTo>
                    <a:lnTo>
                      <a:pt x="161" y="266"/>
                    </a:lnTo>
                    <a:lnTo>
                      <a:pt x="161" y="266"/>
                    </a:lnTo>
                    <a:lnTo>
                      <a:pt x="161" y="266"/>
                    </a:lnTo>
                    <a:lnTo>
                      <a:pt x="161" y="266"/>
                    </a:lnTo>
                    <a:lnTo>
                      <a:pt x="163" y="266"/>
                    </a:lnTo>
                    <a:lnTo>
                      <a:pt x="164" y="265"/>
                    </a:lnTo>
                    <a:lnTo>
                      <a:pt x="165" y="264"/>
                    </a:lnTo>
                    <a:lnTo>
                      <a:pt x="165" y="264"/>
                    </a:lnTo>
                    <a:lnTo>
                      <a:pt x="165" y="262"/>
                    </a:lnTo>
                    <a:lnTo>
                      <a:pt x="165" y="262"/>
                    </a:lnTo>
                    <a:lnTo>
                      <a:pt x="165" y="262"/>
                    </a:lnTo>
                    <a:lnTo>
                      <a:pt x="167" y="262"/>
                    </a:lnTo>
                    <a:lnTo>
                      <a:pt x="167" y="261"/>
                    </a:lnTo>
                    <a:lnTo>
                      <a:pt x="168" y="261"/>
                    </a:lnTo>
                    <a:lnTo>
                      <a:pt x="168" y="261"/>
                    </a:lnTo>
                    <a:lnTo>
                      <a:pt x="170" y="260"/>
                    </a:lnTo>
                    <a:lnTo>
                      <a:pt x="172" y="260"/>
                    </a:lnTo>
                    <a:lnTo>
                      <a:pt x="174" y="258"/>
                    </a:lnTo>
                    <a:lnTo>
                      <a:pt x="175" y="258"/>
                    </a:lnTo>
                    <a:lnTo>
                      <a:pt x="175" y="258"/>
                    </a:lnTo>
                    <a:lnTo>
                      <a:pt x="176" y="258"/>
                    </a:lnTo>
                    <a:lnTo>
                      <a:pt x="176" y="257"/>
                    </a:lnTo>
                    <a:lnTo>
                      <a:pt x="176" y="257"/>
                    </a:lnTo>
                    <a:lnTo>
                      <a:pt x="176" y="257"/>
                    </a:lnTo>
                    <a:lnTo>
                      <a:pt x="176" y="256"/>
                    </a:lnTo>
                    <a:lnTo>
                      <a:pt x="174" y="256"/>
                    </a:lnTo>
                    <a:lnTo>
                      <a:pt x="174" y="256"/>
                    </a:lnTo>
                    <a:lnTo>
                      <a:pt x="174" y="256"/>
                    </a:lnTo>
                    <a:lnTo>
                      <a:pt x="174" y="254"/>
                    </a:lnTo>
                    <a:lnTo>
                      <a:pt x="175" y="256"/>
                    </a:lnTo>
                    <a:lnTo>
                      <a:pt x="178" y="256"/>
                    </a:lnTo>
                    <a:lnTo>
                      <a:pt x="180" y="256"/>
                    </a:lnTo>
                    <a:lnTo>
                      <a:pt x="180" y="256"/>
                    </a:lnTo>
                    <a:lnTo>
                      <a:pt x="180" y="256"/>
                    </a:lnTo>
                    <a:lnTo>
                      <a:pt x="182" y="254"/>
                    </a:lnTo>
                    <a:lnTo>
                      <a:pt x="182" y="253"/>
                    </a:lnTo>
                    <a:lnTo>
                      <a:pt x="182" y="253"/>
                    </a:lnTo>
                    <a:lnTo>
                      <a:pt x="180" y="253"/>
                    </a:lnTo>
                    <a:close/>
                    <a:moveTo>
                      <a:pt x="184" y="207"/>
                    </a:moveTo>
                    <a:lnTo>
                      <a:pt x="186" y="205"/>
                    </a:lnTo>
                    <a:lnTo>
                      <a:pt x="186" y="205"/>
                    </a:lnTo>
                    <a:lnTo>
                      <a:pt x="184" y="205"/>
                    </a:lnTo>
                    <a:lnTo>
                      <a:pt x="184" y="207"/>
                    </a:lnTo>
                    <a:lnTo>
                      <a:pt x="183" y="208"/>
                    </a:lnTo>
                    <a:lnTo>
                      <a:pt x="184" y="207"/>
                    </a:lnTo>
                    <a:lnTo>
                      <a:pt x="184" y="207"/>
                    </a:lnTo>
                    <a:close/>
                    <a:moveTo>
                      <a:pt x="270" y="215"/>
                    </a:moveTo>
                    <a:lnTo>
                      <a:pt x="269" y="215"/>
                    </a:lnTo>
                    <a:lnTo>
                      <a:pt x="269" y="216"/>
                    </a:lnTo>
                    <a:lnTo>
                      <a:pt x="269" y="216"/>
                    </a:lnTo>
                    <a:lnTo>
                      <a:pt x="270" y="215"/>
                    </a:lnTo>
                    <a:lnTo>
                      <a:pt x="273" y="213"/>
                    </a:lnTo>
                    <a:lnTo>
                      <a:pt x="273" y="213"/>
                    </a:lnTo>
                    <a:lnTo>
                      <a:pt x="271" y="213"/>
                    </a:lnTo>
                    <a:lnTo>
                      <a:pt x="270" y="215"/>
                    </a:lnTo>
                    <a:close/>
                    <a:moveTo>
                      <a:pt x="261" y="208"/>
                    </a:moveTo>
                    <a:lnTo>
                      <a:pt x="261" y="208"/>
                    </a:lnTo>
                    <a:lnTo>
                      <a:pt x="262" y="208"/>
                    </a:lnTo>
                    <a:lnTo>
                      <a:pt x="262" y="208"/>
                    </a:lnTo>
                    <a:lnTo>
                      <a:pt x="263" y="207"/>
                    </a:lnTo>
                    <a:lnTo>
                      <a:pt x="262" y="207"/>
                    </a:lnTo>
                    <a:lnTo>
                      <a:pt x="261" y="208"/>
                    </a:lnTo>
                    <a:close/>
                    <a:moveTo>
                      <a:pt x="228" y="200"/>
                    </a:moveTo>
                    <a:lnTo>
                      <a:pt x="229" y="200"/>
                    </a:lnTo>
                    <a:lnTo>
                      <a:pt x="231" y="200"/>
                    </a:lnTo>
                    <a:lnTo>
                      <a:pt x="231" y="198"/>
                    </a:lnTo>
                    <a:lnTo>
                      <a:pt x="231" y="198"/>
                    </a:lnTo>
                    <a:lnTo>
                      <a:pt x="229" y="197"/>
                    </a:lnTo>
                    <a:lnTo>
                      <a:pt x="229" y="197"/>
                    </a:lnTo>
                    <a:lnTo>
                      <a:pt x="229" y="198"/>
                    </a:lnTo>
                    <a:lnTo>
                      <a:pt x="228" y="198"/>
                    </a:lnTo>
                    <a:lnTo>
                      <a:pt x="228" y="200"/>
                    </a:lnTo>
                    <a:close/>
                    <a:moveTo>
                      <a:pt x="371" y="256"/>
                    </a:moveTo>
                    <a:lnTo>
                      <a:pt x="371" y="253"/>
                    </a:lnTo>
                    <a:lnTo>
                      <a:pt x="371" y="253"/>
                    </a:lnTo>
                    <a:lnTo>
                      <a:pt x="371" y="253"/>
                    </a:lnTo>
                    <a:lnTo>
                      <a:pt x="372" y="253"/>
                    </a:lnTo>
                    <a:lnTo>
                      <a:pt x="375" y="254"/>
                    </a:lnTo>
                    <a:lnTo>
                      <a:pt x="376" y="254"/>
                    </a:lnTo>
                    <a:lnTo>
                      <a:pt x="377" y="256"/>
                    </a:lnTo>
                    <a:lnTo>
                      <a:pt x="379" y="253"/>
                    </a:lnTo>
                    <a:lnTo>
                      <a:pt x="379" y="253"/>
                    </a:lnTo>
                    <a:lnTo>
                      <a:pt x="377" y="251"/>
                    </a:lnTo>
                    <a:lnTo>
                      <a:pt x="375" y="251"/>
                    </a:lnTo>
                    <a:lnTo>
                      <a:pt x="373" y="250"/>
                    </a:lnTo>
                    <a:lnTo>
                      <a:pt x="375" y="250"/>
                    </a:lnTo>
                    <a:lnTo>
                      <a:pt x="375" y="250"/>
                    </a:lnTo>
                    <a:lnTo>
                      <a:pt x="376" y="250"/>
                    </a:lnTo>
                    <a:lnTo>
                      <a:pt x="377" y="250"/>
                    </a:lnTo>
                    <a:lnTo>
                      <a:pt x="377" y="247"/>
                    </a:lnTo>
                    <a:lnTo>
                      <a:pt x="377" y="246"/>
                    </a:lnTo>
                    <a:lnTo>
                      <a:pt x="377" y="246"/>
                    </a:lnTo>
                    <a:lnTo>
                      <a:pt x="375" y="245"/>
                    </a:lnTo>
                    <a:lnTo>
                      <a:pt x="373" y="245"/>
                    </a:lnTo>
                    <a:lnTo>
                      <a:pt x="373" y="245"/>
                    </a:lnTo>
                    <a:lnTo>
                      <a:pt x="372" y="245"/>
                    </a:lnTo>
                    <a:lnTo>
                      <a:pt x="371" y="246"/>
                    </a:lnTo>
                    <a:lnTo>
                      <a:pt x="371" y="247"/>
                    </a:lnTo>
                    <a:lnTo>
                      <a:pt x="369" y="246"/>
                    </a:lnTo>
                    <a:lnTo>
                      <a:pt x="369" y="246"/>
                    </a:lnTo>
                    <a:lnTo>
                      <a:pt x="371" y="246"/>
                    </a:lnTo>
                    <a:lnTo>
                      <a:pt x="371" y="245"/>
                    </a:lnTo>
                    <a:lnTo>
                      <a:pt x="371" y="245"/>
                    </a:lnTo>
                    <a:lnTo>
                      <a:pt x="369" y="243"/>
                    </a:lnTo>
                    <a:lnTo>
                      <a:pt x="368" y="242"/>
                    </a:lnTo>
                    <a:lnTo>
                      <a:pt x="367" y="243"/>
                    </a:lnTo>
                    <a:lnTo>
                      <a:pt x="367" y="243"/>
                    </a:lnTo>
                    <a:lnTo>
                      <a:pt x="365" y="243"/>
                    </a:lnTo>
                    <a:lnTo>
                      <a:pt x="365" y="243"/>
                    </a:lnTo>
                    <a:lnTo>
                      <a:pt x="364" y="245"/>
                    </a:lnTo>
                    <a:lnTo>
                      <a:pt x="364" y="245"/>
                    </a:lnTo>
                    <a:lnTo>
                      <a:pt x="362" y="245"/>
                    </a:lnTo>
                    <a:lnTo>
                      <a:pt x="362" y="243"/>
                    </a:lnTo>
                    <a:lnTo>
                      <a:pt x="361" y="245"/>
                    </a:lnTo>
                    <a:lnTo>
                      <a:pt x="361" y="245"/>
                    </a:lnTo>
                    <a:lnTo>
                      <a:pt x="360" y="245"/>
                    </a:lnTo>
                    <a:lnTo>
                      <a:pt x="360" y="246"/>
                    </a:lnTo>
                    <a:lnTo>
                      <a:pt x="360" y="247"/>
                    </a:lnTo>
                    <a:lnTo>
                      <a:pt x="361" y="249"/>
                    </a:lnTo>
                    <a:lnTo>
                      <a:pt x="361" y="249"/>
                    </a:lnTo>
                    <a:lnTo>
                      <a:pt x="365" y="251"/>
                    </a:lnTo>
                    <a:lnTo>
                      <a:pt x="365" y="254"/>
                    </a:lnTo>
                    <a:lnTo>
                      <a:pt x="367" y="256"/>
                    </a:lnTo>
                    <a:lnTo>
                      <a:pt x="369" y="257"/>
                    </a:lnTo>
                    <a:lnTo>
                      <a:pt x="371" y="256"/>
                    </a:lnTo>
                    <a:close/>
                    <a:moveTo>
                      <a:pt x="251" y="207"/>
                    </a:moveTo>
                    <a:lnTo>
                      <a:pt x="248" y="207"/>
                    </a:lnTo>
                    <a:lnTo>
                      <a:pt x="248" y="205"/>
                    </a:lnTo>
                    <a:lnTo>
                      <a:pt x="246" y="205"/>
                    </a:lnTo>
                    <a:lnTo>
                      <a:pt x="246" y="205"/>
                    </a:lnTo>
                    <a:lnTo>
                      <a:pt x="244" y="207"/>
                    </a:lnTo>
                    <a:lnTo>
                      <a:pt x="244" y="207"/>
                    </a:lnTo>
                    <a:lnTo>
                      <a:pt x="244" y="207"/>
                    </a:lnTo>
                    <a:lnTo>
                      <a:pt x="244" y="207"/>
                    </a:lnTo>
                    <a:lnTo>
                      <a:pt x="246" y="208"/>
                    </a:lnTo>
                    <a:lnTo>
                      <a:pt x="246" y="209"/>
                    </a:lnTo>
                    <a:lnTo>
                      <a:pt x="246" y="209"/>
                    </a:lnTo>
                    <a:lnTo>
                      <a:pt x="248" y="208"/>
                    </a:lnTo>
                    <a:lnTo>
                      <a:pt x="250" y="207"/>
                    </a:lnTo>
                    <a:lnTo>
                      <a:pt x="251" y="207"/>
                    </a:lnTo>
                    <a:lnTo>
                      <a:pt x="251" y="207"/>
                    </a:lnTo>
                    <a:lnTo>
                      <a:pt x="251" y="207"/>
                    </a:lnTo>
                    <a:lnTo>
                      <a:pt x="251" y="207"/>
                    </a:lnTo>
                    <a:close/>
                    <a:moveTo>
                      <a:pt x="233" y="205"/>
                    </a:moveTo>
                    <a:lnTo>
                      <a:pt x="233" y="205"/>
                    </a:lnTo>
                    <a:lnTo>
                      <a:pt x="233" y="205"/>
                    </a:lnTo>
                    <a:lnTo>
                      <a:pt x="233" y="205"/>
                    </a:lnTo>
                    <a:lnTo>
                      <a:pt x="232" y="205"/>
                    </a:lnTo>
                    <a:lnTo>
                      <a:pt x="232" y="205"/>
                    </a:lnTo>
                    <a:lnTo>
                      <a:pt x="232" y="205"/>
                    </a:lnTo>
                    <a:lnTo>
                      <a:pt x="232" y="205"/>
                    </a:lnTo>
                    <a:lnTo>
                      <a:pt x="232" y="207"/>
                    </a:lnTo>
                    <a:lnTo>
                      <a:pt x="232" y="208"/>
                    </a:lnTo>
                    <a:lnTo>
                      <a:pt x="232" y="208"/>
                    </a:lnTo>
                    <a:lnTo>
                      <a:pt x="231" y="208"/>
                    </a:lnTo>
                    <a:lnTo>
                      <a:pt x="231" y="209"/>
                    </a:lnTo>
                    <a:lnTo>
                      <a:pt x="232" y="209"/>
                    </a:lnTo>
                    <a:lnTo>
                      <a:pt x="232" y="209"/>
                    </a:lnTo>
                    <a:lnTo>
                      <a:pt x="232" y="211"/>
                    </a:lnTo>
                    <a:lnTo>
                      <a:pt x="232" y="211"/>
                    </a:lnTo>
                    <a:lnTo>
                      <a:pt x="232" y="211"/>
                    </a:lnTo>
                    <a:lnTo>
                      <a:pt x="233" y="209"/>
                    </a:lnTo>
                    <a:lnTo>
                      <a:pt x="233" y="209"/>
                    </a:lnTo>
                    <a:lnTo>
                      <a:pt x="233" y="208"/>
                    </a:lnTo>
                    <a:lnTo>
                      <a:pt x="233" y="207"/>
                    </a:lnTo>
                    <a:lnTo>
                      <a:pt x="233" y="207"/>
                    </a:lnTo>
                    <a:lnTo>
                      <a:pt x="233" y="205"/>
                    </a:lnTo>
                    <a:close/>
                    <a:moveTo>
                      <a:pt x="240" y="207"/>
                    </a:moveTo>
                    <a:lnTo>
                      <a:pt x="239" y="207"/>
                    </a:lnTo>
                    <a:lnTo>
                      <a:pt x="239" y="208"/>
                    </a:lnTo>
                    <a:lnTo>
                      <a:pt x="237" y="211"/>
                    </a:lnTo>
                    <a:lnTo>
                      <a:pt x="236" y="212"/>
                    </a:lnTo>
                    <a:lnTo>
                      <a:pt x="235" y="213"/>
                    </a:lnTo>
                    <a:lnTo>
                      <a:pt x="233" y="215"/>
                    </a:lnTo>
                    <a:lnTo>
                      <a:pt x="232" y="215"/>
                    </a:lnTo>
                    <a:lnTo>
                      <a:pt x="232" y="215"/>
                    </a:lnTo>
                    <a:lnTo>
                      <a:pt x="231" y="216"/>
                    </a:lnTo>
                    <a:lnTo>
                      <a:pt x="232" y="216"/>
                    </a:lnTo>
                    <a:lnTo>
                      <a:pt x="233" y="216"/>
                    </a:lnTo>
                    <a:lnTo>
                      <a:pt x="233" y="216"/>
                    </a:lnTo>
                    <a:lnTo>
                      <a:pt x="233" y="216"/>
                    </a:lnTo>
                    <a:lnTo>
                      <a:pt x="235" y="216"/>
                    </a:lnTo>
                    <a:lnTo>
                      <a:pt x="235" y="216"/>
                    </a:lnTo>
                    <a:lnTo>
                      <a:pt x="236" y="215"/>
                    </a:lnTo>
                    <a:lnTo>
                      <a:pt x="236" y="215"/>
                    </a:lnTo>
                    <a:lnTo>
                      <a:pt x="236" y="213"/>
                    </a:lnTo>
                    <a:lnTo>
                      <a:pt x="236" y="213"/>
                    </a:lnTo>
                    <a:lnTo>
                      <a:pt x="237" y="213"/>
                    </a:lnTo>
                    <a:lnTo>
                      <a:pt x="237" y="212"/>
                    </a:lnTo>
                    <a:lnTo>
                      <a:pt x="237" y="212"/>
                    </a:lnTo>
                    <a:lnTo>
                      <a:pt x="242" y="209"/>
                    </a:lnTo>
                    <a:lnTo>
                      <a:pt x="242" y="208"/>
                    </a:lnTo>
                    <a:lnTo>
                      <a:pt x="242" y="208"/>
                    </a:lnTo>
                    <a:lnTo>
                      <a:pt x="240" y="207"/>
                    </a:lnTo>
                    <a:close/>
                    <a:moveTo>
                      <a:pt x="174" y="261"/>
                    </a:moveTo>
                    <a:lnTo>
                      <a:pt x="170" y="260"/>
                    </a:lnTo>
                    <a:lnTo>
                      <a:pt x="170" y="261"/>
                    </a:lnTo>
                    <a:lnTo>
                      <a:pt x="170" y="262"/>
                    </a:lnTo>
                    <a:lnTo>
                      <a:pt x="170" y="264"/>
                    </a:lnTo>
                    <a:lnTo>
                      <a:pt x="171" y="262"/>
                    </a:lnTo>
                    <a:lnTo>
                      <a:pt x="171" y="261"/>
                    </a:lnTo>
                    <a:lnTo>
                      <a:pt x="172" y="261"/>
                    </a:lnTo>
                    <a:lnTo>
                      <a:pt x="174" y="261"/>
                    </a:lnTo>
                    <a:lnTo>
                      <a:pt x="174" y="261"/>
                    </a:lnTo>
                    <a:lnTo>
                      <a:pt x="175" y="261"/>
                    </a:lnTo>
                    <a:lnTo>
                      <a:pt x="174" y="261"/>
                    </a:lnTo>
                    <a:lnTo>
                      <a:pt x="174" y="261"/>
                    </a:lnTo>
                    <a:close/>
                    <a:moveTo>
                      <a:pt x="24" y="313"/>
                    </a:moveTo>
                    <a:lnTo>
                      <a:pt x="24" y="314"/>
                    </a:lnTo>
                    <a:lnTo>
                      <a:pt x="23" y="314"/>
                    </a:lnTo>
                    <a:lnTo>
                      <a:pt x="23" y="314"/>
                    </a:lnTo>
                    <a:lnTo>
                      <a:pt x="23" y="314"/>
                    </a:lnTo>
                    <a:lnTo>
                      <a:pt x="24" y="315"/>
                    </a:lnTo>
                    <a:lnTo>
                      <a:pt x="24" y="315"/>
                    </a:lnTo>
                    <a:lnTo>
                      <a:pt x="24" y="314"/>
                    </a:lnTo>
                    <a:lnTo>
                      <a:pt x="24" y="314"/>
                    </a:lnTo>
                    <a:lnTo>
                      <a:pt x="25" y="313"/>
                    </a:lnTo>
                    <a:lnTo>
                      <a:pt x="24" y="313"/>
                    </a:lnTo>
                    <a:lnTo>
                      <a:pt x="24" y="313"/>
                    </a:lnTo>
                    <a:close/>
                    <a:moveTo>
                      <a:pt x="28" y="309"/>
                    </a:moveTo>
                    <a:lnTo>
                      <a:pt x="27" y="307"/>
                    </a:lnTo>
                    <a:lnTo>
                      <a:pt x="27" y="307"/>
                    </a:lnTo>
                    <a:lnTo>
                      <a:pt x="25" y="307"/>
                    </a:lnTo>
                    <a:lnTo>
                      <a:pt x="25" y="309"/>
                    </a:lnTo>
                    <a:lnTo>
                      <a:pt x="25" y="309"/>
                    </a:lnTo>
                    <a:lnTo>
                      <a:pt x="25" y="309"/>
                    </a:lnTo>
                    <a:lnTo>
                      <a:pt x="25" y="310"/>
                    </a:lnTo>
                    <a:lnTo>
                      <a:pt x="25" y="310"/>
                    </a:lnTo>
                    <a:lnTo>
                      <a:pt x="27" y="310"/>
                    </a:lnTo>
                    <a:lnTo>
                      <a:pt x="27" y="310"/>
                    </a:lnTo>
                    <a:lnTo>
                      <a:pt x="27" y="310"/>
                    </a:lnTo>
                    <a:lnTo>
                      <a:pt x="28" y="310"/>
                    </a:lnTo>
                    <a:lnTo>
                      <a:pt x="30" y="310"/>
                    </a:lnTo>
                    <a:lnTo>
                      <a:pt x="30" y="309"/>
                    </a:lnTo>
                    <a:lnTo>
                      <a:pt x="30" y="309"/>
                    </a:lnTo>
                    <a:lnTo>
                      <a:pt x="28" y="309"/>
                    </a:lnTo>
                    <a:close/>
                    <a:moveTo>
                      <a:pt x="32" y="307"/>
                    </a:moveTo>
                    <a:lnTo>
                      <a:pt x="31" y="306"/>
                    </a:lnTo>
                    <a:lnTo>
                      <a:pt x="31" y="306"/>
                    </a:lnTo>
                    <a:lnTo>
                      <a:pt x="31" y="306"/>
                    </a:lnTo>
                    <a:lnTo>
                      <a:pt x="30" y="307"/>
                    </a:lnTo>
                    <a:lnTo>
                      <a:pt x="31" y="307"/>
                    </a:lnTo>
                    <a:lnTo>
                      <a:pt x="31" y="309"/>
                    </a:lnTo>
                    <a:lnTo>
                      <a:pt x="31" y="309"/>
                    </a:lnTo>
                    <a:lnTo>
                      <a:pt x="31" y="309"/>
                    </a:lnTo>
                    <a:lnTo>
                      <a:pt x="32" y="307"/>
                    </a:lnTo>
                    <a:lnTo>
                      <a:pt x="32" y="307"/>
                    </a:lnTo>
                    <a:lnTo>
                      <a:pt x="32" y="307"/>
                    </a:lnTo>
                    <a:lnTo>
                      <a:pt x="32" y="307"/>
                    </a:lnTo>
                    <a:close/>
                    <a:moveTo>
                      <a:pt x="5" y="318"/>
                    </a:moveTo>
                    <a:lnTo>
                      <a:pt x="4" y="318"/>
                    </a:lnTo>
                    <a:lnTo>
                      <a:pt x="2" y="318"/>
                    </a:lnTo>
                    <a:lnTo>
                      <a:pt x="1" y="318"/>
                    </a:lnTo>
                    <a:lnTo>
                      <a:pt x="0" y="318"/>
                    </a:lnTo>
                    <a:lnTo>
                      <a:pt x="0" y="322"/>
                    </a:lnTo>
                    <a:lnTo>
                      <a:pt x="4" y="321"/>
                    </a:lnTo>
                    <a:lnTo>
                      <a:pt x="5" y="319"/>
                    </a:lnTo>
                    <a:lnTo>
                      <a:pt x="5" y="319"/>
                    </a:lnTo>
                    <a:lnTo>
                      <a:pt x="5" y="318"/>
                    </a:lnTo>
                    <a:lnTo>
                      <a:pt x="5" y="318"/>
                    </a:lnTo>
                    <a:close/>
                    <a:moveTo>
                      <a:pt x="58" y="299"/>
                    </a:moveTo>
                    <a:lnTo>
                      <a:pt x="58" y="299"/>
                    </a:lnTo>
                    <a:lnTo>
                      <a:pt x="57" y="299"/>
                    </a:lnTo>
                    <a:lnTo>
                      <a:pt x="57" y="299"/>
                    </a:lnTo>
                    <a:lnTo>
                      <a:pt x="55" y="298"/>
                    </a:lnTo>
                    <a:lnTo>
                      <a:pt x="54" y="295"/>
                    </a:lnTo>
                    <a:lnTo>
                      <a:pt x="54" y="295"/>
                    </a:lnTo>
                    <a:lnTo>
                      <a:pt x="54" y="295"/>
                    </a:lnTo>
                    <a:lnTo>
                      <a:pt x="53" y="294"/>
                    </a:lnTo>
                    <a:lnTo>
                      <a:pt x="51" y="294"/>
                    </a:lnTo>
                    <a:lnTo>
                      <a:pt x="50" y="295"/>
                    </a:lnTo>
                    <a:lnTo>
                      <a:pt x="47" y="296"/>
                    </a:lnTo>
                    <a:lnTo>
                      <a:pt x="46" y="296"/>
                    </a:lnTo>
                    <a:lnTo>
                      <a:pt x="44" y="296"/>
                    </a:lnTo>
                    <a:lnTo>
                      <a:pt x="43" y="296"/>
                    </a:lnTo>
                    <a:lnTo>
                      <a:pt x="43" y="296"/>
                    </a:lnTo>
                    <a:lnTo>
                      <a:pt x="40" y="300"/>
                    </a:lnTo>
                    <a:lnTo>
                      <a:pt x="40" y="300"/>
                    </a:lnTo>
                    <a:lnTo>
                      <a:pt x="39" y="302"/>
                    </a:lnTo>
                    <a:lnTo>
                      <a:pt x="39" y="302"/>
                    </a:lnTo>
                    <a:lnTo>
                      <a:pt x="39" y="302"/>
                    </a:lnTo>
                    <a:lnTo>
                      <a:pt x="39" y="303"/>
                    </a:lnTo>
                    <a:lnTo>
                      <a:pt x="39" y="305"/>
                    </a:lnTo>
                    <a:lnTo>
                      <a:pt x="40" y="305"/>
                    </a:lnTo>
                    <a:lnTo>
                      <a:pt x="42" y="305"/>
                    </a:lnTo>
                    <a:lnTo>
                      <a:pt x="43" y="305"/>
                    </a:lnTo>
                    <a:lnTo>
                      <a:pt x="44" y="303"/>
                    </a:lnTo>
                    <a:lnTo>
                      <a:pt x="44" y="303"/>
                    </a:lnTo>
                    <a:lnTo>
                      <a:pt x="46" y="302"/>
                    </a:lnTo>
                    <a:lnTo>
                      <a:pt x="47" y="302"/>
                    </a:lnTo>
                    <a:lnTo>
                      <a:pt x="47" y="300"/>
                    </a:lnTo>
                    <a:lnTo>
                      <a:pt x="54" y="300"/>
                    </a:lnTo>
                    <a:lnTo>
                      <a:pt x="54" y="300"/>
                    </a:lnTo>
                    <a:lnTo>
                      <a:pt x="55" y="299"/>
                    </a:lnTo>
                    <a:lnTo>
                      <a:pt x="59" y="300"/>
                    </a:lnTo>
                    <a:lnTo>
                      <a:pt x="59" y="300"/>
                    </a:lnTo>
                    <a:lnTo>
                      <a:pt x="58" y="299"/>
                    </a:lnTo>
                    <a:close/>
                    <a:moveTo>
                      <a:pt x="30" y="208"/>
                    </a:moveTo>
                    <a:lnTo>
                      <a:pt x="30" y="208"/>
                    </a:lnTo>
                    <a:lnTo>
                      <a:pt x="28" y="208"/>
                    </a:lnTo>
                    <a:lnTo>
                      <a:pt x="28" y="208"/>
                    </a:lnTo>
                    <a:lnTo>
                      <a:pt x="25" y="208"/>
                    </a:lnTo>
                    <a:lnTo>
                      <a:pt x="25" y="208"/>
                    </a:lnTo>
                    <a:lnTo>
                      <a:pt x="24" y="207"/>
                    </a:lnTo>
                    <a:lnTo>
                      <a:pt x="24" y="207"/>
                    </a:lnTo>
                    <a:lnTo>
                      <a:pt x="23" y="207"/>
                    </a:lnTo>
                    <a:lnTo>
                      <a:pt x="21" y="207"/>
                    </a:lnTo>
                    <a:lnTo>
                      <a:pt x="21" y="207"/>
                    </a:lnTo>
                    <a:lnTo>
                      <a:pt x="20" y="207"/>
                    </a:lnTo>
                    <a:lnTo>
                      <a:pt x="19" y="208"/>
                    </a:lnTo>
                    <a:lnTo>
                      <a:pt x="17" y="208"/>
                    </a:lnTo>
                    <a:lnTo>
                      <a:pt x="17" y="208"/>
                    </a:lnTo>
                    <a:lnTo>
                      <a:pt x="16" y="209"/>
                    </a:lnTo>
                    <a:lnTo>
                      <a:pt x="12" y="209"/>
                    </a:lnTo>
                    <a:lnTo>
                      <a:pt x="10" y="209"/>
                    </a:lnTo>
                    <a:lnTo>
                      <a:pt x="9" y="209"/>
                    </a:lnTo>
                    <a:lnTo>
                      <a:pt x="12" y="212"/>
                    </a:lnTo>
                    <a:lnTo>
                      <a:pt x="13" y="213"/>
                    </a:lnTo>
                    <a:lnTo>
                      <a:pt x="15" y="213"/>
                    </a:lnTo>
                    <a:lnTo>
                      <a:pt x="19" y="216"/>
                    </a:lnTo>
                    <a:lnTo>
                      <a:pt x="23" y="216"/>
                    </a:lnTo>
                    <a:lnTo>
                      <a:pt x="23" y="216"/>
                    </a:lnTo>
                    <a:lnTo>
                      <a:pt x="24" y="217"/>
                    </a:lnTo>
                    <a:lnTo>
                      <a:pt x="24" y="217"/>
                    </a:lnTo>
                    <a:lnTo>
                      <a:pt x="25" y="217"/>
                    </a:lnTo>
                    <a:lnTo>
                      <a:pt x="24" y="216"/>
                    </a:lnTo>
                    <a:lnTo>
                      <a:pt x="25" y="216"/>
                    </a:lnTo>
                    <a:lnTo>
                      <a:pt x="27" y="215"/>
                    </a:lnTo>
                    <a:lnTo>
                      <a:pt x="28" y="215"/>
                    </a:lnTo>
                    <a:lnTo>
                      <a:pt x="31" y="215"/>
                    </a:lnTo>
                    <a:lnTo>
                      <a:pt x="31" y="213"/>
                    </a:lnTo>
                    <a:lnTo>
                      <a:pt x="30" y="213"/>
                    </a:lnTo>
                    <a:lnTo>
                      <a:pt x="30" y="212"/>
                    </a:lnTo>
                    <a:lnTo>
                      <a:pt x="30" y="212"/>
                    </a:lnTo>
                    <a:lnTo>
                      <a:pt x="30" y="211"/>
                    </a:lnTo>
                    <a:lnTo>
                      <a:pt x="30" y="209"/>
                    </a:lnTo>
                    <a:lnTo>
                      <a:pt x="30" y="208"/>
                    </a:lnTo>
                    <a:close/>
                    <a:moveTo>
                      <a:pt x="21" y="315"/>
                    </a:moveTo>
                    <a:lnTo>
                      <a:pt x="20" y="315"/>
                    </a:lnTo>
                    <a:lnTo>
                      <a:pt x="20" y="315"/>
                    </a:lnTo>
                    <a:lnTo>
                      <a:pt x="20" y="314"/>
                    </a:lnTo>
                    <a:lnTo>
                      <a:pt x="23" y="313"/>
                    </a:lnTo>
                    <a:lnTo>
                      <a:pt x="23" y="311"/>
                    </a:lnTo>
                    <a:lnTo>
                      <a:pt x="23" y="311"/>
                    </a:lnTo>
                    <a:lnTo>
                      <a:pt x="21" y="311"/>
                    </a:lnTo>
                    <a:lnTo>
                      <a:pt x="21" y="311"/>
                    </a:lnTo>
                    <a:lnTo>
                      <a:pt x="21" y="311"/>
                    </a:lnTo>
                    <a:lnTo>
                      <a:pt x="20" y="313"/>
                    </a:lnTo>
                    <a:lnTo>
                      <a:pt x="20" y="313"/>
                    </a:lnTo>
                    <a:lnTo>
                      <a:pt x="19" y="313"/>
                    </a:lnTo>
                    <a:lnTo>
                      <a:pt x="19" y="311"/>
                    </a:lnTo>
                    <a:lnTo>
                      <a:pt x="19" y="310"/>
                    </a:lnTo>
                    <a:lnTo>
                      <a:pt x="17" y="310"/>
                    </a:lnTo>
                    <a:lnTo>
                      <a:pt x="16" y="311"/>
                    </a:lnTo>
                    <a:lnTo>
                      <a:pt x="15" y="311"/>
                    </a:lnTo>
                    <a:lnTo>
                      <a:pt x="15" y="311"/>
                    </a:lnTo>
                    <a:lnTo>
                      <a:pt x="13" y="313"/>
                    </a:lnTo>
                    <a:lnTo>
                      <a:pt x="13" y="313"/>
                    </a:lnTo>
                    <a:lnTo>
                      <a:pt x="13" y="313"/>
                    </a:lnTo>
                    <a:lnTo>
                      <a:pt x="13" y="314"/>
                    </a:lnTo>
                    <a:lnTo>
                      <a:pt x="13" y="314"/>
                    </a:lnTo>
                    <a:lnTo>
                      <a:pt x="15" y="314"/>
                    </a:lnTo>
                    <a:lnTo>
                      <a:pt x="15" y="314"/>
                    </a:lnTo>
                    <a:lnTo>
                      <a:pt x="16" y="314"/>
                    </a:lnTo>
                    <a:lnTo>
                      <a:pt x="17" y="315"/>
                    </a:lnTo>
                    <a:lnTo>
                      <a:pt x="17" y="315"/>
                    </a:lnTo>
                    <a:lnTo>
                      <a:pt x="17" y="315"/>
                    </a:lnTo>
                    <a:lnTo>
                      <a:pt x="17" y="317"/>
                    </a:lnTo>
                    <a:lnTo>
                      <a:pt x="17" y="317"/>
                    </a:lnTo>
                    <a:lnTo>
                      <a:pt x="16" y="317"/>
                    </a:lnTo>
                    <a:lnTo>
                      <a:pt x="16" y="315"/>
                    </a:lnTo>
                    <a:lnTo>
                      <a:pt x="15" y="315"/>
                    </a:lnTo>
                    <a:lnTo>
                      <a:pt x="15" y="315"/>
                    </a:lnTo>
                    <a:lnTo>
                      <a:pt x="13" y="317"/>
                    </a:lnTo>
                    <a:lnTo>
                      <a:pt x="13" y="318"/>
                    </a:lnTo>
                    <a:lnTo>
                      <a:pt x="12" y="318"/>
                    </a:lnTo>
                    <a:lnTo>
                      <a:pt x="10" y="319"/>
                    </a:lnTo>
                    <a:lnTo>
                      <a:pt x="9" y="319"/>
                    </a:lnTo>
                    <a:lnTo>
                      <a:pt x="8" y="319"/>
                    </a:lnTo>
                    <a:lnTo>
                      <a:pt x="6" y="321"/>
                    </a:lnTo>
                    <a:lnTo>
                      <a:pt x="5" y="321"/>
                    </a:lnTo>
                    <a:lnTo>
                      <a:pt x="6" y="321"/>
                    </a:lnTo>
                    <a:lnTo>
                      <a:pt x="6" y="322"/>
                    </a:lnTo>
                    <a:lnTo>
                      <a:pt x="8" y="322"/>
                    </a:lnTo>
                    <a:lnTo>
                      <a:pt x="8" y="322"/>
                    </a:lnTo>
                    <a:lnTo>
                      <a:pt x="9" y="322"/>
                    </a:lnTo>
                    <a:lnTo>
                      <a:pt x="9" y="322"/>
                    </a:lnTo>
                    <a:lnTo>
                      <a:pt x="9" y="321"/>
                    </a:lnTo>
                    <a:lnTo>
                      <a:pt x="10" y="321"/>
                    </a:lnTo>
                    <a:lnTo>
                      <a:pt x="10" y="321"/>
                    </a:lnTo>
                    <a:lnTo>
                      <a:pt x="12" y="321"/>
                    </a:lnTo>
                    <a:lnTo>
                      <a:pt x="12" y="321"/>
                    </a:lnTo>
                    <a:lnTo>
                      <a:pt x="13" y="319"/>
                    </a:lnTo>
                    <a:lnTo>
                      <a:pt x="15" y="319"/>
                    </a:lnTo>
                    <a:lnTo>
                      <a:pt x="16" y="319"/>
                    </a:lnTo>
                    <a:lnTo>
                      <a:pt x="17" y="318"/>
                    </a:lnTo>
                    <a:lnTo>
                      <a:pt x="19" y="318"/>
                    </a:lnTo>
                    <a:lnTo>
                      <a:pt x="20" y="317"/>
                    </a:lnTo>
                    <a:lnTo>
                      <a:pt x="21" y="315"/>
                    </a:lnTo>
                    <a:lnTo>
                      <a:pt x="21" y="315"/>
                    </a:lnTo>
                    <a:lnTo>
                      <a:pt x="23" y="315"/>
                    </a:lnTo>
                    <a:lnTo>
                      <a:pt x="23" y="315"/>
                    </a:lnTo>
                    <a:lnTo>
                      <a:pt x="21" y="315"/>
                    </a:lnTo>
                    <a:close/>
                    <a:moveTo>
                      <a:pt x="144" y="280"/>
                    </a:moveTo>
                    <a:lnTo>
                      <a:pt x="144" y="280"/>
                    </a:lnTo>
                    <a:lnTo>
                      <a:pt x="142" y="281"/>
                    </a:lnTo>
                    <a:lnTo>
                      <a:pt x="142" y="283"/>
                    </a:lnTo>
                    <a:lnTo>
                      <a:pt x="142" y="283"/>
                    </a:lnTo>
                    <a:lnTo>
                      <a:pt x="144" y="283"/>
                    </a:lnTo>
                    <a:lnTo>
                      <a:pt x="144" y="281"/>
                    </a:lnTo>
                    <a:lnTo>
                      <a:pt x="144" y="281"/>
                    </a:lnTo>
                    <a:lnTo>
                      <a:pt x="144" y="280"/>
                    </a:lnTo>
                    <a:lnTo>
                      <a:pt x="144" y="280"/>
                    </a:lnTo>
                    <a:close/>
                    <a:moveTo>
                      <a:pt x="99" y="291"/>
                    </a:moveTo>
                    <a:lnTo>
                      <a:pt x="99" y="292"/>
                    </a:lnTo>
                    <a:lnTo>
                      <a:pt x="99" y="292"/>
                    </a:lnTo>
                    <a:lnTo>
                      <a:pt x="99" y="294"/>
                    </a:lnTo>
                    <a:lnTo>
                      <a:pt x="97" y="294"/>
                    </a:lnTo>
                    <a:lnTo>
                      <a:pt x="97" y="294"/>
                    </a:lnTo>
                    <a:lnTo>
                      <a:pt x="97" y="294"/>
                    </a:lnTo>
                    <a:lnTo>
                      <a:pt x="99" y="294"/>
                    </a:lnTo>
                    <a:lnTo>
                      <a:pt x="99" y="294"/>
                    </a:lnTo>
                    <a:lnTo>
                      <a:pt x="99" y="294"/>
                    </a:lnTo>
                    <a:lnTo>
                      <a:pt x="99" y="294"/>
                    </a:lnTo>
                    <a:lnTo>
                      <a:pt x="99" y="292"/>
                    </a:lnTo>
                    <a:lnTo>
                      <a:pt x="99" y="291"/>
                    </a:lnTo>
                    <a:lnTo>
                      <a:pt x="99" y="291"/>
                    </a:lnTo>
                    <a:close/>
                    <a:moveTo>
                      <a:pt x="95" y="291"/>
                    </a:moveTo>
                    <a:lnTo>
                      <a:pt x="95" y="291"/>
                    </a:lnTo>
                    <a:lnTo>
                      <a:pt x="95" y="291"/>
                    </a:lnTo>
                    <a:lnTo>
                      <a:pt x="95" y="292"/>
                    </a:lnTo>
                    <a:lnTo>
                      <a:pt x="93" y="292"/>
                    </a:lnTo>
                    <a:lnTo>
                      <a:pt x="93" y="292"/>
                    </a:lnTo>
                    <a:lnTo>
                      <a:pt x="92" y="294"/>
                    </a:lnTo>
                    <a:lnTo>
                      <a:pt x="92" y="294"/>
                    </a:lnTo>
                    <a:lnTo>
                      <a:pt x="92" y="294"/>
                    </a:lnTo>
                    <a:lnTo>
                      <a:pt x="92" y="295"/>
                    </a:lnTo>
                    <a:lnTo>
                      <a:pt x="92" y="295"/>
                    </a:lnTo>
                    <a:lnTo>
                      <a:pt x="92" y="296"/>
                    </a:lnTo>
                    <a:lnTo>
                      <a:pt x="92" y="296"/>
                    </a:lnTo>
                    <a:lnTo>
                      <a:pt x="93" y="294"/>
                    </a:lnTo>
                    <a:lnTo>
                      <a:pt x="93" y="294"/>
                    </a:lnTo>
                    <a:lnTo>
                      <a:pt x="95" y="294"/>
                    </a:lnTo>
                    <a:lnTo>
                      <a:pt x="95" y="294"/>
                    </a:lnTo>
                    <a:lnTo>
                      <a:pt x="95" y="294"/>
                    </a:lnTo>
                    <a:lnTo>
                      <a:pt x="96" y="292"/>
                    </a:lnTo>
                    <a:lnTo>
                      <a:pt x="96" y="292"/>
                    </a:lnTo>
                    <a:lnTo>
                      <a:pt x="95" y="291"/>
                    </a:lnTo>
                    <a:lnTo>
                      <a:pt x="95" y="291"/>
                    </a:lnTo>
                    <a:close/>
                    <a:moveTo>
                      <a:pt x="64" y="303"/>
                    </a:moveTo>
                    <a:lnTo>
                      <a:pt x="62" y="303"/>
                    </a:lnTo>
                    <a:lnTo>
                      <a:pt x="62" y="303"/>
                    </a:lnTo>
                    <a:lnTo>
                      <a:pt x="64" y="305"/>
                    </a:lnTo>
                    <a:lnTo>
                      <a:pt x="64" y="305"/>
                    </a:lnTo>
                    <a:lnTo>
                      <a:pt x="65" y="305"/>
                    </a:lnTo>
                    <a:lnTo>
                      <a:pt x="65" y="303"/>
                    </a:lnTo>
                    <a:lnTo>
                      <a:pt x="64" y="303"/>
                    </a:lnTo>
                    <a:close/>
                    <a:moveTo>
                      <a:pt x="100" y="295"/>
                    </a:moveTo>
                    <a:lnTo>
                      <a:pt x="100" y="294"/>
                    </a:lnTo>
                    <a:lnTo>
                      <a:pt x="100" y="295"/>
                    </a:lnTo>
                    <a:lnTo>
                      <a:pt x="100" y="295"/>
                    </a:lnTo>
                    <a:lnTo>
                      <a:pt x="100" y="295"/>
                    </a:lnTo>
                    <a:lnTo>
                      <a:pt x="102" y="295"/>
                    </a:lnTo>
                    <a:lnTo>
                      <a:pt x="102" y="295"/>
                    </a:lnTo>
                    <a:lnTo>
                      <a:pt x="100" y="295"/>
                    </a:lnTo>
                    <a:close/>
                    <a:moveTo>
                      <a:pt x="88" y="290"/>
                    </a:moveTo>
                    <a:lnTo>
                      <a:pt x="88" y="290"/>
                    </a:lnTo>
                    <a:lnTo>
                      <a:pt x="88" y="290"/>
                    </a:lnTo>
                    <a:lnTo>
                      <a:pt x="91" y="291"/>
                    </a:lnTo>
                    <a:lnTo>
                      <a:pt x="91" y="290"/>
                    </a:lnTo>
                    <a:lnTo>
                      <a:pt x="89" y="290"/>
                    </a:lnTo>
                    <a:lnTo>
                      <a:pt x="88" y="290"/>
                    </a:lnTo>
                    <a:close/>
                    <a:moveTo>
                      <a:pt x="69" y="295"/>
                    </a:moveTo>
                    <a:lnTo>
                      <a:pt x="68" y="295"/>
                    </a:lnTo>
                    <a:lnTo>
                      <a:pt x="66" y="296"/>
                    </a:lnTo>
                    <a:lnTo>
                      <a:pt x="66" y="296"/>
                    </a:lnTo>
                    <a:lnTo>
                      <a:pt x="66" y="296"/>
                    </a:lnTo>
                    <a:lnTo>
                      <a:pt x="68" y="298"/>
                    </a:lnTo>
                    <a:lnTo>
                      <a:pt x="68" y="298"/>
                    </a:lnTo>
                    <a:lnTo>
                      <a:pt x="68" y="298"/>
                    </a:lnTo>
                    <a:lnTo>
                      <a:pt x="69" y="296"/>
                    </a:lnTo>
                    <a:lnTo>
                      <a:pt x="69" y="296"/>
                    </a:lnTo>
                    <a:lnTo>
                      <a:pt x="69" y="295"/>
                    </a:lnTo>
                    <a:close/>
                    <a:moveTo>
                      <a:pt x="88" y="290"/>
                    </a:moveTo>
                    <a:lnTo>
                      <a:pt x="88" y="290"/>
                    </a:lnTo>
                    <a:lnTo>
                      <a:pt x="88" y="290"/>
                    </a:lnTo>
                    <a:lnTo>
                      <a:pt x="88" y="290"/>
                    </a:lnTo>
                    <a:lnTo>
                      <a:pt x="87" y="290"/>
                    </a:lnTo>
                    <a:lnTo>
                      <a:pt x="87" y="290"/>
                    </a:lnTo>
                    <a:lnTo>
                      <a:pt x="87" y="290"/>
                    </a:lnTo>
                    <a:lnTo>
                      <a:pt x="87" y="290"/>
                    </a:lnTo>
                    <a:lnTo>
                      <a:pt x="87" y="290"/>
                    </a:lnTo>
                    <a:lnTo>
                      <a:pt x="87" y="288"/>
                    </a:lnTo>
                    <a:lnTo>
                      <a:pt x="85" y="288"/>
                    </a:lnTo>
                    <a:lnTo>
                      <a:pt x="85" y="290"/>
                    </a:lnTo>
                    <a:lnTo>
                      <a:pt x="84" y="290"/>
                    </a:lnTo>
                    <a:lnTo>
                      <a:pt x="84" y="290"/>
                    </a:lnTo>
                    <a:lnTo>
                      <a:pt x="85" y="292"/>
                    </a:lnTo>
                    <a:lnTo>
                      <a:pt x="85" y="292"/>
                    </a:lnTo>
                    <a:lnTo>
                      <a:pt x="85" y="292"/>
                    </a:lnTo>
                    <a:lnTo>
                      <a:pt x="87" y="292"/>
                    </a:lnTo>
                    <a:lnTo>
                      <a:pt x="87" y="292"/>
                    </a:lnTo>
                    <a:lnTo>
                      <a:pt x="88" y="292"/>
                    </a:lnTo>
                    <a:lnTo>
                      <a:pt x="88" y="292"/>
                    </a:lnTo>
                    <a:lnTo>
                      <a:pt x="88" y="291"/>
                    </a:lnTo>
                    <a:lnTo>
                      <a:pt x="88" y="290"/>
                    </a:lnTo>
                    <a:close/>
                    <a:moveTo>
                      <a:pt x="4054" y="260"/>
                    </a:moveTo>
                    <a:lnTo>
                      <a:pt x="4054" y="261"/>
                    </a:lnTo>
                    <a:lnTo>
                      <a:pt x="4055" y="261"/>
                    </a:lnTo>
                    <a:lnTo>
                      <a:pt x="4056" y="260"/>
                    </a:lnTo>
                    <a:lnTo>
                      <a:pt x="4056" y="260"/>
                    </a:lnTo>
                    <a:lnTo>
                      <a:pt x="4054" y="260"/>
                    </a:lnTo>
                    <a:lnTo>
                      <a:pt x="4054" y="260"/>
                    </a:lnTo>
                    <a:close/>
                    <a:moveTo>
                      <a:pt x="3990" y="340"/>
                    </a:moveTo>
                    <a:lnTo>
                      <a:pt x="3988" y="340"/>
                    </a:lnTo>
                    <a:lnTo>
                      <a:pt x="3988" y="340"/>
                    </a:lnTo>
                    <a:lnTo>
                      <a:pt x="3987" y="340"/>
                    </a:lnTo>
                    <a:lnTo>
                      <a:pt x="3987" y="341"/>
                    </a:lnTo>
                    <a:lnTo>
                      <a:pt x="3988" y="341"/>
                    </a:lnTo>
                    <a:lnTo>
                      <a:pt x="3990" y="341"/>
                    </a:lnTo>
                    <a:lnTo>
                      <a:pt x="3990" y="341"/>
                    </a:lnTo>
                    <a:lnTo>
                      <a:pt x="3990" y="341"/>
                    </a:lnTo>
                    <a:lnTo>
                      <a:pt x="3990" y="341"/>
                    </a:lnTo>
                    <a:lnTo>
                      <a:pt x="3990" y="340"/>
                    </a:lnTo>
                    <a:close/>
                    <a:moveTo>
                      <a:pt x="387" y="258"/>
                    </a:moveTo>
                    <a:lnTo>
                      <a:pt x="390" y="258"/>
                    </a:lnTo>
                    <a:lnTo>
                      <a:pt x="390" y="257"/>
                    </a:lnTo>
                    <a:lnTo>
                      <a:pt x="390" y="257"/>
                    </a:lnTo>
                    <a:lnTo>
                      <a:pt x="388" y="256"/>
                    </a:lnTo>
                    <a:lnTo>
                      <a:pt x="390" y="256"/>
                    </a:lnTo>
                    <a:lnTo>
                      <a:pt x="390" y="254"/>
                    </a:lnTo>
                    <a:lnTo>
                      <a:pt x="388" y="253"/>
                    </a:lnTo>
                    <a:lnTo>
                      <a:pt x="387" y="251"/>
                    </a:lnTo>
                    <a:lnTo>
                      <a:pt x="386" y="249"/>
                    </a:lnTo>
                    <a:lnTo>
                      <a:pt x="386" y="247"/>
                    </a:lnTo>
                    <a:lnTo>
                      <a:pt x="386" y="246"/>
                    </a:lnTo>
                    <a:lnTo>
                      <a:pt x="386" y="246"/>
                    </a:lnTo>
                    <a:lnTo>
                      <a:pt x="386" y="246"/>
                    </a:lnTo>
                    <a:lnTo>
                      <a:pt x="386" y="246"/>
                    </a:lnTo>
                    <a:lnTo>
                      <a:pt x="387" y="246"/>
                    </a:lnTo>
                    <a:lnTo>
                      <a:pt x="387" y="247"/>
                    </a:lnTo>
                    <a:lnTo>
                      <a:pt x="387" y="249"/>
                    </a:lnTo>
                    <a:lnTo>
                      <a:pt x="388" y="249"/>
                    </a:lnTo>
                    <a:lnTo>
                      <a:pt x="388" y="250"/>
                    </a:lnTo>
                    <a:lnTo>
                      <a:pt x="388" y="250"/>
                    </a:lnTo>
                    <a:lnTo>
                      <a:pt x="390" y="251"/>
                    </a:lnTo>
                    <a:lnTo>
                      <a:pt x="391" y="253"/>
                    </a:lnTo>
                    <a:lnTo>
                      <a:pt x="391" y="253"/>
                    </a:lnTo>
                    <a:lnTo>
                      <a:pt x="390" y="251"/>
                    </a:lnTo>
                    <a:lnTo>
                      <a:pt x="390" y="250"/>
                    </a:lnTo>
                    <a:lnTo>
                      <a:pt x="388" y="249"/>
                    </a:lnTo>
                    <a:lnTo>
                      <a:pt x="387" y="247"/>
                    </a:lnTo>
                    <a:lnTo>
                      <a:pt x="386" y="245"/>
                    </a:lnTo>
                    <a:lnTo>
                      <a:pt x="384" y="245"/>
                    </a:lnTo>
                    <a:lnTo>
                      <a:pt x="380" y="245"/>
                    </a:lnTo>
                    <a:lnTo>
                      <a:pt x="380" y="243"/>
                    </a:lnTo>
                    <a:lnTo>
                      <a:pt x="379" y="242"/>
                    </a:lnTo>
                    <a:lnTo>
                      <a:pt x="377" y="241"/>
                    </a:lnTo>
                    <a:lnTo>
                      <a:pt x="377" y="242"/>
                    </a:lnTo>
                    <a:lnTo>
                      <a:pt x="377" y="242"/>
                    </a:lnTo>
                    <a:lnTo>
                      <a:pt x="379" y="243"/>
                    </a:lnTo>
                    <a:lnTo>
                      <a:pt x="379" y="245"/>
                    </a:lnTo>
                    <a:lnTo>
                      <a:pt x="380" y="246"/>
                    </a:lnTo>
                    <a:lnTo>
                      <a:pt x="380" y="247"/>
                    </a:lnTo>
                    <a:lnTo>
                      <a:pt x="380" y="251"/>
                    </a:lnTo>
                    <a:lnTo>
                      <a:pt x="382" y="253"/>
                    </a:lnTo>
                    <a:lnTo>
                      <a:pt x="382" y="254"/>
                    </a:lnTo>
                    <a:lnTo>
                      <a:pt x="383" y="256"/>
                    </a:lnTo>
                    <a:lnTo>
                      <a:pt x="383" y="257"/>
                    </a:lnTo>
                    <a:lnTo>
                      <a:pt x="382" y="260"/>
                    </a:lnTo>
                    <a:lnTo>
                      <a:pt x="382" y="260"/>
                    </a:lnTo>
                    <a:lnTo>
                      <a:pt x="382" y="261"/>
                    </a:lnTo>
                    <a:lnTo>
                      <a:pt x="382" y="261"/>
                    </a:lnTo>
                    <a:lnTo>
                      <a:pt x="382" y="262"/>
                    </a:lnTo>
                    <a:lnTo>
                      <a:pt x="383" y="262"/>
                    </a:lnTo>
                    <a:lnTo>
                      <a:pt x="383" y="262"/>
                    </a:lnTo>
                    <a:lnTo>
                      <a:pt x="386" y="261"/>
                    </a:lnTo>
                    <a:lnTo>
                      <a:pt x="387" y="258"/>
                    </a:lnTo>
                    <a:close/>
                    <a:moveTo>
                      <a:pt x="4030" y="207"/>
                    </a:moveTo>
                    <a:lnTo>
                      <a:pt x="4029" y="207"/>
                    </a:lnTo>
                    <a:lnTo>
                      <a:pt x="4026" y="205"/>
                    </a:lnTo>
                    <a:lnTo>
                      <a:pt x="4025" y="205"/>
                    </a:lnTo>
                    <a:lnTo>
                      <a:pt x="4025" y="202"/>
                    </a:lnTo>
                    <a:lnTo>
                      <a:pt x="4024" y="204"/>
                    </a:lnTo>
                    <a:lnTo>
                      <a:pt x="4022" y="205"/>
                    </a:lnTo>
                    <a:lnTo>
                      <a:pt x="4024" y="205"/>
                    </a:lnTo>
                    <a:lnTo>
                      <a:pt x="4028" y="208"/>
                    </a:lnTo>
                    <a:lnTo>
                      <a:pt x="4030" y="208"/>
                    </a:lnTo>
                    <a:lnTo>
                      <a:pt x="4032" y="208"/>
                    </a:lnTo>
                    <a:lnTo>
                      <a:pt x="4032" y="208"/>
                    </a:lnTo>
                    <a:lnTo>
                      <a:pt x="4030" y="207"/>
                    </a:lnTo>
                    <a:close/>
                    <a:moveTo>
                      <a:pt x="4029" y="336"/>
                    </a:moveTo>
                    <a:lnTo>
                      <a:pt x="4029" y="336"/>
                    </a:lnTo>
                    <a:lnTo>
                      <a:pt x="4028" y="336"/>
                    </a:lnTo>
                    <a:lnTo>
                      <a:pt x="4028" y="337"/>
                    </a:lnTo>
                    <a:lnTo>
                      <a:pt x="4029" y="337"/>
                    </a:lnTo>
                    <a:lnTo>
                      <a:pt x="4029" y="337"/>
                    </a:lnTo>
                    <a:lnTo>
                      <a:pt x="4032" y="336"/>
                    </a:lnTo>
                    <a:lnTo>
                      <a:pt x="4030" y="336"/>
                    </a:lnTo>
                    <a:lnTo>
                      <a:pt x="4029" y="336"/>
                    </a:lnTo>
                    <a:close/>
                    <a:moveTo>
                      <a:pt x="4022" y="340"/>
                    </a:moveTo>
                    <a:lnTo>
                      <a:pt x="4020" y="340"/>
                    </a:lnTo>
                    <a:lnTo>
                      <a:pt x="4017" y="340"/>
                    </a:lnTo>
                    <a:lnTo>
                      <a:pt x="4017" y="339"/>
                    </a:lnTo>
                    <a:lnTo>
                      <a:pt x="4014" y="340"/>
                    </a:lnTo>
                    <a:lnTo>
                      <a:pt x="4014" y="340"/>
                    </a:lnTo>
                    <a:lnTo>
                      <a:pt x="4013" y="340"/>
                    </a:lnTo>
                    <a:lnTo>
                      <a:pt x="4013" y="340"/>
                    </a:lnTo>
                    <a:lnTo>
                      <a:pt x="4013" y="340"/>
                    </a:lnTo>
                    <a:lnTo>
                      <a:pt x="4013" y="340"/>
                    </a:lnTo>
                    <a:lnTo>
                      <a:pt x="4014" y="340"/>
                    </a:lnTo>
                    <a:lnTo>
                      <a:pt x="4014" y="341"/>
                    </a:lnTo>
                    <a:lnTo>
                      <a:pt x="4015" y="340"/>
                    </a:lnTo>
                    <a:lnTo>
                      <a:pt x="4018" y="341"/>
                    </a:lnTo>
                    <a:lnTo>
                      <a:pt x="4020" y="341"/>
                    </a:lnTo>
                    <a:lnTo>
                      <a:pt x="4021" y="340"/>
                    </a:lnTo>
                    <a:lnTo>
                      <a:pt x="4021" y="340"/>
                    </a:lnTo>
                    <a:lnTo>
                      <a:pt x="4024" y="340"/>
                    </a:lnTo>
                    <a:lnTo>
                      <a:pt x="4024" y="340"/>
                    </a:lnTo>
                    <a:lnTo>
                      <a:pt x="4022" y="340"/>
                    </a:lnTo>
                    <a:close/>
                    <a:moveTo>
                      <a:pt x="3977" y="343"/>
                    </a:moveTo>
                    <a:lnTo>
                      <a:pt x="3976" y="343"/>
                    </a:lnTo>
                    <a:lnTo>
                      <a:pt x="3976" y="344"/>
                    </a:lnTo>
                    <a:lnTo>
                      <a:pt x="3976" y="344"/>
                    </a:lnTo>
                    <a:lnTo>
                      <a:pt x="3975" y="345"/>
                    </a:lnTo>
                    <a:lnTo>
                      <a:pt x="3971" y="345"/>
                    </a:lnTo>
                    <a:lnTo>
                      <a:pt x="3971" y="345"/>
                    </a:lnTo>
                    <a:lnTo>
                      <a:pt x="3971" y="347"/>
                    </a:lnTo>
                    <a:lnTo>
                      <a:pt x="3972" y="345"/>
                    </a:lnTo>
                    <a:lnTo>
                      <a:pt x="3973" y="345"/>
                    </a:lnTo>
                    <a:lnTo>
                      <a:pt x="3973" y="345"/>
                    </a:lnTo>
                    <a:lnTo>
                      <a:pt x="3976" y="345"/>
                    </a:lnTo>
                    <a:lnTo>
                      <a:pt x="3976" y="345"/>
                    </a:lnTo>
                    <a:lnTo>
                      <a:pt x="3976" y="345"/>
                    </a:lnTo>
                    <a:lnTo>
                      <a:pt x="3977" y="344"/>
                    </a:lnTo>
                    <a:lnTo>
                      <a:pt x="3977" y="344"/>
                    </a:lnTo>
                    <a:lnTo>
                      <a:pt x="3977" y="344"/>
                    </a:lnTo>
                    <a:lnTo>
                      <a:pt x="3977" y="343"/>
                    </a:lnTo>
                    <a:lnTo>
                      <a:pt x="3977" y="343"/>
                    </a:lnTo>
                    <a:lnTo>
                      <a:pt x="3977" y="343"/>
                    </a:lnTo>
                    <a:close/>
                    <a:moveTo>
                      <a:pt x="3984" y="344"/>
                    </a:moveTo>
                    <a:lnTo>
                      <a:pt x="3983" y="344"/>
                    </a:lnTo>
                    <a:lnTo>
                      <a:pt x="3983" y="344"/>
                    </a:lnTo>
                    <a:lnTo>
                      <a:pt x="3983" y="343"/>
                    </a:lnTo>
                    <a:lnTo>
                      <a:pt x="3983" y="343"/>
                    </a:lnTo>
                    <a:lnTo>
                      <a:pt x="3983" y="341"/>
                    </a:lnTo>
                    <a:lnTo>
                      <a:pt x="3981" y="341"/>
                    </a:lnTo>
                    <a:lnTo>
                      <a:pt x="3981" y="343"/>
                    </a:lnTo>
                    <a:lnTo>
                      <a:pt x="3981" y="344"/>
                    </a:lnTo>
                    <a:lnTo>
                      <a:pt x="3981" y="344"/>
                    </a:lnTo>
                    <a:lnTo>
                      <a:pt x="3980" y="344"/>
                    </a:lnTo>
                    <a:lnTo>
                      <a:pt x="3979" y="347"/>
                    </a:lnTo>
                    <a:lnTo>
                      <a:pt x="3980" y="347"/>
                    </a:lnTo>
                    <a:lnTo>
                      <a:pt x="3981" y="347"/>
                    </a:lnTo>
                    <a:lnTo>
                      <a:pt x="3983" y="345"/>
                    </a:lnTo>
                    <a:lnTo>
                      <a:pt x="3984" y="345"/>
                    </a:lnTo>
                    <a:lnTo>
                      <a:pt x="3984" y="345"/>
                    </a:lnTo>
                    <a:lnTo>
                      <a:pt x="3984" y="345"/>
                    </a:lnTo>
                    <a:lnTo>
                      <a:pt x="3984" y="345"/>
                    </a:lnTo>
                    <a:lnTo>
                      <a:pt x="3984" y="344"/>
                    </a:lnTo>
                    <a:lnTo>
                      <a:pt x="3984" y="344"/>
                    </a:lnTo>
                    <a:close/>
                    <a:moveTo>
                      <a:pt x="3986" y="344"/>
                    </a:moveTo>
                    <a:lnTo>
                      <a:pt x="3986" y="345"/>
                    </a:lnTo>
                    <a:lnTo>
                      <a:pt x="3986" y="345"/>
                    </a:lnTo>
                    <a:lnTo>
                      <a:pt x="3987" y="344"/>
                    </a:lnTo>
                    <a:lnTo>
                      <a:pt x="3987" y="344"/>
                    </a:lnTo>
                    <a:lnTo>
                      <a:pt x="3986" y="344"/>
                    </a:lnTo>
                    <a:lnTo>
                      <a:pt x="3986" y="344"/>
                    </a:lnTo>
                    <a:close/>
                    <a:moveTo>
                      <a:pt x="3987" y="343"/>
                    </a:moveTo>
                    <a:lnTo>
                      <a:pt x="3987" y="344"/>
                    </a:lnTo>
                    <a:lnTo>
                      <a:pt x="3988" y="344"/>
                    </a:lnTo>
                    <a:lnTo>
                      <a:pt x="3990" y="344"/>
                    </a:lnTo>
                    <a:lnTo>
                      <a:pt x="3988" y="344"/>
                    </a:lnTo>
                    <a:lnTo>
                      <a:pt x="3987" y="343"/>
                    </a:lnTo>
                    <a:close/>
                    <a:moveTo>
                      <a:pt x="4075" y="322"/>
                    </a:moveTo>
                    <a:lnTo>
                      <a:pt x="4075" y="322"/>
                    </a:lnTo>
                    <a:lnTo>
                      <a:pt x="4074" y="322"/>
                    </a:lnTo>
                    <a:lnTo>
                      <a:pt x="4073" y="322"/>
                    </a:lnTo>
                    <a:lnTo>
                      <a:pt x="4073" y="322"/>
                    </a:lnTo>
                    <a:lnTo>
                      <a:pt x="4071" y="324"/>
                    </a:lnTo>
                    <a:lnTo>
                      <a:pt x="4071" y="324"/>
                    </a:lnTo>
                    <a:lnTo>
                      <a:pt x="4071" y="325"/>
                    </a:lnTo>
                    <a:lnTo>
                      <a:pt x="4071" y="325"/>
                    </a:lnTo>
                    <a:lnTo>
                      <a:pt x="4071" y="326"/>
                    </a:lnTo>
                    <a:lnTo>
                      <a:pt x="4070" y="326"/>
                    </a:lnTo>
                    <a:lnTo>
                      <a:pt x="4070" y="328"/>
                    </a:lnTo>
                    <a:lnTo>
                      <a:pt x="4068" y="328"/>
                    </a:lnTo>
                    <a:lnTo>
                      <a:pt x="4068" y="329"/>
                    </a:lnTo>
                    <a:lnTo>
                      <a:pt x="4068" y="329"/>
                    </a:lnTo>
                    <a:lnTo>
                      <a:pt x="4071" y="326"/>
                    </a:lnTo>
                    <a:lnTo>
                      <a:pt x="4073" y="326"/>
                    </a:lnTo>
                    <a:lnTo>
                      <a:pt x="4074" y="326"/>
                    </a:lnTo>
                    <a:lnTo>
                      <a:pt x="4074" y="325"/>
                    </a:lnTo>
                    <a:lnTo>
                      <a:pt x="4074" y="325"/>
                    </a:lnTo>
                    <a:lnTo>
                      <a:pt x="4075" y="325"/>
                    </a:lnTo>
                    <a:lnTo>
                      <a:pt x="4077" y="324"/>
                    </a:lnTo>
                    <a:lnTo>
                      <a:pt x="4077" y="321"/>
                    </a:lnTo>
                    <a:lnTo>
                      <a:pt x="4077" y="321"/>
                    </a:lnTo>
                    <a:lnTo>
                      <a:pt x="4075" y="322"/>
                    </a:lnTo>
                    <a:close/>
                    <a:moveTo>
                      <a:pt x="4077" y="321"/>
                    </a:moveTo>
                    <a:lnTo>
                      <a:pt x="4077" y="321"/>
                    </a:lnTo>
                    <a:lnTo>
                      <a:pt x="4077" y="321"/>
                    </a:lnTo>
                    <a:lnTo>
                      <a:pt x="4077" y="321"/>
                    </a:lnTo>
                    <a:close/>
                    <a:moveTo>
                      <a:pt x="4075" y="319"/>
                    </a:moveTo>
                    <a:lnTo>
                      <a:pt x="4075" y="321"/>
                    </a:lnTo>
                    <a:lnTo>
                      <a:pt x="4075" y="321"/>
                    </a:lnTo>
                    <a:lnTo>
                      <a:pt x="4077" y="321"/>
                    </a:lnTo>
                    <a:lnTo>
                      <a:pt x="4077" y="319"/>
                    </a:lnTo>
                    <a:lnTo>
                      <a:pt x="4075" y="319"/>
                    </a:lnTo>
                    <a:close/>
                    <a:moveTo>
                      <a:pt x="4049" y="330"/>
                    </a:moveTo>
                    <a:lnTo>
                      <a:pt x="4048" y="332"/>
                    </a:lnTo>
                    <a:lnTo>
                      <a:pt x="4048" y="332"/>
                    </a:lnTo>
                    <a:lnTo>
                      <a:pt x="4048" y="333"/>
                    </a:lnTo>
                    <a:lnTo>
                      <a:pt x="4048" y="333"/>
                    </a:lnTo>
                    <a:lnTo>
                      <a:pt x="4049" y="333"/>
                    </a:lnTo>
                    <a:lnTo>
                      <a:pt x="4049" y="332"/>
                    </a:lnTo>
                    <a:lnTo>
                      <a:pt x="4051" y="332"/>
                    </a:lnTo>
                    <a:lnTo>
                      <a:pt x="4051" y="332"/>
                    </a:lnTo>
                    <a:lnTo>
                      <a:pt x="4051" y="332"/>
                    </a:lnTo>
                    <a:lnTo>
                      <a:pt x="4051" y="332"/>
                    </a:lnTo>
                    <a:lnTo>
                      <a:pt x="4051" y="330"/>
                    </a:lnTo>
                    <a:lnTo>
                      <a:pt x="4049" y="330"/>
                    </a:lnTo>
                    <a:close/>
                    <a:moveTo>
                      <a:pt x="4060" y="328"/>
                    </a:moveTo>
                    <a:lnTo>
                      <a:pt x="4059" y="328"/>
                    </a:lnTo>
                    <a:lnTo>
                      <a:pt x="4058" y="329"/>
                    </a:lnTo>
                    <a:lnTo>
                      <a:pt x="4058" y="329"/>
                    </a:lnTo>
                    <a:lnTo>
                      <a:pt x="4058" y="329"/>
                    </a:lnTo>
                    <a:lnTo>
                      <a:pt x="4059" y="329"/>
                    </a:lnTo>
                    <a:lnTo>
                      <a:pt x="4060" y="329"/>
                    </a:lnTo>
                    <a:lnTo>
                      <a:pt x="4060" y="329"/>
                    </a:lnTo>
                    <a:lnTo>
                      <a:pt x="4062" y="329"/>
                    </a:lnTo>
                    <a:lnTo>
                      <a:pt x="4060" y="328"/>
                    </a:lnTo>
                    <a:lnTo>
                      <a:pt x="4060" y="328"/>
                    </a:lnTo>
                    <a:close/>
                    <a:moveTo>
                      <a:pt x="4071" y="158"/>
                    </a:moveTo>
                    <a:lnTo>
                      <a:pt x="4073" y="156"/>
                    </a:lnTo>
                    <a:lnTo>
                      <a:pt x="4068" y="155"/>
                    </a:lnTo>
                    <a:lnTo>
                      <a:pt x="4066" y="155"/>
                    </a:lnTo>
                    <a:lnTo>
                      <a:pt x="4066" y="155"/>
                    </a:lnTo>
                    <a:lnTo>
                      <a:pt x="4064" y="155"/>
                    </a:lnTo>
                    <a:lnTo>
                      <a:pt x="4063" y="155"/>
                    </a:lnTo>
                    <a:lnTo>
                      <a:pt x="4062" y="153"/>
                    </a:lnTo>
                    <a:lnTo>
                      <a:pt x="4062" y="153"/>
                    </a:lnTo>
                    <a:lnTo>
                      <a:pt x="4060" y="153"/>
                    </a:lnTo>
                    <a:lnTo>
                      <a:pt x="4058" y="152"/>
                    </a:lnTo>
                    <a:lnTo>
                      <a:pt x="4058" y="152"/>
                    </a:lnTo>
                    <a:lnTo>
                      <a:pt x="4056" y="151"/>
                    </a:lnTo>
                    <a:lnTo>
                      <a:pt x="4056" y="151"/>
                    </a:lnTo>
                    <a:lnTo>
                      <a:pt x="4056" y="149"/>
                    </a:lnTo>
                    <a:lnTo>
                      <a:pt x="4054" y="149"/>
                    </a:lnTo>
                    <a:lnTo>
                      <a:pt x="4052" y="148"/>
                    </a:lnTo>
                    <a:lnTo>
                      <a:pt x="4051" y="149"/>
                    </a:lnTo>
                    <a:lnTo>
                      <a:pt x="4049" y="149"/>
                    </a:lnTo>
                    <a:lnTo>
                      <a:pt x="4048" y="151"/>
                    </a:lnTo>
                    <a:lnTo>
                      <a:pt x="4045" y="151"/>
                    </a:lnTo>
                    <a:lnTo>
                      <a:pt x="4044" y="151"/>
                    </a:lnTo>
                    <a:lnTo>
                      <a:pt x="4043" y="151"/>
                    </a:lnTo>
                    <a:lnTo>
                      <a:pt x="4041" y="151"/>
                    </a:lnTo>
                    <a:lnTo>
                      <a:pt x="4041" y="149"/>
                    </a:lnTo>
                    <a:lnTo>
                      <a:pt x="4039" y="148"/>
                    </a:lnTo>
                    <a:lnTo>
                      <a:pt x="4037" y="148"/>
                    </a:lnTo>
                    <a:lnTo>
                      <a:pt x="4037" y="151"/>
                    </a:lnTo>
                    <a:lnTo>
                      <a:pt x="4037" y="152"/>
                    </a:lnTo>
                    <a:lnTo>
                      <a:pt x="4037" y="152"/>
                    </a:lnTo>
                    <a:lnTo>
                      <a:pt x="4037" y="153"/>
                    </a:lnTo>
                    <a:lnTo>
                      <a:pt x="4037" y="153"/>
                    </a:lnTo>
                    <a:lnTo>
                      <a:pt x="4039" y="155"/>
                    </a:lnTo>
                    <a:lnTo>
                      <a:pt x="4040" y="155"/>
                    </a:lnTo>
                    <a:lnTo>
                      <a:pt x="4041" y="155"/>
                    </a:lnTo>
                    <a:lnTo>
                      <a:pt x="4043" y="155"/>
                    </a:lnTo>
                    <a:lnTo>
                      <a:pt x="4044" y="153"/>
                    </a:lnTo>
                    <a:lnTo>
                      <a:pt x="4045" y="153"/>
                    </a:lnTo>
                    <a:lnTo>
                      <a:pt x="4047" y="153"/>
                    </a:lnTo>
                    <a:lnTo>
                      <a:pt x="4048" y="153"/>
                    </a:lnTo>
                    <a:lnTo>
                      <a:pt x="4052" y="155"/>
                    </a:lnTo>
                    <a:lnTo>
                      <a:pt x="4052" y="155"/>
                    </a:lnTo>
                    <a:lnTo>
                      <a:pt x="4054" y="156"/>
                    </a:lnTo>
                    <a:lnTo>
                      <a:pt x="4055" y="156"/>
                    </a:lnTo>
                    <a:lnTo>
                      <a:pt x="4055" y="158"/>
                    </a:lnTo>
                    <a:lnTo>
                      <a:pt x="4055" y="158"/>
                    </a:lnTo>
                    <a:lnTo>
                      <a:pt x="4056" y="158"/>
                    </a:lnTo>
                    <a:lnTo>
                      <a:pt x="4058" y="158"/>
                    </a:lnTo>
                    <a:lnTo>
                      <a:pt x="4059" y="159"/>
                    </a:lnTo>
                    <a:lnTo>
                      <a:pt x="4059" y="159"/>
                    </a:lnTo>
                    <a:lnTo>
                      <a:pt x="4060" y="159"/>
                    </a:lnTo>
                    <a:lnTo>
                      <a:pt x="4060" y="162"/>
                    </a:lnTo>
                    <a:lnTo>
                      <a:pt x="4062" y="162"/>
                    </a:lnTo>
                    <a:lnTo>
                      <a:pt x="4062" y="162"/>
                    </a:lnTo>
                    <a:lnTo>
                      <a:pt x="4063" y="162"/>
                    </a:lnTo>
                    <a:lnTo>
                      <a:pt x="4063" y="160"/>
                    </a:lnTo>
                    <a:lnTo>
                      <a:pt x="4063" y="159"/>
                    </a:lnTo>
                    <a:lnTo>
                      <a:pt x="4064" y="158"/>
                    </a:lnTo>
                    <a:lnTo>
                      <a:pt x="4067" y="158"/>
                    </a:lnTo>
                    <a:lnTo>
                      <a:pt x="4071" y="158"/>
                    </a:lnTo>
                    <a:lnTo>
                      <a:pt x="4071" y="158"/>
                    </a:lnTo>
                    <a:close/>
                    <a:moveTo>
                      <a:pt x="4063" y="269"/>
                    </a:moveTo>
                    <a:lnTo>
                      <a:pt x="4062" y="269"/>
                    </a:lnTo>
                    <a:lnTo>
                      <a:pt x="4060" y="269"/>
                    </a:lnTo>
                    <a:lnTo>
                      <a:pt x="4060" y="269"/>
                    </a:lnTo>
                    <a:lnTo>
                      <a:pt x="4062" y="270"/>
                    </a:lnTo>
                    <a:lnTo>
                      <a:pt x="4062" y="270"/>
                    </a:lnTo>
                    <a:lnTo>
                      <a:pt x="4063" y="269"/>
                    </a:lnTo>
                    <a:lnTo>
                      <a:pt x="4063" y="269"/>
                    </a:lnTo>
                    <a:lnTo>
                      <a:pt x="4063" y="269"/>
                    </a:lnTo>
                    <a:close/>
                    <a:moveTo>
                      <a:pt x="4010" y="334"/>
                    </a:moveTo>
                    <a:lnTo>
                      <a:pt x="4009" y="336"/>
                    </a:lnTo>
                    <a:lnTo>
                      <a:pt x="4009" y="336"/>
                    </a:lnTo>
                    <a:lnTo>
                      <a:pt x="4007" y="337"/>
                    </a:lnTo>
                    <a:lnTo>
                      <a:pt x="4007" y="337"/>
                    </a:lnTo>
                    <a:lnTo>
                      <a:pt x="4009" y="337"/>
                    </a:lnTo>
                    <a:lnTo>
                      <a:pt x="4009" y="339"/>
                    </a:lnTo>
                    <a:lnTo>
                      <a:pt x="4007" y="339"/>
                    </a:lnTo>
                    <a:lnTo>
                      <a:pt x="4005" y="340"/>
                    </a:lnTo>
                    <a:lnTo>
                      <a:pt x="4002" y="340"/>
                    </a:lnTo>
                    <a:lnTo>
                      <a:pt x="3999" y="341"/>
                    </a:lnTo>
                    <a:lnTo>
                      <a:pt x="3999" y="341"/>
                    </a:lnTo>
                    <a:lnTo>
                      <a:pt x="3998" y="341"/>
                    </a:lnTo>
                    <a:lnTo>
                      <a:pt x="3999" y="341"/>
                    </a:lnTo>
                    <a:lnTo>
                      <a:pt x="4005" y="341"/>
                    </a:lnTo>
                    <a:lnTo>
                      <a:pt x="4009" y="340"/>
                    </a:lnTo>
                    <a:lnTo>
                      <a:pt x="4011" y="340"/>
                    </a:lnTo>
                    <a:lnTo>
                      <a:pt x="4010" y="339"/>
                    </a:lnTo>
                    <a:lnTo>
                      <a:pt x="4010" y="339"/>
                    </a:lnTo>
                    <a:lnTo>
                      <a:pt x="4011" y="337"/>
                    </a:lnTo>
                    <a:lnTo>
                      <a:pt x="4011" y="337"/>
                    </a:lnTo>
                    <a:lnTo>
                      <a:pt x="4011" y="336"/>
                    </a:lnTo>
                    <a:lnTo>
                      <a:pt x="4011" y="336"/>
                    </a:lnTo>
                    <a:lnTo>
                      <a:pt x="4010" y="334"/>
                    </a:lnTo>
                    <a:close/>
                    <a:moveTo>
                      <a:pt x="401" y="265"/>
                    </a:moveTo>
                    <a:lnTo>
                      <a:pt x="399" y="264"/>
                    </a:lnTo>
                    <a:lnTo>
                      <a:pt x="399" y="264"/>
                    </a:lnTo>
                    <a:lnTo>
                      <a:pt x="398" y="262"/>
                    </a:lnTo>
                    <a:lnTo>
                      <a:pt x="396" y="262"/>
                    </a:lnTo>
                    <a:lnTo>
                      <a:pt x="396" y="264"/>
                    </a:lnTo>
                    <a:lnTo>
                      <a:pt x="395" y="262"/>
                    </a:lnTo>
                    <a:lnTo>
                      <a:pt x="391" y="262"/>
                    </a:lnTo>
                    <a:lnTo>
                      <a:pt x="390" y="262"/>
                    </a:lnTo>
                    <a:lnTo>
                      <a:pt x="388" y="262"/>
                    </a:lnTo>
                    <a:lnTo>
                      <a:pt x="388" y="262"/>
                    </a:lnTo>
                    <a:lnTo>
                      <a:pt x="390" y="264"/>
                    </a:lnTo>
                    <a:lnTo>
                      <a:pt x="391" y="264"/>
                    </a:lnTo>
                    <a:lnTo>
                      <a:pt x="391" y="265"/>
                    </a:lnTo>
                    <a:lnTo>
                      <a:pt x="392" y="266"/>
                    </a:lnTo>
                    <a:lnTo>
                      <a:pt x="392" y="268"/>
                    </a:lnTo>
                    <a:lnTo>
                      <a:pt x="392" y="269"/>
                    </a:lnTo>
                    <a:lnTo>
                      <a:pt x="392" y="270"/>
                    </a:lnTo>
                    <a:lnTo>
                      <a:pt x="392" y="272"/>
                    </a:lnTo>
                    <a:lnTo>
                      <a:pt x="392" y="272"/>
                    </a:lnTo>
                    <a:lnTo>
                      <a:pt x="394" y="272"/>
                    </a:lnTo>
                    <a:lnTo>
                      <a:pt x="395" y="272"/>
                    </a:lnTo>
                    <a:lnTo>
                      <a:pt x="398" y="272"/>
                    </a:lnTo>
                    <a:lnTo>
                      <a:pt x="398" y="272"/>
                    </a:lnTo>
                    <a:lnTo>
                      <a:pt x="398" y="272"/>
                    </a:lnTo>
                    <a:lnTo>
                      <a:pt x="398" y="270"/>
                    </a:lnTo>
                    <a:lnTo>
                      <a:pt x="398" y="270"/>
                    </a:lnTo>
                    <a:lnTo>
                      <a:pt x="398" y="269"/>
                    </a:lnTo>
                    <a:lnTo>
                      <a:pt x="398" y="269"/>
                    </a:lnTo>
                    <a:lnTo>
                      <a:pt x="398" y="268"/>
                    </a:lnTo>
                    <a:lnTo>
                      <a:pt x="396" y="268"/>
                    </a:lnTo>
                    <a:lnTo>
                      <a:pt x="396" y="266"/>
                    </a:lnTo>
                    <a:lnTo>
                      <a:pt x="396" y="266"/>
                    </a:lnTo>
                    <a:lnTo>
                      <a:pt x="396" y="266"/>
                    </a:lnTo>
                    <a:lnTo>
                      <a:pt x="396" y="266"/>
                    </a:lnTo>
                    <a:lnTo>
                      <a:pt x="398" y="268"/>
                    </a:lnTo>
                    <a:lnTo>
                      <a:pt x="399" y="269"/>
                    </a:lnTo>
                    <a:lnTo>
                      <a:pt x="399" y="269"/>
                    </a:lnTo>
                    <a:lnTo>
                      <a:pt x="401" y="269"/>
                    </a:lnTo>
                    <a:lnTo>
                      <a:pt x="401" y="268"/>
                    </a:lnTo>
                    <a:lnTo>
                      <a:pt x="401" y="268"/>
                    </a:lnTo>
                    <a:lnTo>
                      <a:pt x="401" y="266"/>
                    </a:lnTo>
                    <a:lnTo>
                      <a:pt x="401" y="265"/>
                    </a:lnTo>
                    <a:lnTo>
                      <a:pt x="401" y="265"/>
                    </a:lnTo>
                    <a:close/>
                    <a:moveTo>
                      <a:pt x="399" y="273"/>
                    </a:moveTo>
                    <a:lnTo>
                      <a:pt x="399" y="273"/>
                    </a:lnTo>
                    <a:lnTo>
                      <a:pt x="401" y="275"/>
                    </a:lnTo>
                    <a:lnTo>
                      <a:pt x="402" y="275"/>
                    </a:lnTo>
                    <a:lnTo>
                      <a:pt x="402" y="275"/>
                    </a:lnTo>
                    <a:lnTo>
                      <a:pt x="403" y="275"/>
                    </a:lnTo>
                    <a:lnTo>
                      <a:pt x="403" y="275"/>
                    </a:lnTo>
                    <a:lnTo>
                      <a:pt x="403" y="273"/>
                    </a:lnTo>
                    <a:lnTo>
                      <a:pt x="403" y="273"/>
                    </a:lnTo>
                    <a:lnTo>
                      <a:pt x="403" y="273"/>
                    </a:lnTo>
                    <a:lnTo>
                      <a:pt x="403" y="272"/>
                    </a:lnTo>
                    <a:lnTo>
                      <a:pt x="403" y="272"/>
                    </a:lnTo>
                    <a:lnTo>
                      <a:pt x="403" y="272"/>
                    </a:lnTo>
                    <a:lnTo>
                      <a:pt x="401" y="272"/>
                    </a:lnTo>
                    <a:lnTo>
                      <a:pt x="401" y="272"/>
                    </a:lnTo>
                    <a:lnTo>
                      <a:pt x="399" y="273"/>
                    </a:lnTo>
                    <a:lnTo>
                      <a:pt x="399" y="273"/>
                    </a:lnTo>
                    <a:close/>
                    <a:moveTo>
                      <a:pt x="391" y="268"/>
                    </a:moveTo>
                    <a:lnTo>
                      <a:pt x="390" y="266"/>
                    </a:lnTo>
                    <a:lnTo>
                      <a:pt x="390" y="266"/>
                    </a:lnTo>
                    <a:lnTo>
                      <a:pt x="388" y="265"/>
                    </a:lnTo>
                    <a:lnTo>
                      <a:pt x="388" y="265"/>
                    </a:lnTo>
                    <a:lnTo>
                      <a:pt x="388" y="265"/>
                    </a:lnTo>
                    <a:lnTo>
                      <a:pt x="387" y="264"/>
                    </a:lnTo>
                    <a:lnTo>
                      <a:pt x="386" y="264"/>
                    </a:lnTo>
                    <a:lnTo>
                      <a:pt x="384" y="265"/>
                    </a:lnTo>
                    <a:lnTo>
                      <a:pt x="384" y="268"/>
                    </a:lnTo>
                    <a:lnTo>
                      <a:pt x="384" y="268"/>
                    </a:lnTo>
                    <a:lnTo>
                      <a:pt x="386" y="269"/>
                    </a:lnTo>
                    <a:lnTo>
                      <a:pt x="386" y="270"/>
                    </a:lnTo>
                    <a:lnTo>
                      <a:pt x="387" y="270"/>
                    </a:lnTo>
                    <a:lnTo>
                      <a:pt x="387" y="272"/>
                    </a:lnTo>
                    <a:lnTo>
                      <a:pt x="386" y="272"/>
                    </a:lnTo>
                    <a:lnTo>
                      <a:pt x="386" y="276"/>
                    </a:lnTo>
                    <a:lnTo>
                      <a:pt x="386" y="277"/>
                    </a:lnTo>
                    <a:lnTo>
                      <a:pt x="387" y="277"/>
                    </a:lnTo>
                    <a:lnTo>
                      <a:pt x="388" y="277"/>
                    </a:lnTo>
                    <a:lnTo>
                      <a:pt x="388" y="277"/>
                    </a:lnTo>
                    <a:lnTo>
                      <a:pt x="388" y="277"/>
                    </a:lnTo>
                    <a:lnTo>
                      <a:pt x="388" y="277"/>
                    </a:lnTo>
                    <a:lnTo>
                      <a:pt x="388" y="277"/>
                    </a:lnTo>
                    <a:lnTo>
                      <a:pt x="390" y="276"/>
                    </a:lnTo>
                    <a:lnTo>
                      <a:pt x="390" y="275"/>
                    </a:lnTo>
                    <a:lnTo>
                      <a:pt x="390" y="273"/>
                    </a:lnTo>
                    <a:lnTo>
                      <a:pt x="390" y="272"/>
                    </a:lnTo>
                    <a:lnTo>
                      <a:pt x="390" y="269"/>
                    </a:lnTo>
                    <a:lnTo>
                      <a:pt x="391" y="269"/>
                    </a:lnTo>
                    <a:lnTo>
                      <a:pt x="391" y="269"/>
                    </a:lnTo>
                    <a:lnTo>
                      <a:pt x="391" y="269"/>
                    </a:lnTo>
                    <a:lnTo>
                      <a:pt x="391" y="268"/>
                    </a:lnTo>
                    <a:close/>
                    <a:moveTo>
                      <a:pt x="406" y="280"/>
                    </a:moveTo>
                    <a:lnTo>
                      <a:pt x="407" y="280"/>
                    </a:lnTo>
                    <a:lnTo>
                      <a:pt x="407" y="280"/>
                    </a:lnTo>
                    <a:lnTo>
                      <a:pt x="409" y="280"/>
                    </a:lnTo>
                    <a:lnTo>
                      <a:pt x="409" y="280"/>
                    </a:lnTo>
                    <a:lnTo>
                      <a:pt x="410" y="280"/>
                    </a:lnTo>
                    <a:lnTo>
                      <a:pt x="410" y="277"/>
                    </a:lnTo>
                    <a:lnTo>
                      <a:pt x="410" y="275"/>
                    </a:lnTo>
                    <a:lnTo>
                      <a:pt x="409" y="273"/>
                    </a:lnTo>
                    <a:lnTo>
                      <a:pt x="407" y="272"/>
                    </a:lnTo>
                    <a:lnTo>
                      <a:pt x="407" y="270"/>
                    </a:lnTo>
                    <a:lnTo>
                      <a:pt x="406" y="273"/>
                    </a:lnTo>
                    <a:lnTo>
                      <a:pt x="405" y="275"/>
                    </a:lnTo>
                    <a:lnTo>
                      <a:pt x="405" y="276"/>
                    </a:lnTo>
                    <a:lnTo>
                      <a:pt x="403" y="276"/>
                    </a:lnTo>
                    <a:lnTo>
                      <a:pt x="403" y="276"/>
                    </a:lnTo>
                    <a:lnTo>
                      <a:pt x="403" y="277"/>
                    </a:lnTo>
                    <a:lnTo>
                      <a:pt x="403" y="277"/>
                    </a:lnTo>
                    <a:lnTo>
                      <a:pt x="405" y="279"/>
                    </a:lnTo>
                    <a:lnTo>
                      <a:pt x="406" y="279"/>
                    </a:lnTo>
                    <a:lnTo>
                      <a:pt x="406" y="279"/>
                    </a:lnTo>
                    <a:lnTo>
                      <a:pt x="406" y="280"/>
                    </a:lnTo>
                    <a:lnTo>
                      <a:pt x="406" y="280"/>
                    </a:lnTo>
                    <a:close/>
                    <a:moveTo>
                      <a:pt x="384" y="243"/>
                    </a:moveTo>
                    <a:lnTo>
                      <a:pt x="384" y="243"/>
                    </a:lnTo>
                    <a:lnTo>
                      <a:pt x="384" y="242"/>
                    </a:lnTo>
                    <a:lnTo>
                      <a:pt x="383" y="241"/>
                    </a:lnTo>
                    <a:lnTo>
                      <a:pt x="382" y="242"/>
                    </a:lnTo>
                    <a:lnTo>
                      <a:pt x="382" y="242"/>
                    </a:lnTo>
                    <a:lnTo>
                      <a:pt x="382" y="243"/>
                    </a:lnTo>
                    <a:lnTo>
                      <a:pt x="383" y="243"/>
                    </a:lnTo>
                    <a:lnTo>
                      <a:pt x="384" y="243"/>
                    </a:lnTo>
                    <a:close/>
                    <a:moveTo>
                      <a:pt x="403" y="268"/>
                    </a:moveTo>
                    <a:lnTo>
                      <a:pt x="402" y="266"/>
                    </a:lnTo>
                    <a:lnTo>
                      <a:pt x="401" y="268"/>
                    </a:lnTo>
                    <a:lnTo>
                      <a:pt x="401" y="269"/>
                    </a:lnTo>
                    <a:lnTo>
                      <a:pt x="401" y="269"/>
                    </a:lnTo>
                    <a:lnTo>
                      <a:pt x="401" y="270"/>
                    </a:lnTo>
                    <a:lnTo>
                      <a:pt x="401" y="270"/>
                    </a:lnTo>
                    <a:lnTo>
                      <a:pt x="401" y="270"/>
                    </a:lnTo>
                    <a:lnTo>
                      <a:pt x="402" y="270"/>
                    </a:lnTo>
                    <a:lnTo>
                      <a:pt x="403" y="270"/>
                    </a:lnTo>
                    <a:lnTo>
                      <a:pt x="403" y="270"/>
                    </a:lnTo>
                    <a:lnTo>
                      <a:pt x="403" y="270"/>
                    </a:lnTo>
                    <a:lnTo>
                      <a:pt x="405" y="270"/>
                    </a:lnTo>
                    <a:lnTo>
                      <a:pt x="405" y="269"/>
                    </a:lnTo>
                    <a:lnTo>
                      <a:pt x="403" y="268"/>
                    </a:lnTo>
                    <a:close/>
                    <a:moveTo>
                      <a:pt x="3969" y="344"/>
                    </a:moveTo>
                    <a:lnTo>
                      <a:pt x="3968" y="344"/>
                    </a:lnTo>
                    <a:lnTo>
                      <a:pt x="3968" y="343"/>
                    </a:lnTo>
                    <a:lnTo>
                      <a:pt x="3965" y="343"/>
                    </a:lnTo>
                    <a:lnTo>
                      <a:pt x="3965" y="343"/>
                    </a:lnTo>
                    <a:lnTo>
                      <a:pt x="3965" y="343"/>
                    </a:lnTo>
                    <a:lnTo>
                      <a:pt x="3965" y="344"/>
                    </a:lnTo>
                    <a:lnTo>
                      <a:pt x="3967" y="344"/>
                    </a:lnTo>
                    <a:lnTo>
                      <a:pt x="3967" y="345"/>
                    </a:lnTo>
                    <a:lnTo>
                      <a:pt x="3968" y="345"/>
                    </a:lnTo>
                    <a:lnTo>
                      <a:pt x="3967" y="345"/>
                    </a:lnTo>
                    <a:lnTo>
                      <a:pt x="3967" y="347"/>
                    </a:lnTo>
                    <a:lnTo>
                      <a:pt x="3967" y="347"/>
                    </a:lnTo>
                    <a:lnTo>
                      <a:pt x="3968" y="347"/>
                    </a:lnTo>
                    <a:lnTo>
                      <a:pt x="3968" y="347"/>
                    </a:lnTo>
                    <a:lnTo>
                      <a:pt x="3968" y="347"/>
                    </a:lnTo>
                    <a:lnTo>
                      <a:pt x="3969" y="347"/>
                    </a:lnTo>
                    <a:lnTo>
                      <a:pt x="3969" y="345"/>
                    </a:lnTo>
                    <a:lnTo>
                      <a:pt x="3971" y="344"/>
                    </a:lnTo>
                    <a:lnTo>
                      <a:pt x="3971" y="344"/>
                    </a:lnTo>
                    <a:lnTo>
                      <a:pt x="3969" y="344"/>
                    </a:lnTo>
                    <a:close/>
                    <a:moveTo>
                      <a:pt x="395" y="288"/>
                    </a:moveTo>
                    <a:lnTo>
                      <a:pt x="396" y="287"/>
                    </a:lnTo>
                    <a:lnTo>
                      <a:pt x="396" y="287"/>
                    </a:lnTo>
                    <a:lnTo>
                      <a:pt x="396" y="287"/>
                    </a:lnTo>
                    <a:lnTo>
                      <a:pt x="396" y="287"/>
                    </a:lnTo>
                    <a:lnTo>
                      <a:pt x="395" y="287"/>
                    </a:lnTo>
                    <a:lnTo>
                      <a:pt x="394" y="287"/>
                    </a:lnTo>
                    <a:lnTo>
                      <a:pt x="392" y="287"/>
                    </a:lnTo>
                    <a:lnTo>
                      <a:pt x="391" y="287"/>
                    </a:lnTo>
                    <a:lnTo>
                      <a:pt x="392" y="288"/>
                    </a:lnTo>
                    <a:lnTo>
                      <a:pt x="392" y="291"/>
                    </a:lnTo>
                    <a:lnTo>
                      <a:pt x="394" y="290"/>
                    </a:lnTo>
                    <a:lnTo>
                      <a:pt x="394" y="290"/>
                    </a:lnTo>
                    <a:lnTo>
                      <a:pt x="395" y="290"/>
                    </a:lnTo>
                    <a:lnTo>
                      <a:pt x="395" y="288"/>
                    </a:lnTo>
                    <a:lnTo>
                      <a:pt x="395" y="288"/>
                    </a:lnTo>
                    <a:close/>
                    <a:moveTo>
                      <a:pt x="403" y="296"/>
                    </a:moveTo>
                    <a:lnTo>
                      <a:pt x="402" y="296"/>
                    </a:lnTo>
                    <a:lnTo>
                      <a:pt x="402" y="296"/>
                    </a:lnTo>
                    <a:lnTo>
                      <a:pt x="402" y="296"/>
                    </a:lnTo>
                    <a:lnTo>
                      <a:pt x="402" y="296"/>
                    </a:lnTo>
                    <a:lnTo>
                      <a:pt x="401" y="295"/>
                    </a:lnTo>
                    <a:lnTo>
                      <a:pt x="401" y="295"/>
                    </a:lnTo>
                    <a:lnTo>
                      <a:pt x="399" y="294"/>
                    </a:lnTo>
                    <a:lnTo>
                      <a:pt x="399" y="292"/>
                    </a:lnTo>
                    <a:lnTo>
                      <a:pt x="399" y="292"/>
                    </a:lnTo>
                    <a:lnTo>
                      <a:pt x="396" y="290"/>
                    </a:lnTo>
                    <a:lnTo>
                      <a:pt x="395" y="290"/>
                    </a:lnTo>
                    <a:lnTo>
                      <a:pt x="395" y="291"/>
                    </a:lnTo>
                    <a:lnTo>
                      <a:pt x="395" y="292"/>
                    </a:lnTo>
                    <a:lnTo>
                      <a:pt x="396" y="292"/>
                    </a:lnTo>
                    <a:lnTo>
                      <a:pt x="396" y="292"/>
                    </a:lnTo>
                    <a:lnTo>
                      <a:pt x="398" y="294"/>
                    </a:lnTo>
                    <a:lnTo>
                      <a:pt x="398" y="295"/>
                    </a:lnTo>
                    <a:lnTo>
                      <a:pt x="399" y="296"/>
                    </a:lnTo>
                    <a:lnTo>
                      <a:pt x="399" y="296"/>
                    </a:lnTo>
                    <a:lnTo>
                      <a:pt x="399" y="298"/>
                    </a:lnTo>
                    <a:lnTo>
                      <a:pt x="401" y="299"/>
                    </a:lnTo>
                    <a:lnTo>
                      <a:pt x="402" y="299"/>
                    </a:lnTo>
                    <a:lnTo>
                      <a:pt x="403" y="300"/>
                    </a:lnTo>
                    <a:lnTo>
                      <a:pt x="403" y="299"/>
                    </a:lnTo>
                    <a:lnTo>
                      <a:pt x="403" y="299"/>
                    </a:lnTo>
                    <a:lnTo>
                      <a:pt x="403" y="298"/>
                    </a:lnTo>
                    <a:lnTo>
                      <a:pt x="405" y="296"/>
                    </a:lnTo>
                    <a:lnTo>
                      <a:pt x="403" y="296"/>
                    </a:lnTo>
                    <a:lnTo>
                      <a:pt x="403" y="296"/>
                    </a:lnTo>
                    <a:close/>
                    <a:moveTo>
                      <a:pt x="28" y="100"/>
                    </a:moveTo>
                    <a:lnTo>
                      <a:pt x="28" y="100"/>
                    </a:lnTo>
                    <a:lnTo>
                      <a:pt x="25" y="100"/>
                    </a:lnTo>
                    <a:lnTo>
                      <a:pt x="24" y="102"/>
                    </a:lnTo>
                    <a:lnTo>
                      <a:pt x="24" y="102"/>
                    </a:lnTo>
                    <a:lnTo>
                      <a:pt x="24" y="102"/>
                    </a:lnTo>
                    <a:lnTo>
                      <a:pt x="27" y="100"/>
                    </a:lnTo>
                    <a:lnTo>
                      <a:pt x="28" y="100"/>
                    </a:lnTo>
                    <a:close/>
                    <a:moveTo>
                      <a:pt x="433" y="279"/>
                    </a:moveTo>
                    <a:lnTo>
                      <a:pt x="433" y="277"/>
                    </a:lnTo>
                    <a:lnTo>
                      <a:pt x="432" y="277"/>
                    </a:lnTo>
                    <a:lnTo>
                      <a:pt x="429" y="277"/>
                    </a:lnTo>
                    <a:lnTo>
                      <a:pt x="428" y="276"/>
                    </a:lnTo>
                    <a:lnTo>
                      <a:pt x="426" y="275"/>
                    </a:lnTo>
                    <a:lnTo>
                      <a:pt x="425" y="273"/>
                    </a:lnTo>
                    <a:lnTo>
                      <a:pt x="424" y="273"/>
                    </a:lnTo>
                    <a:lnTo>
                      <a:pt x="421" y="273"/>
                    </a:lnTo>
                    <a:lnTo>
                      <a:pt x="420" y="272"/>
                    </a:lnTo>
                    <a:lnTo>
                      <a:pt x="418" y="270"/>
                    </a:lnTo>
                    <a:lnTo>
                      <a:pt x="417" y="270"/>
                    </a:lnTo>
                    <a:lnTo>
                      <a:pt x="415" y="269"/>
                    </a:lnTo>
                    <a:lnTo>
                      <a:pt x="415" y="269"/>
                    </a:lnTo>
                    <a:lnTo>
                      <a:pt x="413" y="269"/>
                    </a:lnTo>
                    <a:lnTo>
                      <a:pt x="413" y="268"/>
                    </a:lnTo>
                    <a:lnTo>
                      <a:pt x="413" y="268"/>
                    </a:lnTo>
                    <a:lnTo>
                      <a:pt x="413" y="266"/>
                    </a:lnTo>
                    <a:lnTo>
                      <a:pt x="411" y="266"/>
                    </a:lnTo>
                    <a:lnTo>
                      <a:pt x="410" y="265"/>
                    </a:lnTo>
                    <a:lnTo>
                      <a:pt x="410" y="264"/>
                    </a:lnTo>
                    <a:lnTo>
                      <a:pt x="410" y="262"/>
                    </a:lnTo>
                    <a:lnTo>
                      <a:pt x="409" y="262"/>
                    </a:lnTo>
                    <a:lnTo>
                      <a:pt x="407" y="262"/>
                    </a:lnTo>
                    <a:lnTo>
                      <a:pt x="407" y="261"/>
                    </a:lnTo>
                    <a:lnTo>
                      <a:pt x="409" y="260"/>
                    </a:lnTo>
                    <a:lnTo>
                      <a:pt x="407" y="258"/>
                    </a:lnTo>
                    <a:lnTo>
                      <a:pt x="406" y="257"/>
                    </a:lnTo>
                    <a:lnTo>
                      <a:pt x="405" y="256"/>
                    </a:lnTo>
                    <a:lnTo>
                      <a:pt x="403" y="253"/>
                    </a:lnTo>
                    <a:lnTo>
                      <a:pt x="402" y="250"/>
                    </a:lnTo>
                    <a:lnTo>
                      <a:pt x="401" y="249"/>
                    </a:lnTo>
                    <a:lnTo>
                      <a:pt x="399" y="247"/>
                    </a:lnTo>
                    <a:lnTo>
                      <a:pt x="398" y="246"/>
                    </a:lnTo>
                    <a:lnTo>
                      <a:pt x="396" y="243"/>
                    </a:lnTo>
                    <a:lnTo>
                      <a:pt x="395" y="241"/>
                    </a:lnTo>
                    <a:lnTo>
                      <a:pt x="395" y="241"/>
                    </a:lnTo>
                    <a:lnTo>
                      <a:pt x="394" y="238"/>
                    </a:lnTo>
                    <a:lnTo>
                      <a:pt x="392" y="236"/>
                    </a:lnTo>
                    <a:lnTo>
                      <a:pt x="391" y="235"/>
                    </a:lnTo>
                    <a:lnTo>
                      <a:pt x="388" y="234"/>
                    </a:lnTo>
                    <a:lnTo>
                      <a:pt x="387" y="234"/>
                    </a:lnTo>
                    <a:lnTo>
                      <a:pt x="386" y="232"/>
                    </a:lnTo>
                    <a:lnTo>
                      <a:pt x="386" y="232"/>
                    </a:lnTo>
                    <a:lnTo>
                      <a:pt x="384" y="231"/>
                    </a:lnTo>
                    <a:lnTo>
                      <a:pt x="384" y="231"/>
                    </a:lnTo>
                    <a:lnTo>
                      <a:pt x="384" y="230"/>
                    </a:lnTo>
                    <a:lnTo>
                      <a:pt x="384" y="230"/>
                    </a:lnTo>
                    <a:lnTo>
                      <a:pt x="383" y="228"/>
                    </a:lnTo>
                    <a:lnTo>
                      <a:pt x="382" y="227"/>
                    </a:lnTo>
                    <a:lnTo>
                      <a:pt x="380" y="227"/>
                    </a:lnTo>
                    <a:lnTo>
                      <a:pt x="379" y="226"/>
                    </a:lnTo>
                    <a:lnTo>
                      <a:pt x="379" y="226"/>
                    </a:lnTo>
                    <a:lnTo>
                      <a:pt x="377" y="226"/>
                    </a:lnTo>
                    <a:lnTo>
                      <a:pt x="376" y="223"/>
                    </a:lnTo>
                    <a:lnTo>
                      <a:pt x="376" y="222"/>
                    </a:lnTo>
                    <a:lnTo>
                      <a:pt x="376" y="222"/>
                    </a:lnTo>
                    <a:lnTo>
                      <a:pt x="376" y="220"/>
                    </a:lnTo>
                    <a:lnTo>
                      <a:pt x="375" y="219"/>
                    </a:lnTo>
                    <a:lnTo>
                      <a:pt x="373" y="217"/>
                    </a:lnTo>
                    <a:lnTo>
                      <a:pt x="372" y="217"/>
                    </a:lnTo>
                    <a:lnTo>
                      <a:pt x="369" y="217"/>
                    </a:lnTo>
                    <a:lnTo>
                      <a:pt x="367" y="219"/>
                    </a:lnTo>
                    <a:lnTo>
                      <a:pt x="365" y="219"/>
                    </a:lnTo>
                    <a:lnTo>
                      <a:pt x="362" y="220"/>
                    </a:lnTo>
                    <a:lnTo>
                      <a:pt x="362" y="222"/>
                    </a:lnTo>
                    <a:lnTo>
                      <a:pt x="362" y="222"/>
                    </a:lnTo>
                    <a:lnTo>
                      <a:pt x="361" y="223"/>
                    </a:lnTo>
                    <a:lnTo>
                      <a:pt x="361" y="223"/>
                    </a:lnTo>
                    <a:lnTo>
                      <a:pt x="361" y="226"/>
                    </a:lnTo>
                    <a:lnTo>
                      <a:pt x="360" y="227"/>
                    </a:lnTo>
                    <a:lnTo>
                      <a:pt x="357" y="227"/>
                    </a:lnTo>
                    <a:lnTo>
                      <a:pt x="356" y="228"/>
                    </a:lnTo>
                    <a:lnTo>
                      <a:pt x="353" y="230"/>
                    </a:lnTo>
                    <a:lnTo>
                      <a:pt x="352" y="230"/>
                    </a:lnTo>
                    <a:lnTo>
                      <a:pt x="349" y="232"/>
                    </a:lnTo>
                    <a:lnTo>
                      <a:pt x="349" y="231"/>
                    </a:lnTo>
                    <a:lnTo>
                      <a:pt x="349" y="230"/>
                    </a:lnTo>
                    <a:lnTo>
                      <a:pt x="349" y="228"/>
                    </a:lnTo>
                    <a:lnTo>
                      <a:pt x="348" y="227"/>
                    </a:lnTo>
                    <a:lnTo>
                      <a:pt x="346" y="226"/>
                    </a:lnTo>
                    <a:lnTo>
                      <a:pt x="345" y="224"/>
                    </a:lnTo>
                    <a:lnTo>
                      <a:pt x="343" y="223"/>
                    </a:lnTo>
                    <a:lnTo>
                      <a:pt x="341" y="222"/>
                    </a:lnTo>
                    <a:lnTo>
                      <a:pt x="339" y="220"/>
                    </a:lnTo>
                    <a:lnTo>
                      <a:pt x="338" y="219"/>
                    </a:lnTo>
                    <a:lnTo>
                      <a:pt x="335" y="217"/>
                    </a:lnTo>
                    <a:lnTo>
                      <a:pt x="335" y="215"/>
                    </a:lnTo>
                    <a:lnTo>
                      <a:pt x="333" y="215"/>
                    </a:lnTo>
                    <a:lnTo>
                      <a:pt x="331" y="213"/>
                    </a:lnTo>
                    <a:lnTo>
                      <a:pt x="331" y="213"/>
                    </a:lnTo>
                    <a:lnTo>
                      <a:pt x="330" y="212"/>
                    </a:lnTo>
                    <a:lnTo>
                      <a:pt x="330" y="211"/>
                    </a:lnTo>
                    <a:lnTo>
                      <a:pt x="331" y="208"/>
                    </a:lnTo>
                    <a:lnTo>
                      <a:pt x="331" y="208"/>
                    </a:lnTo>
                    <a:lnTo>
                      <a:pt x="329" y="208"/>
                    </a:lnTo>
                    <a:lnTo>
                      <a:pt x="326" y="208"/>
                    </a:lnTo>
                    <a:lnTo>
                      <a:pt x="324" y="208"/>
                    </a:lnTo>
                    <a:lnTo>
                      <a:pt x="322" y="209"/>
                    </a:lnTo>
                    <a:lnTo>
                      <a:pt x="320" y="211"/>
                    </a:lnTo>
                    <a:lnTo>
                      <a:pt x="318" y="209"/>
                    </a:lnTo>
                    <a:lnTo>
                      <a:pt x="315" y="208"/>
                    </a:lnTo>
                    <a:lnTo>
                      <a:pt x="315" y="209"/>
                    </a:lnTo>
                    <a:lnTo>
                      <a:pt x="312" y="209"/>
                    </a:lnTo>
                    <a:lnTo>
                      <a:pt x="309" y="208"/>
                    </a:lnTo>
                    <a:lnTo>
                      <a:pt x="309" y="204"/>
                    </a:lnTo>
                    <a:lnTo>
                      <a:pt x="309" y="198"/>
                    </a:lnTo>
                    <a:lnTo>
                      <a:pt x="309" y="193"/>
                    </a:lnTo>
                    <a:lnTo>
                      <a:pt x="309" y="187"/>
                    </a:lnTo>
                    <a:lnTo>
                      <a:pt x="309" y="183"/>
                    </a:lnTo>
                    <a:lnTo>
                      <a:pt x="309" y="178"/>
                    </a:lnTo>
                    <a:lnTo>
                      <a:pt x="309" y="173"/>
                    </a:lnTo>
                    <a:lnTo>
                      <a:pt x="309" y="167"/>
                    </a:lnTo>
                    <a:lnTo>
                      <a:pt x="309" y="163"/>
                    </a:lnTo>
                    <a:lnTo>
                      <a:pt x="309" y="158"/>
                    </a:lnTo>
                    <a:lnTo>
                      <a:pt x="309" y="152"/>
                    </a:lnTo>
                    <a:lnTo>
                      <a:pt x="309" y="147"/>
                    </a:lnTo>
                    <a:lnTo>
                      <a:pt x="309" y="141"/>
                    </a:lnTo>
                    <a:lnTo>
                      <a:pt x="309" y="136"/>
                    </a:lnTo>
                    <a:lnTo>
                      <a:pt x="309" y="130"/>
                    </a:lnTo>
                    <a:lnTo>
                      <a:pt x="309" y="125"/>
                    </a:lnTo>
                    <a:lnTo>
                      <a:pt x="309" y="119"/>
                    </a:lnTo>
                    <a:lnTo>
                      <a:pt x="309" y="114"/>
                    </a:lnTo>
                    <a:lnTo>
                      <a:pt x="309" y="109"/>
                    </a:lnTo>
                    <a:lnTo>
                      <a:pt x="309" y="103"/>
                    </a:lnTo>
                    <a:lnTo>
                      <a:pt x="309" y="98"/>
                    </a:lnTo>
                    <a:lnTo>
                      <a:pt x="309" y="92"/>
                    </a:lnTo>
                    <a:lnTo>
                      <a:pt x="309" y="87"/>
                    </a:lnTo>
                    <a:lnTo>
                      <a:pt x="309" y="81"/>
                    </a:lnTo>
                    <a:lnTo>
                      <a:pt x="309" y="76"/>
                    </a:lnTo>
                    <a:lnTo>
                      <a:pt x="309" y="70"/>
                    </a:lnTo>
                    <a:lnTo>
                      <a:pt x="309" y="64"/>
                    </a:lnTo>
                    <a:lnTo>
                      <a:pt x="309" y="58"/>
                    </a:lnTo>
                    <a:lnTo>
                      <a:pt x="309" y="53"/>
                    </a:lnTo>
                    <a:lnTo>
                      <a:pt x="309" y="47"/>
                    </a:lnTo>
                    <a:lnTo>
                      <a:pt x="309" y="41"/>
                    </a:lnTo>
                    <a:lnTo>
                      <a:pt x="309" y="35"/>
                    </a:lnTo>
                    <a:lnTo>
                      <a:pt x="308" y="35"/>
                    </a:lnTo>
                    <a:lnTo>
                      <a:pt x="305" y="35"/>
                    </a:lnTo>
                    <a:lnTo>
                      <a:pt x="305" y="35"/>
                    </a:lnTo>
                    <a:lnTo>
                      <a:pt x="304" y="35"/>
                    </a:lnTo>
                    <a:lnTo>
                      <a:pt x="303" y="34"/>
                    </a:lnTo>
                    <a:lnTo>
                      <a:pt x="301" y="32"/>
                    </a:lnTo>
                    <a:lnTo>
                      <a:pt x="295" y="31"/>
                    </a:lnTo>
                    <a:lnTo>
                      <a:pt x="293" y="30"/>
                    </a:lnTo>
                    <a:lnTo>
                      <a:pt x="289" y="27"/>
                    </a:lnTo>
                    <a:lnTo>
                      <a:pt x="284" y="26"/>
                    </a:lnTo>
                    <a:lnTo>
                      <a:pt x="284" y="26"/>
                    </a:lnTo>
                    <a:lnTo>
                      <a:pt x="282" y="27"/>
                    </a:lnTo>
                    <a:lnTo>
                      <a:pt x="280" y="26"/>
                    </a:lnTo>
                    <a:lnTo>
                      <a:pt x="278" y="26"/>
                    </a:lnTo>
                    <a:lnTo>
                      <a:pt x="274" y="27"/>
                    </a:lnTo>
                    <a:lnTo>
                      <a:pt x="270" y="27"/>
                    </a:lnTo>
                    <a:lnTo>
                      <a:pt x="269" y="28"/>
                    </a:lnTo>
                    <a:lnTo>
                      <a:pt x="262" y="28"/>
                    </a:lnTo>
                    <a:lnTo>
                      <a:pt x="261" y="27"/>
                    </a:lnTo>
                    <a:lnTo>
                      <a:pt x="259" y="27"/>
                    </a:lnTo>
                    <a:lnTo>
                      <a:pt x="255" y="26"/>
                    </a:lnTo>
                    <a:lnTo>
                      <a:pt x="252" y="26"/>
                    </a:lnTo>
                    <a:lnTo>
                      <a:pt x="250" y="24"/>
                    </a:lnTo>
                    <a:lnTo>
                      <a:pt x="244" y="24"/>
                    </a:lnTo>
                    <a:lnTo>
                      <a:pt x="240" y="24"/>
                    </a:lnTo>
                    <a:lnTo>
                      <a:pt x="233" y="24"/>
                    </a:lnTo>
                    <a:lnTo>
                      <a:pt x="232" y="23"/>
                    </a:lnTo>
                    <a:lnTo>
                      <a:pt x="231" y="21"/>
                    </a:lnTo>
                    <a:lnTo>
                      <a:pt x="229" y="21"/>
                    </a:lnTo>
                    <a:lnTo>
                      <a:pt x="228" y="21"/>
                    </a:lnTo>
                    <a:lnTo>
                      <a:pt x="227" y="21"/>
                    </a:lnTo>
                    <a:lnTo>
                      <a:pt x="225" y="21"/>
                    </a:lnTo>
                    <a:lnTo>
                      <a:pt x="224" y="21"/>
                    </a:lnTo>
                    <a:lnTo>
                      <a:pt x="223" y="20"/>
                    </a:lnTo>
                    <a:lnTo>
                      <a:pt x="220" y="20"/>
                    </a:lnTo>
                    <a:lnTo>
                      <a:pt x="216" y="17"/>
                    </a:lnTo>
                    <a:lnTo>
                      <a:pt x="214" y="19"/>
                    </a:lnTo>
                    <a:lnTo>
                      <a:pt x="213" y="17"/>
                    </a:lnTo>
                    <a:lnTo>
                      <a:pt x="209" y="17"/>
                    </a:lnTo>
                    <a:lnTo>
                      <a:pt x="205" y="19"/>
                    </a:lnTo>
                    <a:lnTo>
                      <a:pt x="203" y="19"/>
                    </a:lnTo>
                    <a:lnTo>
                      <a:pt x="202" y="19"/>
                    </a:lnTo>
                    <a:lnTo>
                      <a:pt x="201" y="19"/>
                    </a:lnTo>
                    <a:lnTo>
                      <a:pt x="199" y="17"/>
                    </a:lnTo>
                    <a:lnTo>
                      <a:pt x="197" y="19"/>
                    </a:lnTo>
                    <a:lnTo>
                      <a:pt x="194" y="19"/>
                    </a:lnTo>
                    <a:lnTo>
                      <a:pt x="194" y="20"/>
                    </a:lnTo>
                    <a:lnTo>
                      <a:pt x="186" y="19"/>
                    </a:lnTo>
                    <a:lnTo>
                      <a:pt x="187" y="17"/>
                    </a:lnTo>
                    <a:lnTo>
                      <a:pt x="187" y="17"/>
                    </a:lnTo>
                    <a:lnTo>
                      <a:pt x="187" y="17"/>
                    </a:lnTo>
                    <a:lnTo>
                      <a:pt x="183" y="17"/>
                    </a:lnTo>
                    <a:lnTo>
                      <a:pt x="182" y="16"/>
                    </a:lnTo>
                    <a:lnTo>
                      <a:pt x="182" y="16"/>
                    </a:lnTo>
                    <a:lnTo>
                      <a:pt x="180" y="16"/>
                    </a:lnTo>
                    <a:lnTo>
                      <a:pt x="179" y="15"/>
                    </a:lnTo>
                    <a:lnTo>
                      <a:pt x="179" y="13"/>
                    </a:lnTo>
                    <a:lnTo>
                      <a:pt x="182" y="12"/>
                    </a:lnTo>
                    <a:lnTo>
                      <a:pt x="182" y="11"/>
                    </a:lnTo>
                    <a:lnTo>
                      <a:pt x="179" y="11"/>
                    </a:lnTo>
                    <a:lnTo>
                      <a:pt x="176" y="9"/>
                    </a:lnTo>
                    <a:lnTo>
                      <a:pt x="176" y="11"/>
                    </a:lnTo>
                    <a:lnTo>
                      <a:pt x="171" y="9"/>
                    </a:lnTo>
                    <a:lnTo>
                      <a:pt x="168" y="9"/>
                    </a:lnTo>
                    <a:lnTo>
                      <a:pt x="165" y="9"/>
                    </a:lnTo>
                    <a:lnTo>
                      <a:pt x="163" y="11"/>
                    </a:lnTo>
                    <a:lnTo>
                      <a:pt x="160" y="12"/>
                    </a:lnTo>
                    <a:lnTo>
                      <a:pt x="157" y="11"/>
                    </a:lnTo>
                    <a:lnTo>
                      <a:pt x="155" y="11"/>
                    </a:lnTo>
                    <a:lnTo>
                      <a:pt x="153" y="9"/>
                    </a:lnTo>
                    <a:lnTo>
                      <a:pt x="153" y="9"/>
                    </a:lnTo>
                    <a:lnTo>
                      <a:pt x="155" y="8"/>
                    </a:lnTo>
                    <a:lnTo>
                      <a:pt x="153" y="7"/>
                    </a:lnTo>
                    <a:lnTo>
                      <a:pt x="152" y="7"/>
                    </a:lnTo>
                    <a:lnTo>
                      <a:pt x="149" y="5"/>
                    </a:lnTo>
                    <a:lnTo>
                      <a:pt x="148" y="7"/>
                    </a:lnTo>
                    <a:lnTo>
                      <a:pt x="146" y="8"/>
                    </a:lnTo>
                    <a:lnTo>
                      <a:pt x="144" y="9"/>
                    </a:lnTo>
                    <a:lnTo>
                      <a:pt x="142" y="11"/>
                    </a:lnTo>
                    <a:lnTo>
                      <a:pt x="141" y="11"/>
                    </a:lnTo>
                    <a:lnTo>
                      <a:pt x="140" y="11"/>
                    </a:lnTo>
                    <a:lnTo>
                      <a:pt x="138" y="9"/>
                    </a:lnTo>
                    <a:lnTo>
                      <a:pt x="138" y="9"/>
                    </a:lnTo>
                    <a:lnTo>
                      <a:pt x="141" y="8"/>
                    </a:lnTo>
                    <a:lnTo>
                      <a:pt x="144" y="7"/>
                    </a:lnTo>
                    <a:lnTo>
                      <a:pt x="144" y="5"/>
                    </a:lnTo>
                    <a:lnTo>
                      <a:pt x="144" y="4"/>
                    </a:lnTo>
                    <a:lnTo>
                      <a:pt x="141" y="4"/>
                    </a:lnTo>
                    <a:lnTo>
                      <a:pt x="134" y="1"/>
                    </a:lnTo>
                    <a:lnTo>
                      <a:pt x="133" y="1"/>
                    </a:lnTo>
                    <a:lnTo>
                      <a:pt x="134" y="0"/>
                    </a:lnTo>
                    <a:lnTo>
                      <a:pt x="134" y="0"/>
                    </a:lnTo>
                    <a:lnTo>
                      <a:pt x="134" y="0"/>
                    </a:lnTo>
                    <a:lnTo>
                      <a:pt x="130" y="1"/>
                    </a:lnTo>
                    <a:lnTo>
                      <a:pt x="129" y="2"/>
                    </a:lnTo>
                    <a:lnTo>
                      <a:pt x="126" y="5"/>
                    </a:lnTo>
                    <a:lnTo>
                      <a:pt x="125" y="7"/>
                    </a:lnTo>
                    <a:lnTo>
                      <a:pt x="121" y="9"/>
                    </a:lnTo>
                    <a:lnTo>
                      <a:pt x="118" y="11"/>
                    </a:lnTo>
                    <a:lnTo>
                      <a:pt x="117" y="11"/>
                    </a:lnTo>
                    <a:lnTo>
                      <a:pt x="111" y="11"/>
                    </a:lnTo>
                    <a:lnTo>
                      <a:pt x="111" y="12"/>
                    </a:lnTo>
                    <a:lnTo>
                      <a:pt x="110" y="12"/>
                    </a:lnTo>
                    <a:lnTo>
                      <a:pt x="106" y="12"/>
                    </a:lnTo>
                    <a:lnTo>
                      <a:pt x="104" y="12"/>
                    </a:lnTo>
                    <a:lnTo>
                      <a:pt x="103" y="13"/>
                    </a:lnTo>
                    <a:lnTo>
                      <a:pt x="102" y="13"/>
                    </a:lnTo>
                    <a:lnTo>
                      <a:pt x="102" y="12"/>
                    </a:lnTo>
                    <a:lnTo>
                      <a:pt x="103" y="12"/>
                    </a:lnTo>
                    <a:lnTo>
                      <a:pt x="103" y="11"/>
                    </a:lnTo>
                    <a:lnTo>
                      <a:pt x="103" y="11"/>
                    </a:lnTo>
                    <a:lnTo>
                      <a:pt x="103" y="11"/>
                    </a:lnTo>
                    <a:lnTo>
                      <a:pt x="102" y="11"/>
                    </a:lnTo>
                    <a:lnTo>
                      <a:pt x="97" y="12"/>
                    </a:lnTo>
                    <a:lnTo>
                      <a:pt x="93" y="15"/>
                    </a:lnTo>
                    <a:lnTo>
                      <a:pt x="95" y="15"/>
                    </a:lnTo>
                    <a:lnTo>
                      <a:pt x="97" y="17"/>
                    </a:lnTo>
                    <a:lnTo>
                      <a:pt x="102" y="17"/>
                    </a:lnTo>
                    <a:lnTo>
                      <a:pt x="97" y="19"/>
                    </a:lnTo>
                    <a:lnTo>
                      <a:pt x="96" y="17"/>
                    </a:lnTo>
                    <a:lnTo>
                      <a:pt x="96" y="19"/>
                    </a:lnTo>
                    <a:lnTo>
                      <a:pt x="96" y="20"/>
                    </a:lnTo>
                    <a:lnTo>
                      <a:pt x="96" y="21"/>
                    </a:lnTo>
                    <a:lnTo>
                      <a:pt x="96" y="23"/>
                    </a:lnTo>
                    <a:lnTo>
                      <a:pt x="95" y="21"/>
                    </a:lnTo>
                    <a:lnTo>
                      <a:pt x="93" y="21"/>
                    </a:lnTo>
                    <a:lnTo>
                      <a:pt x="93" y="19"/>
                    </a:lnTo>
                    <a:lnTo>
                      <a:pt x="93" y="19"/>
                    </a:lnTo>
                    <a:lnTo>
                      <a:pt x="95" y="16"/>
                    </a:lnTo>
                    <a:lnTo>
                      <a:pt x="93" y="16"/>
                    </a:lnTo>
                    <a:lnTo>
                      <a:pt x="92" y="16"/>
                    </a:lnTo>
                    <a:lnTo>
                      <a:pt x="87" y="19"/>
                    </a:lnTo>
                    <a:lnTo>
                      <a:pt x="87" y="20"/>
                    </a:lnTo>
                    <a:lnTo>
                      <a:pt x="83" y="21"/>
                    </a:lnTo>
                    <a:lnTo>
                      <a:pt x="76" y="23"/>
                    </a:lnTo>
                    <a:lnTo>
                      <a:pt x="74" y="24"/>
                    </a:lnTo>
                    <a:lnTo>
                      <a:pt x="72" y="24"/>
                    </a:lnTo>
                    <a:lnTo>
                      <a:pt x="70" y="24"/>
                    </a:lnTo>
                    <a:lnTo>
                      <a:pt x="70" y="24"/>
                    </a:lnTo>
                    <a:lnTo>
                      <a:pt x="72" y="24"/>
                    </a:lnTo>
                    <a:lnTo>
                      <a:pt x="73" y="23"/>
                    </a:lnTo>
                    <a:lnTo>
                      <a:pt x="74" y="23"/>
                    </a:lnTo>
                    <a:lnTo>
                      <a:pt x="74" y="23"/>
                    </a:lnTo>
                    <a:lnTo>
                      <a:pt x="73" y="23"/>
                    </a:lnTo>
                    <a:lnTo>
                      <a:pt x="73" y="21"/>
                    </a:lnTo>
                    <a:lnTo>
                      <a:pt x="72" y="23"/>
                    </a:lnTo>
                    <a:lnTo>
                      <a:pt x="70" y="24"/>
                    </a:lnTo>
                    <a:lnTo>
                      <a:pt x="68" y="27"/>
                    </a:lnTo>
                    <a:lnTo>
                      <a:pt x="61" y="34"/>
                    </a:lnTo>
                    <a:lnTo>
                      <a:pt x="59" y="36"/>
                    </a:lnTo>
                    <a:lnTo>
                      <a:pt x="58" y="39"/>
                    </a:lnTo>
                    <a:lnTo>
                      <a:pt x="58" y="41"/>
                    </a:lnTo>
                    <a:lnTo>
                      <a:pt x="58" y="41"/>
                    </a:lnTo>
                    <a:lnTo>
                      <a:pt x="58" y="41"/>
                    </a:lnTo>
                    <a:lnTo>
                      <a:pt x="57" y="42"/>
                    </a:lnTo>
                    <a:lnTo>
                      <a:pt x="54" y="45"/>
                    </a:lnTo>
                    <a:lnTo>
                      <a:pt x="50" y="47"/>
                    </a:lnTo>
                    <a:lnTo>
                      <a:pt x="47" y="49"/>
                    </a:lnTo>
                    <a:lnTo>
                      <a:pt x="46" y="50"/>
                    </a:lnTo>
                    <a:lnTo>
                      <a:pt x="39" y="50"/>
                    </a:lnTo>
                    <a:lnTo>
                      <a:pt x="36" y="50"/>
                    </a:lnTo>
                    <a:lnTo>
                      <a:pt x="31" y="51"/>
                    </a:lnTo>
                    <a:lnTo>
                      <a:pt x="24" y="50"/>
                    </a:lnTo>
                    <a:lnTo>
                      <a:pt x="24" y="53"/>
                    </a:lnTo>
                    <a:lnTo>
                      <a:pt x="23" y="57"/>
                    </a:lnTo>
                    <a:lnTo>
                      <a:pt x="21" y="60"/>
                    </a:lnTo>
                    <a:lnTo>
                      <a:pt x="21" y="61"/>
                    </a:lnTo>
                    <a:lnTo>
                      <a:pt x="20" y="61"/>
                    </a:lnTo>
                    <a:lnTo>
                      <a:pt x="19" y="61"/>
                    </a:lnTo>
                    <a:lnTo>
                      <a:pt x="20" y="60"/>
                    </a:lnTo>
                    <a:lnTo>
                      <a:pt x="19" y="60"/>
                    </a:lnTo>
                    <a:lnTo>
                      <a:pt x="17" y="61"/>
                    </a:lnTo>
                    <a:lnTo>
                      <a:pt x="20" y="62"/>
                    </a:lnTo>
                    <a:lnTo>
                      <a:pt x="21" y="62"/>
                    </a:lnTo>
                    <a:lnTo>
                      <a:pt x="23" y="62"/>
                    </a:lnTo>
                    <a:lnTo>
                      <a:pt x="27" y="65"/>
                    </a:lnTo>
                    <a:lnTo>
                      <a:pt x="34" y="68"/>
                    </a:lnTo>
                    <a:lnTo>
                      <a:pt x="47" y="76"/>
                    </a:lnTo>
                    <a:lnTo>
                      <a:pt x="50" y="79"/>
                    </a:lnTo>
                    <a:lnTo>
                      <a:pt x="51" y="83"/>
                    </a:lnTo>
                    <a:lnTo>
                      <a:pt x="51" y="84"/>
                    </a:lnTo>
                    <a:lnTo>
                      <a:pt x="54" y="85"/>
                    </a:lnTo>
                    <a:lnTo>
                      <a:pt x="59" y="87"/>
                    </a:lnTo>
                    <a:lnTo>
                      <a:pt x="62" y="87"/>
                    </a:lnTo>
                    <a:lnTo>
                      <a:pt x="65" y="87"/>
                    </a:lnTo>
                    <a:lnTo>
                      <a:pt x="66" y="85"/>
                    </a:lnTo>
                    <a:lnTo>
                      <a:pt x="66" y="87"/>
                    </a:lnTo>
                    <a:lnTo>
                      <a:pt x="66" y="87"/>
                    </a:lnTo>
                    <a:lnTo>
                      <a:pt x="72" y="87"/>
                    </a:lnTo>
                    <a:lnTo>
                      <a:pt x="74" y="87"/>
                    </a:lnTo>
                    <a:lnTo>
                      <a:pt x="76" y="88"/>
                    </a:lnTo>
                    <a:lnTo>
                      <a:pt x="74" y="88"/>
                    </a:lnTo>
                    <a:lnTo>
                      <a:pt x="73" y="91"/>
                    </a:lnTo>
                    <a:lnTo>
                      <a:pt x="73" y="94"/>
                    </a:lnTo>
                    <a:lnTo>
                      <a:pt x="74" y="94"/>
                    </a:lnTo>
                    <a:lnTo>
                      <a:pt x="76" y="95"/>
                    </a:lnTo>
                    <a:lnTo>
                      <a:pt x="78" y="96"/>
                    </a:lnTo>
                    <a:lnTo>
                      <a:pt x="83" y="94"/>
                    </a:lnTo>
                    <a:lnTo>
                      <a:pt x="84" y="94"/>
                    </a:lnTo>
                    <a:lnTo>
                      <a:pt x="87" y="95"/>
                    </a:lnTo>
                    <a:lnTo>
                      <a:pt x="89" y="95"/>
                    </a:lnTo>
                    <a:lnTo>
                      <a:pt x="91" y="95"/>
                    </a:lnTo>
                    <a:lnTo>
                      <a:pt x="92" y="96"/>
                    </a:lnTo>
                    <a:lnTo>
                      <a:pt x="91" y="99"/>
                    </a:lnTo>
                    <a:lnTo>
                      <a:pt x="87" y="99"/>
                    </a:lnTo>
                    <a:lnTo>
                      <a:pt x="85" y="99"/>
                    </a:lnTo>
                    <a:lnTo>
                      <a:pt x="83" y="98"/>
                    </a:lnTo>
                    <a:lnTo>
                      <a:pt x="81" y="96"/>
                    </a:lnTo>
                    <a:lnTo>
                      <a:pt x="78" y="96"/>
                    </a:lnTo>
                    <a:lnTo>
                      <a:pt x="76" y="98"/>
                    </a:lnTo>
                    <a:lnTo>
                      <a:pt x="72" y="96"/>
                    </a:lnTo>
                    <a:lnTo>
                      <a:pt x="70" y="94"/>
                    </a:lnTo>
                    <a:lnTo>
                      <a:pt x="72" y="91"/>
                    </a:lnTo>
                    <a:lnTo>
                      <a:pt x="70" y="91"/>
                    </a:lnTo>
                    <a:lnTo>
                      <a:pt x="69" y="90"/>
                    </a:lnTo>
                    <a:lnTo>
                      <a:pt x="68" y="88"/>
                    </a:lnTo>
                    <a:lnTo>
                      <a:pt x="66" y="88"/>
                    </a:lnTo>
                    <a:lnTo>
                      <a:pt x="65" y="90"/>
                    </a:lnTo>
                    <a:lnTo>
                      <a:pt x="65" y="91"/>
                    </a:lnTo>
                    <a:lnTo>
                      <a:pt x="66" y="92"/>
                    </a:lnTo>
                    <a:lnTo>
                      <a:pt x="68" y="92"/>
                    </a:lnTo>
                    <a:lnTo>
                      <a:pt x="69" y="94"/>
                    </a:lnTo>
                    <a:lnTo>
                      <a:pt x="73" y="98"/>
                    </a:lnTo>
                    <a:lnTo>
                      <a:pt x="72" y="99"/>
                    </a:lnTo>
                    <a:lnTo>
                      <a:pt x="73" y="99"/>
                    </a:lnTo>
                    <a:lnTo>
                      <a:pt x="77" y="99"/>
                    </a:lnTo>
                    <a:lnTo>
                      <a:pt x="81" y="100"/>
                    </a:lnTo>
                    <a:lnTo>
                      <a:pt x="81" y="100"/>
                    </a:lnTo>
                    <a:lnTo>
                      <a:pt x="83" y="103"/>
                    </a:lnTo>
                    <a:lnTo>
                      <a:pt x="81" y="102"/>
                    </a:lnTo>
                    <a:lnTo>
                      <a:pt x="80" y="102"/>
                    </a:lnTo>
                    <a:lnTo>
                      <a:pt x="78" y="102"/>
                    </a:lnTo>
                    <a:lnTo>
                      <a:pt x="77" y="100"/>
                    </a:lnTo>
                    <a:lnTo>
                      <a:pt x="76" y="102"/>
                    </a:lnTo>
                    <a:lnTo>
                      <a:pt x="73" y="106"/>
                    </a:lnTo>
                    <a:lnTo>
                      <a:pt x="72" y="106"/>
                    </a:lnTo>
                    <a:lnTo>
                      <a:pt x="69" y="104"/>
                    </a:lnTo>
                    <a:lnTo>
                      <a:pt x="65" y="106"/>
                    </a:lnTo>
                    <a:lnTo>
                      <a:pt x="64" y="106"/>
                    </a:lnTo>
                    <a:lnTo>
                      <a:pt x="61" y="104"/>
                    </a:lnTo>
                    <a:lnTo>
                      <a:pt x="58" y="104"/>
                    </a:lnTo>
                    <a:lnTo>
                      <a:pt x="53" y="104"/>
                    </a:lnTo>
                    <a:lnTo>
                      <a:pt x="49" y="102"/>
                    </a:lnTo>
                    <a:lnTo>
                      <a:pt x="49" y="102"/>
                    </a:lnTo>
                    <a:lnTo>
                      <a:pt x="50" y="100"/>
                    </a:lnTo>
                    <a:lnTo>
                      <a:pt x="50" y="99"/>
                    </a:lnTo>
                    <a:lnTo>
                      <a:pt x="51" y="98"/>
                    </a:lnTo>
                    <a:lnTo>
                      <a:pt x="51" y="96"/>
                    </a:lnTo>
                    <a:lnTo>
                      <a:pt x="50" y="96"/>
                    </a:lnTo>
                    <a:lnTo>
                      <a:pt x="50" y="95"/>
                    </a:lnTo>
                    <a:lnTo>
                      <a:pt x="51" y="95"/>
                    </a:lnTo>
                    <a:lnTo>
                      <a:pt x="53" y="95"/>
                    </a:lnTo>
                    <a:lnTo>
                      <a:pt x="51" y="95"/>
                    </a:lnTo>
                    <a:lnTo>
                      <a:pt x="49" y="95"/>
                    </a:lnTo>
                    <a:lnTo>
                      <a:pt x="43" y="95"/>
                    </a:lnTo>
                    <a:lnTo>
                      <a:pt x="40" y="96"/>
                    </a:lnTo>
                    <a:lnTo>
                      <a:pt x="36" y="98"/>
                    </a:lnTo>
                    <a:lnTo>
                      <a:pt x="35" y="98"/>
                    </a:lnTo>
                    <a:lnTo>
                      <a:pt x="32" y="99"/>
                    </a:lnTo>
                    <a:lnTo>
                      <a:pt x="28" y="100"/>
                    </a:lnTo>
                    <a:lnTo>
                      <a:pt x="28" y="100"/>
                    </a:lnTo>
                    <a:lnTo>
                      <a:pt x="28" y="102"/>
                    </a:lnTo>
                    <a:lnTo>
                      <a:pt x="31" y="103"/>
                    </a:lnTo>
                    <a:lnTo>
                      <a:pt x="31" y="103"/>
                    </a:lnTo>
                    <a:lnTo>
                      <a:pt x="30" y="104"/>
                    </a:lnTo>
                    <a:lnTo>
                      <a:pt x="30" y="104"/>
                    </a:lnTo>
                    <a:lnTo>
                      <a:pt x="25" y="104"/>
                    </a:lnTo>
                    <a:lnTo>
                      <a:pt x="25" y="104"/>
                    </a:lnTo>
                    <a:lnTo>
                      <a:pt x="24" y="103"/>
                    </a:lnTo>
                    <a:lnTo>
                      <a:pt x="21" y="103"/>
                    </a:lnTo>
                    <a:lnTo>
                      <a:pt x="20" y="104"/>
                    </a:lnTo>
                    <a:lnTo>
                      <a:pt x="17" y="106"/>
                    </a:lnTo>
                    <a:lnTo>
                      <a:pt x="16" y="107"/>
                    </a:lnTo>
                    <a:lnTo>
                      <a:pt x="15" y="109"/>
                    </a:lnTo>
                    <a:lnTo>
                      <a:pt x="13" y="109"/>
                    </a:lnTo>
                    <a:lnTo>
                      <a:pt x="10" y="109"/>
                    </a:lnTo>
                    <a:lnTo>
                      <a:pt x="8" y="111"/>
                    </a:lnTo>
                    <a:lnTo>
                      <a:pt x="4" y="113"/>
                    </a:lnTo>
                    <a:lnTo>
                      <a:pt x="4" y="111"/>
                    </a:lnTo>
                    <a:lnTo>
                      <a:pt x="4" y="111"/>
                    </a:lnTo>
                    <a:lnTo>
                      <a:pt x="4" y="111"/>
                    </a:lnTo>
                    <a:lnTo>
                      <a:pt x="2" y="113"/>
                    </a:lnTo>
                    <a:lnTo>
                      <a:pt x="2" y="114"/>
                    </a:lnTo>
                    <a:lnTo>
                      <a:pt x="4" y="114"/>
                    </a:lnTo>
                    <a:lnTo>
                      <a:pt x="10" y="117"/>
                    </a:lnTo>
                    <a:lnTo>
                      <a:pt x="19" y="118"/>
                    </a:lnTo>
                    <a:lnTo>
                      <a:pt x="19" y="118"/>
                    </a:lnTo>
                    <a:lnTo>
                      <a:pt x="24" y="119"/>
                    </a:lnTo>
                    <a:lnTo>
                      <a:pt x="24" y="119"/>
                    </a:lnTo>
                    <a:lnTo>
                      <a:pt x="24" y="119"/>
                    </a:lnTo>
                    <a:lnTo>
                      <a:pt x="23" y="119"/>
                    </a:lnTo>
                    <a:lnTo>
                      <a:pt x="21" y="121"/>
                    </a:lnTo>
                    <a:lnTo>
                      <a:pt x="20" y="122"/>
                    </a:lnTo>
                    <a:lnTo>
                      <a:pt x="17" y="122"/>
                    </a:lnTo>
                    <a:lnTo>
                      <a:pt x="16" y="122"/>
                    </a:lnTo>
                    <a:lnTo>
                      <a:pt x="16" y="122"/>
                    </a:lnTo>
                    <a:lnTo>
                      <a:pt x="16" y="122"/>
                    </a:lnTo>
                    <a:lnTo>
                      <a:pt x="17" y="124"/>
                    </a:lnTo>
                    <a:lnTo>
                      <a:pt x="20" y="126"/>
                    </a:lnTo>
                    <a:lnTo>
                      <a:pt x="21" y="126"/>
                    </a:lnTo>
                    <a:lnTo>
                      <a:pt x="21" y="128"/>
                    </a:lnTo>
                    <a:lnTo>
                      <a:pt x="20" y="129"/>
                    </a:lnTo>
                    <a:lnTo>
                      <a:pt x="20" y="130"/>
                    </a:lnTo>
                    <a:lnTo>
                      <a:pt x="23" y="132"/>
                    </a:lnTo>
                    <a:lnTo>
                      <a:pt x="24" y="133"/>
                    </a:lnTo>
                    <a:lnTo>
                      <a:pt x="32" y="134"/>
                    </a:lnTo>
                    <a:lnTo>
                      <a:pt x="36" y="134"/>
                    </a:lnTo>
                    <a:lnTo>
                      <a:pt x="38" y="134"/>
                    </a:lnTo>
                    <a:lnTo>
                      <a:pt x="39" y="134"/>
                    </a:lnTo>
                    <a:lnTo>
                      <a:pt x="39" y="134"/>
                    </a:lnTo>
                    <a:lnTo>
                      <a:pt x="39" y="134"/>
                    </a:lnTo>
                    <a:lnTo>
                      <a:pt x="40" y="133"/>
                    </a:lnTo>
                    <a:lnTo>
                      <a:pt x="40" y="133"/>
                    </a:lnTo>
                    <a:lnTo>
                      <a:pt x="40" y="134"/>
                    </a:lnTo>
                    <a:lnTo>
                      <a:pt x="46" y="133"/>
                    </a:lnTo>
                    <a:lnTo>
                      <a:pt x="51" y="133"/>
                    </a:lnTo>
                    <a:lnTo>
                      <a:pt x="54" y="133"/>
                    </a:lnTo>
                    <a:lnTo>
                      <a:pt x="57" y="134"/>
                    </a:lnTo>
                    <a:lnTo>
                      <a:pt x="58" y="136"/>
                    </a:lnTo>
                    <a:lnTo>
                      <a:pt x="59" y="134"/>
                    </a:lnTo>
                    <a:lnTo>
                      <a:pt x="59" y="134"/>
                    </a:lnTo>
                    <a:lnTo>
                      <a:pt x="58" y="133"/>
                    </a:lnTo>
                    <a:lnTo>
                      <a:pt x="57" y="133"/>
                    </a:lnTo>
                    <a:lnTo>
                      <a:pt x="57" y="132"/>
                    </a:lnTo>
                    <a:lnTo>
                      <a:pt x="58" y="132"/>
                    </a:lnTo>
                    <a:lnTo>
                      <a:pt x="61" y="134"/>
                    </a:lnTo>
                    <a:lnTo>
                      <a:pt x="62" y="136"/>
                    </a:lnTo>
                    <a:lnTo>
                      <a:pt x="64" y="136"/>
                    </a:lnTo>
                    <a:lnTo>
                      <a:pt x="64" y="134"/>
                    </a:lnTo>
                    <a:lnTo>
                      <a:pt x="68" y="132"/>
                    </a:lnTo>
                    <a:lnTo>
                      <a:pt x="69" y="130"/>
                    </a:lnTo>
                    <a:lnTo>
                      <a:pt x="73" y="130"/>
                    </a:lnTo>
                    <a:lnTo>
                      <a:pt x="74" y="129"/>
                    </a:lnTo>
                    <a:lnTo>
                      <a:pt x="76" y="129"/>
                    </a:lnTo>
                    <a:lnTo>
                      <a:pt x="77" y="129"/>
                    </a:lnTo>
                    <a:lnTo>
                      <a:pt x="81" y="126"/>
                    </a:lnTo>
                    <a:lnTo>
                      <a:pt x="81" y="126"/>
                    </a:lnTo>
                    <a:lnTo>
                      <a:pt x="83" y="126"/>
                    </a:lnTo>
                    <a:lnTo>
                      <a:pt x="83" y="128"/>
                    </a:lnTo>
                    <a:lnTo>
                      <a:pt x="84" y="129"/>
                    </a:lnTo>
                    <a:lnTo>
                      <a:pt x="84" y="129"/>
                    </a:lnTo>
                    <a:lnTo>
                      <a:pt x="84" y="130"/>
                    </a:lnTo>
                    <a:lnTo>
                      <a:pt x="84" y="132"/>
                    </a:lnTo>
                    <a:lnTo>
                      <a:pt x="84" y="133"/>
                    </a:lnTo>
                    <a:lnTo>
                      <a:pt x="83" y="133"/>
                    </a:lnTo>
                    <a:lnTo>
                      <a:pt x="80" y="134"/>
                    </a:lnTo>
                    <a:lnTo>
                      <a:pt x="78" y="133"/>
                    </a:lnTo>
                    <a:lnTo>
                      <a:pt x="77" y="136"/>
                    </a:lnTo>
                    <a:lnTo>
                      <a:pt x="78" y="136"/>
                    </a:lnTo>
                    <a:lnTo>
                      <a:pt x="80" y="136"/>
                    </a:lnTo>
                    <a:lnTo>
                      <a:pt x="83" y="139"/>
                    </a:lnTo>
                    <a:lnTo>
                      <a:pt x="84" y="143"/>
                    </a:lnTo>
                    <a:lnTo>
                      <a:pt x="84" y="144"/>
                    </a:lnTo>
                    <a:lnTo>
                      <a:pt x="85" y="147"/>
                    </a:lnTo>
                    <a:lnTo>
                      <a:pt x="85" y="148"/>
                    </a:lnTo>
                    <a:lnTo>
                      <a:pt x="84" y="149"/>
                    </a:lnTo>
                    <a:lnTo>
                      <a:pt x="81" y="151"/>
                    </a:lnTo>
                    <a:lnTo>
                      <a:pt x="80" y="152"/>
                    </a:lnTo>
                    <a:lnTo>
                      <a:pt x="77" y="153"/>
                    </a:lnTo>
                    <a:lnTo>
                      <a:pt x="72" y="153"/>
                    </a:lnTo>
                    <a:lnTo>
                      <a:pt x="70" y="152"/>
                    </a:lnTo>
                    <a:lnTo>
                      <a:pt x="70" y="152"/>
                    </a:lnTo>
                    <a:lnTo>
                      <a:pt x="69" y="152"/>
                    </a:lnTo>
                    <a:lnTo>
                      <a:pt x="68" y="152"/>
                    </a:lnTo>
                    <a:lnTo>
                      <a:pt x="68" y="153"/>
                    </a:lnTo>
                    <a:lnTo>
                      <a:pt x="65" y="156"/>
                    </a:lnTo>
                    <a:lnTo>
                      <a:pt x="62" y="158"/>
                    </a:lnTo>
                    <a:lnTo>
                      <a:pt x="61" y="159"/>
                    </a:lnTo>
                    <a:lnTo>
                      <a:pt x="59" y="160"/>
                    </a:lnTo>
                    <a:lnTo>
                      <a:pt x="57" y="160"/>
                    </a:lnTo>
                    <a:lnTo>
                      <a:pt x="55" y="160"/>
                    </a:lnTo>
                    <a:lnTo>
                      <a:pt x="55" y="160"/>
                    </a:lnTo>
                    <a:lnTo>
                      <a:pt x="54" y="159"/>
                    </a:lnTo>
                    <a:lnTo>
                      <a:pt x="53" y="160"/>
                    </a:lnTo>
                    <a:lnTo>
                      <a:pt x="51" y="160"/>
                    </a:lnTo>
                    <a:lnTo>
                      <a:pt x="51" y="160"/>
                    </a:lnTo>
                    <a:lnTo>
                      <a:pt x="51" y="160"/>
                    </a:lnTo>
                    <a:lnTo>
                      <a:pt x="53" y="160"/>
                    </a:lnTo>
                    <a:lnTo>
                      <a:pt x="53" y="159"/>
                    </a:lnTo>
                    <a:lnTo>
                      <a:pt x="53" y="159"/>
                    </a:lnTo>
                    <a:lnTo>
                      <a:pt x="51" y="158"/>
                    </a:lnTo>
                    <a:lnTo>
                      <a:pt x="50" y="156"/>
                    </a:lnTo>
                    <a:lnTo>
                      <a:pt x="47" y="156"/>
                    </a:lnTo>
                    <a:lnTo>
                      <a:pt x="44" y="158"/>
                    </a:lnTo>
                    <a:lnTo>
                      <a:pt x="43" y="158"/>
                    </a:lnTo>
                    <a:lnTo>
                      <a:pt x="43" y="159"/>
                    </a:lnTo>
                    <a:lnTo>
                      <a:pt x="44" y="160"/>
                    </a:lnTo>
                    <a:lnTo>
                      <a:pt x="44" y="160"/>
                    </a:lnTo>
                    <a:lnTo>
                      <a:pt x="44" y="160"/>
                    </a:lnTo>
                    <a:lnTo>
                      <a:pt x="40" y="160"/>
                    </a:lnTo>
                    <a:lnTo>
                      <a:pt x="40" y="162"/>
                    </a:lnTo>
                    <a:lnTo>
                      <a:pt x="39" y="163"/>
                    </a:lnTo>
                    <a:lnTo>
                      <a:pt x="39" y="164"/>
                    </a:lnTo>
                    <a:lnTo>
                      <a:pt x="39" y="167"/>
                    </a:lnTo>
                    <a:lnTo>
                      <a:pt x="39" y="168"/>
                    </a:lnTo>
                    <a:lnTo>
                      <a:pt x="40" y="167"/>
                    </a:lnTo>
                    <a:lnTo>
                      <a:pt x="42" y="166"/>
                    </a:lnTo>
                    <a:lnTo>
                      <a:pt x="42" y="167"/>
                    </a:lnTo>
                    <a:lnTo>
                      <a:pt x="40" y="168"/>
                    </a:lnTo>
                    <a:lnTo>
                      <a:pt x="39" y="168"/>
                    </a:lnTo>
                    <a:lnTo>
                      <a:pt x="39" y="170"/>
                    </a:lnTo>
                    <a:lnTo>
                      <a:pt x="40" y="170"/>
                    </a:lnTo>
                    <a:lnTo>
                      <a:pt x="40" y="170"/>
                    </a:lnTo>
                    <a:lnTo>
                      <a:pt x="39" y="170"/>
                    </a:lnTo>
                    <a:lnTo>
                      <a:pt x="38" y="170"/>
                    </a:lnTo>
                    <a:lnTo>
                      <a:pt x="36" y="170"/>
                    </a:lnTo>
                    <a:lnTo>
                      <a:pt x="35" y="171"/>
                    </a:lnTo>
                    <a:lnTo>
                      <a:pt x="32" y="174"/>
                    </a:lnTo>
                    <a:lnTo>
                      <a:pt x="30" y="177"/>
                    </a:lnTo>
                    <a:lnTo>
                      <a:pt x="30" y="178"/>
                    </a:lnTo>
                    <a:lnTo>
                      <a:pt x="30" y="179"/>
                    </a:lnTo>
                    <a:lnTo>
                      <a:pt x="30" y="181"/>
                    </a:lnTo>
                    <a:lnTo>
                      <a:pt x="31" y="181"/>
                    </a:lnTo>
                    <a:lnTo>
                      <a:pt x="28" y="182"/>
                    </a:lnTo>
                    <a:lnTo>
                      <a:pt x="25" y="182"/>
                    </a:lnTo>
                    <a:lnTo>
                      <a:pt x="25" y="182"/>
                    </a:lnTo>
                    <a:lnTo>
                      <a:pt x="25" y="183"/>
                    </a:lnTo>
                    <a:lnTo>
                      <a:pt x="28" y="185"/>
                    </a:lnTo>
                    <a:lnTo>
                      <a:pt x="28" y="185"/>
                    </a:lnTo>
                    <a:lnTo>
                      <a:pt x="25" y="185"/>
                    </a:lnTo>
                    <a:lnTo>
                      <a:pt x="24" y="185"/>
                    </a:lnTo>
                    <a:lnTo>
                      <a:pt x="24" y="185"/>
                    </a:lnTo>
                    <a:lnTo>
                      <a:pt x="24" y="186"/>
                    </a:lnTo>
                    <a:lnTo>
                      <a:pt x="24" y="186"/>
                    </a:lnTo>
                    <a:lnTo>
                      <a:pt x="25" y="187"/>
                    </a:lnTo>
                    <a:lnTo>
                      <a:pt x="27" y="186"/>
                    </a:lnTo>
                    <a:lnTo>
                      <a:pt x="28" y="187"/>
                    </a:lnTo>
                    <a:lnTo>
                      <a:pt x="28" y="187"/>
                    </a:lnTo>
                    <a:lnTo>
                      <a:pt x="27" y="189"/>
                    </a:lnTo>
                    <a:lnTo>
                      <a:pt x="28" y="190"/>
                    </a:lnTo>
                    <a:lnTo>
                      <a:pt x="30" y="192"/>
                    </a:lnTo>
                    <a:lnTo>
                      <a:pt x="31" y="193"/>
                    </a:lnTo>
                    <a:lnTo>
                      <a:pt x="31" y="194"/>
                    </a:lnTo>
                    <a:lnTo>
                      <a:pt x="32" y="194"/>
                    </a:lnTo>
                    <a:lnTo>
                      <a:pt x="34" y="194"/>
                    </a:lnTo>
                    <a:lnTo>
                      <a:pt x="34" y="193"/>
                    </a:lnTo>
                    <a:lnTo>
                      <a:pt x="32" y="193"/>
                    </a:lnTo>
                    <a:lnTo>
                      <a:pt x="34" y="192"/>
                    </a:lnTo>
                    <a:lnTo>
                      <a:pt x="34" y="192"/>
                    </a:lnTo>
                    <a:lnTo>
                      <a:pt x="35" y="192"/>
                    </a:lnTo>
                    <a:lnTo>
                      <a:pt x="34" y="193"/>
                    </a:lnTo>
                    <a:lnTo>
                      <a:pt x="34" y="193"/>
                    </a:lnTo>
                    <a:lnTo>
                      <a:pt x="34" y="193"/>
                    </a:lnTo>
                    <a:lnTo>
                      <a:pt x="35" y="193"/>
                    </a:lnTo>
                    <a:lnTo>
                      <a:pt x="35" y="193"/>
                    </a:lnTo>
                    <a:lnTo>
                      <a:pt x="36" y="193"/>
                    </a:lnTo>
                    <a:lnTo>
                      <a:pt x="36" y="194"/>
                    </a:lnTo>
                    <a:lnTo>
                      <a:pt x="36" y="194"/>
                    </a:lnTo>
                    <a:lnTo>
                      <a:pt x="38" y="194"/>
                    </a:lnTo>
                    <a:lnTo>
                      <a:pt x="39" y="194"/>
                    </a:lnTo>
                    <a:lnTo>
                      <a:pt x="39" y="194"/>
                    </a:lnTo>
                    <a:lnTo>
                      <a:pt x="38" y="196"/>
                    </a:lnTo>
                    <a:lnTo>
                      <a:pt x="35" y="197"/>
                    </a:lnTo>
                    <a:lnTo>
                      <a:pt x="36" y="197"/>
                    </a:lnTo>
                    <a:lnTo>
                      <a:pt x="36" y="197"/>
                    </a:lnTo>
                    <a:lnTo>
                      <a:pt x="40" y="197"/>
                    </a:lnTo>
                    <a:lnTo>
                      <a:pt x="43" y="198"/>
                    </a:lnTo>
                    <a:lnTo>
                      <a:pt x="49" y="198"/>
                    </a:lnTo>
                    <a:lnTo>
                      <a:pt x="51" y="197"/>
                    </a:lnTo>
                    <a:lnTo>
                      <a:pt x="53" y="197"/>
                    </a:lnTo>
                    <a:lnTo>
                      <a:pt x="54" y="198"/>
                    </a:lnTo>
                    <a:lnTo>
                      <a:pt x="53" y="198"/>
                    </a:lnTo>
                    <a:lnTo>
                      <a:pt x="50" y="198"/>
                    </a:lnTo>
                    <a:lnTo>
                      <a:pt x="50" y="198"/>
                    </a:lnTo>
                    <a:lnTo>
                      <a:pt x="53" y="200"/>
                    </a:lnTo>
                    <a:lnTo>
                      <a:pt x="54" y="200"/>
                    </a:lnTo>
                    <a:lnTo>
                      <a:pt x="55" y="200"/>
                    </a:lnTo>
                    <a:lnTo>
                      <a:pt x="54" y="202"/>
                    </a:lnTo>
                    <a:lnTo>
                      <a:pt x="51" y="204"/>
                    </a:lnTo>
                    <a:lnTo>
                      <a:pt x="51" y="202"/>
                    </a:lnTo>
                    <a:lnTo>
                      <a:pt x="50" y="201"/>
                    </a:lnTo>
                    <a:lnTo>
                      <a:pt x="50" y="200"/>
                    </a:lnTo>
                    <a:lnTo>
                      <a:pt x="49" y="200"/>
                    </a:lnTo>
                    <a:lnTo>
                      <a:pt x="47" y="201"/>
                    </a:lnTo>
                    <a:lnTo>
                      <a:pt x="44" y="202"/>
                    </a:lnTo>
                    <a:lnTo>
                      <a:pt x="44" y="204"/>
                    </a:lnTo>
                    <a:lnTo>
                      <a:pt x="44" y="202"/>
                    </a:lnTo>
                    <a:lnTo>
                      <a:pt x="46" y="201"/>
                    </a:lnTo>
                    <a:lnTo>
                      <a:pt x="44" y="200"/>
                    </a:lnTo>
                    <a:lnTo>
                      <a:pt x="44" y="200"/>
                    </a:lnTo>
                    <a:lnTo>
                      <a:pt x="43" y="200"/>
                    </a:lnTo>
                    <a:lnTo>
                      <a:pt x="40" y="198"/>
                    </a:lnTo>
                    <a:lnTo>
                      <a:pt x="39" y="198"/>
                    </a:lnTo>
                    <a:lnTo>
                      <a:pt x="39" y="198"/>
                    </a:lnTo>
                    <a:lnTo>
                      <a:pt x="38" y="201"/>
                    </a:lnTo>
                    <a:lnTo>
                      <a:pt x="34" y="204"/>
                    </a:lnTo>
                    <a:lnTo>
                      <a:pt x="35" y="204"/>
                    </a:lnTo>
                    <a:lnTo>
                      <a:pt x="36" y="204"/>
                    </a:lnTo>
                    <a:lnTo>
                      <a:pt x="38" y="205"/>
                    </a:lnTo>
                    <a:lnTo>
                      <a:pt x="36" y="205"/>
                    </a:lnTo>
                    <a:lnTo>
                      <a:pt x="36" y="207"/>
                    </a:lnTo>
                    <a:lnTo>
                      <a:pt x="38" y="208"/>
                    </a:lnTo>
                    <a:lnTo>
                      <a:pt x="39" y="208"/>
                    </a:lnTo>
                    <a:lnTo>
                      <a:pt x="42" y="208"/>
                    </a:lnTo>
                    <a:lnTo>
                      <a:pt x="43" y="211"/>
                    </a:lnTo>
                    <a:lnTo>
                      <a:pt x="47" y="213"/>
                    </a:lnTo>
                    <a:lnTo>
                      <a:pt x="47" y="215"/>
                    </a:lnTo>
                    <a:lnTo>
                      <a:pt x="47" y="215"/>
                    </a:lnTo>
                    <a:lnTo>
                      <a:pt x="50" y="216"/>
                    </a:lnTo>
                    <a:lnTo>
                      <a:pt x="53" y="216"/>
                    </a:lnTo>
                    <a:lnTo>
                      <a:pt x="58" y="216"/>
                    </a:lnTo>
                    <a:lnTo>
                      <a:pt x="61" y="215"/>
                    </a:lnTo>
                    <a:lnTo>
                      <a:pt x="64" y="213"/>
                    </a:lnTo>
                    <a:lnTo>
                      <a:pt x="65" y="213"/>
                    </a:lnTo>
                    <a:lnTo>
                      <a:pt x="65" y="212"/>
                    </a:lnTo>
                    <a:lnTo>
                      <a:pt x="66" y="211"/>
                    </a:lnTo>
                    <a:lnTo>
                      <a:pt x="65" y="209"/>
                    </a:lnTo>
                    <a:lnTo>
                      <a:pt x="65" y="209"/>
                    </a:lnTo>
                    <a:lnTo>
                      <a:pt x="64" y="209"/>
                    </a:lnTo>
                    <a:lnTo>
                      <a:pt x="65" y="208"/>
                    </a:lnTo>
                    <a:lnTo>
                      <a:pt x="66" y="207"/>
                    </a:lnTo>
                    <a:lnTo>
                      <a:pt x="69" y="204"/>
                    </a:lnTo>
                    <a:lnTo>
                      <a:pt x="69" y="202"/>
                    </a:lnTo>
                    <a:lnTo>
                      <a:pt x="70" y="201"/>
                    </a:lnTo>
                    <a:lnTo>
                      <a:pt x="70" y="201"/>
                    </a:lnTo>
                    <a:lnTo>
                      <a:pt x="72" y="201"/>
                    </a:lnTo>
                    <a:lnTo>
                      <a:pt x="72" y="201"/>
                    </a:lnTo>
                    <a:lnTo>
                      <a:pt x="70" y="202"/>
                    </a:lnTo>
                    <a:lnTo>
                      <a:pt x="68" y="205"/>
                    </a:lnTo>
                    <a:lnTo>
                      <a:pt x="66" y="208"/>
                    </a:lnTo>
                    <a:lnTo>
                      <a:pt x="69" y="211"/>
                    </a:lnTo>
                    <a:lnTo>
                      <a:pt x="70" y="213"/>
                    </a:lnTo>
                    <a:lnTo>
                      <a:pt x="72" y="219"/>
                    </a:lnTo>
                    <a:lnTo>
                      <a:pt x="73" y="220"/>
                    </a:lnTo>
                    <a:lnTo>
                      <a:pt x="73" y="222"/>
                    </a:lnTo>
                    <a:lnTo>
                      <a:pt x="73" y="223"/>
                    </a:lnTo>
                    <a:lnTo>
                      <a:pt x="72" y="224"/>
                    </a:lnTo>
                    <a:lnTo>
                      <a:pt x="72" y="226"/>
                    </a:lnTo>
                    <a:lnTo>
                      <a:pt x="72" y="228"/>
                    </a:lnTo>
                    <a:lnTo>
                      <a:pt x="73" y="228"/>
                    </a:lnTo>
                    <a:lnTo>
                      <a:pt x="73" y="228"/>
                    </a:lnTo>
                    <a:lnTo>
                      <a:pt x="76" y="228"/>
                    </a:lnTo>
                    <a:lnTo>
                      <a:pt x="73" y="230"/>
                    </a:lnTo>
                    <a:lnTo>
                      <a:pt x="73" y="231"/>
                    </a:lnTo>
                    <a:lnTo>
                      <a:pt x="74" y="232"/>
                    </a:lnTo>
                    <a:lnTo>
                      <a:pt x="74" y="234"/>
                    </a:lnTo>
                    <a:lnTo>
                      <a:pt x="73" y="235"/>
                    </a:lnTo>
                    <a:lnTo>
                      <a:pt x="72" y="235"/>
                    </a:lnTo>
                    <a:lnTo>
                      <a:pt x="70" y="236"/>
                    </a:lnTo>
                    <a:lnTo>
                      <a:pt x="74" y="236"/>
                    </a:lnTo>
                    <a:lnTo>
                      <a:pt x="78" y="235"/>
                    </a:lnTo>
                    <a:lnTo>
                      <a:pt x="78" y="234"/>
                    </a:lnTo>
                    <a:lnTo>
                      <a:pt x="80" y="234"/>
                    </a:lnTo>
                    <a:lnTo>
                      <a:pt x="80" y="234"/>
                    </a:lnTo>
                    <a:lnTo>
                      <a:pt x="80" y="234"/>
                    </a:lnTo>
                    <a:lnTo>
                      <a:pt x="84" y="232"/>
                    </a:lnTo>
                    <a:lnTo>
                      <a:pt x="85" y="232"/>
                    </a:lnTo>
                    <a:lnTo>
                      <a:pt x="87" y="231"/>
                    </a:lnTo>
                    <a:lnTo>
                      <a:pt x="88" y="230"/>
                    </a:lnTo>
                    <a:lnTo>
                      <a:pt x="89" y="230"/>
                    </a:lnTo>
                    <a:lnTo>
                      <a:pt x="91" y="231"/>
                    </a:lnTo>
                    <a:lnTo>
                      <a:pt x="92" y="231"/>
                    </a:lnTo>
                    <a:lnTo>
                      <a:pt x="95" y="234"/>
                    </a:lnTo>
                    <a:lnTo>
                      <a:pt x="96" y="232"/>
                    </a:lnTo>
                    <a:lnTo>
                      <a:pt x="97" y="232"/>
                    </a:lnTo>
                    <a:lnTo>
                      <a:pt x="97" y="231"/>
                    </a:lnTo>
                    <a:lnTo>
                      <a:pt x="100" y="234"/>
                    </a:lnTo>
                    <a:lnTo>
                      <a:pt x="102" y="235"/>
                    </a:lnTo>
                    <a:lnTo>
                      <a:pt x="104" y="239"/>
                    </a:lnTo>
                    <a:lnTo>
                      <a:pt x="106" y="241"/>
                    </a:lnTo>
                    <a:lnTo>
                      <a:pt x="107" y="239"/>
                    </a:lnTo>
                    <a:lnTo>
                      <a:pt x="108" y="238"/>
                    </a:lnTo>
                    <a:lnTo>
                      <a:pt x="107" y="235"/>
                    </a:lnTo>
                    <a:lnTo>
                      <a:pt x="107" y="234"/>
                    </a:lnTo>
                    <a:lnTo>
                      <a:pt x="108" y="232"/>
                    </a:lnTo>
                    <a:lnTo>
                      <a:pt x="107" y="231"/>
                    </a:lnTo>
                    <a:lnTo>
                      <a:pt x="108" y="231"/>
                    </a:lnTo>
                    <a:lnTo>
                      <a:pt x="108" y="231"/>
                    </a:lnTo>
                    <a:lnTo>
                      <a:pt x="110" y="230"/>
                    </a:lnTo>
                    <a:lnTo>
                      <a:pt x="111" y="228"/>
                    </a:lnTo>
                    <a:lnTo>
                      <a:pt x="112" y="228"/>
                    </a:lnTo>
                    <a:lnTo>
                      <a:pt x="114" y="230"/>
                    </a:lnTo>
                    <a:lnTo>
                      <a:pt x="115" y="231"/>
                    </a:lnTo>
                    <a:lnTo>
                      <a:pt x="114" y="231"/>
                    </a:lnTo>
                    <a:lnTo>
                      <a:pt x="112" y="230"/>
                    </a:lnTo>
                    <a:lnTo>
                      <a:pt x="112" y="230"/>
                    </a:lnTo>
                    <a:lnTo>
                      <a:pt x="111" y="231"/>
                    </a:lnTo>
                    <a:lnTo>
                      <a:pt x="111" y="232"/>
                    </a:lnTo>
                    <a:lnTo>
                      <a:pt x="111" y="234"/>
                    </a:lnTo>
                    <a:lnTo>
                      <a:pt x="112" y="234"/>
                    </a:lnTo>
                    <a:lnTo>
                      <a:pt x="114" y="236"/>
                    </a:lnTo>
                    <a:lnTo>
                      <a:pt x="114" y="236"/>
                    </a:lnTo>
                    <a:lnTo>
                      <a:pt x="117" y="236"/>
                    </a:lnTo>
                    <a:lnTo>
                      <a:pt x="121" y="234"/>
                    </a:lnTo>
                    <a:lnTo>
                      <a:pt x="126" y="232"/>
                    </a:lnTo>
                    <a:lnTo>
                      <a:pt x="129" y="230"/>
                    </a:lnTo>
                    <a:lnTo>
                      <a:pt x="130" y="228"/>
                    </a:lnTo>
                    <a:lnTo>
                      <a:pt x="129" y="231"/>
                    </a:lnTo>
                    <a:lnTo>
                      <a:pt x="127" y="234"/>
                    </a:lnTo>
                    <a:lnTo>
                      <a:pt x="127" y="234"/>
                    </a:lnTo>
                    <a:lnTo>
                      <a:pt x="129" y="235"/>
                    </a:lnTo>
                    <a:lnTo>
                      <a:pt x="125" y="236"/>
                    </a:lnTo>
                    <a:lnTo>
                      <a:pt x="123" y="238"/>
                    </a:lnTo>
                    <a:lnTo>
                      <a:pt x="122" y="239"/>
                    </a:lnTo>
                    <a:lnTo>
                      <a:pt x="122" y="241"/>
                    </a:lnTo>
                    <a:lnTo>
                      <a:pt x="122" y="242"/>
                    </a:lnTo>
                    <a:lnTo>
                      <a:pt x="123" y="243"/>
                    </a:lnTo>
                    <a:lnTo>
                      <a:pt x="125" y="243"/>
                    </a:lnTo>
                    <a:lnTo>
                      <a:pt x="126" y="243"/>
                    </a:lnTo>
                    <a:lnTo>
                      <a:pt x="123" y="243"/>
                    </a:lnTo>
                    <a:lnTo>
                      <a:pt x="122" y="245"/>
                    </a:lnTo>
                    <a:lnTo>
                      <a:pt x="121" y="246"/>
                    </a:lnTo>
                    <a:lnTo>
                      <a:pt x="121" y="249"/>
                    </a:lnTo>
                    <a:lnTo>
                      <a:pt x="121" y="251"/>
                    </a:lnTo>
                    <a:lnTo>
                      <a:pt x="121" y="251"/>
                    </a:lnTo>
                    <a:lnTo>
                      <a:pt x="121" y="253"/>
                    </a:lnTo>
                    <a:lnTo>
                      <a:pt x="121" y="253"/>
                    </a:lnTo>
                    <a:lnTo>
                      <a:pt x="122" y="254"/>
                    </a:lnTo>
                    <a:lnTo>
                      <a:pt x="122" y="254"/>
                    </a:lnTo>
                    <a:lnTo>
                      <a:pt x="122" y="254"/>
                    </a:lnTo>
                    <a:lnTo>
                      <a:pt x="123" y="254"/>
                    </a:lnTo>
                    <a:lnTo>
                      <a:pt x="122" y="256"/>
                    </a:lnTo>
                    <a:lnTo>
                      <a:pt x="121" y="256"/>
                    </a:lnTo>
                    <a:lnTo>
                      <a:pt x="121" y="254"/>
                    </a:lnTo>
                    <a:lnTo>
                      <a:pt x="121" y="254"/>
                    </a:lnTo>
                    <a:lnTo>
                      <a:pt x="119" y="254"/>
                    </a:lnTo>
                    <a:lnTo>
                      <a:pt x="118" y="254"/>
                    </a:lnTo>
                    <a:lnTo>
                      <a:pt x="118" y="254"/>
                    </a:lnTo>
                    <a:lnTo>
                      <a:pt x="117" y="257"/>
                    </a:lnTo>
                    <a:lnTo>
                      <a:pt x="115" y="257"/>
                    </a:lnTo>
                    <a:lnTo>
                      <a:pt x="114" y="257"/>
                    </a:lnTo>
                    <a:lnTo>
                      <a:pt x="112" y="258"/>
                    </a:lnTo>
                    <a:lnTo>
                      <a:pt x="111" y="260"/>
                    </a:lnTo>
                    <a:lnTo>
                      <a:pt x="110" y="261"/>
                    </a:lnTo>
                    <a:lnTo>
                      <a:pt x="110" y="262"/>
                    </a:lnTo>
                    <a:lnTo>
                      <a:pt x="108" y="264"/>
                    </a:lnTo>
                    <a:lnTo>
                      <a:pt x="108" y="264"/>
                    </a:lnTo>
                    <a:lnTo>
                      <a:pt x="108" y="265"/>
                    </a:lnTo>
                    <a:lnTo>
                      <a:pt x="110" y="266"/>
                    </a:lnTo>
                    <a:lnTo>
                      <a:pt x="108" y="266"/>
                    </a:lnTo>
                    <a:lnTo>
                      <a:pt x="108" y="266"/>
                    </a:lnTo>
                    <a:lnTo>
                      <a:pt x="108" y="266"/>
                    </a:lnTo>
                    <a:lnTo>
                      <a:pt x="107" y="266"/>
                    </a:lnTo>
                    <a:lnTo>
                      <a:pt x="106" y="265"/>
                    </a:lnTo>
                    <a:lnTo>
                      <a:pt x="106" y="265"/>
                    </a:lnTo>
                    <a:lnTo>
                      <a:pt x="106" y="265"/>
                    </a:lnTo>
                    <a:lnTo>
                      <a:pt x="103" y="266"/>
                    </a:lnTo>
                    <a:lnTo>
                      <a:pt x="102" y="268"/>
                    </a:lnTo>
                    <a:lnTo>
                      <a:pt x="96" y="270"/>
                    </a:lnTo>
                    <a:lnTo>
                      <a:pt x="93" y="272"/>
                    </a:lnTo>
                    <a:lnTo>
                      <a:pt x="92" y="273"/>
                    </a:lnTo>
                    <a:lnTo>
                      <a:pt x="91" y="275"/>
                    </a:lnTo>
                    <a:lnTo>
                      <a:pt x="89" y="276"/>
                    </a:lnTo>
                    <a:lnTo>
                      <a:pt x="89" y="277"/>
                    </a:lnTo>
                    <a:lnTo>
                      <a:pt x="88" y="279"/>
                    </a:lnTo>
                    <a:lnTo>
                      <a:pt x="88" y="279"/>
                    </a:lnTo>
                    <a:lnTo>
                      <a:pt x="88" y="280"/>
                    </a:lnTo>
                    <a:lnTo>
                      <a:pt x="88" y="280"/>
                    </a:lnTo>
                    <a:lnTo>
                      <a:pt x="91" y="281"/>
                    </a:lnTo>
                    <a:lnTo>
                      <a:pt x="91" y="281"/>
                    </a:lnTo>
                    <a:lnTo>
                      <a:pt x="91" y="283"/>
                    </a:lnTo>
                    <a:lnTo>
                      <a:pt x="91" y="283"/>
                    </a:lnTo>
                    <a:lnTo>
                      <a:pt x="89" y="281"/>
                    </a:lnTo>
                    <a:lnTo>
                      <a:pt x="88" y="281"/>
                    </a:lnTo>
                    <a:lnTo>
                      <a:pt x="88" y="281"/>
                    </a:lnTo>
                    <a:lnTo>
                      <a:pt x="87" y="281"/>
                    </a:lnTo>
                    <a:lnTo>
                      <a:pt x="87" y="281"/>
                    </a:lnTo>
                    <a:lnTo>
                      <a:pt x="85" y="281"/>
                    </a:lnTo>
                    <a:lnTo>
                      <a:pt x="85" y="283"/>
                    </a:lnTo>
                    <a:lnTo>
                      <a:pt x="85" y="283"/>
                    </a:lnTo>
                    <a:lnTo>
                      <a:pt x="85" y="283"/>
                    </a:lnTo>
                    <a:lnTo>
                      <a:pt x="84" y="283"/>
                    </a:lnTo>
                    <a:lnTo>
                      <a:pt x="83" y="281"/>
                    </a:lnTo>
                    <a:lnTo>
                      <a:pt x="83" y="280"/>
                    </a:lnTo>
                    <a:lnTo>
                      <a:pt x="84" y="280"/>
                    </a:lnTo>
                    <a:lnTo>
                      <a:pt x="84" y="280"/>
                    </a:lnTo>
                    <a:lnTo>
                      <a:pt x="84" y="279"/>
                    </a:lnTo>
                    <a:lnTo>
                      <a:pt x="83" y="280"/>
                    </a:lnTo>
                    <a:lnTo>
                      <a:pt x="81" y="280"/>
                    </a:lnTo>
                    <a:lnTo>
                      <a:pt x="80" y="280"/>
                    </a:lnTo>
                    <a:lnTo>
                      <a:pt x="80" y="280"/>
                    </a:lnTo>
                    <a:lnTo>
                      <a:pt x="81" y="279"/>
                    </a:lnTo>
                    <a:lnTo>
                      <a:pt x="80" y="279"/>
                    </a:lnTo>
                    <a:lnTo>
                      <a:pt x="74" y="280"/>
                    </a:lnTo>
                    <a:lnTo>
                      <a:pt x="72" y="281"/>
                    </a:lnTo>
                    <a:lnTo>
                      <a:pt x="69" y="284"/>
                    </a:lnTo>
                    <a:lnTo>
                      <a:pt x="68" y="285"/>
                    </a:lnTo>
                    <a:lnTo>
                      <a:pt x="65" y="288"/>
                    </a:lnTo>
                    <a:lnTo>
                      <a:pt x="64" y="290"/>
                    </a:lnTo>
                    <a:lnTo>
                      <a:pt x="62" y="291"/>
                    </a:lnTo>
                    <a:lnTo>
                      <a:pt x="62" y="291"/>
                    </a:lnTo>
                    <a:lnTo>
                      <a:pt x="61" y="291"/>
                    </a:lnTo>
                    <a:lnTo>
                      <a:pt x="61" y="292"/>
                    </a:lnTo>
                    <a:lnTo>
                      <a:pt x="61" y="292"/>
                    </a:lnTo>
                    <a:lnTo>
                      <a:pt x="59" y="292"/>
                    </a:lnTo>
                    <a:lnTo>
                      <a:pt x="59" y="292"/>
                    </a:lnTo>
                    <a:lnTo>
                      <a:pt x="58" y="292"/>
                    </a:lnTo>
                    <a:lnTo>
                      <a:pt x="57" y="294"/>
                    </a:lnTo>
                    <a:lnTo>
                      <a:pt x="57" y="294"/>
                    </a:lnTo>
                    <a:lnTo>
                      <a:pt x="57" y="294"/>
                    </a:lnTo>
                    <a:lnTo>
                      <a:pt x="57" y="295"/>
                    </a:lnTo>
                    <a:lnTo>
                      <a:pt x="57" y="296"/>
                    </a:lnTo>
                    <a:lnTo>
                      <a:pt x="57" y="296"/>
                    </a:lnTo>
                    <a:lnTo>
                      <a:pt x="57" y="298"/>
                    </a:lnTo>
                    <a:lnTo>
                      <a:pt x="57" y="298"/>
                    </a:lnTo>
                    <a:lnTo>
                      <a:pt x="58" y="298"/>
                    </a:lnTo>
                    <a:lnTo>
                      <a:pt x="58" y="296"/>
                    </a:lnTo>
                    <a:lnTo>
                      <a:pt x="59" y="295"/>
                    </a:lnTo>
                    <a:lnTo>
                      <a:pt x="58" y="295"/>
                    </a:lnTo>
                    <a:lnTo>
                      <a:pt x="58" y="294"/>
                    </a:lnTo>
                    <a:lnTo>
                      <a:pt x="59" y="294"/>
                    </a:lnTo>
                    <a:lnTo>
                      <a:pt x="62" y="296"/>
                    </a:lnTo>
                    <a:lnTo>
                      <a:pt x="62" y="296"/>
                    </a:lnTo>
                    <a:lnTo>
                      <a:pt x="64" y="295"/>
                    </a:lnTo>
                    <a:lnTo>
                      <a:pt x="65" y="295"/>
                    </a:lnTo>
                    <a:lnTo>
                      <a:pt x="65" y="294"/>
                    </a:lnTo>
                    <a:lnTo>
                      <a:pt x="64" y="291"/>
                    </a:lnTo>
                    <a:lnTo>
                      <a:pt x="64" y="291"/>
                    </a:lnTo>
                    <a:lnTo>
                      <a:pt x="65" y="291"/>
                    </a:lnTo>
                    <a:lnTo>
                      <a:pt x="66" y="292"/>
                    </a:lnTo>
                    <a:lnTo>
                      <a:pt x="66" y="292"/>
                    </a:lnTo>
                    <a:lnTo>
                      <a:pt x="66" y="294"/>
                    </a:lnTo>
                    <a:lnTo>
                      <a:pt x="66" y="294"/>
                    </a:lnTo>
                    <a:lnTo>
                      <a:pt x="66" y="294"/>
                    </a:lnTo>
                    <a:lnTo>
                      <a:pt x="66" y="294"/>
                    </a:lnTo>
                    <a:lnTo>
                      <a:pt x="68" y="294"/>
                    </a:lnTo>
                    <a:lnTo>
                      <a:pt x="68" y="294"/>
                    </a:lnTo>
                    <a:lnTo>
                      <a:pt x="68" y="294"/>
                    </a:lnTo>
                    <a:lnTo>
                      <a:pt x="69" y="294"/>
                    </a:lnTo>
                    <a:lnTo>
                      <a:pt x="69" y="292"/>
                    </a:lnTo>
                    <a:lnTo>
                      <a:pt x="70" y="292"/>
                    </a:lnTo>
                    <a:lnTo>
                      <a:pt x="72" y="292"/>
                    </a:lnTo>
                    <a:lnTo>
                      <a:pt x="74" y="288"/>
                    </a:lnTo>
                    <a:lnTo>
                      <a:pt x="74" y="288"/>
                    </a:lnTo>
                    <a:lnTo>
                      <a:pt x="74" y="287"/>
                    </a:lnTo>
                    <a:lnTo>
                      <a:pt x="76" y="285"/>
                    </a:lnTo>
                    <a:lnTo>
                      <a:pt x="76" y="285"/>
                    </a:lnTo>
                    <a:lnTo>
                      <a:pt x="77" y="285"/>
                    </a:lnTo>
                    <a:lnTo>
                      <a:pt x="77" y="285"/>
                    </a:lnTo>
                    <a:lnTo>
                      <a:pt x="78" y="285"/>
                    </a:lnTo>
                    <a:lnTo>
                      <a:pt x="80" y="285"/>
                    </a:lnTo>
                    <a:lnTo>
                      <a:pt x="80" y="287"/>
                    </a:lnTo>
                    <a:lnTo>
                      <a:pt x="80" y="287"/>
                    </a:lnTo>
                    <a:lnTo>
                      <a:pt x="78" y="287"/>
                    </a:lnTo>
                    <a:lnTo>
                      <a:pt x="78" y="287"/>
                    </a:lnTo>
                    <a:lnTo>
                      <a:pt x="78" y="287"/>
                    </a:lnTo>
                    <a:lnTo>
                      <a:pt x="77" y="287"/>
                    </a:lnTo>
                    <a:lnTo>
                      <a:pt x="77" y="288"/>
                    </a:lnTo>
                    <a:lnTo>
                      <a:pt x="77" y="288"/>
                    </a:lnTo>
                    <a:lnTo>
                      <a:pt x="77" y="290"/>
                    </a:lnTo>
                    <a:lnTo>
                      <a:pt x="78" y="290"/>
                    </a:lnTo>
                    <a:lnTo>
                      <a:pt x="81" y="288"/>
                    </a:lnTo>
                    <a:lnTo>
                      <a:pt x="81" y="288"/>
                    </a:lnTo>
                    <a:lnTo>
                      <a:pt x="83" y="288"/>
                    </a:lnTo>
                    <a:lnTo>
                      <a:pt x="83" y="287"/>
                    </a:lnTo>
                    <a:lnTo>
                      <a:pt x="84" y="287"/>
                    </a:lnTo>
                    <a:lnTo>
                      <a:pt x="85" y="287"/>
                    </a:lnTo>
                    <a:lnTo>
                      <a:pt x="85" y="287"/>
                    </a:lnTo>
                    <a:lnTo>
                      <a:pt x="87" y="287"/>
                    </a:lnTo>
                    <a:lnTo>
                      <a:pt x="87" y="287"/>
                    </a:lnTo>
                    <a:lnTo>
                      <a:pt x="88" y="287"/>
                    </a:lnTo>
                    <a:lnTo>
                      <a:pt x="88" y="287"/>
                    </a:lnTo>
                    <a:lnTo>
                      <a:pt x="89" y="287"/>
                    </a:lnTo>
                    <a:lnTo>
                      <a:pt x="89" y="285"/>
                    </a:lnTo>
                    <a:lnTo>
                      <a:pt x="89" y="285"/>
                    </a:lnTo>
                    <a:lnTo>
                      <a:pt x="91" y="284"/>
                    </a:lnTo>
                    <a:lnTo>
                      <a:pt x="93" y="283"/>
                    </a:lnTo>
                    <a:lnTo>
                      <a:pt x="95" y="283"/>
                    </a:lnTo>
                    <a:lnTo>
                      <a:pt x="95" y="283"/>
                    </a:lnTo>
                    <a:lnTo>
                      <a:pt x="95" y="283"/>
                    </a:lnTo>
                    <a:lnTo>
                      <a:pt x="96" y="281"/>
                    </a:lnTo>
                    <a:lnTo>
                      <a:pt x="96" y="281"/>
                    </a:lnTo>
                    <a:lnTo>
                      <a:pt x="97" y="281"/>
                    </a:lnTo>
                    <a:lnTo>
                      <a:pt x="97" y="281"/>
                    </a:lnTo>
                    <a:lnTo>
                      <a:pt x="97" y="283"/>
                    </a:lnTo>
                    <a:lnTo>
                      <a:pt x="97" y="285"/>
                    </a:lnTo>
                    <a:lnTo>
                      <a:pt x="97" y="285"/>
                    </a:lnTo>
                    <a:lnTo>
                      <a:pt x="99" y="284"/>
                    </a:lnTo>
                    <a:lnTo>
                      <a:pt x="99" y="284"/>
                    </a:lnTo>
                    <a:lnTo>
                      <a:pt x="99" y="283"/>
                    </a:lnTo>
                    <a:lnTo>
                      <a:pt x="99" y="283"/>
                    </a:lnTo>
                    <a:lnTo>
                      <a:pt x="100" y="281"/>
                    </a:lnTo>
                    <a:lnTo>
                      <a:pt x="107" y="280"/>
                    </a:lnTo>
                    <a:lnTo>
                      <a:pt x="108" y="279"/>
                    </a:lnTo>
                    <a:lnTo>
                      <a:pt x="110" y="277"/>
                    </a:lnTo>
                    <a:lnTo>
                      <a:pt x="110" y="276"/>
                    </a:lnTo>
                    <a:lnTo>
                      <a:pt x="110" y="276"/>
                    </a:lnTo>
                    <a:lnTo>
                      <a:pt x="111" y="276"/>
                    </a:lnTo>
                    <a:lnTo>
                      <a:pt x="111" y="277"/>
                    </a:lnTo>
                    <a:lnTo>
                      <a:pt x="111" y="279"/>
                    </a:lnTo>
                    <a:lnTo>
                      <a:pt x="111" y="277"/>
                    </a:lnTo>
                    <a:lnTo>
                      <a:pt x="111" y="277"/>
                    </a:lnTo>
                    <a:lnTo>
                      <a:pt x="114" y="276"/>
                    </a:lnTo>
                    <a:lnTo>
                      <a:pt x="114" y="276"/>
                    </a:lnTo>
                    <a:lnTo>
                      <a:pt x="112" y="275"/>
                    </a:lnTo>
                    <a:lnTo>
                      <a:pt x="112" y="275"/>
                    </a:lnTo>
                    <a:lnTo>
                      <a:pt x="112" y="275"/>
                    </a:lnTo>
                    <a:lnTo>
                      <a:pt x="111" y="275"/>
                    </a:lnTo>
                    <a:lnTo>
                      <a:pt x="111" y="275"/>
                    </a:lnTo>
                    <a:lnTo>
                      <a:pt x="110" y="275"/>
                    </a:lnTo>
                    <a:lnTo>
                      <a:pt x="111" y="273"/>
                    </a:lnTo>
                    <a:lnTo>
                      <a:pt x="112" y="272"/>
                    </a:lnTo>
                    <a:lnTo>
                      <a:pt x="112" y="272"/>
                    </a:lnTo>
                    <a:lnTo>
                      <a:pt x="114" y="272"/>
                    </a:lnTo>
                    <a:lnTo>
                      <a:pt x="115" y="270"/>
                    </a:lnTo>
                    <a:lnTo>
                      <a:pt x="115" y="270"/>
                    </a:lnTo>
                    <a:lnTo>
                      <a:pt x="117" y="270"/>
                    </a:lnTo>
                    <a:lnTo>
                      <a:pt x="118" y="270"/>
                    </a:lnTo>
                    <a:lnTo>
                      <a:pt x="118" y="270"/>
                    </a:lnTo>
                    <a:lnTo>
                      <a:pt x="117" y="270"/>
                    </a:lnTo>
                    <a:lnTo>
                      <a:pt x="115" y="270"/>
                    </a:lnTo>
                    <a:lnTo>
                      <a:pt x="117" y="269"/>
                    </a:lnTo>
                    <a:lnTo>
                      <a:pt x="118" y="269"/>
                    </a:lnTo>
                    <a:lnTo>
                      <a:pt x="119" y="269"/>
                    </a:lnTo>
                    <a:lnTo>
                      <a:pt x="121" y="269"/>
                    </a:lnTo>
                    <a:lnTo>
                      <a:pt x="121" y="269"/>
                    </a:lnTo>
                    <a:lnTo>
                      <a:pt x="122" y="269"/>
                    </a:lnTo>
                    <a:lnTo>
                      <a:pt x="122" y="268"/>
                    </a:lnTo>
                    <a:lnTo>
                      <a:pt x="122" y="266"/>
                    </a:lnTo>
                    <a:lnTo>
                      <a:pt x="123" y="266"/>
                    </a:lnTo>
                    <a:lnTo>
                      <a:pt x="123" y="266"/>
                    </a:lnTo>
                    <a:lnTo>
                      <a:pt x="125" y="266"/>
                    </a:lnTo>
                    <a:lnTo>
                      <a:pt x="125" y="266"/>
                    </a:lnTo>
                    <a:lnTo>
                      <a:pt x="126" y="266"/>
                    </a:lnTo>
                    <a:lnTo>
                      <a:pt x="126" y="266"/>
                    </a:lnTo>
                    <a:lnTo>
                      <a:pt x="127" y="265"/>
                    </a:lnTo>
                    <a:lnTo>
                      <a:pt x="127" y="265"/>
                    </a:lnTo>
                    <a:lnTo>
                      <a:pt x="129" y="264"/>
                    </a:lnTo>
                    <a:lnTo>
                      <a:pt x="129" y="264"/>
                    </a:lnTo>
                    <a:lnTo>
                      <a:pt x="130" y="264"/>
                    </a:lnTo>
                    <a:lnTo>
                      <a:pt x="130" y="262"/>
                    </a:lnTo>
                    <a:lnTo>
                      <a:pt x="131" y="262"/>
                    </a:lnTo>
                    <a:lnTo>
                      <a:pt x="131" y="262"/>
                    </a:lnTo>
                    <a:lnTo>
                      <a:pt x="133" y="262"/>
                    </a:lnTo>
                    <a:lnTo>
                      <a:pt x="134" y="261"/>
                    </a:lnTo>
                    <a:lnTo>
                      <a:pt x="134" y="261"/>
                    </a:lnTo>
                    <a:lnTo>
                      <a:pt x="134" y="260"/>
                    </a:lnTo>
                    <a:lnTo>
                      <a:pt x="134" y="260"/>
                    </a:lnTo>
                    <a:lnTo>
                      <a:pt x="134" y="258"/>
                    </a:lnTo>
                    <a:lnTo>
                      <a:pt x="134" y="258"/>
                    </a:lnTo>
                    <a:lnTo>
                      <a:pt x="134" y="258"/>
                    </a:lnTo>
                    <a:lnTo>
                      <a:pt x="134" y="257"/>
                    </a:lnTo>
                    <a:lnTo>
                      <a:pt x="137" y="256"/>
                    </a:lnTo>
                    <a:lnTo>
                      <a:pt x="137" y="256"/>
                    </a:lnTo>
                    <a:lnTo>
                      <a:pt x="138" y="256"/>
                    </a:lnTo>
                    <a:lnTo>
                      <a:pt x="138" y="256"/>
                    </a:lnTo>
                    <a:lnTo>
                      <a:pt x="138" y="254"/>
                    </a:lnTo>
                    <a:lnTo>
                      <a:pt x="140" y="254"/>
                    </a:lnTo>
                    <a:lnTo>
                      <a:pt x="141" y="254"/>
                    </a:lnTo>
                    <a:lnTo>
                      <a:pt x="142" y="254"/>
                    </a:lnTo>
                    <a:lnTo>
                      <a:pt x="142" y="253"/>
                    </a:lnTo>
                    <a:lnTo>
                      <a:pt x="144" y="251"/>
                    </a:lnTo>
                    <a:lnTo>
                      <a:pt x="144" y="251"/>
                    </a:lnTo>
                    <a:lnTo>
                      <a:pt x="144" y="251"/>
                    </a:lnTo>
                    <a:lnTo>
                      <a:pt x="145" y="250"/>
                    </a:lnTo>
                    <a:lnTo>
                      <a:pt x="146" y="250"/>
                    </a:lnTo>
                    <a:lnTo>
                      <a:pt x="146" y="250"/>
                    </a:lnTo>
                    <a:lnTo>
                      <a:pt x="149" y="249"/>
                    </a:lnTo>
                    <a:lnTo>
                      <a:pt x="149" y="249"/>
                    </a:lnTo>
                    <a:lnTo>
                      <a:pt x="150" y="246"/>
                    </a:lnTo>
                    <a:lnTo>
                      <a:pt x="156" y="246"/>
                    </a:lnTo>
                    <a:lnTo>
                      <a:pt x="156" y="245"/>
                    </a:lnTo>
                    <a:lnTo>
                      <a:pt x="156" y="245"/>
                    </a:lnTo>
                    <a:lnTo>
                      <a:pt x="157" y="245"/>
                    </a:lnTo>
                    <a:lnTo>
                      <a:pt x="159" y="245"/>
                    </a:lnTo>
                    <a:lnTo>
                      <a:pt x="159" y="245"/>
                    </a:lnTo>
                    <a:lnTo>
                      <a:pt x="159" y="243"/>
                    </a:lnTo>
                    <a:lnTo>
                      <a:pt x="160" y="242"/>
                    </a:lnTo>
                    <a:lnTo>
                      <a:pt x="159" y="242"/>
                    </a:lnTo>
                    <a:lnTo>
                      <a:pt x="159" y="242"/>
                    </a:lnTo>
                    <a:lnTo>
                      <a:pt x="161" y="241"/>
                    </a:lnTo>
                    <a:lnTo>
                      <a:pt x="161" y="241"/>
                    </a:lnTo>
                    <a:lnTo>
                      <a:pt x="161" y="239"/>
                    </a:lnTo>
                    <a:lnTo>
                      <a:pt x="161" y="239"/>
                    </a:lnTo>
                    <a:lnTo>
                      <a:pt x="164" y="236"/>
                    </a:lnTo>
                    <a:lnTo>
                      <a:pt x="164" y="236"/>
                    </a:lnTo>
                    <a:lnTo>
                      <a:pt x="165" y="236"/>
                    </a:lnTo>
                    <a:lnTo>
                      <a:pt x="167" y="236"/>
                    </a:lnTo>
                    <a:lnTo>
                      <a:pt x="168" y="234"/>
                    </a:lnTo>
                    <a:lnTo>
                      <a:pt x="170" y="234"/>
                    </a:lnTo>
                    <a:lnTo>
                      <a:pt x="170" y="232"/>
                    </a:lnTo>
                    <a:lnTo>
                      <a:pt x="170" y="232"/>
                    </a:lnTo>
                    <a:lnTo>
                      <a:pt x="170" y="231"/>
                    </a:lnTo>
                    <a:lnTo>
                      <a:pt x="168" y="231"/>
                    </a:lnTo>
                    <a:lnTo>
                      <a:pt x="165" y="230"/>
                    </a:lnTo>
                    <a:lnTo>
                      <a:pt x="164" y="230"/>
                    </a:lnTo>
                    <a:lnTo>
                      <a:pt x="163" y="228"/>
                    </a:lnTo>
                    <a:lnTo>
                      <a:pt x="160" y="228"/>
                    </a:lnTo>
                    <a:lnTo>
                      <a:pt x="160" y="227"/>
                    </a:lnTo>
                    <a:lnTo>
                      <a:pt x="160" y="226"/>
                    </a:lnTo>
                    <a:lnTo>
                      <a:pt x="161" y="224"/>
                    </a:lnTo>
                    <a:lnTo>
                      <a:pt x="161" y="224"/>
                    </a:lnTo>
                    <a:lnTo>
                      <a:pt x="164" y="223"/>
                    </a:lnTo>
                    <a:lnTo>
                      <a:pt x="164" y="222"/>
                    </a:lnTo>
                    <a:lnTo>
                      <a:pt x="165" y="222"/>
                    </a:lnTo>
                    <a:lnTo>
                      <a:pt x="167" y="220"/>
                    </a:lnTo>
                    <a:lnTo>
                      <a:pt x="167" y="220"/>
                    </a:lnTo>
                    <a:lnTo>
                      <a:pt x="165" y="220"/>
                    </a:lnTo>
                    <a:lnTo>
                      <a:pt x="165" y="219"/>
                    </a:lnTo>
                    <a:lnTo>
                      <a:pt x="168" y="217"/>
                    </a:lnTo>
                    <a:lnTo>
                      <a:pt x="168" y="217"/>
                    </a:lnTo>
                    <a:lnTo>
                      <a:pt x="170" y="217"/>
                    </a:lnTo>
                    <a:lnTo>
                      <a:pt x="170" y="217"/>
                    </a:lnTo>
                    <a:lnTo>
                      <a:pt x="170" y="219"/>
                    </a:lnTo>
                    <a:lnTo>
                      <a:pt x="170" y="219"/>
                    </a:lnTo>
                    <a:lnTo>
                      <a:pt x="171" y="219"/>
                    </a:lnTo>
                    <a:lnTo>
                      <a:pt x="172" y="219"/>
                    </a:lnTo>
                    <a:lnTo>
                      <a:pt x="172" y="217"/>
                    </a:lnTo>
                    <a:lnTo>
                      <a:pt x="174" y="217"/>
                    </a:lnTo>
                    <a:lnTo>
                      <a:pt x="172" y="216"/>
                    </a:lnTo>
                    <a:lnTo>
                      <a:pt x="171" y="216"/>
                    </a:lnTo>
                    <a:lnTo>
                      <a:pt x="171" y="216"/>
                    </a:lnTo>
                    <a:lnTo>
                      <a:pt x="172" y="216"/>
                    </a:lnTo>
                    <a:lnTo>
                      <a:pt x="175" y="215"/>
                    </a:lnTo>
                    <a:lnTo>
                      <a:pt x="176" y="215"/>
                    </a:lnTo>
                    <a:lnTo>
                      <a:pt x="178" y="213"/>
                    </a:lnTo>
                    <a:lnTo>
                      <a:pt x="178" y="212"/>
                    </a:lnTo>
                    <a:lnTo>
                      <a:pt x="178" y="212"/>
                    </a:lnTo>
                    <a:lnTo>
                      <a:pt x="178" y="211"/>
                    </a:lnTo>
                    <a:lnTo>
                      <a:pt x="176" y="211"/>
                    </a:lnTo>
                    <a:lnTo>
                      <a:pt x="175" y="209"/>
                    </a:lnTo>
                    <a:lnTo>
                      <a:pt x="172" y="208"/>
                    </a:lnTo>
                    <a:lnTo>
                      <a:pt x="174" y="208"/>
                    </a:lnTo>
                    <a:lnTo>
                      <a:pt x="174" y="208"/>
                    </a:lnTo>
                    <a:lnTo>
                      <a:pt x="175" y="209"/>
                    </a:lnTo>
                    <a:lnTo>
                      <a:pt x="176" y="209"/>
                    </a:lnTo>
                    <a:lnTo>
                      <a:pt x="178" y="209"/>
                    </a:lnTo>
                    <a:lnTo>
                      <a:pt x="179" y="209"/>
                    </a:lnTo>
                    <a:lnTo>
                      <a:pt x="180" y="208"/>
                    </a:lnTo>
                    <a:lnTo>
                      <a:pt x="182" y="207"/>
                    </a:lnTo>
                    <a:lnTo>
                      <a:pt x="182" y="207"/>
                    </a:lnTo>
                    <a:lnTo>
                      <a:pt x="182" y="205"/>
                    </a:lnTo>
                    <a:lnTo>
                      <a:pt x="182" y="205"/>
                    </a:lnTo>
                    <a:lnTo>
                      <a:pt x="182" y="204"/>
                    </a:lnTo>
                    <a:lnTo>
                      <a:pt x="184" y="201"/>
                    </a:lnTo>
                    <a:lnTo>
                      <a:pt x="186" y="201"/>
                    </a:lnTo>
                    <a:lnTo>
                      <a:pt x="187" y="201"/>
                    </a:lnTo>
                    <a:lnTo>
                      <a:pt x="187" y="201"/>
                    </a:lnTo>
                    <a:lnTo>
                      <a:pt x="187" y="200"/>
                    </a:lnTo>
                    <a:lnTo>
                      <a:pt x="187" y="198"/>
                    </a:lnTo>
                    <a:lnTo>
                      <a:pt x="187" y="198"/>
                    </a:lnTo>
                    <a:lnTo>
                      <a:pt x="189" y="197"/>
                    </a:lnTo>
                    <a:lnTo>
                      <a:pt x="191" y="196"/>
                    </a:lnTo>
                    <a:lnTo>
                      <a:pt x="193" y="196"/>
                    </a:lnTo>
                    <a:lnTo>
                      <a:pt x="194" y="194"/>
                    </a:lnTo>
                    <a:lnTo>
                      <a:pt x="195" y="194"/>
                    </a:lnTo>
                    <a:lnTo>
                      <a:pt x="197" y="193"/>
                    </a:lnTo>
                    <a:lnTo>
                      <a:pt x="201" y="192"/>
                    </a:lnTo>
                    <a:lnTo>
                      <a:pt x="201" y="192"/>
                    </a:lnTo>
                    <a:lnTo>
                      <a:pt x="201" y="192"/>
                    </a:lnTo>
                    <a:lnTo>
                      <a:pt x="202" y="192"/>
                    </a:lnTo>
                    <a:lnTo>
                      <a:pt x="206" y="192"/>
                    </a:lnTo>
                    <a:lnTo>
                      <a:pt x="208" y="192"/>
                    </a:lnTo>
                    <a:lnTo>
                      <a:pt x="208" y="192"/>
                    </a:lnTo>
                    <a:lnTo>
                      <a:pt x="209" y="190"/>
                    </a:lnTo>
                    <a:lnTo>
                      <a:pt x="209" y="189"/>
                    </a:lnTo>
                    <a:lnTo>
                      <a:pt x="210" y="187"/>
                    </a:lnTo>
                    <a:lnTo>
                      <a:pt x="212" y="187"/>
                    </a:lnTo>
                    <a:lnTo>
                      <a:pt x="213" y="187"/>
                    </a:lnTo>
                    <a:lnTo>
                      <a:pt x="214" y="187"/>
                    </a:lnTo>
                    <a:lnTo>
                      <a:pt x="212" y="189"/>
                    </a:lnTo>
                    <a:lnTo>
                      <a:pt x="210" y="190"/>
                    </a:lnTo>
                    <a:lnTo>
                      <a:pt x="209" y="192"/>
                    </a:lnTo>
                    <a:lnTo>
                      <a:pt x="209" y="192"/>
                    </a:lnTo>
                    <a:lnTo>
                      <a:pt x="209" y="192"/>
                    </a:lnTo>
                    <a:lnTo>
                      <a:pt x="208" y="193"/>
                    </a:lnTo>
                    <a:lnTo>
                      <a:pt x="208" y="193"/>
                    </a:lnTo>
                    <a:lnTo>
                      <a:pt x="206" y="193"/>
                    </a:lnTo>
                    <a:lnTo>
                      <a:pt x="208" y="194"/>
                    </a:lnTo>
                    <a:lnTo>
                      <a:pt x="212" y="196"/>
                    </a:lnTo>
                    <a:lnTo>
                      <a:pt x="213" y="197"/>
                    </a:lnTo>
                    <a:lnTo>
                      <a:pt x="217" y="197"/>
                    </a:lnTo>
                    <a:lnTo>
                      <a:pt x="217" y="198"/>
                    </a:lnTo>
                    <a:lnTo>
                      <a:pt x="217" y="198"/>
                    </a:lnTo>
                    <a:lnTo>
                      <a:pt x="217" y="198"/>
                    </a:lnTo>
                    <a:lnTo>
                      <a:pt x="212" y="197"/>
                    </a:lnTo>
                    <a:lnTo>
                      <a:pt x="209" y="197"/>
                    </a:lnTo>
                    <a:lnTo>
                      <a:pt x="208" y="197"/>
                    </a:lnTo>
                    <a:lnTo>
                      <a:pt x="206" y="197"/>
                    </a:lnTo>
                    <a:lnTo>
                      <a:pt x="205" y="197"/>
                    </a:lnTo>
                    <a:lnTo>
                      <a:pt x="203" y="197"/>
                    </a:lnTo>
                    <a:lnTo>
                      <a:pt x="203" y="196"/>
                    </a:lnTo>
                    <a:lnTo>
                      <a:pt x="202" y="196"/>
                    </a:lnTo>
                    <a:lnTo>
                      <a:pt x="198" y="197"/>
                    </a:lnTo>
                    <a:lnTo>
                      <a:pt x="197" y="198"/>
                    </a:lnTo>
                    <a:lnTo>
                      <a:pt x="193" y="201"/>
                    </a:lnTo>
                    <a:lnTo>
                      <a:pt x="191" y="201"/>
                    </a:lnTo>
                    <a:lnTo>
                      <a:pt x="191" y="202"/>
                    </a:lnTo>
                    <a:lnTo>
                      <a:pt x="193" y="204"/>
                    </a:lnTo>
                    <a:lnTo>
                      <a:pt x="193" y="205"/>
                    </a:lnTo>
                    <a:lnTo>
                      <a:pt x="191" y="209"/>
                    </a:lnTo>
                    <a:lnTo>
                      <a:pt x="191" y="209"/>
                    </a:lnTo>
                    <a:lnTo>
                      <a:pt x="189" y="212"/>
                    </a:lnTo>
                    <a:lnTo>
                      <a:pt x="187" y="213"/>
                    </a:lnTo>
                    <a:lnTo>
                      <a:pt x="187" y="215"/>
                    </a:lnTo>
                    <a:lnTo>
                      <a:pt x="186" y="217"/>
                    </a:lnTo>
                    <a:lnTo>
                      <a:pt x="187" y="217"/>
                    </a:lnTo>
                    <a:lnTo>
                      <a:pt x="187" y="219"/>
                    </a:lnTo>
                    <a:lnTo>
                      <a:pt x="190" y="219"/>
                    </a:lnTo>
                    <a:lnTo>
                      <a:pt x="191" y="219"/>
                    </a:lnTo>
                    <a:lnTo>
                      <a:pt x="191" y="219"/>
                    </a:lnTo>
                    <a:lnTo>
                      <a:pt x="195" y="217"/>
                    </a:lnTo>
                    <a:lnTo>
                      <a:pt x="195" y="217"/>
                    </a:lnTo>
                    <a:lnTo>
                      <a:pt x="195" y="217"/>
                    </a:lnTo>
                    <a:lnTo>
                      <a:pt x="194" y="219"/>
                    </a:lnTo>
                    <a:lnTo>
                      <a:pt x="193" y="220"/>
                    </a:lnTo>
                    <a:lnTo>
                      <a:pt x="191" y="222"/>
                    </a:lnTo>
                    <a:lnTo>
                      <a:pt x="190" y="222"/>
                    </a:lnTo>
                    <a:lnTo>
                      <a:pt x="189" y="223"/>
                    </a:lnTo>
                    <a:lnTo>
                      <a:pt x="186" y="223"/>
                    </a:lnTo>
                    <a:lnTo>
                      <a:pt x="186" y="224"/>
                    </a:lnTo>
                    <a:lnTo>
                      <a:pt x="186" y="224"/>
                    </a:lnTo>
                    <a:lnTo>
                      <a:pt x="184" y="226"/>
                    </a:lnTo>
                    <a:lnTo>
                      <a:pt x="184" y="226"/>
                    </a:lnTo>
                    <a:lnTo>
                      <a:pt x="186" y="226"/>
                    </a:lnTo>
                    <a:lnTo>
                      <a:pt x="187" y="227"/>
                    </a:lnTo>
                    <a:lnTo>
                      <a:pt x="189" y="227"/>
                    </a:lnTo>
                    <a:lnTo>
                      <a:pt x="190" y="227"/>
                    </a:lnTo>
                    <a:lnTo>
                      <a:pt x="191" y="226"/>
                    </a:lnTo>
                    <a:lnTo>
                      <a:pt x="193" y="226"/>
                    </a:lnTo>
                    <a:lnTo>
                      <a:pt x="194" y="227"/>
                    </a:lnTo>
                    <a:lnTo>
                      <a:pt x="194" y="226"/>
                    </a:lnTo>
                    <a:lnTo>
                      <a:pt x="194" y="226"/>
                    </a:lnTo>
                    <a:lnTo>
                      <a:pt x="194" y="226"/>
                    </a:lnTo>
                    <a:lnTo>
                      <a:pt x="194" y="226"/>
                    </a:lnTo>
                    <a:lnTo>
                      <a:pt x="195" y="226"/>
                    </a:lnTo>
                    <a:lnTo>
                      <a:pt x="197" y="226"/>
                    </a:lnTo>
                    <a:lnTo>
                      <a:pt x="197" y="226"/>
                    </a:lnTo>
                    <a:lnTo>
                      <a:pt x="197" y="226"/>
                    </a:lnTo>
                    <a:lnTo>
                      <a:pt x="198" y="224"/>
                    </a:lnTo>
                    <a:lnTo>
                      <a:pt x="199" y="223"/>
                    </a:lnTo>
                    <a:lnTo>
                      <a:pt x="201" y="222"/>
                    </a:lnTo>
                    <a:lnTo>
                      <a:pt x="201" y="222"/>
                    </a:lnTo>
                    <a:lnTo>
                      <a:pt x="201" y="220"/>
                    </a:lnTo>
                    <a:lnTo>
                      <a:pt x="201" y="220"/>
                    </a:lnTo>
                    <a:lnTo>
                      <a:pt x="201" y="222"/>
                    </a:lnTo>
                    <a:lnTo>
                      <a:pt x="202" y="222"/>
                    </a:lnTo>
                    <a:lnTo>
                      <a:pt x="203" y="220"/>
                    </a:lnTo>
                    <a:lnTo>
                      <a:pt x="203" y="220"/>
                    </a:lnTo>
                    <a:lnTo>
                      <a:pt x="205" y="220"/>
                    </a:lnTo>
                    <a:lnTo>
                      <a:pt x="205" y="220"/>
                    </a:lnTo>
                    <a:lnTo>
                      <a:pt x="208" y="219"/>
                    </a:lnTo>
                    <a:lnTo>
                      <a:pt x="208" y="219"/>
                    </a:lnTo>
                    <a:lnTo>
                      <a:pt x="208" y="217"/>
                    </a:lnTo>
                    <a:lnTo>
                      <a:pt x="208" y="217"/>
                    </a:lnTo>
                    <a:lnTo>
                      <a:pt x="208" y="217"/>
                    </a:lnTo>
                    <a:lnTo>
                      <a:pt x="209" y="217"/>
                    </a:lnTo>
                    <a:lnTo>
                      <a:pt x="210" y="217"/>
                    </a:lnTo>
                    <a:lnTo>
                      <a:pt x="209" y="216"/>
                    </a:lnTo>
                    <a:lnTo>
                      <a:pt x="209" y="216"/>
                    </a:lnTo>
                    <a:lnTo>
                      <a:pt x="210" y="215"/>
                    </a:lnTo>
                    <a:lnTo>
                      <a:pt x="210" y="215"/>
                    </a:lnTo>
                    <a:lnTo>
                      <a:pt x="212" y="217"/>
                    </a:lnTo>
                    <a:lnTo>
                      <a:pt x="212" y="217"/>
                    </a:lnTo>
                    <a:lnTo>
                      <a:pt x="212" y="217"/>
                    </a:lnTo>
                    <a:lnTo>
                      <a:pt x="212" y="215"/>
                    </a:lnTo>
                    <a:lnTo>
                      <a:pt x="213" y="213"/>
                    </a:lnTo>
                    <a:lnTo>
                      <a:pt x="213" y="213"/>
                    </a:lnTo>
                    <a:lnTo>
                      <a:pt x="214" y="212"/>
                    </a:lnTo>
                    <a:lnTo>
                      <a:pt x="214" y="212"/>
                    </a:lnTo>
                    <a:lnTo>
                      <a:pt x="216" y="213"/>
                    </a:lnTo>
                    <a:lnTo>
                      <a:pt x="216" y="213"/>
                    </a:lnTo>
                    <a:lnTo>
                      <a:pt x="217" y="213"/>
                    </a:lnTo>
                    <a:lnTo>
                      <a:pt x="217" y="213"/>
                    </a:lnTo>
                    <a:lnTo>
                      <a:pt x="218" y="213"/>
                    </a:lnTo>
                    <a:lnTo>
                      <a:pt x="220" y="215"/>
                    </a:lnTo>
                    <a:lnTo>
                      <a:pt x="221" y="215"/>
                    </a:lnTo>
                    <a:lnTo>
                      <a:pt x="223" y="215"/>
                    </a:lnTo>
                    <a:lnTo>
                      <a:pt x="224" y="213"/>
                    </a:lnTo>
                    <a:lnTo>
                      <a:pt x="224" y="213"/>
                    </a:lnTo>
                    <a:lnTo>
                      <a:pt x="224" y="213"/>
                    </a:lnTo>
                    <a:lnTo>
                      <a:pt x="225" y="213"/>
                    </a:lnTo>
                    <a:lnTo>
                      <a:pt x="225" y="213"/>
                    </a:lnTo>
                    <a:lnTo>
                      <a:pt x="227" y="211"/>
                    </a:lnTo>
                    <a:lnTo>
                      <a:pt x="227" y="211"/>
                    </a:lnTo>
                    <a:lnTo>
                      <a:pt x="227" y="211"/>
                    </a:lnTo>
                    <a:lnTo>
                      <a:pt x="228" y="211"/>
                    </a:lnTo>
                    <a:lnTo>
                      <a:pt x="228" y="211"/>
                    </a:lnTo>
                    <a:lnTo>
                      <a:pt x="228" y="209"/>
                    </a:lnTo>
                    <a:lnTo>
                      <a:pt x="228" y="208"/>
                    </a:lnTo>
                    <a:lnTo>
                      <a:pt x="228" y="207"/>
                    </a:lnTo>
                    <a:lnTo>
                      <a:pt x="228" y="207"/>
                    </a:lnTo>
                    <a:lnTo>
                      <a:pt x="228" y="207"/>
                    </a:lnTo>
                    <a:lnTo>
                      <a:pt x="229" y="207"/>
                    </a:lnTo>
                    <a:lnTo>
                      <a:pt x="229" y="205"/>
                    </a:lnTo>
                    <a:lnTo>
                      <a:pt x="231" y="205"/>
                    </a:lnTo>
                    <a:lnTo>
                      <a:pt x="231" y="204"/>
                    </a:lnTo>
                    <a:lnTo>
                      <a:pt x="229" y="204"/>
                    </a:lnTo>
                    <a:lnTo>
                      <a:pt x="228" y="204"/>
                    </a:lnTo>
                    <a:lnTo>
                      <a:pt x="228" y="204"/>
                    </a:lnTo>
                    <a:lnTo>
                      <a:pt x="227" y="204"/>
                    </a:lnTo>
                    <a:lnTo>
                      <a:pt x="225" y="204"/>
                    </a:lnTo>
                    <a:lnTo>
                      <a:pt x="224" y="205"/>
                    </a:lnTo>
                    <a:lnTo>
                      <a:pt x="223" y="205"/>
                    </a:lnTo>
                    <a:lnTo>
                      <a:pt x="223" y="205"/>
                    </a:lnTo>
                    <a:lnTo>
                      <a:pt x="223" y="204"/>
                    </a:lnTo>
                    <a:lnTo>
                      <a:pt x="224" y="204"/>
                    </a:lnTo>
                    <a:lnTo>
                      <a:pt x="225" y="204"/>
                    </a:lnTo>
                    <a:lnTo>
                      <a:pt x="227" y="204"/>
                    </a:lnTo>
                    <a:lnTo>
                      <a:pt x="227" y="204"/>
                    </a:lnTo>
                    <a:lnTo>
                      <a:pt x="227" y="202"/>
                    </a:lnTo>
                    <a:lnTo>
                      <a:pt x="227" y="202"/>
                    </a:lnTo>
                    <a:lnTo>
                      <a:pt x="227" y="201"/>
                    </a:lnTo>
                    <a:lnTo>
                      <a:pt x="227" y="201"/>
                    </a:lnTo>
                    <a:lnTo>
                      <a:pt x="225" y="201"/>
                    </a:lnTo>
                    <a:lnTo>
                      <a:pt x="224" y="200"/>
                    </a:lnTo>
                    <a:lnTo>
                      <a:pt x="224" y="200"/>
                    </a:lnTo>
                    <a:lnTo>
                      <a:pt x="224" y="198"/>
                    </a:lnTo>
                    <a:lnTo>
                      <a:pt x="225" y="200"/>
                    </a:lnTo>
                    <a:lnTo>
                      <a:pt x="227" y="198"/>
                    </a:lnTo>
                    <a:lnTo>
                      <a:pt x="227" y="197"/>
                    </a:lnTo>
                    <a:lnTo>
                      <a:pt x="228" y="196"/>
                    </a:lnTo>
                    <a:lnTo>
                      <a:pt x="228" y="196"/>
                    </a:lnTo>
                    <a:lnTo>
                      <a:pt x="227" y="196"/>
                    </a:lnTo>
                    <a:lnTo>
                      <a:pt x="225" y="196"/>
                    </a:lnTo>
                    <a:lnTo>
                      <a:pt x="225" y="196"/>
                    </a:lnTo>
                    <a:lnTo>
                      <a:pt x="225" y="196"/>
                    </a:lnTo>
                    <a:lnTo>
                      <a:pt x="227" y="196"/>
                    </a:lnTo>
                    <a:lnTo>
                      <a:pt x="227" y="194"/>
                    </a:lnTo>
                    <a:lnTo>
                      <a:pt x="228" y="194"/>
                    </a:lnTo>
                    <a:lnTo>
                      <a:pt x="228" y="194"/>
                    </a:lnTo>
                    <a:lnTo>
                      <a:pt x="229" y="194"/>
                    </a:lnTo>
                    <a:lnTo>
                      <a:pt x="231" y="194"/>
                    </a:lnTo>
                    <a:lnTo>
                      <a:pt x="232" y="193"/>
                    </a:lnTo>
                    <a:lnTo>
                      <a:pt x="232" y="193"/>
                    </a:lnTo>
                    <a:lnTo>
                      <a:pt x="232" y="193"/>
                    </a:lnTo>
                    <a:lnTo>
                      <a:pt x="231" y="196"/>
                    </a:lnTo>
                    <a:lnTo>
                      <a:pt x="229" y="197"/>
                    </a:lnTo>
                    <a:lnTo>
                      <a:pt x="229" y="197"/>
                    </a:lnTo>
                    <a:lnTo>
                      <a:pt x="231" y="198"/>
                    </a:lnTo>
                    <a:lnTo>
                      <a:pt x="232" y="198"/>
                    </a:lnTo>
                    <a:lnTo>
                      <a:pt x="233" y="198"/>
                    </a:lnTo>
                    <a:lnTo>
                      <a:pt x="235" y="197"/>
                    </a:lnTo>
                    <a:lnTo>
                      <a:pt x="235" y="197"/>
                    </a:lnTo>
                    <a:lnTo>
                      <a:pt x="235" y="196"/>
                    </a:lnTo>
                    <a:lnTo>
                      <a:pt x="235" y="197"/>
                    </a:lnTo>
                    <a:lnTo>
                      <a:pt x="236" y="197"/>
                    </a:lnTo>
                    <a:lnTo>
                      <a:pt x="236" y="197"/>
                    </a:lnTo>
                    <a:lnTo>
                      <a:pt x="237" y="197"/>
                    </a:lnTo>
                    <a:lnTo>
                      <a:pt x="237" y="197"/>
                    </a:lnTo>
                    <a:lnTo>
                      <a:pt x="237" y="197"/>
                    </a:lnTo>
                    <a:lnTo>
                      <a:pt x="239" y="197"/>
                    </a:lnTo>
                    <a:lnTo>
                      <a:pt x="239" y="196"/>
                    </a:lnTo>
                    <a:lnTo>
                      <a:pt x="240" y="196"/>
                    </a:lnTo>
                    <a:lnTo>
                      <a:pt x="240" y="196"/>
                    </a:lnTo>
                    <a:lnTo>
                      <a:pt x="242" y="197"/>
                    </a:lnTo>
                    <a:lnTo>
                      <a:pt x="243" y="196"/>
                    </a:lnTo>
                    <a:lnTo>
                      <a:pt x="244" y="194"/>
                    </a:lnTo>
                    <a:lnTo>
                      <a:pt x="246" y="194"/>
                    </a:lnTo>
                    <a:lnTo>
                      <a:pt x="248" y="194"/>
                    </a:lnTo>
                    <a:lnTo>
                      <a:pt x="250" y="194"/>
                    </a:lnTo>
                    <a:lnTo>
                      <a:pt x="246" y="196"/>
                    </a:lnTo>
                    <a:lnTo>
                      <a:pt x="246" y="197"/>
                    </a:lnTo>
                    <a:lnTo>
                      <a:pt x="246" y="198"/>
                    </a:lnTo>
                    <a:lnTo>
                      <a:pt x="246" y="198"/>
                    </a:lnTo>
                    <a:lnTo>
                      <a:pt x="247" y="198"/>
                    </a:lnTo>
                    <a:lnTo>
                      <a:pt x="248" y="200"/>
                    </a:lnTo>
                    <a:lnTo>
                      <a:pt x="247" y="200"/>
                    </a:lnTo>
                    <a:lnTo>
                      <a:pt x="247" y="201"/>
                    </a:lnTo>
                    <a:lnTo>
                      <a:pt x="246" y="201"/>
                    </a:lnTo>
                    <a:lnTo>
                      <a:pt x="247" y="201"/>
                    </a:lnTo>
                    <a:lnTo>
                      <a:pt x="248" y="201"/>
                    </a:lnTo>
                    <a:lnTo>
                      <a:pt x="250" y="201"/>
                    </a:lnTo>
                    <a:lnTo>
                      <a:pt x="251" y="201"/>
                    </a:lnTo>
                    <a:lnTo>
                      <a:pt x="251" y="201"/>
                    </a:lnTo>
                    <a:lnTo>
                      <a:pt x="251" y="201"/>
                    </a:lnTo>
                    <a:lnTo>
                      <a:pt x="251" y="202"/>
                    </a:lnTo>
                    <a:lnTo>
                      <a:pt x="256" y="202"/>
                    </a:lnTo>
                    <a:lnTo>
                      <a:pt x="256" y="202"/>
                    </a:lnTo>
                    <a:lnTo>
                      <a:pt x="255" y="204"/>
                    </a:lnTo>
                    <a:lnTo>
                      <a:pt x="255" y="204"/>
                    </a:lnTo>
                    <a:lnTo>
                      <a:pt x="254" y="205"/>
                    </a:lnTo>
                    <a:lnTo>
                      <a:pt x="254" y="205"/>
                    </a:lnTo>
                    <a:lnTo>
                      <a:pt x="255" y="205"/>
                    </a:lnTo>
                    <a:lnTo>
                      <a:pt x="258" y="205"/>
                    </a:lnTo>
                    <a:lnTo>
                      <a:pt x="259" y="207"/>
                    </a:lnTo>
                    <a:lnTo>
                      <a:pt x="261" y="207"/>
                    </a:lnTo>
                    <a:lnTo>
                      <a:pt x="262" y="207"/>
                    </a:lnTo>
                    <a:lnTo>
                      <a:pt x="263" y="205"/>
                    </a:lnTo>
                    <a:lnTo>
                      <a:pt x="265" y="204"/>
                    </a:lnTo>
                    <a:lnTo>
                      <a:pt x="266" y="202"/>
                    </a:lnTo>
                    <a:lnTo>
                      <a:pt x="267" y="202"/>
                    </a:lnTo>
                    <a:lnTo>
                      <a:pt x="267" y="202"/>
                    </a:lnTo>
                    <a:lnTo>
                      <a:pt x="266" y="204"/>
                    </a:lnTo>
                    <a:lnTo>
                      <a:pt x="266" y="204"/>
                    </a:lnTo>
                    <a:lnTo>
                      <a:pt x="266" y="205"/>
                    </a:lnTo>
                    <a:lnTo>
                      <a:pt x="265" y="208"/>
                    </a:lnTo>
                    <a:lnTo>
                      <a:pt x="266" y="208"/>
                    </a:lnTo>
                    <a:lnTo>
                      <a:pt x="267" y="209"/>
                    </a:lnTo>
                    <a:lnTo>
                      <a:pt x="267" y="209"/>
                    </a:lnTo>
                    <a:lnTo>
                      <a:pt x="267" y="209"/>
                    </a:lnTo>
                    <a:lnTo>
                      <a:pt x="269" y="209"/>
                    </a:lnTo>
                    <a:lnTo>
                      <a:pt x="271" y="211"/>
                    </a:lnTo>
                    <a:lnTo>
                      <a:pt x="273" y="211"/>
                    </a:lnTo>
                    <a:lnTo>
                      <a:pt x="274" y="212"/>
                    </a:lnTo>
                    <a:lnTo>
                      <a:pt x="274" y="212"/>
                    </a:lnTo>
                    <a:lnTo>
                      <a:pt x="273" y="212"/>
                    </a:lnTo>
                    <a:lnTo>
                      <a:pt x="274" y="213"/>
                    </a:lnTo>
                    <a:lnTo>
                      <a:pt x="276" y="213"/>
                    </a:lnTo>
                    <a:lnTo>
                      <a:pt x="277" y="213"/>
                    </a:lnTo>
                    <a:lnTo>
                      <a:pt x="281" y="212"/>
                    </a:lnTo>
                    <a:lnTo>
                      <a:pt x="288" y="212"/>
                    </a:lnTo>
                    <a:lnTo>
                      <a:pt x="292" y="212"/>
                    </a:lnTo>
                    <a:lnTo>
                      <a:pt x="297" y="213"/>
                    </a:lnTo>
                    <a:lnTo>
                      <a:pt x="301" y="213"/>
                    </a:lnTo>
                    <a:lnTo>
                      <a:pt x="303" y="213"/>
                    </a:lnTo>
                    <a:lnTo>
                      <a:pt x="304" y="213"/>
                    </a:lnTo>
                    <a:lnTo>
                      <a:pt x="304" y="212"/>
                    </a:lnTo>
                    <a:lnTo>
                      <a:pt x="304" y="212"/>
                    </a:lnTo>
                    <a:lnTo>
                      <a:pt x="304" y="212"/>
                    </a:lnTo>
                    <a:lnTo>
                      <a:pt x="304" y="212"/>
                    </a:lnTo>
                    <a:lnTo>
                      <a:pt x="305" y="212"/>
                    </a:lnTo>
                    <a:lnTo>
                      <a:pt x="305" y="212"/>
                    </a:lnTo>
                    <a:lnTo>
                      <a:pt x="305" y="213"/>
                    </a:lnTo>
                    <a:lnTo>
                      <a:pt x="305" y="213"/>
                    </a:lnTo>
                    <a:lnTo>
                      <a:pt x="304" y="215"/>
                    </a:lnTo>
                    <a:lnTo>
                      <a:pt x="305" y="216"/>
                    </a:lnTo>
                    <a:lnTo>
                      <a:pt x="311" y="217"/>
                    </a:lnTo>
                    <a:lnTo>
                      <a:pt x="314" y="217"/>
                    </a:lnTo>
                    <a:lnTo>
                      <a:pt x="316" y="219"/>
                    </a:lnTo>
                    <a:lnTo>
                      <a:pt x="318" y="217"/>
                    </a:lnTo>
                    <a:lnTo>
                      <a:pt x="322" y="216"/>
                    </a:lnTo>
                    <a:lnTo>
                      <a:pt x="322" y="216"/>
                    </a:lnTo>
                    <a:lnTo>
                      <a:pt x="324" y="213"/>
                    </a:lnTo>
                    <a:lnTo>
                      <a:pt x="326" y="213"/>
                    </a:lnTo>
                    <a:lnTo>
                      <a:pt x="327" y="213"/>
                    </a:lnTo>
                    <a:lnTo>
                      <a:pt x="327" y="213"/>
                    </a:lnTo>
                    <a:lnTo>
                      <a:pt x="329" y="215"/>
                    </a:lnTo>
                    <a:lnTo>
                      <a:pt x="331" y="216"/>
                    </a:lnTo>
                    <a:lnTo>
                      <a:pt x="331" y="216"/>
                    </a:lnTo>
                    <a:lnTo>
                      <a:pt x="330" y="216"/>
                    </a:lnTo>
                    <a:lnTo>
                      <a:pt x="330" y="216"/>
                    </a:lnTo>
                    <a:lnTo>
                      <a:pt x="329" y="217"/>
                    </a:lnTo>
                    <a:lnTo>
                      <a:pt x="329" y="217"/>
                    </a:lnTo>
                    <a:lnTo>
                      <a:pt x="329" y="219"/>
                    </a:lnTo>
                    <a:lnTo>
                      <a:pt x="329" y="220"/>
                    </a:lnTo>
                    <a:lnTo>
                      <a:pt x="329" y="220"/>
                    </a:lnTo>
                    <a:lnTo>
                      <a:pt x="329" y="217"/>
                    </a:lnTo>
                    <a:lnTo>
                      <a:pt x="329" y="216"/>
                    </a:lnTo>
                    <a:lnTo>
                      <a:pt x="329" y="216"/>
                    </a:lnTo>
                    <a:lnTo>
                      <a:pt x="327" y="215"/>
                    </a:lnTo>
                    <a:lnTo>
                      <a:pt x="326" y="213"/>
                    </a:lnTo>
                    <a:lnTo>
                      <a:pt x="326" y="215"/>
                    </a:lnTo>
                    <a:lnTo>
                      <a:pt x="326" y="215"/>
                    </a:lnTo>
                    <a:lnTo>
                      <a:pt x="326" y="215"/>
                    </a:lnTo>
                    <a:lnTo>
                      <a:pt x="326" y="215"/>
                    </a:lnTo>
                    <a:lnTo>
                      <a:pt x="326" y="216"/>
                    </a:lnTo>
                    <a:lnTo>
                      <a:pt x="326" y="217"/>
                    </a:lnTo>
                    <a:lnTo>
                      <a:pt x="326" y="217"/>
                    </a:lnTo>
                    <a:lnTo>
                      <a:pt x="326" y="219"/>
                    </a:lnTo>
                    <a:lnTo>
                      <a:pt x="324" y="220"/>
                    </a:lnTo>
                    <a:lnTo>
                      <a:pt x="324" y="220"/>
                    </a:lnTo>
                    <a:lnTo>
                      <a:pt x="323" y="220"/>
                    </a:lnTo>
                    <a:lnTo>
                      <a:pt x="323" y="222"/>
                    </a:lnTo>
                    <a:lnTo>
                      <a:pt x="323" y="222"/>
                    </a:lnTo>
                    <a:lnTo>
                      <a:pt x="323" y="222"/>
                    </a:lnTo>
                    <a:lnTo>
                      <a:pt x="326" y="223"/>
                    </a:lnTo>
                    <a:lnTo>
                      <a:pt x="329" y="224"/>
                    </a:lnTo>
                    <a:lnTo>
                      <a:pt x="333" y="226"/>
                    </a:lnTo>
                    <a:lnTo>
                      <a:pt x="335" y="227"/>
                    </a:lnTo>
                    <a:lnTo>
                      <a:pt x="337" y="227"/>
                    </a:lnTo>
                    <a:lnTo>
                      <a:pt x="337" y="227"/>
                    </a:lnTo>
                    <a:lnTo>
                      <a:pt x="337" y="228"/>
                    </a:lnTo>
                    <a:lnTo>
                      <a:pt x="337" y="228"/>
                    </a:lnTo>
                    <a:lnTo>
                      <a:pt x="338" y="228"/>
                    </a:lnTo>
                    <a:lnTo>
                      <a:pt x="339" y="228"/>
                    </a:lnTo>
                    <a:lnTo>
                      <a:pt x="341" y="230"/>
                    </a:lnTo>
                    <a:lnTo>
                      <a:pt x="343" y="231"/>
                    </a:lnTo>
                    <a:lnTo>
                      <a:pt x="343" y="232"/>
                    </a:lnTo>
                    <a:lnTo>
                      <a:pt x="343" y="232"/>
                    </a:lnTo>
                    <a:lnTo>
                      <a:pt x="345" y="234"/>
                    </a:lnTo>
                    <a:lnTo>
                      <a:pt x="346" y="235"/>
                    </a:lnTo>
                    <a:lnTo>
                      <a:pt x="348" y="236"/>
                    </a:lnTo>
                    <a:lnTo>
                      <a:pt x="348" y="236"/>
                    </a:lnTo>
                    <a:lnTo>
                      <a:pt x="348" y="236"/>
                    </a:lnTo>
                    <a:lnTo>
                      <a:pt x="348" y="236"/>
                    </a:lnTo>
                    <a:lnTo>
                      <a:pt x="349" y="236"/>
                    </a:lnTo>
                    <a:lnTo>
                      <a:pt x="353" y="241"/>
                    </a:lnTo>
                    <a:lnTo>
                      <a:pt x="356" y="241"/>
                    </a:lnTo>
                    <a:lnTo>
                      <a:pt x="358" y="242"/>
                    </a:lnTo>
                    <a:lnTo>
                      <a:pt x="358" y="243"/>
                    </a:lnTo>
                    <a:lnTo>
                      <a:pt x="360" y="243"/>
                    </a:lnTo>
                    <a:lnTo>
                      <a:pt x="361" y="242"/>
                    </a:lnTo>
                    <a:lnTo>
                      <a:pt x="364" y="241"/>
                    </a:lnTo>
                    <a:lnTo>
                      <a:pt x="365" y="241"/>
                    </a:lnTo>
                    <a:lnTo>
                      <a:pt x="365" y="241"/>
                    </a:lnTo>
                    <a:lnTo>
                      <a:pt x="365" y="239"/>
                    </a:lnTo>
                    <a:lnTo>
                      <a:pt x="365" y="238"/>
                    </a:lnTo>
                    <a:lnTo>
                      <a:pt x="364" y="236"/>
                    </a:lnTo>
                    <a:lnTo>
                      <a:pt x="362" y="236"/>
                    </a:lnTo>
                    <a:lnTo>
                      <a:pt x="360" y="236"/>
                    </a:lnTo>
                    <a:lnTo>
                      <a:pt x="361" y="235"/>
                    </a:lnTo>
                    <a:lnTo>
                      <a:pt x="361" y="235"/>
                    </a:lnTo>
                    <a:lnTo>
                      <a:pt x="360" y="235"/>
                    </a:lnTo>
                    <a:lnTo>
                      <a:pt x="360" y="234"/>
                    </a:lnTo>
                    <a:lnTo>
                      <a:pt x="360" y="234"/>
                    </a:lnTo>
                    <a:lnTo>
                      <a:pt x="358" y="234"/>
                    </a:lnTo>
                    <a:lnTo>
                      <a:pt x="357" y="232"/>
                    </a:lnTo>
                    <a:lnTo>
                      <a:pt x="356" y="232"/>
                    </a:lnTo>
                    <a:lnTo>
                      <a:pt x="354" y="232"/>
                    </a:lnTo>
                    <a:lnTo>
                      <a:pt x="354" y="232"/>
                    </a:lnTo>
                    <a:lnTo>
                      <a:pt x="354" y="232"/>
                    </a:lnTo>
                    <a:lnTo>
                      <a:pt x="354" y="231"/>
                    </a:lnTo>
                    <a:lnTo>
                      <a:pt x="354" y="231"/>
                    </a:lnTo>
                    <a:lnTo>
                      <a:pt x="354" y="231"/>
                    </a:lnTo>
                    <a:lnTo>
                      <a:pt x="354" y="230"/>
                    </a:lnTo>
                    <a:lnTo>
                      <a:pt x="354" y="230"/>
                    </a:lnTo>
                    <a:lnTo>
                      <a:pt x="356" y="231"/>
                    </a:lnTo>
                    <a:lnTo>
                      <a:pt x="360" y="231"/>
                    </a:lnTo>
                    <a:lnTo>
                      <a:pt x="360" y="231"/>
                    </a:lnTo>
                    <a:lnTo>
                      <a:pt x="360" y="232"/>
                    </a:lnTo>
                    <a:lnTo>
                      <a:pt x="361" y="232"/>
                    </a:lnTo>
                    <a:lnTo>
                      <a:pt x="361" y="232"/>
                    </a:lnTo>
                    <a:lnTo>
                      <a:pt x="362" y="234"/>
                    </a:lnTo>
                    <a:lnTo>
                      <a:pt x="364" y="234"/>
                    </a:lnTo>
                    <a:lnTo>
                      <a:pt x="364" y="234"/>
                    </a:lnTo>
                    <a:lnTo>
                      <a:pt x="364" y="234"/>
                    </a:lnTo>
                    <a:lnTo>
                      <a:pt x="364" y="234"/>
                    </a:lnTo>
                    <a:lnTo>
                      <a:pt x="364" y="232"/>
                    </a:lnTo>
                    <a:lnTo>
                      <a:pt x="364" y="232"/>
                    </a:lnTo>
                    <a:lnTo>
                      <a:pt x="364" y="231"/>
                    </a:lnTo>
                    <a:lnTo>
                      <a:pt x="364" y="230"/>
                    </a:lnTo>
                    <a:lnTo>
                      <a:pt x="364" y="230"/>
                    </a:lnTo>
                    <a:lnTo>
                      <a:pt x="365" y="230"/>
                    </a:lnTo>
                    <a:lnTo>
                      <a:pt x="365" y="232"/>
                    </a:lnTo>
                    <a:lnTo>
                      <a:pt x="365" y="232"/>
                    </a:lnTo>
                    <a:lnTo>
                      <a:pt x="367" y="232"/>
                    </a:lnTo>
                    <a:lnTo>
                      <a:pt x="368" y="232"/>
                    </a:lnTo>
                    <a:lnTo>
                      <a:pt x="365" y="234"/>
                    </a:lnTo>
                    <a:lnTo>
                      <a:pt x="365" y="234"/>
                    </a:lnTo>
                    <a:lnTo>
                      <a:pt x="367" y="236"/>
                    </a:lnTo>
                    <a:lnTo>
                      <a:pt x="368" y="238"/>
                    </a:lnTo>
                    <a:lnTo>
                      <a:pt x="367" y="239"/>
                    </a:lnTo>
                    <a:lnTo>
                      <a:pt x="367" y="241"/>
                    </a:lnTo>
                    <a:lnTo>
                      <a:pt x="367" y="241"/>
                    </a:lnTo>
                    <a:lnTo>
                      <a:pt x="371" y="241"/>
                    </a:lnTo>
                    <a:lnTo>
                      <a:pt x="372" y="241"/>
                    </a:lnTo>
                    <a:lnTo>
                      <a:pt x="373" y="242"/>
                    </a:lnTo>
                    <a:lnTo>
                      <a:pt x="373" y="242"/>
                    </a:lnTo>
                    <a:lnTo>
                      <a:pt x="376" y="243"/>
                    </a:lnTo>
                    <a:lnTo>
                      <a:pt x="376" y="243"/>
                    </a:lnTo>
                    <a:lnTo>
                      <a:pt x="376" y="242"/>
                    </a:lnTo>
                    <a:lnTo>
                      <a:pt x="376" y="242"/>
                    </a:lnTo>
                    <a:lnTo>
                      <a:pt x="376" y="241"/>
                    </a:lnTo>
                    <a:lnTo>
                      <a:pt x="375" y="238"/>
                    </a:lnTo>
                    <a:lnTo>
                      <a:pt x="375" y="236"/>
                    </a:lnTo>
                    <a:lnTo>
                      <a:pt x="375" y="235"/>
                    </a:lnTo>
                    <a:lnTo>
                      <a:pt x="375" y="234"/>
                    </a:lnTo>
                    <a:lnTo>
                      <a:pt x="373" y="231"/>
                    </a:lnTo>
                    <a:lnTo>
                      <a:pt x="373" y="228"/>
                    </a:lnTo>
                    <a:lnTo>
                      <a:pt x="372" y="227"/>
                    </a:lnTo>
                    <a:lnTo>
                      <a:pt x="372" y="227"/>
                    </a:lnTo>
                    <a:lnTo>
                      <a:pt x="372" y="227"/>
                    </a:lnTo>
                    <a:lnTo>
                      <a:pt x="372" y="226"/>
                    </a:lnTo>
                    <a:lnTo>
                      <a:pt x="372" y="226"/>
                    </a:lnTo>
                    <a:lnTo>
                      <a:pt x="372" y="224"/>
                    </a:lnTo>
                    <a:lnTo>
                      <a:pt x="372" y="224"/>
                    </a:lnTo>
                    <a:lnTo>
                      <a:pt x="373" y="223"/>
                    </a:lnTo>
                    <a:lnTo>
                      <a:pt x="373" y="223"/>
                    </a:lnTo>
                    <a:lnTo>
                      <a:pt x="373" y="224"/>
                    </a:lnTo>
                    <a:lnTo>
                      <a:pt x="373" y="226"/>
                    </a:lnTo>
                    <a:lnTo>
                      <a:pt x="375" y="228"/>
                    </a:lnTo>
                    <a:lnTo>
                      <a:pt x="376" y="232"/>
                    </a:lnTo>
                    <a:lnTo>
                      <a:pt x="376" y="234"/>
                    </a:lnTo>
                    <a:lnTo>
                      <a:pt x="377" y="234"/>
                    </a:lnTo>
                    <a:lnTo>
                      <a:pt x="377" y="235"/>
                    </a:lnTo>
                    <a:lnTo>
                      <a:pt x="377" y="236"/>
                    </a:lnTo>
                    <a:lnTo>
                      <a:pt x="380" y="239"/>
                    </a:lnTo>
                    <a:lnTo>
                      <a:pt x="382" y="241"/>
                    </a:lnTo>
                    <a:lnTo>
                      <a:pt x="383" y="241"/>
                    </a:lnTo>
                    <a:lnTo>
                      <a:pt x="384" y="242"/>
                    </a:lnTo>
                    <a:lnTo>
                      <a:pt x="386" y="243"/>
                    </a:lnTo>
                    <a:lnTo>
                      <a:pt x="386" y="243"/>
                    </a:lnTo>
                    <a:lnTo>
                      <a:pt x="387" y="242"/>
                    </a:lnTo>
                    <a:lnTo>
                      <a:pt x="388" y="239"/>
                    </a:lnTo>
                    <a:lnTo>
                      <a:pt x="390" y="238"/>
                    </a:lnTo>
                    <a:lnTo>
                      <a:pt x="390" y="238"/>
                    </a:lnTo>
                    <a:lnTo>
                      <a:pt x="390" y="238"/>
                    </a:lnTo>
                    <a:lnTo>
                      <a:pt x="390" y="238"/>
                    </a:lnTo>
                    <a:lnTo>
                      <a:pt x="390" y="239"/>
                    </a:lnTo>
                    <a:lnTo>
                      <a:pt x="388" y="242"/>
                    </a:lnTo>
                    <a:lnTo>
                      <a:pt x="388" y="243"/>
                    </a:lnTo>
                    <a:lnTo>
                      <a:pt x="388" y="245"/>
                    </a:lnTo>
                    <a:lnTo>
                      <a:pt x="388" y="246"/>
                    </a:lnTo>
                    <a:lnTo>
                      <a:pt x="390" y="247"/>
                    </a:lnTo>
                    <a:lnTo>
                      <a:pt x="391" y="247"/>
                    </a:lnTo>
                    <a:lnTo>
                      <a:pt x="391" y="249"/>
                    </a:lnTo>
                    <a:lnTo>
                      <a:pt x="391" y="249"/>
                    </a:lnTo>
                    <a:lnTo>
                      <a:pt x="392" y="249"/>
                    </a:lnTo>
                    <a:lnTo>
                      <a:pt x="392" y="249"/>
                    </a:lnTo>
                    <a:lnTo>
                      <a:pt x="394" y="247"/>
                    </a:lnTo>
                    <a:lnTo>
                      <a:pt x="394" y="247"/>
                    </a:lnTo>
                    <a:lnTo>
                      <a:pt x="398" y="249"/>
                    </a:lnTo>
                    <a:lnTo>
                      <a:pt x="398" y="249"/>
                    </a:lnTo>
                    <a:lnTo>
                      <a:pt x="394" y="249"/>
                    </a:lnTo>
                    <a:lnTo>
                      <a:pt x="394" y="249"/>
                    </a:lnTo>
                    <a:lnTo>
                      <a:pt x="394" y="250"/>
                    </a:lnTo>
                    <a:lnTo>
                      <a:pt x="394" y="250"/>
                    </a:lnTo>
                    <a:lnTo>
                      <a:pt x="395" y="251"/>
                    </a:lnTo>
                    <a:lnTo>
                      <a:pt x="398" y="254"/>
                    </a:lnTo>
                    <a:lnTo>
                      <a:pt x="398" y="254"/>
                    </a:lnTo>
                    <a:lnTo>
                      <a:pt x="396" y="253"/>
                    </a:lnTo>
                    <a:lnTo>
                      <a:pt x="394" y="251"/>
                    </a:lnTo>
                    <a:lnTo>
                      <a:pt x="392" y="251"/>
                    </a:lnTo>
                    <a:lnTo>
                      <a:pt x="392" y="251"/>
                    </a:lnTo>
                    <a:lnTo>
                      <a:pt x="392" y="253"/>
                    </a:lnTo>
                    <a:lnTo>
                      <a:pt x="394" y="254"/>
                    </a:lnTo>
                    <a:lnTo>
                      <a:pt x="395" y="257"/>
                    </a:lnTo>
                    <a:lnTo>
                      <a:pt x="395" y="260"/>
                    </a:lnTo>
                    <a:lnTo>
                      <a:pt x="401" y="262"/>
                    </a:lnTo>
                    <a:lnTo>
                      <a:pt x="402" y="262"/>
                    </a:lnTo>
                    <a:lnTo>
                      <a:pt x="402" y="262"/>
                    </a:lnTo>
                    <a:lnTo>
                      <a:pt x="402" y="264"/>
                    </a:lnTo>
                    <a:lnTo>
                      <a:pt x="402" y="264"/>
                    </a:lnTo>
                    <a:lnTo>
                      <a:pt x="402" y="265"/>
                    </a:lnTo>
                    <a:lnTo>
                      <a:pt x="403" y="266"/>
                    </a:lnTo>
                    <a:lnTo>
                      <a:pt x="403" y="266"/>
                    </a:lnTo>
                    <a:lnTo>
                      <a:pt x="406" y="266"/>
                    </a:lnTo>
                    <a:lnTo>
                      <a:pt x="406" y="269"/>
                    </a:lnTo>
                    <a:lnTo>
                      <a:pt x="406" y="269"/>
                    </a:lnTo>
                    <a:lnTo>
                      <a:pt x="407" y="269"/>
                    </a:lnTo>
                    <a:lnTo>
                      <a:pt x="407" y="269"/>
                    </a:lnTo>
                    <a:lnTo>
                      <a:pt x="407" y="270"/>
                    </a:lnTo>
                    <a:lnTo>
                      <a:pt x="407" y="270"/>
                    </a:lnTo>
                    <a:lnTo>
                      <a:pt x="409" y="272"/>
                    </a:lnTo>
                    <a:lnTo>
                      <a:pt x="409" y="272"/>
                    </a:lnTo>
                    <a:lnTo>
                      <a:pt x="410" y="273"/>
                    </a:lnTo>
                    <a:lnTo>
                      <a:pt x="411" y="273"/>
                    </a:lnTo>
                    <a:lnTo>
                      <a:pt x="411" y="275"/>
                    </a:lnTo>
                    <a:lnTo>
                      <a:pt x="411" y="275"/>
                    </a:lnTo>
                    <a:lnTo>
                      <a:pt x="413" y="276"/>
                    </a:lnTo>
                    <a:lnTo>
                      <a:pt x="413" y="276"/>
                    </a:lnTo>
                    <a:lnTo>
                      <a:pt x="415" y="276"/>
                    </a:lnTo>
                    <a:lnTo>
                      <a:pt x="414" y="276"/>
                    </a:lnTo>
                    <a:lnTo>
                      <a:pt x="413" y="276"/>
                    </a:lnTo>
                    <a:lnTo>
                      <a:pt x="411" y="280"/>
                    </a:lnTo>
                    <a:lnTo>
                      <a:pt x="410" y="281"/>
                    </a:lnTo>
                    <a:lnTo>
                      <a:pt x="409" y="283"/>
                    </a:lnTo>
                    <a:lnTo>
                      <a:pt x="409" y="283"/>
                    </a:lnTo>
                    <a:lnTo>
                      <a:pt x="409" y="284"/>
                    </a:lnTo>
                    <a:lnTo>
                      <a:pt x="409" y="285"/>
                    </a:lnTo>
                    <a:lnTo>
                      <a:pt x="410" y="285"/>
                    </a:lnTo>
                    <a:lnTo>
                      <a:pt x="411" y="287"/>
                    </a:lnTo>
                    <a:lnTo>
                      <a:pt x="411" y="287"/>
                    </a:lnTo>
                    <a:lnTo>
                      <a:pt x="413" y="284"/>
                    </a:lnTo>
                    <a:lnTo>
                      <a:pt x="413" y="283"/>
                    </a:lnTo>
                    <a:lnTo>
                      <a:pt x="413" y="283"/>
                    </a:lnTo>
                    <a:lnTo>
                      <a:pt x="413" y="283"/>
                    </a:lnTo>
                    <a:lnTo>
                      <a:pt x="413" y="281"/>
                    </a:lnTo>
                    <a:lnTo>
                      <a:pt x="413" y="281"/>
                    </a:lnTo>
                    <a:lnTo>
                      <a:pt x="414" y="281"/>
                    </a:lnTo>
                    <a:lnTo>
                      <a:pt x="415" y="280"/>
                    </a:lnTo>
                    <a:lnTo>
                      <a:pt x="420" y="279"/>
                    </a:lnTo>
                    <a:lnTo>
                      <a:pt x="422" y="277"/>
                    </a:lnTo>
                    <a:lnTo>
                      <a:pt x="421" y="279"/>
                    </a:lnTo>
                    <a:lnTo>
                      <a:pt x="421" y="279"/>
                    </a:lnTo>
                    <a:lnTo>
                      <a:pt x="421" y="280"/>
                    </a:lnTo>
                    <a:lnTo>
                      <a:pt x="422" y="283"/>
                    </a:lnTo>
                    <a:lnTo>
                      <a:pt x="424" y="283"/>
                    </a:lnTo>
                    <a:lnTo>
                      <a:pt x="424" y="285"/>
                    </a:lnTo>
                    <a:lnTo>
                      <a:pt x="424" y="287"/>
                    </a:lnTo>
                    <a:lnTo>
                      <a:pt x="424" y="288"/>
                    </a:lnTo>
                    <a:lnTo>
                      <a:pt x="424" y="290"/>
                    </a:lnTo>
                    <a:lnTo>
                      <a:pt x="424" y="290"/>
                    </a:lnTo>
                    <a:lnTo>
                      <a:pt x="425" y="290"/>
                    </a:lnTo>
                    <a:lnTo>
                      <a:pt x="425" y="291"/>
                    </a:lnTo>
                    <a:lnTo>
                      <a:pt x="422" y="291"/>
                    </a:lnTo>
                    <a:lnTo>
                      <a:pt x="422" y="292"/>
                    </a:lnTo>
                    <a:lnTo>
                      <a:pt x="422" y="292"/>
                    </a:lnTo>
                    <a:lnTo>
                      <a:pt x="422" y="294"/>
                    </a:lnTo>
                    <a:lnTo>
                      <a:pt x="424" y="296"/>
                    </a:lnTo>
                    <a:lnTo>
                      <a:pt x="424" y="298"/>
                    </a:lnTo>
                    <a:lnTo>
                      <a:pt x="426" y="298"/>
                    </a:lnTo>
                    <a:lnTo>
                      <a:pt x="428" y="299"/>
                    </a:lnTo>
                    <a:lnTo>
                      <a:pt x="428" y="298"/>
                    </a:lnTo>
                    <a:lnTo>
                      <a:pt x="430" y="296"/>
                    </a:lnTo>
                    <a:lnTo>
                      <a:pt x="432" y="295"/>
                    </a:lnTo>
                    <a:lnTo>
                      <a:pt x="432" y="294"/>
                    </a:lnTo>
                    <a:lnTo>
                      <a:pt x="432" y="292"/>
                    </a:lnTo>
                    <a:lnTo>
                      <a:pt x="433" y="291"/>
                    </a:lnTo>
                    <a:lnTo>
                      <a:pt x="433" y="290"/>
                    </a:lnTo>
                    <a:lnTo>
                      <a:pt x="433" y="288"/>
                    </a:lnTo>
                    <a:lnTo>
                      <a:pt x="432" y="287"/>
                    </a:lnTo>
                    <a:lnTo>
                      <a:pt x="432" y="285"/>
                    </a:lnTo>
                    <a:lnTo>
                      <a:pt x="432" y="284"/>
                    </a:lnTo>
                    <a:lnTo>
                      <a:pt x="432" y="284"/>
                    </a:lnTo>
                    <a:lnTo>
                      <a:pt x="432" y="283"/>
                    </a:lnTo>
                    <a:lnTo>
                      <a:pt x="433" y="281"/>
                    </a:lnTo>
                    <a:lnTo>
                      <a:pt x="433" y="281"/>
                    </a:lnTo>
                    <a:lnTo>
                      <a:pt x="433" y="280"/>
                    </a:lnTo>
                    <a:lnTo>
                      <a:pt x="433" y="279"/>
                    </a:lnTo>
                    <a:lnTo>
                      <a:pt x="433" y="279"/>
                    </a:lnTo>
                    <a:close/>
                    <a:moveTo>
                      <a:pt x="84" y="238"/>
                    </a:moveTo>
                    <a:lnTo>
                      <a:pt x="85" y="234"/>
                    </a:lnTo>
                    <a:lnTo>
                      <a:pt x="85" y="234"/>
                    </a:lnTo>
                    <a:lnTo>
                      <a:pt x="83" y="235"/>
                    </a:lnTo>
                    <a:lnTo>
                      <a:pt x="81" y="235"/>
                    </a:lnTo>
                    <a:lnTo>
                      <a:pt x="81" y="235"/>
                    </a:lnTo>
                    <a:lnTo>
                      <a:pt x="81" y="238"/>
                    </a:lnTo>
                    <a:lnTo>
                      <a:pt x="83" y="238"/>
                    </a:lnTo>
                    <a:lnTo>
                      <a:pt x="84" y="238"/>
                    </a:lnTo>
                    <a:close/>
                    <a:moveTo>
                      <a:pt x="411" y="291"/>
                    </a:moveTo>
                    <a:lnTo>
                      <a:pt x="409" y="291"/>
                    </a:lnTo>
                    <a:lnTo>
                      <a:pt x="409" y="291"/>
                    </a:lnTo>
                    <a:lnTo>
                      <a:pt x="409" y="291"/>
                    </a:lnTo>
                    <a:lnTo>
                      <a:pt x="409" y="291"/>
                    </a:lnTo>
                    <a:lnTo>
                      <a:pt x="409" y="291"/>
                    </a:lnTo>
                    <a:lnTo>
                      <a:pt x="409" y="290"/>
                    </a:lnTo>
                    <a:lnTo>
                      <a:pt x="409" y="290"/>
                    </a:lnTo>
                    <a:lnTo>
                      <a:pt x="407" y="288"/>
                    </a:lnTo>
                    <a:lnTo>
                      <a:pt x="406" y="287"/>
                    </a:lnTo>
                    <a:lnTo>
                      <a:pt x="405" y="288"/>
                    </a:lnTo>
                    <a:lnTo>
                      <a:pt x="403" y="288"/>
                    </a:lnTo>
                    <a:lnTo>
                      <a:pt x="405" y="287"/>
                    </a:lnTo>
                    <a:lnTo>
                      <a:pt x="405" y="287"/>
                    </a:lnTo>
                    <a:lnTo>
                      <a:pt x="405" y="285"/>
                    </a:lnTo>
                    <a:lnTo>
                      <a:pt x="405" y="285"/>
                    </a:lnTo>
                    <a:lnTo>
                      <a:pt x="407" y="287"/>
                    </a:lnTo>
                    <a:lnTo>
                      <a:pt x="409" y="287"/>
                    </a:lnTo>
                    <a:lnTo>
                      <a:pt x="409" y="287"/>
                    </a:lnTo>
                    <a:lnTo>
                      <a:pt x="409" y="287"/>
                    </a:lnTo>
                    <a:lnTo>
                      <a:pt x="407" y="287"/>
                    </a:lnTo>
                    <a:lnTo>
                      <a:pt x="406" y="284"/>
                    </a:lnTo>
                    <a:lnTo>
                      <a:pt x="406" y="283"/>
                    </a:lnTo>
                    <a:lnTo>
                      <a:pt x="405" y="281"/>
                    </a:lnTo>
                    <a:lnTo>
                      <a:pt x="405" y="281"/>
                    </a:lnTo>
                    <a:lnTo>
                      <a:pt x="402" y="279"/>
                    </a:lnTo>
                    <a:lnTo>
                      <a:pt x="399" y="277"/>
                    </a:lnTo>
                    <a:lnTo>
                      <a:pt x="399" y="277"/>
                    </a:lnTo>
                    <a:lnTo>
                      <a:pt x="399" y="277"/>
                    </a:lnTo>
                    <a:lnTo>
                      <a:pt x="399" y="277"/>
                    </a:lnTo>
                    <a:lnTo>
                      <a:pt x="399" y="276"/>
                    </a:lnTo>
                    <a:lnTo>
                      <a:pt x="399" y="276"/>
                    </a:lnTo>
                    <a:lnTo>
                      <a:pt x="398" y="275"/>
                    </a:lnTo>
                    <a:lnTo>
                      <a:pt x="398" y="275"/>
                    </a:lnTo>
                    <a:lnTo>
                      <a:pt x="395" y="275"/>
                    </a:lnTo>
                    <a:lnTo>
                      <a:pt x="394" y="273"/>
                    </a:lnTo>
                    <a:lnTo>
                      <a:pt x="392" y="275"/>
                    </a:lnTo>
                    <a:lnTo>
                      <a:pt x="392" y="276"/>
                    </a:lnTo>
                    <a:lnTo>
                      <a:pt x="394" y="276"/>
                    </a:lnTo>
                    <a:lnTo>
                      <a:pt x="394" y="277"/>
                    </a:lnTo>
                    <a:lnTo>
                      <a:pt x="392" y="277"/>
                    </a:lnTo>
                    <a:lnTo>
                      <a:pt x="391" y="279"/>
                    </a:lnTo>
                    <a:lnTo>
                      <a:pt x="391" y="280"/>
                    </a:lnTo>
                    <a:lnTo>
                      <a:pt x="392" y="280"/>
                    </a:lnTo>
                    <a:lnTo>
                      <a:pt x="394" y="279"/>
                    </a:lnTo>
                    <a:lnTo>
                      <a:pt x="395" y="279"/>
                    </a:lnTo>
                    <a:lnTo>
                      <a:pt x="396" y="279"/>
                    </a:lnTo>
                    <a:lnTo>
                      <a:pt x="396" y="280"/>
                    </a:lnTo>
                    <a:lnTo>
                      <a:pt x="396" y="280"/>
                    </a:lnTo>
                    <a:lnTo>
                      <a:pt x="396" y="281"/>
                    </a:lnTo>
                    <a:lnTo>
                      <a:pt x="396" y="281"/>
                    </a:lnTo>
                    <a:lnTo>
                      <a:pt x="395" y="283"/>
                    </a:lnTo>
                    <a:lnTo>
                      <a:pt x="395" y="283"/>
                    </a:lnTo>
                    <a:lnTo>
                      <a:pt x="394" y="281"/>
                    </a:lnTo>
                    <a:lnTo>
                      <a:pt x="394" y="281"/>
                    </a:lnTo>
                    <a:lnTo>
                      <a:pt x="392" y="283"/>
                    </a:lnTo>
                    <a:lnTo>
                      <a:pt x="392" y="283"/>
                    </a:lnTo>
                    <a:lnTo>
                      <a:pt x="392" y="283"/>
                    </a:lnTo>
                    <a:lnTo>
                      <a:pt x="394" y="284"/>
                    </a:lnTo>
                    <a:lnTo>
                      <a:pt x="394" y="284"/>
                    </a:lnTo>
                    <a:lnTo>
                      <a:pt x="395" y="284"/>
                    </a:lnTo>
                    <a:lnTo>
                      <a:pt x="396" y="284"/>
                    </a:lnTo>
                    <a:lnTo>
                      <a:pt x="396" y="285"/>
                    </a:lnTo>
                    <a:lnTo>
                      <a:pt x="396" y="285"/>
                    </a:lnTo>
                    <a:lnTo>
                      <a:pt x="399" y="285"/>
                    </a:lnTo>
                    <a:lnTo>
                      <a:pt x="399" y="285"/>
                    </a:lnTo>
                    <a:lnTo>
                      <a:pt x="399" y="287"/>
                    </a:lnTo>
                    <a:lnTo>
                      <a:pt x="399" y="287"/>
                    </a:lnTo>
                    <a:lnTo>
                      <a:pt x="401" y="288"/>
                    </a:lnTo>
                    <a:lnTo>
                      <a:pt x="401" y="290"/>
                    </a:lnTo>
                    <a:lnTo>
                      <a:pt x="399" y="290"/>
                    </a:lnTo>
                    <a:lnTo>
                      <a:pt x="399" y="290"/>
                    </a:lnTo>
                    <a:lnTo>
                      <a:pt x="398" y="290"/>
                    </a:lnTo>
                    <a:lnTo>
                      <a:pt x="399" y="291"/>
                    </a:lnTo>
                    <a:lnTo>
                      <a:pt x="401" y="292"/>
                    </a:lnTo>
                    <a:lnTo>
                      <a:pt x="402" y="294"/>
                    </a:lnTo>
                    <a:lnTo>
                      <a:pt x="403" y="295"/>
                    </a:lnTo>
                    <a:lnTo>
                      <a:pt x="403" y="294"/>
                    </a:lnTo>
                    <a:lnTo>
                      <a:pt x="403" y="292"/>
                    </a:lnTo>
                    <a:lnTo>
                      <a:pt x="403" y="292"/>
                    </a:lnTo>
                    <a:lnTo>
                      <a:pt x="405" y="292"/>
                    </a:lnTo>
                    <a:lnTo>
                      <a:pt x="405" y="294"/>
                    </a:lnTo>
                    <a:lnTo>
                      <a:pt x="405" y="294"/>
                    </a:lnTo>
                    <a:lnTo>
                      <a:pt x="405" y="295"/>
                    </a:lnTo>
                    <a:lnTo>
                      <a:pt x="405" y="296"/>
                    </a:lnTo>
                    <a:lnTo>
                      <a:pt x="406" y="296"/>
                    </a:lnTo>
                    <a:lnTo>
                      <a:pt x="406" y="296"/>
                    </a:lnTo>
                    <a:lnTo>
                      <a:pt x="407" y="296"/>
                    </a:lnTo>
                    <a:lnTo>
                      <a:pt x="407" y="296"/>
                    </a:lnTo>
                    <a:lnTo>
                      <a:pt x="409" y="298"/>
                    </a:lnTo>
                    <a:lnTo>
                      <a:pt x="409" y="299"/>
                    </a:lnTo>
                    <a:lnTo>
                      <a:pt x="410" y="299"/>
                    </a:lnTo>
                    <a:lnTo>
                      <a:pt x="410" y="299"/>
                    </a:lnTo>
                    <a:lnTo>
                      <a:pt x="411" y="299"/>
                    </a:lnTo>
                    <a:lnTo>
                      <a:pt x="411" y="298"/>
                    </a:lnTo>
                    <a:lnTo>
                      <a:pt x="411" y="298"/>
                    </a:lnTo>
                    <a:lnTo>
                      <a:pt x="411" y="298"/>
                    </a:lnTo>
                    <a:lnTo>
                      <a:pt x="411" y="296"/>
                    </a:lnTo>
                    <a:lnTo>
                      <a:pt x="411" y="296"/>
                    </a:lnTo>
                    <a:lnTo>
                      <a:pt x="411" y="295"/>
                    </a:lnTo>
                    <a:lnTo>
                      <a:pt x="411" y="295"/>
                    </a:lnTo>
                    <a:lnTo>
                      <a:pt x="411" y="292"/>
                    </a:lnTo>
                    <a:lnTo>
                      <a:pt x="411" y="291"/>
                    </a:lnTo>
                    <a:close/>
                    <a:moveTo>
                      <a:pt x="418" y="294"/>
                    </a:moveTo>
                    <a:lnTo>
                      <a:pt x="418" y="292"/>
                    </a:lnTo>
                    <a:lnTo>
                      <a:pt x="417" y="291"/>
                    </a:lnTo>
                    <a:lnTo>
                      <a:pt x="415" y="291"/>
                    </a:lnTo>
                    <a:lnTo>
                      <a:pt x="415" y="291"/>
                    </a:lnTo>
                    <a:lnTo>
                      <a:pt x="415" y="292"/>
                    </a:lnTo>
                    <a:lnTo>
                      <a:pt x="415" y="292"/>
                    </a:lnTo>
                    <a:lnTo>
                      <a:pt x="415" y="294"/>
                    </a:lnTo>
                    <a:lnTo>
                      <a:pt x="415" y="295"/>
                    </a:lnTo>
                    <a:lnTo>
                      <a:pt x="417" y="294"/>
                    </a:lnTo>
                    <a:lnTo>
                      <a:pt x="417" y="295"/>
                    </a:lnTo>
                    <a:lnTo>
                      <a:pt x="417" y="295"/>
                    </a:lnTo>
                    <a:lnTo>
                      <a:pt x="417" y="296"/>
                    </a:lnTo>
                    <a:lnTo>
                      <a:pt x="417" y="296"/>
                    </a:lnTo>
                    <a:lnTo>
                      <a:pt x="418" y="296"/>
                    </a:lnTo>
                    <a:lnTo>
                      <a:pt x="418" y="296"/>
                    </a:lnTo>
                    <a:lnTo>
                      <a:pt x="420" y="296"/>
                    </a:lnTo>
                    <a:lnTo>
                      <a:pt x="420" y="296"/>
                    </a:lnTo>
                    <a:lnTo>
                      <a:pt x="418" y="294"/>
                    </a:lnTo>
                    <a:close/>
                    <a:moveTo>
                      <a:pt x="422" y="287"/>
                    </a:moveTo>
                    <a:lnTo>
                      <a:pt x="422" y="285"/>
                    </a:lnTo>
                    <a:lnTo>
                      <a:pt x="422" y="284"/>
                    </a:lnTo>
                    <a:lnTo>
                      <a:pt x="422" y="284"/>
                    </a:lnTo>
                    <a:lnTo>
                      <a:pt x="421" y="281"/>
                    </a:lnTo>
                    <a:lnTo>
                      <a:pt x="420" y="280"/>
                    </a:lnTo>
                    <a:lnTo>
                      <a:pt x="420" y="280"/>
                    </a:lnTo>
                    <a:lnTo>
                      <a:pt x="415" y="281"/>
                    </a:lnTo>
                    <a:lnTo>
                      <a:pt x="415" y="285"/>
                    </a:lnTo>
                    <a:lnTo>
                      <a:pt x="414" y="287"/>
                    </a:lnTo>
                    <a:lnTo>
                      <a:pt x="413" y="288"/>
                    </a:lnTo>
                    <a:lnTo>
                      <a:pt x="413" y="290"/>
                    </a:lnTo>
                    <a:lnTo>
                      <a:pt x="413" y="291"/>
                    </a:lnTo>
                    <a:lnTo>
                      <a:pt x="414" y="292"/>
                    </a:lnTo>
                    <a:lnTo>
                      <a:pt x="414" y="291"/>
                    </a:lnTo>
                    <a:lnTo>
                      <a:pt x="415" y="291"/>
                    </a:lnTo>
                    <a:lnTo>
                      <a:pt x="417" y="290"/>
                    </a:lnTo>
                    <a:lnTo>
                      <a:pt x="417" y="290"/>
                    </a:lnTo>
                    <a:lnTo>
                      <a:pt x="417" y="288"/>
                    </a:lnTo>
                    <a:lnTo>
                      <a:pt x="418" y="290"/>
                    </a:lnTo>
                    <a:lnTo>
                      <a:pt x="417" y="290"/>
                    </a:lnTo>
                    <a:lnTo>
                      <a:pt x="418" y="291"/>
                    </a:lnTo>
                    <a:lnTo>
                      <a:pt x="418" y="291"/>
                    </a:lnTo>
                    <a:lnTo>
                      <a:pt x="418" y="291"/>
                    </a:lnTo>
                    <a:lnTo>
                      <a:pt x="420" y="291"/>
                    </a:lnTo>
                    <a:lnTo>
                      <a:pt x="420" y="292"/>
                    </a:lnTo>
                    <a:lnTo>
                      <a:pt x="421" y="291"/>
                    </a:lnTo>
                    <a:lnTo>
                      <a:pt x="422" y="290"/>
                    </a:lnTo>
                    <a:lnTo>
                      <a:pt x="422" y="287"/>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grpSp>
        <p:sp>
          <p:nvSpPr>
            <p:cNvPr id="20" name="United Kingdom - Isle of Man">
              <a:extLst>
                <a:ext uri="{FF2B5EF4-FFF2-40B4-BE49-F238E27FC236}">
                  <a16:creationId xmlns:a16="http://schemas.microsoft.com/office/drawing/2014/main" id="{DB4693CF-530F-4350-A587-D0F5E8F0D023}"/>
                </a:ext>
              </a:extLst>
            </p:cNvPr>
            <p:cNvSpPr>
              <a:spLocks/>
            </p:cNvSpPr>
            <p:nvPr/>
          </p:nvSpPr>
          <p:spPr bwMode="auto">
            <a:xfrm>
              <a:off x="4987968" y="2675717"/>
              <a:ext cx="9617" cy="9618"/>
            </a:xfrm>
            <a:custGeom>
              <a:avLst/>
              <a:gdLst>
                <a:gd name="T0" fmla="*/ 4 w 5"/>
                <a:gd name="T1" fmla="*/ 0 h 5"/>
                <a:gd name="T2" fmla="*/ 4 w 5"/>
                <a:gd name="T3" fmla="*/ 0 h 5"/>
                <a:gd name="T4" fmla="*/ 4 w 5"/>
                <a:gd name="T5" fmla="*/ 0 h 5"/>
                <a:gd name="T6" fmla="*/ 3 w 5"/>
                <a:gd name="T7" fmla="*/ 0 h 5"/>
                <a:gd name="T8" fmla="*/ 1 w 5"/>
                <a:gd name="T9" fmla="*/ 1 h 5"/>
                <a:gd name="T10" fmla="*/ 1 w 5"/>
                <a:gd name="T11" fmla="*/ 2 h 5"/>
                <a:gd name="T12" fmla="*/ 0 w 5"/>
                <a:gd name="T13" fmla="*/ 4 h 5"/>
                <a:gd name="T14" fmla="*/ 0 w 5"/>
                <a:gd name="T15" fmla="*/ 5 h 5"/>
                <a:gd name="T16" fmla="*/ 0 w 5"/>
                <a:gd name="T17" fmla="*/ 5 h 5"/>
                <a:gd name="T18" fmla="*/ 1 w 5"/>
                <a:gd name="T19" fmla="*/ 5 h 5"/>
                <a:gd name="T20" fmla="*/ 1 w 5"/>
                <a:gd name="T21" fmla="*/ 5 h 5"/>
                <a:gd name="T22" fmla="*/ 4 w 5"/>
                <a:gd name="T23" fmla="*/ 2 h 5"/>
                <a:gd name="T24" fmla="*/ 4 w 5"/>
                <a:gd name="T25" fmla="*/ 2 h 5"/>
                <a:gd name="T26" fmla="*/ 5 w 5"/>
                <a:gd name="T27" fmla="*/ 1 h 5"/>
                <a:gd name="T28" fmla="*/ 4 w 5"/>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5">
                  <a:moveTo>
                    <a:pt x="4" y="0"/>
                  </a:moveTo>
                  <a:lnTo>
                    <a:pt x="4" y="0"/>
                  </a:lnTo>
                  <a:lnTo>
                    <a:pt x="4" y="0"/>
                  </a:lnTo>
                  <a:lnTo>
                    <a:pt x="3" y="0"/>
                  </a:lnTo>
                  <a:lnTo>
                    <a:pt x="1" y="1"/>
                  </a:lnTo>
                  <a:lnTo>
                    <a:pt x="1" y="2"/>
                  </a:lnTo>
                  <a:lnTo>
                    <a:pt x="0" y="4"/>
                  </a:lnTo>
                  <a:lnTo>
                    <a:pt x="0" y="5"/>
                  </a:lnTo>
                  <a:lnTo>
                    <a:pt x="0" y="5"/>
                  </a:lnTo>
                  <a:lnTo>
                    <a:pt x="1" y="5"/>
                  </a:lnTo>
                  <a:lnTo>
                    <a:pt x="1" y="5"/>
                  </a:lnTo>
                  <a:lnTo>
                    <a:pt x="4" y="2"/>
                  </a:lnTo>
                  <a:lnTo>
                    <a:pt x="4" y="2"/>
                  </a:lnTo>
                  <a:lnTo>
                    <a:pt x="5" y="1"/>
                  </a:lnTo>
                  <a:lnTo>
                    <a:pt x="4"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1" name="United Kingdom">
              <a:extLst>
                <a:ext uri="{FF2B5EF4-FFF2-40B4-BE49-F238E27FC236}">
                  <a16:creationId xmlns:a16="http://schemas.microsoft.com/office/drawing/2014/main" id="{AE40F4F8-DAC7-47B1-B6F0-61A1D88B3862}"/>
                </a:ext>
              </a:extLst>
            </p:cNvPr>
            <p:cNvSpPr>
              <a:spLocks noEditPoints="1"/>
            </p:cNvSpPr>
            <p:nvPr/>
          </p:nvSpPr>
          <p:spPr bwMode="auto">
            <a:xfrm>
              <a:off x="4914875" y="2473750"/>
              <a:ext cx="213508" cy="352001"/>
            </a:xfrm>
            <a:custGeom>
              <a:avLst/>
              <a:gdLst>
                <a:gd name="T0" fmla="*/ 56 w 111"/>
                <a:gd name="T1" fmla="*/ 32 h 183"/>
                <a:gd name="T2" fmla="*/ 16 w 111"/>
                <a:gd name="T3" fmla="*/ 56 h 183"/>
                <a:gd name="T4" fmla="*/ 26 w 111"/>
                <a:gd name="T5" fmla="*/ 61 h 183"/>
                <a:gd name="T6" fmla="*/ 20 w 111"/>
                <a:gd name="T7" fmla="*/ 85 h 183"/>
                <a:gd name="T8" fmla="*/ 19 w 111"/>
                <a:gd name="T9" fmla="*/ 84 h 183"/>
                <a:gd name="T10" fmla="*/ 18 w 111"/>
                <a:gd name="T11" fmla="*/ 69 h 183"/>
                <a:gd name="T12" fmla="*/ 80 w 111"/>
                <a:gd name="T13" fmla="*/ 1 h 183"/>
                <a:gd name="T14" fmla="*/ 81 w 111"/>
                <a:gd name="T15" fmla="*/ 1 h 183"/>
                <a:gd name="T16" fmla="*/ 58 w 111"/>
                <a:gd name="T17" fmla="*/ 26 h 183"/>
                <a:gd name="T18" fmla="*/ 58 w 111"/>
                <a:gd name="T19" fmla="*/ 30 h 183"/>
                <a:gd name="T20" fmla="*/ 62 w 111"/>
                <a:gd name="T21" fmla="*/ 26 h 183"/>
                <a:gd name="T22" fmla="*/ 77 w 111"/>
                <a:gd name="T23" fmla="*/ 15 h 183"/>
                <a:gd name="T24" fmla="*/ 76 w 111"/>
                <a:gd name="T25" fmla="*/ 2 h 183"/>
                <a:gd name="T26" fmla="*/ 107 w 111"/>
                <a:gd name="T27" fmla="*/ 128 h 183"/>
                <a:gd name="T28" fmla="*/ 96 w 111"/>
                <a:gd name="T29" fmla="*/ 124 h 183"/>
                <a:gd name="T30" fmla="*/ 91 w 111"/>
                <a:gd name="T31" fmla="*/ 113 h 183"/>
                <a:gd name="T32" fmla="*/ 73 w 111"/>
                <a:gd name="T33" fmla="*/ 85 h 183"/>
                <a:gd name="T34" fmla="*/ 56 w 111"/>
                <a:gd name="T35" fmla="*/ 77 h 183"/>
                <a:gd name="T36" fmla="*/ 64 w 111"/>
                <a:gd name="T37" fmla="*/ 68 h 183"/>
                <a:gd name="T38" fmla="*/ 57 w 111"/>
                <a:gd name="T39" fmla="*/ 51 h 183"/>
                <a:gd name="T40" fmla="*/ 53 w 111"/>
                <a:gd name="T41" fmla="*/ 43 h 183"/>
                <a:gd name="T42" fmla="*/ 41 w 111"/>
                <a:gd name="T43" fmla="*/ 38 h 183"/>
                <a:gd name="T44" fmla="*/ 33 w 111"/>
                <a:gd name="T45" fmla="*/ 42 h 183"/>
                <a:gd name="T46" fmla="*/ 27 w 111"/>
                <a:gd name="T47" fmla="*/ 53 h 183"/>
                <a:gd name="T48" fmla="*/ 27 w 111"/>
                <a:gd name="T49" fmla="*/ 65 h 183"/>
                <a:gd name="T50" fmla="*/ 31 w 111"/>
                <a:gd name="T51" fmla="*/ 70 h 183"/>
                <a:gd name="T52" fmla="*/ 27 w 111"/>
                <a:gd name="T53" fmla="*/ 88 h 183"/>
                <a:gd name="T54" fmla="*/ 34 w 111"/>
                <a:gd name="T55" fmla="*/ 77 h 183"/>
                <a:gd name="T56" fmla="*/ 37 w 111"/>
                <a:gd name="T57" fmla="*/ 79 h 183"/>
                <a:gd name="T58" fmla="*/ 34 w 111"/>
                <a:gd name="T59" fmla="*/ 95 h 183"/>
                <a:gd name="T60" fmla="*/ 46 w 111"/>
                <a:gd name="T61" fmla="*/ 98 h 183"/>
                <a:gd name="T62" fmla="*/ 54 w 111"/>
                <a:gd name="T63" fmla="*/ 107 h 183"/>
                <a:gd name="T64" fmla="*/ 57 w 111"/>
                <a:gd name="T65" fmla="*/ 118 h 183"/>
                <a:gd name="T66" fmla="*/ 49 w 111"/>
                <a:gd name="T67" fmla="*/ 121 h 183"/>
                <a:gd name="T68" fmla="*/ 45 w 111"/>
                <a:gd name="T69" fmla="*/ 129 h 183"/>
                <a:gd name="T70" fmla="*/ 33 w 111"/>
                <a:gd name="T71" fmla="*/ 143 h 183"/>
                <a:gd name="T72" fmla="*/ 46 w 111"/>
                <a:gd name="T73" fmla="*/ 148 h 183"/>
                <a:gd name="T74" fmla="*/ 60 w 111"/>
                <a:gd name="T75" fmla="*/ 151 h 183"/>
                <a:gd name="T76" fmla="*/ 35 w 111"/>
                <a:gd name="T77" fmla="*/ 163 h 183"/>
                <a:gd name="T78" fmla="*/ 38 w 111"/>
                <a:gd name="T79" fmla="*/ 167 h 183"/>
                <a:gd name="T80" fmla="*/ 58 w 111"/>
                <a:gd name="T81" fmla="*/ 160 h 183"/>
                <a:gd name="T82" fmla="*/ 75 w 111"/>
                <a:gd name="T83" fmla="*/ 160 h 183"/>
                <a:gd name="T84" fmla="*/ 103 w 111"/>
                <a:gd name="T85" fmla="*/ 158 h 183"/>
                <a:gd name="T86" fmla="*/ 98 w 111"/>
                <a:gd name="T87" fmla="*/ 149 h 183"/>
                <a:gd name="T88" fmla="*/ 107 w 111"/>
                <a:gd name="T89" fmla="*/ 143 h 183"/>
                <a:gd name="T90" fmla="*/ 30 w 111"/>
                <a:gd name="T91" fmla="*/ 103 h 183"/>
                <a:gd name="T92" fmla="*/ 23 w 111"/>
                <a:gd name="T93" fmla="*/ 91 h 183"/>
                <a:gd name="T94" fmla="*/ 7 w 111"/>
                <a:gd name="T95" fmla="*/ 98 h 183"/>
                <a:gd name="T96" fmla="*/ 0 w 111"/>
                <a:gd name="T97" fmla="*/ 103 h 183"/>
                <a:gd name="T98" fmla="*/ 11 w 111"/>
                <a:gd name="T99" fmla="*/ 105 h 183"/>
                <a:gd name="T100" fmla="*/ 20 w 111"/>
                <a:gd name="T101" fmla="*/ 110 h 183"/>
                <a:gd name="T102" fmla="*/ 75 w 111"/>
                <a:gd name="T103" fmla="*/ 162 h 183"/>
                <a:gd name="T104" fmla="*/ 24 w 111"/>
                <a:gd name="T105" fmla="*/ 79 h 183"/>
                <a:gd name="T106" fmla="*/ 45 w 111"/>
                <a:gd name="T107" fmla="*/ 121 h 183"/>
                <a:gd name="T108" fmla="*/ 31 w 111"/>
                <a:gd name="T109" fmla="*/ 84 h 183"/>
                <a:gd name="T110" fmla="*/ 20 w 111"/>
                <a:gd name="T111" fmla="*/ 73 h 183"/>
                <a:gd name="T112" fmla="*/ 15 w 111"/>
                <a:gd name="T113" fmla="*/ 47 h 183"/>
                <a:gd name="T114" fmla="*/ 18 w 111"/>
                <a:gd name="T115" fmla="*/ 45 h 183"/>
                <a:gd name="T116" fmla="*/ 13 w 111"/>
                <a:gd name="T117" fmla="*/ 43 h 183"/>
                <a:gd name="T118" fmla="*/ 9 w 111"/>
                <a:gd name="T119" fmla="*/ 57 h 183"/>
                <a:gd name="T120" fmla="*/ 12 w 111"/>
                <a:gd name="T121" fmla="*/ 53 h 183"/>
                <a:gd name="T122" fmla="*/ 64 w 111"/>
                <a:gd name="T123" fmla="*/ 17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1" h="183">
                  <a:moveTo>
                    <a:pt x="20" y="64"/>
                  </a:moveTo>
                  <a:lnTo>
                    <a:pt x="20" y="64"/>
                  </a:lnTo>
                  <a:lnTo>
                    <a:pt x="20" y="64"/>
                  </a:lnTo>
                  <a:lnTo>
                    <a:pt x="22" y="64"/>
                  </a:lnTo>
                  <a:lnTo>
                    <a:pt x="22" y="62"/>
                  </a:lnTo>
                  <a:lnTo>
                    <a:pt x="20" y="62"/>
                  </a:lnTo>
                  <a:lnTo>
                    <a:pt x="20" y="62"/>
                  </a:lnTo>
                  <a:lnTo>
                    <a:pt x="19" y="62"/>
                  </a:lnTo>
                  <a:lnTo>
                    <a:pt x="20" y="64"/>
                  </a:lnTo>
                  <a:lnTo>
                    <a:pt x="20" y="64"/>
                  </a:lnTo>
                  <a:close/>
                  <a:moveTo>
                    <a:pt x="54" y="34"/>
                  </a:moveTo>
                  <a:lnTo>
                    <a:pt x="56" y="34"/>
                  </a:lnTo>
                  <a:lnTo>
                    <a:pt x="56" y="34"/>
                  </a:lnTo>
                  <a:lnTo>
                    <a:pt x="56" y="34"/>
                  </a:lnTo>
                  <a:lnTo>
                    <a:pt x="56" y="34"/>
                  </a:lnTo>
                  <a:lnTo>
                    <a:pt x="56" y="32"/>
                  </a:lnTo>
                  <a:lnTo>
                    <a:pt x="56" y="32"/>
                  </a:lnTo>
                  <a:lnTo>
                    <a:pt x="54" y="32"/>
                  </a:lnTo>
                  <a:lnTo>
                    <a:pt x="54" y="31"/>
                  </a:lnTo>
                  <a:lnTo>
                    <a:pt x="53" y="31"/>
                  </a:lnTo>
                  <a:lnTo>
                    <a:pt x="53" y="32"/>
                  </a:lnTo>
                  <a:lnTo>
                    <a:pt x="54" y="32"/>
                  </a:lnTo>
                  <a:lnTo>
                    <a:pt x="54" y="34"/>
                  </a:lnTo>
                  <a:close/>
                  <a:moveTo>
                    <a:pt x="20" y="51"/>
                  </a:moveTo>
                  <a:lnTo>
                    <a:pt x="20" y="53"/>
                  </a:lnTo>
                  <a:lnTo>
                    <a:pt x="20" y="53"/>
                  </a:lnTo>
                  <a:lnTo>
                    <a:pt x="18" y="54"/>
                  </a:lnTo>
                  <a:lnTo>
                    <a:pt x="18" y="54"/>
                  </a:lnTo>
                  <a:lnTo>
                    <a:pt x="18" y="54"/>
                  </a:lnTo>
                  <a:lnTo>
                    <a:pt x="18" y="54"/>
                  </a:lnTo>
                  <a:lnTo>
                    <a:pt x="18" y="56"/>
                  </a:lnTo>
                  <a:lnTo>
                    <a:pt x="16" y="56"/>
                  </a:lnTo>
                  <a:lnTo>
                    <a:pt x="16" y="56"/>
                  </a:lnTo>
                  <a:lnTo>
                    <a:pt x="15" y="56"/>
                  </a:lnTo>
                  <a:lnTo>
                    <a:pt x="15" y="56"/>
                  </a:lnTo>
                  <a:lnTo>
                    <a:pt x="16" y="57"/>
                  </a:lnTo>
                  <a:lnTo>
                    <a:pt x="16" y="57"/>
                  </a:lnTo>
                  <a:lnTo>
                    <a:pt x="19" y="58"/>
                  </a:lnTo>
                  <a:lnTo>
                    <a:pt x="20" y="60"/>
                  </a:lnTo>
                  <a:lnTo>
                    <a:pt x="20" y="60"/>
                  </a:lnTo>
                  <a:lnTo>
                    <a:pt x="20" y="60"/>
                  </a:lnTo>
                  <a:lnTo>
                    <a:pt x="22" y="60"/>
                  </a:lnTo>
                  <a:lnTo>
                    <a:pt x="23" y="60"/>
                  </a:lnTo>
                  <a:lnTo>
                    <a:pt x="24" y="62"/>
                  </a:lnTo>
                  <a:lnTo>
                    <a:pt x="24" y="62"/>
                  </a:lnTo>
                  <a:lnTo>
                    <a:pt x="24" y="62"/>
                  </a:lnTo>
                  <a:lnTo>
                    <a:pt x="24" y="62"/>
                  </a:lnTo>
                  <a:lnTo>
                    <a:pt x="26" y="61"/>
                  </a:lnTo>
                  <a:lnTo>
                    <a:pt x="27" y="60"/>
                  </a:lnTo>
                  <a:lnTo>
                    <a:pt x="27" y="60"/>
                  </a:lnTo>
                  <a:lnTo>
                    <a:pt x="27" y="60"/>
                  </a:lnTo>
                  <a:lnTo>
                    <a:pt x="27" y="58"/>
                  </a:lnTo>
                  <a:lnTo>
                    <a:pt x="26" y="58"/>
                  </a:lnTo>
                  <a:lnTo>
                    <a:pt x="23" y="58"/>
                  </a:lnTo>
                  <a:lnTo>
                    <a:pt x="23" y="58"/>
                  </a:lnTo>
                  <a:lnTo>
                    <a:pt x="23" y="58"/>
                  </a:lnTo>
                  <a:lnTo>
                    <a:pt x="23" y="57"/>
                  </a:lnTo>
                  <a:lnTo>
                    <a:pt x="22" y="57"/>
                  </a:lnTo>
                  <a:lnTo>
                    <a:pt x="22" y="56"/>
                  </a:lnTo>
                  <a:lnTo>
                    <a:pt x="22" y="54"/>
                  </a:lnTo>
                  <a:lnTo>
                    <a:pt x="22" y="54"/>
                  </a:lnTo>
                  <a:lnTo>
                    <a:pt x="22" y="53"/>
                  </a:lnTo>
                  <a:lnTo>
                    <a:pt x="20" y="51"/>
                  </a:lnTo>
                  <a:close/>
                  <a:moveTo>
                    <a:pt x="20" y="85"/>
                  </a:moveTo>
                  <a:lnTo>
                    <a:pt x="22" y="85"/>
                  </a:lnTo>
                  <a:lnTo>
                    <a:pt x="23" y="84"/>
                  </a:lnTo>
                  <a:lnTo>
                    <a:pt x="23" y="84"/>
                  </a:lnTo>
                  <a:lnTo>
                    <a:pt x="23" y="84"/>
                  </a:lnTo>
                  <a:lnTo>
                    <a:pt x="23" y="83"/>
                  </a:lnTo>
                  <a:lnTo>
                    <a:pt x="23" y="80"/>
                  </a:lnTo>
                  <a:lnTo>
                    <a:pt x="22" y="80"/>
                  </a:lnTo>
                  <a:lnTo>
                    <a:pt x="20" y="81"/>
                  </a:lnTo>
                  <a:lnTo>
                    <a:pt x="20" y="81"/>
                  </a:lnTo>
                  <a:lnTo>
                    <a:pt x="20" y="81"/>
                  </a:lnTo>
                  <a:lnTo>
                    <a:pt x="19" y="81"/>
                  </a:lnTo>
                  <a:lnTo>
                    <a:pt x="19" y="81"/>
                  </a:lnTo>
                  <a:lnTo>
                    <a:pt x="19" y="83"/>
                  </a:lnTo>
                  <a:lnTo>
                    <a:pt x="19" y="83"/>
                  </a:lnTo>
                  <a:lnTo>
                    <a:pt x="19" y="84"/>
                  </a:lnTo>
                  <a:lnTo>
                    <a:pt x="19" y="84"/>
                  </a:lnTo>
                  <a:lnTo>
                    <a:pt x="19" y="84"/>
                  </a:lnTo>
                  <a:lnTo>
                    <a:pt x="20" y="83"/>
                  </a:lnTo>
                  <a:lnTo>
                    <a:pt x="20" y="83"/>
                  </a:lnTo>
                  <a:lnTo>
                    <a:pt x="20" y="83"/>
                  </a:lnTo>
                  <a:lnTo>
                    <a:pt x="20" y="84"/>
                  </a:lnTo>
                  <a:lnTo>
                    <a:pt x="20" y="84"/>
                  </a:lnTo>
                  <a:lnTo>
                    <a:pt x="20" y="85"/>
                  </a:lnTo>
                  <a:lnTo>
                    <a:pt x="20" y="85"/>
                  </a:lnTo>
                  <a:close/>
                  <a:moveTo>
                    <a:pt x="18" y="69"/>
                  </a:moveTo>
                  <a:lnTo>
                    <a:pt x="16" y="69"/>
                  </a:lnTo>
                  <a:lnTo>
                    <a:pt x="16" y="70"/>
                  </a:lnTo>
                  <a:lnTo>
                    <a:pt x="18" y="69"/>
                  </a:lnTo>
                  <a:lnTo>
                    <a:pt x="18" y="69"/>
                  </a:lnTo>
                  <a:lnTo>
                    <a:pt x="19" y="68"/>
                  </a:lnTo>
                  <a:lnTo>
                    <a:pt x="18" y="68"/>
                  </a:lnTo>
                  <a:lnTo>
                    <a:pt x="18" y="69"/>
                  </a:lnTo>
                  <a:close/>
                  <a:moveTo>
                    <a:pt x="58" y="34"/>
                  </a:moveTo>
                  <a:lnTo>
                    <a:pt x="58" y="35"/>
                  </a:lnTo>
                  <a:lnTo>
                    <a:pt x="58" y="35"/>
                  </a:lnTo>
                  <a:lnTo>
                    <a:pt x="58" y="34"/>
                  </a:lnTo>
                  <a:lnTo>
                    <a:pt x="60" y="32"/>
                  </a:lnTo>
                  <a:lnTo>
                    <a:pt x="58" y="32"/>
                  </a:lnTo>
                  <a:lnTo>
                    <a:pt x="57" y="34"/>
                  </a:lnTo>
                  <a:lnTo>
                    <a:pt x="58" y="34"/>
                  </a:lnTo>
                  <a:close/>
                  <a:moveTo>
                    <a:pt x="80" y="5"/>
                  </a:moveTo>
                  <a:lnTo>
                    <a:pt x="80" y="4"/>
                  </a:lnTo>
                  <a:lnTo>
                    <a:pt x="80" y="4"/>
                  </a:lnTo>
                  <a:lnTo>
                    <a:pt x="80" y="2"/>
                  </a:lnTo>
                  <a:lnTo>
                    <a:pt x="80" y="2"/>
                  </a:lnTo>
                  <a:lnTo>
                    <a:pt x="80" y="2"/>
                  </a:lnTo>
                  <a:lnTo>
                    <a:pt x="80" y="1"/>
                  </a:lnTo>
                  <a:lnTo>
                    <a:pt x="80" y="1"/>
                  </a:lnTo>
                  <a:lnTo>
                    <a:pt x="80" y="1"/>
                  </a:lnTo>
                  <a:lnTo>
                    <a:pt x="79" y="2"/>
                  </a:lnTo>
                  <a:lnTo>
                    <a:pt x="80" y="5"/>
                  </a:lnTo>
                  <a:lnTo>
                    <a:pt x="80" y="5"/>
                  </a:lnTo>
                  <a:close/>
                  <a:moveTo>
                    <a:pt x="81" y="1"/>
                  </a:moveTo>
                  <a:lnTo>
                    <a:pt x="83" y="1"/>
                  </a:lnTo>
                  <a:lnTo>
                    <a:pt x="83" y="1"/>
                  </a:lnTo>
                  <a:lnTo>
                    <a:pt x="83" y="0"/>
                  </a:lnTo>
                  <a:lnTo>
                    <a:pt x="83" y="0"/>
                  </a:lnTo>
                  <a:lnTo>
                    <a:pt x="83" y="0"/>
                  </a:lnTo>
                  <a:lnTo>
                    <a:pt x="83" y="0"/>
                  </a:lnTo>
                  <a:lnTo>
                    <a:pt x="81" y="0"/>
                  </a:lnTo>
                  <a:lnTo>
                    <a:pt x="81" y="0"/>
                  </a:lnTo>
                  <a:lnTo>
                    <a:pt x="81" y="0"/>
                  </a:lnTo>
                  <a:lnTo>
                    <a:pt x="81" y="0"/>
                  </a:lnTo>
                  <a:lnTo>
                    <a:pt x="81" y="1"/>
                  </a:lnTo>
                  <a:lnTo>
                    <a:pt x="81" y="1"/>
                  </a:lnTo>
                  <a:lnTo>
                    <a:pt x="81" y="1"/>
                  </a:lnTo>
                  <a:close/>
                  <a:moveTo>
                    <a:pt x="58" y="26"/>
                  </a:moveTo>
                  <a:lnTo>
                    <a:pt x="60" y="26"/>
                  </a:lnTo>
                  <a:lnTo>
                    <a:pt x="60" y="27"/>
                  </a:lnTo>
                  <a:lnTo>
                    <a:pt x="60" y="27"/>
                  </a:lnTo>
                  <a:lnTo>
                    <a:pt x="61" y="27"/>
                  </a:lnTo>
                  <a:lnTo>
                    <a:pt x="61" y="27"/>
                  </a:lnTo>
                  <a:lnTo>
                    <a:pt x="61" y="27"/>
                  </a:lnTo>
                  <a:lnTo>
                    <a:pt x="60" y="26"/>
                  </a:lnTo>
                  <a:lnTo>
                    <a:pt x="60" y="26"/>
                  </a:lnTo>
                  <a:lnTo>
                    <a:pt x="58" y="24"/>
                  </a:lnTo>
                  <a:lnTo>
                    <a:pt x="57" y="24"/>
                  </a:lnTo>
                  <a:lnTo>
                    <a:pt x="57" y="24"/>
                  </a:lnTo>
                  <a:lnTo>
                    <a:pt x="58" y="26"/>
                  </a:lnTo>
                  <a:lnTo>
                    <a:pt x="58" y="26"/>
                  </a:lnTo>
                  <a:close/>
                  <a:moveTo>
                    <a:pt x="54" y="31"/>
                  </a:moveTo>
                  <a:lnTo>
                    <a:pt x="54" y="31"/>
                  </a:lnTo>
                  <a:lnTo>
                    <a:pt x="56" y="30"/>
                  </a:lnTo>
                  <a:lnTo>
                    <a:pt x="56" y="30"/>
                  </a:lnTo>
                  <a:lnTo>
                    <a:pt x="56" y="31"/>
                  </a:lnTo>
                  <a:lnTo>
                    <a:pt x="56" y="31"/>
                  </a:lnTo>
                  <a:lnTo>
                    <a:pt x="56" y="31"/>
                  </a:lnTo>
                  <a:lnTo>
                    <a:pt x="56" y="31"/>
                  </a:lnTo>
                  <a:lnTo>
                    <a:pt x="58" y="31"/>
                  </a:lnTo>
                  <a:lnTo>
                    <a:pt x="60" y="32"/>
                  </a:lnTo>
                  <a:lnTo>
                    <a:pt x="60" y="32"/>
                  </a:lnTo>
                  <a:lnTo>
                    <a:pt x="60" y="31"/>
                  </a:lnTo>
                  <a:lnTo>
                    <a:pt x="61" y="31"/>
                  </a:lnTo>
                  <a:lnTo>
                    <a:pt x="60" y="31"/>
                  </a:lnTo>
                  <a:lnTo>
                    <a:pt x="60" y="31"/>
                  </a:lnTo>
                  <a:lnTo>
                    <a:pt x="58" y="30"/>
                  </a:lnTo>
                  <a:lnTo>
                    <a:pt x="57" y="30"/>
                  </a:lnTo>
                  <a:lnTo>
                    <a:pt x="57" y="30"/>
                  </a:lnTo>
                  <a:lnTo>
                    <a:pt x="58" y="30"/>
                  </a:lnTo>
                  <a:lnTo>
                    <a:pt x="58" y="28"/>
                  </a:lnTo>
                  <a:lnTo>
                    <a:pt x="57" y="28"/>
                  </a:lnTo>
                  <a:lnTo>
                    <a:pt x="56" y="28"/>
                  </a:lnTo>
                  <a:lnTo>
                    <a:pt x="56" y="28"/>
                  </a:lnTo>
                  <a:lnTo>
                    <a:pt x="54" y="28"/>
                  </a:lnTo>
                  <a:lnTo>
                    <a:pt x="54" y="30"/>
                  </a:lnTo>
                  <a:lnTo>
                    <a:pt x="54" y="30"/>
                  </a:lnTo>
                  <a:lnTo>
                    <a:pt x="54" y="31"/>
                  </a:lnTo>
                  <a:lnTo>
                    <a:pt x="54" y="31"/>
                  </a:lnTo>
                  <a:close/>
                  <a:moveTo>
                    <a:pt x="64" y="26"/>
                  </a:moveTo>
                  <a:lnTo>
                    <a:pt x="65" y="26"/>
                  </a:lnTo>
                  <a:lnTo>
                    <a:pt x="64" y="26"/>
                  </a:lnTo>
                  <a:lnTo>
                    <a:pt x="62" y="26"/>
                  </a:lnTo>
                  <a:lnTo>
                    <a:pt x="62" y="27"/>
                  </a:lnTo>
                  <a:lnTo>
                    <a:pt x="62" y="26"/>
                  </a:lnTo>
                  <a:lnTo>
                    <a:pt x="64" y="26"/>
                  </a:lnTo>
                  <a:close/>
                  <a:moveTo>
                    <a:pt x="73" y="9"/>
                  </a:moveTo>
                  <a:lnTo>
                    <a:pt x="73" y="9"/>
                  </a:lnTo>
                  <a:lnTo>
                    <a:pt x="75" y="9"/>
                  </a:lnTo>
                  <a:lnTo>
                    <a:pt x="75" y="9"/>
                  </a:lnTo>
                  <a:lnTo>
                    <a:pt x="75" y="11"/>
                  </a:lnTo>
                  <a:lnTo>
                    <a:pt x="75" y="11"/>
                  </a:lnTo>
                  <a:lnTo>
                    <a:pt x="76" y="11"/>
                  </a:lnTo>
                  <a:lnTo>
                    <a:pt x="77" y="11"/>
                  </a:lnTo>
                  <a:lnTo>
                    <a:pt x="77" y="11"/>
                  </a:lnTo>
                  <a:lnTo>
                    <a:pt x="77" y="12"/>
                  </a:lnTo>
                  <a:lnTo>
                    <a:pt x="77" y="12"/>
                  </a:lnTo>
                  <a:lnTo>
                    <a:pt x="76" y="15"/>
                  </a:lnTo>
                  <a:lnTo>
                    <a:pt x="77" y="15"/>
                  </a:lnTo>
                  <a:lnTo>
                    <a:pt x="77" y="15"/>
                  </a:lnTo>
                  <a:lnTo>
                    <a:pt x="77" y="13"/>
                  </a:lnTo>
                  <a:lnTo>
                    <a:pt x="79" y="13"/>
                  </a:lnTo>
                  <a:lnTo>
                    <a:pt x="79" y="12"/>
                  </a:lnTo>
                  <a:lnTo>
                    <a:pt x="79" y="11"/>
                  </a:lnTo>
                  <a:lnTo>
                    <a:pt x="79" y="11"/>
                  </a:lnTo>
                  <a:lnTo>
                    <a:pt x="79" y="9"/>
                  </a:lnTo>
                  <a:lnTo>
                    <a:pt x="80" y="7"/>
                  </a:lnTo>
                  <a:lnTo>
                    <a:pt x="80" y="5"/>
                  </a:lnTo>
                  <a:lnTo>
                    <a:pt x="79" y="7"/>
                  </a:lnTo>
                  <a:lnTo>
                    <a:pt x="79" y="7"/>
                  </a:lnTo>
                  <a:lnTo>
                    <a:pt x="77" y="5"/>
                  </a:lnTo>
                  <a:lnTo>
                    <a:pt x="77" y="5"/>
                  </a:lnTo>
                  <a:lnTo>
                    <a:pt x="77" y="4"/>
                  </a:lnTo>
                  <a:lnTo>
                    <a:pt x="77" y="2"/>
                  </a:lnTo>
                  <a:lnTo>
                    <a:pt x="76" y="2"/>
                  </a:lnTo>
                  <a:lnTo>
                    <a:pt x="76" y="2"/>
                  </a:lnTo>
                  <a:lnTo>
                    <a:pt x="75" y="4"/>
                  </a:lnTo>
                  <a:lnTo>
                    <a:pt x="75" y="5"/>
                  </a:lnTo>
                  <a:lnTo>
                    <a:pt x="75" y="5"/>
                  </a:lnTo>
                  <a:lnTo>
                    <a:pt x="75" y="5"/>
                  </a:lnTo>
                  <a:lnTo>
                    <a:pt x="76" y="5"/>
                  </a:lnTo>
                  <a:lnTo>
                    <a:pt x="76" y="8"/>
                  </a:lnTo>
                  <a:lnTo>
                    <a:pt x="75" y="8"/>
                  </a:lnTo>
                  <a:lnTo>
                    <a:pt x="75" y="8"/>
                  </a:lnTo>
                  <a:lnTo>
                    <a:pt x="73" y="8"/>
                  </a:lnTo>
                  <a:lnTo>
                    <a:pt x="73" y="9"/>
                  </a:lnTo>
                  <a:lnTo>
                    <a:pt x="73" y="9"/>
                  </a:lnTo>
                  <a:close/>
                  <a:moveTo>
                    <a:pt x="111" y="133"/>
                  </a:moveTo>
                  <a:lnTo>
                    <a:pt x="111" y="132"/>
                  </a:lnTo>
                  <a:lnTo>
                    <a:pt x="110" y="130"/>
                  </a:lnTo>
                  <a:lnTo>
                    <a:pt x="107" y="128"/>
                  </a:lnTo>
                  <a:lnTo>
                    <a:pt x="106" y="128"/>
                  </a:lnTo>
                  <a:lnTo>
                    <a:pt x="103" y="126"/>
                  </a:lnTo>
                  <a:lnTo>
                    <a:pt x="103" y="126"/>
                  </a:lnTo>
                  <a:lnTo>
                    <a:pt x="102" y="126"/>
                  </a:lnTo>
                  <a:lnTo>
                    <a:pt x="100" y="126"/>
                  </a:lnTo>
                  <a:lnTo>
                    <a:pt x="98" y="126"/>
                  </a:lnTo>
                  <a:lnTo>
                    <a:pt x="98" y="128"/>
                  </a:lnTo>
                  <a:lnTo>
                    <a:pt x="96" y="128"/>
                  </a:lnTo>
                  <a:lnTo>
                    <a:pt x="96" y="129"/>
                  </a:lnTo>
                  <a:lnTo>
                    <a:pt x="95" y="129"/>
                  </a:lnTo>
                  <a:lnTo>
                    <a:pt x="95" y="129"/>
                  </a:lnTo>
                  <a:lnTo>
                    <a:pt x="92" y="128"/>
                  </a:lnTo>
                  <a:lnTo>
                    <a:pt x="94" y="126"/>
                  </a:lnTo>
                  <a:lnTo>
                    <a:pt x="94" y="126"/>
                  </a:lnTo>
                  <a:lnTo>
                    <a:pt x="95" y="125"/>
                  </a:lnTo>
                  <a:lnTo>
                    <a:pt x="96" y="124"/>
                  </a:lnTo>
                  <a:lnTo>
                    <a:pt x="95" y="121"/>
                  </a:lnTo>
                  <a:lnTo>
                    <a:pt x="94" y="119"/>
                  </a:lnTo>
                  <a:lnTo>
                    <a:pt x="88" y="115"/>
                  </a:lnTo>
                  <a:lnTo>
                    <a:pt x="87" y="115"/>
                  </a:lnTo>
                  <a:lnTo>
                    <a:pt x="84" y="115"/>
                  </a:lnTo>
                  <a:lnTo>
                    <a:pt x="86" y="115"/>
                  </a:lnTo>
                  <a:lnTo>
                    <a:pt x="87" y="115"/>
                  </a:lnTo>
                  <a:lnTo>
                    <a:pt x="88" y="115"/>
                  </a:lnTo>
                  <a:lnTo>
                    <a:pt x="90" y="115"/>
                  </a:lnTo>
                  <a:lnTo>
                    <a:pt x="91" y="117"/>
                  </a:lnTo>
                  <a:lnTo>
                    <a:pt x="92" y="117"/>
                  </a:lnTo>
                  <a:lnTo>
                    <a:pt x="92" y="117"/>
                  </a:lnTo>
                  <a:lnTo>
                    <a:pt x="92" y="117"/>
                  </a:lnTo>
                  <a:lnTo>
                    <a:pt x="94" y="117"/>
                  </a:lnTo>
                  <a:lnTo>
                    <a:pt x="92" y="114"/>
                  </a:lnTo>
                  <a:lnTo>
                    <a:pt x="91" y="113"/>
                  </a:lnTo>
                  <a:lnTo>
                    <a:pt x="90" y="111"/>
                  </a:lnTo>
                  <a:lnTo>
                    <a:pt x="90" y="110"/>
                  </a:lnTo>
                  <a:lnTo>
                    <a:pt x="90" y="110"/>
                  </a:lnTo>
                  <a:lnTo>
                    <a:pt x="91" y="109"/>
                  </a:lnTo>
                  <a:lnTo>
                    <a:pt x="90" y="107"/>
                  </a:lnTo>
                  <a:lnTo>
                    <a:pt x="88" y="106"/>
                  </a:lnTo>
                  <a:lnTo>
                    <a:pt x="86" y="105"/>
                  </a:lnTo>
                  <a:lnTo>
                    <a:pt x="84" y="103"/>
                  </a:lnTo>
                  <a:lnTo>
                    <a:pt x="83" y="102"/>
                  </a:lnTo>
                  <a:lnTo>
                    <a:pt x="79" y="100"/>
                  </a:lnTo>
                  <a:lnTo>
                    <a:pt x="77" y="99"/>
                  </a:lnTo>
                  <a:lnTo>
                    <a:pt x="77" y="99"/>
                  </a:lnTo>
                  <a:lnTo>
                    <a:pt x="76" y="95"/>
                  </a:lnTo>
                  <a:lnTo>
                    <a:pt x="75" y="91"/>
                  </a:lnTo>
                  <a:lnTo>
                    <a:pt x="73" y="87"/>
                  </a:lnTo>
                  <a:lnTo>
                    <a:pt x="73" y="85"/>
                  </a:lnTo>
                  <a:lnTo>
                    <a:pt x="72" y="85"/>
                  </a:lnTo>
                  <a:lnTo>
                    <a:pt x="71" y="84"/>
                  </a:lnTo>
                  <a:lnTo>
                    <a:pt x="69" y="83"/>
                  </a:lnTo>
                  <a:lnTo>
                    <a:pt x="68" y="80"/>
                  </a:lnTo>
                  <a:lnTo>
                    <a:pt x="62" y="79"/>
                  </a:lnTo>
                  <a:lnTo>
                    <a:pt x="60" y="79"/>
                  </a:lnTo>
                  <a:lnTo>
                    <a:pt x="58" y="80"/>
                  </a:lnTo>
                  <a:lnTo>
                    <a:pt x="57" y="80"/>
                  </a:lnTo>
                  <a:lnTo>
                    <a:pt x="52" y="79"/>
                  </a:lnTo>
                  <a:lnTo>
                    <a:pt x="50" y="79"/>
                  </a:lnTo>
                  <a:lnTo>
                    <a:pt x="49" y="77"/>
                  </a:lnTo>
                  <a:lnTo>
                    <a:pt x="50" y="79"/>
                  </a:lnTo>
                  <a:lnTo>
                    <a:pt x="53" y="79"/>
                  </a:lnTo>
                  <a:lnTo>
                    <a:pt x="54" y="79"/>
                  </a:lnTo>
                  <a:lnTo>
                    <a:pt x="54" y="79"/>
                  </a:lnTo>
                  <a:lnTo>
                    <a:pt x="56" y="77"/>
                  </a:lnTo>
                  <a:lnTo>
                    <a:pt x="58" y="76"/>
                  </a:lnTo>
                  <a:lnTo>
                    <a:pt x="61" y="76"/>
                  </a:lnTo>
                  <a:lnTo>
                    <a:pt x="61" y="75"/>
                  </a:lnTo>
                  <a:lnTo>
                    <a:pt x="62" y="75"/>
                  </a:lnTo>
                  <a:lnTo>
                    <a:pt x="60" y="73"/>
                  </a:lnTo>
                  <a:lnTo>
                    <a:pt x="57" y="73"/>
                  </a:lnTo>
                  <a:lnTo>
                    <a:pt x="56" y="73"/>
                  </a:lnTo>
                  <a:lnTo>
                    <a:pt x="54" y="73"/>
                  </a:lnTo>
                  <a:lnTo>
                    <a:pt x="56" y="73"/>
                  </a:lnTo>
                  <a:lnTo>
                    <a:pt x="57" y="72"/>
                  </a:lnTo>
                  <a:lnTo>
                    <a:pt x="57" y="72"/>
                  </a:lnTo>
                  <a:lnTo>
                    <a:pt x="61" y="72"/>
                  </a:lnTo>
                  <a:lnTo>
                    <a:pt x="61" y="70"/>
                  </a:lnTo>
                  <a:lnTo>
                    <a:pt x="62" y="70"/>
                  </a:lnTo>
                  <a:lnTo>
                    <a:pt x="64" y="69"/>
                  </a:lnTo>
                  <a:lnTo>
                    <a:pt x="64" y="68"/>
                  </a:lnTo>
                  <a:lnTo>
                    <a:pt x="66" y="65"/>
                  </a:lnTo>
                  <a:lnTo>
                    <a:pt x="68" y="61"/>
                  </a:lnTo>
                  <a:lnTo>
                    <a:pt x="69" y="61"/>
                  </a:lnTo>
                  <a:lnTo>
                    <a:pt x="69" y="60"/>
                  </a:lnTo>
                  <a:lnTo>
                    <a:pt x="69" y="58"/>
                  </a:lnTo>
                  <a:lnTo>
                    <a:pt x="71" y="57"/>
                  </a:lnTo>
                  <a:lnTo>
                    <a:pt x="71" y="57"/>
                  </a:lnTo>
                  <a:lnTo>
                    <a:pt x="72" y="56"/>
                  </a:lnTo>
                  <a:lnTo>
                    <a:pt x="72" y="56"/>
                  </a:lnTo>
                  <a:lnTo>
                    <a:pt x="71" y="53"/>
                  </a:lnTo>
                  <a:lnTo>
                    <a:pt x="69" y="51"/>
                  </a:lnTo>
                  <a:lnTo>
                    <a:pt x="68" y="51"/>
                  </a:lnTo>
                  <a:lnTo>
                    <a:pt x="66" y="51"/>
                  </a:lnTo>
                  <a:lnTo>
                    <a:pt x="60" y="51"/>
                  </a:lnTo>
                  <a:lnTo>
                    <a:pt x="58" y="51"/>
                  </a:lnTo>
                  <a:lnTo>
                    <a:pt x="57" y="51"/>
                  </a:lnTo>
                  <a:lnTo>
                    <a:pt x="57" y="51"/>
                  </a:lnTo>
                  <a:lnTo>
                    <a:pt x="54" y="51"/>
                  </a:lnTo>
                  <a:lnTo>
                    <a:pt x="53" y="51"/>
                  </a:lnTo>
                  <a:lnTo>
                    <a:pt x="50" y="53"/>
                  </a:lnTo>
                  <a:lnTo>
                    <a:pt x="47" y="53"/>
                  </a:lnTo>
                  <a:lnTo>
                    <a:pt x="46" y="54"/>
                  </a:lnTo>
                  <a:lnTo>
                    <a:pt x="45" y="54"/>
                  </a:lnTo>
                  <a:lnTo>
                    <a:pt x="46" y="51"/>
                  </a:lnTo>
                  <a:lnTo>
                    <a:pt x="47" y="50"/>
                  </a:lnTo>
                  <a:lnTo>
                    <a:pt x="49" y="50"/>
                  </a:lnTo>
                  <a:lnTo>
                    <a:pt x="47" y="49"/>
                  </a:lnTo>
                  <a:lnTo>
                    <a:pt x="46" y="49"/>
                  </a:lnTo>
                  <a:lnTo>
                    <a:pt x="46" y="49"/>
                  </a:lnTo>
                  <a:lnTo>
                    <a:pt x="46" y="47"/>
                  </a:lnTo>
                  <a:lnTo>
                    <a:pt x="49" y="46"/>
                  </a:lnTo>
                  <a:lnTo>
                    <a:pt x="53" y="43"/>
                  </a:lnTo>
                  <a:lnTo>
                    <a:pt x="56" y="42"/>
                  </a:lnTo>
                  <a:lnTo>
                    <a:pt x="57" y="41"/>
                  </a:lnTo>
                  <a:lnTo>
                    <a:pt x="57" y="41"/>
                  </a:lnTo>
                  <a:lnTo>
                    <a:pt x="57" y="39"/>
                  </a:lnTo>
                  <a:lnTo>
                    <a:pt x="57" y="38"/>
                  </a:lnTo>
                  <a:lnTo>
                    <a:pt x="57" y="36"/>
                  </a:lnTo>
                  <a:lnTo>
                    <a:pt x="57" y="36"/>
                  </a:lnTo>
                  <a:lnTo>
                    <a:pt x="57" y="36"/>
                  </a:lnTo>
                  <a:lnTo>
                    <a:pt x="56" y="36"/>
                  </a:lnTo>
                  <a:lnTo>
                    <a:pt x="53" y="36"/>
                  </a:lnTo>
                  <a:lnTo>
                    <a:pt x="50" y="36"/>
                  </a:lnTo>
                  <a:lnTo>
                    <a:pt x="49" y="38"/>
                  </a:lnTo>
                  <a:lnTo>
                    <a:pt x="45" y="38"/>
                  </a:lnTo>
                  <a:lnTo>
                    <a:pt x="42" y="38"/>
                  </a:lnTo>
                  <a:lnTo>
                    <a:pt x="41" y="38"/>
                  </a:lnTo>
                  <a:lnTo>
                    <a:pt x="41" y="38"/>
                  </a:lnTo>
                  <a:lnTo>
                    <a:pt x="39" y="38"/>
                  </a:lnTo>
                  <a:lnTo>
                    <a:pt x="38" y="38"/>
                  </a:lnTo>
                  <a:lnTo>
                    <a:pt x="38" y="38"/>
                  </a:lnTo>
                  <a:lnTo>
                    <a:pt x="38" y="38"/>
                  </a:lnTo>
                  <a:lnTo>
                    <a:pt x="37" y="36"/>
                  </a:lnTo>
                  <a:lnTo>
                    <a:pt x="35" y="36"/>
                  </a:lnTo>
                  <a:lnTo>
                    <a:pt x="35" y="38"/>
                  </a:lnTo>
                  <a:lnTo>
                    <a:pt x="34" y="38"/>
                  </a:lnTo>
                  <a:lnTo>
                    <a:pt x="34" y="39"/>
                  </a:lnTo>
                  <a:lnTo>
                    <a:pt x="34" y="39"/>
                  </a:lnTo>
                  <a:lnTo>
                    <a:pt x="34" y="41"/>
                  </a:lnTo>
                  <a:lnTo>
                    <a:pt x="34" y="41"/>
                  </a:lnTo>
                  <a:lnTo>
                    <a:pt x="35" y="42"/>
                  </a:lnTo>
                  <a:lnTo>
                    <a:pt x="35" y="42"/>
                  </a:lnTo>
                  <a:lnTo>
                    <a:pt x="35" y="42"/>
                  </a:lnTo>
                  <a:lnTo>
                    <a:pt x="33" y="42"/>
                  </a:lnTo>
                  <a:lnTo>
                    <a:pt x="31" y="43"/>
                  </a:lnTo>
                  <a:lnTo>
                    <a:pt x="31" y="43"/>
                  </a:lnTo>
                  <a:lnTo>
                    <a:pt x="31" y="43"/>
                  </a:lnTo>
                  <a:lnTo>
                    <a:pt x="31" y="45"/>
                  </a:lnTo>
                  <a:lnTo>
                    <a:pt x="31" y="46"/>
                  </a:lnTo>
                  <a:lnTo>
                    <a:pt x="31" y="46"/>
                  </a:lnTo>
                  <a:lnTo>
                    <a:pt x="34" y="49"/>
                  </a:lnTo>
                  <a:lnTo>
                    <a:pt x="34" y="49"/>
                  </a:lnTo>
                  <a:lnTo>
                    <a:pt x="33" y="49"/>
                  </a:lnTo>
                  <a:lnTo>
                    <a:pt x="31" y="49"/>
                  </a:lnTo>
                  <a:lnTo>
                    <a:pt x="31" y="49"/>
                  </a:lnTo>
                  <a:lnTo>
                    <a:pt x="28" y="49"/>
                  </a:lnTo>
                  <a:lnTo>
                    <a:pt x="27" y="50"/>
                  </a:lnTo>
                  <a:lnTo>
                    <a:pt x="27" y="50"/>
                  </a:lnTo>
                  <a:lnTo>
                    <a:pt x="27" y="53"/>
                  </a:lnTo>
                  <a:lnTo>
                    <a:pt x="27" y="53"/>
                  </a:lnTo>
                  <a:lnTo>
                    <a:pt x="27" y="53"/>
                  </a:lnTo>
                  <a:lnTo>
                    <a:pt x="27" y="54"/>
                  </a:lnTo>
                  <a:lnTo>
                    <a:pt x="28" y="54"/>
                  </a:lnTo>
                  <a:lnTo>
                    <a:pt x="27" y="54"/>
                  </a:lnTo>
                  <a:lnTo>
                    <a:pt x="27" y="56"/>
                  </a:lnTo>
                  <a:lnTo>
                    <a:pt x="26" y="56"/>
                  </a:lnTo>
                  <a:lnTo>
                    <a:pt x="26" y="56"/>
                  </a:lnTo>
                  <a:lnTo>
                    <a:pt x="26" y="57"/>
                  </a:lnTo>
                  <a:lnTo>
                    <a:pt x="28" y="58"/>
                  </a:lnTo>
                  <a:lnTo>
                    <a:pt x="28" y="58"/>
                  </a:lnTo>
                  <a:lnTo>
                    <a:pt x="28" y="60"/>
                  </a:lnTo>
                  <a:lnTo>
                    <a:pt x="28" y="61"/>
                  </a:lnTo>
                  <a:lnTo>
                    <a:pt x="27" y="64"/>
                  </a:lnTo>
                  <a:lnTo>
                    <a:pt x="26" y="64"/>
                  </a:lnTo>
                  <a:lnTo>
                    <a:pt x="26" y="65"/>
                  </a:lnTo>
                  <a:lnTo>
                    <a:pt x="27" y="65"/>
                  </a:lnTo>
                  <a:lnTo>
                    <a:pt x="26" y="66"/>
                  </a:lnTo>
                  <a:lnTo>
                    <a:pt x="23" y="66"/>
                  </a:lnTo>
                  <a:lnTo>
                    <a:pt x="23" y="68"/>
                  </a:lnTo>
                  <a:lnTo>
                    <a:pt x="23" y="68"/>
                  </a:lnTo>
                  <a:lnTo>
                    <a:pt x="23" y="68"/>
                  </a:lnTo>
                  <a:lnTo>
                    <a:pt x="24" y="68"/>
                  </a:lnTo>
                  <a:lnTo>
                    <a:pt x="24" y="69"/>
                  </a:lnTo>
                  <a:lnTo>
                    <a:pt x="26" y="70"/>
                  </a:lnTo>
                  <a:lnTo>
                    <a:pt x="27" y="70"/>
                  </a:lnTo>
                  <a:lnTo>
                    <a:pt x="28" y="70"/>
                  </a:lnTo>
                  <a:lnTo>
                    <a:pt x="28" y="70"/>
                  </a:lnTo>
                  <a:lnTo>
                    <a:pt x="33" y="66"/>
                  </a:lnTo>
                  <a:lnTo>
                    <a:pt x="33" y="66"/>
                  </a:lnTo>
                  <a:lnTo>
                    <a:pt x="33" y="68"/>
                  </a:lnTo>
                  <a:lnTo>
                    <a:pt x="31" y="69"/>
                  </a:lnTo>
                  <a:lnTo>
                    <a:pt x="31" y="70"/>
                  </a:lnTo>
                  <a:lnTo>
                    <a:pt x="31" y="70"/>
                  </a:lnTo>
                  <a:lnTo>
                    <a:pt x="30" y="72"/>
                  </a:lnTo>
                  <a:lnTo>
                    <a:pt x="30" y="73"/>
                  </a:lnTo>
                  <a:lnTo>
                    <a:pt x="30" y="75"/>
                  </a:lnTo>
                  <a:lnTo>
                    <a:pt x="28" y="77"/>
                  </a:lnTo>
                  <a:lnTo>
                    <a:pt x="28" y="79"/>
                  </a:lnTo>
                  <a:lnTo>
                    <a:pt x="28" y="83"/>
                  </a:lnTo>
                  <a:lnTo>
                    <a:pt x="28" y="83"/>
                  </a:lnTo>
                  <a:lnTo>
                    <a:pt x="28" y="83"/>
                  </a:lnTo>
                  <a:lnTo>
                    <a:pt x="30" y="83"/>
                  </a:lnTo>
                  <a:lnTo>
                    <a:pt x="30" y="83"/>
                  </a:lnTo>
                  <a:lnTo>
                    <a:pt x="28" y="84"/>
                  </a:lnTo>
                  <a:lnTo>
                    <a:pt x="28" y="84"/>
                  </a:lnTo>
                  <a:lnTo>
                    <a:pt x="27" y="85"/>
                  </a:lnTo>
                  <a:lnTo>
                    <a:pt x="27" y="88"/>
                  </a:lnTo>
                  <a:lnTo>
                    <a:pt x="27" y="88"/>
                  </a:lnTo>
                  <a:lnTo>
                    <a:pt x="27" y="90"/>
                  </a:lnTo>
                  <a:lnTo>
                    <a:pt x="27" y="90"/>
                  </a:lnTo>
                  <a:lnTo>
                    <a:pt x="28" y="90"/>
                  </a:lnTo>
                  <a:lnTo>
                    <a:pt x="28" y="90"/>
                  </a:lnTo>
                  <a:lnTo>
                    <a:pt x="28" y="90"/>
                  </a:lnTo>
                  <a:lnTo>
                    <a:pt x="28" y="88"/>
                  </a:lnTo>
                  <a:lnTo>
                    <a:pt x="31" y="83"/>
                  </a:lnTo>
                  <a:lnTo>
                    <a:pt x="31" y="81"/>
                  </a:lnTo>
                  <a:lnTo>
                    <a:pt x="31" y="80"/>
                  </a:lnTo>
                  <a:lnTo>
                    <a:pt x="31" y="80"/>
                  </a:lnTo>
                  <a:lnTo>
                    <a:pt x="31" y="79"/>
                  </a:lnTo>
                  <a:lnTo>
                    <a:pt x="31" y="79"/>
                  </a:lnTo>
                  <a:lnTo>
                    <a:pt x="33" y="77"/>
                  </a:lnTo>
                  <a:lnTo>
                    <a:pt x="34" y="76"/>
                  </a:lnTo>
                  <a:lnTo>
                    <a:pt x="35" y="76"/>
                  </a:lnTo>
                  <a:lnTo>
                    <a:pt x="34" y="77"/>
                  </a:lnTo>
                  <a:lnTo>
                    <a:pt x="33" y="79"/>
                  </a:lnTo>
                  <a:lnTo>
                    <a:pt x="33" y="79"/>
                  </a:lnTo>
                  <a:lnTo>
                    <a:pt x="33" y="80"/>
                  </a:lnTo>
                  <a:lnTo>
                    <a:pt x="33" y="81"/>
                  </a:lnTo>
                  <a:lnTo>
                    <a:pt x="33" y="81"/>
                  </a:lnTo>
                  <a:lnTo>
                    <a:pt x="33" y="80"/>
                  </a:lnTo>
                  <a:lnTo>
                    <a:pt x="34" y="80"/>
                  </a:lnTo>
                  <a:lnTo>
                    <a:pt x="34" y="80"/>
                  </a:lnTo>
                  <a:lnTo>
                    <a:pt x="34" y="79"/>
                  </a:lnTo>
                  <a:lnTo>
                    <a:pt x="35" y="79"/>
                  </a:lnTo>
                  <a:lnTo>
                    <a:pt x="37" y="79"/>
                  </a:lnTo>
                  <a:lnTo>
                    <a:pt x="37" y="77"/>
                  </a:lnTo>
                  <a:lnTo>
                    <a:pt x="38" y="77"/>
                  </a:lnTo>
                  <a:lnTo>
                    <a:pt x="38" y="76"/>
                  </a:lnTo>
                  <a:lnTo>
                    <a:pt x="37" y="77"/>
                  </a:lnTo>
                  <a:lnTo>
                    <a:pt x="37" y="79"/>
                  </a:lnTo>
                  <a:lnTo>
                    <a:pt x="39" y="80"/>
                  </a:lnTo>
                  <a:lnTo>
                    <a:pt x="39" y="80"/>
                  </a:lnTo>
                  <a:lnTo>
                    <a:pt x="38" y="80"/>
                  </a:lnTo>
                  <a:lnTo>
                    <a:pt x="37" y="80"/>
                  </a:lnTo>
                  <a:lnTo>
                    <a:pt x="37" y="81"/>
                  </a:lnTo>
                  <a:lnTo>
                    <a:pt x="37" y="83"/>
                  </a:lnTo>
                  <a:lnTo>
                    <a:pt x="37" y="84"/>
                  </a:lnTo>
                  <a:lnTo>
                    <a:pt x="38" y="85"/>
                  </a:lnTo>
                  <a:lnTo>
                    <a:pt x="39" y="87"/>
                  </a:lnTo>
                  <a:lnTo>
                    <a:pt x="39" y="87"/>
                  </a:lnTo>
                  <a:lnTo>
                    <a:pt x="38" y="88"/>
                  </a:lnTo>
                  <a:lnTo>
                    <a:pt x="38" y="90"/>
                  </a:lnTo>
                  <a:lnTo>
                    <a:pt x="35" y="92"/>
                  </a:lnTo>
                  <a:lnTo>
                    <a:pt x="35" y="95"/>
                  </a:lnTo>
                  <a:lnTo>
                    <a:pt x="34" y="95"/>
                  </a:lnTo>
                  <a:lnTo>
                    <a:pt x="34" y="95"/>
                  </a:lnTo>
                  <a:lnTo>
                    <a:pt x="34" y="96"/>
                  </a:lnTo>
                  <a:lnTo>
                    <a:pt x="34" y="98"/>
                  </a:lnTo>
                  <a:lnTo>
                    <a:pt x="35" y="99"/>
                  </a:lnTo>
                  <a:lnTo>
                    <a:pt x="37" y="100"/>
                  </a:lnTo>
                  <a:lnTo>
                    <a:pt x="37" y="99"/>
                  </a:lnTo>
                  <a:lnTo>
                    <a:pt x="37" y="98"/>
                  </a:lnTo>
                  <a:lnTo>
                    <a:pt x="38" y="98"/>
                  </a:lnTo>
                  <a:lnTo>
                    <a:pt x="39" y="98"/>
                  </a:lnTo>
                  <a:lnTo>
                    <a:pt x="41" y="99"/>
                  </a:lnTo>
                  <a:lnTo>
                    <a:pt x="42" y="98"/>
                  </a:lnTo>
                  <a:lnTo>
                    <a:pt x="43" y="98"/>
                  </a:lnTo>
                  <a:lnTo>
                    <a:pt x="43" y="98"/>
                  </a:lnTo>
                  <a:lnTo>
                    <a:pt x="45" y="98"/>
                  </a:lnTo>
                  <a:lnTo>
                    <a:pt x="45" y="98"/>
                  </a:lnTo>
                  <a:lnTo>
                    <a:pt x="45" y="99"/>
                  </a:lnTo>
                  <a:lnTo>
                    <a:pt x="46" y="98"/>
                  </a:lnTo>
                  <a:lnTo>
                    <a:pt x="47" y="99"/>
                  </a:lnTo>
                  <a:lnTo>
                    <a:pt x="47" y="98"/>
                  </a:lnTo>
                  <a:lnTo>
                    <a:pt x="49" y="98"/>
                  </a:lnTo>
                  <a:lnTo>
                    <a:pt x="49" y="98"/>
                  </a:lnTo>
                  <a:lnTo>
                    <a:pt x="50" y="96"/>
                  </a:lnTo>
                  <a:lnTo>
                    <a:pt x="50" y="96"/>
                  </a:lnTo>
                  <a:lnTo>
                    <a:pt x="52" y="96"/>
                  </a:lnTo>
                  <a:lnTo>
                    <a:pt x="53" y="95"/>
                  </a:lnTo>
                  <a:lnTo>
                    <a:pt x="57" y="95"/>
                  </a:lnTo>
                  <a:lnTo>
                    <a:pt x="57" y="96"/>
                  </a:lnTo>
                  <a:lnTo>
                    <a:pt x="54" y="96"/>
                  </a:lnTo>
                  <a:lnTo>
                    <a:pt x="53" y="99"/>
                  </a:lnTo>
                  <a:lnTo>
                    <a:pt x="52" y="102"/>
                  </a:lnTo>
                  <a:lnTo>
                    <a:pt x="52" y="103"/>
                  </a:lnTo>
                  <a:lnTo>
                    <a:pt x="53" y="106"/>
                  </a:lnTo>
                  <a:lnTo>
                    <a:pt x="54" y="107"/>
                  </a:lnTo>
                  <a:lnTo>
                    <a:pt x="56" y="109"/>
                  </a:lnTo>
                  <a:lnTo>
                    <a:pt x="57" y="109"/>
                  </a:lnTo>
                  <a:lnTo>
                    <a:pt x="57" y="109"/>
                  </a:lnTo>
                  <a:lnTo>
                    <a:pt x="58" y="109"/>
                  </a:lnTo>
                  <a:lnTo>
                    <a:pt x="60" y="107"/>
                  </a:lnTo>
                  <a:lnTo>
                    <a:pt x="60" y="109"/>
                  </a:lnTo>
                  <a:lnTo>
                    <a:pt x="60" y="110"/>
                  </a:lnTo>
                  <a:lnTo>
                    <a:pt x="60" y="111"/>
                  </a:lnTo>
                  <a:lnTo>
                    <a:pt x="57" y="113"/>
                  </a:lnTo>
                  <a:lnTo>
                    <a:pt x="57" y="113"/>
                  </a:lnTo>
                  <a:lnTo>
                    <a:pt x="57" y="114"/>
                  </a:lnTo>
                  <a:lnTo>
                    <a:pt x="58" y="114"/>
                  </a:lnTo>
                  <a:lnTo>
                    <a:pt x="58" y="115"/>
                  </a:lnTo>
                  <a:lnTo>
                    <a:pt x="58" y="115"/>
                  </a:lnTo>
                  <a:lnTo>
                    <a:pt x="57" y="117"/>
                  </a:lnTo>
                  <a:lnTo>
                    <a:pt x="57" y="118"/>
                  </a:lnTo>
                  <a:lnTo>
                    <a:pt x="58" y="119"/>
                  </a:lnTo>
                  <a:lnTo>
                    <a:pt x="58" y="121"/>
                  </a:lnTo>
                  <a:lnTo>
                    <a:pt x="60" y="121"/>
                  </a:lnTo>
                  <a:lnTo>
                    <a:pt x="60" y="121"/>
                  </a:lnTo>
                  <a:lnTo>
                    <a:pt x="61" y="121"/>
                  </a:lnTo>
                  <a:lnTo>
                    <a:pt x="60" y="122"/>
                  </a:lnTo>
                  <a:lnTo>
                    <a:pt x="58" y="121"/>
                  </a:lnTo>
                  <a:lnTo>
                    <a:pt x="57" y="119"/>
                  </a:lnTo>
                  <a:lnTo>
                    <a:pt x="56" y="119"/>
                  </a:lnTo>
                  <a:lnTo>
                    <a:pt x="57" y="122"/>
                  </a:lnTo>
                  <a:lnTo>
                    <a:pt x="54" y="121"/>
                  </a:lnTo>
                  <a:lnTo>
                    <a:pt x="53" y="121"/>
                  </a:lnTo>
                  <a:lnTo>
                    <a:pt x="52" y="121"/>
                  </a:lnTo>
                  <a:lnTo>
                    <a:pt x="50" y="122"/>
                  </a:lnTo>
                  <a:lnTo>
                    <a:pt x="49" y="121"/>
                  </a:lnTo>
                  <a:lnTo>
                    <a:pt x="49" y="121"/>
                  </a:lnTo>
                  <a:lnTo>
                    <a:pt x="45" y="122"/>
                  </a:lnTo>
                  <a:lnTo>
                    <a:pt x="43" y="124"/>
                  </a:lnTo>
                  <a:lnTo>
                    <a:pt x="43" y="125"/>
                  </a:lnTo>
                  <a:lnTo>
                    <a:pt x="42" y="125"/>
                  </a:lnTo>
                  <a:lnTo>
                    <a:pt x="42" y="126"/>
                  </a:lnTo>
                  <a:lnTo>
                    <a:pt x="41" y="126"/>
                  </a:lnTo>
                  <a:lnTo>
                    <a:pt x="39" y="128"/>
                  </a:lnTo>
                  <a:lnTo>
                    <a:pt x="39" y="129"/>
                  </a:lnTo>
                  <a:lnTo>
                    <a:pt x="39" y="129"/>
                  </a:lnTo>
                  <a:lnTo>
                    <a:pt x="39" y="129"/>
                  </a:lnTo>
                  <a:lnTo>
                    <a:pt x="41" y="128"/>
                  </a:lnTo>
                  <a:lnTo>
                    <a:pt x="42" y="128"/>
                  </a:lnTo>
                  <a:lnTo>
                    <a:pt x="43" y="128"/>
                  </a:lnTo>
                  <a:lnTo>
                    <a:pt x="46" y="128"/>
                  </a:lnTo>
                  <a:lnTo>
                    <a:pt x="45" y="128"/>
                  </a:lnTo>
                  <a:lnTo>
                    <a:pt x="45" y="129"/>
                  </a:lnTo>
                  <a:lnTo>
                    <a:pt x="46" y="130"/>
                  </a:lnTo>
                  <a:lnTo>
                    <a:pt x="46" y="130"/>
                  </a:lnTo>
                  <a:lnTo>
                    <a:pt x="46" y="132"/>
                  </a:lnTo>
                  <a:lnTo>
                    <a:pt x="46" y="132"/>
                  </a:lnTo>
                  <a:lnTo>
                    <a:pt x="46" y="133"/>
                  </a:lnTo>
                  <a:lnTo>
                    <a:pt x="47" y="133"/>
                  </a:lnTo>
                  <a:lnTo>
                    <a:pt x="46" y="134"/>
                  </a:lnTo>
                  <a:lnTo>
                    <a:pt x="46" y="136"/>
                  </a:lnTo>
                  <a:lnTo>
                    <a:pt x="45" y="136"/>
                  </a:lnTo>
                  <a:lnTo>
                    <a:pt x="45" y="137"/>
                  </a:lnTo>
                  <a:lnTo>
                    <a:pt x="42" y="139"/>
                  </a:lnTo>
                  <a:lnTo>
                    <a:pt x="41" y="139"/>
                  </a:lnTo>
                  <a:lnTo>
                    <a:pt x="37" y="141"/>
                  </a:lnTo>
                  <a:lnTo>
                    <a:pt x="34" y="141"/>
                  </a:lnTo>
                  <a:lnTo>
                    <a:pt x="34" y="143"/>
                  </a:lnTo>
                  <a:lnTo>
                    <a:pt x="33" y="143"/>
                  </a:lnTo>
                  <a:lnTo>
                    <a:pt x="33" y="144"/>
                  </a:lnTo>
                  <a:lnTo>
                    <a:pt x="34" y="144"/>
                  </a:lnTo>
                  <a:lnTo>
                    <a:pt x="34" y="145"/>
                  </a:lnTo>
                  <a:lnTo>
                    <a:pt x="34" y="145"/>
                  </a:lnTo>
                  <a:lnTo>
                    <a:pt x="37" y="147"/>
                  </a:lnTo>
                  <a:lnTo>
                    <a:pt x="38" y="147"/>
                  </a:lnTo>
                  <a:lnTo>
                    <a:pt x="39" y="145"/>
                  </a:lnTo>
                  <a:lnTo>
                    <a:pt x="41" y="145"/>
                  </a:lnTo>
                  <a:lnTo>
                    <a:pt x="42" y="145"/>
                  </a:lnTo>
                  <a:lnTo>
                    <a:pt x="43" y="145"/>
                  </a:lnTo>
                  <a:lnTo>
                    <a:pt x="43" y="147"/>
                  </a:lnTo>
                  <a:lnTo>
                    <a:pt x="46" y="147"/>
                  </a:lnTo>
                  <a:lnTo>
                    <a:pt x="45" y="147"/>
                  </a:lnTo>
                  <a:lnTo>
                    <a:pt x="43" y="148"/>
                  </a:lnTo>
                  <a:lnTo>
                    <a:pt x="45" y="148"/>
                  </a:lnTo>
                  <a:lnTo>
                    <a:pt x="46" y="148"/>
                  </a:lnTo>
                  <a:lnTo>
                    <a:pt x="47" y="148"/>
                  </a:lnTo>
                  <a:lnTo>
                    <a:pt x="47" y="148"/>
                  </a:lnTo>
                  <a:lnTo>
                    <a:pt x="49" y="148"/>
                  </a:lnTo>
                  <a:lnTo>
                    <a:pt x="52" y="151"/>
                  </a:lnTo>
                  <a:lnTo>
                    <a:pt x="54" y="151"/>
                  </a:lnTo>
                  <a:lnTo>
                    <a:pt x="56" y="151"/>
                  </a:lnTo>
                  <a:lnTo>
                    <a:pt x="57" y="149"/>
                  </a:lnTo>
                  <a:lnTo>
                    <a:pt x="58" y="148"/>
                  </a:lnTo>
                  <a:lnTo>
                    <a:pt x="61" y="148"/>
                  </a:lnTo>
                  <a:lnTo>
                    <a:pt x="61" y="147"/>
                  </a:lnTo>
                  <a:lnTo>
                    <a:pt x="64" y="145"/>
                  </a:lnTo>
                  <a:lnTo>
                    <a:pt x="64" y="145"/>
                  </a:lnTo>
                  <a:lnTo>
                    <a:pt x="62" y="147"/>
                  </a:lnTo>
                  <a:lnTo>
                    <a:pt x="61" y="148"/>
                  </a:lnTo>
                  <a:lnTo>
                    <a:pt x="60" y="149"/>
                  </a:lnTo>
                  <a:lnTo>
                    <a:pt x="60" y="151"/>
                  </a:lnTo>
                  <a:lnTo>
                    <a:pt x="57" y="152"/>
                  </a:lnTo>
                  <a:lnTo>
                    <a:pt x="57" y="153"/>
                  </a:lnTo>
                  <a:lnTo>
                    <a:pt x="56" y="153"/>
                  </a:lnTo>
                  <a:lnTo>
                    <a:pt x="54" y="153"/>
                  </a:lnTo>
                  <a:lnTo>
                    <a:pt x="52" y="153"/>
                  </a:lnTo>
                  <a:lnTo>
                    <a:pt x="49" y="153"/>
                  </a:lnTo>
                  <a:lnTo>
                    <a:pt x="45" y="153"/>
                  </a:lnTo>
                  <a:lnTo>
                    <a:pt x="45" y="153"/>
                  </a:lnTo>
                  <a:lnTo>
                    <a:pt x="43" y="156"/>
                  </a:lnTo>
                  <a:lnTo>
                    <a:pt x="41" y="156"/>
                  </a:lnTo>
                  <a:lnTo>
                    <a:pt x="41" y="158"/>
                  </a:lnTo>
                  <a:lnTo>
                    <a:pt x="41" y="159"/>
                  </a:lnTo>
                  <a:lnTo>
                    <a:pt x="41" y="160"/>
                  </a:lnTo>
                  <a:lnTo>
                    <a:pt x="37" y="163"/>
                  </a:lnTo>
                  <a:lnTo>
                    <a:pt x="37" y="163"/>
                  </a:lnTo>
                  <a:lnTo>
                    <a:pt x="35" y="163"/>
                  </a:lnTo>
                  <a:lnTo>
                    <a:pt x="35" y="164"/>
                  </a:lnTo>
                  <a:lnTo>
                    <a:pt x="35" y="164"/>
                  </a:lnTo>
                  <a:lnTo>
                    <a:pt x="34" y="166"/>
                  </a:lnTo>
                  <a:lnTo>
                    <a:pt x="31" y="167"/>
                  </a:lnTo>
                  <a:lnTo>
                    <a:pt x="28" y="168"/>
                  </a:lnTo>
                  <a:lnTo>
                    <a:pt x="28" y="170"/>
                  </a:lnTo>
                  <a:lnTo>
                    <a:pt x="28" y="170"/>
                  </a:lnTo>
                  <a:lnTo>
                    <a:pt x="28" y="171"/>
                  </a:lnTo>
                  <a:lnTo>
                    <a:pt x="28" y="170"/>
                  </a:lnTo>
                  <a:lnTo>
                    <a:pt x="30" y="170"/>
                  </a:lnTo>
                  <a:lnTo>
                    <a:pt x="31" y="170"/>
                  </a:lnTo>
                  <a:lnTo>
                    <a:pt x="33" y="171"/>
                  </a:lnTo>
                  <a:lnTo>
                    <a:pt x="34" y="171"/>
                  </a:lnTo>
                  <a:lnTo>
                    <a:pt x="35" y="170"/>
                  </a:lnTo>
                  <a:lnTo>
                    <a:pt x="35" y="168"/>
                  </a:lnTo>
                  <a:lnTo>
                    <a:pt x="38" y="167"/>
                  </a:lnTo>
                  <a:lnTo>
                    <a:pt x="38" y="167"/>
                  </a:lnTo>
                  <a:lnTo>
                    <a:pt x="41" y="166"/>
                  </a:lnTo>
                  <a:lnTo>
                    <a:pt x="42" y="166"/>
                  </a:lnTo>
                  <a:lnTo>
                    <a:pt x="43" y="166"/>
                  </a:lnTo>
                  <a:lnTo>
                    <a:pt x="45" y="166"/>
                  </a:lnTo>
                  <a:lnTo>
                    <a:pt x="45" y="166"/>
                  </a:lnTo>
                  <a:lnTo>
                    <a:pt x="45" y="166"/>
                  </a:lnTo>
                  <a:lnTo>
                    <a:pt x="46" y="166"/>
                  </a:lnTo>
                  <a:lnTo>
                    <a:pt x="47" y="167"/>
                  </a:lnTo>
                  <a:lnTo>
                    <a:pt x="49" y="168"/>
                  </a:lnTo>
                  <a:lnTo>
                    <a:pt x="50" y="167"/>
                  </a:lnTo>
                  <a:lnTo>
                    <a:pt x="52" y="167"/>
                  </a:lnTo>
                  <a:lnTo>
                    <a:pt x="52" y="164"/>
                  </a:lnTo>
                  <a:lnTo>
                    <a:pt x="53" y="163"/>
                  </a:lnTo>
                  <a:lnTo>
                    <a:pt x="53" y="162"/>
                  </a:lnTo>
                  <a:lnTo>
                    <a:pt x="58" y="160"/>
                  </a:lnTo>
                  <a:lnTo>
                    <a:pt x="60" y="160"/>
                  </a:lnTo>
                  <a:lnTo>
                    <a:pt x="61" y="160"/>
                  </a:lnTo>
                  <a:lnTo>
                    <a:pt x="62" y="162"/>
                  </a:lnTo>
                  <a:lnTo>
                    <a:pt x="62" y="162"/>
                  </a:lnTo>
                  <a:lnTo>
                    <a:pt x="64" y="163"/>
                  </a:lnTo>
                  <a:lnTo>
                    <a:pt x="65" y="162"/>
                  </a:lnTo>
                  <a:lnTo>
                    <a:pt x="65" y="162"/>
                  </a:lnTo>
                  <a:lnTo>
                    <a:pt x="69" y="162"/>
                  </a:lnTo>
                  <a:lnTo>
                    <a:pt x="69" y="162"/>
                  </a:lnTo>
                  <a:lnTo>
                    <a:pt x="69" y="162"/>
                  </a:lnTo>
                  <a:lnTo>
                    <a:pt x="69" y="162"/>
                  </a:lnTo>
                  <a:lnTo>
                    <a:pt x="69" y="160"/>
                  </a:lnTo>
                  <a:lnTo>
                    <a:pt x="71" y="160"/>
                  </a:lnTo>
                  <a:lnTo>
                    <a:pt x="73" y="160"/>
                  </a:lnTo>
                  <a:lnTo>
                    <a:pt x="73" y="160"/>
                  </a:lnTo>
                  <a:lnTo>
                    <a:pt x="75" y="160"/>
                  </a:lnTo>
                  <a:lnTo>
                    <a:pt x="77" y="159"/>
                  </a:lnTo>
                  <a:lnTo>
                    <a:pt x="76" y="158"/>
                  </a:lnTo>
                  <a:lnTo>
                    <a:pt x="77" y="159"/>
                  </a:lnTo>
                  <a:lnTo>
                    <a:pt x="79" y="159"/>
                  </a:lnTo>
                  <a:lnTo>
                    <a:pt x="80" y="159"/>
                  </a:lnTo>
                  <a:lnTo>
                    <a:pt x="81" y="160"/>
                  </a:lnTo>
                  <a:lnTo>
                    <a:pt x="83" y="160"/>
                  </a:lnTo>
                  <a:lnTo>
                    <a:pt x="87" y="159"/>
                  </a:lnTo>
                  <a:lnTo>
                    <a:pt x="90" y="159"/>
                  </a:lnTo>
                  <a:lnTo>
                    <a:pt x="94" y="160"/>
                  </a:lnTo>
                  <a:lnTo>
                    <a:pt x="95" y="160"/>
                  </a:lnTo>
                  <a:lnTo>
                    <a:pt x="96" y="159"/>
                  </a:lnTo>
                  <a:lnTo>
                    <a:pt x="98" y="159"/>
                  </a:lnTo>
                  <a:lnTo>
                    <a:pt x="99" y="158"/>
                  </a:lnTo>
                  <a:lnTo>
                    <a:pt x="100" y="158"/>
                  </a:lnTo>
                  <a:lnTo>
                    <a:pt x="103" y="158"/>
                  </a:lnTo>
                  <a:lnTo>
                    <a:pt x="103" y="156"/>
                  </a:lnTo>
                  <a:lnTo>
                    <a:pt x="103" y="156"/>
                  </a:lnTo>
                  <a:lnTo>
                    <a:pt x="107" y="153"/>
                  </a:lnTo>
                  <a:lnTo>
                    <a:pt x="107" y="153"/>
                  </a:lnTo>
                  <a:lnTo>
                    <a:pt x="107" y="152"/>
                  </a:lnTo>
                  <a:lnTo>
                    <a:pt x="107" y="151"/>
                  </a:lnTo>
                  <a:lnTo>
                    <a:pt x="107" y="151"/>
                  </a:lnTo>
                  <a:lnTo>
                    <a:pt x="106" y="151"/>
                  </a:lnTo>
                  <a:lnTo>
                    <a:pt x="103" y="151"/>
                  </a:lnTo>
                  <a:lnTo>
                    <a:pt x="102" y="151"/>
                  </a:lnTo>
                  <a:lnTo>
                    <a:pt x="99" y="151"/>
                  </a:lnTo>
                  <a:lnTo>
                    <a:pt x="99" y="151"/>
                  </a:lnTo>
                  <a:lnTo>
                    <a:pt x="99" y="149"/>
                  </a:lnTo>
                  <a:lnTo>
                    <a:pt x="98" y="149"/>
                  </a:lnTo>
                  <a:lnTo>
                    <a:pt x="96" y="149"/>
                  </a:lnTo>
                  <a:lnTo>
                    <a:pt x="98" y="149"/>
                  </a:lnTo>
                  <a:lnTo>
                    <a:pt x="99" y="148"/>
                  </a:lnTo>
                  <a:lnTo>
                    <a:pt x="100" y="148"/>
                  </a:lnTo>
                  <a:lnTo>
                    <a:pt x="100" y="148"/>
                  </a:lnTo>
                  <a:lnTo>
                    <a:pt x="102" y="148"/>
                  </a:lnTo>
                  <a:lnTo>
                    <a:pt x="102" y="147"/>
                  </a:lnTo>
                  <a:lnTo>
                    <a:pt x="102" y="147"/>
                  </a:lnTo>
                  <a:lnTo>
                    <a:pt x="100" y="145"/>
                  </a:lnTo>
                  <a:lnTo>
                    <a:pt x="103" y="144"/>
                  </a:lnTo>
                  <a:lnTo>
                    <a:pt x="105" y="144"/>
                  </a:lnTo>
                  <a:lnTo>
                    <a:pt x="106" y="144"/>
                  </a:lnTo>
                  <a:lnTo>
                    <a:pt x="106" y="144"/>
                  </a:lnTo>
                  <a:lnTo>
                    <a:pt x="106" y="143"/>
                  </a:lnTo>
                  <a:lnTo>
                    <a:pt x="106" y="143"/>
                  </a:lnTo>
                  <a:lnTo>
                    <a:pt x="106" y="141"/>
                  </a:lnTo>
                  <a:lnTo>
                    <a:pt x="106" y="141"/>
                  </a:lnTo>
                  <a:lnTo>
                    <a:pt x="107" y="143"/>
                  </a:lnTo>
                  <a:lnTo>
                    <a:pt x="107" y="141"/>
                  </a:lnTo>
                  <a:lnTo>
                    <a:pt x="110" y="140"/>
                  </a:lnTo>
                  <a:lnTo>
                    <a:pt x="110" y="140"/>
                  </a:lnTo>
                  <a:lnTo>
                    <a:pt x="110" y="139"/>
                  </a:lnTo>
                  <a:lnTo>
                    <a:pt x="110" y="137"/>
                  </a:lnTo>
                  <a:lnTo>
                    <a:pt x="111" y="136"/>
                  </a:lnTo>
                  <a:lnTo>
                    <a:pt x="111" y="134"/>
                  </a:lnTo>
                  <a:lnTo>
                    <a:pt x="111" y="133"/>
                  </a:lnTo>
                  <a:close/>
                  <a:moveTo>
                    <a:pt x="28" y="105"/>
                  </a:moveTo>
                  <a:lnTo>
                    <a:pt x="28" y="105"/>
                  </a:lnTo>
                  <a:lnTo>
                    <a:pt x="28" y="105"/>
                  </a:lnTo>
                  <a:lnTo>
                    <a:pt x="28" y="103"/>
                  </a:lnTo>
                  <a:lnTo>
                    <a:pt x="27" y="102"/>
                  </a:lnTo>
                  <a:lnTo>
                    <a:pt x="28" y="102"/>
                  </a:lnTo>
                  <a:lnTo>
                    <a:pt x="28" y="103"/>
                  </a:lnTo>
                  <a:lnTo>
                    <a:pt x="30" y="103"/>
                  </a:lnTo>
                  <a:lnTo>
                    <a:pt x="30" y="103"/>
                  </a:lnTo>
                  <a:lnTo>
                    <a:pt x="30" y="103"/>
                  </a:lnTo>
                  <a:lnTo>
                    <a:pt x="30" y="102"/>
                  </a:lnTo>
                  <a:lnTo>
                    <a:pt x="30" y="100"/>
                  </a:lnTo>
                  <a:lnTo>
                    <a:pt x="28" y="100"/>
                  </a:lnTo>
                  <a:lnTo>
                    <a:pt x="27" y="100"/>
                  </a:lnTo>
                  <a:lnTo>
                    <a:pt x="26" y="100"/>
                  </a:lnTo>
                  <a:lnTo>
                    <a:pt x="26" y="100"/>
                  </a:lnTo>
                  <a:lnTo>
                    <a:pt x="26" y="100"/>
                  </a:lnTo>
                  <a:lnTo>
                    <a:pt x="27" y="99"/>
                  </a:lnTo>
                  <a:lnTo>
                    <a:pt x="27" y="99"/>
                  </a:lnTo>
                  <a:lnTo>
                    <a:pt x="27" y="98"/>
                  </a:lnTo>
                  <a:lnTo>
                    <a:pt x="26" y="96"/>
                  </a:lnTo>
                  <a:lnTo>
                    <a:pt x="24" y="95"/>
                  </a:lnTo>
                  <a:lnTo>
                    <a:pt x="23" y="92"/>
                  </a:lnTo>
                  <a:lnTo>
                    <a:pt x="23" y="91"/>
                  </a:lnTo>
                  <a:lnTo>
                    <a:pt x="22" y="91"/>
                  </a:lnTo>
                  <a:lnTo>
                    <a:pt x="20" y="91"/>
                  </a:lnTo>
                  <a:lnTo>
                    <a:pt x="19" y="91"/>
                  </a:lnTo>
                  <a:lnTo>
                    <a:pt x="16" y="92"/>
                  </a:lnTo>
                  <a:lnTo>
                    <a:pt x="15" y="92"/>
                  </a:lnTo>
                  <a:lnTo>
                    <a:pt x="13" y="92"/>
                  </a:lnTo>
                  <a:lnTo>
                    <a:pt x="13" y="92"/>
                  </a:lnTo>
                  <a:lnTo>
                    <a:pt x="12" y="94"/>
                  </a:lnTo>
                  <a:lnTo>
                    <a:pt x="12" y="94"/>
                  </a:lnTo>
                  <a:lnTo>
                    <a:pt x="11" y="94"/>
                  </a:lnTo>
                  <a:lnTo>
                    <a:pt x="11" y="94"/>
                  </a:lnTo>
                  <a:lnTo>
                    <a:pt x="8" y="95"/>
                  </a:lnTo>
                  <a:lnTo>
                    <a:pt x="8" y="95"/>
                  </a:lnTo>
                  <a:lnTo>
                    <a:pt x="8" y="96"/>
                  </a:lnTo>
                  <a:lnTo>
                    <a:pt x="8" y="96"/>
                  </a:lnTo>
                  <a:lnTo>
                    <a:pt x="7" y="98"/>
                  </a:lnTo>
                  <a:lnTo>
                    <a:pt x="7" y="99"/>
                  </a:lnTo>
                  <a:lnTo>
                    <a:pt x="5" y="99"/>
                  </a:lnTo>
                  <a:lnTo>
                    <a:pt x="5" y="99"/>
                  </a:lnTo>
                  <a:lnTo>
                    <a:pt x="4" y="99"/>
                  </a:lnTo>
                  <a:lnTo>
                    <a:pt x="4" y="99"/>
                  </a:lnTo>
                  <a:lnTo>
                    <a:pt x="3" y="99"/>
                  </a:lnTo>
                  <a:lnTo>
                    <a:pt x="3" y="99"/>
                  </a:lnTo>
                  <a:lnTo>
                    <a:pt x="3" y="100"/>
                  </a:lnTo>
                  <a:lnTo>
                    <a:pt x="3" y="100"/>
                  </a:lnTo>
                  <a:lnTo>
                    <a:pt x="4" y="100"/>
                  </a:lnTo>
                  <a:lnTo>
                    <a:pt x="4" y="100"/>
                  </a:lnTo>
                  <a:lnTo>
                    <a:pt x="4" y="102"/>
                  </a:lnTo>
                  <a:lnTo>
                    <a:pt x="4" y="102"/>
                  </a:lnTo>
                  <a:lnTo>
                    <a:pt x="1" y="103"/>
                  </a:lnTo>
                  <a:lnTo>
                    <a:pt x="0" y="103"/>
                  </a:lnTo>
                  <a:lnTo>
                    <a:pt x="0" y="103"/>
                  </a:lnTo>
                  <a:lnTo>
                    <a:pt x="0" y="105"/>
                  </a:lnTo>
                  <a:lnTo>
                    <a:pt x="3" y="106"/>
                  </a:lnTo>
                  <a:lnTo>
                    <a:pt x="3" y="106"/>
                  </a:lnTo>
                  <a:lnTo>
                    <a:pt x="3" y="107"/>
                  </a:lnTo>
                  <a:lnTo>
                    <a:pt x="5" y="107"/>
                  </a:lnTo>
                  <a:lnTo>
                    <a:pt x="5" y="109"/>
                  </a:lnTo>
                  <a:lnTo>
                    <a:pt x="7" y="109"/>
                  </a:lnTo>
                  <a:lnTo>
                    <a:pt x="8" y="109"/>
                  </a:lnTo>
                  <a:lnTo>
                    <a:pt x="8" y="109"/>
                  </a:lnTo>
                  <a:lnTo>
                    <a:pt x="9" y="109"/>
                  </a:lnTo>
                  <a:lnTo>
                    <a:pt x="9" y="109"/>
                  </a:lnTo>
                  <a:lnTo>
                    <a:pt x="11" y="107"/>
                  </a:lnTo>
                  <a:lnTo>
                    <a:pt x="11" y="107"/>
                  </a:lnTo>
                  <a:lnTo>
                    <a:pt x="11" y="106"/>
                  </a:lnTo>
                  <a:lnTo>
                    <a:pt x="11" y="106"/>
                  </a:lnTo>
                  <a:lnTo>
                    <a:pt x="11" y="105"/>
                  </a:lnTo>
                  <a:lnTo>
                    <a:pt x="12" y="105"/>
                  </a:lnTo>
                  <a:lnTo>
                    <a:pt x="12" y="105"/>
                  </a:lnTo>
                  <a:lnTo>
                    <a:pt x="13" y="105"/>
                  </a:lnTo>
                  <a:lnTo>
                    <a:pt x="13" y="106"/>
                  </a:lnTo>
                  <a:lnTo>
                    <a:pt x="13" y="106"/>
                  </a:lnTo>
                  <a:lnTo>
                    <a:pt x="15" y="106"/>
                  </a:lnTo>
                  <a:lnTo>
                    <a:pt x="15" y="107"/>
                  </a:lnTo>
                  <a:lnTo>
                    <a:pt x="15" y="107"/>
                  </a:lnTo>
                  <a:lnTo>
                    <a:pt x="16" y="107"/>
                  </a:lnTo>
                  <a:lnTo>
                    <a:pt x="16" y="109"/>
                  </a:lnTo>
                  <a:lnTo>
                    <a:pt x="16" y="110"/>
                  </a:lnTo>
                  <a:lnTo>
                    <a:pt x="16" y="110"/>
                  </a:lnTo>
                  <a:lnTo>
                    <a:pt x="18" y="110"/>
                  </a:lnTo>
                  <a:lnTo>
                    <a:pt x="19" y="110"/>
                  </a:lnTo>
                  <a:lnTo>
                    <a:pt x="19" y="110"/>
                  </a:lnTo>
                  <a:lnTo>
                    <a:pt x="20" y="110"/>
                  </a:lnTo>
                  <a:lnTo>
                    <a:pt x="20" y="109"/>
                  </a:lnTo>
                  <a:lnTo>
                    <a:pt x="22" y="110"/>
                  </a:lnTo>
                  <a:lnTo>
                    <a:pt x="23" y="110"/>
                  </a:lnTo>
                  <a:lnTo>
                    <a:pt x="24" y="110"/>
                  </a:lnTo>
                  <a:lnTo>
                    <a:pt x="24" y="109"/>
                  </a:lnTo>
                  <a:lnTo>
                    <a:pt x="26" y="109"/>
                  </a:lnTo>
                  <a:lnTo>
                    <a:pt x="26" y="107"/>
                  </a:lnTo>
                  <a:lnTo>
                    <a:pt x="26" y="107"/>
                  </a:lnTo>
                  <a:lnTo>
                    <a:pt x="27" y="107"/>
                  </a:lnTo>
                  <a:lnTo>
                    <a:pt x="28" y="106"/>
                  </a:lnTo>
                  <a:lnTo>
                    <a:pt x="28" y="105"/>
                  </a:lnTo>
                  <a:close/>
                  <a:moveTo>
                    <a:pt x="77" y="160"/>
                  </a:moveTo>
                  <a:lnTo>
                    <a:pt x="76" y="160"/>
                  </a:lnTo>
                  <a:lnTo>
                    <a:pt x="75" y="160"/>
                  </a:lnTo>
                  <a:lnTo>
                    <a:pt x="75" y="162"/>
                  </a:lnTo>
                  <a:lnTo>
                    <a:pt x="75" y="162"/>
                  </a:lnTo>
                  <a:lnTo>
                    <a:pt x="77" y="163"/>
                  </a:lnTo>
                  <a:lnTo>
                    <a:pt x="77" y="163"/>
                  </a:lnTo>
                  <a:lnTo>
                    <a:pt x="79" y="163"/>
                  </a:lnTo>
                  <a:lnTo>
                    <a:pt x="79" y="162"/>
                  </a:lnTo>
                  <a:lnTo>
                    <a:pt x="79" y="162"/>
                  </a:lnTo>
                  <a:lnTo>
                    <a:pt x="80" y="162"/>
                  </a:lnTo>
                  <a:lnTo>
                    <a:pt x="79" y="160"/>
                  </a:lnTo>
                  <a:lnTo>
                    <a:pt x="77" y="160"/>
                  </a:lnTo>
                  <a:close/>
                  <a:moveTo>
                    <a:pt x="24" y="83"/>
                  </a:moveTo>
                  <a:lnTo>
                    <a:pt x="24" y="83"/>
                  </a:lnTo>
                  <a:lnTo>
                    <a:pt x="26" y="79"/>
                  </a:lnTo>
                  <a:lnTo>
                    <a:pt x="27" y="77"/>
                  </a:lnTo>
                  <a:lnTo>
                    <a:pt x="27" y="77"/>
                  </a:lnTo>
                  <a:lnTo>
                    <a:pt x="26" y="77"/>
                  </a:lnTo>
                  <a:lnTo>
                    <a:pt x="24" y="79"/>
                  </a:lnTo>
                  <a:lnTo>
                    <a:pt x="24" y="79"/>
                  </a:lnTo>
                  <a:lnTo>
                    <a:pt x="24" y="79"/>
                  </a:lnTo>
                  <a:lnTo>
                    <a:pt x="24" y="80"/>
                  </a:lnTo>
                  <a:lnTo>
                    <a:pt x="23" y="80"/>
                  </a:lnTo>
                  <a:lnTo>
                    <a:pt x="23" y="81"/>
                  </a:lnTo>
                  <a:lnTo>
                    <a:pt x="23" y="81"/>
                  </a:lnTo>
                  <a:lnTo>
                    <a:pt x="23" y="81"/>
                  </a:lnTo>
                  <a:lnTo>
                    <a:pt x="23" y="83"/>
                  </a:lnTo>
                  <a:lnTo>
                    <a:pt x="24" y="83"/>
                  </a:lnTo>
                  <a:close/>
                  <a:moveTo>
                    <a:pt x="42" y="124"/>
                  </a:moveTo>
                  <a:lnTo>
                    <a:pt x="42" y="124"/>
                  </a:lnTo>
                  <a:lnTo>
                    <a:pt x="43" y="124"/>
                  </a:lnTo>
                  <a:lnTo>
                    <a:pt x="45" y="122"/>
                  </a:lnTo>
                  <a:lnTo>
                    <a:pt x="46" y="122"/>
                  </a:lnTo>
                  <a:lnTo>
                    <a:pt x="46" y="121"/>
                  </a:lnTo>
                  <a:lnTo>
                    <a:pt x="45" y="121"/>
                  </a:lnTo>
                  <a:lnTo>
                    <a:pt x="45" y="121"/>
                  </a:lnTo>
                  <a:lnTo>
                    <a:pt x="43" y="119"/>
                  </a:lnTo>
                  <a:lnTo>
                    <a:pt x="42" y="119"/>
                  </a:lnTo>
                  <a:lnTo>
                    <a:pt x="41" y="119"/>
                  </a:lnTo>
                  <a:lnTo>
                    <a:pt x="41" y="122"/>
                  </a:lnTo>
                  <a:lnTo>
                    <a:pt x="41" y="124"/>
                  </a:lnTo>
                  <a:lnTo>
                    <a:pt x="42" y="124"/>
                  </a:lnTo>
                  <a:close/>
                  <a:moveTo>
                    <a:pt x="33" y="88"/>
                  </a:moveTo>
                  <a:lnTo>
                    <a:pt x="33" y="88"/>
                  </a:lnTo>
                  <a:lnTo>
                    <a:pt x="34" y="88"/>
                  </a:lnTo>
                  <a:lnTo>
                    <a:pt x="34" y="87"/>
                  </a:lnTo>
                  <a:lnTo>
                    <a:pt x="34" y="85"/>
                  </a:lnTo>
                  <a:lnTo>
                    <a:pt x="34" y="84"/>
                  </a:lnTo>
                  <a:lnTo>
                    <a:pt x="33" y="84"/>
                  </a:lnTo>
                  <a:lnTo>
                    <a:pt x="33" y="84"/>
                  </a:lnTo>
                  <a:lnTo>
                    <a:pt x="31" y="84"/>
                  </a:lnTo>
                  <a:lnTo>
                    <a:pt x="31" y="84"/>
                  </a:lnTo>
                  <a:lnTo>
                    <a:pt x="31" y="84"/>
                  </a:lnTo>
                  <a:lnTo>
                    <a:pt x="31" y="85"/>
                  </a:lnTo>
                  <a:lnTo>
                    <a:pt x="31" y="87"/>
                  </a:lnTo>
                  <a:lnTo>
                    <a:pt x="33" y="88"/>
                  </a:lnTo>
                  <a:close/>
                  <a:moveTo>
                    <a:pt x="24" y="70"/>
                  </a:moveTo>
                  <a:lnTo>
                    <a:pt x="23" y="69"/>
                  </a:lnTo>
                  <a:lnTo>
                    <a:pt x="23" y="69"/>
                  </a:lnTo>
                  <a:lnTo>
                    <a:pt x="23" y="69"/>
                  </a:lnTo>
                  <a:lnTo>
                    <a:pt x="22" y="69"/>
                  </a:lnTo>
                  <a:lnTo>
                    <a:pt x="20" y="69"/>
                  </a:lnTo>
                  <a:lnTo>
                    <a:pt x="20" y="69"/>
                  </a:lnTo>
                  <a:lnTo>
                    <a:pt x="20" y="70"/>
                  </a:lnTo>
                  <a:lnTo>
                    <a:pt x="20" y="70"/>
                  </a:lnTo>
                  <a:lnTo>
                    <a:pt x="23" y="72"/>
                  </a:lnTo>
                  <a:lnTo>
                    <a:pt x="22" y="73"/>
                  </a:lnTo>
                  <a:lnTo>
                    <a:pt x="20" y="73"/>
                  </a:lnTo>
                  <a:lnTo>
                    <a:pt x="20" y="75"/>
                  </a:lnTo>
                  <a:lnTo>
                    <a:pt x="20" y="75"/>
                  </a:lnTo>
                  <a:lnTo>
                    <a:pt x="22" y="75"/>
                  </a:lnTo>
                  <a:lnTo>
                    <a:pt x="27" y="73"/>
                  </a:lnTo>
                  <a:lnTo>
                    <a:pt x="27" y="72"/>
                  </a:lnTo>
                  <a:lnTo>
                    <a:pt x="26" y="70"/>
                  </a:lnTo>
                  <a:lnTo>
                    <a:pt x="24" y="70"/>
                  </a:lnTo>
                  <a:close/>
                  <a:moveTo>
                    <a:pt x="12" y="46"/>
                  </a:moveTo>
                  <a:lnTo>
                    <a:pt x="12" y="46"/>
                  </a:lnTo>
                  <a:lnTo>
                    <a:pt x="12" y="46"/>
                  </a:lnTo>
                  <a:lnTo>
                    <a:pt x="12" y="46"/>
                  </a:lnTo>
                  <a:lnTo>
                    <a:pt x="12" y="46"/>
                  </a:lnTo>
                  <a:lnTo>
                    <a:pt x="12" y="46"/>
                  </a:lnTo>
                  <a:lnTo>
                    <a:pt x="12" y="47"/>
                  </a:lnTo>
                  <a:lnTo>
                    <a:pt x="13" y="47"/>
                  </a:lnTo>
                  <a:lnTo>
                    <a:pt x="15" y="47"/>
                  </a:lnTo>
                  <a:lnTo>
                    <a:pt x="13" y="49"/>
                  </a:lnTo>
                  <a:lnTo>
                    <a:pt x="13" y="49"/>
                  </a:lnTo>
                  <a:lnTo>
                    <a:pt x="12" y="50"/>
                  </a:lnTo>
                  <a:lnTo>
                    <a:pt x="12" y="50"/>
                  </a:lnTo>
                  <a:lnTo>
                    <a:pt x="13" y="51"/>
                  </a:lnTo>
                  <a:lnTo>
                    <a:pt x="13" y="51"/>
                  </a:lnTo>
                  <a:lnTo>
                    <a:pt x="13" y="50"/>
                  </a:lnTo>
                  <a:lnTo>
                    <a:pt x="15" y="50"/>
                  </a:lnTo>
                  <a:lnTo>
                    <a:pt x="15" y="50"/>
                  </a:lnTo>
                  <a:lnTo>
                    <a:pt x="16" y="49"/>
                  </a:lnTo>
                  <a:lnTo>
                    <a:pt x="18" y="47"/>
                  </a:lnTo>
                  <a:lnTo>
                    <a:pt x="19" y="46"/>
                  </a:lnTo>
                  <a:lnTo>
                    <a:pt x="19" y="46"/>
                  </a:lnTo>
                  <a:lnTo>
                    <a:pt x="19" y="46"/>
                  </a:lnTo>
                  <a:lnTo>
                    <a:pt x="19" y="45"/>
                  </a:lnTo>
                  <a:lnTo>
                    <a:pt x="18" y="45"/>
                  </a:lnTo>
                  <a:lnTo>
                    <a:pt x="19" y="45"/>
                  </a:lnTo>
                  <a:lnTo>
                    <a:pt x="20" y="43"/>
                  </a:lnTo>
                  <a:lnTo>
                    <a:pt x="20" y="43"/>
                  </a:lnTo>
                  <a:lnTo>
                    <a:pt x="22" y="41"/>
                  </a:lnTo>
                  <a:lnTo>
                    <a:pt x="22" y="39"/>
                  </a:lnTo>
                  <a:lnTo>
                    <a:pt x="22" y="39"/>
                  </a:lnTo>
                  <a:lnTo>
                    <a:pt x="22" y="38"/>
                  </a:lnTo>
                  <a:lnTo>
                    <a:pt x="20" y="39"/>
                  </a:lnTo>
                  <a:lnTo>
                    <a:pt x="18" y="41"/>
                  </a:lnTo>
                  <a:lnTo>
                    <a:pt x="16" y="42"/>
                  </a:lnTo>
                  <a:lnTo>
                    <a:pt x="15" y="42"/>
                  </a:lnTo>
                  <a:lnTo>
                    <a:pt x="15" y="42"/>
                  </a:lnTo>
                  <a:lnTo>
                    <a:pt x="16" y="43"/>
                  </a:lnTo>
                  <a:lnTo>
                    <a:pt x="16" y="43"/>
                  </a:lnTo>
                  <a:lnTo>
                    <a:pt x="15" y="43"/>
                  </a:lnTo>
                  <a:lnTo>
                    <a:pt x="13" y="43"/>
                  </a:lnTo>
                  <a:lnTo>
                    <a:pt x="13" y="43"/>
                  </a:lnTo>
                  <a:lnTo>
                    <a:pt x="12" y="43"/>
                  </a:lnTo>
                  <a:lnTo>
                    <a:pt x="12" y="43"/>
                  </a:lnTo>
                  <a:lnTo>
                    <a:pt x="12" y="43"/>
                  </a:lnTo>
                  <a:lnTo>
                    <a:pt x="12" y="43"/>
                  </a:lnTo>
                  <a:lnTo>
                    <a:pt x="12" y="45"/>
                  </a:lnTo>
                  <a:lnTo>
                    <a:pt x="12" y="45"/>
                  </a:lnTo>
                  <a:lnTo>
                    <a:pt x="12" y="46"/>
                  </a:lnTo>
                  <a:close/>
                  <a:moveTo>
                    <a:pt x="8" y="60"/>
                  </a:moveTo>
                  <a:lnTo>
                    <a:pt x="8" y="61"/>
                  </a:lnTo>
                  <a:lnTo>
                    <a:pt x="8" y="61"/>
                  </a:lnTo>
                  <a:lnTo>
                    <a:pt x="9" y="61"/>
                  </a:lnTo>
                  <a:lnTo>
                    <a:pt x="9" y="61"/>
                  </a:lnTo>
                  <a:lnTo>
                    <a:pt x="9" y="61"/>
                  </a:lnTo>
                  <a:lnTo>
                    <a:pt x="9" y="57"/>
                  </a:lnTo>
                  <a:lnTo>
                    <a:pt x="9" y="57"/>
                  </a:lnTo>
                  <a:lnTo>
                    <a:pt x="8" y="57"/>
                  </a:lnTo>
                  <a:lnTo>
                    <a:pt x="8" y="58"/>
                  </a:lnTo>
                  <a:lnTo>
                    <a:pt x="8" y="60"/>
                  </a:lnTo>
                  <a:lnTo>
                    <a:pt x="8" y="60"/>
                  </a:lnTo>
                  <a:close/>
                  <a:moveTo>
                    <a:pt x="7" y="64"/>
                  </a:moveTo>
                  <a:lnTo>
                    <a:pt x="8" y="64"/>
                  </a:lnTo>
                  <a:lnTo>
                    <a:pt x="8" y="64"/>
                  </a:lnTo>
                  <a:lnTo>
                    <a:pt x="8" y="64"/>
                  </a:lnTo>
                  <a:lnTo>
                    <a:pt x="8" y="62"/>
                  </a:lnTo>
                  <a:lnTo>
                    <a:pt x="7" y="62"/>
                  </a:lnTo>
                  <a:lnTo>
                    <a:pt x="7" y="64"/>
                  </a:lnTo>
                  <a:lnTo>
                    <a:pt x="7" y="64"/>
                  </a:lnTo>
                  <a:lnTo>
                    <a:pt x="7" y="64"/>
                  </a:lnTo>
                  <a:close/>
                  <a:moveTo>
                    <a:pt x="9" y="54"/>
                  </a:moveTo>
                  <a:lnTo>
                    <a:pt x="11" y="54"/>
                  </a:lnTo>
                  <a:lnTo>
                    <a:pt x="12" y="53"/>
                  </a:lnTo>
                  <a:lnTo>
                    <a:pt x="11" y="51"/>
                  </a:lnTo>
                  <a:lnTo>
                    <a:pt x="9" y="53"/>
                  </a:lnTo>
                  <a:lnTo>
                    <a:pt x="9" y="53"/>
                  </a:lnTo>
                  <a:lnTo>
                    <a:pt x="8" y="53"/>
                  </a:lnTo>
                  <a:lnTo>
                    <a:pt x="8" y="53"/>
                  </a:lnTo>
                  <a:lnTo>
                    <a:pt x="7" y="53"/>
                  </a:lnTo>
                  <a:lnTo>
                    <a:pt x="7" y="53"/>
                  </a:lnTo>
                  <a:lnTo>
                    <a:pt x="7" y="53"/>
                  </a:lnTo>
                  <a:lnTo>
                    <a:pt x="7" y="53"/>
                  </a:lnTo>
                  <a:lnTo>
                    <a:pt x="9" y="54"/>
                  </a:lnTo>
                  <a:close/>
                  <a:moveTo>
                    <a:pt x="64" y="179"/>
                  </a:moveTo>
                  <a:lnTo>
                    <a:pt x="62" y="179"/>
                  </a:lnTo>
                  <a:lnTo>
                    <a:pt x="62" y="179"/>
                  </a:lnTo>
                  <a:lnTo>
                    <a:pt x="62" y="179"/>
                  </a:lnTo>
                  <a:lnTo>
                    <a:pt x="64" y="178"/>
                  </a:lnTo>
                  <a:lnTo>
                    <a:pt x="64" y="178"/>
                  </a:lnTo>
                  <a:lnTo>
                    <a:pt x="64" y="179"/>
                  </a:lnTo>
                  <a:close/>
                  <a:moveTo>
                    <a:pt x="69" y="182"/>
                  </a:moveTo>
                  <a:lnTo>
                    <a:pt x="69" y="183"/>
                  </a:lnTo>
                  <a:lnTo>
                    <a:pt x="69" y="183"/>
                  </a:lnTo>
                  <a:lnTo>
                    <a:pt x="68" y="183"/>
                  </a:lnTo>
                  <a:lnTo>
                    <a:pt x="68" y="183"/>
                  </a:lnTo>
                  <a:lnTo>
                    <a:pt x="66" y="183"/>
                  </a:lnTo>
                  <a:lnTo>
                    <a:pt x="66" y="182"/>
                  </a:lnTo>
                  <a:lnTo>
                    <a:pt x="68" y="182"/>
                  </a:lnTo>
                  <a:lnTo>
                    <a:pt x="69" y="182"/>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2" name="United Arab Emirates">
              <a:extLst>
                <a:ext uri="{FF2B5EF4-FFF2-40B4-BE49-F238E27FC236}">
                  <a16:creationId xmlns:a16="http://schemas.microsoft.com/office/drawing/2014/main" id="{04A2DC94-7318-4B0B-AAB4-DED2775B7938}"/>
                </a:ext>
              </a:extLst>
            </p:cNvPr>
            <p:cNvSpPr>
              <a:spLocks noEditPoints="1"/>
            </p:cNvSpPr>
            <p:nvPr/>
          </p:nvSpPr>
          <p:spPr bwMode="auto">
            <a:xfrm>
              <a:off x="6213236" y="3410494"/>
              <a:ext cx="107716" cy="80787"/>
            </a:xfrm>
            <a:custGeom>
              <a:avLst/>
              <a:gdLst>
                <a:gd name="T0" fmla="*/ 27 w 56"/>
                <a:gd name="T1" fmla="*/ 23 h 42"/>
                <a:gd name="T2" fmla="*/ 26 w 56"/>
                <a:gd name="T3" fmla="*/ 22 h 42"/>
                <a:gd name="T4" fmla="*/ 25 w 56"/>
                <a:gd name="T5" fmla="*/ 23 h 42"/>
                <a:gd name="T6" fmla="*/ 22 w 56"/>
                <a:gd name="T7" fmla="*/ 22 h 42"/>
                <a:gd name="T8" fmla="*/ 22 w 56"/>
                <a:gd name="T9" fmla="*/ 20 h 42"/>
                <a:gd name="T10" fmla="*/ 19 w 56"/>
                <a:gd name="T11" fmla="*/ 22 h 42"/>
                <a:gd name="T12" fmla="*/ 33 w 56"/>
                <a:gd name="T13" fmla="*/ 20 h 42"/>
                <a:gd name="T14" fmla="*/ 33 w 56"/>
                <a:gd name="T15" fmla="*/ 20 h 42"/>
                <a:gd name="T16" fmla="*/ 32 w 56"/>
                <a:gd name="T17" fmla="*/ 20 h 42"/>
                <a:gd name="T18" fmla="*/ 55 w 56"/>
                <a:gd name="T19" fmla="*/ 13 h 42"/>
                <a:gd name="T20" fmla="*/ 55 w 56"/>
                <a:gd name="T21" fmla="*/ 5 h 42"/>
                <a:gd name="T22" fmla="*/ 53 w 56"/>
                <a:gd name="T23" fmla="*/ 5 h 42"/>
                <a:gd name="T24" fmla="*/ 53 w 56"/>
                <a:gd name="T25" fmla="*/ 3 h 42"/>
                <a:gd name="T26" fmla="*/ 52 w 56"/>
                <a:gd name="T27" fmla="*/ 1 h 42"/>
                <a:gd name="T28" fmla="*/ 51 w 56"/>
                <a:gd name="T29" fmla="*/ 4 h 42"/>
                <a:gd name="T30" fmla="*/ 44 w 56"/>
                <a:gd name="T31" fmla="*/ 9 h 42"/>
                <a:gd name="T32" fmla="*/ 37 w 56"/>
                <a:gd name="T33" fmla="*/ 16 h 42"/>
                <a:gd name="T34" fmla="*/ 36 w 56"/>
                <a:gd name="T35" fmla="*/ 19 h 42"/>
                <a:gd name="T36" fmla="*/ 33 w 56"/>
                <a:gd name="T37" fmla="*/ 22 h 42"/>
                <a:gd name="T38" fmla="*/ 30 w 56"/>
                <a:gd name="T39" fmla="*/ 23 h 42"/>
                <a:gd name="T40" fmla="*/ 21 w 56"/>
                <a:gd name="T41" fmla="*/ 24 h 42"/>
                <a:gd name="T42" fmla="*/ 11 w 56"/>
                <a:gd name="T43" fmla="*/ 24 h 42"/>
                <a:gd name="T44" fmla="*/ 4 w 56"/>
                <a:gd name="T45" fmla="*/ 26 h 42"/>
                <a:gd name="T46" fmla="*/ 3 w 56"/>
                <a:gd name="T47" fmla="*/ 23 h 42"/>
                <a:gd name="T48" fmla="*/ 2 w 56"/>
                <a:gd name="T49" fmla="*/ 22 h 42"/>
                <a:gd name="T50" fmla="*/ 0 w 56"/>
                <a:gd name="T51" fmla="*/ 22 h 42"/>
                <a:gd name="T52" fmla="*/ 2 w 56"/>
                <a:gd name="T53" fmla="*/ 24 h 42"/>
                <a:gd name="T54" fmla="*/ 3 w 56"/>
                <a:gd name="T55" fmla="*/ 27 h 42"/>
                <a:gd name="T56" fmla="*/ 6 w 56"/>
                <a:gd name="T57" fmla="*/ 30 h 42"/>
                <a:gd name="T58" fmla="*/ 7 w 56"/>
                <a:gd name="T59" fmla="*/ 33 h 42"/>
                <a:gd name="T60" fmla="*/ 8 w 56"/>
                <a:gd name="T61" fmla="*/ 34 h 42"/>
                <a:gd name="T62" fmla="*/ 11 w 56"/>
                <a:gd name="T63" fmla="*/ 37 h 42"/>
                <a:gd name="T64" fmla="*/ 13 w 56"/>
                <a:gd name="T65" fmla="*/ 38 h 42"/>
                <a:gd name="T66" fmla="*/ 15 w 56"/>
                <a:gd name="T67" fmla="*/ 38 h 42"/>
                <a:gd name="T68" fmla="*/ 22 w 56"/>
                <a:gd name="T69" fmla="*/ 39 h 42"/>
                <a:gd name="T70" fmla="*/ 29 w 56"/>
                <a:gd name="T71" fmla="*/ 41 h 42"/>
                <a:gd name="T72" fmla="*/ 36 w 56"/>
                <a:gd name="T73" fmla="*/ 41 h 42"/>
                <a:gd name="T74" fmla="*/ 40 w 56"/>
                <a:gd name="T75" fmla="*/ 42 h 42"/>
                <a:gd name="T76" fmla="*/ 41 w 56"/>
                <a:gd name="T77" fmla="*/ 42 h 42"/>
                <a:gd name="T78" fmla="*/ 42 w 56"/>
                <a:gd name="T79" fmla="*/ 38 h 42"/>
                <a:gd name="T80" fmla="*/ 44 w 56"/>
                <a:gd name="T81" fmla="*/ 33 h 42"/>
                <a:gd name="T82" fmla="*/ 45 w 56"/>
                <a:gd name="T83" fmla="*/ 28 h 42"/>
                <a:gd name="T84" fmla="*/ 45 w 56"/>
                <a:gd name="T85" fmla="*/ 27 h 42"/>
                <a:gd name="T86" fmla="*/ 48 w 56"/>
                <a:gd name="T87" fmla="*/ 26 h 42"/>
                <a:gd name="T88" fmla="*/ 51 w 56"/>
                <a:gd name="T89" fmla="*/ 24 h 42"/>
                <a:gd name="T90" fmla="*/ 51 w 56"/>
                <a:gd name="T91" fmla="*/ 23 h 42"/>
                <a:gd name="T92" fmla="*/ 49 w 56"/>
                <a:gd name="T93" fmla="*/ 22 h 42"/>
                <a:gd name="T94" fmla="*/ 48 w 56"/>
                <a:gd name="T95" fmla="*/ 19 h 42"/>
                <a:gd name="T96" fmla="*/ 49 w 56"/>
                <a:gd name="T97" fmla="*/ 18 h 42"/>
                <a:gd name="T98" fmla="*/ 49 w 56"/>
                <a:gd name="T99" fmla="*/ 15 h 42"/>
                <a:gd name="T100" fmla="*/ 51 w 56"/>
                <a:gd name="T101" fmla="*/ 13 h 42"/>
                <a:gd name="T102" fmla="*/ 51 w 56"/>
                <a:gd name="T103" fmla="*/ 15 h 42"/>
                <a:gd name="T104" fmla="*/ 51 w 56"/>
                <a:gd name="T105" fmla="*/ 16 h 42"/>
                <a:gd name="T106" fmla="*/ 53 w 56"/>
                <a:gd name="T107" fmla="*/ 16 h 42"/>
                <a:gd name="T108" fmla="*/ 55 w 56"/>
                <a:gd name="T109" fmla="*/ 15 h 42"/>
                <a:gd name="T110" fmla="*/ 55 w 56"/>
                <a:gd name="T111" fmla="*/ 13 h 42"/>
                <a:gd name="T112" fmla="*/ 53 w 56"/>
                <a:gd name="T113" fmla="*/ 11 h 42"/>
                <a:gd name="T114" fmla="*/ 55 w 56"/>
                <a:gd name="T115" fmla="*/ 9 h 42"/>
                <a:gd name="T116" fmla="*/ 13 w 56"/>
                <a:gd name="T117" fmla="*/ 22 h 42"/>
                <a:gd name="T118" fmla="*/ 13 w 56"/>
                <a:gd name="T119" fmla="*/ 22 h 42"/>
                <a:gd name="T120" fmla="*/ 13 w 56"/>
                <a:gd name="T121" fmla="*/ 2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6" h="42">
                  <a:moveTo>
                    <a:pt x="26" y="24"/>
                  </a:moveTo>
                  <a:lnTo>
                    <a:pt x="26" y="23"/>
                  </a:lnTo>
                  <a:lnTo>
                    <a:pt x="27" y="23"/>
                  </a:lnTo>
                  <a:lnTo>
                    <a:pt x="27" y="23"/>
                  </a:lnTo>
                  <a:lnTo>
                    <a:pt x="27" y="23"/>
                  </a:lnTo>
                  <a:lnTo>
                    <a:pt x="26" y="22"/>
                  </a:lnTo>
                  <a:lnTo>
                    <a:pt x="25" y="23"/>
                  </a:lnTo>
                  <a:lnTo>
                    <a:pt x="25" y="23"/>
                  </a:lnTo>
                  <a:lnTo>
                    <a:pt x="25" y="23"/>
                  </a:lnTo>
                  <a:lnTo>
                    <a:pt x="26" y="24"/>
                  </a:lnTo>
                  <a:close/>
                  <a:moveTo>
                    <a:pt x="21" y="22"/>
                  </a:moveTo>
                  <a:lnTo>
                    <a:pt x="22" y="22"/>
                  </a:lnTo>
                  <a:lnTo>
                    <a:pt x="22" y="22"/>
                  </a:lnTo>
                  <a:lnTo>
                    <a:pt x="22" y="20"/>
                  </a:lnTo>
                  <a:lnTo>
                    <a:pt x="22" y="20"/>
                  </a:lnTo>
                  <a:lnTo>
                    <a:pt x="21" y="22"/>
                  </a:lnTo>
                  <a:lnTo>
                    <a:pt x="21" y="22"/>
                  </a:lnTo>
                  <a:lnTo>
                    <a:pt x="19" y="22"/>
                  </a:lnTo>
                  <a:lnTo>
                    <a:pt x="19" y="23"/>
                  </a:lnTo>
                  <a:lnTo>
                    <a:pt x="21" y="22"/>
                  </a:lnTo>
                  <a:close/>
                  <a:moveTo>
                    <a:pt x="33" y="20"/>
                  </a:moveTo>
                  <a:lnTo>
                    <a:pt x="33" y="20"/>
                  </a:lnTo>
                  <a:lnTo>
                    <a:pt x="34" y="20"/>
                  </a:lnTo>
                  <a:lnTo>
                    <a:pt x="33" y="20"/>
                  </a:lnTo>
                  <a:lnTo>
                    <a:pt x="33" y="19"/>
                  </a:lnTo>
                  <a:lnTo>
                    <a:pt x="33" y="19"/>
                  </a:lnTo>
                  <a:lnTo>
                    <a:pt x="32" y="20"/>
                  </a:lnTo>
                  <a:lnTo>
                    <a:pt x="33" y="20"/>
                  </a:lnTo>
                  <a:lnTo>
                    <a:pt x="33" y="20"/>
                  </a:lnTo>
                  <a:close/>
                  <a:moveTo>
                    <a:pt x="55" y="13"/>
                  </a:moveTo>
                  <a:lnTo>
                    <a:pt x="55" y="7"/>
                  </a:lnTo>
                  <a:lnTo>
                    <a:pt x="55" y="5"/>
                  </a:lnTo>
                  <a:lnTo>
                    <a:pt x="55" y="5"/>
                  </a:lnTo>
                  <a:lnTo>
                    <a:pt x="53" y="5"/>
                  </a:lnTo>
                  <a:lnTo>
                    <a:pt x="53" y="5"/>
                  </a:lnTo>
                  <a:lnTo>
                    <a:pt x="53" y="5"/>
                  </a:lnTo>
                  <a:lnTo>
                    <a:pt x="53" y="4"/>
                  </a:lnTo>
                  <a:lnTo>
                    <a:pt x="53" y="3"/>
                  </a:lnTo>
                  <a:lnTo>
                    <a:pt x="53" y="3"/>
                  </a:lnTo>
                  <a:lnTo>
                    <a:pt x="53" y="1"/>
                  </a:lnTo>
                  <a:lnTo>
                    <a:pt x="52" y="0"/>
                  </a:lnTo>
                  <a:lnTo>
                    <a:pt x="52" y="1"/>
                  </a:lnTo>
                  <a:lnTo>
                    <a:pt x="52" y="1"/>
                  </a:lnTo>
                  <a:lnTo>
                    <a:pt x="52" y="3"/>
                  </a:lnTo>
                  <a:lnTo>
                    <a:pt x="51" y="4"/>
                  </a:lnTo>
                  <a:lnTo>
                    <a:pt x="45" y="8"/>
                  </a:lnTo>
                  <a:lnTo>
                    <a:pt x="45" y="8"/>
                  </a:lnTo>
                  <a:lnTo>
                    <a:pt x="44" y="9"/>
                  </a:lnTo>
                  <a:lnTo>
                    <a:pt x="44" y="11"/>
                  </a:lnTo>
                  <a:lnTo>
                    <a:pt x="41" y="13"/>
                  </a:lnTo>
                  <a:lnTo>
                    <a:pt x="37" y="16"/>
                  </a:lnTo>
                  <a:lnTo>
                    <a:pt x="36" y="16"/>
                  </a:lnTo>
                  <a:lnTo>
                    <a:pt x="36" y="18"/>
                  </a:lnTo>
                  <a:lnTo>
                    <a:pt x="36" y="19"/>
                  </a:lnTo>
                  <a:lnTo>
                    <a:pt x="34" y="19"/>
                  </a:lnTo>
                  <a:lnTo>
                    <a:pt x="34" y="20"/>
                  </a:lnTo>
                  <a:lnTo>
                    <a:pt x="33" y="22"/>
                  </a:lnTo>
                  <a:lnTo>
                    <a:pt x="33" y="22"/>
                  </a:lnTo>
                  <a:lnTo>
                    <a:pt x="32" y="23"/>
                  </a:lnTo>
                  <a:lnTo>
                    <a:pt x="30" y="23"/>
                  </a:lnTo>
                  <a:lnTo>
                    <a:pt x="27" y="24"/>
                  </a:lnTo>
                  <a:lnTo>
                    <a:pt x="26" y="24"/>
                  </a:lnTo>
                  <a:lnTo>
                    <a:pt x="21" y="24"/>
                  </a:lnTo>
                  <a:lnTo>
                    <a:pt x="18" y="23"/>
                  </a:lnTo>
                  <a:lnTo>
                    <a:pt x="13" y="23"/>
                  </a:lnTo>
                  <a:lnTo>
                    <a:pt x="11" y="24"/>
                  </a:lnTo>
                  <a:lnTo>
                    <a:pt x="8" y="26"/>
                  </a:lnTo>
                  <a:lnTo>
                    <a:pt x="7" y="26"/>
                  </a:lnTo>
                  <a:lnTo>
                    <a:pt x="4" y="26"/>
                  </a:lnTo>
                  <a:lnTo>
                    <a:pt x="4" y="26"/>
                  </a:lnTo>
                  <a:lnTo>
                    <a:pt x="3" y="24"/>
                  </a:lnTo>
                  <a:lnTo>
                    <a:pt x="3" y="23"/>
                  </a:lnTo>
                  <a:lnTo>
                    <a:pt x="3" y="22"/>
                  </a:lnTo>
                  <a:lnTo>
                    <a:pt x="2" y="23"/>
                  </a:lnTo>
                  <a:lnTo>
                    <a:pt x="2" y="22"/>
                  </a:lnTo>
                  <a:lnTo>
                    <a:pt x="2" y="22"/>
                  </a:lnTo>
                  <a:lnTo>
                    <a:pt x="0" y="22"/>
                  </a:lnTo>
                  <a:lnTo>
                    <a:pt x="0" y="22"/>
                  </a:lnTo>
                  <a:lnTo>
                    <a:pt x="0" y="24"/>
                  </a:lnTo>
                  <a:lnTo>
                    <a:pt x="2" y="24"/>
                  </a:lnTo>
                  <a:lnTo>
                    <a:pt x="2" y="24"/>
                  </a:lnTo>
                  <a:lnTo>
                    <a:pt x="2" y="26"/>
                  </a:lnTo>
                  <a:lnTo>
                    <a:pt x="3" y="27"/>
                  </a:lnTo>
                  <a:lnTo>
                    <a:pt x="3" y="27"/>
                  </a:lnTo>
                  <a:lnTo>
                    <a:pt x="4" y="28"/>
                  </a:lnTo>
                  <a:lnTo>
                    <a:pt x="4" y="28"/>
                  </a:lnTo>
                  <a:lnTo>
                    <a:pt x="6" y="30"/>
                  </a:lnTo>
                  <a:lnTo>
                    <a:pt x="6" y="30"/>
                  </a:lnTo>
                  <a:lnTo>
                    <a:pt x="7" y="31"/>
                  </a:lnTo>
                  <a:lnTo>
                    <a:pt x="7" y="33"/>
                  </a:lnTo>
                  <a:lnTo>
                    <a:pt x="8" y="33"/>
                  </a:lnTo>
                  <a:lnTo>
                    <a:pt x="8" y="34"/>
                  </a:lnTo>
                  <a:lnTo>
                    <a:pt x="8" y="34"/>
                  </a:lnTo>
                  <a:lnTo>
                    <a:pt x="10" y="35"/>
                  </a:lnTo>
                  <a:lnTo>
                    <a:pt x="10" y="35"/>
                  </a:lnTo>
                  <a:lnTo>
                    <a:pt x="11" y="37"/>
                  </a:lnTo>
                  <a:lnTo>
                    <a:pt x="11" y="38"/>
                  </a:lnTo>
                  <a:lnTo>
                    <a:pt x="13" y="38"/>
                  </a:lnTo>
                  <a:lnTo>
                    <a:pt x="13" y="38"/>
                  </a:lnTo>
                  <a:lnTo>
                    <a:pt x="14" y="38"/>
                  </a:lnTo>
                  <a:lnTo>
                    <a:pt x="14" y="38"/>
                  </a:lnTo>
                  <a:lnTo>
                    <a:pt x="15" y="38"/>
                  </a:lnTo>
                  <a:lnTo>
                    <a:pt x="17" y="39"/>
                  </a:lnTo>
                  <a:lnTo>
                    <a:pt x="19" y="39"/>
                  </a:lnTo>
                  <a:lnTo>
                    <a:pt x="22" y="39"/>
                  </a:lnTo>
                  <a:lnTo>
                    <a:pt x="23" y="39"/>
                  </a:lnTo>
                  <a:lnTo>
                    <a:pt x="26" y="39"/>
                  </a:lnTo>
                  <a:lnTo>
                    <a:pt x="29" y="41"/>
                  </a:lnTo>
                  <a:lnTo>
                    <a:pt x="32" y="41"/>
                  </a:lnTo>
                  <a:lnTo>
                    <a:pt x="34" y="41"/>
                  </a:lnTo>
                  <a:lnTo>
                    <a:pt x="36" y="41"/>
                  </a:lnTo>
                  <a:lnTo>
                    <a:pt x="37" y="41"/>
                  </a:lnTo>
                  <a:lnTo>
                    <a:pt x="38" y="42"/>
                  </a:lnTo>
                  <a:lnTo>
                    <a:pt x="40" y="42"/>
                  </a:lnTo>
                  <a:lnTo>
                    <a:pt x="40" y="42"/>
                  </a:lnTo>
                  <a:lnTo>
                    <a:pt x="41" y="42"/>
                  </a:lnTo>
                  <a:lnTo>
                    <a:pt x="41" y="42"/>
                  </a:lnTo>
                  <a:lnTo>
                    <a:pt x="42" y="41"/>
                  </a:lnTo>
                  <a:lnTo>
                    <a:pt x="42" y="39"/>
                  </a:lnTo>
                  <a:lnTo>
                    <a:pt x="42" y="38"/>
                  </a:lnTo>
                  <a:lnTo>
                    <a:pt x="42" y="37"/>
                  </a:lnTo>
                  <a:lnTo>
                    <a:pt x="42" y="35"/>
                  </a:lnTo>
                  <a:lnTo>
                    <a:pt x="44" y="33"/>
                  </a:lnTo>
                  <a:lnTo>
                    <a:pt x="44" y="31"/>
                  </a:lnTo>
                  <a:lnTo>
                    <a:pt x="45" y="30"/>
                  </a:lnTo>
                  <a:lnTo>
                    <a:pt x="45" y="28"/>
                  </a:lnTo>
                  <a:lnTo>
                    <a:pt x="45" y="27"/>
                  </a:lnTo>
                  <a:lnTo>
                    <a:pt x="45" y="27"/>
                  </a:lnTo>
                  <a:lnTo>
                    <a:pt x="45" y="27"/>
                  </a:lnTo>
                  <a:lnTo>
                    <a:pt x="45" y="26"/>
                  </a:lnTo>
                  <a:lnTo>
                    <a:pt x="47" y="26"/>
                  </a:lnTo>
                  <a:lnTo>
                    <a:pt x="48" y="26"/>
                  </a:lnTo>
                  <a:lnTo>
                    <a:pt x="49" y="26"/>
                  </a:lnTo>
                  <a:lnTo>
                    <a:pt x="49" y="24"/>
                  </a:lnTo>
                  <a:lnTo>
                    <a:pt x="51" y="24"/>
                  </a:lnTo>
                  <a:lnTo>
                    <a:pt x="51" y="24"/>
                  </a:lnTo>
                  <a:lnTo>
                    <a:pt x="51" y="23"/>
                  </a:lnTo>
                  <a:lnTo>
                    <a:pt x="51" y="23"/>
                  </a:lnTo>
                  <a:lnTo>
                    <a:pt x="49" y="23"/>
                  </a:lnTo>
                  <a:lnTo>
                    <a:pt x="48" y="23"/>
                  </a:lnTo>
                  <a:lnTo>
                    <a:pt x="49" y="22"/>
                  </a:lnTo>
                  <a:lnTo>
                    <a:pt x="49" y="20"/>
                  </a:lnTo>
                  <a:lnTo>
                    <a:pt x="49" y="20"/>
                  </a:lnTo>
                  <a:lnTo>
                    <a:pt x="48" y="19"/>
                  </a:lnTo>
                  <a:lnTo>
                    <a:pt x="48" y="19"/>
                  </a:lnTo>
                  <a:lnTo>
                    <a:pt x="49" y="18"/>
                  </a:lnTo>
                  <a:lnTo>
                    <a:pt x="49" y="18"/>
                  </a:lnTo>
                  <a:lnTo>
                    <a:pt x="49" y="16"/>
                  </a:lnTo>
                  <a:lnTo>
                    <a:pt x="49" y="15"/>
                  </a:lnTo>
                  <a:lnTo>
                    <a:pt x="49" y="15"/>
                  </a:lnTo>
                  <a:lnTo>
                    <a:pt x="49" y="13"/>
                  </a:lnTo>
                  <a:lnTo>
                    <a:pt x="51" y="13"/>
                  </a:lnTo>
                  <a:lnTo>
                    <a:pt x="51" y="13"/>
                  </a:lnTo>
                  <a:lnTo>
                    <a:pt x="51" y="13"/>
                  </a:lnTo>
                  <a:lnTo>
                    <a:pt x="51" y="15"/>
                  </a:lnTo>
                  <a:lnTo>
                    <a:pt x="51" y="15"/>
                  </a:lnTo>
                  <a:lnTo>
                    <a:pt x="51" y="15"/>
                  </a:lnTo>
                  <a:lnTo>
                    <a:pt x="51" y="15"/>
                  </a:lnTo>
                  <a:lnTo>
                    <a:pt x="51" y="16"/>
                  </a:lnTo>
                  <a:lnTo>
                    <a:pt x="52" y="16"/>
                  </a:lnTo>
                  <a:lnTo>
                    <a:pt x="52" y="16"/>
                  </a:lnTo>
                  <a:lnTo>
                    <a:pt x="53" y="16"/>
                  </a:lnTo>
                  <a:lnTo>
                    <a:pt x="53" y="15"/>
                  </a:lnTo>
                  <a:lnTo>
                    <a:pt x="55" y="15"/>
                  </a:lnTo>
                  <a:lnTo>
                    <a:pt x="55" y="15"/>
                  </a:lnTo>
                  <a:lnTo>
                    <a:pt x="55" y="13"/>
                  </a:lnTo>
                  <a:lnTo>
                    <a:pt x="56" y="13"/>
                  </a:lnTo>
                  <a:lnTo>
                    <a:pt x="55" y="13"/>
                  </a:lnTo>
                  <a:close/>
                  <a:moveTo>
                    <a:pt x="55" y="11"/>
                  </a:moveTo>
                  <a:lnTo>
                    <a:pt x="53" y="11"/>
                  </a:lnTo>
                  <a:lnTo>
                    <a:pt x="53" y="11"/>
                  </a:lnTo>
                  <a:lnTo>
                    <a:pt x="53" y="11"/>
                  </a:lnTo>
                  <a:lnTo>
                    <a:pt x="53" y="9"/>
                  </a:lnTo>
                  <a:lnTo>
                    <a:pt x="55" y="9"/>
                  </a:lnTo>
                  <a:lnTo>
                    <a:pt x="55" y="9"/>
                  </a:lnTo>
                  <a:lnTo>
                    <a:pt x="55" y="11"/>
                  </a:lnTo>
                  <a:close/>
                  <a:moveTo>
                    <a:pt x="13" y="22"/>
                  </a:moveTo>
                  <a:lnTo>
                    <a:pt x="13" y="22"/>
                  </a:lnTo>
                  <a:lnTo>
                    <a:pt x="13" y="20"/>
                  </a:lnTo>
                  <a:lnTo>
                    <a:pt x="13" y="22"/>
                  </a:lnTo>
                  <a:lnTo>
                    <a:pt x="13" y="22"/>
                  </a:lnTo>
                  <a:lnTo>
                    <a:pt x="13" y="22"/>
                  </a:lnTo>
                  <a:lnTo>
                    <a:pt x="13" y="2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3" name="Ukraine">
              <a:extLst>
                <a:ext uri="{FF2B5EF4-FFF2-40B4-BE49-F238E27FC236}">
                  <a16:creationId xmlns:a16="http://schemas.microsoft.com/office/drawing/2014/main" id="{59CB5C4F-D429-46AB-A85A-3A184930803A}"/>
                </a:ext>
              </a:extLst>
            </p:cNvPr>
            <p:cNvSpPr>
              <a:spLocks noEditPoints="1"/>
            </p:cNvSpPr>
            <p:nvPr/>
          </p:nvSpPr>
          <p:spPr bwMode="auto">
            <a:xfrm>
              <a:off x="5572711" y="2735346"/>
              <a:ext cx="392394" cy="221203"/>
            </a:xfrm>
            <a:custGeom>
              <a:avLst/>
              <a:gdLst>
                <a:gd name="T0" fmla="*/ 204 w 204"/>
                <a:gd name="T1" fmla="*/ 45 h 115"/>
                <a:gd name="T2" fmla="*/ 196 w 204"/>
                <a:gd name="T3" fmla="*/ 39 h 115"/>
                <a:gd name="T4" fmla="*/ 185 w 204"/>
                <a:gd name="T5" fmla="*/ 35 h 115"/>
                <a:gd name="T6" fmla="*/ 176 w 204"/>
                <a:gd name="T7" fmla="*/ 31 h 115"/>
                <a:gd name="T8" fmla="*/ 163 w 204"/>
                <a:gd name="T9" fmla="*/ 32 h 115"/>
                <a:gd name="T10" fmla="*/ 153 w 204"/>
                <a:gd name="T11" fmla="*/ 30 h 115"/>
                <a:gd name="T12" fmla="*/ 150 w 204"/>
                <a:gd name="T13" fmla="*/ 22 h 115"/>
                <a:gd name="T14" fmla="*/ 144 w 204"/>
                <a:gd name="T15" fmla="*/ 17 h 115"/>
                <a:gd name="T16" fmla="*/ 138 w 204"/>
                <a:gd name="T17" fmla="*/ 15 h 115"/>
                <a:gd name="T18" fmla="*/ 135 w 204"/>
                <a:gd name="T19" fmla="*/ 3 h 115"/>
                <a:gd name="T20" fmla="*/ 119 w 204"/>
                <a:gd name="T21" fmla="*/ 1 h 115"/>
                <a:gd name="T22" fmla="*/ 109 w 204"/>
                <a:gd name="T23" fmla="*/ 4 h 115"/>
                <a:gd name="T24" fmla="*/ 97 w 204"/>
                <a:gd name="T25" fmla="*/ 11 h 115"/>
                <a:gd name="T26" fmla="*/ 93 w 204"/>
                <a:gd name="T27" fmla="*/ 13 h 115"/>
                <a:gd name="T28" fmla="*/ 79 w 204"/>
                <a:gd name="T29" fmla="*/ 11 h 115"/>
                <a:gd name="T30" fmla="*/ 74 w 204"/>
                <a:gd name="T31" fmla="*/ 12 h 115"/>
                <a:gd name="T32" fmla="*/ 64 w 204"/>
                <a:gd name="T33" fmla="*/ 13 h 115"/>
                <a:gd name="T34" fmla="*/ 55 w 204"/>
                <a:gd name="T35" fmla="*/ 9 h 115"/>
                <a:gd name="T36" fmla="*/ 33 w 204"/>
                <a:gd name="T37" fmla="*/ 7 h 115"/>
                <a:gd name="T38" fmla="*/ 21 w 204"/>
                <a:gd name="T39" fmla="*/ 11 h 115"/>
                <a:gd name="T40" fmla="*/ 18 w 204"/>
                <a:gd name="T41" fmla="*/ 16 h 115"/>
                <a:gd name="T42" fmla="*/ 22 w 204"/>
                <a:gd name="T43" fmla="*/ 24 h 115"/>
                <a:gd name="T44" fmla="*/ 11 w 204"/>
                <a:gd name="T45" fmla="*/ 37 h 115"/>
                <a:gd name="T46" fmla="*/ 7 w 204"/>
                <a:gd name="T47" fmla="*/ 47 h 115"/>
                <a:gd name="T48" fmla="*/ 3 w 204"/>
                <a:gd name="T49" fmla="*/ 52 h 115"/>
                <a:gd name="T50" fmla="*/ 3 w 204"/>
                <a:gd name="T51" fmla="*/ 61 h 115"/>
                <a:gd name="T52" fmla="*/ 9 w 204"/>
                <a:gd name="T53" fmla="*/ 64 h 115"/>
                <a:gd name="T54" fmla="*/ 18 w 204"/>
                <a:gd name="T55" fmla="*/ 65 h 115"/>
                <a:gd name="T56" fmla="*/ 29 w 204"/>
                <a:gd name="T57" fmla="*/ 66 h 115"/>
                <a:gd name="T58" fmla="*/ 48 w 204"/>
                <a:gd name="T59" fmla="*/ 62 h 115"/>
                <a:gd name="T60" fmla="*/ 60 w 204"/>
                <a:gd name="T61" fmla="*/ 58 h 115"/>
                <a:gd name="T62" fmla="*/ 68 w 204"/>
                <a:gd name="T63" fmla="*/ 61 h 115"/>
                <a:gd name="T64" fmla="*/ 74 w 204"/>
                <a:gd name="T65" fmla="*/ 62 h 115"/>
                <a:gd name="T66" fmla="*/ 81 w 204"/>
                <a:gd name="T67" fmla="*/ 69 h 115"/>
                <a:gd name="T68" fmla="*/ 85 w 204"/>
                <a:gd name="T69" fmla="*/ 76 h 115"/>
                <a:gd name="T70" fmla="*/ 89 w 204"/>
                <a:gd name="T71" fmla="*/ 83 h 115"/>
                <a:gd name="T72" fmla="*/ 85 w 204"/>
                <a:gd name="T73" fmla="*/ 87 h 115"/>
                <a:gd name="T74" fmla="*/ 81 w 204"/>
                <a:gd name="T75" fmla="*/ 86 h 115"/>
                <a:gd name="T76" fmla="*/ 76 w 204"/>
                <a:gd name="T77" fmla="*/ 94 h 115"/>
                <a:gd name="T78" fmla="*/ 71 w 204"/>
                <a:gd name="T79" fmla="*/ 100 h 115"/>
                <a:gd name="T80" fmla="*/ 76 w 204"/>
                <a:gd name="T81" fmla="*/ 103 h 115"/>
                <a:gd name="T82" fmla="*/ 85 w 204"/>
                <a:gd name="T83" fmla="*/ 98 h 115"/>
                <a:gd name="T84" fmla="*/ 97 w 204"/>
                <a:gd name="T85" fmla="*/ 88 h 115"/>
                <a:gd name="T86" fmla="*/ 110 w 204"/>
                <a:gd name="T87" fmla="*/ 84 h 115"/>
                <a:gd name="T88" fmla="*/ 112 w 204"/>
                <a:gd name="T89" fmla="*/ 81 h 115"/>
                <a:gd name="T90" fmla="*/ 109 w 204"/>
                <a:gd name="T91" fmla="*/ 86 h 115"/>
                <a:gd name="T92" fmla="*/ 110 w 204"/>
                <a:gd name="T93" fmla="*/ 90 h 115"/>
                <a:gd name="T94" fmla="*/ 131 w 204"/>
                <a:gd name="T95" fmla="*/ 92 h 115"/>
                <a:gd name="T96" fmla="*/ 123 w 204"/>
                <a:gd name="T97" fmla="*/ 102 h 115"/>
                <a:gd name="T98" fmla="*/ 131 w 204"/>
                <a:gd name="T99" fmla="*/ 115 h 115"/>
                <a:gd name="T100" fmla="*/ 151 w 204"/>
                <a:gd name="T101" fmla="*/ 106 h 115"/>
                <a:gd name="T102" fmla="*/ 163 w 204"/>
                <a:gd name="T103" fmla="*/ 103 h 115"/>
                <a:gd name="T104" fmla="*/ 150 w 204"/>
                <a:gd name="T105" fmla="*/ 102 h 115"/>
                <a:gd name="T106" fmla="*/ 150 w 204"/>
                <a:gd name="T107" fmla="*/ 88 h 115"/>
                <a:gd name="T108" fmla="*/ 159 w 204"/>
                <a:gd name="T109" fmla="*/ 84 h 115"/>
                <a:gd name="T110" fmla="*/ 178 w 204"/>
                <a:gd name="T111" fmla="*/ 77 h 115"/>
                <a:gd name="T112" fmla="*/ 182 w 204"/>
                <a:gd name="T113" fmla="*/ 75 h 115"/>
                <a:gd name="T114" fmla="*/ 191 w 204"/>
                <a:gd name="T115" fmla="*/ 66 h 115"/>
                <a:gd name="T116" fmla="*/ 203 w 204"/>
                <a:gd name="T117" fmla="*/ 61 h 115"/>
                <a:gd name="T118" fmla="*/ 199 w 204"/>
                <a:gd name="T119" fmla="*/ 54 h 115"/>
                <a:gd name="T120" fmla="*/ 199 w 204"/>
                <a:gd name="T121" fmla="*/ 5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4" h="115">
                  <a:moveTo>
                    <a:pt x="108" y="90"/>
                  </a:moveTo>
                  <a:lnTo>
                    <a:pt x="108" y="88"/>
                  </a:lnTo>
                  <a:lnTo>
                    <a:pt x="106" y="88"/>
                  </a:lnTo>
                  <a:lnTo>
                    <a:pt x="106" y="88"/>
                  </a:lnTo>
                  <a:lnTo>
                    <a:pt x="108" y="90"/>
                  </a:lnTo>
                  <a:lnTo>
                    <a:pt x="109" y="90"/>
                  </a:lnTo>
                  <a:lnTo>
                    <a:pt x="112" y="91"/>
                  </a:lnTo>
                  <a:lnTo>
                    <a:pt x="115" y="91"/>
                  </a:lnTo>
                  <a:lnTo>
                    <a:pt x="112" y="90"/>
                  </a:lnTo>
                  <a:lnTo>
                    <a:pt x="108" y="90"/>
                  </a:lnTo>
                  <a:close/>
                  <a:moveTo>
                    <a:pt x="204" y="45"/>
                  </a:moveTo>
                  <a:lnTo>
                    <a:pt x="203" y="43"/>
                  </a:lnTo>
                  <a:lnTo>
                    <a:pt x="203" y="43"/>
                  </a:lnTo>
                  <a:lnTo>
                    <a:pt x="204" y="42"/>
                  </a:lnTo>
                  <a:lnTo>
                    <a:pt x="204" y="42"/>
                  </a:lnTo>
                  <a:lnTo>
                    <a:pt x="203" y="41"/>
                  </a:lnTo>
                  <a:lnTo>
                    <a:pt x="203" y="42"/>
                  </a:lnTo>
                  <a:lnTo>
                    <a:pt x="201" y="42"/>
                  </a:lnTo>
                  <a:lnTo>
                    <a:pt x="200" y="42"/>
                  </a:lnTo>
                  <a:lnTo>
                    <a:pt x="199" y="41"/>
                  </a:lnTo>
                  <a:lnTo>
                    <a:pt x="197" y="39"/>
                  </a:lnTo>
                  <a:lnTo>
                    <a:pt x="196" y="39"/>
                  </a:lnTo>
                  <a:lnTo>
                    <a:pt x="195" y="39"/>
                  </a:lnTo>
                  <a:lnTo>
                    <a:pt x="195" y="38"/>
                  </a:lnTo>
                  <a:lnTo>
                    <a:pt x="193" y="38"/>
                  </a:lnTo>
                  <a:lnTo>
                    <a:pt x="193" y="38"/>
                  </a:lnTo>
                  <a:lnTo>
                    <a:pt x="193" y="38"/>
                  </a:lnTo>
                  <a:lnTo>
                    <a:pt x="192" y="38"/>
                  </a:lnTo>
                  <a:lnTo>
                    <a:pt x="191" y="38"/>
                  </a:lnTo>
                  <a:lnTo>
                    <a:pt x="189" y="37"/>
                  </a:lnTo>
                  <a:lnTo>
                    <a:pt x="188" y="37"/>
                  </a:lnTo>
                  <a:lnTo>
                    <a:pt x="187" y="37"/>
                  </a:lnTo>
                  <a:lnTo>
                    <a:pt x="185" y="35"/>
                  </a:lnTo>
                  <a:lnTo>
                    <a:pt x="184" y="35"/>
                  </a:lnTo>
                  <a:lnTo>
                    <a:pt x="182" y="35"/>
                  </a:lnTo>
                  <a:lnTo>
                    <a:pt x="182" y="35"/>
                  </a:lnTo>
                  <a:lnTo>
                    <a:pt x="182" y="37"/>
                  </a:lnTo>
                  <a:lnTo>
                    <a:pt x="182" y="37"/>
                  </a:lnTo>
                  <a:lnTo>
                    <a:pt x="181" y="37"/>
                  </a:lnTo>
                  <a:lnTo>
                    <a:pt x="181" y="37"/>
                  </a:lnTo>
                  <a:lnTo>
                    <a:pt x="180" y="35"/>
                  </a:lnTo>
                  <a:lnTo>
                    <a:pt x="177" y="34"/>
                  </a:lnTo>
                  <a:lnTo>
                    <a:pt x="176" y="32"/>
                  </a:lnTo>
                  <a:lnTo>
                    <a:pt x="176" y="31"/>
                  </a:lnTo>
                  <a:lnTo>
                    <a:pt x="174" y="30"/>
                  </a:lnTo>
                  <a:lnTo>
                    <a:pt x="174" y="30"/>
                  </a:lnTo>
                  <a:lnTo>
                    <a:pt x="173" y="30"/>
                  </a:lnTo>
                  <a:lnTo>
                    <a:pt x="172" y="30"/>
                  </a:lnTo>
                  <a:lnTo>
                    <a:pt x="170" y="30"/>
                  </a:lnTo>
                  <a:lnTo>
                    <a:pt x="170" y="30"/>
                  </a:lnTo>
                  <a:lnTo>
                    <a:pt x="169" y="30"/>
                  </a:lnTo>
                  <a:lnTo>
                    <a:pt x="166" y="31"/>
                  </a:lnTo>
                  <a:lnTo>
                    <a:pt x="165" y="31"/>
                  </a:lnTo>
                  <a:lnTo>
                    <a:pt x="165" y="32"/>
                  </a:lnTo>
                  <a:lnTo>
                    <a:pt x="163" y="32"/>
                  </a:lnTo>
                  <a:lnTo>
                    <a:pt x="163" y="31"/>
                  </a:lnTo>
                  <a:lnTo>
                    <a:pt x="162" y="31"/>
                  </a:lnTo>
                  <a:lnTo>
                    <a:pt x="161" y="31"/>
                  </a:lnTo>
                  <a:lnTo>
                    <a:pt x="161" y="31"/>
                  </a:lnTo>
                  <a:lnTo>
                    <a:pt x="159" y="30"/>
                  </a:lnTo>
                  <a:lnTo>
                    <a:pt x="159" y="30"/>
                  </a:lnTo>
                  <a:lnTo>
                    <a:pt x="158" y="30"/>
                  </a:lnTo>
                  <a:lnTo>
                    <a:pt x="157" y="28"/>
                  </a:lnTo>
                  <a:lnTo>
                    <a:pt x="155" y="30"/>
                  </a:lnTo>
                  <a:lnTo>
                    <a:pt x="154" y="30"/>
                  </a:lnTo>
                  <a:lnTo>
                    <a:pt x="153" y="30"/>
                  </a:lnTo>
                  <a:lnTo>
                    <a:pt x="153" y="28"/>
                  </a:lnTo>
                  <a:lnTo>
                    <a:pt x="151" y="28"/>
                  </a:lnTo>
                  <a:lnTo>
                    <a:pt x="151" y="27"/>
                  </a:lnTo>
                  <a:lnTo>
                    <a:pt x="151" y="26"/>
                  </a:lnTo>
                  <a:lnTo>
                    <a:pt x="151" y="26"/>
                  </a:lnTo>
                  <a:lnTo>
                    <a:pt x="151" y="26"/>
                  </a:lnTo>
                  <a:lnTo>
                    <a:pt x="151" y="24"/>
                  </a:lnTo>
                  <a:lnTo>
                    <a:pt x="151" y="24"/>
                  </a:lnTo>
                  <a:lnTo>
                    <a:pt x="151" y="23"/>
                  </a:lnTo>
                  <a:lnTo>
                    <a:pt x="150" y="22"/>
                  </a:lnTo>
                  <a:lnTo>
                    <a:pt x="150" y="22"/>
                  </a:lnTo>
                  <a:lnTo>
                    <a:pt x="150" y="20"/>
                  </a:lnTo>
                  <a:lnTo>
                    <a:pt x="150" y="20"/>
                  </a:lnTo>
                  <a:lnTo>
                    <a:pt x="150" y="20"/>
                  </a:lnTo>
                  <a:lnTo>
                    <a:pt x="150" y="20"/>
                  </a:lnTo>
                  <a:lnTo>
                    <a:pt x="148" y="20"/>
                  </a:lnTo>
                  <a:lnTo>
                    <a:pt x="148" y="19"/>
                  </a:lnTo>
                  <a:lnTo>
                    <a:pt x="147" y="19"/>
                  </a:lnTo>
                  <a:lnTo>
                    <a:pt x="147" y="17"/>
                  </a:lnTo>
                  <a:lnTo>
                    <a:pt x="147" y="17"/>
                  </a:lnTo>
                  <a:lnTo>
                    <a:pt x="146" y="17"/>
                  </a:lnTo>
                  <a:lnTo>
                    <a:pt x="144" y="17"/>
                  </a:lnTo>
                  <a:lnTo>
                    <a:pt x="143" y="17"/>
                  </a:lnTo>
                  <a:lnTo>
                    <a:pt x="143" y="17"/>
                  </a:lnTo>
                  <a:lnTo>
                    <a:pt x="142" y="17"/>
                  </a:lnTo>
                  <a:lnTo>
                    <a:pt x="140" y="17"/>
                  </a:lnTo>
                  <a:lnTo>
                    <a:pt x="138" y="16"/>
                  </a:lnTo>
                  <a:lnTo>
                    <a:pt x="138" y="16"/>
                  </a:lnTo>
                  <a:lnTo>
                    <a:pt x="138" y="16"/>
                  </a:lnTo>
                  <a:lnTo>
                    <a:pt x="138" y="16"/>
                  </a:lnTo>
                  <a:lnTo>
                    <a:pt x="138" y="15"/>
                  </a:lnTo>
                  <a:lnTo>
                    <a:pt x="138" y="15"/>
                  </a:lnTo>
                  <a:lnTo>
                    <a:pt x="138" y="15"/>
                  </a:lnTo>
                  <a:lnTo>
                    <a:pt x="138" y="13"/>
                  </a:lnTo>
                  <a:lnTo>
                    <a:pt x="138" y="12"/>
                  </a:lnTo>
                  <a:lnTo>
                    <a:pt x="136" y="11"/>
                  </a:lnTo>
                  <a:lnTo>
                    <a:pt x="136" y="11"/>
                  </a:lnTo>
                  <a:lnTo>
                    <a:pt x="136" y="11"/>
                  </a:lnTo>
                  <a:lnTo>
                    <a:pt x="138" y="9"/>
                  </a:lnTo>
                  <a:lnTo>
                    <a:pt x="139" y="9"/>
                  </a:lnTo>
                  <a:lnTo>
                    <a:pt x="139" y="9"/>
                  </a:lnTo>
                  <a:lnTo>
                    <a:pt x="139" y="9"/>
                  </a:lnTo>
                  <a:lnTo>
                    <a:pt x="136" y="5"/>
                  </a:lnTo>
                  <a:lnTo>
                    <a:pt x="135" y="3"/>
                  </a:lnTo>
                  <a:lnTo>
                    <a:pt x="134" y="1"/>
                  </a:lnTo>
                  <a:lnTo>
                    <a:pt x="134" y="1"/>
                  </a:lnTo>
                  <a:lnTo>
                    <a:pt x="132" y="0"/>
                  </a:lnTo>
                  <a:lnTo>
                    <a:pt x="131" y="0"/>
                  </a:lnTo>
                  <a:lnTo>
                    <a:pt x="128" y="0"/>
                  </a:lnTo>
                  <a:lnTo>
                    <a:pt x="127" y="0"/>
                  </a:lnTo>
                  <a:lnTo>
                    <a:pt x="125" y="0"/>
                  </a:lnTo>
                  <a:lnTo>
                    <a:pt x="123" y="1"/>
                  </a:lnTo>
                  <a:lnTo>
                    <a:pt x="121" y="1"/>
                  </a:lnTo>
                  <a:lnTo>
                    <a:pt x="120" y="1"/>
                  </a:lnTo>
                  <a:lnTo>
                    <a:pt x="119" y="1"/>
                  </a:lnTo>
                  <a:lnTo>
                    <a:pt x="117" y="1"/>
                  </a:lnTo>
                  <a:lnTo>
                    <a:pt x="117" y="1"/>
                  </a:lnTo>
                  <a:lnTo>
                    <a:pt x="116" y="1"/>
                  </a:lnTo>
                  <a:lnTo>
                    <a:pt x="116" y="4"/>
                  </a:lnTo>
                  <a:lnTo>
                    <a:pt x="115" y="4"/>
                  </a:lnTo>
                  <a:lnTo>
                    <a:pt x="113" y="5"/>
                  </a:lnTo>
                  <a:lnTo>
                    <a:pt x="113" y="5"/>
                  </a:lnTo>
                  <a:lnTo>
                    <a:pt x="112" y="5"/>
                  </a:lnTo>
                  <a:lnTo>
                    <a:pt x="110" y="4"/>
                  </a:lnTo>
                  <a:lnTo>
                    <a:pt x="110" y="4"/>
                  </a:lnTo>
                  <a:lnTo>
                    <a:pt x="109" y="4"/>
                  </a:lnTo>
                  <a:lnTo>
                    <a:pt x="108" y="4"/>
                  </a:lnTo>
                  <a:lnTo>
                    <a:pt x="105" y="4"/>
                  </a:lnTo>
                  <a:lnTo>
                    <a:pt x="104" y="5"/>
                  </a:lnTo>
                  <a:lnTo>
                    <a:pt x="102" y="4"/>
                  </a:lnTo>
                  <a:lnTo>
                    <a:pt x="102" y="4"/>
                  </a:lnTo>
                  <a:lnTo>
                    <a:pt x="101" y="5"/>
                  </a:lnTo>
                  <a:lnTo>
                    <a:pt x="100" y="7"/>
                  </a:lnTo>
                  <a:lnTo>
                    <a:pt x="98" y="7"/>
                  </a:lnTo>
                  <a:lnTo>
                    <a:pt x="97" y="8"/>
                  </a:lnTo>
                  <a:lnTo>
                    <a:pt x="97" y="9"/>
                  </a:lnTo>
                  <a:lnTo>
                    <a:pt x="97" y="11"/>
                  </a:lnTo>
                  <a:lnTo>
                    <a:pt x="95" y="12"/>
                  </a:lnTo>
                  <a:lnTo>
                    <a:pt x="95" y="12"/>
                  </a:lnTo>
                  <a:lnTo>
                    <a:pt x="97" y="13"/>
                  </a:lnTo>
                  <a:lnTo>
                    <a:pt x="97" y="15"/>
                  </a:lnTo>
                  <a:lnTo>
                    <a:pt x="97" y="15"/>
                  </a:lnTo>
                  <a:lnTo>
                    <a:pt x="95" y="16"/>
                  </a:lnTo>
                  <a:lnTo>
                    <a:pt x="95" y="16"/>
                  </a:lnTo>
                  <a:lnTo>
                    <a:pt x="94" y="16"/>
                  </a:lnTo>
                  <a:lnTo>
                    <a:pt x="93" y="16"/>
                  </a:lnTo>
                  <a:lnTo>
                    <a:pt x="93" y="15"/>
                  </a:lnTo>
                  <a:lnTo>
                    <a:pt x="93" y="13"/>
                  </a:lnTo>
                  <a:lnTo>
                    <a:pt x="91" y="13"/>
                  </a:lnTo>
                  <a:lnTo>
                    <a:pt x="90" y="13"/>
                  </a:lnTo>
                  <a:lnTo>
                    <a:pt x="89" y="13"/>
                  </a:lnTo>
                  <a:lnTo>
                    <a:pt x="86" y="13"/>
                  </a:lnTo>
                  <a:lnTo>
                    <a:pt x="85" y="13"/>
                  </a:lnTo>
                  <a:lnTo>
                    <a:pt x="83" y="15"/>
                  </a:lnTo>
                  <a:lnTo>
                    <a:pt x="82" y="15"/>
                  </a:lnTo>
                  <a:lnTo>
                    <a:pt x="82" y="15"/>
                  </a:lnTo>
                  <a:lnTo>
                    <a:pt x="81" y="13"/>
                  </a:lnTo>
                  <a:lnTo>
                    <a:pt x="81" y="12"/>
                  </a:lnTo>
                  <a:lnTo>
                    <a:pt x="79" y="11"/>
                  </a:lnTo>
                  <a:lnTo>
                    <a:pt x="79" y="11"/>
                  </a:lnTo>
                  <a:lnTo>
                    <a:pt x="79" y="11"/>
                  </a:lnTo>
                  <a:lnTo>
                    <a:pt x="78" y="12"/>
                  </a:lnTo>
                  <a:lnTo>
                    <a:pt x="78" y="12"/>
                  </a:lnTo>
                  <a:lnTo>
                    <a:pt x="78" y="12"/>
                  </a:lnTo>
                  <a:lnTo>
                    <a:pt x="76" y="12"/>
                  </a:lnTo>
                  <a:lnTo>
                    <a:pt x="76" y="13"/>
                  </a:lnTo>
                  <a:lnTo>
                    <a:pt x="75" y="13"/>
                  </a:lnTo>
                  <a:lnTo>
                    <a:pt x="75" y="13"/>
                  </a:lnTo>
                  <a:lnTo>
                    <a:pt x="74" y="13"/>
                  </a:lnTo>
                  <a:lnTo>
                    <a:pt x="74" y="12"/>
                  </a:lnTo>
                  <a:lnTo>
                    <a:pt x="72" y="12"/>
                  </a:lnTo>
                  <a:lnTo>
                    <a:pt x="72" y="12"/>
                  </a:lnTo>
                  <a:lnTo>
                    <a:pt x="70" y="12"/>
                  </a:lnTo>
                  <a:lnTo>
                    <a:pt x="70" y="11"/>
                  </a:lnTo>
                  <a:lnTo>
                    <a:pt x="68" y="12"/>
                  </a:lnTo>
                  <a:lnTo>
                    <a:pt x="68" y="12"/>
                  </a:lnTo>
                  <a:lnTo>
                    <a:pt x="67" y="12"/>
                  </a:lnTo>
                  <a:lnTo>
                    <a:pt x="66" y="12"/>
                  </a:lnTo>
                  <a:lnTo>
                    <a:pt x="66" y="12"/>
                  </a:lnTo>
                  <a:lnTo>
                    <a:pt x="64" y="12"/>
                  </a:lnTo>
                  <a:lnTo>
                    <a:pt x="64" y="13"/>
                  </a:lnTo>
                  <a:lnTo>
                    <a:pt x="64" y="13"/>
                  </a:lnTo>
                  <a:lnTo>
                    <a:pt x="63" y="13"/>
                  </a:lnTo>
                  <a:lnTo>
                    <a:pt x="63" y="12"/>
                  </a:lnTo>
                  <a:lnTo>
                    <a:pt x="63" y="12"/>
                  </a:lnTo>
                  <a:lnTo>
                    <a:pt x="60" y="11"/>
                  </a:lnTo>
                  <a:lnTo>
                    <a:pt x="60" y="12"/>
                  </a:lnTo>
                  <a:lnTo>
                    <a:pt x="59" y="12"/>
                  </a:lnTo>
                  <a:lnTo>
                    <a:pt x="59" y="11"/>
                  </a:lnTo>
                  <a:lnTo>
                    <a:pt x="57" y="9"/>
                  </a:lnTo>
                  <a:lnTo>
                    <a:pt x="56" y="9"/>
                  </a:lnTo>
                  <a:lnTo>
                    <a:pt x="55" y="9"/>
                  </a:lnTo>
                  <a:lnTo>
                    <a:pt x="53" y="9"/>
                  </a:lnTo>
                  <a:lnTo>
                    <a:pt x="51" y="8"/>
                  </a:lnTo>
                  <a:lnTo>
                    <a:pt x="49" y="8"/>
                  </a:lnTo>
                  <a:lnTo>
                    <a:pt x="49" y="8"/>
                  </a:lnTo>
                  <a:lnTo>
                    <a:pt x="48" y="8"/>
                  </a:lnTo>
                  <a:lnTo>
                    <a:pt x="44" y="7"/>
                  </a:lnTo>
                  <a:lnTo>
                    <a:pt x="42" y="7"/>
                  </a:lnTo>
                  <a:lnTo>
                    <a:pt x="40" y="7"/>
                  </a:lnTo>
                  <a:lnTo>
                    <a:pt x="36" y="7"/>
                  </a:lnTo>
                  <a:lnTo>
                    <a:pt x="34" y="7"/>
                  </a:lnTo>
                  <a:lnTo>
                    <a:pt x="33" y="7"/>
                  </a:lnTo>
                  <a:lnTo>
                    <a:pt x="32" y="7"/>
                  </a:lnTo>
                  <a:lnTo>
                    <a:pt x="29" y="7"/>
                  </a:lnTo>
                  <a:lnTo>
                    <a:pt x="29" y="7"/>
                  </a:lnTo>
                  <a:lnTo>
                    <a:pt x="28" y="7"/>
                  </a:lnTo>
                  <a:lnTo>
                    <a:pt x="26" y="8"/>
                  </a:lnTo>
                  <a:lnTo>
                    <a:pt x="25" y="8"/>
                  </a:lnTo>
                  <a:lnTo>
                    <a:pt x="25" y="9"/>
                  </a:lnTo>
                  <a:lnTo>
                    <a:pt x="23" y="11"/>
                  </a:lnTo>
                  <a:lnTo>
                    <a:pt x="22" y="12"/>
                  </a:lnTo>
                  <a:lnTo>
                    <a:pt x="21" y="12"/>
                  </a:lnTo>
                  <a:lnTo>
                    <a:pt x="21" y="11"/>
                  </a:lnTo>
                  <a:lnTo>
                    <a:pt x="19" y="11"/>
                  </a:lnTo>
                  <a:lnTo>
                    <a:pt x="18" y="11"/>
                  </a:lnTo>
                  <a:lnTo>
                    <a:pt x="18" y="11"/>
                  </a:lnTo>
                  <a:lnTo>
                    <a:pt x="17" y="11"/>
                  </a:lnTo>
                  <a:lnTo>
                    <a:pt x="17" y="12"/>
                  </a:lnTo>
                  <a:lnTo>
                    <a:pt x="17" y="12"/>
                  </a:lnTo>
                  <a:lnTo>
                    <a:pt x="18" y="13"/>
                  </a:lnTo>
                  <a:lnTo>
                    <a:pt x="18" y="15"/>
                  </a:lnTo>
                  <a:lnTo>
                    <a:pt x="18" y="15"/>
                  </a:lnTo>
                  <a:lnTo>
                    <a:pt x="18" y="16"/>
                  </a:lnTo>
                  <a:lnTo>
                    <a:pt x="18" y="16"/>
                  </a:lnTo>
                  <a:lnTo>
                    <a:pt x="21" y="19"/>
                  </a:lnTo>
                  <a:lnTo>
                    <a:pt x="21" y="20"/>
                  </a:lnTo>
                  <a:lnTo>
                    <a:pt x="22" y="22"/>
                  </a:lnTo>
                  <a:lnTo>
                    <a:pt x="22" y="23"/>
                  </a:lnTo>
                  <a:lnTo>
                    <a:pt x="23" y="23"/>
                  </a:lnTo>
                  <a:lnTo>
                    <a:pt x="22" y="23"/>
                  </a:lnTo>
                  <a:lnTo>
                    <a:pt x="22" y="23"/>
                  </a:lnTo>
                  <a:lnTo>
                    <a:pt x="22" y="23"/>
                  </a:lnTo>
                  <a:lnTo>
                    <a:pt x="22" y="23"/>
                  </a:lnTo>
                  <a:lnTo>
                    <a:pt x="22" y="24"/>
                  </a:lnTo>
                  <a:lnTo>
                    <a:pt x="22" y="24"/>
                  </a:lnTo>
                  <a:lnTo>
                    <a:pt x="22" y="26"/>
                  </a:lnTo>
                  <a:lnTo>
                    <a:pt x="22" y="27"/>
                  </a:lnTo>
                  <a:lnTo>
                    <a:pt x="22" y="28"/>
                  </a:lnTo>
                  <a:lnTo>
                    <a:pt x="22" y="28"/>
                  </a:lnTo>
                  <a:lnTo>
                    <a:pt x="21" y="30"/>
                  </a:lnTo>
                  <a:lnTo>
                    <a:pt x="18" y="30"/>
                  </a:lnTo>
                  <a:lnTo>
                    <a:pt x="18" y="31"/>
                  </a:lnTo>
                  <a:lnTo>
                    <a:pt x="17" y="32"/>
                  </a:lnTo>
                  <a:lnTo>
                    <a:pt x="15" y="32"/>
                  </a:lnTo>
                  <a:lnTo>
                    <a:pt x="14" y="34"/>
                  </a:lnTo>
                  <a:lnTo>
                    <a:pt x="11" y="37"/>
                  </a:lnTo>
                  <a:lnTo>
                    <a:pt x="10" y="38"/>
                  </a:lnTo>
                  <a:lnTo>
                    <a:pt x="9" y="39"/>
                  </a:lnTo>
                  <a:lnTo>
                    <a:pt x="7" y="41"/>
                  </a:lnTo>
                  <a:lnTo>
                    <a:pt x="6" y="42"/>
                  </a:lnTo>
                  <a:lnTo>
                    <a:pt x="7" y="43"/>
                  </a:lnTo>
                  <a:lnTo>
                    <a:pt x="7" y="45"/>
                  </a:lnTo>
                  <a:lnTo>
                    <a:pt x="7" y="46"/>
                  </a:lnTo>
                  <a:lnTo>
                    <a:pt x="7" y="46"/>
                  </a:lnTo>
                  <a:lnTo>
                    <a:pt x="7" y="47"/>
                  </a:lnTo>
                  <a:lnTo>
                    <a:pt x="7" y="47"/>
                  </a:lnTo>
                  <a:lnTo>
                    <a:pt x="7" y="47"/>
                  </a:lnTo>
                  <a:lnTo>
                    <a:pt x="9" y="49"/>
                  </a:lnTo>
                  <a:lnTo>
                    <a:pt x="9" y="49"/>
                  </a:lnTo>
                  <a:lnTo>
                    <a:pt x="9" y="49"/>
                  </a:lnTo>
                  <a:lnTo>
                    <a:pt x="9" y="50"/>
                  </a:lnTo>
                  <a:lnTo>
                    <a:pt x="7" y="49"/>
                  </a:lnTo>
                  <a:lnTo>
                    <a:pt x="6" y="49"/>
                  </a:lnTo>
                  <a:lnTo>
                    <a:pt x="6" y="49"/>
                  </a:lnTo>
                  <a:lnTo>
                    <a:pt x="4" y="50"/>
                  </a:lnTo>
                  <a:lnTo>
                    <a:pt x="4" y="50"/>
                  </a:lnTo>
                  <a:lnTo>
                    <a:pt x="4" y="52"/>
                  </a:lnTo>
                  <a:lnTo>
                    <a:pt x="3" y="52"/>
                  </a:lnTo>
                  <a:lnTo>
                    <a:pt x="3" y="54"/>
                  </a:lnTo>
                  <a:lnTo>
                    <a:pt x="2" y="54"/>
                  </a:lnTo>
                  <a:lnTo>
                    <a:pt x="0" y="56"/>
                  </a:lnTo>
                  <a:lnTo>
                    <a:pt x="0" y="58"/>
                  </a:lnTo>
                  <a:lnTo>
                    <a:pt x="2" y="58"/>
                  </a:lnTo>
                  <a:lnTo>
                    <a:pt x="2" y="58"/>
                  </a:lnTo>
                  <a:lnTo>
                    <a:pt x="2" y="58"/>
                  </a:lnTo>
                  <a:lnTo>
                    <a:pt x="2" y="60"/>
                  </a:lnTo>
                  <a:lnTo>
                    <a:pt x="2" y="60"/>
                  </a:lnTo>
                  <a:lnTo>
                    <a:pt x="2" y="60"/>
                  </a:lnTo>
                  <a:lnTo>
                    <a:pt x="3" y="61"/>
                  </a:lnTo>
                  <a:lnTo>
                    <a:pt x="3" y="61"/>
                  </a:lnTo>
                  <a:lnTo>
                    <a:pt x="4" y="61"/>
                  </a:lnTo>
                  <a:lnTo>
                    <a:pt x="4" y="61"/>
                  </a:lnTo>
                  <a:lnTo>
                    <a:pt x="6" y="62"/>
                  </a:lnTo>
                  <a:lnTo>
                    <a:pt x="7" y="62"/>
                  </a:lnTo>
                  <a:lnTo>
                    <a:pt x="7" y="62"/>
                  </a:lnTo>
                  <a:lnTo>
                    <a:pt x="7" y="62"/>
                  </a:lnTo>
                  <a:lnTo>
                    <a:pt x="7" y="62"/>
                  </a:lnTo>
                  <a:lnTo>
                    <a:pt x="9" y="64"/>
                  </a:lnTo>
                  <a:lnTo>
                    <a:pt x="9" y="64"/>
                  </a:lnTo>
                  <a:lnTo>
                    <a:pt x="9" y="64"/>
                  </a:lnTo>
                  <a:lnTo>
                    <a:pt x="9" y="65"/>
                  </a:lnTo>
                  <a:lnTo>
                    <a:pt x="9" y="65"/>
                  </a:lnTo>
                  <a:lnTo>
                    <a:pt x="9" y="65"/>
                  </a:lnTo>
                  <a:lnTo>
                    <a:pt x="10" y="65"/>
                  </a:lnTo>
                  <a:lnTo>
                    <a:pt x="11" y="64"/>
                  </a:lnTo>
                  <a:lnTo>
                    <a:pt x="11" y="64"/>
                  </a:lnTo>
                  <a:lnTo>
                    <a:pt x="13" y="64"/>
                  </a:lnTo>
                  <a:lnTo>
                    <a:pt x="13" y="64"/>
                  </a:lnTo>
                  <a:lnTo>
                    <a:pt x="15" y="65"/>
                  </a:lnTo>
                  <a:lnTo>
                    <a:pt x="18" y="65"/>
                  </a:lnTo>
                  <a:lnTo>
                    <a:pt x="18" y="65"/>
                  </a:lnTo>
                  <a:lnTo>
                    <a:pt x="18" y="65"/>
                  </a:lnTo>
                  <a:lnTo>
                    <a:pt x="18" y="65"/>
                  </a:lnTo>
                  <a:lnTo>
                    <a:pt x="22" y="65"/>
                  </a:lnTo>
                  <a:lnTo>
                    <a:pt x="22" y="65"/>
                  </a:lnTo>
                  <a:lnTo>
                    <a:pt x="22" y="65"/>
                  </a:lnTo>
                  <a:lnTo>
                    <a:pt x="23" y="66"/>
                  </a:lnTo>
                  <a:lnTo>
                    <a:pt x="25" y="65"/>
                  </a:lnTo>
                  <a:lnTo>
                    <a:pt x="26" y="65"/>
                  </a:lnTo>
                  <a:lnTo>
                    <a:pt x="28" y="65"/>
                  </a:lnTo>
                  <a:lnTo>
                    <a:pt x="29" y="65"/>
                  </a:lnTo>
                  <a:lnTo>
                    <a:pt x="29" y="66"/>
                  </a:lnTo>
                  <a:lnTo>
                    <a:pt x="32" y="68"/>
                  </a:lnTo>
                  <a:lnTo>
                    <a:pt x="32" y="69"/>
                  </a:lnTo>
                  <a:lnTo>
                    <a:pt x="33" y="68"/>
                  </a:lnTo>
                  <a:lnTo>
                    <a:pt x="34" y="68"/>
                  </a:lnTo>
                  <a:lnTo>
                    <a:pt x="34" y="66"/>
                  </a:lnTo>
                  <a:lnTo>
                    <a:pt x="38" y="66"/>
                  </a:lnTo>
                  <a:lnTo>
                    <a:pt x="41" y="65"/>
                  </a:lnTo>
                  <a:lnTo>
                    <a:pt x="44" y="65"/>
                  </a:lnTo>
                  <a:lnTo>
                    <a:pt x="47" y="65"/>
                  </a:lnTo>
                  <a:lnTo>
                    <a:pt x="47" y="64"/>
                  </a:lnTo>
                  <a:lnTo>
                    <a:pt x="48" y="62"/>
                  </a:lnTo>
                  <a:lnTo>
                    <a:pt x="48" y="61"/>
                  </a:lnTo>
                  <a:lnTo>
                    <a:pt x="49" y="61"/>
                  </a:lnTo>
                  <a:lnTo>
                    <a:pt x="51" y="61"/>
                  </a:lnTo>
                  <a:lnTo>
                    <a:pt x="52" y="61"/>
                  </a:lnTo>
                  <a:lnTo>
                    <a:pt x="52" y="60"/>
                  </a:lnTo>
                  <a:lnTo>
                    <a:pt x="53" y="58"/>
                  </a:lnTo>
                  <a:lnTo>
                    <a:pt x="55" y="60"/>
                  </a:lnTo>
                  <a:lnTo>
                    <a:pt x="56" y="60"/>
                  </a:lnTo>
                  <a:lnTo>
                    <a:pt x="59" y="60"/>
                  </a:lnTo>
                  <a:lnTo>
                    <a:pt x="59" y="58"/>
                  </a:lnTo>
                  <a:lnTo>
                    <a:pt x="60" y="58"/>
                  </a:lnTo>
                  <a:lnTo>
                    <a:pt x="62" y="58"/>
                  </a:lnTo>
                  <a:lnTo>
                    <a:pt x="62" y="57"/>
                  </a:lnTo>
                  <a:lnTo>
                    <a:pt x="62" y="58"/>
                  </a:lnTo>
                  <a:lnTo>
                    <a:pt x="62" y="58"/>
                  </a:lnTo>
                  <a:lnTo>
                    <a:pt x="64" y="58"/>
                  </a:lnTo>
                  <a:lnTo>
                    <a:pt x="66" y="58"/>
                  </a:lnTo>
                  <a:lnTo>
                    <a:pt x="66" y="60"/>
                  </a:lnTo>
                  <a:lnTo>
                    <a:pt x="67" y="60"/>
                  </a:lnTo>
                  <a:lnTo>
                    <a:pt x="67" y="60"/>
                  </a:lnTo>
                  <a:lnTo>
                    <a:pt x="68" y="60"/>
                  </a:lnTo>
                  <a:lnTo>
                    <a:pt x="68" y="61"/>
                  </a:lnTo>
                  <a:lnTo>
                    <a:pt x="68" y="61"/>
                  </a:lnTo>
                  <a:lnTo>
                    <a:pt x="70" y="61"/>
                  </a:lnTo>
                  <a:lnTo>
                    <a:pt x="71" y="61"/>
                  </a:lnTo>
                  <a:lnTo>
                    <a:pt x="71" y="62"/>
                  </a:lnTo>
                  <a:lnTo>
                    <a:pt x="71" y="62"/>
                  </a:lnTo>
                  <a:lnTo>
                    <a:pt x="71" y="62"/>
                  </a:lnTo>
                  <a:lnTo>
                    <a:pt x="72" y="62"/>
                  </a:lnTo>
                  <a:lnTo>
                    <a:pt x="72" y="62"/>
                  </a:lnTo>
                  <a:lnTo>
                    <a:pt x="72" y="64"/>
                  </a:lnTo>
                  <a:lnTo>
                    <a:pt x="72" y="62"/>
                  </a:lnTo>
                  <a:lnTo>
                    <a:pt x="74" y="62"/>
                  </a:lnTo>
                  <a:lnTo>
                    <a:pt x="75" y="62"/>
                  </a:lnTo>
                  <a:lnTo>
                    <a:pt x="76" y="65"/>
                  </a:lnTo>
                  <a:lnTo>
                    <a:pt x="78" y="65"/>
                  </a:lnTo>
                  <a:lnTo>
                    <a:pt x="78" y="65"/>
                  </a:lnTo>
                  <a:lnTo>
                    <a:pt x="79" y="65"/>
                  </a:lnTo>
                  <a:lnTo>
                    <a:pt x="79" y="65"/>
                  </a:lnTo>
                  <a:lnTo>
                    <a:pt x="79" y="65"/>
                  </a:lnTo>
                  <a:lnTo>
                    <a:pt x="81" y="66"/>
                  </a:lnTo>
                  <a:lnTo>
                    <a:pt x="81" y="68"/>
                  </a:lnTo>
                  <a:lnTo>
                    <a:pt x="81" y="68"/>
                  </a:lnTo>
                  <a:lnTo>
                    <a:pt x="81" y="69"/>
                  </a:lnTo>
                  <a:lnTo>
                    <a:pt x="81" y="71"/>
                  </a:lnTo>
                  <a:lnTo>
                    <a:pt x="79" y="72"/>
                  </a:lnTo>
                  <a:lnTo>
                    <a:pt x="79" y="72"/>
                  </a:lnTo>
                  <a:lnTo>
                    <a:pt x="81" y="72"/>
                  </a:lnTo>
                  <a:lnTo>
                    <a:pt x="81" y="72"/>
                  </a:lnTo>
                  <a:lnTo>
                    <a:pt x="82" y="73"/>
                  </a:lnTo>
                  <a:lnTo>
                    <a:pt x="83" y="75"/>
                  </a:lnTo>
                  <a:lnTo>
                    <a:pt x="83" y="75"/>
                  </a:lnTo>
                  <a:lnTo>
                    <a:pt x="85" y="75"/>
                  </a:lnTo>
                  <a:lnTo>
                    <a:pt x="85" y="75"/>
                  </a:lnTo>
                  <a:lnTo>
                    <a:pt x="85" y="76"/>
                  </a:lnTo>
                  <a:lnTo>
                    <a:pt x="85" y="76"/>
                  </a:lnTo>
                  <a:lnTo>
                    <a:pt x="85" y="77"/>
                  </a:lnTo>
                  <a:lnTo>
                    <a:pt x="85" y="77"/>
                  </a:lnTo>
                  <a:lnTo>
                    <a:pt x="85" y="79"/>
                  </a:lnTo>
                  <a:lnTo>
                    <a:pt x="85" y="79"/>
                  </a:lnTo>
                  <a:lnTo>
                    <a:pt x="85" y="79"/>
                  </a:lnTo>
                  <a:lnTo>
                    <a:pt x="85" y="80"/>
                  </a:lnTo>
                  <a:lnTo>
                    <a:pt x="86" y="80"/>
                  </a:lnTo>
                  <a:lnTo>
                    <a:pt x="89" y="81"/>
                  </a:lnTo>
                  <a:lnTo>
                    <a:pt x="89" y="81"/>
                  </a:lnTo>
                  <a:lnTo>
                    <a:pt x="89" y="83"/>
                  </a:lnTo>
                  <a:lnTo>
                    <a:pt x="89" y="84"/>
                  </a:lnTo>
                  <a:lnTo>
                    <a:pt x="89" y="86"/>
                  </a:lnTo>
                  <a:lnTo>
                    <a:pt x="91" y="87"/>
                  </a:lnTo>
                  <a:lnTo>
                    <a:pt x="91" y="87"/>
                  </a:lnTo>
                  <a:lnTo>
                    <a:pt x="90" y="88"/>
                  </a:lnTo>
                  <a:lnTo>
                    <a:pt x="89" y="88"/>
                  </a:lnTo>
                  <a:lnTo>
                    <a:pt x="87" y="88"/>
                  </a:lnTo>
                  <a:lnTo>
                    <a:pt x="87" y="87"/>
                  </a:lnTo>
                  <a:lnTo>
                    <a:pt x="86" y="87"/>
                  </a:lnTo>
                  <a:lnTo>
                    <a:pt x="86" y="87"/>
                  </a:lnTo>
                  <a:lnTo>
                    <a:pt x="85" y="87"/>
                  </a:lnTo>
                  <a:lnTo>
                    <a:pt x="85" y="87"/>
                  </a:lnTo>
                  <a:lnTo>
                    <a:pt x="83" y="87"/>
                  </a:lnTo>
                  <a:lnTo>
                    <a:pt x="83" y="87"/>
                  </a:lnTo>
                  <a:lnTo>
                    <a:pt x="83" y="87"/>
                  </a:lnTo>
                  <a:lnTo>
                    <a:pt x="83" y="87"/>
                  </a:lnTo>
                  <a:lnTo>
                    <a:pt x="82" y="87"/>
                  </a:lnTo>
                  <a:lnTo>
                    <a:pt x="82" y="87"/>
                  </a:lnTo>
                  <a:lnTo>
                    <a:pt x="81" y="87"/>
                  </a:lnTo>
                  <a:lnTo>
                    <a:pt x="81" y="88"/>
                  </a:lnTo>
                  <a:lnTo>
                    <a:pt x="81" y="88"/>
                  </a:lnTo>
                  <a:lnTo>
                    <a:pt x="81" y="86"/>
                  </a:lnTo>
                  <a:lnTo>
                    <a:pt x="81" y="86"/>
                  </a:lnTo>
                  <a:lnTo>
                    <a:pt x="81" y="86"/>
                  </a:lnTo>
                  <a:lnTo>
                    <a:pt x="79" y="86"/>
                  </a:lnTo>
                  <a:lnTo>
                    <a:pt x="78" y="87"/>
                  </a:lnTo>
                  <a:lnTo>
                    <a:pt x="78" y="87"/>
                  </a:lnTo>
                  <a:lnTo>
                    <a:pt x="78" y="88"/>
                  </a:lnTo>
                  <a:lnTo>
                    <a:pt x="78" y="90"/>
                  </a:lnTo>
                  <a:lnTo>
                    <a:pt x="78" y="91"/>
                  </a:lnTo>
                  <a:lnTo>
                    <a:pt x="78" y="91"/>
                  </a:lnTo>
                  <a:lnTo>
                    <a:pt x="78" y="92"/>
                  </a:lnTo>
                  <a:lnTo>
                    <a:pt x="76" y="94"/>
                  </a:lnTo>
                  <a:lnTo>
                    <a:pt x="75" y="94"/>
                  </a:lnTo>
                  <a:lnTo>
                    <a:pt x="75" y="95"/>
                  </a:lnTo>
                  <a:lnTo>
                    <a:pt x="75" y="96"/>
                  </a:lnTo>
                  <a:lnTo>
                    <a:pt x="74" y="96"/>
                  </a:lnTo>
                  <a:lnTo>
                    <a:pt x="72" y="98"/>
                  </a:lnTo>
                  <a:lnTo>
                    <a:pt x="72" y="99"/>
                  </a:lnTo>
                  <a:lnTo>
                    <a:pt x="72" y="99"/>
                  </a:lnTo>
                  <a:lnTo>
                    <a:pt x="72" y="99"/>
                  </a:lnTo>
                  <a:lnTo>
                    <a:pt x="72" y="100"/>
                  </a:lnTo>
                  <a:lnTo>
                    <a:pt x="72" y="100"/>
                  </a:lnTo>
                  <a:lnTo>
                    <a:pt x="71" y="100"/>
                  </a:lnTo>
                  <a:lnTo>
                    <a:pt x="70" y="100"/>
                  </a:lnTo>
                  <a:lnTo>
                    <a:pt x="70" y="100"/>
                  </a:lnTo>
                  <a:lnTo>
                    <a:pt x="71" y="102"/>
                  </a:lnTo>
                  <a:lnTo>
                    <a:pt x="72" y="103"/>
                  </a:lnTo>
                  <a:lnTo>
                    <a:pt x="75" y="103"/>
                  </a:lnTo>
                  <a:lnTo>
                    <a:pt x="76" y="103"/>
                  </a:lnTo>
                  <a:lnTo>
                    <a:pt x="76" y="103"/>
                  </a:lnTo>
                  <a:lnTo>
                    <a:pt x="75" y="103"/>
                  </a:lnTo>
                  <a:lnTo>
                    <a:pt x="75" y="103"/>
                  </a:lnTo>
                  <a:lnTo>
                    <a:pt x="76" y="103"/>
                  </a:lnTo>
                  <a:lnTo>
                    <a:pt x="76" y="103"/>
                  </a:lnTo>
                  <a:lnTo>
                    <a:pt x="76" y="103"/>
                  </a:lnTo>
                  <a:lnTo>
                    <a:pt x="79" y="103"/>
                  </a:lnTo>
                  <a:lnTo>
                    <a:pt x="81" y="102"/>
                  </a:lnTo>
                  <a:lnTo>
                    <a:pt x="83" y="102"/>
                  </a:lnTo>
                  <a:lnTo>
                    <a:pt x="85" y="102"/>
                  </a:lnTo>
                  <a:lnTo>
                    <a:pt x="86" y="103"/>
                  </a:lnTo>
                  <a:lnTo>
                    <a:pt x="86" y="103"/>
                  </a:lnTo>
                  <a:lnTo>
                    <a:pt x="86" y="102"/>
                  </a:lnTo>
                  <a:lnTo>
                    <a:pt x="86" y="99"/>
                  </a:lnTo>
                  <a:lnTo>
                    <a:pt x="85" y="99"/>
                  </a:lnTo>
                  <a:lnTo>
                    <a:pt x="85" y="98"/>
                  </a:lnTo>
                  <a:lnTo>
                    <a:pt x="86" y="96"/>
                  </a:lnTo>
                  <a:lnTo>
                    <a:pt x="86" y="96"/>
                  </a:lnTo>
                  <a:lnTo>
                    <a:pt x="87" y="96"/>
                  </a:lnTo>
                  <a:lnTo>
                    <a:pt x="89" y="96"/>
                  </a:lnTo>
                  <a:lnTo>
                    <a:pt x="90" y="96"/>
                  </a:lnTo>
                  <a:lnTo>
                    <a:pt x="91" y="95"/>
                  </a:lnTo>
                  <a:lnTo>
                    <a:pt x="93" y="95"/>
                  </a:lnTo>
                  <a:lnTo>
                    <a:pt x="95" y="92"/>
                  </a:lnTo>
                  <a:lnTo>
                    <a:pt x="95" y="91"/>
                  </a:lnTo>
                  <a:lnTo>
                    <a:pt x="97" y="90"/>
                  </a:lnTo>
                  <a:lnTo>
                    <a:pt x="97" y="88"/>
                  </a:lnTo>
                  <a:lnTo>
                    <a:pt x="98" y="88"/>
                  </a:lnTo>
                  <a:lnTo>
                    <a:pt x="98" y="87"/>
                  </a:lnTo>
                  <a:lnTo>
                    <a:pt x="98" y="86"/>
                  </a:lnTo>
                  <a:lnTo>
                    <a:pt x="102" y="84"/>
                  </a:lnTo>
                  <a:lnTo>
                    <a:pt x="105" y="84"/>
                  </a:lnTo>
                  <a:lnTo>
                    <a:pt x="105" y="84"/>
                  </a:lnTo>
                  <a:lnTo>
                    <a:pt x="106" y="83"/>
                  </a:lnTo>
                  <a:lnTo>
                    <a:pt x="108" y="81"/>
                  </a:lnTo>
                  <a:lnTo>
                    <a:pt x="106" y="84"/>
                  </a:lnTo>
                  <a:lnTo>
                    <a:pt x="108" y="84"/>
                  </a:lnTo>
                  <a:lnTo>
                    <a:pt x="110" y="84"/>
                  </a:lnTo>
                  <a:lnTo>
                    <a:pt x="110" y="84"/>
                  </a:lnTo>
                  <a:lnTo>
                    <a:pt x="112" y="83"/>
                  </a:lnTo>
                  <a:lnTo>
                    <a:pt x="112" y="80"/>
                  </a:lnTo>
                  <a:lnTo>
                    <a:pt x="110" y="79"/>
                  </a:lnTo>
                  <a:lnTo>
                    <a:pt x="110" y="77"/>
                  </a:lnTo>
                  <a:lnTo>
                    <a:pt x="109" y="76"/>
                  </a:lnTo>
                  <a:lnTo>
                    <a:pt x="110" y="76"/>
                  </a:lnTo>
                  <a:lnTo>
                    <a:pt x="110" y="77"/>
                  </a:lnTo>
                  <a:lnTo>
                    <a:pt x="112" y="79"/>
                  </a:lnTo>
                  <a:lnTo>
                    <a:pt x="112" y="81"/>
                  </a:lnTo>
                  <a:lnTo>
                    <a:pt x="112" y="81"/>
                  </a:lnTo>
                  <a:lnTo>
                    <a:pt x="112" y="83"/>
                  </a:lnTo>
                  <a:lnTo>
                    <a:pt x="113" y="84"/>
                  </a:lnTo>
                  <a:lnTo>
                    <a:pt x="113" y="84"/>
                  </a:lnTo>
                  <a:lnTo>
                    <a:pt x="116" y="86"/>
                  </a:lnTo>
                  <a:lnTo>
                    <a:pt x="119" y="84"/>
                  </a:lnTo>
                  <a:lnTo>
                    <a:pt x="119" y="84"/>
                  </a:lnTo>
                  <a:lnTo>
                    <a:pt x="117" y="86"/>
                  </a:lnTo>
                  <a:lnTo>
                    <a:pt x="116" y="87"/>
                  </a:lnTo>
                  <a:lnTo>
                    <a:pt x="113" y="86"/>
                  </a:lnTo>
                  <a:lnTo>
                    <a:pt x="110" y="86"/>
                  </a:lnTo>
                  <a:lnTo>
                    <a:pt x="109" y="86"/>
                  </a:lnTo>
                  <a:lnTo>
                    <a:pt x="108" y="86"/>
                  </a:lnTo>
                  <a:lnTo>
                    <a:pt x="108" y="86"/>
                  </a:lnTo>
                  <a:lnTo>
                    <a:pt x="109" y="87"/>
                  </a:lnTo>
                  <a:lnTo>
                    <a:pt x="110" y="87"/>
                  </a:lnTo>
                  <a:lnTo>
                    <a:pt x="112" y="87"/>
                  </a:lnTo>
                  <a:lnTo>
                    <a:pt x="112" y="88"/>
                  </a:lnTo>
                  <a:lnTo>
                    <a:pt x="112" y="88"/>
                  </a:lnTo>
                  <a:lnTo>
                    <a:pt x="112" y="88"/>
                  </a:lnTo>
                  <a:lnTo>
                    <a:pt x="110" y="88"/>
                  </a:lnTo>
                  <a:lnTo>
                    <a:pt x="110" y="88"/>
                  </a:lnTo>
                  <a:lnTo>
                    <a:pt x="110" y="90"/>
                  </a:lnTo>
                  <a:lnTo>
                    <a:pt x="112" y="90"/>
                  </a:lnTo>
                  <a:lnTo>
                    <a:pt x="113" y="90"/>
                  </a:lnTo>
                  <a:lnTo>
                    <a:pt x="116" y="91"/>
                  </a:lnTo>
                  <a:lnTo>
                    <a:pt x="117" y="92"/>
                  </a:lnTo>
                  <a:lnTo>
                    <a:pt x="121" y="91"/>
                  </a:lnTo>
                  <a:lnTo>
                    <a:pt x="123" y="91"/>
                  </a:lnTo>
                  <a:lnTo>
                    <a:pt x="125" y="91"/>
                  </a:lnTo>
                  <a:lnTo>
                    <a:pt x="127" y="91"/>
                  </a:lnTo>
                  <a:lnTo>
                    <a:pt x="128" y="92"/>
                  </a:lnTo>
                  <a:lnTo>
                    <a:pt x="129" y="92"/>
                  </a:lnTo>
                  <a:lnTo>
                    <a:pt x="131" y="92"/>
                  </a:lnTo>
                  <a:lnTo>
                    <a:pt x="131" y="92"/>
                  </a:lnTo>
                  <a:lnTo>
                    <a:pt x="131" y="94"/>
                  </a:lnTo>
                  <a:lnTo>
                    <a:pt x="129" y="95"/>
                  </a:lnTo>
                  <a:lnTo>
                    <a:pt x="127" y="96"/>
                  </a:lnTo>
                  <a:lnTo>
                    <a:pt x="125" y="96"/>
                  </a:lnTo>
                  <a:lnTo>
                    <a:pt x="121" y="99"/>
                  </a:lnTo>
                  <a:lnTo>
                    <a:pt x="119" y="102"/>
                  </a:lnTo>
                  <a:lnTo>
                    <a:pt x="119" y="102"/>
                  </a:lnTo>
                  <a:lnTo>
                    <a:pt x="119" y="103"/>
                  </a:lnTo>
                  <a:lnTo>
                    <a:pt x="121" y="102"/>
                  </a:lnTo>
                  <a:lnTo>
                    <a:pt x="123" y="102"/>
                  </a:lnTo>
                  <a:lnTo>
                    <a:pt x="125" y="105"/>
                  </a:lnTo>
                  <a:lnTo>
                    <a:pt x="127" y="105"/>
                  </a:lnTo>
                  <a:lnTo>
                    <a:pt x="128" y="105"/>
                  </a:lnTo>
                  <a:lnTo>
                    <a:pt x="129" y="106"/>
                  </a:lnTo>
                  <a:lnTo>
                    <a:pt x="131" y="107"/>
                  </a:lnTo>
                  <a:lnTo>
                    <a:pt x="131" y="109"/>
                  </a:lnTo>
                  <a:lnTo>
                    <a:pt x="129" y="111"/>
                  </a:lnTo>
                  <a:lnTo>
                    <a:pt x="129" y="113"/>
                  </a:lnTo>
                  <a:lnTo>
                    <a:pt x="129" y="113"/>
                  </a:lnTo>
                  <a:lnTo>
                    <a:pt x="128" y="113"/>
                  </a:lnTo>
                  <a:lnTo>
                    <a:pt x="131" y="115"/>
                  </a:lnTo>
                  <a:lnTo>
                    <a:pt x="132" y="115"/>
                  </a:lnTo>
                  <a:lnTo>
                    <a:pt x="134" y="115"/>
                  </a:lnTo>
                  <a:lnTo>
                    <a:pt x="136" y="115"/>
                  </a:lnTo>
                  <a:lnTo>
                    <a:pt x="138" y="114"/>
                  </a:lnTo>
                  <a:lnTo>
                    <a:pt x="140" y="111"/>
                  </a:lnTo>
                  <a:lnTo>
                    <a:pt x="143" y="110"/>
                  </a:lnTo>
                  <a:lnTo>
                    <a:pt x="144" y="110"/>
                  </a:lnTo>
                  <a:lnTo>
                    <a:pt x="147" y="110"/>
                  </a:lnTo>
                  <a:lnTo>
                    <a:pt x="148" y="109"/>
                  </a:lnTo>
                  <a:lnTo>
                    <a:pt x="150" y="107"/>
                  </a:lnTo>
                  <a:lnTo>
                    <a:pt x="151" y="106"/>
                  </a:lnTo>
                  <a:lnTo>
                    <a:pt x="153" y="106"/>
                  </a:lnTo>
                  <a:lnTo>
                    <a:pt x="154" y="106"/>
                  </a:lnTo>
                  <a:lnTo>
                    <a:pt x="155" y="106"/>
                  </a:lnTo>
                  <a:lnTo>
                    <a:pt x="155" y="106"/>
                  </a:lnTo>
                  <a:lnTo>
                    <a:pt x="157" y="107"/>
                  </a:lnTo>
                  <a:lnTo>
                    <a:pt x="158" y="107"/>
                  </a:lnTo>
                  <a:lnTo>
                    <a:pt x="161" y="107"/>
                  </a:lnTo>
                  <a:lnTo>
                    <a:pt x="162" y="106"/>
                  </a:lnTo>
                  <a:lnTo>
                    <a:pt x="162" y="105"/>
                  </a:lnTo>
                  <a:lnTo>
                    <a:pt x="162" y="105"/>
                  </a:lnTo>
                  <a:lnTo>
                    <a:pt x="163" y="103"/>
                  </a:lnTo>
                  <a:lnTo>
                    <a:pt x="163" y="102"/>
                  </a:lnTo>
                  <a:lnTo>
                    <a:pt x="162" y="100"/>
                  </a:lnTo>
                  <a:lnTo>
                    <a:pt x="161" y="100"/>
                  </a:lnTo>
                  <a:lnTo>
                    <a:pt x="159" y="100"/>
                  </a:lnTo>
                  <a:lnTo>
                    <a:pt x="158" y="102"/>
                  </a:lnTo>
                  <a:lnTo>
                    <a:pt x="158" y="102"/>
                  </a:lnTo>
                  <a:lnTo>
                    <a:pt x="155" y="102"/>
                  </a:lnTo>
                  <a:lnTo>
                    <a:pt x="155" y="102"/>
                  </a:lnTo>
                  <a:lnTo>
                    <a:pt x="153" y="103"/>
                  </a:lnTo>
                  <a:lnTo>
                    <a:pt x="151" y="103"/>
                  </a:lnTo>
                  <a:lnTo>
                    <a:pt x="150" y="102"/>
                  </a:lnTo>
                  <a:lnTo>
                    <a:pt x="150" y="100"/>
                  </a:lnTo>
                  <a:lnTo>
                    <a:pt x="147" y="98"/>
                  </a:lnTo>
                  <a:lnTo>
                    <a:pt x="146" y="95"/>
                  </a:lnTo>
                  <a:lnTo>
                    <a:pt x="144" y="94"/>
                  </a:lnTo>
                  <a:lnTo>
                    <a:pt x="144" y="92"/>
                  </a:lnTo>
                  <a:lnTo>
                    <a:pt x="144" y="91"/>
                  </a:lnTo>
                  <a:lnTo>
                    <a:pt x="146" y="90"/>
                  </a:lnTo>
                  <a:lnTo>
                    <a:pt x="147" y="90"/>
                  </a:lnTo>
                  <a:lnTo>
                    <a:pt x="148" y="87"/>
                  </a:lnTo>
                  <a:lnTo>
                    <a:pt x="150" y="88"/>
                  </a:lnTo>
                  <a:lnTo>
                    <a:pt x="150" y="88"/>
                  </a:lnTo>
                  <a:lnTo>
                    <a:pt x="150" y="90"/>
                  </a:lnTo>
                  <a:lnTo>
                    <a:pt x="148" y="90"/>
                  </a:lnTo>
                  <a:lnTo>
                    <a:pt x="146" y="91"/>
                  </a:lnTo>
                  <a:lnTo>
                    <a:pt x="147" y="91"/>
                  </a:lnTo>
                  <a:lnTo>
                    <a:pt x="147" y="91"/>
                  </a:lnTo>
                  <a:lnTo>
                    <a:pt x="148" y="91"/>
                  </a:lnTo>
                  <a:lnTo>
                    <a:pt x="148" y="90"/>
                  </a:lnTo>
                  <a:lnTo>
                    <a:pt x="151" y="88"/>
                  </a:lnTo>
                  <a:lnTo>
                    <a:pt x="155" y="84"/>
                  </a:lnTo>
                  <a:lnTo>
                    <a:pt x="158" y="84"/>
                  </a:lnTo>
                  <a:lnTo>
                    <a:pt x="159" y="84"/>
                  </a:lnTo>
                  <a:lnTo>
                    <a:pt x="161" y="84"/>
                  </a:lnTo>
                  <a:lnTo>
                    <a:pt x="162" y="83"/>
                  </a:lnTo>
                  <a:lnTo>
                    <a:pt x="163" y="83"/>
                  </a:lnTo>
                  <a:lnTo>
                    <a:pt x="165" y="83"/>
                  </a:lnTo>
                  <a:lnTo>
                    <a:pt x="166" y="83"/>
                  </a:lnTo>
                  <a:lnTo>
                    <a:pt x="168" y="81"/>
                  </a:lnTo>
                  <a:lnTo>
                    <a:pt x="169" y="80"/>
                  </a:lnTo>
                  <a:lnTo>
                    <a:pt x="172" y="80"/>
                  </a:lnTo>
                  <a:lnTo>
                    <a:pt x="173" y="80"/>
                  </a:lnTo>
                  <a:lnTo>
                    <a:pt x="176" y="77"/>
                  </a:lnTo>
                  <a:lnTo>
                    <a:pt x="178" y="77"/>
                  </a:lnTo>
                  <a:lnTo>
                    <a:pt x="182" y="77"/>
                  </a:lnTo>
                  <a:lnTo>
                    <a:pt x="182" y="77"/>
                  </a:lnTo>
                  <a:lnTo>
                    <a:pt x="182" y="77"/>
                  </a:lnTo>
                  <a:lnTo>
                    <a:pt x="182" y="76"/>
                  </a:lnTo>
                  <a:lnTo>
                    <a:pt x="182" y="76"/>
                  </a:lnTo>
                  <a:lnTo>
                    <a:pt x="184" y="76"/>
                  </a:lnTo>
                  <a:lnTo>
                    <a:pt x="184" y="75"/>
                  </a:lnTo>
                  <a:lnTo>
                    <a:pt x="184" y="75"/>
                  </a:lnTo>
                  <a:lnTo>
                    <a:pt x="182" y="75"/>
                  </a:lnTo>
                  <a:lnTo>
                    <a:pt x="182" y="75"/>
                  </a:lnTo>
                  <a:lnTo>
                    <a:pt x="182" y="75"/>
                  </a:lnTo>
                  <a:lnTo>
                    <a:pt x="182" y="75"/>
                  </a:lnTo>
                  <a:lnTo>
                    <a:pt x="182" y="73"/>
                  </a:lnTo>
                  <a:lnTo>
                    <a:pt x="182" y="73"/>
                  </a:lnTo>
                  <a:lnTo>
                    <a:pt x="184" y="72"/>
                  </a:lnTo>
                  <a:lnTo>
                    <a:pt x="184" y="71"/>
                  </a:lnTo>
                  <a:lnTo>
                    <a:pt x="184" y="71"/>
                  </a:lnTo>
                  <a:lnTo>
                    <a:pt x="187" y="71"/>
                  </a:lnTo>
                  <a:lnTo>
                    <a:pt x="188" y="69"/>
                  </a:lnTo>
                  <a:lnTo>
                    <a:pt x="188" y="69"/>
                  </a:lnTo>
                  <a:lnTo>
                    <a:pt x="189" y="66"/>
                  </a:lnTo>
                  <a:lnTo>
                    <a:pt x="191" y="66"/>
                  </a:lnTo>
                  <a:lnTo>
                    <a:pt x="192" y="66"/>
                  </a:lnTo>
                  <a:lnTo>
                    <a:pt x="193" y="66"/>
                  </a:lnTo>
                  <a:lnTo>
                    <a:pt x="196" y="66"/>
                  </a:lnTo>
                  <a:lnTo>
                    <a:pt x="199" y="66"/>
                  </a:lnTo>
                  <a:lnTo>
                    <a:pt x="200" y="66"/>
                  </a:lnTo>
                  <a:lnTo>
                    <a:pt x="200" y="66"/>
                  </a:lnTo>
                  <a:lnTo>
                    <a:pt x="200" y="65"/>
                  </a:lnTo>
                  <a:lnTo>
                    <a:pt x="200" y="64"/>
                  </a:lnTo>
                  <a:lnTo>
                    <a:pt x="201" y="62"/>
                  </a:lnTo>
                  <a:lnTo>
                    <a:pt x="203" y="61"/>
                  </a:lnTo>
                  <a:lnTo>
                    <a:pt x="203" y="61"/>
                  </a:lnTo>
                  <a:lnTo>
                    <a:pt x="201" y="61"/>
                  </a:lnTo>
                  <a:lnTo>
                    <a:pt x="201" y="60"/>
                  </a:lnTo>
                  <a:lnTo>
                    <a:pt x="201" y="60"/>
                  </a:lnTo>
                  <a:lnTo>
                    <a:pt x="201" y="60"/>
                  </a:lnTo>
                  <a:lnTo>
                    <a:pt x="201" y="60"/>
                  </a:lnTo>
                  <a:lnTo>
                    <a:pt x="201" y="58"/>
                  </a:lnTo>
                  <a:lnTo>
                    <a:pt x="201" y="57"/>
                  </a:lnTo>
                  <a:lnTo>
                    <a:pt x="201" y="57"/>
                  </a:lnTo>
                  <a:lnTo>
                    <a:pt x="200" y="56"/>
                  </a:lnTo>
                  <a:lnTo>
                    <a:pt x="199" y="56"/>
                  </a:lnTo>
                  <a:lnTo>
                    <a:pt x="199" y="54"/>
                  </a:lnTo>
                  <a:lnTo>
                    <a:pt x="200" y="54"/>
                  </a:lnTo>
                  <a:lnTo>
                    <a:pt x="200" y="53"/>
                  </a:lnTo>
                  <a:lnTo>
                    <a:pt x="200" y="53"/>
                  </a:lnTo>
                  <a:lnTo>
                    <a:pt x="201" y="53"/>
                  </a:lnTo>
                  <a:lnTo>
                    <a:pt x="203" y="53"/>
                  </a:lnTo>
                  <a:lnTo>
                    <a:pt x="203" y="53"/>
                  </a:lnTo>
                  <a:lnTo>
                    <a:pt x="203" y="52"/>
                  </a:lnTo>
                  <a:lnTo>
                    <a:pt x="201" y="52"/>
                  </a:lnTo>
                  <a:lnTo>
                    <a:pt x="200" y="52"/>
                  </a:lnTo>
                  <a:lnTo>
                    <a:pt x="200" y="50"/>
                  </a:lnTo>
                  <a:lnTo>
                    <a:pt x="199" y="50"/>
                  </a:lnTo>
                  <a:lnTo>
                    <a:pt x="200" y="49"/>
                  </a:lnTo>
                  <a:lnTo>
                    <a:pt x="201" y="49"/>
                  </a:lnTo>
                  <a:lnTo>
                    <a:pt x="203" y="47"/>
                  </a:lnTo>
                  <a:lnTo>
                    <a:pt x="204" y="47"/>
                  </a:lnTo>
                  <a:lnTo>
                    <a:pt x="204" y="46"/>
                  </a:lnTo>
                  <a:lnTo>
                    <a:pt x="204" y="46"/>
                  </a:lnTo>
                  <a:lnTo>
                    <a:pt x="204" y="4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4" name="Uganda">
              <a:extLst>
                <a:ext uri="{FF2B5EF4-FFF2-40B4-BE49-F238E27FC236}">
                  <a16:creationId xmlns:a16="http://schemas.microsoft.com/office/drawing/2014/main" id="{B0E3F0E7-EF92-4EFF-B4AE-BCB01424B0AB}"/>
                </a:ext>
              </a:extLst>
            </p:cNvPr>
            <p:cNvSpPr>
              <a:spLocks noEditPoints="1"/>
            </p:cNvSpPr>
            <p:nvPr/>
          </p:nvSpPr>
          <p:spPr bwMode="auto">
            <a:xfrm>
              <a:off x="5736208" y="3897139"/>
              <a:ext cx="117333" cy="123104"/>
            </a:xfrm>
            <a:custGeom>
              <a:avLst/>
              <a:gdLst>
                <a:gd name="T0" fmla="*/ 61 w 61"/>
                <a:gd name="T1" fmla="*/ 20 h 64"/>
                <a:gd name="T2" fmla="*/ 58 w 61"/>
                <a:gd name="T3" fmla="*/ 16 h 64"/>
                <a:gd name="T4" fmla="*/ 54 w 61"/>
                <a:gd name="T5" fmla="*/ 11 h 64"/>
                <a:gd name="T6" fmla="*/ 53 w 61"/>
                <a:gd name="T7" fmla="*/ 5 h 64"/>
                <a:gd name="T8" fmla="*/ 50 w 61"/>
                <a:gd name="T9" fmla="*/ 0 h 64"/>
                <a:gd name="T10" fmla="*/ 42 w 61"/>
                <a:gd name="T11" fmla="*/ 5 h 64"/>
                <a:gd name="T12" fmla="*/ 35 w 61"/>
                <a:gd name="T13" fmla="*/ 5 h 64"/>
                <a:gd name="T14" fmla="*/ 30 w 61"/>
                <a:gd name="T15" fmla="*/ 8 h 64"/>
                <a:gd name="T16" fmla="*/ 25 w 61"/>
                <a:gd name="T17" fmla="*/ 7 h 64"/>
                <a:gd name="T18" fmla="*/ 21 w 61"/>
                <a:gd name="T19" fmla="*/ 7 h 64"/>
                <a:gd name="T20" fmla="*/ 15 w 61"/>
                <a:gd name="T21" fmla="*/ 7 h 64"/>
                <a:gd name="T22" fmla="*/ 15 w 61"/>
                <a:gd name="T23" fmla="*/ 11 h 64"/>
                <a:gd name="T24" fmla="*/ 15 w 61"/>
                <a:gd name="T25" fmla="*/ 15 h 64"/>
                <a:gd name="T26" fmla="*/ 13 w 61"/>
                <a:gd name="T27" fmla="*/ 19 h 64"/>
                <a:gd name="T28" fmla="*/ 16 w 61"/>
                <a:gd name="T29" fmla="*/ 22 h 64"/>
                <a:gd name="T30" fmla="*/ 19 w 61"/>
                <a:gd name="T31" fmla="*/ 23 h 64"/>
                <a:gd name="T32" fmla="*/ 21 w 61"/>
                <a:gd name="T33" fmla="*/ 20 h 64"/>
                <a:gd name="T34" fmla="*/ 20 w 61"/>
                <a:gd name="T35" fmla="*/ 27 h 64"/>
                <a:gd name="T36" fmla="*/ 20 w 61"/>
                <a:gd name="T37" fmla="*/ 29 h 64"/>
                <a:gd name="T38" fmla="*/ 16 w 61"/>
                <a:gd name="T39" fmla="*/ 31 h 64"/>
                <a:gd name="T40" fmla="*/ 13 w 61"/>
                <a:gd name="T41" fmla="*/ 34 h 64"/>
                <a:gd name="T42" fmla="*/ 10 w 61"/>
                <a:gd name="T43" fmla="*/ 37 h 64"/>
                <a:gd name="T44" fmla="*/ 10 w 61"/>
                <a:gd name="T45" fmla="*/ 34 h 64"/>
                <a:gd name="T46" fmla="*/ 5 w 61"/>
                <a:gd name="T47" fmla="*/ 38 h 64"/>
                <a:gd name="T48" fmla="*/ 4 w 61"/>
                <a:gd name="T49" fmla="*/ 43 h 64"/>
                <a:gd name="T50" fmla="*/ 1 w 61"/>
                <a:gd name="T51" fmla="*/ 49 h 64"/>
                <a:gd name="T52" fmla="*/ 4 w 61"/>
                <a:gd name="T53" fmla="*/ 52 h 64"/>
                <a:gd name="T54" fmla="*/ 0 w 61"/>
                <a:gd name="T55" fmla="*/ 58 h 64"/>
                <a:gd name="T56" fmla="*/ 0 w 61"/>
                <a:gd name="T57" fmla="*/ 64 h 64"/>
                <a:gd name="T58" fmla="*/ 4 w 61"/>
                <a:gd name="T59" fmla="*/ 64 h 64"/>
                <a:gd name="T60" fmla="*/ 8 w 61"/>
                <a:gd name="T61" fmla="*/ 61 h 64"/>
                <a:gd name="T62" fmla="*/ 10 w 61"/>
                <a:gd name="T63" fmla="*/ 60 h 64"/>
                <a:gd name="T64" fmla="*/ 13 w 61"/>
                <a:gd name="T65" fmla="*/ 60 h 64"/>
                <a:gd name="T66" fmla="*/ 20 w 61"/>
                <a:gd name="T67" fmla="*/ 60 h 64"/>
                <a:gd name="T68" fmla="*/ 24 w 61"/>
                <a:gd name="T69" fmla="*/ 58 h 64"/>
                <a:gd name="T70" fmla="*/ 27 w 61"/>
                <a:gd name="T71" fmla="*/ 52 h 64"/>
                <a:gd name="T72" fmla="*/ 27 w 61"/>
                <a:gd name="T73" fmla="*/ 49 h 64"/>
                <a:gd name="T74" fmla="*/ 31 w 61"/>
                <a:gd name="T75" fmla="*/ 48 h 64"/>
                <a:gd name="T76" fmla="*/ 32 w 61"/>
                <a:gd name="T77" fmla="*/ 48 h 64"/>
                <a:gd name="T78" fmla="*/ 34 w 61"/>
                <a:gd name="T79" fmla="*/ 46 h 64"/>
                <a:gd name="T80" fmla="*/ 35 w 61"/>
                <a:gd name="T81" fmla="*/ 46 h 64"/>
                <a:gd name="T82" fmla="*/ 36 w 61"/>
                <a:gd name="T83" fmla="*/ 46 h 64"/>
                <a:gd name="T84" fmla="*/ 39 w 61"/>
                <a:gd name="T85" fmla="*/ 46 h 64"/>
                <a:gd name="T86" fmla="*/ 40 w 61"/>
                <a:gd name="T87" fmla="*/ 43 h 64"/>
                <a:gd name="T88" fmla="*/ 43 w 61"/>
                <a:gd name="T89" fmla="*/ 43 h 64"/>
                <a:gd name="T90" fmla="*/ 44 w 61"/>
                <a:gd name="T91" fmla="*/ 45 h 64"/>
                <a:gd name="T92" fmla="*/ 46 w 61"/>
                <a:gd name="T93" fmla="*/ 45 h 64"/>
                <a:gd name="T94" fmla="*/ 47 w 61"/>
                <a:gd name="T95" fmla="*/ 46 h 64"/>
                <a:gd name="T96" fmla="*/ 51 w 61"/>
                <a:gd name="T97" fmla="*/ 43 h 64"/>
                <a:gd name="T98" fmla="*/ 54 w 61"/>
                <a:gd name="T99" fmla="*/ 38 h 64"/>
                <a:gd name="T100" fmla="*/ 58 w 61"/>
                <a:gd name="T101" fmla="*/ 34 h 64"/>
                <a:gd name="T102" fmla="*/ 59 w 61"/>
                <a:gd name="T103" fmla="*/ 33 h 64"/>
                <a:gd name="T104" fmla="*/ 61 w 61"/>
                <a:gd name="T105" fmla="*/ 29 h 64"/>
                <a:gd name="T106" fmla="*/ 30 w 61"/>
                <a:gd name="T107" fmla="*/ 50 h 64"/>
                <a:gd name="T108" fmla="*/ 28 w 61"/>
                <a:gd name="T109" fmla="*/ 52 h 64"/>
                <a:gd name="T110" fmla="*/ 30 w 61"/>
                <a:gd name="T111" fmla="*/ 53 h 64"/>
                <a:gd name="T112" fmla="*/ 31 w 61"/>
                <a:gd name="T113" fmla="*/ 52 h 64"/>
                <a:gd name="T114" fmla="*/ 40 w 61"/>
                <a:gd name="T115" fmla="*/ 46 h 64"/>
                <a:gd name="T116" fmla="*/ 42 w 61"/>
                <a:gd name="T117" fmla="*/ 46 h 64"/>
                <a:gd name="T118" fmla="*/ 42 w 61"/>
                <a:gd name="T119" fmla="*/ 4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 h="64">
                  <a:moveTo>
                    <a:pt x="61" y="27"/>
                  </a:moveTo>
                  <a:lnTo>
                    <a:pt x="61" y="24"/>
                  </a:lnTo>
                  <a:lnTo>
                    <a:pt x="61" y="23"/>
                  </a:lnTo>
                  <a:lnTo>
                    <a:pt x="59" y="20"/>
                  </a:lnTo>
                  <a:lnTo>
                    <a:pt x="61" y="20"/>
                  </a:lnTo>
                  <a:lnTo>
                    <a:pt x="59" y="19"/>
                  </a:lnTo>
                  <a:lnTo>
                    <a:pt x="59" y="19"/>
                  </a:lnTo>
                  <a:lnTo>
                    <a:pt x="59" y="19"/>
                  </a:lnTo>
                  <a:lnTo>
                    <a:pt x="58" y="18"/>
                  </a:lnTo>
                  <a:lnTo>
                    <a:pt x="58" y="16"/>
                  </a:lnTo>
                  <a:lnTo>
                    <a:pt x="58" y="16"/>
                  </a:lnTo>
                  <a:lnTo>
                    <a:pt x="57" y="15"/>
                  </a:lnTo>
                  <a:lnTo>
                    <a:pt x="55" y="12"/>
                  </a:lnTo>
                  <a:lnTo>
                    <a:pt x="55" y="12"/>
                  </a:lnTo>
                  <a:lnTo>
                    <a:pt x="54" y="11"/>
                  </a:lnTo>
                  <a:lnTo>
                    <a:pt x="54" y="9"/>
                  </a:lnTo>
                  <a:lnTo>
                    <a:pt x="55" y="7"/>
                  </a:lnTo>
                  <a:lnTo>
                    <a:pt x="55" y="7"/>
                  </a:lnTo>
                  <a:lnTo>
                    <a:pt x="54" y="7"/>
                  </a:lnTo>
                  <a:lnTo>
                    <a:pt x="53" y="5"/>
                  </a:lnTo>
                  <a:lnTo>
                    <a:pt x="51" y="5"/>
                  </a:lnTo>
                  <a:lnTo>
                    <a:pt x="53" y="5"/>
                  </a:lnTo>
                  <a:lnTo>
                    <a:pt x="53" y="4"/>
                  </a:lnTo>
                  <a:lnTo>
                    <a:pt x="51" y="4"/>
                  </a:lnTo>
                  <a:lnTo>
                    <a:pt x="50" y="0"/>
                  </a:lnTo>
                  <a:lnTo>
                    <a:pt x="47" y="3"/>
                  </a:lnTo>
                  <a:lnTo>
                    <a:pt x="44" y="5"/>
                  </a:lnTo>
                  <a:lnTo>
                    <a:pt x="44" y="5"/>
                  </a:lnTo>
                  <a:lnTo>
                    <a:pt x="44" y="5"/>
                  </a:lnTo>
                  <a:lnTo>
                    <a:pt x="42" y="5"/>
                  </a:lnTo>
                  <a:lnTo>
                    <a:pt x="40" y="5"/>
                  </a:lnTo>
                  <a:lnTo>
                    <a:pt x="39" y="4"/>
                  </a:lnTo>
                  <a:lnTo>
                    <a:pt x="36" y="5"/>
                  </a:lnTo>
                  <a:lnTo>
                    <a:pt x="35" y="5"/>
                  </a:lnTo>
                  <a:lnTo>
                    <a:pt x="35" y="5"/>
                  </a:lnTo>
                  <a:lnTo>
                    <a:pt x="34" y="5"/>
                  </a:lnTo>
                  <a:lnTo>
                    <a:pt x="31" y="7"/>
                  </a:lnTo>
                  <a:lnTo>
                    <a:pt x="30" y="7"/>
                  </a:lnTo>
                  <a:lnTo>
                    <a:pt x="30" y="7"/>
                  </a:lnTo>
                  <a:lnTo>
                    <a:pt x="30" y="8"/>
                  </a:lnTo>
                  <a:lnTo>
                    <a:pt x="28" y="8"/>
                  </a:lnTo>
                  <a:lnTo>
                    <a:pt x="28" y="8"/>
                  </a:lnTo>
                  <a:lnTo>
                    <a:pt x="28" y="8"/>
                  </a:lnTo>
                  <a:lnTo>
                    <a:pt x="27" y="7"/>
                  </a:lnTo>
                  <a:lnTo>
                    <a:pt x="25" y="7"/>
                  </a:lnTo>
                  <a:lnTo>
                    <a:pt x="25" y="5"/>
                  </a:lnTo>
                  <a:lnTo>
                    <a:pt x="25" y="5"/>
                  </a:lnTo>
                  <a:lnTo>
                    <a:pt x="23" y="7"/>
                  </a:lnTo>
                  <a:lnTo>
                    <a:pt x="23" y="7"/>
                  </a:lnTo>
                  <a:lnTo>
                    <a:pt x="21" y="7"/>
                  </a:lnTo>
                  <a:lnTo>
                    <a:pt x="20" y="5"/>
                  </a:lnTo>
                  <a:lnTo>
                    <a:pt x="19" y="5"/>
                  </a:lnTo>
                  <a:lnTo>
                    <a:pt x="17" y="5"/>
                  </a:lnTo>
                  <a:lnTo>
                    <a:pt x="16" y="5"/>
                  </a:lnTo>
                  <a:lnTo>
                    <a:pt x="15" y="7"/>
                  </a:lnTo>
                  <a:lnTo>
                    <a:pt x="15" y="8"/>
                  </a:lnTo>
                  <a:lnTo>
                    <a:pt x="15" y="8"/>
                  </a:lnTo>
                  <a:lnTo>
                    <a:pt x="15" y="9"/>
                  </a:lnTo>
                  <a:lnTo>
                    <a:pt x="15" y="9"/>
                  </a:lnTo>
                  <a:lnTo>
                    <a:pt x="15" y="11"/>
                  </a:lnTo>
                  <a:lnTo>
                    <a:pt x="15" y="11"/>
                  </a:lnTo>
                  <a:lnTo>
                    <a:pt x="13" y="12"/>
                  </a:lnTo>
                  <a:lnTo>
                    <a:pt x="13" y="14"/>
                  </a:lnTo>
                  <a:lnTo>
                    <a:pt x="13" y="14"/>
                  </a:lnTo>
                  <a:lnTo>
                    <a:pt x="15" y="15"/>
                  </a:lnTo>
                  <a:lnTo>
                    <a:pt x="15" y="15"/>
                  </a:lnTo>
                  <a:lnTo>
                    <a:pt x="15" y="15"/>
                  </a:lnTo>
                  <a:lnTo>
                    <a:pt x="15" y="16"/>
                  </a:lnTo>
                  <a:lnTo>
                    <a:pt x="13" y="18"/>
                  </a:lnTo>
                  <a:lnTo>
                    <a:pt x="13" y="19"/>
                  </a:lnTo>
                  <a:lnTo>
                    <a:pt x="13" y="20"/>
                  </a:lnTo>
                  <a:lnTo>
                    <a:pt x="15" y="20"/>
                  </a:lnTo>
                  <a:lnTo>
                    <a:pt x="16" y="20"/>
                  </a:lnTo>
                  <a:lnTo>
                    <a:pt x="16" y="22"/>
                  </a:lnTo>
                  <a:lnTo>
                    <a:pt x="16" y="22"/>
                  </a:lnTo>
                  <a:lnTo>
                    <a:pt x="17" y="22"/>
                  </a:lnTo>
                  <a:lnTo>
                    <a:pt x="17" y="22"/>
                  </a:lnTo>
                  <a:lnTo>
                    <a:pt x="17" y="23"/>
                  </a:lnTo>
                  <a:lnTo>
                    <a:pt x="19" y="23"/>
                  </a:lnTo>
                  <a:lnTo>
                    <a:pt x="19" y="23"/>
                  </a:lnTo>
                  <a:lnTo>
                    <a:pt x="19" y="23"/>
                  </a:lnTo>
                  <a:lnTo>
                    <a:pt x="20" y="23"/>
                  </a:lnTo>
                  <a:lnTo>
                    <a:pt x="20" y="22"/>
                  </a:lnTo>
                  <a:lnTo>
                    <a:pt x="21" y="22"/>
                  </a:lnTo>
                  <a:lnTo>
                    <a:pt x="21" y="20"/>
                  </a:lnTo>
                  <a:lnTo>
                    <a:pt x="21" y="22"/>
                  </a:lnTo>
                  <a:lnTo>
                    <a:pt x="20" y="22"/>
                  </a:lnTo>
                  <a:lnTo>
                    <a:pt x="20" y="23"/>
                  </a:lnTo>
                  <a:lnTo>
                    <a:pt x="20" y="23"/>
                  </a:lnTo>
                  <a:lnTo>
                    <a:pt x="20" y="27"/>
                  </a:lnTo>
                  <a:lnTo>
                    <a:pt x="20" y="27"/>
                  </a:lnTo>
                  <a:lnTo>
                    <a:pt x="20" y="27"/>
                  </a:lnTo>
                  <a:lnTo>
                    <a:pt x="20" y="27"/>
                  </a:lnTo>
                  <a:lnTo>
                    <a:pt x="20" y="27"/>
                  </a:lnTo>
                  <a:lnTo>
                    <a:pt x="20" y="29"/>
                  </a:lnTo>
                  <a:lnTo>
                    <a:pt x="19" y="29"/>
                  </a:lnTo>
                  <a:lnTo>
                    <a:pt x="17" y="30"/>
                  </a:lnTo>
                  <a:lnTo>
                    <a:pt x="17" y="30"/>
                  </a:lnTo>
                  <a:lnTo>
                    <a:pt x="16" y="30"/>
                  </a:lnTo>
                  <a:lnTo>
                    <a:pt x="16" y="31"/>
                  </a:lnTo>
                  <a:lnTo>
                    <a:pt x="16" y="31"/>
                  </a:lnTo>
                  <a:lnTo>
                    <a:pt x="15" y="31"/>
                  </a:lnTo>
                  <a:lnTo>
                    <a:pt x="13" y="33"/>
                  </a:lnTo>
                  <a:lnTo>
                    <a:pt x="13" y="34"/>
                  </a:lnTo>
                  <a:lnTo>
                    <a:pt x="13" y="34"/>
                  </a:lnTo>
                  <a:lnTo>
                    <a:pt x="12" y="37"/>
                  </a:lnTo>
                  <a:lnTo>
                    <a:pt x="10" y="37"/>
                  </a:lnTo>
                  <a:lnTo>
                    <a:pt x="10" y="37"/>
                  </a:lnTo>
                  <a:lnTo>
                    <a:pt x="10" y="37"/>
                  </a:lnTo>
                  <a:lnTo>
                    <a:pt x="10" y="37"/>
                  </a:lnTo>
                  <a:lnTo>
                    <a:pt x="10" y="35"/>
                  </a:lnTo>
                  <a:lnTo>
                    <a:pt x="10" y="35"/>
                  </a:lnTo>
                  <a:lnTo>
                    <a:pt x="10" y="34"/>
                  </a:lnTo>
                  <a:lnTo>
                    <a:pt x="10" y="34"/>
                  </a:lnTo>
                  <a:lnTo>
                    <a:pt x="10" y="34"/>
                  </a:lnTo>
                  <a:lnTo>
                    <a:pt x="10" y="34"/>
                  </a:lnTo>
                  <a:lnTo>
                    <a:pt x="8" y="35"/>
                  </a:lnTo>
                  <a:lnTo>
                    <a:pt x="8" y="35"/>
                  </a:lnTo>
                  <a:lnTo>
                    <a:pt x="6" y="37"/>
                  </a:lnTo>
                  <a:lnTo>
                    <a:pt x="5" y="38"/>
                  </a:lnTo>
                  <a:lnTo>
                    <a:pt x="4" y="39"/>
                  </a:lnTo>
                  <a:lnTo>
                    <a:pt x="4" y="39"/>
                  </a:lnTo>
                  <a:lnTo>
                    <a:pt x="4" y="41"/>
                  </a:lnTo>
                  <a:lnTo>
                    <a:pt x="4" y="42"/>
                  </a:lnTo>
                  <a:lnTo>
                    <a:pt x="4" y="43"/>
                  </a:lnTo>
                  <a:lnTo>
                    <a:pt x="2" y="45"/>
                  </a:lnTo>
                  <a:lnTo>
                    <a:pt x="2" y="46"/>
                  </a:lnTo>
                  <a:lnTo>
                    <a:pt x="2" y="46"/>
                  </a:lnTo>
                  <a:lnTo>
                    <a:pt x="1" y="48"/>
                  </a:lnTo>
                  <a:lnTo>
                    <a:pt x="1" y="49"/>
                  </a:lnTo>
                  <a:lnTo>
                    <a:pt x="1" y="49"/>
                  </a:lnTo>
                  <a:lnTo>
                    <a:pt x="1" y="49"/>
                  </a:lnTo>
                  <a:lnTo>
                    <a:pt x="2" y="49"/>
                  </a:lnTo>
                  <a:lnTo>
                    <a:pt x="4" y="50"/>
                  </a:lnTo>
                  <a:lnTo>
                    <a:pt x="4" y="52"/>
                  </a:lnTo>
                  <a:lnTo>
                    <a:pt x="1" y="54"/>
                  </a:lnTo>
                  <a:lnTo>
                    <a:pt x="1" y="54"/>
                  </a:lnTo>
                  <a:lnTo>
                    <a:pt x="0" y="56"/>
                  </a:lnTo>
                  <a:lnTo>
                    <a:pt x="0" y="57"/>
                  </a:lnTo>
                  <a:lnTo>
                    <a:pt x="0" y="58"/>
                  </a:lnTo>
                  <a:lnTo>
                    <a:pt x="0" y="58"/>
                  </a:lnTo>
                  <a:lnTo>
                    <a:pt x="0" y="61"/>
                  </a:lnTo>
                  <a:lnTo>
                    <a:pt x="0" y="64"/>
                  </a:lnTo>
                  <a:lnTo>
                    <a:pt x="0" y="64"/>
                  </a:lnTo>
                  <a:lnTo>
                    <a:pt x="0" y="64"/>
                  </a:lnTo>
                  <a:lnTo>
                    <a:pt x="2" y="63"/>
                  </a:lnTo>
                  <a:lnTo>
                    <a:pt x="2" y="64"/>
                  </a:lnTo>
                  <a:lnTo>
                    <a:pt x="4" y="64"/>
                  </a:lnTo>
                  <a:lnTo>
                    <a:pt x="4" y="64"/>
                  </a:lnTo>
                  <a:lnTo>
                    <a:pt x="4" y="64"/>
                  </a:lnTo>
                  <a:lnTo>
                    <a:pt x="5" y="64"/>
                  </a:lnTo>
                  <a:lnTo>
                    <a:pt x="6" y="64"/>
                  </a:lnTo>
                  <a:lnTo>
                    <a:pt x="6" y="63"/>
                  </a:lnTo>
                  <a:lnTo>
                    <a:pt x="6" y="63"/>
                  </a:lnTo>
                  <a:lnTo>
                    <a:pt x="8" y="61"/>
                  </a:lnTo>
                  <a:lnTo>
                    <a:pt x="8" y="61"/>
                  </a:lnTo>
                  <a:lnTo>
                    <a:pt x="9" y="60"/>
                  </a:lnTo>
                  <a:lnTo>
                    <a:pt x="9" y="60"/>
                  </a:lnTo>
                  <a:lnTo>
                    <a:pt x="10" y="60"/>
                  </a:lnTo>
                  <a:lnTo>
                    <a:pt x="10" y="60"/>
                  </a:lnTo>
                  <a:lnTo>
                    <a:pt x="10" y="60"/>
                  </a:lnTo>
                  <a:lnTo>
                    <a:pt x="12" y="60"/>
                  </a:lnTo>
                  <a:lnTo>
                    <a:pt x="12" y="60"/>
                  </a:lnTo>
                  <a:lnTo>
                    <a:pt x="13" y="60"/>
                  </a:lnTo>
                  <a:lnTo>
                    <a:pt x="13" y="60"/>
                  </a:lnTo>
                  <a:lnTo>
                    <a:pt x="15" y="60"/>
                  </a:lnTo>
                  <a:lnTo>
                    <a:pt x="15" y="60"/>
                  </a:lnTo>
                  <a:lnTo>
                    <a:pt x="16" y="60"/>
                  </a:lnTo>
                  <a:lnTo>
                    <a:pt x="17" y="60"/>
                  </a:lnTo>
                  <a:lnTo>
                    <a:pt x="20" y="60"/>
                  </a:lnTo>
                  <a:lnTo>
                    <a:pt x="21" y="60"/>
                  </a:lnTo>
                  <a:lnTo>
                    <a:pt x="24" y="60"/>
                  </a:lnTo>
                  <a:lnTo>
                    <a:pt x="25" y="60"/>
                  </a:lnTo>
                  <a:lnTo>
                    <a:pt x="24" y="58"/>
                  </a:lnTo>
                  <a:lnTo>
                    <a:pt x="24" y="58"/>
                  </a:lnTo>
                  <a:lnTo>
                    <a:pt x="24" y="57"/>
                  </a:lnTo>
                  <a:lnTo>
                    <a:pt x="24" y="57"/>
                  </a:lnTo>
                  <a:lnTo>
                    <a:pt x="25" y="54"/>
                  </a:lnTo>
                  <a:lnTo>
                    <a:pt x="25" y="53"/>
                  </a:lnTo>
                  <a:lnTo>
                    <a:pt x="27" y="52"/>
                  </a:lnTo>
                  <a:lnTo>
                    <a:pt x="27" y="50"/>
                  </a:lnTo>
                  <a:lnTo>
                    <a:pt x="27" y="50"/>
                  </a:lnTo>
                  <a:lnTo>
                    <a:pt x="27" y="50"/>
                  </a:lnTo>
                  <a:lnTo>
                    <a:pt x="27" y="50"/>
                  </a:lnTo>
                  <a:lnTo>
                    <a:pt x="27" y="49"/>
                  </a:lnTo>
                  <a:lnTo>
                    <a:pt x="28" y="49"/>
                  </a:lnTo>
                  <a:lnTo>
                    <a:pt x="28" y="49"/>
                  </a:lnTo>
                  <a:lnTo>
                    <a:pt x="30" y="49"/>
                  </a:lnTo>
                  <a:lnTo>
                    <a:pt x="30" y="48"/>
                  </a:lnTo>
                  <a:lnTo>
                    <a:pt x="31" y="48"/>
                  </a:lnTo>
                  <a:lnTo>
                    <a:pt x="31" y="48"/>
                  </a:lnTo>
                  <a:lnTo>
                    <a:pt x="31" y="48"/>
                  </a:lnTo>
                  <a:lnTo>
                    <a:pt x="32" y="48"/>
                  </a:lnTo>
                  <a:lnTo>
                    <a:pt x="32" y="48"/>
                  </a:lnTo>
                  <a:lnTo>
                    <a:pt x="32" y="48"/>
                  </a:lnTo>
                  <a:lnTo>
                    <a:pt x="32" y="48"/>
                  </a:lnTo>
                  <a:lnTo>
                    <a:pt x="32" y="48"/>
                  </a:lnTo>
                  <a:lnTo>
                    <a:pt x="34" y="48"/>
                  </a:lnTo>
                  <a:lnTo>
                    <a:pt x="34" y="48"/>
                  </a:lnTo>
                  <a:lnTo>
                    <a:pt x="34" y="46"/>
                  </a:lnTo>
                  <a:lnTo>
                    <a:pt x="34" y="45"/>
                  </a:lnTo>
                  <a:lnTo>
                    <a:pt x="35" y="45"/>
                  </a:lnTo>
                  <a:lnTo>
                    <a:pt x="35" y="46"/>
                  </a:lnTo>
                  <a:lnTo>
                    <a:pt x="35" y="46"/>
                  </a:lnTo>
                  <a:lnTo>
                    <a:pt x="35" y="46"/>
                  </a:lnTo>
                  <a:lnTo>
                    <a:pt x="35" y="46"/>
                  </a:lnTo>
                  <a:lnTo>
                    <a:pt x="35" y="46"/>
                  </a:lnTo>
                  <a:lnTo>
                    <a:pt x="35" y="46"/>
                  </a:lnTo>
                  <a:lnTo>
                    <a:pt x="36" y="46"/>
                  </a:lnTo>
                  <a:lnTo>
                    <a:pt x="36" y="46"/>
                  </a:lnTo>
                  <a:lnTo>
                    <a:pt x="38" y="46"/>
                  </a:lnTo>
                  <a:lnTo>
                    <a:pt x="38" y="46"/>
                  </a:lnTo>
                  <a:lnTo>
                    <a:pt x="38" y="48"/>
                  </a:lnTo>
                  <a:lnTo>
                    <a:pt x="38" y="46"/>
                  </a:lnTo>
                  <a:lnTo>
                    <a:pt x="39" y="46"/>
                  </a:lnTo>
                  <a:lnTo>
                    <a:pt x="39" y="46"/>
                  </a:lnTo>
                  <a:lnTo>
                    <a:pt x="39" y="45"/>
                  </a:lnTo>
                  <a:lnTo>
                    <a:pt x="40" y="45"/>
                  </a:lnTo>
                  <a:lnTo>
                    <a:pt x="40" y="43"/>
                  </a:lnTo>
                  <a:lnTo>
                    <a:pt x="40" y="43"/>
                  </a:lnTo>
                  <a:lnTo>
                    <a:pt x="42" y="43"/>
                  </a:lnTo>
                  <a:lnTo>
                    <a:pt x="42" y="42"/>
                  </a:lnTo>
                  <a:lnTo>
                    <a:pt x="42" y="43"/>
                  </a:lnTo>
                  <a:lnTo>
                    <a:pt x="43" y="42"/>
                  </a:lnTo>
                  <a:lnTo>
                    <a:pt x="43" y="43"/>
                  </a:lnTo>
                  <a:lnTo>
                    <a:pt x="42" y="43"/>
                  </a:lnTo>
                  <a:lnTo>
                    <a:pt x="43" y="43"/>
                  </a:lnTo>
                  <a:lnTo>
                    <a:pt x="44" y="45"/>
                  </a:lnTo>
                  <a:lnTo>
                    <a:pt x="44" y="45"/>
                  </a:lnTo>
                  <a:lnTo>
                    <a:pt x="44" y="45"/>
                  </a:lnTo>
                  <a:lnTo>
                    <a:pt x="43" y="45"/>
                  </a:lnTo>
                  <a:lnTo>
                    <a:pt x="43" y="45"/>
                  </a:lnTo>
                  <a:lnTo>
                    <a:pt x="44" y="46"/>
                  </a:lnTo>
                  <a:lnTo>
                    <a:pt x="44" y="46"/>
                  </a:lnTo>
                  <a:lnTo>
                    <a:pt x="46" y="45"/>
                  </a:lnTo>
                  <a:lnTo>
                    <a:pt x="46" y="45"/>
                  </a:lnTo>
                  <a:lnTo>
                    <a:pt x="46" y="45"/>
                  </a:lnTo>
                  <a:lnTo>
                    <a:pt x="47" y="45"/>
                  </a:lnTo>
                  <a:lnTo>
                    <a:pt x="47" y="45"/>
                  </a:lnTo>
                  <a:lnTo>
                    <a:pt x="47" y="46"/>
                  </a:lnTo>
                  <a:lnTo>
                    <a:pt x="49" y="46"/>
                  </a:lnTo>
                  <a:lnTo>
                    <a:pt x="50" y="46"/>
                  </a:lnTo>
                  <a:lnTo>
                    <a:pt x="50" y="46"/>
                  </a:lnTo>
                  <a:lnTo>
                    <a:pt x="50" y="45"/>
                  </a:lnTo>
                  <a:lnTo>
                    <a:pt x="51" y="43"/>
                  </a:lnTo>
                  <a:lnTo>
                    <a:pt x="51" y="42"/>
                  </a:lnTo>
                  <a:lnTo>
                    <a:pt x="51" y="41"/>
                  </a:lnTo>
                  <a:lnTo>
                    <a:pt x="53" y="41"/>
                  </a:lnTo>
                  <a:lnTo>
                    <a:pt x="53" y="39"/>
                  </a:lnTo>
                  <a:lnTo>
                    <a:pt x="54" y="38"/>
                  </a:lnTo>
                  <a:lnTo>
                    <a:pt x="55" y="37"/>
                  </a:lnTo>
                  <a:lnTo>
                    <a:pt x="55" y="35"/>
                  </a:lnTo>
                  <a:lnTo>
                    <a:pt x="57" y="35"/>
                  </a:lnTo>
                  <a:lnTo>
                    <a:pt x="57" y="35"/>
                  </a:lnTo>
                  <a:lnTo>
                    <a:pt x="58" y="34"/>
                  </a:lnTo>
                  <a:lnTo>
                    <a:pt x="59" y="34"/>
                  </a:lnTo>
                  <a:lnTo>
                    <a:pt x="59" y="34"/>
                  </a:lnTo>
                  <a:lnTo>
                    <a:pt x="59" y="34"/>
                  </a:lnTo>
                  <a:lnTo>
                    <a:pt x="59" y="33"/>
                  </a:lnTo>
                  <a:lnTo>
                    <a:pt x="59" y="33"/>
                  </a:lnTo>
                  <a:lnTo>
                    <a:pt x="59" y="31"/>
                  </a:lnTo>
                  <a:lnTo>
                    <a:pt x="61" y="30"/>
                  </a:lnTo>
                  <a:lnTo>
                    <a:pt x="61" y="30"/>
                  </a:lnTo>
                  <a:lnTo>
                    <a:pt x="61" y="30"/>
                  </a:lnTo>
                  <a:lnTo>
                    <a:pt x="61" y="29"/>
                  </a:lnTo>
                  <a:lnTo>
                    <a:pt x="61" y="29"/>
                  </a:lnTo>
                  <a:lnTo>
                    <a:pt x="61" y="27"/>
                  </a:lnTo>
                  <a:close/>
                  <a:moveTo>
                    <a:pt x="30" y="52"/>
                  </a:moveTo>
                  <a:lnTo>
                    <a:pt x="30" y="52"/>
                  </a:lnTo>
                  <a:lnTo>
                    <a:pt x="30" y="50"/>
                  </a:lnTo>
                  <a:lnTo>
                    <a:pt x="30" y="50"/>
                  </a:lnTo>
                  <a:lnTo>
                    <a:pt x="28" y="50"/>
                  </a:lnTo>
                  <a:lnTo>
                    <a:pt x="28" y="50"/>
                  </a:lnTo>
                  <a:lnTo>
                    <a:pt x="28" y="52"/>
                  </a:lnTo>
                  <a:lnTo>
                    <a:pt x="28" y="52"/>
                  </a:lnTo>
                  <a:lnTo>
                    <a:pt x="28" y="52"/>
                  </a:lnTo>
                  <a:lnTo>
                    <a:pt x="30" y="52"/>
                  </a:lnTo>
                  <a:lnTo>
                    <a:pt x="30" y="53"/>
                  </a:lnTo>
                  <a:lnTo>
                    <a:pt x="30" y="53"/>
                  </a:lnTo>
                  <a:lnTo>
                    <a:pt x="30" y="53"/>
                  </a:lnTo>
                  <a:lnTo>
                    <a:pt x="28" y="54"/>
                  </a:lnTo>
                  <a:lnTo>
                    <a:pt x="31" y="53"/>
                  </a:lnTo>
                  <a:lnTo>
                    <a:pt x="31" y="53"/>
                  </a:lnTo>
                  <a:lnTo>
                    <a:pt x="31" y="52"/>
                  </a:lnTo>
                  <a:lnTo>
                    <a:pt x="31" y="52"/>
                  </a:lnTo>
                  <a:lnTo>
                    <a:pt x="30" y="52"/>
                  </a:lnTo>
                  <a:close/>
                  <a:moveTo>
                    <a:pt x="42" y="45"/>
                  </a:moveTo>
                  <a:lnTo>
                    <a:pt x="42" y="45"/>
                  </a:lnTo>
                  <a:lnTo>
                    <a:pt x="42" y="46"/>
                  </a:lnTo>
                  <a:lnTo>
                    <a:pt x="40" y="46"/>
                  </a:lnTo>
                  <a:lnTo>
                    <a:pt x="40" y="46"/>
                  </a:lnTo>
                  <a:lnTo>
                    <a:pt x="42" y="46"/>
                  </a:lnTo>
                  <a:lnTo>
                    <a:pt x="42" y="46"/>
                  </a:lnTo>
                  <a:lnTo>
                    <a:pt x="43" y="48"/>
                  </a:lnTo>
                  <a:lnTo>
                    <a:pt x="42" y="46"/>
                  </a:lnTo>
                  <a:lnTo>
                    <a:pt x="42" y="46"/>
                  </a:lnTo>
                  <a:lnTo>
                    <a:pt x="43" y="46"/>
                  </a:lnTo>
                  <a:lnTo>
                    <a:pt x="43" y="45"/>
                  </a:lnTo>
                  <a:lnTo>
                    <a:pt x="42" y="45"/>
                  </a:lnTo>
                  <a:lnTo>
                    <a:pt x="42" y="45"/>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5" name="Turks and Caicos Islands">
              <a:extLst>
                <a:ext uri="{FF2B5EF4-FFF2-40B4-BE49-F238E27FC236}">
                  <a16:creationId xmlns:a16="http://schemas.microsoft.com/office/drawing/2014/main" id="{E0680287-E965-4F90-84DE-EB0D6DDF9AD7}"/>
                </a:ext>
              </a:extLst>
            </p:cNvPr>
            <p:cNvSpPr>
              <a:spLocks noEditPoints="1"/>
            </p:cNvSpPr>
            <p:nvPr/>
          </p:nvSpPr>
          <p:spPr bwMode="auto">
            <a:xfrm>
              <a:off x="3516491" y="3506669"/>
              <a:ext cx="15388" cy="3847"/>
            </a:xfrm>
            <a:custGeom>
              <a:avLst/>
              <a:gdLst>
                <a:gd name="T0" fmla="*/ 1 w 8"/>
                <a:gd name="T1" fmla="*/ 2 h 2"/>
                <a:gd name="T2" fmla="*/ 0 w 8"/>
                <a:gd name="T3" fmla="*/ 2 h 2"/>
                <a:gd name="T4" fmla="*/ 0 w 8"/>
                <a:gd name="T5" fmla="*/ 2 h 2"/>
                <a:gd name="T6" fmla="*/ 0 w 8"/>
                <a:gd name="T7" fmla="*/ 2 h 2"/>
                <a:gd name="T8" fmla="*/ 0 w 8"/>
                <a:gd name="T9" fmla="*/ 2 h 2"/>
                <a:gd name="T10" fmla="*/ 1 w 8"/>
                <a:gd name="T11" fmla="*/ 2 h 2"/>
                <a:gd name="T12" fmla="*/ 1 w 8"/>
                <a:gd name="T13" fmla="*/ 2 h 2"/>
                <a:gd name="T14" fmla="*/ 3 w 8"/>
                <a:gd name="T15" fmla="*/ 2 h 2"/>
                <a:gd name="T16" fmla="*/ 1 w 8"/>
                <a:gd name="T17" fmla="*/ 2 h 2"/>
                <a:gd name="T18" fmla="*/ 1 w 8"/>
                <a:gd name="T19" fmla="*/ 2 h 2"/>
                <a:gd name="T20" fmla="*/ 7 w 8"/>
                <a:gd name="T21" fmla="*/ 2 h 2"/>
                <a:gd name="T22" fmla="*/ 5 w 8"/>
                <a:gd name="T23" fmla="*/ 0 h 2"/>
                <a:gd name="T24" fmla="*/ 5 w 8"/>
                <a:gd name="T25" fmla="*/ 2 h 2"/>
                <a:gd name="T26" fmla="*/ 5 w 8"/>
                <a:gd name="T27" fmla="*/ 2 h 2"/>
                <a:gd name="T28" fmla="*/ 7 w 8"/>
                <a:gd name="T29" fmla="*/ 2 h 2"/>
                <a:gd name="T30" fmla="*/ 8 w 8"/>
                <a:gd name="T31" fmla="*/ 2 h 2"/>
                <a:gd name="T32" fmla="*/ 8 w 8"/>
                <a:gd name="T33" fmla="*/ 2 h 2"/>
                <a:gd name="T34" fmla="*/ 8 w 8"/>
                <a:gd name="T35" fmla="*/ 2 h 2"/>
                <a:gd name="T36" fmla="*/ 7 w 8"/>
                <a:gd name="T37" fmla="*/ 2 h 2"/>
                <a:gd name="T38" fmla="*/ 4 w 8"/>
                <a:gd name="T39" fmla="*/ 0 h 2"/>
                <a:gd name="T40" fmla="*/ 4 w 8"/>
                <a:gd name="T41" fmla="*/ 0 h 2"/>
                <a:gd name="T42" fmla="*/ 4 w 8"/>
                <a:gd name="T43" fmla="*/ 0 h 2"/>
                <a:gd name="T44" fmla="*/ 4 w 8"/>
                <a:gd name="T45" fmla="*/ 0 h 2"/>
                <a:gd name="T46" fmla="*/ 4 w 8"/>
                <a:gd name="T47" fmla="*/ 0 h 2"/>
                <a:gd name="T48" fmla="*/ 4 w 8"/>
                <a:gd name="T49" fmla="*/ 0 h 2"/>
                <a:gd name="T50" fmla="*/ 5 w 8"/>
                <a:gd name="T51" fmla="*/ 2 h 2"/>
                <a:gd name="T52" fmla="*/ 5 w 8"/>
                <a:gd name="T53" fmla="*/ 2 h 2"/>
                <a:gd name="T54" fmla="*/ 5 w 8"/>
                <a:gd name="T55" fmla="*/ 0 h 2"/>
                <a:gd name="T56" fmla="*/ 4 w 8"/>
                <a:gd name="T5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 h="2">
                  <a:moveTo>
                    <a:pt x="1" y="2"/>
                  </a:moveTo>
                  <a:lnTo>
                    <a:pt x="0" y="2"/>
                  </a:lnTo>
                  <a:lnTo>
                    <a:pt x="0" y="2"/>
                  </a:lnTo>
                  <a:lnTo>
                    <a:pt x="0" y="2"/>
                  </a:lnTo>
                  <a:lnTo>
                    <a:pt x="0" y="2"/>
                  </a:lnTo>
                  <a:lnTo>
                    <a:pt x="1" y="2"/>
                  </a:lnTo>
                  <a:lnTo>
                    <a:pt x="1" y="2"/>
                  </a:lnTo>
                  <a:lnTo>
                    <a:pt x="3" y="2"/>
                  </a:lnTo>
                  <a:lnTo>
                    <a:pt x="1" y="2"/>
                  </a:lnTo>
                  <a:lnTo>
                    <a:pt x="1" y="2"/>
                  </a:lnTo>
                  <a:close/>
                  <a:moveTo>
                    <a:pt x="7" y="2"/>
                  </a:moveTo>
                  <a:lnTo>
                    <a:pt x="5" y="0"/>
                  </a:lnTo>
                  <a:lnTo>
                    <a:pt x="5" y="2"/>
                  </a:lnTo>
                  <a:lnTo>
                    <a:pt x="5" y="2"/>
                  </a:lnTo>
                  <a:lnTo>
                    <a:pt x="7" y="2"/>
                  </a:lnTo>
                  <a:lnTo>
                    <a:pt x="8" y="2"/>
                  </a:lnTo>
                  <a:lnTo>
                    <a:pt x="8" y="2"/>
                  </a:lnTo>
                  <a:lnTo>
                    <a:pt x="8" y="2"/>
                  </a:lnTo>
                  <a:lnTo>
                    <a:pt x="7" y="2"/>
                  </a:lnTo>
                  <a:close/>
                  <a:moveTo>
                    <a:pt x="4" y="0"/>
                  </a:moveTo>
                  <a:lnTo>
                    <a:pt x="4" y="0"/>
                  </a:lnTo>
                  <a:lnTo>
                    <a:pt x="4" y="0"/>
                  </a:lnTo>
                  <a:lnTo>
                    <a:pt x="4" y="0"/>
                  </a:lnTo>
                  <a:lnTo>
                    <a:pt x="4" y="0"/>
                  </a:lnTo>
                  <a:lnTo>
                    <a:pt x="4" y="0"/>
                  </a:lnTo>
                  <a:lnTo>
                    <a:pt x="5" y="2"/>
                  </a:lnTo>
                  <a:lnTo>
                    <a:pt x="5" y="2"/>
                  </a:lnTo>
                  <a:lnTo>
                    <a:pt x="5" y="0"/>
                  </a:lnTo>
                  <a:lnTo>
                    <a:pt x="4"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6" name="Turkmenistan">
              <a:extLst>
                <a:ext uri="{FF2B5EF4-FFF2-40B4-BE49-F238E27FC236}">
                  <a16:creationId xmlns:a16="http://schemas.microsoft.com/office/drawing/2014/main" id="{7EC91F3F-D50D-447B-A05B-93CD235A2FED}"/>
                </a:ext>
              </a:extLst>
            </p:cNvPr>
            <p:cNvSpPr>
              <a:spLocks noEditPoints="1"/>
            </p:cNvSpPr>
            <p:nvPr/>
          </p:nvSpPr>
          <p:spPr bwMode="auto">
            <a:xfrm>
              <a:off x="6234395" y="2998865"/>
              <a:ext cx="309683" cy="194274"/>
            </a:xfrm>
            <a:custGeom>
              <a:avLst/>
              <a:gdLst>
                <a:gd name="T0" fmla="*/ 7 w 161"/>
                <a:gd name="T1" fmla="*/ 51 h 101"/>
                <a:gd name="T2" fmla="*/ 156 w 161"/>
                <a:gd name="T3" fmla="*/ 63 h 101"/>
                <a:gd name="T4" fmla="*/ 148 w 161"/>
                <a:gd name="T5" fmla="*/ 61 h 101"/>
                <a:gd name="T6" fmla="*/ 132 w 161"/>
                <a:gd name="T7" fmla="*/ 52 h 101"/>
                <a:gd name="T8" fmla="*/ 116 w 161"/>
                <a:gd name="T9" fmla="*/ 40 h 101"/>
                <a:gd name="T10" fmla="*/ 108 w 161"/>
                <a:gd name="T11" fmla="*/ 26 h 101"/>
                <a:gd name="T12" fmla="*/ 101 w 161"/>
                <a:gd name="T13" fmla="*/ 22 h 101"/>
                <a:gd name="T14" fmla="*/ 91 w 161"/>
                <a:gd name="T15" fmla="*/ 22 h 101"/>
                <a:gd name="T16" fmla="*/ 87 w 161"/>
                <a:gd name="T17" fmla="*/ 17 h 101"/>
                <a:gd name="T18" fmla="*/ 87 w 161"/>
                <a:gd name="T19" fmla="*/ 12 h 101"/>
                <a:gd name="T20" fmla="*/ 86 w 161"/>
                <a:gd name="T21" fmla="*/ 8 h 101"/>
                <a:gd name="T22" fmla="*/ 76 w 161"/>
                <a:gd name="T23" fmla="*/ 4 h 101"/>
                <a:gd name="T24" fmla="*/ 68 w 161"/>
                <a:gd name="T25" fmla="*/ 2 h 101"/>
                <a:gd name="T26" fmla="*/ 65 w 161"/>
                <a:gd name="T27" fmla="*/ 4 h 101"/>
                <a:gd name="T28" fmla="*/ 67 w 161"/>
                <a:gd name="T29" fmla="*/ 7 h 101"/>
                <a:gd name="T30" fmla="*/ 63 w 161"/>
                <a:gd name="T31" fmla="*/ 6 h 101"/>
                <a:gd name="T32" fmla="*/ 59 w 161"/>
                <a:gd name="T33" fmla="*/ 10 h 101"/>
                <a:gd name="T34" fmla="*/ 57 w 161"/>
                <a:gd name="T35" fmla="*/ 17 h 101"/>
                <a:gd name="T36" fmla="*/ 52 w 161"/>
                <a:gd name="T37" fmla="*/ 12 h 101"/>
                <a:gd name="T38" fmla="*/ 52 w 161"/>
                <a:gd name="T39" fmla="*/ 21 h 101"/>
                <a:gd name="T40" fmla="*/ 40 w 161"/>
                <a:gd name="T41" fmla="*/ 21 h 101"/>
                <a:gd name="T42" fmla="*/ 33 w 161"/>
                <a:gd name="T43" fmla="*/ 19 h 101"/>
                <a:gd name="T44" fmla="*/ 25 w 161"/>
                <a:gd name="T45" fmla="*/ 10 h 101"/>
                <a:gd name="T46" fmla="*/ 12 w 161"/>
                <a:gd name="T47" fmla="*/ 8 h 101"/>
                <a:gd name="T48" fmla="*/ 3 w 161"/>
                <a:gd name="T49" fmla="*/ 21 h 101"/>
                <a:gd name="T50" fmla="*/ 6 w 161"/>
                <a:gd name="T51" fmla="*/ 12 h 101"/>
                <a:gd name="T52" fmla="*/ 15 w 161"/>
                <a:gd name="T53" fmla="*/ 10 h 101"/>
                <a:gd name="T54" fmla="*/ 25 w 161"/>
                <a:gd name="T55" fmla="*/ 22 h 101"/>
                <a:gd name="T56" fmla="*/ 23 w 161"/>
                <a:gd name="T57" fmla="*/ 27 h 101"/>
                <a:gd name="T58" fmla="*/ 18 w 161"/>
                <a:gd name="T59" fmla="*/ 29 h 101"/>
                <a:gd name="T60" fmla="*/ 8 w 161"/>
                <a:gd name="T61" fmla="*/ 27 h 101"/>
                <a:gd name="T62" fmla="*/ 3 w 161"/>
                <a:gd name="T63" fmla="*/ 33 h 101"/>
                <a:gd name="T64" fmla="*/ 8 w 161"/>
                <a:gd name="T65" fmla="*/ 38 h 101"/>
                <a:gd name="T66" fmla="*/ 12 w 161"/>
                <a:gd name="T67" fmla="*/ 44 h 101"/>
                <a:gd name="T68" fmla="*/ 7 w 161"/>
                <a:gd name="T69" fmla="*/ 46 h 101"/>
                <a:gd name="T70" fmla="*/ 14 w 161"/>
                <a:gd name="T71" fmla="*/ 49 h 101"/>
                <a:gd name="T72" fmla="*/ 15 w 161"/>
                <a:gd name="T73" fmla="*/ 59 h 101"/>
                <a:gd name="T74" fmla="*/ 19 w 161"/>
                <a:gd name="T75" fmla="*/ 74 h 101"/>
                <a:gd name="T76" fmla="*/ 27 w 161"/>
                <a:gd name="T77" fmla="*/ 68 h 101"/>
                <a:gd name="T78" fmla="*/ 42 w 161"/>
                <a:gd name="T79" fmla="*/ 64 h 101"/>
                <a:gd name="T80" fmla="*/ 49 w 161"/>
                <a:gd name="T81" fmla="*/ 61 h 101"/>
                <a:gd name="T82" fmla="*/ 55 w 161"/>
                <a:gd name="T83" fmla="*/ 66 h 101"/>
                <a:gd name="T84" fmla="*/ 65 w 161"/>
                <a:gd name="T85" fmla="*/ 70 h 101"/>
                <a:gd name="T86" fmla="*/ 74 w 161"/>
                <a:gd name="T87" fmla="*/ 70 h 101"/>
                <a:gd name="T88" fmla="*/ 80 w 161"/>
                <a:gd name="T89" fmla="*/ 75 h 101"/>
                <a:gd name="T90" fmla="*/ 98 w 161"/>
                <a:gd name="T91" fmla="*/ 82 h 101"/>
                <a:gd name="T92" fmla="*/ 98 w 161"/>
                <a:gd name="T93" fmla="*/ 91 h 101"/>
                <a:gd name="T94" fmla="*/ 101 w 161"/>
                <a:gd name="T95" fmla="*/ 95 h 101"/>
                <a:gd name="T96" fmla="*/ 109 w 161"/>
                <a:gd name="T97" fmla="*/ 98 h 101"/>
                <a:gd name="T98" fmla="*/ 114 w 161"/>
                <a:gd name="T99" fmla="*/ 101 h 101"/>
                <a:gd name="T100" fmla="*/ 121 w 161"/>
                <a:gd name="T101" fmla="*/ 95 h 101"/>
                <a:gd name="T102" fmla="*/ 127 w 161"/>
                <a:gd name="T103" fmla="*/ 91 h 101"/>
                <a:gd name="T104" fmla="*/ 135 w 161"/>
                <a:gd name="T105" fmla="*/ 87 h 101"/>
                <a:gd name="T106" fmla="*/ 142 w 161"/>
                <a:gd name="T107" fmla="*/ 75 h 101"/>
                <a:gd name="T108" fmla="*/ 151 w 161"/>
                <a:gd name="T109" fmla="*/ 71 h 101"/>
                <a:gd name="T110" fmla="*/ 159 w 161"/>
                <a:gd name="T111" fmla="*/ 6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1" h="101">
                  <a:moveTo>
                    <a:pt x="7" y="51"/>
                  </a:moveTo>
                  <a:lnTo>
                    <a:pt x="7" y="51"/>
                  </a:lnTo>
                  <a:lnTo>
                    <a:pt x="7" y="51"/>
                  </a:lnTo>
                  <a:lnTo>
                    <a:pt x="7" y="53"/>
                  </a:lnTo>
                  <a:lnTo>
                    <a:pt x="7" y="55"/>
                  </a:lnTo>
                  <a:lnTo>
                    <a:pt x="7" y="55"/>
                  </a:lnTo>
                  <a:lnTo>
                    <a:pt x="7" y="51"/>
                  </a:lnTo>
                  <a:lnTo>
                    <a:pt x="7" y="51"/>
                  </a:lnTo>
                  <a:close/>
                  <a:moveTo>
                    <a:pt x="159" y="68"/>
                  </a:moveTo>
                  <a:lnTo>
                    <a:pt x="161" y="66"/>
                  </a:lnTo>
                  <a:lnTo>
                    <a:pt x="161" y="66"/>
                  </a:lnTo>
                  <a:lnTo>
                    <a:pt x="161" y="66"/>
                  </a:lnTo>
                  <a:lnTo>
                    <a:pt x="159" y="64"/>
                  </a:lnTo>
                  <a:lnTo>
                    <a:pt x="158" y="64"/>
                  </a:lnTo>
                  <a:lnTo>
                    <a:pt x="156" y="64"/>
                  </a:lnTo>
                  <a:lnTo>
                    <a:pt x="156" y="63"/>
                  </a:lnTo>
                  <a:lnTo>
                    <a:pt x="155" y="63"/>
                  </a:lnTo>
                  <a:lnTo>
                    <a:pt x="154" y="63"/>
                  </a:lnTo>
                  <a:lnTo>
                    <a:pt x="152" y="61"/>
                  </a:lnTo>
                  <a:lnTo>
                    <a:pt x="151" y="61"/>
                  </a:lnTo>
                  <a:lnTo>
                    <a:pt x="151" y="61"/>
                  </a:lnTo>
                  <a:lnTo>
                    <a:pt x="150" y="61"/>
                  </a:lnTo>
                  <a:lnTo>
                    <a:pt x="150" y="61"/>
                  </a:lnTo>
                  <a:lnTo>
                    <a:pt x="148" y="61"/>
                  </a:lnTo>
                  <a:lnTo>
                    <a:pt x="147" y="60"/>
                  </a:lnTo>
                  <a:lnTo>
                    <a:pt x="143" y="57"/>
                  </a:lnTo>
                  <a:lnTo>
                    <a:pt x="140" y="56"/>
                  </a:lnTo>
                  <a:lnTo>
                    <a:pt x="139" y="55"/>
                  </a:lnTo>
                  <a:lnTo>
                    <a:pt x="137" y="55"/>
                  </a:lnTo>
                  <a:lnTo>
                    <a:pt x="136" y="55"/>
                  </a:lnTo>
                  <a:lnTo>
                    <a:pt x="135" y="52"/>
                  </a:lnTo>
                  <a:lnTo>
                    <a:pt x="132" y="52"/>
                  </a:lnTo>
                  <a:lnTo>
                    <a:pt x="131" y="51"/>
                  </a:lnTo>
                  <a:lnTo>
                    <a:pt x="128" y="49"/>
                  </a:lnTo>
                  <a:lnTo>
                    <a:pt x="128" y="49"/>
                  </a:lnTo>
                  <a:lnTo>
                    <a:pt x="125" y="46"/>
                  </a:lnTo>
                  <a:lnTo>
                    <a:pt x="122" y="45"/>
                  </a:lnTo>
                  <a:lnTo>
                    <a:pt x="120" y="44"/>
                  </a:lnTo>
                  <a:lnTo>
                    <a:pt x="118" y="42"/>
                  </a:lnTo>
                  <a:lnTo>
                    <a:pt x="116" y="40"/>
                  </a:lnTo>
                  <a:lnTo>
                    <a:pt x="114" y="40"/>
                  </a:lnTo>
                  <a:lnTo>
                    <a:pt x="113" y="38"/>
                  </a:lnTo>
                  <a:lnTo>
                    <a:pt x="113" y="38"/>
                  </a:lnTo>
                  <a:lnTo>
                    <a:pt x="112" y="34"/>
                  </a:lnTo>
                  <a:lnTo>
                    <a:pt x="112" y="32"/>
                  </a:lnTo>
                  <a:lnTo>
                    <a:pt x="110" y="32"/>
                  </a:lnTo>
                  <a:lnTo>
                    <a:pt x="109" y="29"/>
                  </a:lnTo>
                  <a:lnTo>
                    <a:pt x="108" y="26"/>
                  </a:lnTo>
                  <a:lnTo>
                    <a:pt x="108" y="25"/>
                  </a:lnTo>
                  <a:lnTo>
                    <a:pt x="108" y="23"/>
                  </a:lnTo>
                  <a:lnTo>
                    <a:pt x="106" y="23"/>
                  </a:lnTo>
                  <a:lnTo>
                    <a:pt x="103" y="22"/>
                  </a:lnTo>
                  <a:lnTo>
                    <a:pt x="102" y="21"/>
                  </a:lnTo>
                  <a:lnTo>
                    <a:pt x="102" y="21"/>
                  </a:lnTo>
                  <a:lnTo>
                    <a:pt x="101" y="22"/>
                  </a:lnTo>
                  <a:lnTo>
                    <a:pt x="101" y="22"/>
                  </a:lnTo>
                  <a:lnTo>
                    <a:pt x="101" y="22"/>
                  </a:lnTo>
                  <a:lnTo>
                    <a:pt x="99" y="22"/>
                  </a:lnTo>
                  <a:lnTo>
                    <a:pt x="99" y="22"/>
                  </a:lnTo>
                  <a:lnTo>
                    <a:pt x="98" y="22"/>
                  </a:lnTo>
                  <a:lnTo>
                    <a:pt x="95" y="22"/>
                  </a:lnTo>
                  <a:lnTo>
                    <a:pt x="95" y="22"/>
                  </a:lnTo>
                  <a:lnTo>
                    <a:pt x="94" y="22"/>
                  </a:lnTo>
                  <a:lnTo>
                    <a:pt x="91" y="22"/>
                  </a:lnTo>
                  <a:lnTo>
                    <a:pt x="90" y="22"/>
                  </a:lnTo>
                  <a:lnTo>
                    <a:pt x="87" y="21"/>
                  </a:lnTo>
                  <a:lnTo>
                    <a:pt x="86" y="19"/>
                  </a:lnTo>
                  <a:lnTo>
                    <a:pt x="86" y="19"/>
                  </a:lnTo>
                  <a:lnTo>
                    <a:pt x="86" y="18"/>
                  </a:lnTo>
                  <a:lnTo>
                    <a:pt x="87" y="18"/>
                  </a:lnTo>
                  <a:lnTo>
                    <a:pt x="87" y="17"/>
                  </a:lnTo>
                  <a:lnTo>
                    <a:pt x="87" y="17"/>
                  </a:lnTo>
                  <a:lnTo>
                    <a:pt x="86" y="15"/>
                  </a:lnTo>
                  <a:lnTo>
                    <a:pt x="86" y="15"/>
                  </a:lnTo>
                  <a:lnTo>
                    <a:pt x="87" y="14"/>
                  </a:lnTo>
                  <a:lnTo>
                    <a:pt x="87" y="14"/>
                  </a:lnTo>
                  <a:lnTo>
                    <a:pt x="87" y="14"/>
                  </a:lnTo>
                  <a:lnTo>
                    <a:pt x="87" y="14"/>
                  </a:lnTo>
                  <a:lnTo>
                    <a:pt x="87" y="14"/>
                  </a:lnTo>
                  <a:lnTo>
                    <a:pt x="87" y="12"/>
                  </a:lnTo>
                  <a:lnTo>
                    <a:pt x="84" y="12"/>
                  </a:lnTo>
                  <a:lnTo>
                    <a:pt x="84" y="12"/>
                  </a:lnTo>
                  <a:lnTo>
                    <a:pt x="84" y="11"/>
                  </a:lnTo>
                  <a:lnTo>
                    <a:pt x="84" y="11"/>
                  </a:lnTo>
                  <a:lnTo>
                    <a:pt x="86" y="11"/>
                  </a:lnTo>
                  <a:lnTo>
                    <a:pt x="86" y="10"/>
                  </a:lnTo>
                  <a:lnTo>
                    <a:pt x="86" y="10"/>
                  </a:lnTo>
                  <a:lnTo>
                    <a:pt x="86" y="8"/>
                  </a:lnTo>
                  <a:lnTo>
                    <a:pt x="86" y="8"/>
                  </a:lnTo>
                  <a:lnTo>
                    <a:pt x="84" y="8"/>
                  </a:lnTo>
                  <a:lnTo>
                    <a:pt x="83" y="7"/>
                  </a:lnTo>
                  <a:lnTo>
                    <a:pt x="83" y="7"/>
                  </a:lnTo>
                  <a:lnTo>
                    <a:pt x="79" y="7"/>
                  </a:lnTo>
                  <a:lnTo>
                    <a:pt x="78" y="7"/>
                  </a:lnTo>
                  <a:lnTo>
                    <a:pt x="78" y="7"/>
                  </a:lnTo>
                  <a:lnTo>
                    <a:pt x="76" y="4"/>
                  </a:lnTo>
                  <a:lnTo>
                    <a:pt x="76" y="4"/>
                  </a:lnTo>
                  <a:lnTo>
                    <a:pt x="75" y="4"/>
                  </a:lnTo>
                  <a:lnTo>
                    <a:pt x="75" y="4"/>
                  </a:lnTo>
                  <a:lnTo>
                    <a:pt x="74" y="4"/>
                  </a:lnTo>
                  <a:lnTo>
                    <a:pt x="72" y="4"/>
                  </a:lnTo>
                  <a:lnTo>
                    <a:pt x="71" y="3"/>
                  </a:lnTo>
                  <a:lnTo>
                    <a:pt x="69" y="0"/>
                  </a:lnTo>
                  <a:lnTo>
                    <a:pt x="68" y="2"/>
                  </a:lnTo>
                  <a:lnTo>
                    <a:pt x="68" y="3"/>
                  </a:lnTo>
                  <a:lnTo>
                    <a:pt x="67" y="3"/>
                  </a:lnTo>
                  <a:lnTo>
                    <a:pt x="65" y="2"/>
                  </a:lnTo>
                  <a:lnTo>
                    <a:pt x="65" y="3"/>
                  </a:lnTo>
                  <a:lnTo>
                    <a:pt x="64" y="3"/>
                  </a:lnTo>
                  <a:lnTo>
                    <a:pt x="64" y="3"/>
                  </a:lnTo>
                  <a:lnTo>
                    <a:pt x="65" y="4"/>
                  </a:lnTo>
                  <a:lnTo>
                    <a:pt x="65" y="4"/>
                  </a:lnTo>
                  <a:lnTo>
                    <a:pt x="67" y="6"/>
                  </a:lnTo>
                  <a:lnTo>
                    <a:pt x="68" y="7"/>
                  </a:lnTo>
                  <a:lnTo>
                    <a:pt x="68" y="7"/>
                  </a:lnTo>
                  <a:lnTo>
                    <a:pt x="68" y="7"/>
                  </a:lnTo>
                  <a:lnTo>
                    <a:pt x="68" y="7"/>
                  </a:lnTo>
                  <a:lnTo>
                    <a:pt x="68" y="7"/>
                  </a:lnTo>
                  <a:lnTo>
                    <a:pt x="67" y="7"/>
                  </a:lnTo>
                  <a:lnTo>
                    <a:pt x="67" y="7"/>
                  </a:lnTo>
                  <a:lnTo>
                    <a:pt x="67" y="7"/>
                  </a:lnTo>
                  <a:lnTo>
                    <a:pt x="67" y="6"/>
                  </a:lnTo>
                  <a:lnTo>
                    <a:pt x="65" y="6"/>
                  </a:lnTo>
                  <a:lnTo>
                    <a:pt x="65" y="6"/>
                  </a:lnTo>
                  <a:lnTo>
                    <a:pt x="64" y="6"/>
                  </a:lnTo>
                  <a:lnTo>
                    <a:pt x="64" y="4"/>
                  </a:lnTo>
                  <a:lnTo>
                    <a:pt x="63" y="4"/>
                  </a:lnTo>
                  <a:lnTo>
                    <a:pt x="63" y="6"/>
                  </a:lnTo>
                  <a:lnTo>
                    <a:pt x="63" y="6"/>
                  </a:lnTo>
                  <a:lnTo>
                    <a:pt x="61" y="7"/>
                  </a:lnTo>
                  <a:lnTo>
                    <a:pt x="61" y="8"/>
                  </a:lnTo>
                  <a:lnTo>
                    <a:pt x="60" y="8"/>
                  </a:lnTo>
                  <a:lnTo>
                    <a:pt x="59" y="10"/>
                  </a:lnTo>
                  <a:lnTo>
                    <a:pt x="59" y="10"/>
                  </a:lnTo>
                  <a:lnTo>
                    <a:pt x="59" y="10"/>
                  </a:lnTo>
                  <a:lnTo>
                    <a:pt x="59" y="10"/>
                  </a:lnTo>
                  <a:lnTo>
                    <a:pt x="59" y="11"/>
                  </a:lnTo>
                  <a:lnTo>
                    <a:pt x="59" y="11"/>
                  </a:lnTo>
                  <a:lnTo>
                    <a:pt x="60" y="12"/>
                  </a:lnTo>
                  <a:lnTo>
                    <a:pt x="61" y="14"/>
                  </a:lnTo>
                  <a:lnTo>
                    <a:pt x="61" y="15"/>
                  </a:lnTo>
                  <a:lnTo>
                    <a:pt x="60" y="15"/>
                  </a:lnTo>
                  <a:lnTo>
                    <a:pt x="59" y="17"/>
                  </a:lnTo>
                  <a:lnTo>
                    <a:pt x="57" y="17"/>
                  </a:lnTo>
                  <a:lnTo>
                    <a:pt x="56" y="17"/>
                  </a:lnTo>
                  <a:lnTo>
                    <a:pt x="56" y="18"/>
                  </a:lnTo>
                  <a:lnTo>
                    <a:pt x="55" y="17"/>
                  </a:lnTo>
                  <a:lnTo>
                    <a:pt x="53" y="15"/>
                  </a:lnTo>
                  <a:lnTo>
                    <a:pt x="53" y="15"/>
                  </a:lnTo>
                  <a:lnTo>
                    <a:pt x="52" y="15"/>
                  </a:lnTo>
                  <a:lnTo>
                    <a:pt x="52" y="15"/>
                  </a:lnTo>
                  <a:lnTo>
                    <a:pt x="52" y="12"/>
                  </a:lnTo>
                  <a:lnTo>
                    <a:pt x="52" y="12"/>
                  </a:lnTo>
                  <a:lnTo>
                    <a:pt x="50" y="14"/>
                  </a:lnTo>
                  <a:lnTo>
                    <a:pt x="52" y="17"/>
                  </a:lnTo>
                  <a:lnTo>
                    <a:pt x="52" y="19"/>
                  </a:lnTo>
                  <a:lnTo>
                    <a:pt x="52" y="19"/>
                  </a:lnTo>
                  <a:lnTo>
                    <a:pt x="53" y="21"/>
                  </a:lnTo>
                  <a:lnTo>
                    <a:pt x="53" y="21"/>
                  </a:lnTo>
                  <a:lnTo>
                    <a:pt x="52" y="21"/>
                  </a:lnTo>
                  <a:lnTo>
                    <a:pt x="52" y="21"/>
                  </a:lnTo>
                  <a:lnTo>
                    <a:pt x="52" y="22"/>
                  </a:lnTo>
                  <a:lnTo>
                    <a:pt x="50" y="22"/>
                  </a:lnTo>
                  <a:lnTo>
                    <a:pt x="50" y="21"/>
                  </a:lnTo>
                  <a:lnTo>
                    <a:pt x="49" y="21"/>
                  </a:lnTo>
                  <a:lnTo>
                    <a:pt x="45" y="21"/>
                  </a:lnTo>
                  <a:lnTo>
                    <a:pt x="42" y="21"/>
                  </a:lnTo>
                  <a:lnTo>
                    <a:pt x="40" y="21"/>
                  </a:lnTo>
                  <a:lnTo>
                    <a:pt x="40" y="21"/>
                  </a:lnTo>
                  <a:lnTo>
                    <a:pt x="38" y="21"/>
                  </a:lnTo>
                  <a:lnTo>
                    <a:pt x="37" y="21"/>
                  </a:lnTo>
                  <a:lnTo>
                    <a:pt x="36" y="22"/>
                  </a:lnTo>
                  <a:lnTo>
                    <a:pt x="34" y="22"/>
                  </a:lnTo>
                  <a:lnTo>
                    <a:pt x="34" y="21"/>
                  </a:lnTo>
                  <a:lnTo>
                    <a:pt x="33" y="21"/>
                  </a:lnTo>
                  <a:lnTo>
                    <a:pt x="33" y="19"/>
                  </a:lnTo>
                  <a:lnTo>
                    <a:pt x="31" y="19"/>
                  </a:lnTo>
                  <a:lnTo>
                    <a:pt x="30" y="18"/>
                  </a:lnTo>
                  <a:lnTo>
                    <a:pt x="30" y="17"/>
                  </a:lnTo>
                  <a:lnTo>
                    <a:pt x="29" y="14"/>
                  </a:lnTo>
                  <a:lnTo>
                    <a:pt x="27" y="14"/>
                  </a:lnTo>
                  <a:lnTo>
                    <a:pt x="27" y="12"/>
                  </a:lnTo>
                  <a:lnTo>
                    <a:pt x="27" y="12"/>
                  </a:lnTo>
                  <a:lnTo>
                    <a:pt x="25" y="10"/>
                  </a:lnTo>
                  <a:lnTo>
                    <a:pt x="23" y="8"/>
                  </a:lnTo>
                  <a:lnTo>
                    <a:pt x="21" y="7"/>
                  </a:lnTo>
                  <a:lnTo>
                    <a:pt x="19" y="7"/>
                  </a:lnTo>
                  <a:lnTo>
                    <a:pt x="19" y="7"/>
                  </a:lnTo>
                  <a:lnTo>
                    <a:pt x="18" y="7"/>
                  </a:lnTo>
                  <a:lnTo>
                    <a:pt x="16" y="7"/>
                  </a:lnTo>
                  <a:lnTo>
                    <a:pt x="14" y="7"/>
                  </a:lnTo>
                  <a:lnTo>
                    <a:pt x="12" y="8"/>
                  </a:lnTo>
                  <a:lnTo>
                    <a:pt x="8" y="8"/>
                  </a:lnTo>
                  <a:lnTo>
                    <a:pt x="7" y="10"/>
                  </a:lnTo>
                  <a:lnTo>
                    <a:pt x="6" y="10"/>
                  </a:lnTo>
                  <a:lnTo>
                    <a:pt x="4" y="11"/>
                  </a:lnTo>
                  <a:lnTo>
                    <a:pt x="3" y="12"/>
                  </a:lnTo>
                  <a:lnTo>
                    <a:pt x="0" y="14"/>
                  </a:lnTo>
                  <a:lnTo>
                    <a:pt x="2" y="18"/>
                  </a:lnTo>
                  <a:lnTo>
                    <a:pt x="3" y="21"/>
                  </a:lnTo>
                  <a:lnTo>
                    <a:pt x="4" y="22"/>
                  </a:lnTo>
                  <a:lnTo>
                    <a:pt x="4" y="22"/>
                  </a:lnTo>
                  <a:lnTo>
                    <a:pt x="4" y="22"/>
                  </a:lnTo>
                  <a:lnTo>
                    <a:pt x="4" y="21"/>
                  </a:lnTo>
                  <a:lnTo>
                    <a:pt x="4" y="17"/>
                  </a:lnTo>
                  <a:lnTo>
                    <a:pt x="4" y="17"/>
                  </a:lnTo>
                  <a:lnTo>
                    <a:pt x="4" y="15"/>
                  </a:lnTo>
                  <a:lnTo>
                    <a:pt x="6" y="12"/>
                  </a:lnTo>
                  <a:lnTo>
                    <a:pt x="6" y="12"/>
                  </a:lnTo>
                  <a:lnTo>
                    <a:pt x="7" y="11"/>
                  </a:lnTo>
                  <a:lnTo>
                    <a:pt x="8" y="10"/>
                  </a:lnTo>
                  <a:lnTo>
                    <a:pt x="10" y="10"/>
                  </a:lnTo>
                  <a:lnTo>
                    <a:pt x="11" y="10"/>
                  </a:lnTo>
                  <a:lnTo>
                    <a:pt x="14" y="10"/>
                  </a:lnTo>
                  <a:lnTo>
                    <a:pt x="15" y="10"/>
                  </a:lnTo>
                  <a:lnTo>
                    <a:pt x="15" y="10"/>
                  </a:lnTo>
                  <a:lnTo>
                    <a:pt x="15" y="10"/>
                  </a:lnTo>
                  <a:lnTo>
                    <a:pt x="16" y="14"/>
                  </a:lnTo>
                  <a:lnTo>
                    <a:pt x="18" y="15"/>
                  </a:lnTo>
                  <a:lnTo>
                    <a:pt x="18" y="17"/>
                  </a:lnTo>
                  <a:lnTo>
                    <a:pt x="18" y="18"/>
                  </a:lnTo>
                  <a:lnTo>
                    <a:pt x="19" y="19"/>
                  </a:lnTo>
                  <a:lnTo>
                    <a:pt x="21" y="21"/>
                  </a:lnTo>
                  <a:lnTo>
                    <a:pt x="25" y="22"/>
                  </a:lnTo>
                  <a:lnTo>
                    <a:pt x="25" y="23"/>
                  </a:lnTo>
                  <a:lnTo>
                    <a:pt x="26" y="25"/>
                  </a:lnTo>
                  <a:lnTo>
                    <a:pt x="26" y="25"/>
                  </a:lnTo>
                  <a:lnTo>
                    <a:pt x="26" y="26"/>
                  </a:lnTo>
                  <a:lnTo>
                    <a:pt x="26" y="26"/>
                  </a:lnTo>
                  <a:lnTo>
                    <a:pt x="25" y="26"/>
                  </a:lnTo>
                  <a:lnTo>
                    <a:pt x="25" y="27"/>
                  </a:lnTo>
                  <a:lnTo>
                    <a:pt x="23" y="27"/>
                  </a:lnTo>
                  <a:lnTo>
                    <a:pt x="22" y="26"/>
                  </a:lnTo>
                  <a:lnTo>
                    <a:pt x="21" y="27"/>
                  </a:lnTo>
                  <a:lnTo>
                    <a:pt x="21" y="29"/>
                  </a:lnTo>
                  <a:lnTo>
                    <a:pt x="22" y="29"/>
                  </a:lnTo>
                  <a:lnTo>
                    <a:pt x="21" y="29"/>
                  </a:lnTo>
                  <a:lnTo>
                    <a:pt x="21" y="29"/>
                  </a:lnTo>
                  <a:lnTo>
                    <a:pt x="19" y="29"/>
                  </a:lnTo>
                  <a:lnTo>
                    <a:pt x="18" y="29"/>
                  </a:lnTo>
                  <a:lnTo>
                    <a:pt x="16" y="30"/>
                  </a:lnTo>
                  <a:lnTo>
                    <a:pt x="15" y="30"/>
                  </a:lnTo>
                  <a:lnTo>
                    <a:pt x="14" y="29"/>
                  </a:lnTo>
                  <a:lnTo>
                    <a:pt x="12" y="27"/>
                  </a:lnTo>
                  <a:lnTo>
                    <a:pt x="12" y="27"/>
                  </a:lnTo>
                  <a:lnTo>
                    <a:pt x="11" y="27"/>
                  </a:lnTo>
                  <a:lnTo>
                    <a:pt x="10" y="27"/>
                  </a:lnTo>
                  <a:lnTo>
                    <a:pt x="8" y="27"/>
                  </a:lnTo>
                  <a:lnTo>
                    <a:pt x="8" y="27"/>
                  </a:lnTo>
                  <a:lnTo>
                    <a:pt x="7" y="26"/>
                  </a:lnTo>
                  <a:lnTo>
                    <a:pt x="6" y="26"/>
                  </a:lnTo>
                  <a:lnTo>
                    <a:pt x="6" y="25"/>
                  </a:lnTo>
                  <a:lnTo>
                    <a:pt x="4" y="27"/>
                  </a:lnTo>
                  <a:lnTo>
                    <a:pt x="4" y="29"/>
                  </a:lnTo>
                  <a:lnTo>
                    <a:pt x="4" y="32"/>
                  </a:lnTo>
                  <a:lnTo>
                    <a:pt x="3" y="33"/>
                  </a:lnTo>
                  <a:lnTo>
                    <a:pt x="3" y="36"/>
                  </a:lnTo>
                  <a:lnTo>
                    <a:pt x="4" y="38"/>
                  </a:lnTo>
                  <a:lnTo>
                    <a:pt x="4" y="40"/>
                  </a:lnTo>
                  <a:lnTo>
                    <a:pt x="6" y="41"/>
                  </a:lnTo>
                  <a:lnTo>
                    <a:pt x="7" y="41"/>
                  </a:lnTo>
                  <a:lnTo>
                    <a:pt x="6" y="40"/>
                  </a:lnTo>
                  <a:lnTo>
                    <a:pt x="6" y="38"/>
                  </a:lnTo>
                  <a:lnTo>
                    <a:pt x="8" y="38"/>
                  </a:lnTo>
                  <a:lnTo>
                    <a:pt x="10" y="38"/>
                  </a:lnTo>
                  <a:lnTo>
                    <a:pt x="11" y="38"/>
                  </a:lnTo>
                  <a:lnTo>
                    <a:pt x="11" y="40"/>
                  </a:lnTo>
                  <a:lnTo>
                    <a:pt x="11" y="40"/>
                  </a:lnTo>
                  <a:lnTo>
                    <a:pt x="11" y="41"/>
                  </a:lnTo>
                  <a:lnTo>
                    <a:pt x="11" y="42"/>
                  </a:lnTo>
                  <a:lnTo>
                    <a:pt x="11" y="42"/>
                  </a:lnTo>
                  <a:lnTo>
                    <a:pt x="12" y="44"/>
                  </a:lnTo>
                  <a:lnTo>
                    <a:pt x="12" y="44"/>
                  </a:lnTo>
                  <a:lnTo>
                    <a:pt x="12" y="44"/>
                  </a:lnTo>
                  <a:lnTo>
                    <a:pt x="11" y="45"/>
                  </a:lnTo>
                  <a:lnTo>
                    <a:pt x="11" y="45"/>
                  </a:lnTo>
                  <a:lnTo>
                    <a:pt x="10" y="44"/>
                  </a:lnTo>
                  <a:lnTo>
                    <a:pt x="8" y="44"/>
                  </a:lnTo>
                  <a:lnTo>
                    <a:pt x="7" y="46"/>
                  </a:lnTo>
                  <a:lnTo>
                    <a:pt x="7" y="46"/>
                  </a:lnTo>
                  <a:lnTo>
                    <a:pt x="8" y="48"/>
                  </a:lnTo>
                  <a:lnTo>
                    <a:pt x="8" y="48"/>
                  </a:lnTo>
                  <a:lnTo>
                    <a:pt x="10" y="46"/>
                  </a:lnTo>
                  <a:lnTo>
                    <a:pt x="10" y="46"/>
                  </a:lnTo>
                  <a:lnTo>
                    <a:pt x="11" y="48"/>
                  </a:lnTo>
                  <a:lnTo>
                    <a:pt x="12" y="48"/>
                  </a:lnTo>
                  <a:lnTo>
                    <a:pt x="12" y="49"/>
                  </a:lnTo>
                  <a:lnTo>
                    <a:pt x="14" y="49"/>
                  </a:lnTo>
                  <a:lnTo>
                    <a:pt x="14" y="49"/>
                  </a:lnTo>
                  <a:lnTo>
                    <a:pt x="14" y="51"/>
                  </a:lnTo>
                  <a:lnTo>
                    <a:pt x="15" y="52"/>
                  </a:lnTo>
                  <a:lnTo>
                    <a:pt x="16" y="52"/>
                  </a:lnTo>
                  <a:lnTo>
                    <a:pt x="16" y="53"/>
                  </a:lnTo>
                  <a:lnTo>
                    <a:pt x="16" y="55"/>
                  </a:lnTo>
                  <a:lnTo>
                    <a:pt x="15" y="56"/>
                  </a:lnTo>
                  <a:lnTo>
                    <a:pt x="15" y="59"/>
                  </a:lnTo>
                  <a:lnTo>
                    <a:pt x="15" y="60"/>
                  </a:lnTo>
                  <a:lnTo>
                    <a:pt x="15" y="61"/>
                  </a:lnTo>
                  <a:lnTo>
                    <a:pt x="15" y="64"/>
                  </a:lnTo>
                  <a:lnTo>
                    <a:pt x="15" y="66"/>
                  </a:lnTo>
                  <a:lnTo>
                    <a:pt x="15" y="70"/>
                  </a:lnTo>
                  <a:lnTo>
                    <a:pt x="16" y="72"/>
                  </a:lnTo>
                  <a:lnTo>
                    <a:pt x="16" y="74"/>
                  </a:lnTo>
                  <a:lnTo>
                    <a:pt x="19" y="74"/>
                  </a:lnTo>
                  <a:lnTo>
                    <a:pt x="21" y="74"/>
                  </a:lnTo>
                  <a:lnTo>
                    <a:pt x="23" y="72"/>
                  </a:lnTo>
                  <a:lnTo>
                    <a:pt x="25" y="72"/>
                  </a:lnTo>
                  <a:lnTo>
                    <a:pt x="25" y="72"/>
                  </a:lnTo>
                  <a:lnTo>
                    <a:pt x="26" y="72"/>
                  </a:lnTo>
                  <a:lnTo>
                    <a:pt x="26" y="71"/>
                  </a:lnTo>
                  <a:lnTo>
                    <a:pt x="27" y="68"/>
                  </a:lnTo>
                  <a:lnTo>
                    <a:pt x="27" y="68"/>
                  </a:lnTo>
                  <a:lnTo>
                    <a:pt x="30" y="66"/>
                  </a:lnTo>
                  <a:lnTo>
                    <a:pt x="31" y="66"/>
                  </a:lnTo>
                  <a:lnTo>
                    <a:pt x="33" y="64"/>
                  </a:lnTo>
                  <a:lnTo>
                    <a:pt x="36" y="64"/>
                  </a:lnTo>
                  <a:lnTo>
                    <a:pt x="38" y="64"/>
                  </a:lnTo>
                  <a:lnTo>
                    <a:pt x="41" y="64"/>
                  </a:lnTo>
                  <a:lnTo>
                    <a:pt x="42" y="64"/>
                  </a:lnTo>
                  <a:lnTo>
                    <a:pt x="42" y="64"/>
                  </a:lnTo>
                  <a:lnTo>
                    <a:pt x="44" y="64"/>
                  </a:lnTo>
                  <a:lnTo>
                    <a:pt x="44" y="64"/>
                  </a:lnTo>
                  <a:lnTo>
                    <a:pt x="44" y="63"/>
                  </a:lnTo>
                  <a:lnTo>
                    <a:pt x="44" y="61"/>
                  </a:lnTo>
                  <a:lnTo>
                    <a:pt x="45" y="61"/>
                  </a:lnTo>
                  <a:lnTo>
                    <a:pt x="46" y="61"/>
                  </a:lnTo>
                  <a:lnTo>
                    <a:pt x="48" y="61"/>
                  </a:lnTo>
                  <a:lnTo>
                    <a:pt x="49" y="61"/>
                  </a:lnTo>
                  <a:lnTo>
                    <a:pt x="50" y="61"/>
                  </a:lnTo>
                  <a:lnTo>
                    <a:pt x="52" y="61"/>
                  </a:lnTo>
                  <a:lnTo>
                    <a:pt x="53" y="61"/>
                  </a:lnTo>
                  <a:lnTo>
                    <a:pt x="55" y="63"/>
                  </a:lnTo>
                  <a:lnTo>
                    <a:pt x="55" y="63"/>
                  </a:lnTo>
                  <a:lnTo>
                    <a:pt x="55" y="64"/>
                  </a:lnTo>
                  <a:lnTo>
                    <a:pt x="55" y="64"/>
                  </a:lnTo>
                  <a:lnTo>
                    <a:pt x="55" y="66"/>
                  </a:lnTo>
                  <a:lnTo>
                    <a:pt x="56" y="66"/>
                  </a:lnTo>
                  <a:lnTo>
                    <a:pt x="56" y="66"/>
                  </a:lnTo>
                  <a:lnTo>
                    <a:pt x="57" y="66"/>
                  </a:lnTo>
                  <a:lnTo>
                    <a:pt x="60" y="66"/>
                  </a:lnTo>
                  <a:lnTo>
                    <a:pt x="61" y="67"/>
                  </a:lnTo>
                  <a:lnTo>
                    <a:pt x="63" y="67"/>
                  </a:lnTo>
                  <a:lnTo>
                    <a:pt x="64" y="68"/>
                  </a:lnTo>
                  <a:lnTo>
                    <a:pt x="65" y="70"/>
                  </a:lnTo>
                  <a:lnTo>
                    <a:pt x="67" y="70"/>
                  </a:lnTo>
                  <a:lnTo>
                    <a:pt x="67" y="70"/>
                  </a:lnTo>
                  <a:lnTo>
                    <a:pt x="68" y="70"/>
                  </a:lnTo>
                  <a:lnTo>
                    <a:pt x="69" y="68"/>
                  </a:lnTo>
                  <a:lnTo>
                    <a:pt x="69" y="70"/>
                  </a:lnTo>
                  <a:lnTo>
                    <a:pt x="71" y="70"/>
                  </a:lnTo>
                  <a:lnTo>
                    <a:pt x="72" y="70"/>
                  </a:lnTo>
                  <a:lnTo>
                    <a:pt x="74" y="70"/>
                  </a:lnTo>
                  <a:lnTo>
                    <a:pt x="76" y="71"/>
                  </a:lnTo>
                  <a:lnTo>
                    <a:pt x="78" y="71"/>
                  </a:lnTo>
                  <a:lnTo>
                    <a:pt x="78" y="71"/>
                  </a:lnTo>
                  <a:lnTo>
                    <a:pt x="78" y="71"/>
                  </a:lnTo>
                  <a:lnTo>
                    <a:pt x="78" y="72"/>
                  </a:lnTo>
                  <a:lnTo>
                    <a:pt x="78" y="74"/>
                  </a:lnTo>
                  <a:lnTo>
                    <a:pt x="79" y="75"/>
                  </a:lnTo>
                  <a:lnTo>
                    <a:pt x="80" y="75"/>
                  </a:lnTo>
                  <a:lnTo>
                    <a:pt x="82" y="76"/>
                  </a:lnTo>
                  <a:lnTo>
                    <a:pt x="84" y="78"/>
                  </a:lnTo>
                  <a:lnTo>
                    <a:pt x="86" y="78"/>
                  </a:lnTo>
                  <a:lnTo>
                    <a:pt x="87" y="81"/>
                  </a:lnTo>
                  <a:lnTo>
                    <a:pt x="89" y="82"/>
                  </a:lnTo>
                  <a:lnTo>
                    <a:pt x="90" y="83"/>
                  </a:lnTo>
                  <a:lnTo>
                    <a:pt x="94" y="82"/>
                  </a:lnTo>
                  <a:lnTo>
                    <a:pt x="98" y="82"/>
                  </a:lnTo>
                  <a:lnTo>
                    <a:pt x="98" y="83"/>
                  </a:lnTo>
                  <a:lnTo>
                    <a:pt x="98" y="85"/>
                  </a:lnTo>
                  <a:lnTo>
                    <a:pt x="98" y="87"/>
                  </a:lnTo>
                  <a:lnTo>
                    <a:pt x="99" y="89"/>
                  </a:lnTo>
                  <a:lnTo>
                    <a:pt x="99" y="90"/>
                  </a:lnTo>
                  <a:lnTo>
                    <a:pt x="99" y="90"/>
                  </a:lnTo>
                  <a:lnTo>
                    <a:pt x="98" y="91"/>
                  </a:lnTo>
                  <a:lnTo>
                    <a:pt x="98" y="91"/>
                  </a:lnTo>
                  <a:lnTo>
                    <a:pt x="99" y="91"/>
                  </a:lnTo>
                  <a:lnTo>
                    <a:pt x="99" y="93"/>
                  </a:lnTo>
                  <a:lnTo>
                    <a:pt x="99" y="94"/>
                  </a:lnTo>
                  <a:lnTo>
                    <a:pt x="99" y="94"/>
                  </a:lnTo>
                  <a:lnTo>
                    <a:pt x="99" y="95"/>
                  </a:lnTo>
                  <a:lnTo>
                    <a:pt x="99" y="95"/>
                  </a:lnTo>
                  <a:lnTo>
                    <a:pt x="101" y="95"/>
                  </a:lnTo>
                  <a:lnTo>
                    <a:pt x="101" y="95"/>
                  </a:lnTo>
                  <a:lnTo>
                    <a:pt x="102" y="97"/>
                  </a:lnTo>
                  <a:lnTo>
                    <a:pt x="103" y="98"/>
                  </a:lnTo>
                  <a:lnTo>
                    <a:pt x="103" y="98"/>
                  </a:lnTo>
                  <a:lnTo>
                    <a:pt x="105" y="98"/>
                  </a:lnTo>
                  <a:lnTo>
                    <a:pt x="106" y="98"/>
                  </a:lnTo>
                  <a:lnTo>
                    <a:pt x="108" y="98"/>
                  </a:lnTo>
                  <a:lnTo>
                    <a:pt x="108" y="98"/>
                  </a:lnTo>
                  <a:lnTo>
                    <a:pt x="109" y="98"/>
                  </a:lnTo>
                  <a:lnTo>
                    <a:pt x="110" y="100"/>
                  </a:lnTo>
                  <a:lnTo>
                    <a:pt x="110" y="101"/>
                  </a:lnTo>
                  <a:lnTo>
                    <a:pt x="112" y="101"/>
                  </a:lnTo>
                  <a:lnTo>
                    <a:pt x="112" y="101"/>
                  </a:lnTo>
                  <a:lnTo>
                    <a:pt x="113" y="101"/>
                  </a:lnTo>
                  <a:lnTo>
                    <a:pt x="113" y="101"/>
                  </a:lnTo>
                  <a:lnTo>
                    <a:pt x="114" y="101"/>
                  </a:lnTo>
                  <a:lnTo>
                    <a:pt x="114" y="101"/>
                  </a:lnTo>
                  <a:lnTo>
                    <a:pt x="116" y="101"/>
                  </a:lnTo>
                  <a:lnTo>
                    <a:pt x="116" y="100"/>
                  </a:lnTo>
                  <a:lnTo>
                    <a:pt x="117" y="100"/>
                  </a:lnTo>
                  <a:lnTo>
                    <a:pt x="120" y="98"/>
                  </a:lnTo>
                  <a:lnTo>
                    <a:pt x="120" y="98"/>
                  </a:lnTo>
                  <a:lnTo>
                    <a:pt x="120" y="97"/>
                  </a:lnTo>
                  <a:lnTo>
                    <a:pt x="121" y="95"/>
                  </a:lnTo>
                  <a:lnTo>
                    <a:pt x="121" y="95"/>
                  </a:lnTo>
                  <a:lnTo>
                    <a:pt x="121" y="94"/>
                  </a:lnTo>
                  <a:lnTo>
                    <a:pt x="121" y="94"/>
                  </a:lnTo>
                  <a:lnTo>
                    <a:pt x="121" y="93"/>
                  </a:lnTo>
                  <a:lnTo>
                    <a:pt x="121" y="93"/>
                  </a:lnTo>
                  <a:lnTo>
                    <a:pt x="121" y="93"/>
                  </a:lnTo>
                  <a:lnTo>
                    <a:pt x="122" y="93"/>
                  </a:lnTo>
                  <a:lnTo>
                    <a:pt x="125" y="91"/>
                  </a:lnTo>
                  <a:lnTo>
                    <a:pt x="127" y="91"/>
                  </a:lnTo>
                  <a:lnTo>
                    <a:pt x="129" y="90"/>
                  </a:lnTo>
                  <a:lnTo>
                    <a:pt x="129" y="90"/>
                  </a:lnTo>
                  <a:lnTo>
                    <a:pt x="131" y="90"/>
                  </a:lnTo>
                  <a:lnTo>
                    <a:pt x="131" y="90"/>
                  </a:lnTo>
                  <a:lnTo>
                    <a:pt x="131" y="90"/>
                  </a:lnTo>
                  <a:lnTo>
                    <a:pt x="132" y="90"/>
                  </a:lnTo>
                  <a:lnTo>
                    <a:pt x="133" y="89"/>
                  </a:lnTo>
                  <a:lnTo>
                    <a:pt x="135" y="87"/>
                  </a:lnTo>
                  <a:lnTo>
                    <a:pt x="136" y="86"/>
                  </a:lnTo>
                  <a:lnTo>
                    <a:pt x="137" y="86"/>
                  </a:lnTo>
                  <a:lnTo>
                    <a:pt x="137" y="83"/>
                  </a:lnTo>
                  <a:lnTo>
                    <a:pt x="139" y="81"/>
                  </a:lnTo>
                  <a:lnTo>
                    <a:pt x="139" y="78"/>
                  </a:lnTo>
                  <a:lnTo>
                    <a:pt x="140" y="76"/>
                  </a:lnTo>
                  <a:lnTo>
                    <a:pt x="140" y="76"/>
                  </a:lnTo>
                  <a:lnTo>
                    <a:pt x="142" y="75"/>
                  </a:lnTo>
                  <a:lnTo>
                    <a:pt x="143" y="75"/>
                  </a:lnTo>
                  <a:lnTo>
                    <a:pt x="146" y="75"/>
                  </a:lnTo>
                  <a:lnTo>
                    <a:pt x="148" y="75"/>
                  </a:lnTo>
                  <a:lnTo>
                    <a:pt x="148" y="74"/>
                  </a:lnTo>
                  <a:lnTo>
                    <a:pt x="150" y="72"/>
                  </a:lnTo>
                  <a:lnTo>
                    <a:pt x="150" y="71"/>
                  </a:lnTo>
                  <a:lnTo>
                    <a:pt x="151" y="71"/>
                  </a:lnTo>
                  <a:lnTo>
                    <a:pt x="151" y="71"/>
                  </a:lnTo>
                  <a:lnTo>
                    <a:pt x="152" y="71"/>
                  </a:lnTo>
                  <a:lnTo>
                    <a:pt x="155" y="72"/>
                  </a:lnTo>
                  <a:lnTo>
                    <a:pt x="158" y="74"/>
                  </a:lnTo>
                  <a:lnTo>
                    <a:pt x="159" y="74"/>
                  </a:lnTo>
                  <a:lnTo>
                    <a:pt x="159" y="74"/>
                  </a:lnTo>
                  <a:lnTo>
                    <a:pt x="159" y="72"/>
                  </a:lnTo>
                  <a:lnTo>
                    <a:pt x="159" y="70"/>
                  </a:lnTo>
                  <a:lnTo>
                    <a:pt x="159" y="68"/>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7" name="Turkey">
              <a:extLst>
                <a:ext uri="{FF2B5EF4-FFF2-40B4-BE49-F238E27FC236}">
                  <a16:creationId xmlns:a16="http://schemas.microsoft.com/office/drawing/2014/main" id="{AF7770A4-3515-4575-AF77-B0682C25E889}"/>
                </a:ext>
              </a:extLst>
            </p:cNvPr>
            <p:cNvSpPr>
              <a:spLocks noEditPoints="1"/>
            </p:cNvSpPr>
            <p:nvPr/>
          </p:nvSpPr>
          <p:spPr bwMode="auto">
            <a:xfrm>
              <a:off x="5651574" y="3018100"/>
              <a:ext cx="415476" cy="159651"/>
            </a:xfrm>
            <a:custGeom>
              <a:avLst/>
              <a:gdLst>
                <a:gd name="T0" fmla="*/ 6 w 216"/>
                <a:gd name="T1" fmla="*/ 26 h 83"/>
                <a:gd name="T2" fmla="*/ 18 w 216"/>
                <a:gd name="T3" fmla="*/ 19 h 83"/>
                <a:gd name="T4" fmla="*/ 37 w 216"/>
                <a:gd name="T5" fmla="*/ 15 h 83"/>
                <a:gd name="T6" fmla="*/ 26 w 216"/>
                <a:gd name="T7" fmla="*/ 2 h 83"/>
                <a:gd name="T8" fmla="*/ 19 w 216"/>
                <a:gd name="T9" fmla="*/ 1 h 83"/>
                <a:gd name="T10" fmla="*/ 10 w 216"/>
                <a:gd name="T11" fmla="*/ 2 h 83"/>
                <a:gd name="T12" fmla="*/ 8 w 216"/>
                <a:gd name="T13" fmla="*/ 5 h 83"/>
                <a:gd name="T14" fmla="*/ 7 w 216"/>
                <a:gd name="T15" fmla="*/ 12 h 83"/>
                <a:gd name="T16" fmla="*/ 4 w 216"/>
                <a:gd name="T17" fmla="*/ 19 h 83"/>
                <a:gd name="T18" fmla="*/ 0 w 216"/>
                <a:gd name="T19" fmla="*/ 27 h 83"/>
                <a:gd name="T20" fmla="*/ 213 w 216"/>
                <a:gd name="T21" fmla="*/ 61 h 83"/>
                <a:gd name="T22" fmla="*/ 209 w 216"/>
                <a:gd name="T23" fmla="*/ 57 h 83"/>
                <a:gd name="T24" fmla="*/ 212 w 216"/>
                <a:gd name="T25" fmla="*/ 50 h 83"/>
                <a:gd name="T26" fmla="*/ 211 w 216"/>
                <a:gd name="T27" fmla="*/ 43 h 83"/>
                <a:gd name="T28" fmla="*/ 208 w 216"/>
                <a:gd name="T29" fmla="*/ 39 h 83"/>
                <a:gd name="T30" fmla="*/ 212 w 216"/>
                <a:gd name="T31" fmla="*/ 36 h 83"/>
                <a:gd name="T32" fmla="*/ 215 w 216"/>
                <a:gd name="T33" fmla="*/ 32 h 83"/>
                <a:gd name="T34" fmla="*/ 204 w 216"/>
                <a:gd name="T35" fmla="*/ 27 h 83"/>
                <a:gd name="T36" fmla="*/ 204 w 216"/>
                <a:gd name="T37" fmla="*/ 19 h 83"/>
                <a:gd name="T38" fmla="*/ 200 w 216"/>
                <a:gd name="T39" fmla="*/ 12 h 83"/>
                <a:gd name="T40" fmla="*/ 194 w 216"/>
                <a:gd name="T41" fmla="*/ 9 h 83"/>
                <a:gd name="T42" fmla="*/ 190 w 216"/>
                <a:gd name="T43" fmla="*/ 9 h 83"/>
                <a:gd name="T44" fmla="*/ 180 w 216"/>
                <a:gd name="T45" fmla="*/ 8 h 83"/>
                <a:gd name="T46" fmla="*/ 162 w 216"/>
                <a:gd name="T47" fmla="*/ 15 h 83"/>
                <a:gd name="T48" fmla="*/ 133 w 216"/>
                <a:gd name="T49" fmla="*/ 13 h 83"/>
                <a:gd name="T50" fmla="*/ 118 w 216"/>
                <a:gd name="T51" fmla="*/ 9 h 83"/>
                <a:gd name="T52" fmla="*/ 107 w 216"/>
                <a:gd name="T53" fmla="*/ 1 h 83"/>
                <a:gd name="T54" fmla="*/ 75 w 216"/>
                <a:gd name="T55" fmla="*/ 5 h 83"/>
                <a:gd name="T56" fmla="*/ 40 w 216"/>
                <a:gd name="T57" fmla="*/ 12 h 83"/>
                <a:gd name="T58" fmla="*/ 46 w 216"/>
                <a:gd name="T59" fmla="*/ 19 h 83"/>
                <a:gd name="T60" fmla="*/ 38 w 216"/>
                <a:gd name="T61" fmla="*/ 23 h 83"/>
                <a:gd name="T62" fmla="*/ 26 w 216"/>
                <a:gd name="T63" fmla="*/ 22 h 83"/>
                <a:gd name="T64" fmla="*/ 18 w 216"/>
                <a:gd name="T65" fmla="*/ 23 h 83"/>
                <a:gd name="T66" fmla="*/ 6 w 216"/>
                <a:gd name="T67" fmla="*/ 32 h 83"/>
                <a:gd name="T68" fmla="*/ 12 w 216"/>
                <a:gd name="T69" fmla="*/ 36 h 83"/>
                <a:gd name="T70" fmla="*/ 14 w 216"/>
                <a:gd name="T71" fmla="*/ 42 h 83"/>
                <a:gd name="T72" fmla="*/ 14 w 216"/>
                <a:gd name="T73" fmla="*/ 49 h 83"/>
                <a:gd name="T74" fmla="*/ 11 w 216"/>
                <a:gd name="T75" fmla="*/ 50 h 83"/>
                <a:gd name="T76" fmla="*/ 8 w 216"/>
                <a:gd name="T77" fmla="*/ 50 h 83"/>
                <a:gd name="T78" fmla="*/ 12 w 216"/>
                <a:gd name="T79" fmla="*/ 53 h 83"/>
                <a:gd name="T80" fmla="*/ 16 w 216"/>
                <a:gd name="T81" fmla="*/ 60 h 83"/>
                <a:gd name="T82" fmla="*/ 18 w 216"/>
                <a:gd name="T83" fmla="*/ 66 h 83"/>
                <a:gd name="T84" fmla="*/ 27 w 216"/>
                <a:gd name="T85" fmla="*/ 69 h 83"/>
                <a:gd name="T86" fmla="*/ 23 w 216"/>
                <a:gd name="T87" fmla="*/ 72 h 83"/>
                <a:gd name="T88" fmla="*/ 35 w 216"/>
                <a:gd name="T89" fmla="*/ 72 h 83"/>
                <a:gd name="T90" fmla="*/ 41 w 216"/>
                <a:gd name="T91" fmla="*/ 77 h 83"/>
                <a:gd name="T92" fmla="*/ 54 w 216"/>
                <a:gd name="T93" fmla="*/ 75 h 83"/>
                <a:gd name="T94" fmla="*/ 72 w 216"/>
                <a:gd name="T95" fmla="*/ 75 h 83"/>
                <a:gd name="T96" fmla="*/ 90 w 216"/>
                <a:gd name="T97" fmla="*/ 79 h 83"/>
                <a:gd name="T98" fmla="*/ 110 w 216"/>
                <a:gd name="T99" fmla="*/ 73 h 83"/>
                <a:gd name="T100" fmla="*/ 118 w 216"/>
                <a:gd name="T101" fmla="*/ 71 h 83"/>
                <a:gd name="T102" fmla="*/ 116 w 216"/>
                <a:gd name="T103" fmla="*/ 81 h 83"/>
                <a:gd name="T104" fmla="*/ 122 w 216"/>
                <a:gd name="T105" fmla="*/ 77 h 83"/>
                <a:gd name="T106" fmla="*/ 128 w 216"/>
                <a:gd name="T107" fmla="*/ 71 h 83"/>
                <a:gd name="T108" fmla="*/ 139 w 216"/>
                <a:gd name="T109" fmla="*/ 71 h 83"/>
                <a:gd name="T110" fmla="*/ 152 w 216"/>
                <a:gd name="T111" fmla="*/ 72 h 83"/>
                <a:gd name="T112" fmla="*/ 174 w 216"/>
                <a:gd name="T113" fmla="*/ 66 h 83"/>
                <a:gd name="T114" fmla="*/ 188 w 216"/>
                <a:gd name="T115" fmla="*/ 64 h 83"/>
                <a:gd name="T116" fmla="*/ 194 w 216"/>
                <a:gd name="T117" fmla="*/ 64 h 83"/>
                <a:gd name="T118" fmla="*/ 207 w 216"/>
                <a:gd name="T119" fmla="*/ 64 h 83"/>
                <a:gd name="T120" fmla="*/ 209 w 216"/>
                <a:gd name="T121" fmla="*/ 68 h 83"/>
                <a:gd name="T122" fmla="*/ 216 w 216"/>
                <a:gd name="T123" fmla="*/ 6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6" h="83">
                  <a:moveTo>
                    <a:pt x="6" y="20"/>
                  </a:moveTo>
                  <a:lnTo>
                    <a:pt x="7" y="20"/>
                  </a:lnTo>
                  <a:lnTo>
                    <a:pt x="10" y="20"/>
                  </a:lnTo>
                  <a:lnTo>
                    <a:pt x="12" y="20"/>
                  </a:lnTo>
                  <a:lnTo>
                    <a:pt x="11" y="22"/>
                  </a:lnTo>
                  <a:lnTo>
                    <a:pt x="8" y="23"/>
                  </a:lnTo>
                  <a:lnTo>
                    <a:pt x="7" y="23"/>
                  </a:lnTo>
                  <a:lnTo>
                    <a:pt x="6" y="24"/>
                  </a:lnTo>
                  <a:lnTo>
                    <a:pt x="6" y="26"/>
                  </a:lnTo>
                  <a:lnTo>
                    <a:pt x="7" y="26"/>
                  </a:lnTo>
                  <a:lnTo>
                    <a:pt x="6" y="27"/>
                  </a:lnTo>
                  <a:lnTo>
                    <a:pt x="6" y="27"/>
                  </a:lnTo>
                  <a:lnTo>
                    <a:pt x="7" y="27"/>
                  </a:lnTo>
                  <a:lnTo>
                    <a:pt x="7" y="27"/>
                  </a:lnTo>
                  <a:lnTo>
                    <a:pt x="8" y="24"/>
                  </a:lnTo>
                  <a:lnTo>
                    <a:pt x="12" y="22"/>
                  </a:lnTo>
                  <a:lnTo>
                    <a:pt x="14" y="22"/>
                  </a:lnTo>
                  <a:lnTo>
                    <a:pt x="18" y="19"/>
                  </a:lnTo>
                  <a:lnTo>
                    <a:pt x="19" y="17"/>
                  </a:lnTo>
                  <a:lnTo>
                    <a:pt x="21" y="15"/>
                  </a:lnTo>
                  <a:lnTo>
                    <a:pt x="23" y="15"/>
                  </a:lnTo>
                  <a:lnTo>
                    <a:pt x="25" y="15"/>
                  </a:lnTo>
                  <a:lnTo>
                    <a:pt x="27" y="15"/>
                  </a:lnTo>
                  <a:lnTo>
                    <a:pt x="27" y="13"/>
                  </a:lnTo>
                  <a:lnTo>
                    <a:pt x="29" y="13"/>
                  </a:lnTo>
                  <a:lnTo>
                    <a:pt x="35" y="15"/>
                  </a:lnTo>
                  <a:lnTo>
                    <a:pt x="37" y="15"/>
                  </a:lnTo>
                  <a:lnTo>
                    <a:pt x="37" y="15"/>
                  </a:lnTo>
                  <a:lnTo>
                    <a:pt x="38" y="13"/>
                  </a:lnTo>
                  <a:lnTo>
                    <a:pt x="38" y="12"/>
                  </a:lnTo>
                  <a:lnTo>
                    <a:pt x="37" y="12"/>
                  </a:lnTo>
                  <a:lnTo>
                    <a:pt x="30" y="9"/>
                  </a:lnTo>
                  <a:lnTo>
                    <a:pt x="29" y="8"/>
                  </a:lnTo>
                  <a:lnTo>
                    <a:pt x="26" y="5"/>
                  </a:lnTo>
                  <a:lnTo>
                    <a:pt x="26" y="4"/>
                  </a:lnTo>
                  <a:lnTo>
                    <a:pt x="26" y="2"/>
                  </a:lnTo>
                  <a:lnTo>
                    <a:pt x="25" y="1"/>
                  </a:lnTo>
                  <a:lnTo>
                    <a:pt x="25" y="1"/>
                  </a:lnTo>
                  <a:lnTo>
                    <a:pt x="23" y="2"/>
                  </a:lnTo>
                  <a:lnTo>
                    <a:pt x="23" y="2"/>
                  </a:lnTo>
                  <a:lnTo>
                    <a:pt x="22" y="2"/>
                  </a:lnTo>
                  <a:lnTo>
                    <a:pt x="22" y="2"/>
                  </a:lnTo>
                  <a:lnTo>
                    <a:pt x="21" y="2"/>
                  </a:lnTo>
                  <a:lnTo>
                    <a:pt x="21" y="2"/>
                  </a:lnTo>
                  <a:lnTo>
                    <a:pt x="19" y="1"/>
                  </a:lnTo>
                  <a:lnTo>
                    <a:pt x="18" y="0"/>
                  </a:lnTo>
                  <a:lnTo>
                    <a:pt x="18" y="0"/>
                  </a:lnTo>
                  <a:lnTo>
                    <a:pt x="16" y="1"/>
                  </a:lnTo>
                  <a:lnTo>
                    <a:pt x="15" y="1"/>
                  </a:lnTo>
                  <a:lnTo>
                    <a:pt x="14" y="1"/>
                  </a:lnTo>
                  <a:lnTo>
                    <a:pt x="14" y="1"/>
                  </a:lnTo>
                  <a:lnTo>
                    <a:pt x="12" y="2"/>
                  </a:lnTo>
                  <a:lnTo>
                    <a:pt x="11" y="2"/>
                  </a:lnTo>
                  <a:lnTo>
                    <a:pt x="10" y="2"/>
                  </a:lnTo>
                  <a:lnTo>
                    <a:pt x="10" y="2"/>
                  </a:lnTo>
                  <a:lnTo>
                    <a:pt x="10" y="2"/>
                  </a:lnTo>
                  <a:lnTo>
                    <a:pt x="10" y="4"/>
                  </a:lnTo>
                  <a:lnTo>
                    <a:pt x="10" y="4"/>
                  </a:lnTo>
                  <a:lnTo>
                    <a:pt x="7" y="4"/>
                  </a:lnTo>
                  <a:lnTo>
                    <a:pt x="7" y="5"/>
                  </a:lnTo>
                  <a:lnTo>
                    <a:pt x="7" y="5"/>
                  </a:lnTo>
                  <a:lnTo>
                    <a:pt x="7" y="5"/>
                  </a:lnTo>
                  <a:lnTo>
                    <a:pt x="8" y="5"/>
                  </a:lnTo>
                  <a:lnTo>
                    <a:pt x="8" y="7"/>
                  </a:lnTo>
                  <a:lnTo>
                    <a:pt x="8" y="7"/>
                  </a:lnTo>
                  <a:lnTo>
                    <a:pt x="10" y="7"/>
                  </a:lnTo>
                  <a:lnTo>
                    <a:pt x="10" y="7"/>
                  </a:lnTo>
                  <a:lnTo>
                    <a:pt x="10" y="8"/>
                  </a:lnTo>
                  <a:lnTo>
                    <a:pt x="11" y="9"/>
                  </a:lnTo>
                  <a:lnTo>
                    <a:pt x="10" y="11"/>
                  </a:lnTo>
                  <a:lnTo>
                    <a:pt x="10" y="11"/>
                  </a:lnTo>
                  <a:lnTo>
                    <a:pt x="7" y="12"/>
                  </a:lnTo>
                  <a:lnTo>
                    <a:pt x="7" y="13"/>
                  </a:lnTo>
                  <a:lnTo>
                    <a:pt x="7" y="13"/>
                  </a:lnTo>
                  <a:lnTo>
                    <a:pt x="7" y="15"/>
                  </a:lnTo>
                  <a:lnTo>
                    <a:pt x="7" y="15"/>
                  </a:lnTo>
                  <a:lnTo>
                    <a:pt x="7" y="15"/>
                  </a:lnTo>
                  <a:lnTo>
                    <a:pt x="7" y="16"/>
                  </a:lnTo>
                  <a:lnTo>
                    <a:pt x="6" y="16"/>
                  </a:lnTo>
                  <a:lnTo>
                    <a:pt x="6" y="17"/>
                  </a:lnTo>
                  <a:lnTo>
                    <a:pt x="4" y="19"/>
                  </a:lnTo>
                  <a:lnTo>
                    <a:pt x="4" y="19"/>
                  </a:lnTo>
                  <a:lnTo>
                    <a:pt x="4" y="19"/>
                  </a:lnTo>
                  <a:lnTo>
                    <a:pt x="4" y="19"/>
                  </a:lnTo>
                  <a:lnTo>
                    <a:pt x="4" y="20"/>
                  </a:lnTo>
                  <a:lnTo>
                    <a:pt x="6" y="20"/>
                  </a:lnTo>
                  <a:close/>
                  <a:moveTo>
                    <a:pt x="1" y="26"/>
                  </a:moveTo>
                  <a:lnTo>
                    <a:pt x="0" y="26"/>
                  </a:lnTo>
                  <a:lnTo>
                    <a:pt x="0" y="27"/>
                  </a:lnTo>
                  <a:lnTo>
                    <a:pt x="0" y="27"/>
                  </a:lnTo>
                  <a:lnTo>
                    <a:pt x="3" y="27"/>
                  </a:lnTo>
                  <a:lnTo>
                    <a:pt x="3" y="26"/>
                  </a:lnTo>
                  <a:lnTo>
                    <a:pt x="3" y="26"/>
                  </a:lnTo>
                  <a:lnTo>
                    <a:pt x="1" y="26"/>
                  </a:lnTo>
                  <a:close/>
                  <a:moveTo>
                    <a:pt x="216" y="64"/>
                  </a:moveTo>
                  <a:lnTo>
                    <a:pt x="215" y="64"/>
                  </a:lnTo>
                  <a:lnTo>
                    <a:pt x="213" y="62"/>
                  </a:lnTo>
                  <a:lnTo>
                    <a:pt x="213" y="62"/>
                  </a:lnTo>
                  <a:lnTo>
                    <a:pt x="213" y="61"/>
                  </a:lnTo>
                  <a:lnTo>
                    <a:pt x="213" y="61"/>
                  </a:lnTo>
                  <a:lnTo>
                    <a:pt x="213" y="60"/>
                  </a:lnTo>
                  <a:lnTo>
                    <a:pt x="213" y="60"/>
                  </a:lnTo>
                  <a:lnTo>
                    <a:pt x="213" y="60"/>
                  </a:lnTo>
                  <a:lnTo>
                    <a:pt x="213" y="58"/>
                  </a:lnTo>
                  <a:lnTo>
                    <a:pt x="213" y="58"/>
                  </a:lnTo>
                  <a:lnTo>
                    <a:pt x="212" y="57"/>
                  </a:lnTo>
                  <a:lnTo>
                    <a:pt x="211" y="57"/>
                  </a:lnTo>
                  <a:lnTo>
                    <a:pt x="209" y="57"/>
                  </a:lnTo>
                  <a:lnTo>
                    <a:pt x="209" y="56"/>
                  </a:lnTo>
                  <a:lnTo>
                    <a:pt x="209" y="56"/>
                  </a:lnTo>
                  <a:lnTo>
                    <a:pt x="211" y="54"/>
                  </a:lnTo>
                  <a:lnTo>
                    <a:pt x="211" y="53"/>
                  </a:lnTo>
                  <a:lnTo>
                    <a:pt x="211" y="53"/>
                  </a:lnTo>
                  <a:lnTo>
                    <a:pt x="211" y="51"/>
                  </a:lnTo>
                  <a:lnTo>
                    <a:pt x="212" y="51"/>
                  </a:lnTo>
                  <a:lnTo>
                    <a:pt x="212" y="50"/>
                  </a:lnTo>
                  <a:lnTo>
                    <a:pt x="212" y="50"/>
                  </a:lnTo>
                  <a:lnTo>
                    <a:pt x="212" y="50"/>
                  </a:lnTo>
                  <a:lnTo>
                    <a:pt x="211" y="50"/>
                  </a:lnTo>
                  <a:lnTo>
                    <a:pt x="211" y="50"/>
                  </a:lnTo>
                  <a:lnTo>
                    <a:pt x="211" y="50"/>
                  </a:lnTo>
                  <a:lnTo>
                    <a:pt x="211" y="49"/>
                  </a:lnTo>
                  <a:lnTo>
                    <a:pt x="211" y="47"/>
                  </a:lnTo>
                  <a:lnTo>
                    <a:pt x="211" y="46"/>
                  </a:lnTo>
                  <a:lnTo>
                    <a:pt x="209" y="46"/>
                  </a:lnTo>
                  <a:lnTo>
                    <a:pt x="211" y="43"/>
                  </a:lnTo>
                  <a:lnTo>
                    <a:pt x="209" y="43"/>
                  </a:lnTo>
                  <a:lnTo>
                    <a:pt x="209" y="42"/>
                  </a:lnTo>
                  <a:lnTo>
                    <a:pt x="209" y="42"/>
                  </a:lnTo>
                  <a:lnTo>
                    <a:pt x="209" y="42"/>
                  </a:lnTo>
                  <a:lnTo>
                    <a:pt x="209" y="41"/>
                  </a:lnTo>
                  <a:lnTo>
                    <a:pt x="209" y="41"/>
                  </a:lnTo>
                  <a:lnTo>
                    <a:pt x="209" y="39"/>
                  </a:lnTo>
                  <a:lnTo>
                    <a:pt x="208" y="39"/>
                  </a:lnTo>
                  <a:lnTo>
                    <a:pt x="208" y="39"/>
                  </a:lnTo>
                  <a:lnTo>
                    <a:pt x="208" y="38"/>
                  </a:lnTo>
                  <a:lnTo>
                    <a:pt x="208" y="38"/>
                  </a:lnTo>
                  <a:lnTo>
                    <a:pt x="208" y="36"/>
                  </a:lnTo>
                  <a:lnTo>
                    <a:pt x="208" y="36"/>
                  </a:lnTo>
                  <a:lnTo>
                    <a:pt x="208" y="36"/>
                  </a:lnTo>
                  <a:lnTo>
                    <a:pt x="208" y="36"/>
                  </a:lnTo>
                  <a:lnTo>
                    <a:pt x="209" y="36"/>
                  </a:lnTo>
                  <a:lnTo>
                    <a:pt x="211" y="36"/>
                  </a:lnTo>
                  <a:lnTo>
                    <a:pt x="212" y="36"/>
                  </a:lnTo>
                  <a:lnTo>
                    <a:pt x="212" y="32"/>
                  </a:lnTo>
                  <a:lnTo>
                    <a:pt x="213" y="32"/>
                  </a:lnTo>
                  <a:lnTo>
                    <a:pt x="213" y="31"/>
                  </a:lnTo>
                  <a:lnTo>
                    <a:pt x="215" y="32"/>
                  </a:lnTo>
                  <a:lnTo>
                    <a:pt x="216" y="32"/>
                  </a:lnTo>
                  <a:lnTo>
                    <a:pt x="216" y="32"/>
                  </a:lnTo>
                  <a:lnTo>
                    <a:pt x="216" y="32"/>
                  </a:lnTo>
                  <a:lnTo>
                    <a:pt x="216" y="32"/>
                  </a:lnTo>
                  <a:lnTo>
                    <a:pt x="215" y="32"/>
                  </a:lnTo>
                  <a:lnTo>
                    <a:pt x="213" y="30"/>
                  </a:lnTo>
                  <a:lnTo>
                    <a:pt x="212" y="28"/>
                  </a:lnTo>
                  <a:lnTo>
                    <a:pt x="211" y="28"/>
                  </a:lnTo>
                  <a:lnTo>
                    <a:pt x="209" y="28"/>
                  </a:lnTo>
                  <a:lnTo>
                    <a:pt x="207" y="28"/>
                  </a:lnTo>
                  <a:lnTo>
                    <a:pt x="207" y="28"/>
                  </a:lnTo>
                  <a:lnTo>
                    <a:pt x="205" y="27"/>
                  </a:lnTo>
                  <a:lnTo>
                    <a:pt x="204" y="27"/>
                  </a:lnTo>
                  <a:lnTo>
                    <a:pt x="204" y="27"/>
                  </a:lnTo>
                  <a:lnTo>
                    <a:pt x="204" y="26"/>
                  </a:lnTo>
                  <a:lnTo>
                    <a:pt x="204" y="26"/>
                  </a:lnTo>
                  <a:lnTo>
                    <a:pt x="203" y="24"/>
                  </a:lnTo>
                  <a:lnTo>
                    <a:pt x="203" y="23"/>
                  </a:lnTo>
                  <a:lnTo>
                    <a:pt x="203" y="23"/>
                  </a:lnTo>
                  <a:lnTo>
                    <a:pt x="203" y="22"/>
                  </a:lnTo>
                  <a:lnTo>
                    <a:pt x="204" y="20"/>
                  </a:lnTo>
                  <a:lnTo>
                    <a:pt x="204" y="20"/>
                  </a:lnTo>
                  <a:lnTo>
                    <a:pt x="204" y="19"/>
                  </a:lnTo>
                  <a:lnTo>
                    <a:pt x="204" y="17"/>
                  </a:lnTo>
                  <a:lnTo>
                    <a:pt x="203" y="16"/>
                  </a:lnTo>
                  <a:lnTo>
                    <a:pt x="203" y="16"/>
                  </a:lnTo>
                  <a:lnTo>
                    <a:pt x="201" y="15"/>
                  </a:lnTo>
                  <a:lnTo>
                    <a:pt x="201" y="15"/>
                  </a:lnTo>
                  <a:lnTo>
                    <a:pt x="201" y="13"/>
                  </a:lnTo>
                  <a:lnTo>
                    <a:pt x="201" y="13"/>
                  </a:lnTo>
                  <a:lnTo>
                    <a:pt x="201" y="13"/>
                  </a:lnTo>
                  <a:lnTo>
                    <a:pt x="200" y="12"/>
                  </a:lnTo>
                  <a:lnTo>
                    <a:pt x="200" y="12"/>
                  </a:lnTo>
                  <a:lnTo>
                    <a:pt x="199" y="12"/>
                  </a:lnTo>
                  <a:lnTo>
                    <a:pt x="199" y="12"/>
                  </a:lnTo>
                  <a:lnTo>
                    <a:pt x="197" y="12"/>
                  </a:lnTo>
                  <a:lnTo>
                    <a:pt x="197" y="12"/>
                  </a:lnTo>
                  <a:lnTo>
                    <a:pt x="197" y="11"/>
                  </a:lnTo>
                  <a:lnTo>
                    <a:pt x="197" y="11"/>
                  </a:lnTo>
                  <a:lnTo>
                    <a:pt x="196" y="11"/>
                  </a:lnTo>
                  <a:lnTo>
                    <a:pt x="194" y="9"/>
                  </a:lnTo>
                  <a:lnTo>
                    <a:pt x="194" y="8"/>
                  </a:lnTo>
                  <a:lnTo>
                    <a:pt x="193" y="8"/>
                  </a:lnTo>
                  <a:lnTo>
                    <a:pt x="193" y="7"/>
                  </a:lnTo>
                  <a:lnTo>
                    <a:pt x="192" y="7"/>
                  </a:lnTo>
                  <a:lnTo>
                    <a:pt x="192" y="7"/>
                  </a:lnTo>
                  <a:lnTo>
                    <a:pt x="192" y="8"/>
                  </a:lnTo>
                  <a:lnTo>
                    <a:pt x="190" y="8"/>
                  </a:lnTo>
                  <a:lnTo>
                    <a:pt x="190" y="9"/>
                  </a:lnTo>
                  <a:lnTo>
                    <a:pt x="190" y="9"/>
                  </a:lnTo>
                  <a:lnTo>
                    <a:pt x="189" y="9"/>
                  </a:lnTo>
                  <a:lnTo>
                    <a:pt x="188" y="8"/>
                  </a:lnTo>
                  <a:lnTo>
                    <a:pt x="186" y="8"/>
                  </a:lnTo>
                  <a:lnTo>
                    <a:pt x="185" y="8"/>
                  </a:lnTo>
                  <a:lnTo>
                    <a:pt x="184" y="8"/>
                  </a:lnTo>
                  <a:lnTo>
                    <a:pt x="182" y="9"/>
                  </a:lnTo>
                  <a:lnTo>
                    <a:pt x="182" y="9"/>
                  </a:lnTo>
                  <a:lnTo>
                    <a:pt x="181" y="9"/>
                  </a:lnTo>
                  <a:lnTo>
                    <a:pt x="180" y="8"/>
                  </a:lnTo>
                  <a:lnTo>
                    <a:pt x="180" y="8"/>
                  </a:lnTo>
                  <a:lnTo>
                    <a:pt x="178" y="9"/>
                  </a:lnTo>
                  <a:lnTo>
                    <a:pt x="174" y="12"/>
                  </a:lnTo>
                  <a:lnTo>
                    <a:pt x="173" y="12"/>
                  </a:lnTo>
                  <a:lnTo>
                    <a:pt x="171" y="12"/>
                  </a:lnTo>
                  <a:lnTo>
                    <a:pt x="170" y="13"/>
                  </a:lnTo>
                  <a:lnTo>
                    <a:pt x="165" y="16"/>
                  </a:lnTo>
                  <a:lnTo>
                    <a:pt x="163" y="16"/>
                  </a:lnTo>
                  <a:lnTo>
                    <a:pt x="162" y="15"/>
                  </a:lnTo>
                  <a:lnTo>
                    <a:pt x="160" y="16"/>
                  </a:lnTo>
                  <a:lnTo>
                    <a:pt x="159" y="15"/>
                  </a:lnTo>
                  <a:lnTo>
                    <a:pt x="155" y="13"/>
                  </a:lnTo>
                  <a:lnTo>
                    <a:pt x="148" y="15"/>
                  </a:lnTo>
                  <a:lnTo>
                    <a:pt x="146" y="16"/>
                  </a:lnTo>
                  <a:lnTo>
                    <a:pt x="144" y="16"/>
                  </a:lnTo>
                  <a:lnTo>
                    <a:pt x="139" y="15"/>
                  </a:lnTo>
                  <a:lnTo>
                    <a:pt x="136" y="13"/>
                  </a:lnTo>
                  <a:lnTo>
                    <a:pt x="133" y="13"/>
                  </a:lnTo>
                  <a:lnTo>
                    <a:pt x="129" y="12"/>
                  </a:lnTo>
                  <a:lnTo>
                    <a:pt x="128" y="11"/>
                  </a:lnTo>
                  <a:lnTo>
                    <a:pt x="125" y="11"/>
                  </a:lnTo>
                  <a:lnTo>
                    <a:pt x="124" y="11"/>
                  </a:lnTo>
                  <a:lnTo>
                    <a:pt x="124" y="11"/>
                  </a:lnTo>
                  <a:lnTo>
                    <a:pt x="122" y="12"/>
                  </a:lnTo>
                  <a:lnTo>
                    <a:pt x="121" y="11"/>
                  </a:lnTo>
                  <a:lnTo>
                    <a:pt x="120" y="11"/>
                  </a:lnTo>
                  <a:lnTo>
                    <a:pt x="118" y="9"/>
                  </a:lnTo>
                  <a:lnTo>
                    <a:pt x="117" y="5"/>
                  </a:lnTo>
                  <a:lnTo>
                    <a:pt x="117" y="5"/>
                  </a:lnTo>
                  <a:lnTo>
                    <a:pt x="116" y="5"/>
                  </a:lnTo>
                  <a:lnTo>
                    <a:pt x="112" y="7"/>
                  </a:lnTo>
                  <a:lnTo>
                    <a:pt x="109" y="5"/>
                  </a:lnTo>
                  <a:lnTo>
                    <a:pt x="107" y="4"/>
                  </a:lnTo>
                  <a:lnTo>
                    <a:pt x="106" y="2"/>
                  </a:lnTo>
                  <a:lnTo>
                    <a:pt x="106" y="2"/>
                  </a:lnTo>
                  <a:lnTo>
                    <a:pt x="107" y="1"/>
                  </a:lnTo>
                  <a:lnTo>
                    <a:pt x="107" y="1"/>
                  </a:lnTo>
                  <a:lnTo>
                    <a:pt x="105" y="1"/>
                  </a:lnTo>
                  <a:lnTo>
                    <a:pt x="102" y="2"/>
                  </a:lnTo>
                  <a:lnTo>
                    <a:pt x="97" y="2"/>
                  </a:lnTo>
                  <a:lnTo>
                    <a:pt x="87" y="1"/>
                  </a:lnTo>
                  <a:lnTo>
                    <a:pt x="86" y="1"/>
                  </a:lnTo>
                  <a:lnTo>
                    <a:pt x="82" y="2"/>
                  </a:lnTo>
                  <a:lnTo>
                    <a:pt x="78" y="4"/>
                  </a:lnTo>
                  <a:lnTo>
                    <a:pt x="75" y="5"/>
                  </a:lnTo>
                  <a:lnTo>
                    <a:pt x="72" y="7"/>
                  </a:lnTo>
                  <a:lnTo>
                    <a:pt x="65" y="11"/>
                  </a:lnTo>
                  <a:lnTo>
                    <a:pt x="64" y="13"/>
                  </a:lnTo>
                  <a:lnTo>
                    <a:pt x="63" y="13"/>
                  </a:lnTo>
                  <a:lnTo>
                    <a:pt x="57" y="13"/>
                  </a:lnTo>
                  <a:lnTo>
                    <a:pt x="53" y="12"/>
                  </a:lnTo>
                  <a:lnTo>
                    <a:pt x="48" y="13"/>
                  </a:lnTo>
                  <a:lnTo>
                    <a:pt x="41" y="12"/>
                  </a:lnTo>
                  <a:lnTo>
                    <a:pt x="40" y="12"/>
                  </a:lnTo>
                  <a:lnTo>
                    <a:pt x="38" y="12"/>
                  </a:lnTo>
                  <a:lnTo>
                    <a:pt x="38" y="13"/>
                  </a:lnTo>
                  <a:lnTo>
                    <a:pt x="38" y="15"/>
                  </a:lnTo>
                  <a:lnTo>
                    <a:pt x="38" y="16"/>
                  </a:lnTo>
                  <a:lnTo>
                    <a:pt x="38" y="16"/>
                  </a:lnTo>
                  <a:lnTo>
                    <a:pt x="41" y="17"/>
                  </a:lnTo>
                  <a:lnTo>
                    <a:pt x="41" y="17"/>
                  </a:lnTo>
                  <a:lnTo>
                    <a:pt x="46" y="19"/>
                  </a:lnTo>
                  <a:lnTo>
                    <a:pt x="46" y="19"/>
                  </a:lnTo>
                  <a:lnTo>
                    <a:pt x="46" y="19"/>
                  </a:lnTo>
                  <a:lnTo>
                    <a:pt x="44" y="19"/>
                  </a:lnTo>
                  <a:lnTo>
                    <a:pt x="38" y="20"/>
                  </a:lnTo>
                  <a:lnTo>
                    <a:pt x="37" y="20"/>
                  </a:lnTo>
                  <a:lnTo>
                    <a:pt x="35" y="22"/>
                  </a:lnTo>
                  <a:lnTo>
                    <a:pt x="35" y="22"/>
                  </a:lnTo>
                  <a:lnTo>
                    <a:pt x="35" y="22"/>
                  </a:lnTo>
                  <a:lnTo>
                    <a:pt x="37" y="22"/>
                  </a:lnTo>
                  <a:lnTo>
                    <a:pt x="38" y="23"/>
                  </a:lnTo>
                  <a:lnTo>
                    <a:pt x="37" y="23"/>
                  </a:lnTo>
                  <a:lnTo>
                    <a:pt x="34" y="23"/>
                  </a:lnTo>
                  <a:lnTo>
                    <a:pt x="33" y="23"/>
                  </a:lnTo>
                  <a:lnTo>
                    <a:pt x="29" y="23"/>
                  </a:lnTo>
                  <a:lnTo>
                    <a:pt x="26" y="23"/>
                  </a:lnTo>
                  <a:lnTo>
                    <a:pt x="25" y="23"/>
                  </a:lnTo>
                  <a:lnTo>
                    <a:pt x="26" y="23"/>
                  </a:lnTo>
                  <a:lnTo>
                    <a:pt x="26" y="22"/>
                  </a:lnTo>
                  <a:lnTo>
                    <a:pt x="26" y="22"/>
                  </a:lnTo>
                  <a:lnTo>
                    <a:pt x="25" y="22"/>
                  </a:lnTo>
                  <a:lnTo>
                    <a:pt x="23" y="22"/>
                  </a:lnTo>
                  <a:lnTo>
                    <a:pt x="23" y="22"/>
                  </a:lnTo>
                  <a:lnTo>
                    <a:pt x="25" y="23"/>
                  </a:lnTo>
                  <a:lnTo>
                    <a:pt x="23" y="24"/>
                  </a:lnTo>
                  <a:lnTo>
                    <a:pt x="23" y="24"/>
                  </a:lnTo>
                  <a:lnTo>
                    <a:pt x="21" y="24"/>
                  </a:lnTo>
                  <a:lnTo>
                    <a:pt x="18" y="23"/>
                  </a:lnTo>
                  <a:lnTo>
                    <a:pt x="18" y="23"/>
                  </a:lnTo>
                  <a:lnTo>
                    <a:pt x="18" y="23"/>
                  </a:lnTo>
                  <a:lnTo>
                    <a:pt x="16" y="23"/>
                  </a:lnTo>
                  <a:lnTo>
                    <a:pt x="15" y="23"/>
                  </a:lnTo>
                  <a:lnTo>
                    <a:pt x="12" y="23"/>
                  </a:lnTo>
                  <a:lnTo>
                    <a:pt x="8" y="26"/>
                  </a:lnTo>
                  <a:lnTo>
                    <a:pt x="7" y="28"/>
                  </a:lnTo>
                  <a:lnTo>
                    <a:pt x="6" y="28"/>
                  </a:lnTo>
                  <a:lnTo>
                    <a:pt x="6" y="30"/>
                  </a:lnTo>
                  <a:lnTo>
                    <a:pt x="6" y="32"/>
                  </a:lnTo>
                  <a:lnTo>
                    <a:pt x="4" y="34"/>
                  </a:lnTo>
                  <a:lnTo>
                    <a:pt x="4" y="35"/>
                  </a:lnTo>
                  <a:lnTo>
                    <a:pt x="4" y="35"/>
                  </a:lnTo>
                  <a:lnTo>
                    <a:pt x="7" y="35"/>
                  </a:lnTo>
                  <a:lnTo>
                    <a:pt x="8" y="35"/>
                  </a:lnTo>
                  <a:lnTo>
                    <a:pt x="12" y="34"/>
                  </a:lnTo>
                  <a:lnTo>
                    <a:pt x="14" y="34"/>
                  </a:lnTo>
                  <a:lnTo>
                    <a:pt x="14" y="35"/>
                  </a:lnTo>
                  <a:lnTo>
                    <a:pt x="12" y="36"/>
                  </a:lnTo>
                  <a:lnTo>
                    <a:pt x="11" y="36"/>
                  </a:lnTo>
                  <a:lnTo>
                    <a:pt x="11" y="38"/>
                  </a:lnTo>
                  <a:lnTo>
                    <a:pt x="11" y="38"/>
                  </a:lnTo>
                  <a:lnTo>
                    <a:pt x="12" y="41"/>
                  </a:lnTo>
                  <a:lnTo>
                    <a:pt x="12" y="41"/>
                  </a:lnTo>
                  <a:lnTo>
                    <a:pt x="12" y="42"/>
                  </a:lnTo>
                  <a:lnTo>
                    <a:pt x="12" y="42"/>
                  </a:lnTo>
                  <a:lnTo>
                    <a:pt x="14" y="43"/>
                  </a:lnTo>
                  <a:lnTo>
                    <a:pt x="14" y="42"/>
                  </a:lnTo>
                  <a:lnTo>
                    <a:pt x="14" y="43"/>
                  </a:lnTo>
                  <a:lnTo>
                    <a:pt x="15" y="43"/>
                  </a:lnTo>
                  <a:lnTo>
                    <a:pt x="14" y="45"/>
                  </a:lnTo>
                  <a:lnTo>
                    <a:pt x="12" y="45"/>
                  </a:lnTo>
                  <a:lnTo>
                    <a:pt x="12" y="46"/>
                  </a:lnTo>
                  <a:lnTo>
                    <a:pt x="12" y="46"/>
                  </a:lnTo>
                  <a:lnTo>
                    <a:pt x="12" y="46"/>
                  </a:lnTo>
                  <a:lnTo>
                    <a:pt x="12" y="47"/>
                  </a:lnTo>
                  <a:lnTo>
                    <a:pt x="14" y="49"/>
                  </a:lnTo>
                  <a:lnTo>
                    <a:pt x="14" y="49"/>
                  </a:lnTo>
                  <a:lnTo>
                    <a:pt x="16" y="49"/>
                  </a:lnTo>
                  <a:lnTo>
                    <a:pt x="16" y="49"/>
                  </a:lnTo>
                  <a:lnTo>
                    <a:pt x="14" y="50"/>
                  </a:lnTo>
                  <a:lnTo>
                    <a:pt x="12" y="50"/>
                  </a:lnTo>
                  <a:lnTo>
                    <a:pt x="11" y="49"/>
                  </a:lnTo>
                  <a:lnTo>
                    <a:pt x="11" y="50"/>
                  </a:lnTo>
                  <a:lnTo>
                    <a:pt x="11" y="50"/>
                  </a:lnTo>
                  <a:lnTo>
                    <a:pt x="11" y="50"/>
                  </a:lnTo>
                  <a:lnTo>
                    <a:pt x="10" y="49"/>
                  </a:lnTo>
                  <a:lnTo>
                    <a:pt x="10" y="49"/>
                  </a:lnTo>
                  <a:lnTo>
                    <a:pt x="10" y="47"/>
                  </a:lnTo>
                  <a:lnTo>
                    <a:pt x="10" y="46"/>
                  </a:lnTo>
                  <a:lnTo>
                    <a:pt x="8" y="46"/>
                  </a:lnTo>
                  <a:lnTo>
                    <a:pt x="8" y="46"/>
                  </a:lnTo>
                  <a:lnTo>
                    <a:pt x="7" y="47"/>
                  </a:lnTo>
                  <a:lnTo>
                    <a:pt x="8" y="49"/>
                  </a:lnTo>
                  <a:lnTo>
                    <a:pt x="8" y="50"/>
                  </a:lnTo>
                  <a:lnTo>
                    <a:pt x="7" y="50"/>
                  </a:lnTo>
                  <a:lnTo>
                    <a:pt x="7" y="51"/>
                  </a:lnTo>
                  <a:lnTo>
                    <a:pt x="7" y="51"/>
                  </a:lnTo>
                  <a:lnTo>
                    <a:pt x="8" y="51"/>
                  </a:lnTo>
                  <a:lnTo>
                    <a:pt x="10" y="53"/>
                  </a:lnTo>
                  <a:lnTo>
                    <a:pt x="10" y="53"/>
                  </a:lnTo>
                  <a:lnTo>
                    <a:pt x="11" y="53"/>
                  </a:lnTo>
                  <a:lnTo>
                    <a:pt x="11" y="53"/>
                  </a:lnTo>
                  <a:lnTo>
                    <a:pt x="12" y="53"/>
                  </a:lnTo>
                  <a:lnTo>
                    <a:pt x="14" y="54"/>
                  </a:lnTo>
                  <a:lnTo>
                    <a:pt x="14" y="54"/>
                  </a:lnTo>
                  <a:lnTo>
                    <a:pt x="16" y="56"/>
                  </a:lnTo>
                  <a:lnTo>
                    <a:pt x="18" y="56"/>
                  </a:lnTo>
                  <a:lnTo>
                    <a:pt x="18" y="57"/>
                  </a:lnTo>
                  <a:lnTo>
                    <a:pt x="18" y="58"/>
                  </a:lnTo>
                  <a:lnTo>
                    <a:pt x="15" y="58"/>
                  </a:lnTo>
                  <a:lnTo>
                    <a:pt x="15" y="60"/>
                  </a:lnTo>
                  <a:lnTo>
                    <a:pt x="16" y="60"/>
                  </a:lnTo>
                  <a:lnTo>
                    <a:pt x="16" y="61"/>
                  </a:lnTo>
                  <a:lnTo>
                    <a:pt x="18" y="62"/>
                  </a:lnTo>
                  <a:lnTo>
                    <a:pt x="18" y="64"/>
                  </a:lnTo>
                  <a:lnTo>
                    <a:pt x="19" y="64"/>
                  </a:lnTo>
                  <a:lnTo>
                    <a:pt x="19" y="64"/>
                  </a:lnTo>
                  <a:lnTo>
                    <a:pt x="21" y="65"/>
                  </a:lnTo>
                  <a:lnTo>
                    <a:pt x="21" y="65"/>
                  </a:lnTo>
                  <a:lnTo>
                    <a:pt x="19" y="66"/>
                  </a:lnTo>
                  <a:lnTo>
                    <a:pt x="18" y="66"/>
                  </a:lnTo>
                  <a:lnTo>
                    <a:pt x="18" y="66"/>
                  </a:lnTo>
                  <a:lnTo>
                    <a:pt x="18" y="68"/>
                  </a:lnTo>
                  <a:lnTo>
                    <a:pt x="18" y="68"/>
                  </a:lnTo>
                  <a:lnTo>
                    <a:pt x="19" y="68"/>
                  </a:lnTo>
                  <a:lnTo>
                    <a:pt x="22" y="68"/>
                  </a:lnTo>
                  <a:lnTo>
                    <a:pt x="27" y="68"/>
                  </a:lnTo>
                  <a:lnTo>
                    <a:pt x="29" y="68"/>
                  </a:lnTo>
                  <a:lnTo>
                    <a:pt x="29" y="68"/>
                  </a:lnTo>
                  <a:lnTo>
                    <a:pt x="27" y="69"/>
                  </a:lnTo>
                  <a:lnTo>
                    <a:pt x="26" y="71"/>
                  </a:lnTo>
                  <a:lnTo>
                    <a:pt x="25" y="71"/>
                  </a:lnTo>
                  <a:lnTo>
                    <a:pt x="22" y="71"/>
                  </a:lnTo>
                  <a:lnTo>
                    <a:pt x="21" y="71"/>
                  </a:lnTo>
                  <a:lnTo>
                    <a:pt x="21" y="71"/>
                  </a:lnTo>
                  <a:lnTo>
                    <a:pt x="19" y="72"/>
                  </a:lnTo>
                  <a:lnTo>
                    <a:pt x="21" y="72"/>
                  </a:lnTo>
                  <a:lnTo>
                    <a:pt x="22" y="72"/>
                  </a:lnTo>
                  <a:lnTo>
                    <a:pt x="23" y="72"/>
                  </a:lnTo>
                  <a:lnTo>
                    <a:pt x="27" y="71"/>
                  </a:lnTo>
                  <a:lnTo>
                    <a:pt x="26" y="72"/>
                  </a:lnTo>
                  <a:lnTo>
                    <a:pt x="26" y="73"/>
                  </a:lnTo>
                  <a:lnTo>
                    <a:pt x="27" y="72"/>
                  </a:lnTo>
                  <a:lnTo>
                    <a:pt x="29" y="72"/>
                  </a:lnTo>
                  <a:lnTo>
                    <a:pt x="30" y="71"/>
                  </a:lnTo>
                  <a:lnTo>
                    <a:pt x="31" y="71"/>
                  </a:lnTo>
                  <a:lnTo>
                    <a:pt x="34" y="72"/>
                  </a:lnTo>
                  <a:lnTo>
                    <a:pt x="35" y="72"/>
                  </a:lnTo>
                  <a:lnTo>
                    <a:pt x="35" y="72"/>
                  </a:lnTo>
                  <a:lnTo>
                    <a:pt x="37" y="72"/>
                  </a:lnTo>
                  <a:lnTo>
                    <a:pt x="38" y="72"/>
                  </a:lnTo>
                  <a:lnTo>
                    <a:pt x="38" y="73"/>
                  </a:lnTo>
                  <a:lnTo>
                    <a:pt x="38" y="73"/>
                  </a:lnTo>
                  <a:lnTo>
                    <a:pt x="38" y="75"/>
                  </a:lnTo>
                  <a:lnTo>
                    <a:pt x="40" y="76"/>
                  </a:lnTo>
                  <a:lnTo>
                    <a:pt x="40" y="77"/>
                  </a:lnTo>
                  <a:lnTo>
                    <a:pt x="41" y="77"/>
                  </a:lnTo>
                  <a:lnTo>
                    <a:pt x="45" y="79"/>
                  </a:lnTo>
                  <a:lnTo>
                    <a:pt x="46" y="79"/>
                  </a:lnTo>
                  <a:lnTo>
                    <a:pt x="49" y="77"/>
                  </a:lnTo>
                  <a:lnTo>
                    <a:pt x="52" y="77"/>
                  </a:lnTo>
                  <a:lnTo>
                    <a:pt x="52" y="77"/>
                  </a:lnTo>
                  <a:lnTo>
                    <a:pt x="53" y="77"/>
                  </a:lnTo>
                  <a:lnTo>
                    <a:pt x="53" y="77"/>
                  </a:lnTo>
                  <a:lnTo>
                    <a:pt x="54" y="77"/>
                  </a:lnTo>
                  <a:lnTo>
                    <a:pt x="54" y="75"/>
                  </a:lnTo>
                  <a:lnTo>
                    <a:pt x="54" y="75"/>
                  </a:lnTo>
                  <a:lnTo>
                    <a:pt x="56" y="71"/>
                  </a:lnTo>
                  <a:lnTo>
                    <a:pt x="56" y="69"/>
                  </a:lnTo>
                  <a:lnTo>
                    <a:pt x="60" y="71"/>
                  </a:lnTo>
                  <a:lnTo>
                    <a:pt x="63" y="71"/>
                  </a:lnTo>
                  <a:lnTo>
                    <a:pt x="64" y="71"/>
                  </a:lnTo>
                  <a:lnTo>
                    <a:pt x="69" y="73"/>
                  </a:lnTo>
                  <a:lnTo>
                    <a:pt x="72" y="73"/>
                  </a:lnTo>
                  <a:lnTo>
                    <a:pt x="72" y="75"/>
                  </a:lnTo>
                  <a:lnTo>
                    <a:pt x="75" y="77"/>
                  </a:lnTo>
                  <a:lnTo>
                    <a:pt x="76" y="79"/>
                  </a:lnTo>
                  <a:lnTo>
                    <a:pt x="78" y="80"/>
                  </a:lnTo>
                  <a:lnTo>
                    <a:pt x="80" y="80"/>
                  </a:lnTo>
                  <a:lnTo>
                    <a:pt x="82" y="80"/>
                  </a:lnTo>
                  <a:lnTo>
                    <a:pt x="84" y="80"/>
                  </a:lnTo>
                  <a:lnTo>
                    <a:pt x="87" y="79"/>
                  </a:lnTo>
                  <a:lnTo>
                    <a:pt x="88" y="79"/>
                  </a:lnTo>
                  <a:lnTo>
                    <a:pt x="90" y="79"/>
                  </a:lnTo>
                  <a:lnTo>
                    <a:pt x="94" y="77"/>
                  </a:lnTo>
                  <a:lnTo>
                    <a:pt x="94" y="76"/>
                  </a:lnTo>
                  <a:lnTo>
                    <a:pt x="98" y="73"/>
                  </a:lnTo>
                  <a:lnTo>
                    <a:pt x="101" y="71"/>
                  </a:lnTo>
                  <a:lnTo>
                    <a:pt x="102" y="71"/>
                  </a:lnTo>
                  <a:lnTo>
                    <a:pt x="103" y="71"/>
                  </a:lnTo>
                  <a:lnTo>
                    <a:pt x="105" y="72"/>
                  </a:lnTo>
                  <a:lnTo>
                    <a:pt x="107" y="73"/>
                  </a:lnTo>
                  <a:lnTo>
                    <a:pt x="110" y="73"/>
                  </a:lnTo>
                  <a:lnTo>
                    <a:pt x="112" y="73"/>
                  </a:lnTo>
                  <a:lnTo>
                    <a:pt x="113" y="72"/>
                  </a:lnTo>
                  <a:lnTo>
                    <a:pt x="113" y="72"/>
                  </a:lnTo>
                  <a:lnTo>
                    <a:pt x="113" y="71"/>
                  </a:lnTo>
                  <a:lnTo>
                    <a:pt x="114" y="71"/>
                  </a:lnTo>
                  <a:lnTo>
                    <a:pt x="116" y="71"/>
                  </a:lnTo>
                  <a:lnTo>
                    <a:pt x="117" y="69"/>
                  </a:lnTo>
                  <a:lnTo>
                    <a:pt x="118" y="69"/>
                  </a:lnTo>
                  <a:lnTo>
                    <a:pt x="118" y="71"/>
                  </a:lnTo>
                  <a:lnTo>
                    <a:pt x="118" y="72"/>
                  </a:lnTo>
                  <a:lnTo>
                    <a:pt x="118" y="72"/>
                  </a:lnTo>
                  <a:lnTo>
                    <a:pt x="117" y="75"/>
                  </a:lnTo>
                  <a:lnTo>
                    <a:pt x="116" y="76"/>
                  </a:lnTo>
                  <a:lnTo>
                    <a:pt x="114" y="77"/>
                  </a:lnTo>
                  <a:lnTo>
                    <a:pt x="116" y="79"/>
                  </a:lnTo>
                  <a:lnTo>
                    <a:pt x="116" y="81"/>
                  </a:lnTo>
                  <a:lnTo>
                    <a:pt x="116" y="81"/>
                  </a:lnTo>
                  <a:lnTo>
                    <a:pt x="116" y="81"/>
                  </a:lnTo>
                  <a:lnTo>
                    <a:pt x="118" y="83"/>
                  </a:lnTo>
                  <a:lnTo>
                    <a:pt x="118" y="83"/>
                  </a:lnTo>
                  <a:lnTo>
                    <a:pt x="118" y="81"/>
                  </a:lnTo>
                  <a:lnTo>
                    <a:pt x="120" y="81"/>
                  </a:lnTo>
                  <a:lnTo>
                    <a:pt x="121" y="81"/>
                  </a:lnTo>
                  <a:lnTo>
                    <a:pt x="121" y="79"/>
                  </a:lnTo>
                  <a:lnTo>
                    <a:pt x="121" y="79"/>
                  </a:lnTo>
                  <a:lnTo>
                    <a:pt x="122" y="77"/>
                  </a:lnTo>
                  <a:lnTo>
                    <a:pt x="122" y="77"/>
                  </a:lnTo>
                  <a:lnTo>
                    <a:pt x="124" y="77"/>
                  </a:lnTo>
                  <a:lnTo>
                    <a:pt x="124" y="77"/>
                  </a:lnTo>
                  <a:lnTo>
                    <a:pt x="122" y="75"/>
                  </a:lnTo>
                  <a:lnTo>
                    <a:pt x="122" y="75"/>
                  </a:lnTo>
                  <a:lnTo>
                    <a:pt x="124" y="72"/>
                  </a:lnTo>
                  <a:lnTo>
                    <a:pt x="124" y="71"/>
                  </a:lnTo>
                  <a:lnTo>
                    <a:pt x="124" y="71"/>
                  </a:lnTo>
                  <a:lnTo>
                    <a:pt x="125" y="71"/>
                  </a:lnTo>
                  <a:lnTo>
                    <a:pt x="128" y="71"/>
                  </a:lnTo>
                  <a:lnTo>
                    <a:pt x="128" y="72"/>
                  </a:lnTo>
                  <a:lnTo>
                    <a:pt x="129" y="72"/>
                  </a:lnTo>
                  <a:lnTo>
                    <a:pt x="131" y="72"/>
                  </a:lnTo>
                  <a:lnTo>
                    <a:pt x="132" y="72"/>
                  </a:lnTo>
                  <a:lnTo>
                    <a:pt x="133" y="72"/>
                  </a:lnTo>
                  <a:lnTo>
                    <a:pt x="133" y="72"/>
                  </a:lnTo>
                  <a:lnTo>
                    <a:pt x="136" y="72"/>
                  </a:lnTo>
                  <a:lnTo>
                    <a:pt x="137" y="71"/>
                  </a:lnTo>
                  <a:lnTo>
                    <a:pt x="139" y="71"/>
                  </a:lnTo>
                  <a:lnTo>
                    <a:pt x="141" y="69"/>
                  </a:lnTo>
                  <a:lnTo>
                    <a:pt x="143" y="69"/>
                  </a:lnTo>
                  <a:lnTo>
                    <a:pt x="144" y="69"/>
                  </a:lnTo>
                  <a:lnTo>
                    <a:pt x="144" y="69"/>
                  </a:lnTo>
                  <a:lnTo>
                    <a:pt x="146" y="71"/>
                  </a:lnTo>
                  <a:lnTo>
                    <a:pt x="147" y="72"/>
                  </a:lnTo>
                  <a:lnTo>
                    <a:pt x="148" y="72"/>
                  </a:lnTo>
                  <a:lnTo>
                    <a:pt x="150" y="72"/>
                  </a:lnTo>
                  <a:lnTo>
                    <a:pt x="152" y="72"/>
                  </a:lnTo>
                  <a:lnTo>
                    <a:pt x="155" y="72"/>
                  </a:lnTo>
                  <a:lnTo>
                    <a:pt x="156" y="72"/>
                  </a:lnTo>
                  <a:lnTo>
                    <a:pt x="158" y="72"/>
                  </a:lnTo>
                  <a:lnTo>
                    <a:pt x="162" y="71"/>
                  </a:lnTo>
                  <a:lnTo>
                    <a:pt x="167" y="68"/>
                  </a:lnTo>
                  <a:lnTo>
                    <a:pt x="170" y="66"/>
                  </a:lnTo>
                  <a:lnTo>
                    <a:pt x="171" y="66"/>
                  </a:lnTo>
                  <a:lnTo>
                    <a:pt x="173" y="66"/>
                  </a:lnTo>
                  <a:lnTo>
                    <a:pt x="174" y="66"/>
                  </a:lnTo>
                  <a:lnTo>
                    <a:pt x="177" y="66"/>
                  </a:lnTo>
                  <a:lnTo>
                    <a:pt x="177" y="66"/>
                  </a:lnTo>
                  <a:lnTo>
                    <a:pt x="180" y="66"/>
                  </a:lnTo>
                  <a:lnTo>
                    <a:pt x="182" y="66"/>
                  </a:lnTo>
                  <a:lnTo>
                    <a:pt x="184" y="66"/>
                  </a:lnTo>
                  <a:lnTo>
                    <a:pt x="185" y="65"/>
                  </a:lnTo>
                  <a:lnTo>
                    <a:pt x="186" y="64"/>
                  </a:lnTo>
                  <a:lnTo>
                    <a:pt x="186" y="64"/>
                  </a:lnTo>
                  <a:lnTo>
                    <a:pt x="188" y="64"/>
                  </a:lnTo>
                  <a:lnTo>
                    <a:pt x="188" y="64"/>
                  </a:lnTo>
                  <a:lnTo>
                    <a:pt x="188" y="65"/>
                  </a:lnTo>
                  <a:lnTo>
                    <a:pt x="189" y="66"/>
                  </a:lnTo>
                  <a:lnTo>
                    <a:pt x="189" y="66"/>
                  </a:lnTo>
                  <a:lnTo>
                    <a:pt x="192" y="65"/>
                  </a:lnTo>
                  <a:lnTo>
                    <a:pt x="193" y="64"/>
                  </a:lnTo>
                  <a:lnTo>
                    <a:pt x="193" y="64"/>
                  </a:lnTo>
                  <a:lnTo>
                    <a:pt x="194" y="64"/>
                  </a:lnTo>
                  <a:lnTo>
                    <a:pt x="194" y="64"/>
                  </a:lnTo>
                  <a:lnTo>
                    <a:pt x="197" y="64"/>
                  </a:lnTo>
                  <a:lnTo>
                    <a:pt x="199" y="64"/>
                  </a:lnTo>
                  <a:lnTo>
                    <a:pt x="199" y="64"/>
                  </a:lnTo>
                  <a:lnTo>
                    <a:pt x="200" y="64"/>
                  </a:lnTo>
                  <a:lnTo>
                    <a:pt x="201" y="65"/>
                  </a:lnTo>
                  <a:lnTo>
                    <a:pt x="203" y="65"/>
                  </a:lnTo>
                  <a:lnTo>
                    <a:pt x="204" y="65"/>
                  </a:lnTo>
                  <a:lnTo>
                    <a:pt x="205" y="65"/>
                  </a:lnTo>
                  <a:lnTo>
                    <a:pt x="207" y="64"/>
                  </a:lnTo>
                  <a:lnTo>
                    <a:pt x="207" y="64"/>
                  </a:lnTo>
                  <a:lnTo>
                    <a:pt x="208" y="64"/>
                  </a:lnTo>
                  <a:lnTo>
                    <a:pt x="208" y="64"/>
                  </a:lnTo>
                  <a:lnTo>
                    <a:pt x="209" y="64"/>
                  </a:lnTo>
                  <a:lnTo>
                    <a:pt x="209" y="65"/>
                  </a:lnTo>
                  <a:lnTo>
                    <a:pt x="209" y="65"/>
                  </a:lnTo>
                  <a:lnTo>
                    <a:pt x="209" y="68"/>
                  </a:lnTo>
                  <a:lnTo>
                    <a:pt x="209" y="68"/>
                  </a:lnTo>
                  <a:lnTo>
                    <a:pt x="209" y="68"/>
                  </a:lnTo>
                  <a:lnTo>
                    <a:pt x="211" y="68"/>
                  </a:lnTo>
                  <a:lnTo>
                    <a:pt x="211" y="68"/>
                  </a:lnTo>
                  <a:lnTo>
                    <a:pt x="212" y="68"/>
                  </a:lnTo>
                  <a:lnTo>
                    <a:pt x="212" y="66"/>
                  </a:lnTo>
                  <a:lnTo>
                    <a:pt x="213" y="66"/>
                  </a:lnTo>
                  <a:lnTo>
                    <a:pt x="213" y="65"/>
                  </a:lnTo>
                  <a:lnTo>
                    <a:pt x="215" y="65"/>
                  </a:lnTo>
                  <a:lnTo>
                    <a:pt x="215" y="65"/>
                  </a:lnTo>
                  <a:lnTo>
                    <a:pt x="216" y="66"/>
                  </a:lnTo>
                  <a:lnTo>
                    <a:pt x="216" y="66"/>
                  </a:lnTo>
                  <a:lnTo>
                    <a:pt x="216" y="65"/>
                  </a:lnTo>
                  <a:lnTo>
                    <a:pt x="216" y="64"/>
                  </a:lnTo>
                  <a:lnTo>
                    <a:pt x="216" y="64"/>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8" name="Tunisia">
              <a:extLst>
                <a:ext uri="{FF2B5EF4-FFF2-40B4-BE49-F238E27FC236}">
                  <a16:creationId xmlns:a16="http://schemas.microsoft.com/office/drawing/2014/main" id="{BDD689AB-5B64-493C-BB9E-B53E42C5CB8E}"/>
                </a:ext>
              </a:extLst>
            </p:cNvPr>
            <p:cNvSpPr>
              <a:spLocks noEditPoints="1"/>
            </p:cNvSpPr>
            <p:nvPr/>
          </p:nvSpPr>
          <p:spPr bwMode="auto">
            <a:xfrm>
              <a:off x="5255334" y="3141204"/>
              <a:ext cx="88481" cy="173115"/>
            </a:xfrm>
            <a:custGeom>
              <a:avLst/>
              <a:gdLst>
                <a:gd name="T0" fmla="*/ 42 w 46"/>
                <a:gd name="T1" fmla="*/ 32 h 90"/>
                <a:gd name="T2" fmla="*/ 43 w 46"/>
                <a:gd name="T3" fmla="*/ 32 h 90"/>
                <a:gd name="T4" fmla="*/ 44 w 46"/>
                <a:gd name="T5" fmla="*/ 58 h 90"/>
                <a:gd name="T6" fmla="*/ 46 w 46"/>
                <a:gd name="T7" fmla="*/ 53 h 90"/>
                <a:gd name="T8" fmla="*/ 43 w 46"/>
                <a:gd name="T9" fmla="*/ 53 h 90"/>
                <a:gd name="T10" fmla="*/ 42 w 46"/>
                <a:gd name="T11" fmla="*/ 51 h 90"/>
                <a:gd name="T12" fmla="*/ 42 w 46"/>
                <a:gd name="T13" fmla="*/ 50 h 90"/>
                <a:gd name="T14" fmla="*/ 39 w 46"/>
                <a:gd name="T15" fmla="*/ 49 h 90"/>
                <a:gd name="T16" fmla="*/ 36 w 46"/>
                <a:gd name="T17" fmla="*/ 47 h 90"/>
                <a:gd name="T18" fmla="*/ 32 w 46"/>
                <a:gd name="T19" fmla="*/ 46 h 90"/>
                <a:gd name="T20" fmla="*/ 28 w 46"/>
                <a:gd name="T21" fmla="*/ 41 h 90"/>
                <a:gd name="T22" fmla="*/ 31 w 46"/>
                <a:gd name="T23" fmla="*/ 38 h 90"/>
                <a:gd name="T24" fmla="*/ 38 w 46"/>
                <a:gd name="T25" fmla="*/ 31 h 90"/>
                <a:gd name="T26" fmla="*/ 40 w 46"/>
                <a:gd name="T27" fmla="*/ 26 h 90"/>
                <a:gd name="T28" fmla="*/ 39 w 46"/>
                <a:gd name="T29" fmla="*/ 21 h 90"/>
                <a:gd name="T30" fmla="*/ 35 w 46"/>
                <a:gd name="T31" fmla="*/ 19 h 90"/>
                <a:gd name="T32" fmla="*/ 34 w 46"/>
                <a:gd name="T33" fmla="*/ 13 h 90"/>
                <a:gd name="T34" fmla="*/ 38 w 46"/>
                <a:gd name="T35" fmla="*/ 11 h 90"/>
                <a:gd name="T36" fmla="*/ 40 w 46"/>
                <a:gd name="T37" fmla="*/ 5 h 90"/>
                <a:gd name="T38" fmla="*/ 39 w 46"/>
                <a:gd name="T39" fmla="*/ 2 h 90"/>
                <a:gd name="T40" fmla="*/ 34 w 46"/>
                <a:gd name="T41" fmla="*/ 7 h 90"/>
                <a:gd name="T42" fmla="*/ 32 w 46"/>
                <a:gd name="T43" fmla="*/ 5 h 90"/>
                <a:gd name="T44" fmla="*/ 29 w 46"/>
                <a:gd name="T45" fmla="*/ 1 h 90"/>
                <a:gd name="T46" fmla="*/ 27 w 46"/>
                <a:gd name="T47" fmla="*/ 1 h 90"/>
                <a:gd name="T48" fmla="*/ 25 w 46"/>
                <a:gd name="T49" fmla="*/ 1 h 90"/>
                <a:gd name="T50" fmla="*/ 25 w 46"/>
                <a:gd name="T51" fmla="*/ 0 h 90"/>
                <a:gd name="T52" fmla="*/ 17 w 46"/>
                <a:gd name="T53" fmla="*/ 2 h 90"/>
                <a:gd name="T54" fmla="*/ 12 w 46"/>
                <a:gd name="T55" fmla="*/ 5 h 90"/>
                <a:gd name="T56" fmla="*/ 10 w 46"/>
                <a:gd name="T57" fmla="*/ 7 h 90"/>
                <a:gd name="T58" fmla="*/ 8 w 46"/>
                <a:gd name="T59" fmla="*/ 11 h 90"/>
                <a:gd name="T60" fmla="*/ 9 w 46"/>
                <a:gd name="T61" fmla="*/ 12 h 90"/>
                <a:gd name="T62" fmla="*/ 9 w 46"/>
                <a:gd name="T63" fmla="*/ 16 h 90"/>
                <a:gd name="T64" fmla="*/ 9 w 46"/>
                <a:gd name="T65" fmla="*/ 20 h 90"/>
                <a:gd name="T66" fmla="*/ 9 w 46"/>
                <a:gd name="T67" fmla="*/ 24 h 90"/>
                <a:gd name="T68" fmla="*/ 9 w 46"/>
                <a:gd name="T69" fmla="*/ 28 h 90"/>
                <a:gd name="T70" fmla="*/ 8 w 46"/>
                <a:gd name="T71" fmla="*/ 34 h 90"/>
                <a:gd name="T72" fmla="*/ 6 w 46"/>
                <a:gd name="T73" fmla="*/ 36 h 90"/>
                <a:gd name="T74" fmla="*/ 2 w 46"/>
                <a:gd name="T75" fmla="*/ 39 h 90"/>
                <a:gd name="T76" fmla="*/ 0 w 46"/>
                <a:gd name="T77" fmla="*/ 43 h 90"/>
                <a:gd name="T78" fmla="*/ 1 w 46"/>
                <a:gd name="T79" fmla="*/ 49 h 90"/>
                <a:gd name="T80" fmla="*/ 2 w 46"/>
                <a:gd name="T81" fmla="*/ 53 h 90"/>
                <a:gd name="T82" fmla="*/ 6 w 46"/>
                <a:gd name="T83" fmla="*/ 54 h 90"/>
                <a:gd name="T84" fmla="*/ 9 w 46"/>
                <a:gd name="T85" fmla="*/ 61 h 90"/>
                <a:gd name="T86" fmla="*/ 15 w 46"/>
                <a:gd name="T87" fmla="*/ 65 h 90"/>
                <a:gd name="T88" fmla="*/ 19 w 46"/>
                <a:gd name="T89" fmla="*/ 69 h 90"/>
                <a:gd name="T90" fmla="*/ 20 w 46"/>
                <a:gd name="T91" fmla="*/ 79 h 90"/>
                <a:gd name="T92" fmla="*/ 23 w 46"/>
                <a:gd name="T93" fmla="*/ 87 h 90"/>
                <a:gd name="T94" fmla="*/ 25 w 46"/>
                <a:gd name="T95" fmla="*/ 88 h 90"/>
                <a:gd name="T96" fmla="*/ 29 w 46"/>
                <a:gd name="T97" fmla="*/ 85 h 90"/>
                <a:gd name="T98" fmla="*/ 31 w 46"/>
                <a:gd name="T99" fmla="*/ 81 h 90"/>
                <a:gd name="T100" fmla="*/ 29 w 46"/>
                <a:gd name="T101" fmla="*/ 77 h 90"/>
                <a:gd name="T102" fmla="*/ 31 w 46"/>
                <a:gd name="T103" fmla="*/ 73 h 90"/>
                <a:gd name="T104" fmla="*/ 34 w 46"/>
                <a:gd name="T105" fmla="*/ 70 h 90"/>
                <a:gd name="T106" fmla="*/ 35 w 46"/>
                <a:gd name="T107" fmla="*/ 69 h 90"/>
                <a:gd name="T108" fmla="*/ 38 w 46"/>
                <a:gd name="T109" fmla="*/ 66 h 90"/>
                <a:gd name="T110" fmla="*/ 43 w 46"/>
                <a:gd name="T111" fmla="*/ 64 h 90"/>
                <a:gd name="T112" fmla="*/ 46 w 46"/>
                <a:gd name="T113" fmla="*/ 61 h 90"/>
                <a:gd name="T114" fmla="*/ 36 w 46"/>
                <a:gd name="T115" fmla="*/ 45 h 90"/>
                <a:gd name="T116" fmla="*/ 38 w 46"/>
                <a:gd name="T117" fmla="*/ 46 h 90"/>
                <a:gd name="T118" fmla="*/ 39 w 46"/>
                <a:gd name="T119" fmla="*/ 46 h 90"/>
                <a:gd name="T120" fmla="*/ 40 w 46"/>
                <a:gd name="T121" fmla="*/ 45 h 90"/>
                <a:gd name="T122" fmla="*/ 39 w 46"/>
                <a:gd name="T123"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 h="90">
                  <a:moveTo>
                    <a:pt x="43" y="32"/>
                  </a:moveTo>
                  <a:lnTo>
                    <a:pt x="43" y="32"/>
                  </a:lnTo>
                  <a:lnTo>
                    <a:pt x="42" y="32"/>
                  </a:lnTo>
                  <a:lnTo>
                    <a:pt x="42" y="32"/>
                  </a:lnTo>
                  <a:lnTo>
                    <a:pt x="40" y="34"/>
                  </a:lnTo>
                  <a:lnTo>
                    <a:pt x="43" y="32"/>
                  </a:lnTo>
                  <a:close/>
                  <a:moveTo>
                    <a:pt x="46" y="61"/>
                  </a:moveTo>
                  <a:lnTo>
                    <a:pt x="44" y="60"/>
                  </a:lnTo>
                  <a:lnTo>
                    <a:pt x="44" y="58"/>
                  </a:lnTo>
                  <a:lnTo>
                    <a:pt x="44" y="57"/>
                  </a:lnTo>
                  <a:lnTo>
                    <a:pt x="44" y="55"/>
                  </a:lnTo>
                  <a:lnTo>
                    <a:pt x="46" y="53"/>
                  </a:lnTo>
                  <a:lnTo>
                    <a:pt x="46" y="53"/>
                  </a:lnTo>
                  <a:lnTo>
                    <a:pt x="44" y="53"/>
                  </a:lnTo>
                  <a:lnTo>
                    <a:pt x="43" y="53"/>
                  </a:lnTo>
                  <a:lnTo>
                    <a:pt x="42" y="53"/>
                  </a:lnTo>
                  <a:lnTo>
                    <a:pt x="42" y="51"/>
                  </a:lnTo>
                  <a:lnTo>
                    <a:pt x="42" y="51"/>
                  </a:lnTo>
                  <a:lnTo>
                    <a:pt x="43" y="51"/>
                  </a:lnTo>
                  <a:lnTo>
                    <a:pt x="43" y="51"/>
                  </a:lnTo>
                  <a:lnTo>
                    <a:pt x="42" y="50"/>
                  </a:lnTo>
                  <a:lnTo>
                    <a:pt x="40" y="47"/>
                  </a:lnTo>
                  <a:lnTo>
                    <a:pt x="39" y="47"/>
                  </a:lnTo>
                  <a:lnTo>
                    <a:pt x="39" y="49"/>
                  </a:lnTo>
                  <a:lnTo>
                    <a:pt x="38" y="49"/>
                  </a:lnTo>
                  <a:lnTo>
                    <a:pt x="36" y="49"/>
                  </a:lnTo>
                  <a:lnTo>
                    <a:pt x="36" y="47"/>
                  </a:lnTo>
                  <a:lnTo>
                    <a:pt x="36" y="46"/>
                  </a:lnTo>
                  <a:lnTo>
                    <a:pt x="34" y="47"/>
                  </a:lnTo>
                  <a:lnTo>
                    <a:pt x="32" y="46"/>
                  </a:lnTo>
                  <a:lnTo>
                    <a:pt x="29" y="45"/>
                  </a:lnTo>
                  <a:lnTo>
                    <a:pt x="28" y="42"/>
                  </a:lnTo>
                  <a:lnTo>
                    <a:pt x="28" y="41"/>
                  </a:lnTo>
                  <a:lnTo>
                    <a:pt x="29" y="39"/>
                  </a:lnTo>
                  <a:lnTo>
                    <a:pt x="29" y="39"/>
                  </a:lnTo>
                  <a:lnTo>
                    <a:pt x="31" y="38"/>
                  </a:lnTo>
                  <a:lnTo>
                    <a:pt x="34" y="35"/>
                  </a:lnTo>
                  <a:lnTo>
                    <a:pt x="36" y="34"/>
                  </a:lnTo>
                  <a:lnTo>
                    <a:pt x="38" y="31"/>
                  </a:lnTo>
                  <a:lnTo>
                    <a:pt x="39" y="30"/>
                  </a:lnTo>
                  <a:lnTo>
                    <a:pt x="40" y="27"/>
                  </a:lnTo>
                  <a:lnTo>
                    <a:pt x="40" y="26"/>
                  </a:lnTo>
                  <a:lnTo>
                    <a:pt x="40" y="24"/>
                  </a:lnTo>
                  <a:lnTo>
                    <a:pt x="39" y="23"/>
                  </a:lnTo>
                  <a:lnTo>
                    <a:pt x="39" y="21"/>
                  </a:lnTo>
                  <a:lnTo>
                    <a:pt x="38" y="20"/>
                  </a:lnTo>
                  <a:lnTo>
                    <a:pt x="36" y="19"/>
                  </a:lnTo>
                  <a:lnTo>
                    <a:pt x="35" y="19"/>
                  </a:lnTo>
                  <a:lnTo>
                    <a:pt x="34" y="16"/>
                  </a:lnTo>
                  <a:lnTo>
                    <a:pt x="34" y="15"/>
                  </a:lnTo>
                  <a:lnTo>
                    <a:pt x="34" y="13"/>
                  </a:lnTo>
                  <a:lnTo>
                    <a:pt x="34" y="13"/>
                  </a:lnTo>
                  <a:lnTo>
                    <a:pt x="35" y="12"/>
                  </a:lnTo>
                  <a:lnTo>
                    <a:pt x="38" y="11"/>
                  </a:lnTo>
                  <a:lnTo>
                    <a:pt x="39" y="8"/>
                  </a:lnTo>
                  <a:lnTo>
                    <a:pt x="40" y="7"/>
                  </a:lnTo>
                  <a:lnTo>
                    <a:pt x="40" y="5"/>
                  </a:lnTo>
                  <a:lnTo>
                    <a:pt x="40" y="4"/>
                  </a:lnTo>
                  <a:lnTo>
                    <a:pt x="40" y="2"/>
                  </a:lnTo>
                  <a:lnTo>
                    <a:pt x="39" y="2"/>
                  </a:lnTo>
                  <a:lnTo>
                    <a:pt x="36" y="5"/>
                  </a:lnTo>
                  <a:lnTo>
                    <a:pt x="35" y="5"/>
                  </a:lnTo>
                  <a:lnTo>
                    <a:pt x="34" y="7"/>
                  </a:lnTo>
                  <a:lnTo>
                    <a:pt x="32" y="8"/>
                  </a:lnTo>
                  <a:lnTo>
                    <a:pt x="31" y="7"/>
                  </a:lnTo>
                  <a:lnTo>
                    <a:pt x="32" y="5"/>
                  </a:lnTo>
                  <a:lnTo>
                    <a:pt x="31" y="4"/>
                  </a:lnTo>
                  <a:lnTo>
                    <a:pt x="31" y="1"/>
                  </a:lnTo>
                  <a:lnTo>
                    <a:pt x="29" y="1"/>
                  </a:lnTo>
                  <a:lnTo>
                    <a:pt x="28" y="1"/>
                  </a:lnTo>
                  <a:lnTo>
                    <a:pt x="27" y="1"/>
                  </a:lnTo>
                  <a:lnTo>
                    <a:pt x="27" y="1"/>
                  </a:lnTo>
                  <a:lnTo>
                    <a:pt x="27" y="1"/>
                  </a:lnTo>
                  <a:lnTo>
                    <a:pt x="27" y="2"/>
                  </a:lnTo>
                  <a:lnTo>
                    <a:pt x="25" y="1"/>
                  </a:lnTo>
                  <a:lnTo>
                    <a:pt x="25" y="1"/>
                  </a:lnTo>
                  <a:lnTo>
                    <a:pt x="27" y="0"/>
                  </a:lnTo>
                  <a:lnTo>
                    <a:pt x="25" y="0"/>
                  </a:lnTo>
                  <a:lnTo>
                    <a:pt x="24" y="0"/>
                  </a:lnTo>
                  <a:lnTo>
                    <a:pt x="19" y="1"/>
                  </a:lnTo>
                  <a:lnTo>
                    <a:pt x="17" y="2"/>
                  </a:lnTo>
                  <a:lnTo>
                    <a:pt x="15" y="4"/>
                  </a:lnTo>
                  <a:lnTo>
                    <a:pt x="12" y="5"/>
                  </a:lnTo>
                  <a:lnTo>
                    <a:pt x="12" y="5"/>
                  </a:lnTo>
                  <a:lnTo>
                    <a:pt x="12" y="7"/>
                  </a:lnTo>
                  <a:lnTo>
                    <a:pt x="12" y="7"/>
                  </a:lnTo>
                  <a:lnTo>
                    <a:pt x="10" y="7"/>
                  </a:lnTo>
                  <a:lnTo>
                    <a:pt x="9" y="9"/>
                  </a:lnTo>
                  <a:lnTo>
                    <a:pt x="8" y="9"/>
                  </a:lnTo>
                  <a:lnTo>
                    <a:pt x="8" y="11"/>
                  </a:lnTo>
                  <a:lnTo>
                    <a:pt x="8" y="11"/>
                  </a:lnTo>
                  <a:lnTo>
                    <a:pt x="9" y="11"/>
                  </a:lnTo>
                  <a:lnTo>
                    <a:pt x="9" y="12"/>
                  </a:lnTo>
                  <a:lnTo>
                    <a:pt x="9" y="12"/>
                  </a:lnTo>
                  <a:lnTo>
                    <a:pt x="9" y="15"/>
                  </a:lnTo>
                  <a:lnTo>
                    <a:pt x="9" y="16"/>
                  </a:lnTo>
                  <a:lnTo>
                    <a:pt x="8" y="19"/>
                  </a:lnTo>
                  <a:lnTo>
                    <a:pt x="8" y="19"/>
                  </a:lnTo>
                  <a:lnTo>
                    <a:pt x="9" y="20"/>
                  </a:lnTo>
                  <a:lnTo>
                    <a:pt x="9" y="21"/>
                  </a:lnTo>
                  <a:lnTo>
                    <a:pt x="9" y="23"/>
                  </a:lnTo>
                  <a:lnTo>
                    <a:pt x="9" y="24"/>
                  </a:lnTo>
                  <a:lnTo>
                    <a:pt x="9" y="26"/>
                  </a:lnTo>
                  <a:lnTo>
                    <a:pt x="10" y="27"/>
                  </a:lnTo>
                  <a:lnTo>
                    <a:pt x="9" y="28"/>
                  </a:lnTo>
                  <a:lnTo>
                    <a:pt x="9" y="30"/>
                  </a:lnTo>
                  <a:lnTo>
                    <a:pt x="8" y="32"/>
                  </a:lnTo>
                  <a:lnTo>
                    <a:pt x="8" y="34"/>
                  </a:lnTo>
                  <a:lnTo>
                    <a:pt x="8" y="34"/>
                  </a:lnTo>
                  <a:lnTo>
                    <a:pt x="6" y="35"/>
                  </a:lnTo>
                  <a:lnTo>
                    <a:pt x="6" y="36"/>
                  </a:lnTo>
                  <a:lnTo>
                    <a:pt x="5" y="36"/>
                  </a:lnTo>
                  <a:lnTo>
                    <a:pt x="4" y="38"/>
                  </a:lnTo>
                  <a:lnTo>
                    <a:pt x="2" y="39"/>
                  </a:lnTo>
                  <a:lnTo>
                    <a:pt x="1" y="41"/>
                  </a:lnTo>
                  <a:lnTo>
                    <a:pt x="0" y="42"/>
                  </a:lnTo>
                  <a:lnTo>
                    <a:pt x="0" y="43"/>
                  </a:lnTo>
                  <a:lnTo>
                    <a:pt x="0" y="45"/>
                  </a:lnTo>
                  <a:lnTo>
                    <a:pt x="0" y="46"/>
                  </a:lnTo>
                  <a:lnTo>
                    <a:pt x="1" y="49"/>
                  </a:lnTo>
                  <a:lnTo>
                    <a:pt x="2" y="50"/>
                  </a:lnTo>
                  <a:lnTo>
                    <a:pt x="2" y="51"/>
                  </a:lnTo>
                  <a:lnTo>
                    <a:pt x="2" y="53"/>
                  </a:lnTo>
                  <a:lnTo>
                    <a:pt x="4" y="53"/>
                  </a:lnTo>
                  <a:lnTo>
                    <a:pt x="6" y="54"/>
                  </a:lnTo>
                  <a:lnTo>
                    <a:pt x="6" y="54"/>
                  </a:lnTo>
                  <a:lnTo>
                    <a:pt x="8" y="55"/>
                  </a:lnTo>
                  <a:lnTo>
                    <a:pt x="9" y="58"/>
                  </a:lnTo>
                  <a:lnTo>
                    <a:pt x="9" y="61"/>
                  </a:lnTo>
                  <a:lnTo>
                    <a:pt x="12" y="62"/>
                  </a:lnTo>
                  <a:lnTo>
                    <a:pt x="13" y="64"/>
                  </a:lnTo>
                  <a:lnTo>
                    <a:pt x="15" y="65"/>
                  </a:lnTo>
                  <a:lnTo>
                    <a:pt x="17" y="66"/>
                  </a:lnTo>
                  <a:lnTo>
                    <a:pt x="17" y="66"/>
                  </a:lnTo>
                  <a:lnTo>
                    <a:pt x="19" y="69"/>
                  </a:lnTo>
                  <a:lnTo>
                    <a:pt x="19" y="72"/>
                  </a:lnTo>
                  <a:lnTo>
                    <a:pt x="20" y="76"/>
                  </a:lnTo>
                  <a:lnTo>
                    <a:pt x="20" y="79"/>
                  </a:lnTo>
                  <a:lnTo>
                    <a:pt x="21" y="83"/>
                  </a:lnTo>
                  <a:lnTo>
                    <a:pt x="21" y="84"/>
                  </a:lnTo>
                  <a:lnTo>
                    <a:pt x="23" y="87"/>
                  </a:lnTo>
                  <a:lnTo>
                    <a:pt x="23" y="90"/>
                  </a:lnTo>
                  <a:lnTo>
                    <a:pt x="24" y="90"/>
                  </a:lnTo>
                  <a:lnTo>
                    <a:pt x="25" y="88"/>
                  </a:lnTo>
                  <a:lnTo>
                    <a:pt x="27" y="88"/>
                  </a:lnTo>
                  <a:lnTo>
                    <a:pt x="27" y="87"/>
                  </a:lnTo>
                  <a:lnTo>
                    <a:pt x="29" y="85"/>
                  </a:lnTo>
                  <a:lnTo>
                    <a:pt x="29" y="84"/>
                  </a:lnTo>
                  <a:lnTo>
                    <a:pt x="31" y="83"/>
                  </a:lnTo>
                  <a:lnTo>
                    <a:pt x="31" y="81"/>
                  </a:lnTo>
                  <a:lnTo>
                    <a:pt x="31" y="81"/>
                  </a:lnTo>
                  <a:lnTo>
                    <a:pt x="31" y="80"/>
                  </a:lnTo>
                  <a:lnTo>
                    <a:pt x="29" y="77"/>
                  </a:lnTo>
                  <a:lnTo>
                    <a:pt x="29" y="75"/>
                  </a:lnTo>
                  <a:lnTo>
                    <a:pt x="29" y="73"/>
                  </a:lnTo>
                  <a:lnTo>
                    <a:pt x="31" y="73"/>
                  </a:lnTo>
                  <a:lnTo>
                    <a:pt x="31" y="72"/>
                  </a:lnTo>
                  <a:lnTo>
                    <a:pt x="32" y="72"/>
                  </a:lnTo>
                  <a:lnTo>
                    <a:pt x="34" y="70"/>
                  </a:lnTo>
                  <a:lnTo>
                    <a:pt x="35" y="70"/>
                  </a:lnTo>
                  <a:lnTo>
                    <a:pt x="35" y="69"/>
                  </a:lnTo>
                  <a:lnTo>
                    <a:pt x="35" y="69"/>
                  </a:lnTo>
                  <a:lnTo>
                    <a:pt x="36" y="68"/>
                  </a:lnTo>
                  <a:lnTo>
                    <a:pt x="36" y="68"/>
                  </a:lnTo>
                  <a:lnTo>
                    <a:pt x="38" y="66"/>
                  </a:lnTo>
                  <a:lnTo>
                    <a:pt x="39" y="65"/>
                  </a:lnTo>
                  <a:lnTo>
                    <a:pt x="42" y="65"/>
                  </a:lnTo>
                  <a:lnTo>
                    <a:pt x="43" y="64"/>
                  </a:lnTo>
                  <a:lnTo>
                    <a:pt x="46" y="62"/>
                  </a:lnTo>
                  <a:lnTo>
                    <a:pt x="46" y="62"/>
                  </a:lnTo>
                  <a:lnTo>
                    <a:pt x="46" y="61"/>
                  </a:lnTo>
                  <a:close/>
                  <a:moveTo>
                    <a:pt x="39" y="43"/>
                  </a:moveTo>
                  <a:lnTo>
                    <a:pt x="36" y="43"/>
                  </a:lnTo>
                  <a:lnTo>
                    <a:pt x="36" y="45"/>
                  </a:lnTo>
                  <a:lnTo>
                    <a:pt x="36" y="46"/>
                  </a:lnTo>
                  <a:lnTo>
                    <a:pt x="36" y="46"/>
                  </a:lnTo>
                  <a:lnTo>
                    <a:pt x="38" y="46"/>
                  </a:lnTo>
                  <a:lnTo>
                    <a:pt x="38" y="46"/>
                  </a:lnTo>
                  <a:lnTo>
                    <a:pt x="38" y="46"/>
                  </a:lnTo>
                  <a:lnTo>
                    <a:pt x="39" y="46"/>
                  </a:lnTo>
                  <a:lnTo>
                    <a:pt x="39" y="46"/>
                  </a:lnTo>
                  <a:lnTo>
                    <a:pt x="39" y="46"/>
                  </a:lnTo>
                  <a:lnTo>
                    <a:pt x="40" y="45"/>
                  </a:lnTo>
                  <a:lnTo>
                    <a:pt x="40" y="45"/>
                  </a:lnTo>
                  <a:lnTo>
                    <a:pt x="40" y="45"/>
                  </a:lnTo>
                  <a:lnTo>
                    <a:pt x="39" y="43"/>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9" name="Trinidad and Tobago">
              <a:extLst>
                <a:ext uri="{FF2B5EF4-FFF2-40B4-BE49-F238E27FC236}">
                  <a16:creationId xmlns:a16="http://schemas.microsoft.com/office/drawing/2014/main" id="{1B350F74-32DD-4B79-BF49-30173BBD926E}"/>
                </a:ext>
              </a:extLst>
            </p:cNvPr>
            <p:cNvSpPr>
              <a:spLocks noEditPoints="1"/>
            </p:cNvSpPr>
            <p:nvPr/>
          </p:nvSpPr>
          <p:spPr bwMode="auto">
            <a:xfrm>
              <a:off x="3743464" y="3743259"/>
              <a:ext cx="28852" cy="28853"/>
            </a:xfrm>
            <a:custGeom>
              <a:avLst/>
              <a:gdLst>
                <a:gd name="T0" fmla="*/ 11 w 15"/>
                <a:gd name="T1" fmla="*/ 5 h 15"/>
                <a:gd name="T2" fmla="*/ 10 w 15"/>
                <a:gd name="T3" fmla="*/ 5 h 15"/>
                <a:gd name="T4" fmla="*/ 8 w 15"/>
                <a:gd name="T5" fmla="*/ 6 h 15"/>
                <a:gd name="T6" fmla="*/ 5 w 15"/>
                <a:gd name="T7" fmla="*/ 6 h 15"/>
                <a:gd name="T8" fmla="*/ 5 w 15"/>
                <a:gd name="T9" fmla="*/ 6 h 15"/>
                <a:gd name="T10" fmla="*/ 3 w 15"/>
                <a:gd name="T11" fmla="*/ 6 h 15"/>
                <a:gd name="T12" fmla="*/ 3 w 15"/>
                <a:gd name="T13" fmla="*/ 6 h 15"/>
                <a:gd name="T14" fmla="*/ 3 w 15"/>
                <a:gd name="T15" fmla="*/ 6 h 15"/>
                <a:gd name="T16" fmla="*/ 4 w 15"/>
                <a:gd name="T17" fmla="*/ 8 h 15"/>
                <a:gd name="T18" fmla="*/ 4 w 15"/>
                <a:gd name="T19" fmla="*/ 8 h 15"/>
                <a:gd name="T20" fmla="*/ 4 w 15"/>
                <a:gd name="T21" fmla="*/ 8 h 15"/>
                <a:gd name="T22" fmla="*/ 5 w 15"/>
                <a:gd name="T23" fmla="*/ 9 h 15"/>
                <a:gd name="T24" fmla="*/ 4 w 15"/>
                <a:gd name="T25" fmla="*/ 12 h 15"/>
                <a:gd name="T26" fmla="*/ 4 w 15"/>
                <a:gd name="T27" fmla="*/ 12 h 15"/>
                <a:gd name="T28" fmla="*/ 3 w 15"/>
                <a:gd name="T29" fmla="*/ 12 h 15"/>
                <a:gd name="T30" fmla="*/ 3 w 15"/>
                <a:gd name="T31" fmla="*/ 13 h 15"/>
                <a:gd name="T32" fmla="*/ 0 w 15"/>
                <a:gd name="T33" fmla="*/ 15 h 15"/>
                <a:gd name="T34" fmla="*/ 1 w 15"/>
                <a:gd name="T35" fmla="*/ 15 h 15"/>
                <a:gd name="T36" fmla="*/ 3 w 15"/>
                <a:gd name="T37" fmla="*/ 15 h 15"/>
                <a:gd name="T38" fmla="*/ 8 w 15"/>
                <a:gd name="T39" fmla="*/ 15 h 15"/>
                <a:gd name="T40" fmla="*/ 10 w 15"/>
                <a:gd name="T41" fmla="*/ 13 h 15"/>
                <a:gd name="T42" fmla="*/ 10 w 15"/>
                <a:gd name="T43" fmla="*/ 13 h 15"/>
                <a:gd name="T44" fmla="*/ 10 w 15"/>
                <a:gd name="T45" fmla="*/ 12 h 15"/>
                <a:gd name="T46" fmla="*/ 11 w 15"/>
                <a:gd name="T47" fmla="*/ 12 h 15"/>
                <a:gd name="T48" fmla="*/ 10 w 15"/>
                <a:gd name="T49" fmla="*/ 11 h 15"/>
                <a:gd name="T50" fmla="*/ 10 w 15"/>
                <a:gd name="T51" fmla="*/ 9 h 15"/>
                <a:gd name="T52" fmla="*/ 10 w 15"/>
                <a:gd name="T53" fmla="*/ 9 h 15"/>
                <a:gd name="T54" fmla="*/ 10 w 15"/>
                <a:gd name="T55" fmla="*/ 8 h 15"/>
                <a:gd name="T56" fmla="*/ 10 w 15"/>
                <a:gd name="T57" fmla="*/ 6 h 15"/>
                <a:gd name="T58" fmla="*/ 11 w 15"/>
                <a:gd name="T59" fmla="*/ 5 h 15"/>
                <a:gd name="T60" fmla="*/ 15 w 15"/>
                <a:gd name="T61" fmla="*/ 0 h 15"/>
                <a:gd name="T62" fmla="*/ 14 w 15"/>
                <a:gd name="T63" fmla="*/ 1 h 15"/>
                <a:gd name="T64" fmla="*/ 12 w 15"/>
                <a:gd name="T65" fmla="*/ 1 h 15"/>
                <a:gd name="T66" fmla="*/ 12 w 15"/>
                <a:gd name="T67" fmla="*/ 1 h 15"/>
                <a:gd name="T68" fmla="*/ 12 w 15"/>
                <a:gd name="T69" fmla="*/ 1 h 15"/>
                <a:gd name="T70" fmla="*/ 15 w 15"/>
                <a:gd name="T71" fmla="*/ 1 h 15"/>
                <a:gd name="T72" fmla="*/ 15 w 15"/>
                <a:gd name="T73" fmla="*/ 0 h 15"/>
                <a:gd name="T74" fmla="*/ 15 w 15"/>
                <a:gd name="T7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 h="15">
                  <a:moveTo>
                    <a:pt x="11" y="5"/>
                  </a:moveTo>
                  <a:lnTo>
                    <a:pt x="10" y="5"/>
                  </a:lnTo>
                  <a:lnTo>
                    <a:pt x="8" y="6"/>
                  </a:lnTo>
                  <a:lnTo>
                    <a:pt x="5" y="6"/>
                  </a:lnTo>
                  <a:lnTo>
                    <a:pt x="5" y="6"/>
                  </a:lnTo>
                  <a:lnTo>
                    <a:pt x="3" y="6"/>
                  </a:lnTo>
                  <a:lnTo>
                    <a:pt x="3" y="6"/>
                  </a:lnTo>
                  <a:lnTo>
                    <a:pt x="3" y="6"/>
                  </a:lnTo>
                  <a:lnTo>
                    <a:pt x="4" y="8"/>
                  </a:lnTo>
                  <a:lnTo>
                    <a:pt x="4" y="8"/>
                  </a:lnTo>
                  <a:lnTo>
                    <a:pt x="4" y="8"/>
                  </a:lnTo>
                  <a:lnTo>
                    <a:pt x="5" y="9"/>
                  </a:lnTo>
                  <a:lnTo>
                    <a:pt x="4" y="12"/>
                  </a:lnTo>
                  <a:lnTo>
                    <a:pt x="4" y="12"/>
                  </a:lnTo>
                  <a:lnTo>
                    <a:pt x="3" y="12"/>
                  </a:lnTo>
                  <a:lnTo>
                    <a:pt x="3" y="13"/>
                  </a:lnTo>
                  <a:lnTo>
                    <a:pt x="0" y="15"/>
                  </a:lnTo>
                  <a:lnTo>
                    <a:pt x="1" y="15"/>
                  </a:lnTo>
                  <a:lnTo>
                    <a:pt x="3" y="15"/>
                  </a:lnTo>
                  <a:lnTo>
                    <a:pt x="8" y="15"/>
                  </a:lnTo>
                  <a:lnTo>
                    <a:pt x="10" y="13"/>
                  </a:lnTo>
                  <a:lnTo>
                    <a:pt x="10" y="13"/>
                  </a:lnTo>
                  <a:lnTo>
                    <a:pt x="10" y="12"/>
                  </a:lnTo>
                  <a:lnTo>
                    <a:pt x="11" y="12"/>
                  </a:lnTo>
                  <a:lnTo>
                    <a:pt x="10" y="11"/>
                  </a:lnTo>
                  <a:lnTo>
                    <a:pt x="10" y="9"/>
                  </a:lnTo>
                  <a:lnTo>
                    <a:pt x="10" y="9"/>
                  </a:lnTo>
                  <a:lnTo>
                    <a:pt x="10" y="8"/>
                  </a:lnTo>
                  <a:lnTo>
                    <a:pt x="10" y="6"/>
                  </a:lnTo>
                  <a:lnTo>
                    <a:pt x="11" y="5"/>
                  </a:lnTo>
                  <a:close/>
                  <a:moveTo>
                    <a:pt x="15" y="0"/>
                  </a:moveTo>
                  <a:lnTo>
                    <a:pt x="14" y="1"/>
                  </a:lnTo>
                  <a:lnTo>
                    <a:pt x="12" y="1"/>
                  </a:lnTo>
                  <a:lnTo>
                    <a:pt x="12" y="1"/>
                  </a:lnTo>
                  <a:lnTo>
                    <a:pt x="12" y="1"/>
                  </a:lnTo>
                  <a:lnTo>
                    <a:pt x="15" y="1"/>
                  </a:lnTo>
                  <a:lnTo>
                    <a:pt x="15" y="0"/>
                  </a:lnTo>
                  <a:lnTo>
                    <a:pt x="15"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r>
                <a:rPr lang="en-GB" sz="2052" dirty="0"/>
                <a:t>a</a:t>
              </a:r>
            </a:p>
          </p:txBody>
        </p:sp>
        <p:sp>
          <p:nvSpPr>
            <p:cNvPr id="30" name="Tonga">
              <a:extLst>
                <a:ext uri="{FF2B5EF4-FFF2-40B4-BE49-F238E27FC236}">
                  <a16:creationId xmlns:a16="http://schemas.microsoft.com/office/drawing/2014/main" id="{A155476D-87CC-48AD-B671-647B5ED0697C}"/>
                </a:ext>
              </a:extLst>
            </p:cNvPr>
            <p:cNvSpPr>
              <a:spLocks noEditPoints="1"/>
            </p:cNvSpPr>
            <p:nvPr/>
          </p:nvSpPr>
          <p:spPr bwMode="auto">
            <a:xfrm>
              <a:off x="9111948" y="4397249"/>
              <a:ext cx="32699" cy="65399"/>
            </a:xfrm>
            <a:custGeom>
              <a:avLst/>
              <a:gdLst>
                <a:gd name="T0" fmla="*/ 6 w 17"/>
                <a:gd name="T1" fmla="*/ 32 h 34"/>
                <a:gd name="T2" fmla="*/ 6 w 17"/>
                <a:gd name="T3" fmla="*/ 32 h 34"/>
                <a:gd name="T4" fmla="*/ 6 w 17"/>
                <a:gd name="T5" fmla="*/ 34 h 34"/>
                <a:gd name="T6" fmla="*/ 6 w 17"/>
                <a:gd name="T7" fmla="*/ 31 h 34"/>
                <a:gd name="T8" fmla="*/ 6 w 17"/>
                <a:gd name="T9" fmla="*/ 31 h 34"/>
                <a:gd name="T10" fmla="*/ 6 w 17"/>
                <a:gd name="T11" fmla="*/ 32 h 34"/>
                <a:gd name="T12" fmla="*/ 3 w 17"/>
                <a:gd name="T13" fmla="*/ 30 h 34"/>
                <a:gd name="T14" fmla="*/ 3 w 17"/>
                <a:gd name="T15" fmla="*/ 30 h 34"/>
                <a:gd name="T16" fmla="*/ 3 w 17"/>
                <a:gd name="T17" fmla="*/ 30 h 34"/>
                <a:gd name="T18" fmla="*/ 3 w 17"/>
                <a:gd name="T19" fmla="*/ 30 h 34"/>
                <a:gd name="T20" fmla="*/ 2 w 17"/>
                <a:gd name="T21" fmla="*/ 30 h 34"/>
                <a:gd name="T22" fmla="*/ 2 w 17"/>
                <a:gd name="T23" fmla="*/ 30 h 34"/>
                <a:gd name="T24" fmla="*/ 2 w 17"/>
                <a:gd name="T25" fmla="*/ 30 h 34"/>
                <a:gd name="T26" fmla="*/ 2 w 17"/>
                <a:gd name="T27" fmla="*/ 28 h 34"/>
                <a:gd name="T28" fmla="*/ 0 w 17"/>
                <a:gd name="T29" fmla="*/ 30 h 34"/>
                <a:gd name="T30" fmla="*/ 2 w 17"/>
                <a:gd name="T31" fmla="*/ 30 h 34"/>
                <a:gd name="T32" fmla="*/ 3 w 17"/>
                <a:gd name="T33" fmla="*/ 31 h 34"/>
                <a:gd name="T34" fmla="*/ 3 w 17"/>
                <a:gd name="T35" fmla="*/ 31 h 34"/>
                <a:gd name="T36" fmla="*/ 5 w 17"/>
                <a:gd name="T37" fmla="*/ 30 h 34"/>
                <a:gd name="T38" fmla="*/ 5 w 17"/>
                <a:gd name="T39" fmla="*/ 30 h 34"/>
                <a:gd name="T40" fmla="*/ 3 w 17"/>
                <a:gd name="T41" fmla="*/ 30 h 34"/>
                <a:gd name="T42" fmla="*/ 3 w 17"/>
                <a:gd name="T43" fmla="*/ 30 h 34"/>
                <a:gd name="T44" fmla="*/ 17 w 17"/>
                <a:gd name="T45" fmla="*/ 0 h 34"/>
                <a:gd name="T46" fmla="*/ 17 w 17"/>
                <a:gd name="T47" fmla="*/ 0 h 34"/>
                <a:gd name="T48" fmla="*/ 15 w 17"/>
                <a:gd name="T49" fmla="*/ 0 h 34"/>
                <a:gd name="T50" fmla="*/ 15 w 17"/>
                <a:gd name="T51" fmla="*/ 1 h 34"/>
                <a:gd name="T52" fmla="*/ 17 w 17"/>
                <a:gd name="T53" fmla="*/ 1 h 34"/>
                <a:gd name="T54" fmla="*/ 17 w 17"/>
                <a:gd name="T55" fmla="*/ 1 h 34"/>
                <a:gd name="T56" fmla="*/ 17 w 17"/>
                <a:gd name="T57" fmla="*/ 0 h 34"/>
                <a:gd name="T58" fmla="*/ 17 w 17"/>
                <a:gd name="T59" fmla="*/ 0 h 34"/>
                <a:gd name="T60" fmla="*/ 17 w 17"/>
                <a:gd name="T61" fmla="*/ 0 h 34"/>
                <a:gd name="T62" fmla="*/ 17 w 17"/>
                <a:gd name="T6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 h="34">
                  <a:moveTo>
                    <a:pt x="6" y="32"/>
                  </a:moveTo>
                  <a:lnTo>
                    <a:pt x="6" y="32"/>
                  </a:lnTo>
                  <a:lnTo>
                    <a:pt x="6" y="34"/>
                  </a:lnTo>
                  <a:lnTo>
                    <a:pt x="6" y="31"/>
                  </a:lnTo>
                  <a:lnTo>
                    <a:pt x="6" y="31"/>
                  </a:lnTo>
                  <a:lnTo>
                    <a:pt x="6" y="32"/>
                  </a:lnTo>
                  <a:close/>
                  <a:moveTo>
                    <a:pt x="3" y="30"/>
                  </a:moveTo>
                  <a:lnTo>
                    <a:pt x="3" y="30"/>
                  </a:lnTo>
                  <a:lnTo>
                    <a:pt x="3" y="30"/>
                  </a:lnTo>
                  <a:lnTo>
                    <a:pt x="3" y="30"/>
                  </a:lnTo>
                  <a:lnTo>
                    <a:pt x="2" y="30"/>
                  </a:lnTo>
                  <a:lnTo>
                    <a:pt x="2" y="30"/>
                  </a:lnTo>
                  <a:lnTo>
                    <a:pt x="2" y="30"/>
                  </a:lnTo>
                  <a:lnTo>
                    <a:pt x="2" y="28"/>
                  </a:lnTo>
                  <a:lnTo>
                    <a:pt x="0" y="30"/>
                  </a:lnTo>
                  <a:lnTo>
                    <a:pt x="2" y="30"/>
                  </a:lnTo>
                  <a:lnTo>
                    <a:pt x="3" y="31"/>
                  </a:lnTo>
                  <a:lnTo>
                    <a:pt x="3" y="31"/>
                  </a:lnTo>
                  <a:lnTo>
                    <a:pt x="5" y="30"/>
                  </a:lnTo>
                  <a:lnTo>
                    <a:pt x="5" y="30"/>
                  </a:lnTo>
                  <a:lnTo>
                    <a:pt x="3" y="30"/>
                  </a:lnTo>
                  <a:lnTo>
                    <a:pt x="3" y="30"/>
                  </a:lnTo>
                  <a:close/>
                  <a:moveTo>
                    <a:pt x="17" y="0"/>
                  </a:moveTo>
                  <a:lnTo>
                    <a:pt x="17" y="0"/>
                  </a:lnTo>
                  <a:lnTo>
                    <a:pt x="15" y="0"/>
                  </a:lnTo>
                  <a:lnTo>
                    <a:pt x="15" y="1"/>
                  </a:lnTo>
                  <a:lnTo>
                    <a:pt x="17" y="1"/>
                  </a:lnTo>
                  <a:lnTo>
                    <a:pt x="17" y="1"/>
                  </a:lnTo>
                  <a:lnTo>
                    <a:pt x="17" y="0"/>
                  </a:lnTo>
                  <a:lnTo>
                    <a:pt x="17" y="0"/>
                  </a:lnTo>
                  <a:lnTo>
                    <a:pt x="17" y="0"/>
                  </a:lnTo>
                  <a:lnTo>
                    <a:pt x="17"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1" name="Togo">
              <a:extLst>
                <a:ext uri="{FF2B5EF4-FFF2-40B4-BE49-F238E27FC236}">
                  <a16:creationId xmlns:a16="http://schemas.microsoft.com/office/drawing/2014/main" id="{DBD1CF1D-6E71-4291-9177-E7507605A699}"/>
                </a:ext>
              </a:extLst>
            </p:cNvPr>
            <p:cNvSpPr>
              <a:spLocks/>
            </p:cNvSpPr>
            <p:nvPr/>
          </p:nvSpPr>
          <p:spPr bwMode="auto">
            <a:xfrm>
              <a:off x="5089913" y="3747106"/>
              <a:ext cx="42317" cy="111563"/>
            </a:xfrm>
            <a:custGeom>
              <a:avLst/>
              <a:gdLst>
                <a:gd name="T0" fmla="*/ 19 w 22"/>
                <a:gd name="T1" fmla="*/ 52 h 58"/>
                <a:gd name="T2" fmla="*/ 19 w 22"/>
                <a:gd name="T3" fmla="*/ 49 h 58"/>
                <a:gd name="T4" fmla="*/ 18 w 22"/>
                <a:gd name="T5" fmla="*/ 47 h 58"/>
                <a:gd name="T6" fmla="*/ 19 w 22"/>
                <a:gd name="T7" fmla="*/ 38 h 58"/>
                <a:gd name="T8" fmla="*/ 19 w 22"/>
                <a:gd name="T9" fmla="*/ 29 h 58"/>
                <a:gd name="T10" fmla="*/ 19 w 22"/>
                <a:gd name="T11" fmla="*/ 22 h 58"/>
                <a:gd name="T12" fmla="*/ 16 w 22"/>
                <a:gd name="T13" fmla="*/ 19 h 58"/>
                <a:gd name="T14" fmla="*/ 16 w 22"/>
                <a:gd name="T15" fmla="*/ 14 h 58"/>
                <a:gd name="T16" fmla="*/ 12 w 22"/>
                <a:gd name="T17" fmla="*/ 10 h 58"/>
                <a:gd name="T18" fmla="*/ 9 w 22"/>
                <a:gd name="T19" fmla="*/ 9 h 58"/>
                <a:gd name="T20" fmla="*/ 11 w 22"/>
                <a:gd name="T21" fmla="*/ 3 h 58"/>
                <a:gd name="T22" fmla="*/ 7 w 22"/>
                <a:gd name="T23" fmla="*/ 2 h 58"/>
                <a:gd name="T24" fmla="*/ 7 w 22"/>
                <a:gd name="T25" fmla="*/ 2 h 58"/>
                <a:gd name="T26" fmla="*/ 1 w 22"/>
                <a:gd name="T27" fmla="*/ 0 h 58"/>
                <a:gd name="T28" fmla="*/ 0 w 22"/>
                <a:gd name="T29" fmla="*/ 4 h 58"/>
                <a:gd name="T30" fmla="*/ 0 w 22"/>
                <a:gd name="T31" fmla="*/ 6 h 58"/>
                <a:gd name="T32" fmla="*/ 3 w 22"/>
                <a:gd name="T33" fmla="*/ 7 h 58"/>
                <a:gd name="T34" fmla="*/ 5 w 22"/>
                <a:gd name="T35" fmla="*/ 10 h 58"/>
                <a:gd name="T36" fmla="*/ 5 w 22"/>
                <a:gd name="T37" fmla="*/ 14 h 58"/>
                <a:gd name="T38" fmla="*/ 4 w 22"/>
                <a:gd name="T39" fmla="*/ 17 h 58"/>
                <a:gd name="T40" fmla="*/ 4 w 22"/>
                <a:gd name="T41" fmla="*/ 17 h 58"/>
                <a:gd name="T42" fmla="*/ 5 w 22"/>
                <a:gd name="T43" fmla="*/ 18 h 58"/>
                <a:gd name="T44" fmla="*/ 4 w 22"/>
                <a:gd name="T45" fmla="*/ 18 h 58"/>
                <a:gd name="T46" fmla="*/ 4 w 22"/>
                <a:gd name="T47" fmla="*/ 19 h 58"/>
                <a:gd name="T48" fmla="*/ 5 w 22"/>
                <a:gd name="T49" fmla="*/ 19 h 58"/>
                <a:gd name="T50" fmla="*/ 7 w 22"/>
                <a:gd name="T51" fmla="*/ 19 h 58"/>
                <a:gd name="T52" fmla="*/ 7 w 22"/>
                <a:gd name="T53" fmla="*/ 24 h 58"/>
                <a:gd name="T54" fmla="*/ 7 w 22"/>
                <a:gd name="T55" fmla="*/ 26 h 58"/>
                <a:gd name="T56" fmla="*/ 5 w 22"/>
                <a:gd name="T57" fmla="*/ 28 h 58"/>
                <a:gd name="T58" fmla="*/ 8 w 22"/>
                <a:gd name="T59" fmla="*/ 30 h 58"/>
                <a:gd name="T60" fmla="*/ 8 w 22"/>
                <a:gd name="T61" fmla="*/ 33 h 58"/>
                <a:gd name="T62" fmla="*/ 8 w 22"/>
                <a:gd name="T63" fmla="*/ 38 h 58"/>
                <a:gd name="T64" fmla="*/ 7 w 22"/>
                <a:gd name="T65" fmla="*/ 43 h 58"/>
                <a:gd name="T66" fmla="*/ 8 w 22"/>
                <a:gd name="T67" fmla="*/ 43 h 58"/>
                <a:gd name="T68" fmla="*/ 8 w 22"/>
                <a:gd name="T69" fmla="*/ 47 h 58"/>
                <a:gd name="T70" fmla="*/ 7 w 22"/>
                <a:gd name="T71" fmla="*/ 48 h 58"/>
                <a:gd name="T72" fmla="*/ 7 w 22"/>
                <a:gd name="T73" fmla="*/ 49 h 58"/>
                <a:gd name="T74" fmla="*/ 9 w 22"/>
                <a:gd name="T75" fmla="*/ 52 h 58"/>
                <a:gd name="T76" fmla="*/ 9 w 22"/>
                <a:gd name="T77" fmla="*/ 53 h 58"/>
                <a:gd name="T78" fmla="*/ 12 w 22"/>
                <a:gd name="T79" fmla="*/ 55 h 58"/>
                <a:gd name="T80" fmla="*/ 14 w 22"/>
                <a:gd name="T81" fmla="*/ 56 h 58"/>
                <a:gd name="T82" fmla="*/ 15 w 22"/>
                <a:gd name="T83" fmla="*/ 58 h 58"/>
                <a:gd name="T84" fmla="*/ 19 w 22"/>
                <a:gd name="T85" fmla="*/ 5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 h="58">
                  <a:moveTo>
                    <a:pt x="22" y="55"/>
                  </a:moveTo>
                  <a:lnTo>
                    <a:pt x="20" y="53"/>
                  </a:lnTo>
                  <a:lnTo>
                    <a:pt x="19" y="52"/>
                  </a:lnTo>
                  <a:lnTo>
                    <a:pt x="19" y="52"/>
                  </a:lnTo>
                  <a:lnTo>
                    <a:pt x="19" y="51"/>
                  </a:lnTo>
                  <a:lnTo>
                    <a:pt x="19" y="49"/>
                  </a:lnTo>
                  <a:lnTo>
                    <a:pt x="19" y="49"/>
                  </a:lnTo>
                  <a:lnTo>
                    <a:pt x="19" y="48"/>
                  </a:lnTo>
                  <a:lnTo>
                    <a:pt x="18" y="47"/>
                  </a:lnTo>
                  <a:lnTo>
                    <a:pt x="19" y="47"/>
                  </a:lnTo>
                  <a:lnTo>
                    <a:pt x="19" y="43"/>
                  </a:lnTo>
                  <a:lnTo>
                    <a:pt x="19" y="38"/>
                  </a:lnTo>
                  <a:lnTo>
                    <a:pt x="19" y="36"/>
                  </a:lnTo>
                  <a:lnTo>
                    <a:pt x="19" y="33"/>
                  </a:lnTo>
                  <a:lnTo>
                    <a:pt x="19" y="29"/>
                  </a:lnTo>
                  <a:lnTo>
                    <a:pt x="19" y="28"/>
                  </a:lnTo>
                  <a:lnTo>
                    <a:pt x="19" y="24"/>
                  </a:lnTo>
                  <a:lnTo>
                    <a:pt x="19" y="22"/>
                  </a:lnTo>
                  <a:lnTo>
                    <a:pt x="18" y="21"/>
                  </a:lnTo>
                  <a:lnTo>
                    <a:pt x="16" y="21"/>
                  </a:lnTo>
                  <a:lnTo>
                    <a:pt x="16" y="19"/>
                  </a:lnTo>
                  <a:lnTo>
                    <a:pt x="16" y="18"/>
                  </a:lnTo>
                  <a:lnTo>
                    <a:pt x="16" y="15"/>
                  </a:lnTo>
                  <a:lnTo>
                    <a:pt x="16" y="14"/>
                  </a:lnTo>
                  <a:lnTo>
                    <a:pt x="16" y="13"/>
                  </a:lnTo>
                  <a:lnTo>
                    <a:pt x="14" y="11"/>
                  </a:lnTo>
                  <a:lnTo>
                    <a:pt x="12" y="10"/>
                  </a:lnTo>
                  <a:lnTo>
                    <a:pt x="9" y="9"/>
                  </a:lnTo>
                  <a:lnTo>
                    <a:pt x="9" y="9"/>
                  </a:lnTo>
                  <a:lnTo>
                    <a:pt x="9" y="9"/>
                  </a:lnTo>
                  <a:lnTo>
                    <a:pt x="9" y="4"/>
                  </a:lnTo>
                  <a:lnTo>
                    <a:pt x="11" y="4"/>
                  </a:lnTo>
                  <a:lnTo>
                    <a:pt x="11" y="3"/>
                  </a:lnTo>
                  <a:lnTo>
                    <a:pt x="11" y="2"/>
                  </a:lnTo>
                  <a:lnTo>
                    <a:pt x="8" y="2"/>
                  </a:lnTo>
                  <a:lnTo>
                    <a:pt x="7" y="2"/>
                  </a:lnTo>
                  <a:lnTo>
                    <a:pt x="7" y="2"/>
                  </a:lnTo>
                  <a:lnTo>
                    <a:pt x="7" y="2"/>
                  </a:lnTo>
                  <a:lnTo>
                    <a:pt x="7" y="2"/>
                  </a:lnTo>
                  <a:lnTo>
                    <a:pt x="3" y="0"/>
                  </a:lnTo>
                  <a:lnTo>
                    <a:pt x="0" y="0"/>
                  </a:lnTo>
                  <a:lnTo>
                    <a:pt x="1" y="0"/>
                  </a:lnTo>
                  <a:lnTo>
                    <a:pt x="1" y="2"/>
                  </a:lnTo>
                  <a:lnTo>
                    <a:pt x="1" y="3"/>
                  </a:lnTo>
                  <a:lnTo>
                    <a:pt x="0" y="4"/>
                  </a:lnTo>
                  <a:lnTo>
                    <a:pt x="0" y="4"/>
                  </a:lnTo>
                  <a:lnTo>
                    <a:pt x="0" y="6"/>
                  </a:lnTo>
                  <a:lnTo>
                    <a:pt x="0" y="6"/>
                  </a:lnTo>
                  <a:lnTo>
                    <a:pt x="1" y="7"/>
                  </a:lnTo>
                  <a:lnTo>
                    <a:pt x="1" y="7"/>
                  </a:lnTo>
                  <a:lnTo>
                    <a:pt x="3" y="7"/>
                  </a:lnTo>
                  <a:lnTo>
                    <a:pt x="3" y="9"/>
                  </a:lnTo>
                  <a:lnTo>
                    <a:pt x="4" y="10"/>
                  </a:lnTo>
                  <a:lnTo>
                    <a:pt x="5" y="10"/>
                  </a:lnTo>
                  <a:lnTo>
                    <a:pt x="5" y="10"/>
                  </a:lnTo>
                  <a:lnTo>
                    <a:pt x="5" y="10"/>
                  </a:lnTo>
                  <a:lnTo>
                    <a:pt x="5" y="14"/>
                  </a:lnTo>
                  <a:lnTo>
                    <a:pt x="5" y="15"/>
                  </a:lnTo>
                  <a:lnTo>
                    <a:pt x="4" y="15"/>
                  </a:lnTo>
                  <a:lnTo>
                    <a:pt x="4" y="17"/>
                  </a:lnTo>
                  <a:lnTo>
                    <a:pt x="4" y="17"/>
                  </a:lnTo>
                  <a:lnTo>
                    <a:pt x="4" y="17"/>
                  </a:lnTo>
                  <a:lnTo>
                    <a:pt x="4" y="17"/>
                  </a:lnTo>
                  <a:lnTo>
                    <a:pt x="4" y="17"/>
                  </a:lnTo>
                  <a:lnTo>
                    <a:pt x="4" y="17"/>
                  </a:lnTo>
                  <a:lnTo>
                    <a:pt x="5" y="18"/>
                  </a:lnTo>
                  <a:lnTo>
                    <a:pt x="4" y="18"/>
                  </a:lnTo>
                  <a:lnTo>
                    <a:pt x="4" y="18"/>
                  </a:lnTo>
                  <a:lnTo>
                    <a:pt x="4" y="18"/>
                  </a:lnTo>
                  <a:lnTo>
                    <a:pt x="4" y="18"/>
                  </a:lnTo>
                  <a:lnTo>
                    <a:pt x="4" y="19"/>
                  </a:lnTo>
                  <a:lnTo>
                    <a:pt x="4" y="19"/>
                  </a:lnTo>
                  <a:lnTo>
                    <a:pt x="4" y="19"/>
                  </a:lnTo>
                  <a:lnTo>
                    <a:pt x="4" y="19"/>
                  </a:lnTo>
                  <a:lnTo>
                    <a:pt x="5" y="19"/>
                  </a:lnTo>
                  <a:lnTo>
                    <a:pt x="5" y="19"/>
                  </a:lnTo>
                  <a:lnTo>
                    <a:pt x="5" y="19"/>
                  </a:lnTo>
                  <a:lnTo>
                    <a:pt x="7" y="19"/>
                  </a:lnTo>
                  <a:lnTo>
                    <a:pt x="7" y="21"/>
                  </a:lnTo>
                  <a:lnTo>
                    <a:pt x="7" y="22"/>
                  </a:lnTo>
                  <a:lnTo>
                    <a:pt x="7" y="24"/>
                  </a:lnTo>
                  <a:lnTo>
                    <a:pt x="7" y="25"/>
                  </a:lnTo>
                  <a:lnTo>
                    <a:pt x="7" y="26"/>
                  </a:lnTo>
                  <a:lnTo>
                    <a:pt x="7" y="26"/>
                  </a:lnTo>
                  <a:lnTo>
                    <a:pt x="5" y="26"/>
                  </a:lnTo>
                  <a:lnTo>
                    <a:pt x="5" y="28"/>
                  </a:lnTo>
                  <a:lnTo>
                    <a:pt x="5" y="28"/>
                  </a:lnTo>
                  <a:lnTo>
                    <a:pt x="5" y="29"/>
                  </a:lnTo>
                  <a:lnTo>
                    <a:pt x="7" y="29"/>
                  </a:lnTo>
                  <a:lnTo>
                    <a:pt x="8" y="30"/>
                  </a:lnTo>
                  <a:lnTo>
                    <a:pt x="8" y="32"/>
                  </a:lnTo>
                  <a:lnTo>
                    <a:pt x="8" y="32"/>
                  </a:lnTo>
                  <a:lnTo>
                    <a:pt x="8" y="33"/>
                  </a:lnTo>
                  <a:lnTo>
                    <a:pt x="8" y="33"/>
                  </a:lnTo>
                  <a:lnTo>
                    <a:pt x="8" y="34"/>
                  </a:lnTo>
                  <a:lnTo>
                    <a:pt x="8" y="38"/>
                  </a:lnTo>
                  <a:lnTo>
                    <a:pt x="7" y="41"/>
                  </a:lnTo>
                  <a:lnTo>
                    <a:pt x="7" y="41"/>
                  </a:lnTo>
                  <a:lnTo>
                    <a:pt x="7" y="43"/>
                  </a:lnTo>
                  <a:lnTo>
                    <a:pt x="7" y="43"/>
                  </a:lnTo>
                  <a:lnTo>
                    <a:pt x="8" y="43"/>
                  </a:lnTo>
                  <a:lnTo>
                    <a:pt x="8" y="43"/>
                  </a:lnTo>
                  <a:lnTo>
                    <a:pt x="8" y="44"/>
                  </a:lnTo>
                  <a:lnTo>
                    <a:pt x="8" y="45"/>
                  </a:lnTo>
                  <a:lnTo>
                    <a:pt x="8" y="47"/>
                  </a:lnTo>
                  <a:lnTo>
                    <a:pt x="8" y="47"/>
                  </a:lnTo>
                  <a:lnTo>
                    <a:pt x="7" y="47"/>
                  </a:lnTo>
                  <a:lnTo>
                    <a:pt x="7" y="48"/>
                  </a:lnTo>
                  <a:lnTo>
                    <a:pt x="7" y="48"/>
                  </a:lnTo>
                  <a:lnTo>
                    <a:pt x="7" y="49"/>
                  </a:lnTo>
                  <a:lnTo>
                    <a:pt x="7" y="49"/>
                  </a:lnTo>
                  <a:lnTo>
                    <a:pt x="8" y="49"/>
                  </a:lnTo>
                  <a:lnTo>
                    <a:pt x="8" y="52"/>
                  </a:lnTo>
                  <a:lnTo>
                    <a:pt x="9" y="52"/>
                  </a:lnTo>
                  <a:lnTo>
                    <a:pt x="9" y="52"/>
                  </a:lnTo>
                  <a:lnTo>
                    <a:pt x="9" y="52"/>
                  </a:lnTo>
                  <a:lnTo>
                    <a:pt x="9" y="53"/>
                  </a:lnTo>
                  <a:lnTo>
                    <a:pt x="11" y="53"/>
                  </a:lnTo>
                  <a:lnTo>
                    <a:pt x="11" y="55"/>
                  </a:lnTo>
                  <a:lnTo>
                    <a:pt x="12" y="55"/>
                  </a:lnTo>
                  <a:lnTo>
                    <a:pt x="12" y="55"/>
                  </a:lnTo>
                  <a:lnTo>
                    <a:pt x="12" y="56"/>
                  </a:lnTo>
                  <a:lnTo>
                    <a:pt x="14" y="56"/>
                  </a:lnTo>
                  <a:lnTo>
                    <a:pt x="14" y="56"/>
                  </a:lnTo>
                  <a:lnTo>
                    <a:pt x="15" y="56"/>
                  </a:lnTo>
                  <a:lnTo>
                    <a:pt x="15" y="58"/>
                  </a:lnTo>
                  <a:lnTo>
                    <a:pt x="16" y="56"/>
                  </a:lnTo>
                  <a:lnTo>
                    <a:pt x="19" y="56"/>
                  </a:lnTo>
                  <a:lnTo>
                    <a:pt x="19" y="56"/>
                  </a:lnTo>
                  <a:lnTo>
                    <a:pt x="22" y="5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2" name="Timor-Leste">
              <a:extLst>
                <a:ext uri="{FF2B5EF4-FFF2-40B4-BE49-F238E27FC236}">
                  <a16:creationId xmlns:a16="http://schemas.microsoft.com/office/drawing/2014/main" id="{28F117FF-987F-4106-A9D5-BED355D406C0}"/>
                </a:ext>
              </a:extLst>
            </p:cNvPr>
            <p:cNvSpPr>
              <a:spLocks noEditPoints="1"/>
            </p:cNvSpPr>
            <p:nvPr/>
          </p:nvSpPr>
          <p:spPr bwMode="auto">
            <a:xfrm>
              <a:off x="7792428" y="4166429"/>
              <a:ext cx="71169" cy="28853"/>
            </a:xfrm>
            <a:custGeom>
              <a:avLst/>
              <a:gdLst>
                <a:gd name="T0" fmla="*/ 19 w 37"/>
                <a:gd name="T1" fmla="*/ 0 h 15"/>
                <a:gd name="T2" fmla="*/ 18 w 37"/>
                <a:gd name="T3" fmla="*/ 1 h 15"/>
                <a:gd name="T4" fmla="*/ 19 w 37"/>
                <a:gd name="T5" fmla="*/ 0 h 15"/>
                <a:gd name="T6" fmla="*/ 37 w 37"/>
                <a:gd name="T7" fmla="*/ 3 h 15"/>
                <a:gd name="T8" fmla="*/ 34 w 37"/>
                <a:gd name="T9" fmla="*/ 1 h 15"/>
                <a:gd name="T10" fmla="*/ 33 w 37"/>
                <a:gd name="T11" fmla="*/ 3 h 15"/>
                <a:gd name="T12" fmla="*/ 30 w 37"/>
                <a:gd name="T13" fmla="*/ 4 h 15"/>
                <a:gd name="T14" fmla="*/ 25 w 37"/>
                <a:gd name="T15" fmla="*/ 4 h 15"/>
                <a:gd name="T16" fmla="*/ 21 w 37"/>
                <a:gd name="T17" fmla="*/ 4 h 15"/>
                <a:gd name="T18" fmla="*/ 15 w 37"/>
                <a:gd name="T19" fmla="*/ 6 h 15"/>
                <a:gd name="T20" fmla="*/ 12 w 37"/>
                <a:gd name="T21" fmla="*/ 7 h 15"/>
                <a:gd name="T22" fmla="*/ 11 w 37"/>
                <a:gd name="T23" fmla="*/ 10 h 15"/>
                <a:gd name="T24" fmla="*/ 11 w 37"/>
                <a:gd name="T25" fmla="*/ 10 h 15"/>
                <a:gd name="T26" fmla="*/ 12 w 37"/>
                <a:gd name="T27" fmla="*/ 10 h 15"/>
                <a:gd name="T28" fmla="*/ 14 w 37"/>
                <a:gd name="T29" fmla="*/ 10 h 15"/>
                <a:gd name="T30" fmla="*/ 12 w 37"/>
                <a:gd name="T31" fmla="*/ 12 h 15"/>
                <a:gd name="T32" fmla="*/ 11 w 37"/>
                <a:gd name="T33" fmla="*/ 12 h 15"/>
                <a:gd name="T34" fmla="*/ 11 w 37"/>
                <a:gd name="T35" fmla="*/ 12 h 15"/>
                <a:gd name="T36" fmla="*/ 12 w 37"/>
                <a:gd name="T37" fmla="*/ 14 h 15"/>
                <a:gd name="T38" fmla="*/ 14 w 37"/>
                <a:gd name="T39" fmla="*/ 14 h 15"/>
                <a:gd name="T40" fmla="*/ 19 w 37"/>
                <a:gd name="T41" fmla="*/ 11 h 15"/>
                <a:gd name="T42" fmla="*/ 22 w 37"/>
                <a:gd name="T43" fmla="*/ 11 h 15"/>
                <a:gd name="T44" fmla="*/ 23 w 37"/>
                <a:gd name="T45" fmla="*/ 10 h 15"/>
                <a:gd name="T46" fmla="*/ 26 w 37"/>
                <a:gd name="T47" fmla="*/ 10 h 15"/>
                <a:gd name="T48" fmla="*/ 29 w 37"/>
                <a:gd name="T49" fmla="*/ 8 h 15"/>
                <a:gd name="T50" fmla="*/ 30 w 37"/>
                <a:gd name="T51" fmla="*/ 7 h 15"/>
                <a:gd name="T52" fmla="*/ 33 w 37"/>
                <a:gd name="T53" fmla="*/ 7 h 15"/>
                <a:gd name="T54" fmla="*/ 37 w 37"/>
                <a:gd name="T55" fmla="*/ 3 h 15"/>
                <a:gd name="T56" fmla="*/ 0 w 37"/>
                <a:gd name="T57" fmla="*/ 14 h 15"/>
                <a:gd name="T58" fmla="*/ 2 w 37"/>
                <a:gd name="T59" fmla="*/ 15 h 15"/>
                <a:gd name="T60" fmla="*/ 2 w 37"/>
                <a:gd name="T61" fmla="*/ 14 h 15"/>
                <a:gd name="T62" fmla="*/ 4 w 37"/>
                <a:gd name="T63" fmla="*/ 14 h 15"/>
                <a:gd name="T64" fmla="*/ 4 w 37"/>
                <a:gd name="T65" fmla="*/ 14 h 15"/>
                <a:gd name="T66" fmla="*/ 6 w 37"/>
                <a:gd name="T67" fmla="*/ 12 h 15"/>
                <a:gd name="T68" fmla="*/ 0 w 37"/>
                <a:gd name="T69"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15">
                  <a:moveTo>
                    <a:pt x="19" y="0"/>
                  </a:moveTo>
                  <a:lnTo>
                    <a:pt x="19" y="0"/>
                  </a:lnTo>
                  <a:lnTo>
                    <a:pt x="18" y="0"/>
                  </a:lnTo>
                  <a:lnTo>
                    <a:pt x="18" y="1"/>
                  </a:lnTo>
                  <a:lnTo>
                    <a:pt x="18" y="1"/>
                  </a:lnTo>
                  <a:lnTo>
                    <a:pt x="19" y="0"/>
                  </a:lnTo>
                  <a:close/>
                  <a:moveTo>
                    <a:pt x="37" y="3"/>
                  </a:moveTo>
                  <a:lnTo>
                    <a:pt x="37" y="3"/>
                  </a:lnTo>
                  <a:lnTo>
                    <a:pt x="34" y="3"/>
                  </a:lnTo>
                  <a:lnTo>
                    <a:pt x="34" y="1"/>
                  </a:lnTo>
                  <a:lnTo>
                    <a:pt x="33" y="3"/>
                  </a:lnTo>
                  <a:lnTo>
                    <a:pt x="33" y="3"/>
                  </a:lnTo>
                  <a:lnTo>
                    <a:pt x="31" y="3"/>
                  </a:lnTo>
                  <a:lnTo>
                    <a:pt x="30" y="4"/>
                  </a:lnTo>
                  <a:lnTo>
                    <a:pt x="29" y="4"/>
                  </a:lnTo>
                  <a:lnTo>
                    <a:pt x="25" y="4"/>
                  </a:lnTo>
                  <a:lnTo>
                    <a:pt x="22" y="4"/>
                  </a:lnTo>
                  <a:lnTo>
                    <a:pt x="21" y="4"/>
                  </a:lnTo>
                  <a:lnTo>
                    <a:pt x="16" y="4"/>
                  </a:lnTo>
                  <a:lnTo>
                    <a:pt x="15" y="6"/>
                  </a:lnTo>
                  <a:lnTo>
                    <a:pt x="14" y="6"/>
                  </a:lnTo>
                  <a:lnTo>
                    <a:pt x="12" y="7"/>
                  </a:lnTo>
                  <a:lnTo>
                    <a:pt x="12" y="8"/>
                  </a:lnTo>
                  <a:lnTo>
                    <a:pt x="11" y="10"/>
                  </a:lnTo>
                  <a:lnTo>
                    <a:pt x="11" y="10"/>
                  </a:lnTo>
                  <a:lnTo>
                    <a:pt x="11" y="10"/>
                  </a:lnTo>
                  <a:lnTo>
                    <a:pt x="11" y="11"/>
                  </a:lnTo>
                  <a:lnTo>
                    <a:pt x="12" y="10"/>
                  </a:lnTo>
                  <a:lnTo>
                    <a:pt x="12" y="10"/>
                  </a:lnTo>
                  <a:lnTo>
                    <a:pt x="14" y="10"/>
                  </a:lnTo>
                  <a:lnTo>
                    <a:pt x="14" y="11"/>
                  </a:lnTo>
                  <a:lnTo>
                    <a:pt x="12" y="12"/>
                  </a:lnTo>
                  <a:lnTo>
                    <a:pt x="11" y="12"/>
                  </a:lnTo>
                  <a:lnTo>
                    <a:pt x="11" y="12"/>
                  </a:lnTo>
                  <a:lnTo>
                    <a:pt x="11" y="12"/>
                  </a:lnTo>
                  <a:lnTo>
                    <a:pt x="11" y="12"/>
                  </a:lnTo>
                  <a:lnTo>
                    <a:pt x="11" y="14"/>
                  </a:lnTo>
                  <a:lnTo>
                    <a:pt x="12" y="14"/>
                  </a:lnTo>
                  <a:lnTo>
                    <a:pt x="12" y="15"/>
                  </a:lnTo>
                  <a:lnTo>
                    <a:pt x="14" y="14"/>
                  </a:lnTo>
                  <a:lnTo>
                    <a:pt x="16" y="12"/>
                  </a:lnTo>
                  <a:lnTo>
                    <a:pt x="19" y="11"/>
                  </a:lnTo>
                  <a:lnTo>
                    <a:pt x="21" y="11"/>
                  </a:lnTo>
                  <a:lnTo>
                    <a:pt x="22" y="11"/>
                  </a:lnTo>
                  <a:lnTo>
                    <a:pt x="22" y="11"/>
                  </a:lnTo>
                  <a:lnTo>
                    <a:pt x="23" y="10"/>
                  </a:lnTo>
                  <a:lnTo>
                    <a:pt x="25" y="10"/>
                  </a:lnTo>
                  <a:lnTo>
                    <a:pt x="26" y="10"/>
                  </a:lnTo>
                  <a:lnTo>
                    <a:pt x="27" y="10"/>
                  </a:lnTo>
                  <a:lnTo>
                    <a:pt x="29" y="8"/>
                  </a:lnTo>
                  <a:lnTo>
                    <a:pt x="29" y="8"/>
                  </a:lnTo>
                  <a:lnTo>
                    <a:pt x="30" y="7"/>
                  </a:lnTo>
                  <a:lnTo>
                    <a:pt x="31" y="7"/>
                  </a:lnTo>
                  <a:lnTo>
                    <a:pt x="33" y="7"/>
                  </a:lnTo>
                  <a:lnTo>
                    <a:pt x="35" y="6"/>
                  </a:lnTo>
                  <a:lnTo>
                    <a:pt x="37" y="3"/>
                  </a:lnTo>
                  <a:lnTo>
                    <a:pt x="37" y="3"/>
                  </a:lnTo>
                  <a:close/>
                  <a:moveTo>
                    <a:pt x="0" y="14"/>
                  </a:moveTo>
                  <a:lnTo>
                    <a:pt x="0" y="14"/>
                  </a:lnTo>
                  <a:lnTo>
                    <a:pt x="2" y="15"/>
                  </a:lnTo>
                  <a:lnTo>
                    <a:pt x="2" y="15"/>
                  </a:lnTo>
                  <a:lnTo>
                    <a:pt x="2" y="14"/>
                  </a:lnTo>
                  <a:lnTo>
                    <a:pt x="3" y="15"/>
                  </a:lnTo>
                  <a:lnTo>
                    <a:pt x="4" y="14"/>
                  </a:lnTo>
                  <a:lnTo>
                    <a:pt x="4" y="14"/>
                  </a:lnTo>
                  <a:lnTo>
                    <a:pt x="4" y="14"/>
                  </a:lnTo>
                  <a:lnTo>
                    <a:pt x="6" y="12"/>
                  </a:lnTo>
                  <a:lnTo>
                    <a:pt x="6" y="12"/>
                  </a:lnTo>
                  <a:lnTo>
                    <a:pt x="3" y="12"/>
                  </a:lnTo>
                  <a:lnTo>
                    <a:pt x="0" y="14"/>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3" name="Thailand">
              <a:extLst>
                <a:ext uri="{FF2B5EF4-FFF2-40B4-BE49-F238E27FC236}">
                  <a16:creationId xmlns:a16="http://schemas.microsoft.com/office/drawing/2014/main" id="{30C9B0D5-9000-4F1C-9806-507D6649EEC9}"/>
                </a:ext>
              </a:extLst>
            </p:cNvPr>
            <p:cNvSpPr>
              <a:spLocks noEditPoints="1"/>
            </p:cNvSpPr>
            <p:nvPr/>
          </p:nvSpPr>
          <p:spPr bwMode="auto">
            <a:xfrm>
              <a:off x="7211532" y="3541291"/>
              <a:ext cx="180809" cy="326995"/>
            </a:xfrm>
            <a:custGeom>
              <a:avLst/>
              <a:gdLst>
                <a:gd name="T0" fmla="*/ 19 w 94"/>
                <a:gd name="T1" fmla="*/ 148 h 170"/>
                <a:gd name="T2" fmla="*/ 11 w 94"/>
                <a:gd name="T3" fmla="*/ 144 h 170"/>
                <a:gd name="T4" fmla="*/ 14 w 94"/>
                <a:gd name="T5" fmla="*/ 144 h 170"/>
                <a:gd name="T6" fmla="*/ 58 w 94"/>
                <a:gd name="T7" fmla="*/ 98 h 170"/>
                <a:gd name="T8" fmla="*/ 59 w 94"/>
                <a:gd name="T9" fmla="*/ 101 h 170"/>
                <a:gd name="T10" fmla="*/ 11 w 94"/>
                <a:gd name="T11" fmla="*/ 131 h 170"/>
                <a:gd name="T12" fmla="*/ 30 w 94"/>
                <a:gd name="T13" fmla="*/ 125 h 170"/>
                <a:gd name="T14" fmla="*/ 89 w 94"/>
                <a:gd name="T15" fmla="*/ 50 h 170"/>
                <a:gd name="T16" fmla="*/ 83 w 94"/>
                <a:gd name="T17" fmla="*/ 34 h 170"/>
                <a:gd name="T18" fmla="*/ 70 w 94"/>
                <a:gd name="T19" fmla="*/ 23 h 170"/>
                <a:gd name="T20" fmla="*/ 64 w 94"/>
                <a:gd name="T21" fmla="*/ 27 h 170"/>
                <a:gd name="T22" fmla="*/ 60 w 94"/>
                <a:gd name="T23" fmla="*/ 28 h 170"/>
                <a:gd name="T24" fmla="*/ 51 w 94"/>
                <a:gd name="T25" fmla="*/ 27 h 170"/>
                <a:gd name="T26" fmla="*/ 43 w 94"/>
                <a:gd name="T27" fmla="*/ 34 h 170"/>
                <a:gd name="T28" fmla="*/ 43 w 94"/>
                <a:gd name="T29" fmla="*/ 23 h 170"/>
                <a:gd name="T30" fmla="*/ 44 w 94"/>
                <a:gd name="T31" fmla="*/ 9 h 170"/>
                <a:gd name="T32" fmla="*/ 34 w 94"/>
                <a:gd name="T33" fmla="*/ 8 h 170"/>
                <a:gd name="T34" fmla="*/ 33 w 94"/>
                <a:gd name="T35" fmla="*/ 0 h 170"/>
                <a:gd name="T36" fmla="*/ 28 w 94"/>
                <a:gd name="T37" fmla="*/ 1 h 170"/>
                <a:gd name="T38" fmla="*/ 24 w 94"/>
                <a:gd name="T39" fmla="*/ 4 h 170"/>
                <a:gd name="T40" fmla="*/ 18 w 94"/>
                <a:gd name="T41" fmla="*/ 7 h 170"/>
                <a:gd name="T42" fmla="*/ 9 w 94"/>
                <a:gd name="T43" fmla="*/ 8 h 170"/>
                <a:gd name="T44" fmla="*/ 5 w 94"/>
                <a:gd name="T45" fmla="*/ 22 h 170"/>
                <a:gd name="T46" fmla="*/ 2 w 94"/>
                <a:gd name="T47" fmla="*/ 24 h 170"/>
                <a:gd name="T48" fmla="*/ 6 w 94"/>
                <a:gd name="T49" fmla="*/ 31 h 170"/>
                <a:gd name="T50" fmla="*/ 14 w 94"/>
                <a:gd name="T51" fmla="*/ 45 h 170"/>
                <a:gd name="T52" fmla="*/ 14 w 94"/>
                <a:gd name="T53" fmla="*/ 52 h 170"/>
                <a:gd name="T54" fmla="*/ 10 w 94"/>
                <a:gd name="T55" fmla="*/ 60 h 170"/>
                <a:gd name="T56" fmla="*/ 19 w 94"/>
                <a:gd name="T57" fmla="*/ 75 h 170"/>
                <a:gd name="T58" fmla="*/ 21 w 94"/>
                <a:gd name="T59" fmla="*/ 87 h 170"/>
                <a:gd name="T60" fmla="*/ 26 w 94"/>
                <a:gd name="T61" fmla="*/ 99 h 170"/>
                <a:gd name="T62" fmla="*/ 17 w 94"/>
                <a:gd name="T63" fmla="*/ 111 h 170"/>
                <a:gd name="T64" fmla="*/ 13 w 94"/>
                <a:gd name="T65" fmla="*/ 126 h 170"/>
                <a:gd name="T66" fmla="*/ 13 w 94"/>
                <a:gd name="T67" fmla="*/ 139 h 170"/>
                <a:gd name="T68" fmla="*/ 21 w 94"/>
                <a:gd name="T69" fmla="*/ 145 h 170"/>
                <a:gd name="T70" fmla="*/ 28 w 94"/>
                <a:gd name="T71" fmla="*/ 152 h 170"/>
                <a:gd name="T72" fmla="*/ 37 w 94"/>
                <a:gd name="T73" fmla="*/ 160 h 170"/>
                <a:gd name="T74" fmla="*/ 43 w 94"/>
                <a:gd name="T75" fmla="*/ 163 h 170"/>
                <a:gd name="T76" fmla="*/ 44 w 94"/>
                <a:gd name="T77" fmla="*/ 169 h 170"/>
                <a:gd name="T78" fmla="*/ 52 w 94"/>
                <a:gd name="T79" fmla="*/ 167 h 170"/>
                <a:gd name="T80" fmla="*/ 45 w 94"/>
                <a:gd name="T81" fmla="*/ 155 h 170"/>
                <a:gd name="T82" fmla="*/ 32 w 94"/>
                <a:gd name="T83" fmla="*/ 147 h 170"/>
                <a:gd name="T84" fmla="*/ 36 w 94"/>
                <a:gd name="T85" fmla="*/ 151 h 170"/>
                <a:gd name="T86" fmla="*/ 30 w 94"/>
                <a:gd name="T87" fmla="*/ 137 h 170"/>
                <a:gd name="T88" fmla="*/ 22 w 94"/>
                <a:gd name="T89" fmla="*/ 128 h 170"/>
                <a:gd name="T90" fmla="*/ 25 w 94"/>
                <a:gd name="T91" fmla="*/ 110 h 170"/>
                <a:gd name="T92" fmla="*/ 30 w 94"/>
                <a:gd name="T93" fmla="*/ 90 h 170"/>
                <a:gd name="T94" fmla="*/ 37 w 94"/>
                <a:gd name="T95" fmla="*/ 80 h 170"/>
                <a:gd name="T96" fmla="*/ 41 w 94"/>
                <a:gd name="T97" fmla="*/ 90 h 170"/>
                <a:gd name="T98" fmla="*/ 56 w 94"/>
                <a:gd name="T99" fmla="*/ 92 h 170"/>
                <a:gd name="T100" fmla="*/ 63 w 94"/>
                <a:gd name="T101" fmla="*/ 99 h 170"/>
                <a:gd name="T102" fmla="*/ 59 w 94"/>
                <a:gd name="T103" fmla="*/ 90 h 170"/>
                <a:gd name="T104" fmla="*/ 59 w 94"/>
                <a:gd name="T105" fmla="*/ 79 h 170"/>
                <a:gd name="T106" fmla="*/ 70 w 94"/>
                <a:gd name="T107" fmla="*/ 69 h 170"/>
                <a:gd name="T108" fmla="*/ 82 w 94"/>
                <a:gd name="T109" fmla="*/ 69 h 170"/>
                <a:gd name="T110" fmla="*/ 89 w 94"/>
                <a:gd name="T111" fmla="*/ 71 h 170"/>
                <a:gd name="T112" fmla="*/ 93 w 94"/>
                <a:gd name="T113" fmla="*/ 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4" h="170">
                  <a:moveTo>
                    <a:pt x="26" y="159"/>
                  </a:moveTo>
                  <a:lnTo>
                    <a:pt x="26" y="159"/>
                  </a:lnTo>
                  <a:lnTo>
                    <a:pt x="26" y="159"/>
                  </a:lnTo>
                  <a:lnTo>
                    <a:pt x="28" y="159"/>
                  </a:lnTo>
                  <a:lnTo>
                    <a:pt x="26" y="158"/>
                  </a:lnTo>
                  <a:lnTo>
                    <a:pt x="26" y="159"/>
                  </a:lnTo>
                  <a:close/>
                  <a:moveTo>
                    <a:pt x="19" y="147"/>
                  </a:moveTo>
                  <a:lnTo>
                    <a:pt x="19" y="147"/>
                  </a:lnTo>
                  <a:lnTo>
                    <a:pt x="19" y="148"/>
                  </a:lnTo>
                  <a:lnTo>
                    <a:pt x="19" y="148"/>
                  </a:lnTo>
                  <a:lnTo>
                    <a:pt x="21" y="148"/>
                  </a:lnTo>
                  <a:lnTo>
                    <a:pt x="19" y="147"/>
                  </a:lnTo>
                  <a:lnTo>
                    <a:pt x="19" y="147"/>
                  </a:lnTo>
                  <a:close/>
                  <a:moveTo>
                    <a:pt x="11" y="141"/>
                  </a:moveTo>
                  <a:lnTo>
                    <a:pt x="11" y="141"/>
                  </a:lnTo>
                  <a:lnTo>
                    <a:pt x="11" y="141"/>
                  </a:lnTo>
                  <a:lnTo>
                    <a:pt x="11" y="144"/>
                  </a:lnTo>
                  <a:lnTo>
                    <a:pt x="11" y="145"/>
                  </a:lnTo>
                  <a:lnTo>
                    <a:pt x="11" y="145"/>
                  </a:lnTo>
                  <a:lnTo>
                    <a:pt x="11" y="144"/>
                  </a:lnTo>
                  <a:lnTo>
                    <a:pt x="13" y="144"/>
                  </a:lnTo>
                  <a:lnTo>
                    <a:pt x="13" y="144"/>
                  </a:lnTo>
                  <a:lnTo>
                    <a:pt x="13" y="143"/>
                  </a:lnTo>
                  <a:lnTo>
                    <a:pt x="13" y="141"/>
                  </a:lnTo>
                  <a:lnTo>
                    <a:pt x="11" y="141"/>
                  </a:lnTo>
                  <a:close/>
                  <a:moveTo>
                    <a:pt x="14" y="144"/>
                  </a:moveTo>
                  <a:lnTo>
                    <a:pt x="14" y="144"/>
                  </a:lnTo>
                  <a:lnTo>
                    <a:pt x="14" y="141"/>
                  </a:lnTo>
                  <a:lnTo>
                    <a:pt x="14" y="141"/>
                  </a:lnTo>
                  <a:lnTo>
                    <a:pt x="14" y="144"/>
                  </a:lnTo>
                  <a:close/>
                  <a:moveTo>
                    <a:pt x="58" y="96"/>
                  </a:moveTo>
                  <a:lnTo>
                    <a:pt x="58" y="96"/>
                  </a:lnTo>
                  <a:lnTo>
                    <a:pt x="56" y="95"/>
                  </a:lnTo>
                  <a:lnTo>
                    <a:pt x="56" y="95"/>
                  </a:lnTo>
                  <a:lnTo>
                    <a:pt x="56" y="96"/>
                  </a:lnTo>
                  <a:lnTo>
                    <a:pt x="56" y="98"/>
                  </a:lnTo>
                  <a:lnTo>
                    <a:pt x="58" y="98"/>
                  </a:lnTo>
                  <a:lnTo>
                    <a:pt x="58" y="98"/>
                  </a:lnTo>
                  <a:lnTo>
                    <a:pt x="58" y="98"/>
                  </a:lnTo>
                  <a:lnTo>
                    <a:pt x="58" y="98"/>
                  </a:lnTo>
                  <a:lnTo>
                    <a:pt x="58" y="96"/>
                  </a:lnTo>
                  <a:close/>
                  <a:moveTo>
                    <a:pt x="32" y="124"/>
                  </a:moveTo>
                  <a:lnTo>
                    <a:pt x="32" y="124"/>
                  </a:lnTo>
                  <a:lnTo>
                    <a:pt x="32" y="122"/>
                  </a:lnTo>
                  <a:lnTo>
                    <a:pt x="30" y="122"/>
                  </a:lnTo>
                  <a:lnTo>
                    <a:pt x="30" y="122"/>
                  </a:lnTo>
                  <a:lnTo>
                    <a:pt x="30" y="122"/>
                  </a:lnTo>
                  <a:lnTo>
                    <a:pt x="30" y="124"/>
                  </a:lnTo>
                  <a:lnTo>
                    <a:pt x="32" y="124"/>
                  </a:lnTo>
                  <a:close/>
                  <a:moveTo>
                    <a:pt x="59" y="101"/>
                  </a:moveTo>
                  <a:lnTo>
                    <a:pt x="59" y="102"/>
                  </a:lnTo>
                  <a:lnTo>
                    <a:pt x="60" y="102"/>
                  </a:lnTo>
                  <a:lnTo>
                    <a:pt x="60" y="101"/>
                  </a:lnTo>
                  <a:lnTo>
                    <a:pt x="59" y="101"/>
                  </a:lnTo>
                  <a:lnTo>
                    <a:pt x="59" y="101"/>
                  </a:lnTo>
                  <a:close/>
                  <a:moveTo>
                    <a:pt x="11" y="129"/>
                  </a:moveTo>
                  <a:lnTo>
                    <a:pt x="11" y="131"/>
                  </a:lnTo>
                  <a:lnTo>
                    <a:pt x="10" y="131"/>
                  </a:lnTo>
                  <a:lnTo>
                    <a:pt x="10" y="131"/>
                  </a:lnTo>
                  <a:lnTo>
                    <a:pt x="11" y="131"/>
                  </a:lnTo>
                  <a:lnTo>
                    <a:pt x="11" y="131"/>
                  </a:lnTo>
                  <a:lnTo>
                    <a:pt x="11" y="129"/>
                  </a:lnTo>
                  <a:close/>
                  <a:moveTo>
                    <a:pt x="29" y="125"/>
                  </a:moveTo>
                  <a:lnTo>
                    <a:pt x="29" y="126"/>
                  </a:lnTo>
                  <a:lnTo>
                    <a:pt x="30" y="126"/>
                  </a:lnTo>
                  <a:lnTo>
                    <a:pt x="30" y="126"/>
                  </a:lnTo>
                  <a:lnTo>
                    <a:pt x="32" y="125"/>
                  </a:lnTo>
                  <a:lnTo>
                    <a:pt x="32" y="125"/>
                  </a:lnTo>
                  <a:lnTo>
                    <a:pt x="30" y="125"/>
                  </a:lnTo>
                  <a:lnTo>
                    <a:pt x="30" y="125"/>
                  </a:lnTo>
                  <a:lnTo>
                    <a:pt x="29" y="125"/>
                  </a:lnTo>
                  <a:close/>
                  <a:moveTo>
                    <a:pt x="94" y="54"/>
                  </a:moveTo>
                  <a:lnTo>
                    <a:pt x="93" y="54"/>
                  </a:lnTo>
                  <a:lnTo>
                    <a:pt x="93" y="54"/>
                  </a:lnTo>
                  <a:lnTo>
                    <a:pt x="92" y="53"/>
                  </a:lnTo>
                  <a:lnTo>
                    <a:pt x="92" y="53"/>
                  </a:lnTo>
                  <a:lnTo>
                    <a:pt x="92" y="52"/>
                  </a:lnTo>
                  <a:lnTo>
                    <a:pt x="92" y="52"/>
                  </a:lnTo>
                  <a:lnTo>
                    <a:pt x="90" y="50"/>
                  </a:lnTo>
                  <a:lnTo>
                    <a:pt x="89" y="50"/>
                  </a:lnTo>
                  <a:lnTo>
                    <a:pt x="87" y="49"/>
                  </a:lnTo>
                  <a:lnTo>
                    <a:pt x="87" y="49"/>
                  </a:lnTo>
                  <a:lnTo>
                    <a:pt x="86" y="48"/>
                  </a:lnTo>
                  <a:lnTo>
                    <a:pt x="85" y="46"/>
                  </a:lnTo>
                  <a:lnTo>
                    <a:pt x="85" y="43"/>
                  </a:lnTo>
                  <a:lnTo>
                    <a:pt x="85" y="41"/>
                  </a:lnTo>
                  <a:lnTo>
                    <a:pt x="85" y="39"/>
                  </a:lnTo>
                  <a:lnTo>
                    <a:pt x="85" y="37"/>
                  </a:lnTo>
                  <a:lnTo>
                    <a:pt x="83" y="34"/>
                  </a:lnTo>
                  <a:lnTo>
                    <a:pt x="83" y="34"/>
                  </a:lnTo>
                  <a:lnTo>
                    <a:pt x="82" y="33"/>
                  </a:lnTo>
                  <a:lnTo>
                    <a:pt x="81" y="31"/>
                  </a:lnTo>
                  <a:lnTo>
                    <a:pt x="79" y="30"/>
                  </a:lnTo>
                  <a:lnTo>
                    <a:pt x="78" y="28"/>
                  </a:lnTo>
                  <a:lnTo>
                    <a:pt x="77" y="26"/>
                  </a:lnTo>
                  <a:lnTo>
                    <a:pt x="75" y="24"/>
                  </a:lnTo>
                  <a:lnTo>
                    <a:pt x="74" y="24"/>
                  </a:lnTo>
                  <a:lnTo>
                    <a:pt x="74" y="24"/>
                  </a:lnTo>
                  <a:lnTo>
                    <a:pt x="71" y="23"/>
                  </a:lnTo>
                  <a:lnTo>
                    <a:pt x="70" y="23"/>
                  </a:lnTo>
                  <a:lnTo>
                    <a:pt x="68" y="23"/>
                  </a:lnTo>
                  <a:lnTo>
                    <a:pt x="67" y="23"/>
                  </a:lnTo>
                  <a:lnTo>
                    <a:pt x="67" y="24"/>
                  </a:lnTo>
                  <a:lnTo>
                    <a:pt x="67" y="24"/>
                  </a:lnTo>
                  <a:lnTo>
                    <a:pt x="67" y="24"/>
                  </a:lnTo>
                  <a:lnTo>
                    <a:pt x="67" y="24"/>
                  </a:lnTo>
                  <a:lnTo>
                    <a:pt x="67" y="24"/>
                  </a:lnTo>
                  <a:lnTo>
                    <a:pt x="66" y="26"/>
                  </a:lnTo>
                  <a:lnTo>
                    <a:pt x="66" y="27"/>
                  </a:lnTo>
                  <a:lnTo>
                    <a:pt x="64" y="27"/>
                  </a:lnTo>
                  <a:lnTo>
                    <a:pt x="64" y="28"/>
                  </a:lnTo>
                  <a:lnTo>
                    <a:pt x="63" y="28"/>
                  </a:lnTo>
                  <a:lnTo>
                    <a:pt x="62" y="28"/>
                  </a:lnTo>
                  <a:lnTo>
                    <a:pt x="62" y="30"/>
                  </a:lnTo>
                  <a:lnTo>
                    <a:pt x="60" y="30"/>
                  </a:lnTo>
                  <a:lnTo>
                    <a:pt x="60" y="30"/>
                  </a:lnTo>
                  <a:lnTo>
                    <a:pt x="60" y="30"/>
                  </a:lnTo>
                  <a:lnTo>
                    <a:pt x="60" y="30"/>
                  </a:lnTo>
                  <a:lnTo>
                    <a:pt x="60" y="30"/>
                  </a:lnTo>
                  <a:lnTo>
                    <a:pt x="60" y="28"/>
                  </a:lnTo>
                  <a:lnTo>
                    <a:pt x="59" y="28"/>
                  </a:lnTo>
                  <a:lnTo>
                    <a:pt x="58" y="28"/>
                  </a:lnTo>
                  <a:lnTo>
                    <a:pt x="58" y="27"/>
                  </a:lnTo>
                  <a:lnTo>
                    <a:pt x="56" y="26"/>
                  </a:lnTo>
                  <a:lnTo>
                    <a:pt x="55" y="26"/>
                  </a:lnTo>
                  <a:lnTo>
                    <a:pt x="55" y="26"/>
                  </a:lnTo>
                  <a:lnTo>
                    <a:pt x="53" y="26"/>
                  </a:lnTo>
                  <a:lnTo>
                    <a:pt x="52" y="27"/>
                  </a:lnTo>
                  <a:lnTo>
                    <a:pt x="52" y="27"/>
                  </a:lnTo>
                  <a:lnTo>
                    <a:pt x="51" y="27"/>
                  </a:lnTo>
                  <a:lnTo>
                    <a:pt x="51" y="27"/>
                  </a:lnTo>
                  <a:lnTo>
                    <a:pt x="51" y="28"/>
                  </a:lnTo>
                  <a:lnTo>
                    <a:pt x="49" y="30"/>
                  </a:lnTo>
                  <a:lnTo>
                    <a:pt x="48" y="30"/>
                  </a:lnTo>
                  <a:lnTo>
                    <a:pt x="48" y="30"/>
                  </a:lnTo>
                  <a:lnTo>
                    <a:pt x="47" y="31"/>
                  </a:lnTo>
                  <a:lnTo>
                    <a:pt x="45" y="33"/>
                  </a:lnTo>
                  <a:lnTo>
                    <a:pt x="44" y="34"/>
                  </a:lnTo>
                  <a:lnTo>
                    <a:pt x="43" y="34"/>
                  </a:lnTo>
                  <a:lnTo>
                    <a:pt x="43" y="34"/>
                  </a:lnTo>
                  <a:lnTo>
                    <a:pt x="41" y="34"/>
                  </a:lnTo>
                  <a:lnTo>
                    <a:pt x="41" y="33"/>
                  </a:lnTo>
                  <a:lnTo>
                    <a:pt x="41" y="30"/>
                  </a:lnTo>
                  <a:lnTo>
                    <a:pt x="43" y="27"/>
                  </a:lnTo>
                  <a:lnTo>
                    <a:pt x="44" y="26"/>
                  </a:lnTo>
                  <a:lnTo>
                    <a:pt x="44" y="26"/>
                  </a:lnTo>
                  <a:lnTo>
                    <a:pt x="43" y="24"/>
                  </a:lnTo>
                  <a:lnTo>
                    <a:pt x="43" y="24"/>
                  </a:lnTo>
                  <a:lnTo>
                    <a:pt x="43" y="23"/>
                  </a:lnTo>
                  <a:lnTo>
                    <a:pt x="43" y="23"/>
                  </a:lnTo>
                  <a:lnTo>
                    <a:pt x="43" y="23"/>
                  </a:lnTo>
                  <a:lnTo>
                    <a:pt x="43" y="22"/>
                  </a:lnTo>
                  <a:lnTo>
                    <a:pt x="44" y="20"/>
                  </a:lnTo>
                  <a:lnTo>
                    <a:pt x="44" y="19"/>
                  </a:lnTo>
                  <a:lnTo>
                    <a:pt x="45" y="16"/>
                  </a:lnTo>
                  <a:lnTo>
                    <a:pt x="45" y="15"/>
                  </a:lnTo>
                  <a:lnTo>
                    <a:pt x="44" y="13"/>
                  </a:lnTo>
                  <a:lnTo>
                    <a:pt x="44" y="12"/>
                  </a:lnTo>
                  <a:lnTo>
                    <a:pt x="44" y="11"/>
                  </a:lnTo>
                  <a:lnTo>
                    <a:pt x="44" y="9"/>
                  </a:lnTo>
                  <a:lnTo>
                    <a:pt x="44" y="9"/>
                  </a:lnTo>
                  <a:lnTo>
                    <a:pt x="41" y="9"/>
                  </a:lnTo>
                  <a:lnTo>
                    <a:pt x="41" y="9"/>
                  </a:lnTo>
                  <a:lnTo>
                    <a:pt x="40" y="9"/>
                  </a:lnTo>
                  <a:lnTo>
                    <a:pt x="40" y="9"/>
                  </a:lnTo>
                  <a:lnTo>
                    <a:pt x="39" y="11"/>
                  </a:lnTo>
                  <a:lnTo>
                    <a:pt x="37" y="11"/>
                  </a:lnTo>
                  <a:lnTo>
                    <a:pt x="36" y="9"/>
                  </a:lnTo>
                  <a:lnTo>
                    <a:pt x="36" y="9"/>
                  </a:lnTo>
                  <a:lnTo>
                    <a:pt x="34" y="8"/>
                  </a:lnTo>
                  <a:lnTo>
                    <a:pt x="36" y="5"/>
                  </a:lnTo>
                  <a:lnTo>
                    <a:pt x="36" y="5"/>
                  </a:lnTo>
                  <a:lnTo>
                    <a:pt x="37" y="4"/>
                  </a:lnTo>
                  <a:lnTo>
                    <a:pt x="37" y="3"/>
                  </a:lnTo>
                  <a:lnTo>
                    <a:pt x="36" y="3"/>
                  </a:lnTo>
                  <a:lnTo>
                    <a:pt x="36" y="3"/>
                  </a:lnTo>
                  <a:lnTo>
                    <a:pt x="36" y="1"/>
                  </a:lnTo>
                  <a:lnTo>
                    <a:pt x="34" y="1"/>
                  </a:lnTo>
                  <a:lnTo>
                    <a:pt x="34" y="0"/>
                  </a:lnTo>
                  <a:lnTo>
                    <a:pt x="33" y="0"/>
                  </a:lnTo>
                  <a:lnTo>
                    <a:pt x="33" y="1"/>
                  </a:lnTo>
                  <a:lnTo>
                    <a:pt x="32" y="1"/>
                  </a:lnTo>
                  <a:lnTo>
                    <a:pt x="32" y="1"/>
                  </a:lnTo>
                  <a:lnTo>
                    <a:pt x="32" y="1"/>
                  </a:lnTo>
                  <a:lnTo>
                    <a:pt x="32" y="1"/>
                  </a:lnTo>
                  <a:lnTo>
                    <a:pt x="30" y="0"/>
                  </a:lnTo>
                  <a:lnTo>
                    <a:pt x="30" y="0"/>
                  </a:lnTo>
                  <a:lnTo>
                    <a:pt x="29" y="0"/>
                  </a:lnTo>
                  <a:lnTo>
                    <a:pt x="29" y="0"/>
                  </a:lnTo>
                  <a:lnTo>
                    <a:pt x="28" y="1"/>
                  </a:lnTo>
                  <a:lnTo>
                    <a:pt x="28" y="1"/>
                  </a:lnTo>
                  <a:lnTo>
                    <a:pt x="26" y="1"/>
                  </a:lnTo>
                  <a:lnTo>
                    <a:pt x="25" y="1"/>
                  </a:lnTo>
                  <a:lnTo>
                    <a:pt x="24" y="0"/>
                  </a:lnTo>
                  <a:lnTo>
                    <a:pt x="24" y="0"/>
                  </a:lnTo>
                  <a:lnTo>
                    <a:pt x="25" y="1"/>
                  </a:lnTo>
                  <a:lnTo>
                    <a:pt x="25" y="3"/>
                  </a:lnTo>
                  <a:lnTo>
                    <a:pt x="25" y="3"/>
                  </a:lnTo>
                  <a:lnTo>
                    <a:pt x="24" y="4"/>
                  </a:lnTo>
                  <a:lnTo>
                    <a:pt x="24" y="4"/>
                  </a:lnTo>
                  <a:lnTo>
                    <a:pt x="22" y="4"/>
                  </a:lnTo>
                  <a:lnTo>
                    <a:pt x="22" y="4"/>
                  </a:lnTo>
                  <a:lnTo>
                    <a:pt x="21" y="4"/>
                  </a:lnTo>
                  <a:lnTo>
                    <a:pt x="21" y="4"/>
                  </a:lnTo>
                  <a:lnTo>
                    <a:pt x="19" y="4"/>
                  </a:lnTo>
                  <a:lnTo>
                    <a:pt x="19" y="4"/>
                  </a:lnTo>
                  <a:lnTo>
                    <a:pt x="19" y="4"/>
                  </a:lnTo>
                  <a:lnTo>
                    <a:pt x="19" y="7"/>
                  </a:lnTo>
                  <a:lnTo>
                    <a:pt x="18" y="7"/>
                  </a:lnTo>
                  <a:lnTo>
                    <a:pt x="18" y="7"/>
                  </a:lnTo>
                  <a:lnTo>
                    <a:pt x="18" y="8"/>
                  </a:lnTo>
                  <a:lnTo>
                    <a:pt x="17" y="7"/>
                  </a:lnTo>
                  <a:lnTo>
                    <a:pt x="17" y="7"/>
                  </a:lnTo>
                  <a:lnTo>
                    <a:pt x="13" y="8"/>
                  </a:lnTo>
                  <a:lnTo>
                    <a:pt x="13" y="8"/>
                  </a:lnTo>
                  <a:lnTo>
                    <a:pt x="11" y="8"/>
                  </a:lnTo>
                  <a:lnTo>
                    <a:pt x="11" y="8"/>
                  </a:lnTo>
                  <a:lnTo>
                    <a:pt x="10" y="8"/>
                  </a:lnTo>
                  <a:lnTo>
                    <a:pt x="9" y="8"/>
                  </a:lnTo>
                  <a:lnTo>
                    <a:pt x="9" y="8"/>
                  </a:lnTo>
                  <a:lnTo>
                    <a:pt x="7" y="8"/>
                  </a:lnTo>
                  <a:lnTo>
                    <a:pt x="7" y="9"/>
                  </a:lnTo>
                  <a:lnTo>
                    <a:pt x="7" y="9"/>
                  </a:lnTo>
                  <a:lnTo>
                    <a:pt x="6" y="11"/>
                  </a:lnTo>
                  <a:lnTo>
                    <a:pt x="6" y="13"/>
                  </a:lnTo>
                  <a:lnTo>
                    <a:pt x="6" y="15"/>
                  </a:lnTo>
                  <a:lnTo>
                    <a:pt x="5" y="16"/>
                  </a:lnTo>
                  <a:lnTo>
                    <a:pt x="5" y="18"/>
                  </a:lnTo>
                  <a:lnTo>
                    <a:pt x="5" y="20"/>
                  </a:lnTo>
                  <a:lnTo>
                    <a:pt x="5" y="22"/>
                  </a:lnTo>
                  <a:lnTo>
                    <a:pt x="5" y="22"/>
                  </a:lnTo>
                  <a:lnTo>
                    <a:pt x="5" y="22"/>
                  </a:lnTo>
                  <a:lnTo>
                    <a:pt x="3" y="22"/>
                  </a:lnTo>
                  <a:lnTo>
                    <a:pt x="2" y="22"/>
                  </a:lnTo>
                  <a:lnTo>
                    <a:pt x="2" y="22"/>
                  </a:lnTo>
                  <a:lnTo>
                    <a:pt x="0" y="22"/>
                  </a:lnTo>
                  <a:lnTo>
                    <a:pt x="0" y="22"/>
                  </a:lnTo>
                  <a:lnTo>
                    <a:pt x="0" y="22"/>
                  </a:lnTo>
                  <a:lnTo>
                    <a:pt x="2" y="24"/>
                  </a:lnTo>
                  <a:lnTo>
                    <a:pt x="2" y="24"/>
                  </a:lnTo>
                  <a:lnTo>
                    <a:pt x="3" y="24"/>
                  </a:lnTo>
                  <a:lnTo>
                    <a:pt x="3" y="24"/>
                  </a:lnTo>
                  <a:lnTo>
                    <a:pt x="3" y="24"/>
                  </a:lnTo>
                  <a:lnTo>
                    <a:pt x="3" y="26"/>
                  </a:lnTo>
                  <a:lnTo>
                    <a:pt x="5" y="27"/>
                  </a:lnTo>
                  <a:lnTo>
                    <a:pt x="5" y="28"/>
                  </a:lnTo>
                  <a:lnTo>
                    <a:pt x="5" y="30"/>
                  </a:lnTo>
                  <a:lnTo>
                    <a:pt x="5" y="30"/>
                  </a:lnTo>
                  <a:lnTo>
                    <a:pt x="5" y="31"/>
                  </a:lnTo>
                  <a:lnTo>
                    <a:pt x="6" y="31"/>
                  </a:lnTo>
                  <a:lnTo>
                    <a:pt x="7" y="34"/>
                  </a:lnTo>
                  <a:lnTo>
                    <a:pt x="9" y="35"/>
                  </a:lnTo>
                  <a:lnTo>
                    <a:pt x="10" y="37"/>
                  </a:lnTo>
                  <a:lnTo>
                    <a:pt x="10" y="38"/>
                  </a:lnTo>
                  <a:lnTo>
                    <a:pt x="13" y="39"/>
                  </a:lnTo>
                  <a:lnTo>
                    <a:pt x="13" y="41"/>
                  </a:lnTo>
                  <a:lnTo>
                    <a:pt x="13" y="43"/>
                  </a:lnTo>
                  <a:lnTo>
                    <a:pt x="14" y="43"/>
                  </a:lnTo>
                  <a:lnTo>
                    <a:pt x="14" y="45"/>
                  </a:lnTo>
                  <a:lnTo>
                    <a:pt x="14" y="45"/>
                  </a:lnTo>
                  <a:lnTo>
                    <a:pt x="15" y="48"/>
                  </a:lnTo>
                  <a:lnTo>
                    <a:pt x="15" y="48"/>
                  </a:lnTo>
                  <a:lnTo>
                    <a:pt x="17" y="46"/>
                  </a:lnTo>
                  <a:lnTo>
                    <a:pt x="18" y="46"/>
                  </a:lnTo>
                  <a:lnTo>
                    <a:pt x="18" y="48"/>
                  </a:lnTo>
                  <a:lnTo>
                    <a:pt x="18" y="48"/>
                  </a:lnTo>
                  <a:lnTo>
                    <a:pt x="18" y="49"/>
                  </a:lnTo>
                  <a:lnTo>
                    <a:pt x="17" y="49"/>
                  </a:lnTo>
                  <a:lnTo>
                    <a:pt x="14" y="50"/>
                  </a:lnTo>
                  <a:lnTo>
                    <a:pt x="14" y="52"/>
                  </a:lnTo>
                  <a:lnTo>
                    <a:pt x="14" y="54"/>
                  </a:lnTo>
                  <a:lnTo>
                    <a:pt x="14" y="56"/>
                  </a:lnTo>
                  <a:lnTo>
                    <a:pt x="14" y="58"/>
                  </a:lnTo>
                  <a:lnTo>
                    <a:pt x="14" y="58"/>
                  </a:lnTo>
                  <a:lnTo>
                    <a:pt x="14" y="58"/>
                  </a:lnTo>
                  <a:lnTo>
                    <a:pt x="13" y="58"/>
                  </a:lnTo>
                  <a:lnTo>
                    <a:pt x="11" y="60"/>
                  </a:lnTo>
                  <a:lnTo>
                    <a:pt x="11" y="60"/>
                  </a:lnTo>
                  <a:lnTo>
                    <a:pt x="10" y="60"/>
                  </a:lnTo>
                  <a:lnTo>
                    <a:pt x="10" y="60"/>
                  </a:lnTo>
                  <a:lnTo>
                    <a:pt x="10" y="61"/>
                  </a:lnTo>
                  <a:lnTo>
                    <a:pt x="10" y="62"/>
                  </a:lnTo>
                  <a:lnTo>
                    <a:pt x="10" y="65"/>
                  </a:lnTo>
                  <a:lnTo>
                    <a:pt x="11" y="67"/>
                  </a:lnTo>
                  <a:lnTo>
                    <a:pt x="13" y="68"/>
                  </a:lnTo>
                  <a:lnTo>
                    <a:pt x="13" y="69"/>
                  </a:lnTo>
                  <a:lnTo>
                    <a:pt x="14" y="71"/>
                  </a:lnTo>
                  <a:lnTo>
                    <a:pt x="15" y="72"/>
                  </a:lnTo>
                  <a:lnTo>
                    <a:pt x="18" y="73"/>
                  </a:lnTo>
                  <a:lnTo>
                    <a:pt x="19" y="75"/>
                  </a:lnTo>
                  <a:lnTo>
                    <a:pt x="19" y="76"/>
                  </a:lnTo>
                  <a:lnTo>
                    <a:pt x="21" y="77"/>
                  </a:lnTo>
                  <a:lnTo>
                    <a:pt x="21" y="79"/>
                  </a:lnTo>
                  <a:lnTo>
                    <a:pt x="21" y="80"/>
                  </a:lnTo>
                  <a:lnTo>
                    <a:pt x="21" y="83"/>
                  </a:lnTo>
                  <a:lnTo>
                    <a:pt x="21" y="84"/>
                  </a:lnTo>
                  <a:lnTo>
                    <a:pt x="21" y="84"/>
                  </a:lnTo>
                  <a:lnTo>
                    <a:pt x="21" y="86"/>
                  </a:lnTo>
                  <a:lnTo>
                    <a:pt x="21" y="86"/>
                  </a:lnTo>
                  <a:lnTo>
                    <a:pt x="21" y="87"/>
                  </a:lnTo>
                  <a:lnTo>
                    <a:pt x="22" y="88"/>
                  </a:lnTo>
                  <a:lnTo>
                    <a:pt x="22" y="90"/>
                  </a:lnTo>
                  <a:lnTo>
                    <a:pt x="24" y="91"/>
                  </a:lnTo>
                  <a:lnTo>
                    <a:pt x="24" y="91"/>
                  </a:lnTo>
                  <a:lnTo>
                    <a:pt x="24" y="92"/>
                  </a:lnTo>
                  <a:lnTo>
                    <a:pt x="24" y="92"/>
                  </a:lnTo>
                  <a:lnTo>
                    <a:pt x="24" y="94"/>
                  </a:lnTo>
                  <a:lnTo>
                    <a:pt x="25" y="95"/>
                  </a:lnTo>
                  <a:lnTo>
                    <a:pt x="25" y="96"/>
                  </a:lnTo>
                  <a:lnTo>
                    <a:pt x="26" y="99"/>
                  </a:lnTo>
                  <a:lnTo>
                    <a:pt x="26" y="101"/>
                  </a:lnTo>
                  <a:lnTo>
                    <a:pt x="25" y="101"/>
                  </a:lnTo>
                  <a:lnTo>
                    <a:pt x="25" y="102"/>
                  </a:lnTo>
                  <a:lnTo>
                    <a:pt x="25" y="102"/>
                  </a:lnTo>
                  <a:lnTo>
                    <a:pt x="24" y="102"/>
                  </a:lnTo>
                  <a:lnTo>
                    <a:pt x="24" y="105"/>
                  </a:lnTo>
                  <a:lnTo>
                    <a:pt x="21" y="107"/>
                  </a:lnTo>
                  <a:lnTo>
                    <a:pt x="19" y="110"/>
                  </a:lnTo>
                  <a:lnTo>
                    <a:pt x="18" y="111"/>
                  </a:lnTo>
                  <a:lnTo>
                    <a:pt x="17" y="111"/>
                  </a:lnTo>
                  <a:lnTo>
                    <a:pt x="17" y="113"/>
                  </a:lnTo>
                  <a:lnTo>
                    <a:pt x="17" y="113"/>
                  </a:lnTo>
                  <a:lnTo>
                    <a:pt x="17" y="114"/>
                  </a:lnTo>
                  <a:lnTo>
                    <a:pt x="17" y="116"/>
                  </a:lnTo>
                  <a:lnTo>
                    <a:pt x="17" y="116"/>
                  </a:lnTo>
                  <a:lnTo>
                    <a:pt x="15" y="117"/>
                  </a:lnTo>
                  <a:lnTo>
                    <a:pt x="15" y="118"/>
                  </a:lnTo>
                  <a:lnTo>
                    <a:pt x="14" y="122"/>
                  </a:lnTo>
                  <a:lnTo>
                    <a:pt x="13" y="125"/>
                  </a:lnTo>
                  <a:lnTo>
                    <a:pt x="13" y="126"/>
                  </a:lnTo>
                  <a:lnTo>
                    <a:pt x="11" y="128"/>
                  </a:lnTo>
                  <a:lnTo>
                    <a:pt x="11" y="132"/>
                  </a:lnTo>
                  <a:lnTo>
                    <a:pt x="10" y="135"/>
                  </a:lnTo>
                  <a:lnTo>
                    <a:pt x="10" y="136"/>
                  </a:lnTo>
                  <a:lnTo>
                    <a:pt x="10" y="137"/>
                  </a:lnTo>
                  <a:lnTo>
                    <a:pt x="11" y="140"/>
                  </a:lnTo>
                  <a:lnTo>
                    <a:pt x="11" y="140"/>
                  </a:lnTo>
                  <a:lnTo>
                    <a:pt x="13" y="140"/>
                  </a:lnTo>
                  <a:lnTo>
                    <a:pt x="13" y="140"/>
                  </a:lnTo>
                  <a:lnTo>
                    <a:pt x="13" y="139"/>
                  </a:lnTo>
                  <a:lnTo>
                    <a:pt x="14" y="139"/>
                  </a:lnTo>
                  <a:lnTo>
                    <a:pt x="15" y="139"/>
                  </a:lnTo>
                  <a:lnTo>
                    <a:pt x="15" y="140"/>
                  </a:lnTo>
                  <a:lnTo>
                    <a:pt x="17" y="141"/>
                  </a:lnTo>
                  <a:lnTo>
                    <a:pt x="18" y="143"/>
                  </a:lnTo>
                  <a:lnTo>
                    <a:pt x="18" y="143"/>
                  </a:lnTo>
                  <a:lnTo>
                    <a:pt x="19" y="144"/>
                  </a:lnTo>
                  <a:lnTo>
                    <a:pt x="19" y="145"/>
                  </a:lnTo>
                  <a:lnTo>
                    <a:pt x="19" y="145"/>
                  </a:lnTo>
                  <a:lnTo>
                    <a:pt x="21" y="145"/>
                  </a:lnTo>
                  <a:lnTo>
                    <a:pt x="22" y="147"/>
                  </a:lnTo>
                  <a:lnTo>
                    <a:pt x="22" y="148"/>
                  </a:lnTo>
                  <a:lnTo>
                    <a:pt x="24" y="150"/>
                  </a:lnTo>
                  <a:lnTo>
                    <a:pt x="24" y="151"/>
                  </a:lnTo>
                  <a:lnTo>
                    <a:pt x="25" y="151"/>
                  </a:lnTo>
                  <a:lnTo>
                    <a:pt x="26" y="150"/>
                  </a:lnTo>
                  <a:lnTo>
                    <a:pt x="25" y="151"/>
                  </a:lnTo>
                  <a:lnTo>
                    <a:pt x="26" y="152"/>
                  </a:lnTo>
                  <a:lnTo>
                    <a:pt x="26" y="152"/>
                  </a:lnTo>
                  <a:lnTo>
                    <a:pt x="28" y="152"/>
                  </a:lnTo>
                  <a:lnTo>
                    <a:pt x="26" y="155"/>
                  </a:lnTo>
                  <a:lnTo>
                    <a:pt x="29" y="156"/>
                  </a:lnTo>
                  <a:lnTo>
                    <a:pt x="32" y="160"/>
                  </a:lnTo>
                  <a:lnTo>
                    <a:pt x="32" y="160"/>
                  </a:lnTo>
                  <a:lnTo>
                    <a:pt x="32" y="158"/>
                  </a:lnTo>
                  <a:lnTo>
                    <a:pt x="32" y="158"/>
                  </a:lnTo>
                  <a:lnTo>
                    <a:pt x="33" y="158"/>
                  </a:lnTo>
                  <a:lnTo>
                    <a:pt x="33" y="158"/>
                  </a:lnTo>
                  <a:lnTo>
                    <a:pt x="34" y="159"/>
                  </a:lnTo>
                  <a:lnTo>
                    <a:pt x="37" y="160"/>
                  </a:lnTo>
                  <a:lnTo>
                    <a:pt x="37" y="160"/>
                  </a:lnTo>
                  <a:lnTo>
                    <a:pt x="39" y="160"/>
                  </a:lnTo>
                  <a:lnTo>
                    <a:pt x="39" y="160"/>
                  </a:lnTo>
                  <a:lnTo>
                    <a:pt x="40" y="160"/>
                  </a:lnTo>
                  <a:lnTo>
                    <a:pt x="40" y="162"/>
                  </a:lnTo>
                  <a:lnTo>
                    <a:pt x="40" y="163"/>
                  </a:lnTo>
                  <a:lnTo>
                    <a:pt x="41" y="162"/>
                  </a:lnTo>
                  <a:lnTo>
                    <a:pt x="43" y="163"/>
                  </a:lnTo>
                  <a:lnTo>
                    <a:pt x="43" y="163"/>
                  </a:lnTo>
                  <a:lnTo>
                    <a:pt x="43" y="163"/>
                  </a:lnTo>
                  <a:lnTo>
                    <a:pt x="43" y="165"/>
                  </a:lnTo>
                  <a:lnTo>
                    <a:pt x="43" y="166"/>
                  </a:lnTo>
                  <a:lnTo>
                    <a:pt x="41" y="167"/>
                  </a:lnTo>
                  <a:lnTo>
                    <a:pt x="41" y="169"/>
                  </a:lnTo>
                  <a:lnTo>
                    <a:pt x="43" y="169"/>
                  </a:lnTo>
                  <a:lnTo>
                    <a:pt x="43" y="169"/>
                  </a:lnTo>
                  <a:lnTo>
                    <a:pt x="43" y="170"/>
                  </a:lnTo>
                  <a:lnTo>
                    <a:pt x="44" y="170"/>
                  </a:lnTo>
                  <a:lnTo>
                    <a:pt x="44" y="169"/>
                  </a:lnTo>
                  <a:lnTo>
                    <a:pt x="44" y="169"/>
                  </a:lnTo>
                  <a:lnTo>
                    <a:pt x="44" y="167"/>
                  </a:lnTo>
                  <a:lnTo>
                    <a:pt x="47" y="167"/>
                  </a:lnTo>
                  <a:lnTo>
                    <a:pt x="48" y="166"/>
                  </a:lnTo>
                  <a:lnTo>
                    <a:pt x="48" y="166"/>
                  </a:lnTo>
                  <a:lnTo>
                    <a:pt x="48" y="167"/>
                  </a:lnTo>
                  <a:lnTo>
                    <a:pt x="49" y="167"/>
                  </a:lnTo>
                  <a:lnTo>
                    <a:pt x="49" y="167"/>
                  </a:lnTo>
                  <a:lnTo>
                    <a:pt x="49" y="169"/>
                  </a:lnTo>
                  <a:lnTo>
                    <a:pt x="51" y="167"/>
                  </a:lnTo>
                  <a:lnTo>
                    <a:pt x="52" y="167"/>
                  </a:lnTo>
                  <a:lnTo>
                    <a:pt x="52" y="166"/>
                  </a:lnTo>
                  <a:lnTo>
                    <a:pt x="52" y="166"/>
                  </a:lnTo>
                  <a:lnTo>
                    <a:pt x="53" y="165"/>
                  </a:lnTo>
                  <a:lnTo>
                    <a:pt x="53" y="163"/>
                  </a:lnTo>
                  <a:lnTo>
                    <a:pt x="55" y="163"/>
                  </a:lnTo>
                  <a:lnTo>
                    <a:pt x="51" y="160"/>
                  </a:lnTo>
                  <a:lnTo>
                    <a:pt x="48" y="156"/>
                  </a:lnTo>
                  <a:lnTo>
                    <a:pt x="47" y="155"/>
                  </a:lnTo>
                  <a:lnTo>
                    <a:pt x="47" y="155"/>
                  </a:lnTo>
                  <a:lnTo>
                    <a:pt x="45" y="155"/>
                  </a:lnTo>
                  <a:lnTo>
                    <a:pt x="44" y="155"/>
                  </a:lnTo>
                  <a:lnTo>
                    <a:pt x="41" y="155"/>
                  </a:lnTo>
                  <a:lnTo>
                    <a:pt x="40" y="154"/>
                  </a:lnTo>
                  <a:lnTo>
                    <a:pt x="39" y="154"/>
                  </a:lnTo>
                  <a:lnTo>
                    <a:pt x="37" y="152"/>
                  </a:lnTo>
                  <a:lnTo>
                    <a:pt x="36" y="152"/>
                  </a:lnTo>
                  <a:lnTo>
                    <a:pt x="36" y="152"/>
                  </a:lnTo>
                  <a:lnTo>
                    <a:pt x="34" y="151"/>
                  </a:lnTo>
                  <a:lnTo>
                    <a:pt x="33" y="148"/>
                  </a:lnTo>
                  <a:lnTo>
                    <a:pt x="32" y="147"/>
                  </a:lnTo>
                  <a:lnTo>
                    <a:pt x="32" y="145"/>
                  </a:lnTo>
                  <a:lnTo>
                    <a:pt x="33" y="145"/>
                  </a:lnTo>
                  <a:lnTo>
                    <a:pt x="34" y="145"/>
                  </a:lnTo>
                  <a:lnTo>
                    <a:pt x="34" y="147"/>
                  </a:lnTo>
                  <a:lnTo>
                    <a:pt x="33" y="147"/>
                  </a:lnTo>
                  <a:lnTo>
                    <a:pt x="33" y="148"/>
                  </a:lnTo>
                  <a:lnTo>
                    <a:pt x="34" y="148"/>
                  </a:lnTo>
                  <a:lnTo>
                    <a:pt x="34" y="148"/>
                  </a:lnTo>
                  <a:lnTo>
                    <a:pt x="34" y="148"/>
                  </a:lnTo>
                  <a:lnTo>
                    <a:pt x="36" y="151"/>
                  </a:lnTo>
                  <a:lnTo>
                    <a:pt x="37" y="151"/>
                  </a:lnTo>
                  <a:lnTo>
                    <a:pt x="36" y="150"/>
                  </a:lnTo>
                  <a:lnTo>
                    <a:pt x="36" y="150"/>
                  </a:lnTo>
                  <a:lnTo>
                    <a:pt x="33" y="140"/>
                  </a:lnTo>
                  <a:lnTo>
                    <a:pt x="33" y="137"/>
                  </a:lnTo>
                  <a:lnTo>
                    <a:pt x="32" y="137"/>
                  </a:lnTo>
                  <a:lnTo>
                    <a:pt x="32" y="137"/>
                  </a:lnTo>
                  <a:lnTo>
                    <a:pt x="32" y="137"/>
                  </a:lnTo>
                  <a:lnTo>
                    <a:pt x="32" y="137"/>
                  </a:lnTo>
                  <a:lnTo>
                    <a:pt x="30" y="137"/>
                  </a:lnTo>
                  <a:lnTo>
                    <a:pt x="30" y="136"/>
                  </a:lnTo>
                  <a:lnTo>
                    <a:pt x="30" y="135"/>
                  </a:lnTo>
                  <a:lnTo>
                    <a:pt x="29" y="131"/>
                  </a:lnTo>
                  <a:lnTo>
                    <a:pt x="29" y="129"/>
                  </a:lnTo>
                  <a:lnTo>
                    <a:pt x="29" y="128"/>
                  </a:lnTo>
                  <a:lnTo>
                    <a:pt x="28" y="128"/>
                  </a:lnTo>
                  <a:lnTo>
                    <a:pt x="24" y="129"/>
                  </a:lnTo>
                  <a:lnTo>
                    <a:pt x="22" y="129"/>
                  </a:lnTo>
                  <a:lnTo>
                    <a:pt x="22" y="128"/>
                  </a:lnTo>
                  <a:lnTo>
                    <a:pt x="22" y="128"/>
                  </a:lnTo>
                  <a:lnTo>
                    <a:pt x="22" y="126"/>
                  </a:lnTo>
                  <a:lnTo>
                    <a:pt x="21" y="124"/>
                  </a:lnTo>
                  <a:lnTo>
                    <a:pt x="21" y="122"/>
                  </a:lnTo>
                  <a:lnTo>
                    <a:pt x="21" y="121"/>
                  </a:lnTo>
                  <a:lnTo>
                    <a:pt x="21" y="118"/>
                  </a:lnTo>
                  <a:lnTo>
                    <a:pt x="21" y="117"/>
                  </a:lnTo>
                  <a:lnTo>
                    <a:pt x="21" y="117"/>
                  </a:lnTo>
                  <a:lnTo>
                    <a:pt x="22" y="116"/>
                  </a:lnTo>
                  <a:lnTo>
                    <a:pt x="22" y="114"/>
                  </a:lnTo>
                  <a:lnTo>
                    <a:pt x="25" y="110"/>
                  </a:lnTo>
                  <a:lnTo>
                    <a:pt x="25" y="107"/>
                  </a:lnTo>
                  <a:lnTo>
                    <a:pt x="25" y="106"/>
                  </a:lnTo>
                  <a:lnTo>
                    <a:pt x="26" y="103"/>
                  </a:lnTo>
                  <a:lnTo>
                    <a:pt x="28" y="101"/>
                  </a:lnTo>
                  <a:lnTo>
                    <a:pt x="28" y="101"/>
                  </a:lnTo>
                  <a:lnTo>
                    <a:pt x="29" y="98"/>
                  </a:lnTo>
                  <a:lnTo>
                    <a:pt x="29" y="96"/>
                  </a:lnTo>
                  <a:lnTo>
                    <a:pt x="30" y="95"/>
                  </a:lnTo>
                  <a:lnTo>
                    <a:pt x="30" y="94"/>
                  </a:lnTo>
                  <a:lnTo>
                    <a:pt x="30" y="90"/>
                  </a:lnTo>
                  <a:lnTo>
                    <a:pt x="30" y="88"/>
                  </a:lnTo>
                  <a:lnTo>
                    <a:pt x="32" y="86"/>
                  </a:lnTo>
                  <a:lnTo>
                    <a:pt x="30" y="84"/>
                  </a:lnTo>
                  <a:lnTo>
                    <a:pt x="30" y="83"/>
                  </a:lnTo>
                  <a:lnTo>
                    <a:pt x="30" y="82"/>
                  </a:lnTo>
                  <a:lnTo>
                    <a:pt x="32" y="80"/>
                  </a:lnTo>
                  <a:lnTo>
                    <a:pt x="33" y="80"/>
                  </a:lnTo>
                  <a:lnTo>
                    <a:pt x="36" y="80"/>
                  </a:lnTo>
                  <a:lnTo>
                    <a:pt x="37" y="79"/>
                  </a:lnTo>
                  <a:lnTo>
                    <a:pt x="37" y="80"/>
                  </a:lnTo>
                  <a:lnTo>
                    <a:pt x="41" y="80"/>
                  </a:lnTo>
                  <a:lnTo>
                    <a:pt x="41" y="80"/>
                  </a:lnTo>
                  <a:lnTo>
                    <a:pt x="41" y="82"/>
                  </a:lnTo>
                  <a:lnTo>
                    <a:pt x="41" y="83"/>
                  </a:lnTo>
                  <a:lnTo>
                    <a:pt x="41" y="84"/>
                  </a:lnTo>
                  <a:lnTo>
                    <a:pt x="41" y="86"/>
                  </a:lnTo>
                  <a:lnTo>
                    <a:pt x="40" y="88"/>
                  </a:lnTo>
                  <a:lnTo>
                    <a:pt x="40" y="90"/>
                  </a:lnTo>
                  <a:lnTo>
                    <a:pt x="40" y="90"/>
                  </a:lnTo>
                  <a:lnTo>
                    <a:pt x="41" y="90"/>
                  </a:lnTo>
                  <a:lnTo>
                    <a:pt x="43" y="90"/>
                  </a:lnTo>
                  <a:lnTo>
                    <a:pt x="47" y="90"/>
                  </a:lnTo>
                  <a:lnTo>
                    <a:pt x="49" y="90"/>
                  </a:lnTo>
                  <a:lnTo>
                    <a:pt x="51" y="90"/>
                  </a:lnTo>
                  <a:lnTo>
                    <a:pt x="52" y="91"/>
                  </a:lnTo>
                  <a:lnTo>
                    <a:pt x="52" y="91"/>
                  </a:lnTo>
                  <a:lnTo>
                    <a:pt x="53" y="91"/>
                  </a:lnTo>
                  <a:lnTo>
                    <a:pt x="55" y="92"/>
                  </a:lnTo>
                  <a:lnTo>
                    <a:pt x="56" y="94"/>
                  </a:lnTo>
                  <a:lnTo>
                    <a:pt x="56" y="92"/>
                  </a:lnTo>
                  <a:lnTo>
                    <a:pt x="56" y="92"/>
                  </a:lnTo>
                  <a:lnTo>
                    <a:pt x="58" y="94"/>
                  </a:lnTo>
                  <a:lnTo>
                    <a:pt x="58" y="95"/>
                  </a:lnTo>
                  <a:lnTo>
                    <a:pt x="59" y="96"/>
                  </a:lnTo>
                  <a:lnTo>
                    <a:pt x="59" y="95"/>
                  </a:lnTo>
                  <a:lnTo>
                    <a:pt x="60" y="95"/>
                  </a:lnTo>
                  <a:lnTo>
                    <a:pt x="60" y="95"/>
                  </a:lnTo>
                  <a:lnTo>
                    <a:pt x="62" y="96"/>
                  </a:lnTo>
                  <a:lnTo>
                    <a:pt x="62" y="98"/>
                  </a:lnTo>
                  <a:lnTo>
                    <a:pt x="63" y="99"/>
                  </a:lnTo>
                  <a:lnTo>
                    <a:pt x="63" y="101"/>
                  </a:lnTo>
                  <a:lnTo>
                    <a:pt x="63" y="101"/>
                  </a:lnTo>
                  <a:lnTo>
                    <a:pt x="63" y="101"/>
                  </a:lnTo>
                  <a:lnTo>
                    <a:pt x="62" y="96"/>
                  </a:lnTo>
                  <a:lnTo>
                    <a:pt x="62" y="94"/>
                  </a:lnTo>
                  <a:lnTo>
                    <a:pt x="62" y="92"/>
                  </a:lnTo>
                  <a:lnTo>
                    <a:pt x="62" y="92"/>
                  </a:lnTo>
                  <a:lnTo>
                    <a:pt x="62" y="91"/>
                  </a:lnTo>
                  <a:lnTo>
                    <a:pt x="60" y="91"/>
                  </a:lnTo>
                  <a:lnTo>
                    <a:pt x="59" y="90"/>
                  </a:lnTo>
                  <a:lnTo>
                    <a:pt x="59" y="88"/>
                  </a:lnTo>
                  <a:lnTo>
                    <a:pt x="59" y="86"/>
                  </a:lnTo>
                  <a:lnTo>
                    <a:pt x="58" y="84"/>
                  </a:lnTo>
                  <a:lnTo>
                    <a:pt x="58" y="83"/>
                  </a:lnTo>
                  <a:lnTo>
                    <a:pt x="56" y="83"/>
                  </a:lnTo>
                  <a:lnTo>
                    <a:pt x="56" y="80"/>
                  </a:lnTo>
                  <a:lnTo>
                    <a:pt x="56" y="79"/>
                  </a:lnTo>
                  <a:lnTo>
                    <a:pt x="58" y="79"/>
                  </a:lnTo>
                  <a:lnTo>
                    <a:pt x="59" y="79"/>
                  </a:lnTo>
                  <a:lnTo>
                    <a:pt x="59" y="79"/>
                  </a:lnTo>
                  <a:lnTo>
                    <a:pt x="59" y="79"/>
                  </a:lnTo>
                  <a:lnTo>
                    <a:pt x="60" y="77"/>
                  </a:lnTo>
                  <a:lnTo>
                    <a:pt x="62" y="76"/>
                  </a:lnTo>
                  <a:lnTo>
                    <a:pt x="62" y="75"/>
                  </a:lnTo>
                  <a:lnTo>
                    <a:pt x="63" y="73"/>
                  </a:lnTo>
                  <a:lnTo>
                    <a:pt x="63" y="73"/>
                  </a:lnTo>
                  <a:lnTo>
                    <a:pt x="64" y="72"/>
                  </a:lnTo>
                  <a:lnTo>
                    <a:pt x="67" y="71"/>
                  </a:lnTo>
                  <a:lnTo>
                    <a:pt x="68" y="71"/>
                  </a:lnTo>
                  <a:lnTo>
                    <a:pt x="70" y="69"/>
                  </a:lnTo>
                  <a:lnTo>
                    <a:pt x="71" y="69"/>
                  </a:lnTo>
                  <a:lnTo>
                    <a:pt x="71" y="69"/>
                  </a:lnTo>
                  <a:lnTo>
                    <a:pt x="72" y="71"/>
                  </a:lnTo>
                  <a:lnTo>
                    <a:pt x="74" y="71"/>
                  </a:lnTo>
                  <a:lnTo>
                    <a:pt x="74" y="71"/>
                  </a:lnTo>
                  <a:lnTo>
                    <a:pt x="75" y="71"/>
                  </a:lnTo>
                  <a:lnTo>
                    <a:pt x="77" y="71"/>
                  </a:lnTo>
                  <a:lnTo>
                    <a:pt x="78" y="69"/>
                  </a:lnTo>
                  <a:lnTo>
                    <a:pt x="81" y="71"/>
                  </a:lnTo>
                  <a:lnTo>
                    <a:pt x="82" y="69"/>
                  </a:lnTo>
                  <a:lnTo>
                    <a:pt x="85" y="69"/>
                  </a:lnTo>
                  <a:lnTo>
                    <a:pt x="86" y="69"/>
                  </a:lnTo>
                  <a:lnTo>
                    <a:pt x="86" y="71"/>
                  </a:lnTo>
                  <a:lnTo>
                    <a:pt x="87" y="71"/>
                  </a:lnTo>
                  <a:lnTo>
                    <a:pt x="87" y="72"/>
                  </a:lnTo>
                  <a:lnTo>
                    <a:pt x="87" y="72"/>
                  </a:lnTo>
                  <a:lnTo>
                    <a:pt x="87" y="72"/>
                  </a:lnTo>
                  <a:lnTo>
                    <a:pt x="89" y="71"/>
                  </a:lnTo>
                  <a:lnTo>
                    <a:pt x="89" y="71"/>
                  </a:lnTo>
                  <a:lnTo>
                    <a:pt x="89" y="71"/>
                  </a:lnTo>
                  <a:lnTo>
                    <a:pt x="90" y="71"/>
                  </a:lnTo>
                  <a:lnTo>
                    <a:pt x="92" y="69"/>
                  </a:lnTo>
                  <a:lnTo>
                    <a:pt x="92" y="69"/>
                  </a:lnTo>
                  <a:lnTo>
                    <a:pt x="93" y="68"/>
                  </a:lnTo>
                  <a:lnTo>
                    <a:pt x="93" y="68"/>
                  </a:lnTo>
                  <a:lnTo>
                    <a:pt x="93" y="67"/>
                  </a:lnTo>
                  <a:lnTo>
                    <a:pt x="93" y="65"/>
                  </a:lnTo>
                  <a:lnTo>
                    <a:pt x="93" y="64"/>
                  </a:lnTo>
                  <a:lnTo>
                    <a:pt x="93" y="62"/>
                  </a:lnTo>
                  <a:lnTo>
                    <a:pt x="93" y="61"/>
                  </a:lnTo>
                  <a:lnTo>
                    <a:pt x="93" y="60"/>
                  </a:lnTo>
                  <a:lnTo>
                    <a:pt x="93" y="60"/>
                  </a:lnTo>
                  <a:lnTo>
                    <a:pt x="93" y="58"/>
                  </a:lnTo>
                  <a:lnTo>
                    <a:pt x="93" y="58"/>
                  </a:lnTo>
                  <a:lnTo>
                    <a:pt x="94" y="57"/>
                  </a:lnTo>
                  <a:lnTo>
                    <a:pt x="94" y="56"/>
                  </a:lnTo>
                  <a:lnTo>
                    <a:pt x="94" y="56"/>
                  </a:lnTo>
                  <a:lnTo>
                    <a:pt x="94" y="54"/>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4" name="Tanzania">
              <a:extLst>
                <a:ext uri="{FF2B5EF4-FFF2-40B4-BE49-F238E27FC236}">
                  <a16:creationId xmlns:a16="http://schemas.microsoft.com/office/drawing/2014/main" id="{92392030-963B-49DE-8C4A-99FFD6C913C3}"/>
                </a:ext>
              </a:extLst>
            </p:cNvPr>
            <p:cNvSpPr>
              <a:spLocks noEditPoints="1"/>
            </p:cNvSpPr>
            <p:nvPr/>
          </p:nvSpPr>
          <p:spPr bwMode="auto">
            <a:xfrm>
              <a:off x="5736208" y="4012549"/>
              <a:ext cx="236590" cy="232744"/>
            </a:xfrm>
            <a:custGeom>
              <a:avLst/>
              <a:gdLst>
                <a:gd name="T0" fmla="*/ 115 w 123"/>
                <a:gd name="T1" fmla="*/ 76 h 121"/>
                <a:gd name="T2" fmla="*/ 116 w 123"/>
                <a:gd name="T3" fmla="*/ 47 h 121"/>
                <a:gd name="T4" fmla="*/ 114 w 123"/>
                <a:gd name="T5" fmla="*/ 49 h 121"/>
                <a:gd name="T6" fmla="*/ 112 w 123"/>
                <a:gd name="T7" fmla="*/ 61 h 121"/>
                <a:gd name="T8" fmla="*/ 110 w 123"/>
                <a:gd name="T9" fmla="*/ 54 h 121"/>
                <a:gd name="T10" fmla="*/ 27 w 123"/>
                <a:gd name="T11" fmla="*/ 15 h 121"/>
                <a:gd name="T12" fmla="*/ 25 w 123"/>
                <a:gd name="T13" fmla="*/ 13 h 121"/>
                <a:gd name="T14" fmla="*/ 118 w 123"/>
                <a:gd name="T15" fmla="*/ 102 h 121"/>
                <a:gd name="T16" fmla="*/ 111 w 123"/>
                <a:gd name="T17" fmla="*/ 90 h 121"/>
                <a:gd name="T18" fmla="*/ 110 w 123"/>
                <a:gd name="T19" fmla="*/ 76 h 121"/>
                <a:gd name="T20" fmla="*/ 110 w 123"/>
                <a:gd name="T21" fmla="*/ 64 h 121"/>
                <a:gd name="T22" fmla="*/ 107 w 123"/>
                <a:gd name="T23" fmla="*/ 50 h 121"/>
                <a:gd name="T24" fmla="*/ 106 w 123"/>
                <a:gd name="T25" fmla="*/ 39 h 121"/>
                <a:gd name="T26" fmla="*/ 92 w 123"/>
                <a:gd name="T27" fmla="*/ 28 h 121"/>
                <a:gd name="T28" fmla="*/ 92 w 123"/>
                <a:gd name="T29" fmla="*/ 24 h 121"/>
                <a:gd name="T30" fmla="*/ 78 w 123"/>
                <a:gd name="T31" fmla="*/ 15 h 121"/>
                <a:gd name="T32" fmla="*/ 57 w 123"/>
                <a:gd name="T33" fmla="*/ 3 h 121"/>
                <a:gd name="T34" fmla="*/ 49 w 123"/>
                <a:gd name="T35" fmla="*/ 3 h 121"/>
                <a:gd name="T36" fmla="*/ 47 w 123"/>
                <a:gd name="T37" fmla="*/ 5 h 121"/>
                <a:gd name="T38" fmla="*/ 44 w 123"/>
                <a:gd name="T39" fmla="*/ 8 h 121"/>
                <a:gd name="T40" fmla="*/ 44 w 123"/>
                <a:gd name="T41" fmla="*/ 11 h 121"/>
                <a:gd name="T42" fmla="*/ 47 w 123"/>
                <a:gd name="T43" fmla="*/ 12 h 121"/>
                <a:gd name="T44" fmla="*/ 43 w 123"/>
                <a:gd name="T45" fmla="*/ 16 h 121"/>
                <a:gd name="T46" fmla="*/ 38 w 123"/>
                <a:gd name="T47" fmla="*/ 20 h 121"/>
                <a:gd name="T48" fmla="*/ 36 w 123"/>
                <a:gd name="T49" fmla="*/ 18 h 121"/>
                <a:gd name="T50" fmla="*/ 34 w 123"/>
                <a:gd name="T51" fmla="*/ 16 h 121"/>
                <a:gd name="T52" fmla="*/ 30 w 123"/>
                <a:gd name="T53" fmla="*/ 13 h 121"/>
                <a:gd name="T54" fmla="*/ 27 w 123"/>
                <a:gd name="T55" fmla="*/ 18 h 121"/>
                <a:gd name="T56" fmla="*/ 25 w 123"/>
                <a:gd name="T57" fmla="*/ 19 h 121"/>
                <a:gd name="T58" fmla="*/ 24 w 123"/>
                <a:gd name="T59" fmla="*/ 15 h 121"/>
                <a:gd name="T60" fmla="*/ 25 w 123"/>
                <a:gd name="T61" fmla="*/ 4 h 121"/>
                <a:gd name="T62" fmla="*/ 21 w 123"/>
                <a:gd name="T63" fmla="*/ 0 h 121"/>
                <a:gd name="T64" fmla="*/ 12 w 123"/>
                <a:gd name="T65" fmla="*/ 0 h 121"/>
                <a:gd name="T66" fmla="*/ 13 w 123"/>
                <a:gd name="T67" fmla="*/ 5 h 121"/>
                <a:gd name="T68" fmla="*/ 13 w 123"/>
                <a:gd name="T69" fmla="*/ 15 h 121"/>
                <a:gd name="T70" fmla="*/ 10 w 123"/>
                <a:gd name="T71" fmla="*/ 19 h 121"/>
                <a:gd name="T72" fmla="*/ 13 w 123"/>
                <a:gd name="T73" fmla="*/ 22 h 121"/>
                <a:gd name="T74" fmla="*/ 12 w 123"/>
                <a:gd name="T75" fmla="*/ 26 h 121"/>
                <a:gd name="T76" fmla="*/ 6 w 123"/>
                <a:gd name="T77" fmla="*/ 34 h 121"/>
                <a:gd name="T78" fmla="*/ 0 w 123"/>
                <a:gd name="T79" fmla="*/ 43 h 121"/>
                <a:gd name="T80" fmla="*/ 2 w 123"/>
                <a:gd name="T81" fmla="*/ 47 h 121"/>
                <a:gd name="T82" fmla="*/ 4 w 123"/>
                <a:gd name="T83" fmla="*/ 56 h 121"/>
                <a:gd name="T84" fmla="*/ 2 w 123"/>
                <a:gd name="T85" fmla="*/ 58 h 121"/>
                <a:gd name="T86" fmla="*/ 6 w 123"/>
                <a:gd name="T87" fmla="*/ 61 h 121"/>
                <a:gd name="T88" fmla="*/ 10 w 123"/>
                <a:gd name="T89" fmla="*/ 68 h 121"/>
                <a:gd name="T90" fmla="*/ 15 w 123"/>
                <a:gd name="T91" fmla="*/ 77 h 121"/>
                <a:gd name="T92" fmla="*/ 16 w 123"/>
                <a:gd name="T93" fmla="*/ 81 h 121"/>
                <a:gd name="T94" fmla="*/ 21 w 123"/>
                <a:gd name="T95" fmla="*/ 87 h 121"/>
                <a:gd name="T96" fmla="*/ 27 w 123"/>
                <a:gd name="T97" fmla="*/ 90 h 121"/>
                <a:gd name="T98" fmla="*/ 36 w 123"/>
                <a:gd name="T99" fmla="*/ 94 h 121"/>
                <a:gd name="T100" fmla="*/ 44 w 123"/>
                <a:gd name="T101" fmla="*/ 96 h 121"/>
                <a:gd name="T102" fmla="*/ 50 w 123"/>
                <a:gd name="T103" fmla="*/ 96 h 121"/>
                <a:gd name="T104" fmla="*/ 57 w 123"/>
                <a:gd name="T105" fmla="*/ 103 h 121"/>
                <a:gd name="T106" fmla="*/ 57 w 123"/>
                <a:gd name="T107" fmla="*/ 111 h 121"/>
                <a:gd name="T108" fmla="*/ 59 w 123"/>
                <a:gd name="T109" fmla="*/ 117 h 121"/>
                <a:gd name="T110" fmla="*/ 68 w 123"/>
                <a:gd name="T111" fmla="*/ 120 h 121"/>
                <a:gd name="T112" fmla="*/ 76 w 123"/>
                <a:gd name="T113" fmla="*/ 121 h 121"/>
                <a:gd name="T114" fmla="*/ 88 w 123"/>
                <a:gd name="T115" fmla="*/ 121 h 121"/>
                <a:gd name="T116" fmla="*/ 99 w 123"/>
                <a:gd name="T117" fmla="*/ 115 h 121"/>
                <a:gd name="T118" fmla="*/ 114 w 123"/>
                <a:gd name="T119" fmla="*/ 111 h 121"/>
                <a:gd name="T120" fmla="*/ 39 w 123"/>
                <a:gd name="T121" fmla="*/ 12 h 121"/>
                <a:gd name="T122" fmla="*/ 38 w 123"/>
                <a:gd name="T123" fmla="*/ 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 h="121">
                  <a:moveTo>
                    <a:pt x="114" y="79"/>
                  </a:moveTo>
                  <a:lnTo>
                    <a:pt x="115" y="77"/>
                  </a:lnTo>
                  <a:lnTo>
                    <a:pt x="115" y="77"/>
                  </a:lnTo>
                  <a:lnTo>
                    <a:pt x="116" y="77"/>
                  </a:lnTo>
                  <a:lnTo>
                    <a:pt x="116" y="75"/>
                  </a:lnTo>
                  <a:lnTo>
                    <a:pt x="116" y="75"/>
                  </a:lnTo>
                  <a:lnTo>
                    <a:pt x="116" y="75"/>
                  </a:lnTo>
                  <a:lnTo>
                    <a:pt x="116" y="75"/>
                  </a:lnTo>
                  <a:lnTo>
                    <a:pt x="115" y="76"/>
                  </a:lnTo>
                  <a:lnTo>
                    <a:pt x="114" y="77"/>
                  </a:lnTo>
                  <a:lnTo>
                    <a:pt x="114" y="77"/>
                  </a:lnTo>
                  <a:lnTo>
                    <a:pt x="114" y="79"/>
                  </a:lnTo>
                  <a:lnTo>
                    <a:pt x="114" y="79"/>
                  </a:lnTo>
                  <a:close/>
                  <a:moveTo>
                    <a:pt x="114" y="49"/>
                  </a:moveTo>
                  <a:lnTo>
                    <a:pt x="115" y="49"/>
                  </a:lnTo>
                  <a:lnTo>
                    <a:pt x="115" y="49"/>
                  </a:lnTo>
                  <a:lnTo>
                    <a:pt x="115" y="49"/>
                  </a:lnTo>
                  <a:lnTo>
                    <a:pt x="116" y="47"/>
                  </a:lnTo>
                  <a:lnTo>
                    <a:pt x="116" y="46"/>
                  </a:lnTo>
                  <a:lnTo>
                    <a:pt x="116" y="45"/>
                  </a:lnTo>
                  <a:lnTo>
                    <a:pt x="116" y="43"/>
                  </a:lnTo>
                  <a:lnTo>
                    <a:pt x="116" y="43"/>
                  </a:lnTo>
                  <a:lnTo>
                    <a:pt x="115" y="43"/>
                  </a:lnTo>
                  <a:lnTo>
                    <a:pt x="114" y="43"/>
                  </a:lnTo>
                  <a:lnTo>
                    <a:pt x="115" y="46"/>
                  </a:lnTo>
                  <a:lnTo>
                    <a:pt x="114" y="49"/>
                  </a:lnTo>
                  <a:lnTo>
                    <a:pt x="114" y="49"/>
                  </a:lnTo>
                  <a:close/>
                  <a:moveTo>
                    <a:pt x="108" y="57"/>
                  </a:moveTo>
                  <a:lnTo>
                    <a:pt x="108" y="57"/>
                  </a:lnTo>
                  <a:lnTo>
                    <a:pt x="110" y="58"/>
                  </a:lnTo>
                  <a:lnTo>
                    <a:pt x="110" y="58"/>
                  </a:lnTo>
                  <a:lnTo>
                    <a:pt x="111" y="60"/>
                  </a:lnTo>
                  <a:lnTo>
                    <a:pt x="111" y="60"/>
                  </a:lnTo>
                  <a:lnTo>
                    <a:pt x="111" y="61"/>
                  </a:lnTo>
                  <a:lnTo>
                    <a:pt x="112" y="61"/>
                  </a:lnTo>
                  <a:lnTo>
                    <a:pt x="112" y="61"/>
                  </a:lnTo>
                  <a:lnTo>
                    <a:pt x="112" y="61"/>
                  </a:lnTo>
                  <a:lnTo>
                    <a:pt x="112" y="60"/>
                  </a:lnTo>
                  <a:lnTo>
                    <a:pt x="112" y="58"/>
                  </a:lnTo>
                  <a:lnTo>
                    <a:pt x="112" y="57"/>
                  </a:lnTo>
                  <a:lnTo>
                    <a:pt x="111" y="57"/>
                  </a:lnTo>
                  <a:lnTo>
                    <a:pt x="111" y="56"/>
                  </a:lnTo>
                  <a:lnTo>
                    <a:pt x="111" y="53"/>
                  </a:lnTo>
                  <a:lnTo>
                    <a:pt x="110" y="53"/>
                  </a:lnTo>
                  <a:lnTo>
                    <a:pt x="110" y="54"/>
                  </a:lnTo>
                  <a:lnTo>
                    <a:pt x="108" y="54"/>
                  </a:lnTo>
                  <a:lnTo>
                    <a:pt x="108" y="57"/>
                  </a:lnTo>
                  <a:close/>
                  <a:moveTo>
                    <a:pt x="25" y="12"/>
                  </a:moveTo>
                  <a:lnTo>
                    <a:pt x="25" y="13"/>
                  </a:lnTo>
                  <a:lnTo>
                    <a:pt x="25" y="15"/>
                  </a:lnTo>
                  <a:lnTo>
                    <a:pt x="25" y="15"/>
                  </a:lnTo>
                  <a:lnTo>
                    <a:pt x="25" y="16"/>
                  </a:lnTo>
                  <a:lnTo>
                    <a:pt x="27" y="16"/>
                  </a:lnTo>
                  <a:lnTo>
                    <a:pt x="27" y="15"/>
                  </a:lnTo>
                  <a:lnTo>
                    <a:pt x="27" y="15"/>
                  </a:lnTo>
                  <a:lnTo>
                    <a:pt x="28" y="15"/>
                  </a:lnTo>
                  <a:lnTo>
                    <a:pt x="28" y="15"/>
                  </a:lnTo>
                  <a:lnTo>
                    <a:pt x="28" y="13"/>
                  </a:lnTo>
                  <a:lnTo>
                    <a:pt x="28" y="13"/>
                  </a:lnTo>
                  <a:lnTo>
                    <a:pt x="27" y="13"/>
                  </a:lnTo>
                  <a:lnTo>
                    <a:pt x="27" y="13"/>
                  </a:lnTo>
                  <a:lnTo>
                    <a:pt x="25" y="13"/>
                  </a:lnTo>
                  <a:lnTo>
                    <a:pt x="25" y="13"/>
                  </a:lnTo>
                  <a:lnTo>
                    <a:pt x="25" y="12"/>
                  </a:lnTo>
                  <a:close/>
                  <a:moveTo>
                    <a:pt x="123" y="106"/>
                  </a:moveTo>
                  <a:lnTo>
                    <a:pt x="123" y="106"/>
                  </a:lnTo>
                  <a:lnTo>
                    <a:pt x="122" y="105"/>
                  </a:lnTo>
                  <a:lnTo>
                    <a:pt x="121" y="103"/>
                  </a:lnTo>
                  <a:lnTo>
                    <a:pt x="119" y="103"/>
                  </a:lnTo>
                  <a:lnTo>
                    <a:pt x="119" y="103"/>
                  </a:lnTo>
                  <a:lnTo>
                    <a:pt x="118" y="103"/>
                  </a:lnTo>
                  <a:lnTo>
                    <a:pt x="118" y="102"/>
                  </a:lnTo>
                  <a:lnTo>
                    <a:pt x="116" y="102"/>
                  </a:lnTo>
                  <a:lnTo>
                    <a:pt x="115" y="101"/>
                  </a:lnTo>
                  <a:lnTo>
                    <a:pt x="115" y="101"/>
                  </a:lnTo>
                  <a:lnTo>
                    <a:pt x="115" y="99"/>
                  </a:lnTo>
                  <a:lnTo>
                    <a:pt x="115" y="98"/>
                  </a:lnTo>
                  <a:lnTo>
                    <a:pt x="114" y="96"/>
                  </a:lnTo>
                  <a:lnTo>
                    <a:pt x="114" y="94"/>
                  </a:lnTo>
                  <a:lnTo>
                    <a:pt x="114" y="92"/>
                  </a:lnTo>
                  <a:lnTo>
                    <a:pt x="111" y="90"/>
                  </a:lnTo>
                  <a:lnTo>
                    <a:pt x="112" y="88"/>
                  </a:lnTo>
                  <a:lnTo>
                    <a:pt x="112" y="88"/>
                  </a:lnTo>
                  <a:lnTo>
                    <a:pt x="111" y="87"/>
                  </a:lnTo>
                  <a:lnTo>
                    <a:pt x="110" y="83"/>
                  </a:lnTo>
                  <a:lnTo>
                    <a:pt x="110" y="83"/>
                  </a:lnTo>
                  <a:lnTo>
                    <a:pt x="111" y="81"/>
                  </a:lnTo>
                  <a:lnTo>
                    <a:pt x="111" y="79"/>
                  </a:lnTo>
                  <a:lnTo>
                    <a:pt x="111" y="76"/>
                  </a:lnTo>
                  <a:lnTo>
                    <a:pt x="110" y="76"/>
                  </a:lnTo>
                  <a:lnTo>
                    <a:pt x="110" y="76"/>
                  </a:lnTo>
                  <a:lnTo>
                    <a:pt x="110" y="73"/>
                  </a:lnTo>
                  <a:lnTo>
                    <a:pt x="111" y="71"/>
                  </a:lnTo>
                  <a:lnTo>
                    <a:pt x="111" y="69"/>
                  </a:lnTo>
                  <a:lnTo>
                    <a:pt x="112" y="68"/>
                  </a:lnTo>
                  <a:lnTo>
                    <a:pt x="112" y="68"/>
                  </a:lnTo>
                  <a:lnTo>
                    <a:pt x="112" y="65"/>
                  </a:lnTo>
                  <a:lnTo>
                    <a:pt x="110" y="65"/>
                  </a:lnTo>
                  <a:lnTo>
                    <a:pt x="110" y="64"/>
                  </a:lnTo>
                  <a:lnTo>
                    <a:pt x="108" y="62"/>
                  </a:lnTo>
                  <a:lnTo>
                    <a:pt x="107" y="61"/>
                  </a:lnTo>
                  <a:lnTo>
                    <a:pt x="107" y="61"/>
                  </a:lnTo>
                  <a:lnTo>
                    <a:pt x="106" y="60"/>
                  </a:lnTo>
                  <a:lnTo>
                    <a:pt x="104" y="58"/>
                  </a:lnTo>
                  <a:lnTo>
                    <a:pt x="104" y="57"/>
                  </a:lnTo>
                  <a:lnTo>
                    <a:pt x="104" y="54"/>
                  </a:lnTo>
                  <a:lnTo>
                    <a:pt x="106" y="52"/>
                  </a:lnTo>
                  <a:lnTo>
                    <a:pt x="107" y="50"/>
                  </a:lnTo>
                  <a:lnTo>
                    <a:pt x="107" y="47"/>
                  </a:lnTo>
                  <a:lnTo>
                    <a:pt x="107" y="46"/>
                  </a:lnTo>
                  <a:lnTo>
                    <a:pt x="108" y="45"/>
                  </a:lnTo>
                  <a:lnTo>
                    <a:pt x="108" y="45"/>
                  </a:lnTo>
                  <a:lnTo>
                    <a:pt x="108" y="42"/>
                  </a:lnTo>
                  <a:lnTo>
                    <a:pt x="110" y="41"/>
                  </a:lnTo>
                  <a:lnTo>
                    <a:pt x="108" y="41"/>
                  </a:lnTo>
                  <a:lnTo>
                    <a:pt x="108" y="41"/>
                  </a:lnTo>
                  <a:lnTo>
                    <a:pt x="106" y="39"/>
                  </a:lnTo>
                  <a:lnTo>
                    <a:pt x="104" y="38"/>
                  </a:lnTo>
                  <a:lnTo>
                    <a:pt x="103" y="37"/>
                  </a:lnTo>
                  <a:lnTo>
                    <a:pt x="102" y="35"/>
                  </a:lnTo>
                  <a:lnTo>
                    <a:pt x="99" y="34"/>
                  </a:lnTo>
                  <a:lnTo>
                    <a:pt x="97" y="32"/>
                  </a:lnTo>
                  <a:lnTo>
                    <a:pt x="96" y="31"/>
                  </a:lnTo>
                  <a:lnTo>
                    <a:pt x="93" y="30"/>
                  </a:lnTo>
                  <a:lnTo>
                    <a:pt x="93" y="30"/>
                  </a:lnTo>
                  <a:lnTo>
                    <a:pt x="92" y="28"/>
                  </a:lnTo>
                  <a:lnTo>
                    <a:pt x="92" y="28"/>
                  </a:lnTo>
                  <a:lnTo>
                    <a:pt x="92" y="28"/>
                  </a:lnTo>
                  <a:lnTo>
                    <a:pt x="92" y="27"/>
                  </a:lnTo>
                  <a:lnTo>
                    <a:pt x="91" y="27"/>
                  </a:lnTo>
                  <a:lnTo>
                    <a:pt x="91" y="27"/>
                  </a:lnTo>
                  <a:lnTo>
                    <a:pt x="91" y="27"/>
                  </a:lnTo>
                  <a:lnTo>
                    <a:pt x="91" y="27"/>
                  </a:lnTo>
                  <a:lnTo>
                    <a:pt x="92" y="26"/>
                  </a:lnTo>
                  <a:lnTo>
                    <a:pt x="92" y="24"/>
                  </a:lnTo>
                  <a:lnTo>
                    <a:pt x="92" y="24"/>
                  </a:lnTo>
                  <a:lnTo>
                    <a:pt x="92" y="23"/>
                  </a:lnTo>
                  <a:lnTo>
                    <a:pt x="91" y="23"/>
                  </a:lnTo>
                  <a:lnTo>
                    <a:pt x="91" y="22"/>
                  </a:lnTo>
                  <a:lnTo>
                    <a:pt x="88" y="20"/>
                  </a:lnTo>
                  <a:lnTo>
                    <a:pt x="85" y="19"/>
                  </a:lnTo>
                  <a:lnTo>
                    <a:pt x="83" y="18"/>
                  </a:lnTo>
                  <a:lnTo>
                    <a:pt x="80" y="16"/>
                  </a:lnTo>
                  <a:lnTo>
                    <a:pt x="78" y="15"/>
                  </a:lnTo>
                  <a:lnTo>
                    <a:pt x="76" y="13"/>
                  </a:lnTo>
                  <a:lnTo>
                    <a:pt x="73" y="12"/>
                  </a:lnTo>
                  <a:lnTo>
                    <a:pt x="70" y="11"/>
                  </a:lnTo>
                  <a:lnTo>
                    <a:pt x="69" y="9"/>
                  </a:lnTo>
                  <a:lnTo>
                    <a:pt x="66" y="8"/>
                  </a:lnTo>
                  <a:lnTo>
                    <a:pt x="63" y="7"/>
                  </a:lnTo>
                  <a:lnTo>
                    <a:pt x="61" y="5"/>
                  </a:lnTo>
                  <a:lnTo>
                    <a:pt x="58" y="4"/>
                  </a:lnTo>
                  <a:lnTo>
                    <a:pt x="57" y="3"/>
                  </a:lnTo>
                  <a:lnTo>
                    <a:pt x="54" y="1"/>
                  </a:lnTo>
                  <a:lnTo>
                    <a:pt x="51" y="0"/>
                  </a:lnTo>
                  <a:lnTo>
                    <a:pt x="50" y="0"/>
                  </a:lnTo>
                  <a:lnTo>
                    <a:pt x="49" y="1"/>
                  </a:lnTo>
                  <a:lnTo>
                    <a:pt x="49" y="3"/>
                  </a:lnTo>
                  <a:lnTo>
                    <a:pt x="49" y="3"/>
                  </a:lnTo>
                  <a:lnTo>
                    <a:pt x="50" y="3"/>
                  </a:lnTo>
                  <a:lnTo>
                    <a:pt x="50" y="3"/>
                  </a:lnTo>
                  <a:lnTo>
                    <a:pt x="49" y="3"/>
                  </a:lnTo>
                  <a:lnTo>
                    <a:pt x="49" y="4"/>
                  </a:lnTo>
                  <a:lnTo>
                    <a:pt x="49" y="4"/>
                  </a:lnTo>
                  <a:lnTo>
                    <a:pt x="47" y="4"/>
                  </a:lnTo>
                  <a:lnTo>
                    <a:pt x="49" y="4"/>
                  </a:lnTo>
                  <a:lnTo>
                    <a:pt x="49" y="5"/>
                  </a:lnTo>
                  <a:lnTo>
                    <a:pt x="49" y="5"/>
                  </a:lnTo>
                  <a:lnTo>
                    <a:pt x="49" y="5"/>
                  </a:lnTo>
                  <a:lnTo>
                    <a:pt x="47" y="5"/>
                  </a:lnTo>
                  <a:lnTo>
                    <a:pt x="47" y="5"/>
                  </a:lnTo>
                  <a:lnTo>
                    <a:pt x="46" y="5"/>
                  </a:lnTo>
                  <a:lnTo>
                    <a:pt x="46" y="5"/>
                  </a:lnTo>
                  <a:lnTo>
                    <a:pt x="46" y="5"/>
                  </a:lnTo>
                  <a:lnTo>
                    <a:pt x="46" y="7"/>
                  </a:lnTo>
                  <a:lnTo>
                    <a:pt x="46" y="7"/>
                  </a:lnTo>
                  <a:lnTo>
                    <a:pt x="46" y="7"/>
                  </a:lnTo>
                  <a:lnTo>
                    <a:pt x="46" y="8"/>
                  </a:lnTo>
                  <a:lnTo>
                    <a:pt x="44" y="8"/>
                  </a:lnTo>
                  <a:lnTo>
                    <a:pt x="44" y="8"/>
                  </a:lnTo>
                  <a:lnTo>
                    <a:pt x="43" y="8"/>
                  </a:lnTo>
                  <a:lnTo>
                    <a:pt x="43" y="8"/>
                  </a:lnTo>
                  <a:lnTo>
                    <a:pt x="42" y="9"/>
                  </a:lnTo>
                  <a:lnTo>
                    <a:pt x="42" y="9"/>
                  </a:lnTo>
                  <a:lnTo>
                    <a:pt x="43" y="9"/>
                  </a:lnTo>
                  <a:lnTo>
                    <a:pt x="44" y="9"/>
                  </a:lnTo>
                  <a:lnTo>
                    <a:pt x="44" y="9"/>
                  </a:lnTo>
                  <a:lnTo>
                    <a:pt x="44" y="11"/>
                  </a:lnTo>
                  <a:lnTo>
                    <a:pt x="44" y="11"/>
                  </a:lnTo>
                  <a:lnTo>
                    <a:pt x="43" y="11"/>
                  </a:lnTo>
                  <a:lnTo>
                    <a:pt x="43" y="11"/>
                  </a:lnTo>
                  <a:lnTo>
                    <a:pt x="42" y="11"/>
                  </a:lnTo>
                  <a:lnTo>
                    <a:pt x="42" y="11"/>
                  </a:lnTo>
                  <a:lnTo>
                    <a:pt x="42" y="12"/>
                  </a:lnTo>
                  <a:lnTo>
                    <a:pt x="42" y="12"/>
                  </a:lnTo>
                  <a:lnTo>
                    <a:pt x="44" y="12"/>
                  </a:lnTo>
                  <a:lnTo>
                    <a:pt x="46" y="12"/>
                  </a:lnTo>
                  <a:lnTo>
                    <a:pt x="47" y="12"/>
                  </a:lnTo>
                  <a:lnTo>
                    <a:pt x="47" y="12"/>
                  </a:lnTo>
                  <a:lnTo>
                    <a:pt x="47" y="12"/>
                  </a:lnTo>
                  <a:lnTo>
                    <a:pt x="47" y="12"/>
                  </a:lnTo>
                  <a:lnTo>
                    <a:pt x="47" y="13"/>
                  </a:lnTo>
                  <a:lnTo>
                    <a:pt x="46" y="15"/>
                  </a:lnTo>
                  <a:lnTo>
                    <a:pt x="44" y="15"/>
                  </a:lnTo>
                  <a:lnTo>
                    <a:pt x="43" y="16"/>
                  </a:lnTo>
                  <a:lnTo>
                    <a:pt x="43" y="16"/>
                  </a:lnTo>
                  <a:lnTo>
                    <a:pt x="43" y="16"/>
                  </a:lnTo>
                  <a:lnTo>
                    <a:pt x="43" y="16"/>
                  </a:lnTo>
                  <a:lnTo>
                    <a:pt x="40" y="16"/>
                  </a:lnTo>
                  <a:lnTo>
                    <a:pt x="39" y="15"/>
                  </a:lnTo>
                  <a:lnTo>
                    <a:pt x="39" y="15"/>
                  </a:lnTo>
                  <a:lnTo>
                    <a:pt x="38" y="15"/>
                  </a:lnTo>
                  <a:lnTo>
                    <a:pt x="38" y="16"/>
                  </a:lnTo>
                  <a:lnTo>
                    <a:pt x="38" y="16"/>
                  </a:lnTo>
                  <a:lnTo>
                    <a:pt x="38" y="18"/>
                  </a:lnTo>
                  <a:lnTo>
                    <a:pt x="38" y="20"/>
                  </a:lnTo>
                  <a:lnTo>
                    <a:pt x="38" y="20"/>
                  </a:lnTo>
                  <a:lnTo>
                    <a:pt x="38" y="20"/>
                  </a:lnTo>
                  <a:lnTo>
                    <a:pt x="36" y="22"/>
                  </a:lnTo>
                  <a:lnTo>
                    <a:pt x="36" y="22"/>
                  </a:lnTo>
                  <a:lnTo>
                    <a:pt x="36" y="20"/>
                  </a:lnTo>
                  <a:lnTo>
                    <a:pt x="36" y="20"/>
                  </a:lnTo>
                  <a:lnTo>
                    <a:pt x="36" y="19"/>
                  </a:lnTo>
                  <a:lnTo>
                    <a:pt x="38" y="19"/>
                  </a:lnTo>
                  <a:lnTo>
                    <a:pt x="36" y="18"/>
                  </a:lnTo>
                  <a:lnTo>
                    <a:pt x="36" y="16"/>
                  </a:lnTo>
                  <a:lnTo>
                    <a:pt x="36" y="16"/>
                  </a:lnTo>
                  <a:lnTo>
                    <a:pt x="36" y="16"/>
                  </a:lnTo>
                  <a:lnTo>
                    <a:pt x="35" y="16"/>
                  </a:lnTo>
                  <a:lnTo>
                    <a:pt x="35" y="16"/>
                  </a:lnTo>
                  <a:lnTo>
                    <a:pt x="35" y="16"/>
                  </a:lnTo>
                  <a:lnTo>
                    <a:pt x="35" y="16"/>
                  </a:lnTo>
                  <a:lnTo>
                    <a:pt x="34" y="16"/>
                  </a:lnTo>
                  <a:lnTo>
                    <a:pt x="34" y="16"/>
                  </a:lnTo>
                  <a:lnTo>
                    <a:pt x="34" y="16"/>
                  </a:lnTo>
                  <a:lnTo>
                    <a:pt x="34" y="16"/>
                  </a:lnTo>
                  <a:lnTo>
                    <a:pt x="32" y="16"/>
                  </a:lnTo>
                  <a:lnTo>
                    <a:pt x="32" y="15"/>
                  </a:lnTo>
                  <a:lnTo>
                    <a:pt x="31" y="15"/>
                  </a:lnTo>
                  <a:lnTo>
                    <a:pt x="31" y="13"/>
                  </a:lnTo>
                  <a:lnTo>
                    <a:pt x="31" y="13"/>
                  </a:lnTo>
                  <a:lnTo>
                    <a:pt x="30" y="13"/>
                  </a:lnTo>
                  <a:lnTo>
                    <a:pt x="30" y="13"/>
                  </a:lnTo>
                  <a:lnTo>
                    <a:pt x="30" y="15"/>
                  </a:lnTo>
                  <a:lnTo>
                    <a:pt x="28" y="15"/>
                  </a:lnTo>
                  <a:lnTo>
                    <a:pt x="28" y="15"/>
                  </a:lnTo>
                  <a:lnTo>
                    <a:pt x="30" y="16"/>
                  </a:lnTo>
                  <a:lnTo>
                    <a:pt x="30" y="16"/>
                  </a:lnTo>
                  <a:lnTo>
                    <a:pt x="28" y="16"/>
                  </a:lnTo>
                  <a:lnTo>
                    <a:pt x="28" y="16"/>
                  </a:lnTo>
                  <a:lnTo>
                    <a:pt x="27" y="16"/>
                  </a:lnTo>
                  <a:lnTo>
                    <a:pt x="27" y="18"/>
                  </a:lnTo>
                  <a:lnTo>
                    <a:pt x="27" y="18"/>
                  </a:lnTo>
                  <a:lnTo>
                    <a:pt x="27" y="19"/>
                  </a:lnTo>
                  <a:lnTo>
                    <a:pt x="27" y="19"/>
                  </a:lnTo>
                  <a:lnTo>
                    <a:pt x="27" y="18"/>
                  </a:lnTo>
                  <a:lnTo>
                    <a:pt x="27" y="19"/>
                  </a:lnTo>
                  <a:lnTo>
                    <a:pt x="25" y="19"/>
                  </a:lnTo>
                  <a:lnTo>
                    <a:pt x="25" y="19"/>
                  </a:lnTo>
                  <a:lnTo>
                    <a:pt x="25" y="19"/>
                  </a:lnTo>
                  <a:lnTo>
                    <a:pt x="25" y="19"/>
                  </a:lnTo>
                  <a:lnTo>
                    <a:pt x="25" y="19"/>
                  </a:lnTo>
                  <a:lnTo>
                    <a:pt x="25" y="19"/>
                  </a:lnTo>
                  <a:lnTo>
                    <a:pt x="25" y="18"/>
                  </a:lnTo>
                  <a:lnTo>
                    <a:pt x="24" y="18"/>
                  </a:lnTo>
                  <a:lnTo>
                    <a:pt x="24" y="18"/>
                  </a:lnTo>
                  <a:lnTo>
                    <a:pt x="24" y="16"/>
                  </a:lnTo>
                  <a:lnTo>
                    <a:pt x="25" y="16"/>
                  </a:lnTo>
                  <a:lnTo>
                    <a:pt x="25" y="16"/>
                  </a:lnTo>
                  <a:lnTo>
                    <a:pt x="24" y="15"/>
                  </a:lnTo>
                  <a:lnTo>
                    <a:pt x="24" y="15"/>
                  </a:lnTo>
                  <a:lnTo>
                    <a:pt x="24" y="15"/>
                  </a:lnTo>
                  <a:lnTo>
                    <a:pt x="24" y="13"/>
                  </a:lnTo>
                  <a:lnTo>
                    <a:pt x="24" y="12"/>
                  </a:lnTo>
                  <a:lnTo>
                    <a:pt x="24" y="11"/>
                  </a:lnTo>
                  <a:lnTo>
                    <a:pt x="24" y="9"/>
                  </a:lnTo>
                  <a:lnTo>
                    <a:pt x="24" y="5"/>
                  </a:lnTo>
                  <a:lnTo>
                    <a:pt x="25" y="4"/>
                  </a:lnTo>
                  <a:lnTo>
                    <a:pt x="25" y="4"/>
                  </a:lnTo>
                  <a:lnTo>
                    <a:pt x="25" y="0"/>
                  </a:lnTo>
                  <a:lnTo>
                    <a:pt x="25" y="0"/>
                  </a:lnTo>
                  <a:lnTo>
                    <a:pt x="25" y="0"/>
                  </a:lnTo>
                  <a:lnTo>
                    <a:pt x="25" y="0"/>
                  </a:lnTo>
                  <a:lnTo>
                    <a:pt x="25" y="0"/>
                  </a:lnTo>
                  <a:lnTo>
                    <a:pt x="25" y="0"/>
                  </a:lnTo>
                  <a:lnTo>
                    <a:pt x="25" y="0"/>
                  </a:lnTo>
                  <a:lnTo>
                    <a:pt x="24" y="0"/>
                  </a:lnTo>
                  <a:lnTo>
                    <a:pt x="21" y="0"/>
                  </a:lnTo>
                  <a:lnTo>
                    <a:pt x="20" y="0"/>
                  </a:lnTo>
                  <a:lnTo>
                    <a:pt x="17" y="0"/>
                  </a:lnTo>
                  <a:lnTo>
                    <a:pt x="16" y="0"/>
                  </a:lnTo>
                  <a:lnTo>
                    <a:pt x="15" y="0"/>
                  </a:lnTo>
                  <a:lnTo>
                    <a:pt x="15" y="0"/>
                  </a:lnTo>
                  <a:lnTo>
                    <a:pt x="13" y="0"/>
                  </a:lnTo>
                  <a:lnTo>
                    <a:pt x="13" y="0"/>
                  </a:lnTo>
                  <a:lnTo>
                    <a:pt x="12" y="0"/>
                  </a:lnTo>
                  <a:lnTo>
                    <a:pt x="12" y="0"/>
                  </a:lnTo>
                  <a:lnTo>
                    <a:pt x="10" y="0"/>
                  </a:lnTo>
                  <a:lnTo>
                    <a:pt x="10" y="0"/>
                  </a:lnTo>
                  <a:lnTo>
                    <a:pt x="10" y="0"/>
                  </a:lnTo>
                  <a:lnTo>
                    <a:pt x="10" y="1"/>
                  </a:lnTo>
                  <a:lnTo>
                    <a:pt x="10" y="1"/>
                  </a:lnTo>
                  <a:lnTo>
                    <a:pt x="12" y="4"/>
                  </a:lnTo>
                  <a:lnTo>
                    <a:pt x="13" y="4"/>
                  </a:lnTo>
                  <a:lnTo>
                    <a:pt x="13" y="4"/>
                  </a:lnTo>
                  <a:lnTo>
                    <a:pt x="13" y="5"/>
                  </a:lnTo>
                  <a:lnTo>
                    <a:pt x="15" y="7"/>
                  </a:lnTo>
                  <a:lnTo>
                    <a:pt x="13" y="9"/>
                  </a:lnTo>
                  <a:lnTo>
                    <a:pt x="15" y="11"/>
                  </a:lnTo>
                  <a:lnTo>
                    <a:pt x="15" y="11"/>
                  </a:lnTo>
                  <a:lnTo>
                    <a:pt x="15" y="12"/>
                  </a:lnTo>
                  <a:lnTo>
                    <a:pt x="15" y="13"/>
                  </a:lnTo>
                  <a:lnTo>
                    <a:pt x="15" y="15"/>
                  </a:lnTo>
                  <a:lnTo>
                    <a:pt x="13" y="15"/>
                  </a:lnTo>
                  <a:lnTo>
                    <a:pt x="13" y="15"/>
                  </a:lnTo>
                  <a:lnTo>
                    <a:pt x="13" y="15"/>
                  </a:lnTo>
                  <a:lnTo>
                    <a:pt x="12" y="15"/>
                  </a:lnTo>
                  <a:lnTo>
                    <a:pt x="12" y="15"/>
                  </a:lnTo>
                  <a:lnTo>
                    <a:pt x="10" y="15"/>
                  </a:lnTo>
                  <a:lnTo>
                    <a:pt x="10" y="15"/>
                  </a:lnTo>
                  <a:lnTo>
                    <a:pt x="9" y="18"/>
                  </a:lnTo>
                  <a:lnTo>
                    <a:pt x="9" y="18"/>
                  </a:lnTo>
                  <a:lnTo>
                    <a:pt x="9" y="18"/>
                  </a:lnTo>
                  <a:lnTo>
                    <a:pt x="10" y="19"/>
                  </a:lnTo>
                  <a:lnTo>
                    <a:pt x="9" y="19"/>
                  </a:lnTo>
                  <a:lnTo>
                    <a:pt x="9" y="19"/>
                  </a:lnTo>
                  <a:lnTo>
                    <a:pt x="9" y="20"/>
                  </a:lnTo>
                  <a:lnTo>
                    <a:pt x="9" y="20"/>
                  </a:lnTo>
                  <a:lnTo>
                    <a:pt x="9" y="20"/>
                  </a:lnTo>
                  <a:lnTo>
                    <a:pt x="10" y="20"/>
                  </a:lnTo>
                  <a:lnTo>
                    <a:pt x="12" y="22"/>
                  </a:lnTo>
                  <a:lnTo>
                    <a:pt x="13" y="22"/>
                  </a:lnTo>
                  <a:lnTo>
                    <a:pt x="13" y="22"/>
                  </a:lnTo>
                  <a:lnTo>
                    <a:pt x="13" y="22"/>
                  </a:lnTo>
                  <a:lnTo>
                    <a:pt x="13" y="23"/>
                  </a:lnTo>
                  <a:lnTo>
                    <a:pt x="13" y="23"/>
                  </a:lnTo>
                  <a:lnTo>
                    <a:pt x="13" y="24"/>
                  </a:lnTo>
                  <a:lnTo>
                    <a:pt x="13" y="24"/>
                  </a:lnTo>
                  <a:lnTo>
                    <a:pt x="12" y="26"/>
                  </a:lnTo>
                  <a:lnTo>
                    <a:pt x="12" y="26"/>
                  </a:lnTo>
                  <a:lnTo>
                    <a:pt x="12" y="26"/>
                  </a:lnTo>
                  <a:lnTo>
                    <a:pt x="12" y="26"/>
                  </a:lnTo>
                  <a:lnTo>
                    <a:pt x="12" y="27"/>
                  </a:lnTo>
                  <a:lnTo>
                    <a:pt x="10" y="27"/>
                  </a:lnTo>
                  <a:lnTo>
                    <a:pt x="9" y="28"/>
                  </a:lnTo>
                  <a:lnTo>
                    <a:pt x="9" y="30"/>
                  </a:lnTo>
                  <a:lnTo>
                    <a:pt x="9" y="30"/>
                  </a:lnTo>
                  <a:lnTo>
                    <a:pt x="9" y="31"/>
                  </a:lnTo>
                  <a:lnTo>
                    <a:pt x="8" y="31"/>
                  </a:lnTo>
                  <a:lnTo>
                    <a:pt x="6" y="32"/>
                  </a:lnTo>
                  <a:lnTo>
                    <a:pt x="6" y="34"/>
                  </a:lnTo>
                  <a:lnTo>
                    <a:pt x="4" y="37"/>
                  </a:lnTo>
                  <a:lnTo>
                    <a:pt x="2" y="38"/>
                  </a:lnTo>
                  <a:lnTo>
                    <a:pt x="1" y="38"/>
                  </a:lnTo>
                  <a:lnTo>
                    <a:pt x="1" y="38"/>
                  </a:lnTo>
                  <a:lnTo>
                    <a:pt x="1" y="39"/>
                  </a:lnTo>
                  <a:lnTo>
                    <a:pt x="0" y="42"/>
                  </a:lnTo>
                  <a:lnTo>
                    <a:pt x="0" y="43"/>
                  </a:lnTo>
                  <a:lnTo>
                    <a:pt x="0" y="43"/>
                  </a:lnTo>
                  <a:lnTo>
                    <a:pt x="0" y="43"/>
                  </a:lnTo>
                  <a:lnTo>
                    <a:pt x="1" y="43"/>
                  </a:lnTo>
                  <a:lnTo>
                    <a:pt x="1" y="43"/>
                  </a:lnTo>
                  <a:lnTo>
                    <a:pt x="2" y="45"/>
                  </a:lnTo>
                  <a:lnTo>
                    <a:pt x="2" y="45"/>
                  </a:lnTo>
                  <a:lnTo>
                    <a:pt x="2" y="46"/>
                  </a:lnTo>
                  <a:lnTo>
                    <a:pt x="2" y="46"/>
                  </a:lnTo>
                  <a:lnTo>
                    <a:pt x="2" y="46"/>
                  </a:lnTo>
                  <a:lnTo>
                    <a:pt x="2" y="47"/>
                  </a:lnTo>
                  <a:lnTo>
                    <a:pt x="2" y="47"/>
                  </a:lnTo>
                  <a:lnTo>
                    <a:pt x="2" y="49"/>
                  </a:lnTo>
                  <a:lnTo>
                    <a:pt x="2" y="49"/>
                  </a:lnTo>
                  <a:lnTo>
                    <a:pt x="2" y="50"/>
                  </a:lnTo>
                  <a:lnTo>
                    <a:pt x="2" y="50"/>
                  </a:lnTo>
                  <a:lnTo>
                    <a:pt x="4" y="52"/>
                  </a:lnTo>
                  <a:lnTo>
                    <a:pt x="4" y="53"/>
                  </a:lnTo>
                  <a:lnTo>
                    <a:pt x="4" y="54"/>
                  </a:lnTo>
                  <a:lnTo>
                    <a:pt x="4" y="54"/>
                  </a:lnTo>
                  <a:lnTo>
                    <a:pt x="4" y="56"/>
                  </a:lnTo>
                  <a:lnTo>
                    <a:pt x="2" y="56"/>
                  </a:lnTo>
                  <a:lnTo>
                    <a:pt x="2" y="56"/>
                  </a:lnTo>
                  <a:lnTo>
                    <a:pt x="2" y="56"/>
                  </a:lnTo>
                  <a:lnTo>
                    <a:pt x="2" y="56"/>
                  </a:lnTo>
                  <a:lnTo>
                    <a:pt x="2" y="56"/>
                  </a:lnTo>
                  <a:lnTo>
                    <a:pt x="1" y="57"/>
                  </a:lnTo>
                  <a:lnTo>
                    <a:pt x="1" y="58"/>
                  </a:lnTo>
                  <a:lnTo>
                    <a:pt x="1" y="58"/>
                  </a:lnTo>
                  <a:lnTo>
                    <a:pt x="2" y="58"/>
                  </a:lnTo>
                  <a:lnTo>
                    <a:pt x="2" y="60"/>
                  </a:lnTo>
                  <a:lnTo>
                    <a:pt x="4" y="61"/>
                  </a:lnTo>
                  <a:lnTo>
                    <a:pt x="4" y="61"/>
                  </a:lnTo>
                  <a:lnTo>
                    <a:pt x="4" y="61"/>
                  </a:lnTo>
                  <a:lnTo>
                    <a:pt x="5" y="61"/>
                  </a:lnTo>
                  <a:lnTo>
                    <a:pt x="5" y="61"/>
                  </a:lnTo>
                  <a:lnTo>
                    <a:pt x="6" y="61"/>
                  </a:lnTo>
                  <a:lnTo>
                    <a:pt x="6" y="61"/>
                  </a:lnTo>
                  <a:lnTo>
                    <a:pt x="6" y="61"/>
                  </a:lnTo>
                  <a:lnTo>
                    <a:pt x="8" y="62"/>
                  </a:lnTo>
                  <a:lnTo>
                    <a:pt x="9" y="64"/>
                  </a:lnTo>
                  <a:lnTo>
                    <a:pt x="9" y="65"/>
                  </a:lnTo>
                  <a:lnTo>
                    <a:pt x="9" y="65"/>
                  </a:lnTo>
                  <a:lnTo>
                    <a:pt x="10" y="66"/>
                  </a:lnTo>
                  <a:lnTo>
                    <a:pt x="10" y="66"/>
                  </a:lnTo>
                  <a:lnTo>
                    <a:pt x="10" y="68"/>
                  </a:lnTo>
                  <a:lnTo>
                    <a:pt x="10" y="68"/>
                  </a:lnTo>
                  <a:lnTo>
                    <a:pt x="10" y="68"/>
                  </a:lnTo>
                  <a:lnTo>
                    <a:pt x="10" y="68"/>
                  </a:lnTo>
                  <a:lnTo>
                    <a:pt x="10" y="69"/>
                  </a:lnTo>
                  <a:lnTo>
                    <a:pt x="10" y="71"/>
                  </a:lnTo>
                  <a:lnTo>
                    <a:pt x="12" y="71"/>
                  </a:lnTo>
                  <a:lnTo>
                    <a:pt x="12" y="72"/>
                  </a:lnTo>
                  <a:lnTo>
                    <a:pt x="12" y="73"/>
                  </a:lnTo>
                  <a:lnTo>
                    <a:pt x="12" y="73"/>
                  </a:lnTo>
                  <a:lnTo>
                    <a:pt x="13" y="75"/>
                  </a:lnTo>
                  <a:lnTo>
                    <a:pt x="15" y="77"/>
                  </a:lnTo>
                  <a:lnTo>
                    <a:pt x="15" y="79"/>
                  </a:lnTo>
                  <a:lnTo>
                    <a:pt x="15" y="79"/>
                  </a:lnTo>
                  <a:lnTo>
                    <a:pt x="15" y="80"/>
                  </a:lnTo>
                  <a:lnTo>
                    <a:pt x="16" y="80"/>
                  </a:lnTo>
                  <a:lnTo>
                    <a:pt x="16" y="80"/>
                  </a:lnTo>
                  <a:lnTo>
                    <a:pt x="16" y="80"/>
                  </a:lnTo>
                  <a:lnTo>
                    <a:pt x="16" y="80"/>
                  </a:lnTo>
                  <a:lnTo>
                    <a:pt x="16" y="81"/>
                  </a:lnTo>
                  <a:lnTo>
                    <a:pt x="16" y="81"/>
                  </a:lnTo>
                  <a:lnTo>
                    <a:pt x="17" y="83"/>
                  </a:lnTo>
                  <a:lnTo>
                    <a:pt x="17" y="83"/>
                  </a:lnTo>
                  <a:lnTo>
                    <a:pt x="17" y="84"/>
                  </a:lnTo>
                  <a:lnTo>
                    <a:pt x="17" y="84"/>
                  </a:lnTo>
                  <a:lnTo>
                    <a:pt x="19" y="86"/>
                  </a:lnTo>
                  <a:lnTo>
                    <a:pt x="19" y="86"/>
                  </a:lnTo>
                  <a:lnTo>
                    <a:pt x="20" y="86"/>
                  </a:lnTo>
                  <a:lnTo>
                    <a:pt x="21" y="86"/>
                  </a:lnTo>
                  <a:lnTo>
                    <a:pt x="21" y="87"/>
                  </a:lnTo>
                  <a:lnTo>
                    <a:pt x="23" y="87"/>
                  </a:lnTo>
                  <a:lnTo>
                    <a:pt x="23" y="88"/>
                  </a:lnTo>
                  <a:lnTo>
                    <a:pt x="24" y="88"/>
                  </a:lnTo>
                  <a:lnTo>
                    <a:pt x="24" y="88"/>
                  </a:lnTo>
                  <a:lnTo>
                    <a:pt x="24" y="88"/>
                  </a:lnTo>
                  <a:lnTo>
                    <a:pt x="25" y="88"/>
                  </a:lnTo>
                  <a:lnTo>
                    <a:pt x="25" y="88"/>
                  </a:lnTo>
                  <a:lnTo>
                    <a:pt x="27" y="90"/>
                  </a:lnTo>
                  <a:lnTo>
                    <a:pt x="27" y="90"/>
                  </a:lnTo>
                  <a:lnTo>
                    <a:pt x="27" y="90"/>
                  </a:lnTo>
                  <a:lnTo>
                    <a:pt x="28" y="91"/>
                  </a:lnTo>
                  <a:lnTo>
                    <a:pt x="28" y="91"/>
                  </a:lnTo>
                  <a:lnTo>
                    <a:pt x="30" y="91"/>
                  </a:lnTo>
                  <a:lnTo>
                    <a:pt x="31" y="91"/>
                  </a:lnTo>
                  <a:lnTo>
                    <a:pt x="32" y="91"/>
                  </a:lnTo>
                  <a:lnTo>
                    <a:pt x="32" y="92"/>
                  </a:lnTo>
                  <a:lnTo>
                    <a:pt x="34" y="92"/>
                  </a:lnTo>
                  <a:lnTo>
                    <a:pt x="36" y="94"/>
                  </a:lnTo>
                  <a:lnTo>
                    <a:pt x="38" y="94"/>
                  </a:lnTo>
                  <a:lnTo>
                    <a:pt x="38" y="94"/>
                  </a:lnTo>
                  <a:lnTo>
                    <a:pt x="38" y="94"/>
                  </a:lnTo>
                  <a:lnTo>
                    <a:pt x="38" y="94"/>
                  </a:lnTo>
                  <a:lnTo>
                    <a:pt x="40" y="95"/>
                  </a:lnTo>
                  <a:lnTo>
                    <a:pt x="42" y="95"/>
                  </a:lnTo>
                  <a:lnTo>
                    <a:pt x="42" y="95"/>
                  </a:lnTo>
                  <a:lnTo>
                    <a:pt x="43" y="96"/>
                  </a:lnTo>
                  <a:lnTo>
                    <a:pt x="44" y="96"/>
                  </a:lnTo>
                  <a:lnTo>
                    <a:pt x="44" y="96"/>
                  </a:lnTo>
                  <a:lnTo>
                    <a:pt x="46" y="96"/>
                  </a:lnTo>
                  <a:lnTo>
                    <a:pt x="47" y="96"/>
                  </a:lnTo>
                  <a:lnTo>
                    <a:pt x="49" y="98"/>
                  </a:lnTo>
                  <a:lnTo>
                    <a:pt x="49" y="98"/>
                  </a:lnTo>
                  <a:lnTo>
                    <a:pt x="50" y="98"/>
                  </a:lnTo>
                  <a:lnTo>
                    <a:pt x="50" y="98"/>
                  </a:lnTo>
                  <a:lnTo>
                    <a:pt x="50" y="96"/>
                  </a:lnTo>
                  <a:lnTo>
                    <a:pt x="50" y="96"/>
                  </a:lnTo>
                  <a:lnTo>
                    <a:pt x="50" y="95"/>
                  </a:lnTo>
                  <a:lnTo>
                    <a:pt x="50" y="95"/>
                  </a:lnTo>
                  <a:lnTo>
                    <a:pt x="51" y="96"/>
                  </a:lnTo>
                  <a:lnTo>
                    <a:pt x="54" y="98"/>
                  </a:lnTo>
                  <a:lnTo>
                    <a:pt x="54" y="98"/>
                  </a:lnTo>
                  <a:lnTo>
                    <a:pt x="55" y="101"/>
                  </a:lnTo>
                  <a:lnTo>
                    <a:pt x="55" y="102"/>
                  </a:lnTo>
                  <a:lnTo>
                    <a:pt x="55" y="102"/>
                  </a:lnTo>
                  <a:lnTo>
                    <a:pt x="57" y="103"/>
                  </a:lnTo>
                  <a:lnTo>
                    <a:pt x="57" y="105"/>
                  </a:lnTo>
                  <a:lnTo>
                    <a:pt x="57" y="106"/>
                  </a:lnTo>
                  <a:lnTo>
                    <a:pt x="57" y="106"/>
                  </a:lnTo>
                  <a:lnTo>
                    <a:pt x="57" y="107"/>
                  </a:lnTo>
                  <a:lnTo>
                    <a:pt x="57" y="107"/>
                  </a:lnTo>
                  <a:lnTo>
                    <a:pt x="57" y="109"/>
                  </a:lnTo>
                  <a:lnTo>
                    <a:pt x="58" y="109"/>
                  </a:lnTo>
                  <a:lnTo>
                    <a:pt x="58" y="110"/>
                  </a:lnTo>
                  <a:lnTo>
                    <a:pt x="57" y="111"/>
                  </a:lnTo>
                  <a:lnTo>
                    <a:pt x="57" y="113"/>
                  </a:lnTo>
                  <a:lnTo>
                    <a:pt x="57" y="113"/>
                  </a:lnTo>
                  <a:lnTo>
                    <a:pt x="57" y="113"/>
                  </a:lnTo>
                  <a:lnTo>
                    <a:pt x="57" y="114"/>
                  </a:lnTo>
                  <a:lnTo>
                    <a:pt x="58" y="114"/>
                  </a:lnTo>
                  <a:lnTo>
                    <a:pt x="58" y="115"/>
                  </a:lnTo>
                  <a:lnTo>
                    <a:pt x="58" y="115"/>
                  </a:lnTo>
                  <a:lnTo>
                    <a:pt x="58" y="117"/>
                  </a:lnTo>
                  <a:lnTo>
                    <a:pt x="59" y="117"/>
                  </a:lnTo>
                  <a:lnTo>
                    <a:pt x="59" y="117"/>
                  </a:lnTo>
                  <a:lnTo>
                    <a:pt x="59" y="117"/>
                  </a:lnTo>
                  <a:lnTo>
                    <a:pt x="61" y="118"/>
                  </a:lnTo>
                  <a:lnTo>
                    <a:pt x="61" y="118"/>
                  </a:lnTo>
                  <a:lnTo>
                    <a:pt x="61" y="120"/>
                  </a:lnTo>
                  <a:lnTo>
                    <a:pt x="63" y="120"/>
                  </a:lnTo>
                  <a:lnTo>
                    <a:pt x="66" y="120"/>
                  </a:lnTo>
                  <a:lnTo>
                    <a:pt x="66" y="120"/>
                  </a:lnTo>
                  <a:lnTo>
                    <a:pt x="68" y="120"/>
                  </a:lnTo>
                  <a:lnTo>
                    <a:pt x="68" y="120"/>
                  </a:lnTo>
                  <a:lnTo>
                    <a:pt x="69" y="120"/>
                  </a:lnTo>
                  <a:lnTo>
                    <a:pt x="69" y="118"/>
                  </a:lnTo>
                  <a:lnTo>
                    <a:pt x="70" y="118"/>
                  </a:lnTo>
                  <a:lnTo>
                    <a:pt x="72" y="118"/>
                  </a:lnTo>
                  <a:lnTo>
                    <a:pt x="73" y="118"/>
                  </a:lnTo>
                  <a:lnTo>
                    <a:pt x="74" y="120"/>
                  </a:lnTo>
                  <a:lnTo>
                    <a:pt x="74" y="120"/>
                  </a:lnTo>
                  <a:lnTo>
                    <a:pt x="76" y="121"/>
                  </a:lnTo>
                  <a:lnTo>
                    <a:pt x="78" y="121"/>
                  </a:lnTo>
                  <a:lnTo>
                    <a:pt x="80" y="120"/>
                  </a:lnTo>
                  <a:lnTo>
                    <a:pt x="81" y="120"/>
                  </a:lnTo>
                  <a:lnTo>
                    <a:pt x="83" y="120"/>
                  </a:lnTo>
                  <a:lnTo>
                    <a:pt x="84" y="120"/>
                  </a:lnTo>
                  <a:lnTo>
                    <a:pt x="85" y="120"/>
                  </a:lnTo>
                  <a:lnTo>
                    <a:pt x="85" y="120"/>
                  </a:lnTo>
                  <a:lnTo>
                    <a:pt x="87" y="121"/>
                  </a:lnTo>
                  <a:lnTo>
                    <a:pt x="88" y="121"/>
                  </a:lnTo>
                  <a:lnTo>
                    <a:pt x="91" y="120"/>
                  </a:lnTo>
                  <a:lnTo>
                    <a:pt x="92" y="120"/>
                  </a:lnTo>
                  <a:lnTo>
                    <a:pt x="93" y="118"/>
                  </a:lnTo>
                  <a:lnTo>
                    <a:pt x="93" y="117"/>
                  </a:lnTo>
                  <a:lnTo>
                    <a:pt x="93" y="115"/>
                  </a:lnTo>
                  <a:lnTo>
                    <a:pt x="95" y="115"/>
                  </a:lnTo>
                  <a:lnTo>
                    <a:pt x="95" y="115"/>
                  </a:lnTo>
                  <a:lnTo>
                    <a:pt x="97" y="115"/>
                  </a:lnTo>
                  <a:lnTo>
                    <a:pt x="99" y="115"/>
                  </a:lnTo>
                  <a:lnTo>
                    <a:pt x="100" y="117"/>
                  </a:lnTo>
                  <a:lnTo>
                    <a:pt x="102" y="117"/>
                  </a:lnTo>
                  <a:lnTo>
                    <a:pt x="104" y="115"/>
                  </a:lnTo>
                  <a:lnTo>
                    <a:pt x="107" y="114"/>
                  </a:lnTo>
                  <a:lnTo>
                    <a:pt x="108" y="114"/>
                  </a:lnTo>
                  <a:lnTo>
                    <a:pt x="110" y="114"/>
                  </a:lnTo>
                  <a:lnTo>
                    <a:pt x="111" y="113"/>
                  </a:lnTo>
                  <a:lnTo>
                    <a:pt x="112" y="113"/>
                  </a:lnTo>
                  <a:lnTo>
                    <a:pt x="114" y="111"/>
                  </a:lnTo>
                  <a:lnTo>
                    <a:pt x="115" y="111"/>
                  </a:lnTo>
                  <a:lnTo>
                    <a:pt x="118" y="110"/>
                  </a:lnTo>
                  <a:lnTo>
                    <a:pt x="119" y="109"/>
                  </a:lnTo>
                  <a:lnTo>
                    <a:pt x="122" y="107"/>
                  </a:lnTo>
                  <a:lnTo>
                    <a:pt x="123" y="106"/>
                  </a:lnTo>
                  <a:lnTo>
                    <a:pt x="123" y="106"/>
                  </a:lnTo>
                  <a:close/>
                  <a:moveTo>
                    <a:pt x="36" y="11"/>
                  </a:moveTo>
                  <a:lnTo>
                    <a:pt x="38" y="12"/>
                  </a:lnTo>
                  <a:lnTo>
                    <a:pt x="39" y="12"/>
                  </a:lnTo>
                  <a:lnTo>
                    <a:pt x="39" y="12"/>
                  </a:lnTo>
                  <a:lnTo>
                    <a:pt x="40" y="12"/>
                  </a:lnTo>
                  <a:lnTo>
                    <a:pt x="40" y="12"/>
                  </a:lnTo>
                  <a:lnTo>
                    <a:pt x="40" y="12"/>
                  </a:lnTo>
                  <a:lnTo>
                    <a:pt x="40" y="11"/>
                  </a:lnTo>
                  <a:lnTo>
                    <a:pt x="40" y="11"/>
                  </a:lnTo>
                  <a:lnTo>
                    <a:pt x="39" y="11"/>
                  </a:lnTo>
                  <a:lnTo>
                    <a:pt x="39" y="11"/>
                  </a:lnTo>
                  <a:lnTo>
                    <a:pt x="38" y="11"/>
                  </a:lnTo>
                  <a:lnTo>
                    <a:pt x="38" y="9"/>
                  </a:lnTo>
                  <a:lnTo>
                    <a:pt x="38" y="9"/>
                  </a:lnTo>
                  <a:lnTo>
                    <a:pt x="36" y="9"/>
                  </a:lnTo>
                  <a:lnTo>
                    <a:pt x="36" y="11"/>
                  </a:lnTo>
                  <a:lnTo>
                    <a:pt x="36" y="11"/>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5" name="Tajikistan">
              <a:extLst>
                <a:ext uri="{FF2B5EF4-FFF2-40B4-BE49-F238E27FC236}">
                  <a16:creationId xmlns:a16="http://schemas.microsoft.com/office/drawing/2014/main" id="{715C6F72-25A6-4D99-B488-2BC59CF92A82}"/>
                </a:ext>
              </a:extLst>
            </p:cNvPr>
            <p:cNvSpPr>
              <a:spLocks noEditPoints="1"/>
            </p:cNvSpPr>
            <p:nvPr/>
          </p:nvSpPr>
          <p:spPr bwMode="auto">
            <a:xfrm>
              <a:off x="6559465" y="3046953"/>
              <a:ext cx="169268" cy="109640"/>
            </a:xfrm>
            <a:custGeom>
              <a:avLst/>
              <a:gdLst>
                <a:gd name="T0" fmla="*/ 36 w 88"/>
                <a:gd name="T1" fmla="*/ 0 h 57"/>
                <a:gd name="T2" fmla="*/ 35 w 88"/>
                <a:gd name="T3" fmla="*/ 15 h 57"/>
                <a:gd name="T4" fmla="*/ 38 w 88"/>
                <a:gd name="T5" fmla="*/ 15 h 57"/>
                <a:gd name="T6" fmla="*/ 85 w 88"/>
                <a:gd name="T7" fmla="*/ 43 h 57"/>
                <a:gd name="T8" fmla="*/ 84 w 88"/>
                <a:gd name="T9" fmla="*/ 38 h 57"/>
                <a:gd name="T10" fmla="*/ 81 w 88"/>
                <a:gd name="T11" fmla="*/ 32 h 57"/>
                <a:gd name="T12" fmla="*/ 74 w 88"/>
                <a:gd name="T13" fmla="*/ 32 h 57"/>
                <a:gd name="T14" fmla="*/ 72 w 88"/>
                <a:gd name="T15" fmla="*/ 28 h 57"/>
                <a:gd name="T16" fmla="*/ 72 w 88"/>
                <a:gd name="T17" fmla="*/ 26 h 57"/>
                <a:gd name="T18" fmla="*/ 69 w 88"/>
                <a:gd name="T19" fmla="*/ 20 h 57"/>
                <a:gd name="T20" fmla="*/ 62 w 88"/>
                <a:gd name="T21" fmla="*/ 21 h 57"/>
                <a:gd name="T22" fmla="*/ 55 w 88"/>
                <a:gd name="T23" fmla="*/ 24 h 57"/>
                <a:gd name="T24" fmla="*/ 50 w 88"/>
                <a:gd name="T25" fmla="*/ 23 h 57"/>
                <a:gd name="T26" fmla="*/ 47 w 88"/>
                <a:gd name="T27" fmla="*/ 20 h 57"/>
                <a:gd name="T28" fmla="*/ 46 w 88"/>
                <a:gd name="T29" fmla="*/ 19 h 57"/>
                <a:gd name="T30" fmla="*/ 40 w 88"/>
                <a:gd name="T31" fmla="*/ 21 h 57"/>
                <a:gd name="T32" fmla="*/ 35 w 88"/>
                <a:gd name="T33" fmla="*/ 19 h 57"/>
                <a:gd name="T34" fmla="*/ 31 w 88"/>
                <a:gd name="T35" fmla="*/ 19 h 57"/>
                <a:gd name="T36" fmla="*/ 23 w 88"/>
                <a:gd name="T37" fmla="*/ 20 h 57"/>
                <a:gd name="T38" fmla="*/ 21 w 88"/>
                <a:gd name="T39" fmla="*/ 13 h 57"/>
                <a:gd name="T40" fmla="*/ 24 w 88"/>
                <a:gd name="T41" fmla="*/ 13 h 57"/>
                <a:gd name="T42" fmla="*/ 32 w 88"/>
                <a:gd name="T43" fmla="*/ 12 h 57"/>
                <a:gd name="T44" fmla="*/ 36 w 88"/>
                <a:gd name="T45" fmla="*/ 13 h 57"/>
                <a:gd name="T46" fmla="*/ 40 w 88"/>
                <a:gd name="T47" fmla="*/ 11 h 57"/>
                <a:gd name="T48" fmla="*/ 34 w 88"/>
                <a:gd name="T49" fmla="*/ 9 h 57"/>
                <a:gd name="T50" fmla="*/ 38 w 88"/>
                <a:gd name="T51" fmla="*/ 5 h 57"/>
                <a:gd name="T52" fmla="*/ 36 w 88"/>
                <a:gd name="T53" fmla="*/ 2 h 57"/>
                <a:gd name="T54" fmla="*/ 34 w 88"/>
                <a:gd name="T55" fmla="*/ 0 h 57"/>
                <a:gd name="T56" fmla="*/ 27 w 88"/>
                <a:gd name="T57" fmla="*/ 5 h 57"/>
                <a:gd name="T58" fmla="*/ 21 w 88"/>
                <a:gd name="T59" fmla="*/ 4 h 57"/>
                <a:gd name="T60" fmla="*/ 21 w 88"/>
                <a:gd name="T61" fmla="*/ 9 h 57"/>
                <a:gd name="T62" fmla="*/ 15 w 88"/>
                <a:gd name="T63" fmla="*/ 11 h 57"/>
                <a:gd name="T64" fmla="*/ 17 w 88"/>
                <a:gd name="T65" fmla="*/ 12 h 57"/>
                <a:gd name="T66" fmla="*/ 16 w 88"/>
                <a:gd name="T67" fmla="*/ 13 h 57"/>
                <a:gd name="T68" fmla="*/ 16 w 88"/>
                <a:gd name="T69" fmla="*/ 15 h 57"/>
                <a:gd name="T70" fmla="*/ 13 w 88"/>
                <a:gd name="T71" fmla="*/ 17 h 57"/>
                <a:gd name="T72" fmla="*/ 9 w 88"/>
                <a:gd name="T73" fmla="*/ 19 h 57"/>
                <a:gd name="T74" fmla="*/ 1 w 88"/>
                <a:gd name="T75" fmla="*/ 20 h 57"/>
                <a:gd name="T76" fmla="*/ 2 w 88"/>
                <a:gd name="T77" fmla="*/ 26 h 57"/>
                <a:gd name="T78" fmla="*/ 6 w 88"/>
                <a:gd name="T79" fmla="*/ 27 h 57"/>
                <a:gd name="T80" fmla="*/ 8 w 88"/>
                <a:gd name="T81" fmla="*/ 32 h 57"/>
                <a:gd name="T82" fmla="*/ 11 w 88"/>
                <a:gd name="T83" fmla="*/ 38 h 57"/>
                <a:gd name="T84" fmla="*/ 6 w 88"/>
                <a:gd name="T85" fmla="*/ 43 h 57"/>
                <a:gd name="T86" fmla="*/ 5 w 88"/>
                <a:gd name="T87" fmla="*/ 51 h 57"/>
                <a:gd name="T88" fmla="*/ 11 w 88"/>
                <a:gd name="T89" fmla="*/ 51 h 57"/>
                <a:gd name="T90" fmla="*/ 16 w 88"/>
                <a:gd name="T91" fmla="*/ 50 h 57"/>
                <a:gd name="T92" fmla="*/ 17 w 88"/>
                <a:gd name="T93" fmla="*/ 49 h 57"/>
                <a:gd name="T94" fmla="*/ 23 w 88"/>
                <a:gd name="T95" fmla="*/ 50 h 57"/>
                <a:gd name="T96" fmla="*/ 28 w 88"/>
                <a:gd name="T97" fmla="*/ 45 h 57"/>
                <a:gd name="T98" fmla="*/ 32 w 88"/>
                <a:gd name="T99" fmla="*/ 45 h 57"/>
                <a:gd name="T100" fmla="*/ 34 w 88"/>
                <a:gd name="T101" fmla="*/ 39 h 57"/>
                <a:gd name="T102" fmla="*/ 43 w 88"/>
                <a:gd name="T103" fmla="*/ 36 h 57"/>
                <a:gd name="T104" fmla="*/ 46 w 88"/>
                <a:gd name="T105" fmla="*/ 41 h 57"/>
                <a:gd name="T106" fmla="*/ 46 w 88"/>
                <a:gd name="T107" fmla="*/ 47 h 57"/>
                <a:gd name="T108" fmla="*/ 49 w 88"/>
                <a:gd name="T109" fmla="*/ 57 h 57"/>
                <a:gd name="T110" fmla="*/ 59 w 88"/>
                <a:gd name="T111" fmla="*/ 53 h 57"/>
                <a:gd name="T112" fmla="*/ 70 w 88"/>
                <a:gd name="T113" fmla="*/ 47 h 57"/>
                <a:gd name="T114" fmla="*/ 70 w 88"/>
                <a:gd name="T115" fmla="*/ 49 h 57"/>
                <a:gd name="T116" fmla="*/ 77 w 88"/>
                <a:gd name="T117" fmla="*/ 49 h 57"/>
                <a:gd name="T118" fmla="*/ 83 w 88"/>
                <a:gd name="T119" fmla="*/ 47 h 57"/>
                <a:gd name="T120" fmla="*/ 87 w 88"/>
                <a:gd name="T121" fmla="*/ 4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 h="57">
                  <a:moveTo>
                    <a:pt x="36" y="1"/>
                  </a:moveTo>
                  <a:lnTo>
                    <a:pt x="36" y="1"/>
                  </a:lnTo>
                  <a:lnTo>
                    <a:pt x="36" y="1"/>
                  </a:lnTo>
                  <a:lnTo>
                    <a:pt x="36" y="0"/>
                  </a:lnTo>
                  <a:lnTo>
                    <a:pt x="36" y="0"/>
                  </a:lnTo>
                  <a:lnTo>
                    <a:pt x="36" y="0"/>
                  </a:lnTo>
                  <a:lnTo>
                    <a:pt x="36" y="0"/>
                  </a:lnTo>
                  <a:lnTo>
                    <a:pt x="36" y="1"/>
                  </a:lnTo>
                  <a:close/>
                  <a:moveTo>
                    <a:pt x="36" y="15"/>
                  </a:moveTo>
                  <a:lnTo>
                    <a:pt x="35" y="15"/>
                  </a:lnTo>
                  <a:lnTo>
                    <a:pt x="35" y="15"/>
                  </a:lnTo>
                  <a:lnTo>
                    <a:pt x="35" y="15"/>
                  </a:lnTo>
                  <a:lnTo>
                    <a:pt x="35" y="16"/>
                  </a:lnTo>
                  <a:lnTo>
                    <a:pt x="36" y="16"/>
                  </a:lnTo>
                  <a:lnTo>
                    <a:pt x="36" y="16"/>
                  </a:lnTo>
                  <a:lnTo>
                    <a:pt x="38" y="16"/>
                  </a:lnTo>
                  <a:lnTo>
                    <a:pt x="38" y="16"/>
                  </a:lnTo>
                  <a:lnTo>
                    <a:pt x="38" y="15"/>
                  </a:lnTo>
                  <a:lnTo>
                    <a:pt x="36" y="15"/>
                  </a:lnTo>
                  <a:close/>
                  <a:moveTo>
                    <a:pt x="87" y="47"/>
                  </a:moveTo>
                  <a:lnTo>
                    <a:pt x="87" y="46"/>
                  </a:lnTo>
                  <a:lnTo>
                    <a:pt x="85" y="46"/>
                  </a:lnTo>
                  <a:lnTo>
                    <a:pt x="85" y="45"/>
                  </a:lnTo>
                  <a:lnTo>
                    <a:pt x="85" y="43"/>
                  </a:lnTo>
                  <a:lnTo>
                    <a:pt x="85" y="43"/>
                  </a:lnTo>
                  <a:lnTo>
                    <a:pt x="85" y="42"/>
                  </a:lnTo>
                  <a:lnTo>
                    <a:pt x="85" y="42"/>
                  </a:lnTo>
                  <a:lnTo>
                    <a:pt x="85" y="41"/>
                  </a:lnTo>
                  <a:lnTo>
                    <a:pt x="84" y="39"/>
                  </a:lnTo>
                  <a:lnTo>
                    <a:pt x="84" y="38"/>
                  </a:lnTo>
                  <a:lnTo>
                    <a:pt x="84" y="38"/>
                  </a:lnTo>
                  <a:lnTo>
                    <a:pt x="84" y="36"/>
                  </a:lnTo>
                  <a:lnTo>
                    <a:pt x="84" y="35"/>
                  </a:lnTo>
                  <a:lnTo>
                    <a:pt x="84" y="34"/>
                  </a:lnTo>
                  <a:lnTo>
                    <a:pt x="84" y="34"/>
                  </a:lnTo>
                  <a:lnTo>
                    <a:pt x="81" y="32"/>
                  </a:lnTo>
                  <a:lnTo>
                    <a:pt x="79" y="31"/>
                  </a:lnTo>
                  <a:lnTo>
                    <a:pt x="77" y="31"/>
                  </a:lnTo>
                  <a:lnTo>
                    <a:pt x="76" y="31"/>
                  </a:lnTo>
                  <a:lnTo>
                    <a:pt x="76" y="32"/>
                  </a:lnTo>
                  <a:lnTo>
                    <a:pt x="76" y="32"/>
                  </a:lnTo>
                  <a:lnTo>
                    <a:pt x="74" y="32"/>
                  </a:lnTo>
                  <a:lnTo>
                    <a:pt x="73" y="32"/>
                  </a:lnTo>
                  <a:lnTo>
                    <a:pt x="73" y="32"/>
                  </a:lnTo>
                  <a:lnTo>
                    <a:pt x="72" y="31"/>
                  </a:lnTo>
                  <a:lnTo>
                    <a:pt x="72" y="30"/>
                  </a:lnTo>
                  <a:lnTo>
                    <a:pt x="72" y="28"/>
                  </a:lnTo>
                  <a:lnTo>
                    <a:pt x="72" y="28"/>
                  </a:lnTo>
                  <a:lnTo>
                    <a:pt x="72" y="28"/>
                  </a:lnTo>
                  <a:lnTo>
                    <a:pt x="73" y="27"/>
                  </a:lnTo>
                  <a:lnTo>
                    <a:pt x="73" y="27"/>
                  </a:lnTo>
                  <a:lnTo>
                    <a:pt x="73" y="27"/>
                  </a:lnTo>
                  <a:lnTo>
                    <a:pt x="72" y="26"/>
                  </a:lnTo>
                  <a:lnTo>
                    <a:pt x="72" y="26"/>
                  </a:lnTo>
                  <a:lnTo>
                    <a:pt x="70" y="24"/>
                  </a:lnTo>
                  <a:lnTo>
                    <a:pt x="70" y="23"/>
                  </a:lnTo>
                  <a:lnTo>
                    <a:pt x="70" y="21"/>
                  </a:lnTo>
                  <a:lnTo>
                    <a:pt x="70" y="20"/>
                  </a:lnTo>
                  <a:lnTo>
                    <a:pt x="70" y="20"/>
                  </a:lnTo>
                  <a:lnTo>
                    <a:pt x="69" y="20"/>
                  </a:lnTo>
                  <a:lnTo>
                    <a:pt x="68" y="20"/>
                  </a:lnTo>
                  <a:lnTo>
                    <a:pt x="68" y="21"/>
                  </a:lnTo>
                  <a:lnTo>
                    <a:pt x="66" y="21"/>
                  </a:lnTo>
                  <a:lnTo>
                    <a:pt x="65" y="21"/>
                  </a:lnTo>
                  <a:lnTo>
                    <a:pt x="64" y="21"/>
                  </a:lnTo>
                  <a:lnTo>
                    <a:pt x="62" y="21"/>
                  </a:lnTo>
                  <a:lnTo>
                    <a:pt x="59" y="21"/>
                  </a:lnTo>
                  <a:lnTo>
                    <a:pt x="58" y="21"/>
                  </a:lnTo>
                  <a:lnTo>
                    <a:pt x="58" y="21"/>
                  </a:lnTo>
                  <a:lnTo>
                    <a:pt x="57" y="23"/>
                  </a:lnTo>
                  <a:lnTo>
                    <a:pt x="55" y="23"/>
                  </a:lnTo>
                  <a:lnTo>
                    <a:pt x="55" y="24"/>
                  </a:lnTo>
                  <a:lnTo>
                    <a:pt x="55" y="24"/>
                  </a:lnTo>
                  <a:lnTo>
                    <a:pt x="54" y="23"/>
                  </a:lnTo>
                  <a:lnTo>
                    <a:pt x="53" y="23"/>
                  </a:lnTo>
                  <a:lnTo>
                    <a:pt x="53" y="21"/>
                  </a:lnTo>
                  <a:lnTo>
                    <a:pt x="53" y="21"/>
                  </a:lnTo>
                  <a:lnTo>
                    <a:pt x="50" y="23"/>
                  </a:lnTo>
                  <a:lnTo>
                    <a:pt x="50" y="23"/>
                  </a:lnTo>
                  <a:lnTo>
                    <a:pt x="49" y="23"/>
                  </a:lnTo>
                  <a:lnTo>
                    <a:pt x="49" y="21"/>
                  </a:lnTo>
                  <a:lnTo>
                    <a:pt x="49" y="21"/>
                  </a:lnTo>
                  <a:lnTo>
                    <a:pt x="49" y="20"/>
                  </a:lnTo>
                  <a:lnTo>
                    <a:pt x="47" y="20"/>
                  </a:lnTo>
                  <a:lnTo>
                    <a:pt x="47" y="20"/>
                  </a:lnTo>
                  <a:lnTo>
                    <a:pt x="47" y="20"/>
                  </a:lnTo>
                  <a:lnTo>
                    <a:pt x="47" y="19"/>
                  </a:lnTo>
                  <a:lnTo>
                    <a:pt x="47" y="19"/>
                  </a:lnTo>
                  <a:lnTo>
                    <a:pt x="46" y="19"/>
                  </a:lnTo>
                  <a:lnTo>
                    <a:pt x="46" y="19"/>
                  </a:lnTo>
                  <a:lnTo>
                    <a:pt x="45" y="19"/>
                  </a:lnTo>
                  <a:lnTo>
                    <a:pt x="45" y="20"/>
                  </a:lnTo>
                  <a:lnTo>
                    <a:pt x="43" y="20"/>
                  </a:lnTo>
                  <a:lnTo>
                    <a:pt x="42" y="20"/>
                  </a:lnTo>
                  <a:lnTo>
                    <a:pt x="42" y="20"/>
                  </a:lnTo>
                  <a:lnTo>
                    <a:pt x="40" y="21"/>
                  </a:lnTo>
                  <a:lnTo>
                    <a:pt x="39" y="21"/>
                  </a:lnTo>
                  <a:lnTo>
                    <a:pt x="38" y="21"/>
                  </a:lnTo>
                  <a:lnTo>
                    <a:pt x="38" y="20"/>
                  </a:lnTo>
                  <a:lnTo>
                    <a:pt x="36" y="19"/>
                  </a:lnTo>
                  <a:lnTo>
                    <a:pt x="36" y="19"/>
                  </a:lnTo>
                  <a:lnTo>
                    <a:pt x="35" y="19"/>
                  </a:lnTo>
                  <a:lnTo>
                    <a:pt x="34" y="19"/>
                  </a:lnTo>
                  <a:lnTo>
                    <a:pt x="32" y="20"/>
                  </a:lnTo>
                  <a:lnTo>
                    <a:pt x="32" y="19"/>
                  </a:lnTo>
                  <a:lnTo>
                    <a:pt x="31" y="19"/>
                  </a:lnTo>
                  <a:lnTo>
                    <a:pt x="31" y="19"/>
                  </a:lnTo>
                  <a:lnTo>
                    <a:pt x="31" y="19"/>
                  </a:lnTo>
                  <a:lnTo>
                    <a:pt x="30" y="19"/>
                  </a:lnTo>
                  <a:lnTo>
                    <a:pt x="27" y="19"/>
                  </a:lnTo>
                  <a:lnTo>
                    <a:pt x="26" y="19"/>
                  </a:lnTo>
                  <a:lnTo>
                    <a:pt x="26" y="19"/>
                  </a:lnTo>
                  <a:lnTo>
                    <a:pt x="24" y="20"/>
                  </a:lnTo>
                  <a:lnTo>
                    <a:pt x="23" y="20"/>
                  </a:lnTo>
                  <a:lnTo>
                    <a:pt x="21" y="20"/>
                  </a:lnTo>
                  <a:lnTo>
                    <a:pt x="21" y="17"/>
                  </a:lnTo>
                  <a:lnTo>
                    <a:pt x="21" y="16"/>
                  </a:lnTo>
                  <a:lnTo>
                    <a:pt x="21" y="16"/>
                  </a:lnTo>
                  <a:lnTo>
                    <a:pt x="21" y="15"/>
                  </a:lnTo>
                  <a:lnTo>
                    <a:pt x="21" y="13"/>
                  </a:lnTo>
                  <a:lnTo>
                    <a:pt x="23" y="15"/>
                  </a:lnTo>
                  <a:lnTo>
                    <a:pt x="23" y="15"/>
                  </a:lnTo>
                  <a:lnTo>
                    <a:pt x="24" y="15"/>
                  </a:lnTo>
                  <a:lnTo>
                    <a:pt x="24" y="15"/>
                  </a:lnTo>
                  <a:lnTo>
                    <a:pt x="24" y="13"/>
                  </a:lnTo>
                  <a:lnTo>
                    <a:pt x="24" y="13"/>
                  </a:lnTo>
                  <a:lnTo>
                    <a:pt x="24" y="12"/>
                  </a:lnTo>
                  <a:lnTo>
                    <a:pt x="24" y="12"/>
                  </a:lnTo>
                  <a:lnTo>
                    <a:pt x="27" y="11"/>
                  </a:lnTo>
                  <a:lnTo>
                    <a:pt x="30" y="11"/>
                  </a:lnTo>
                  <a:lnTo>
                    <a:pt x="31" y="11"/>
                  </a:lnTo>
                  <a:lnTo>
                    <a:pt x="32" y="12"/>
                  </a:lnTo>
                  <a:lnTo>
                    <a:pt x="34" y="12"/>
                  </a:lnTo>
                  <a:lnTo>
                    <a:pt x="35" y="13"/>
                  </a:lnTo>
                  <a:lnTo>
                    <a:pt x="35" y="15"/>
                  </a:lnTo>
                  <a:lnTo>
                    <a:pt x="36" y="13"/>
                  </a:lnTo>
                  <a:lnTo>
                    <a:pt x="36" y="13"/>
                  </a:lnTo>
                  <a:lnTo>
                    <a:pt x="36" y="13"/>
                  </a:lnTo>
                  <a:lnTo>
                    <a:pt x="36" y="12"/>
                  </a:lnTo>
                  <a:lnTo>
                    <a:pt x="38" y="12"/>
                  </a:lnTo>
                  <a:lnTo>
                    <a:pt x="40" y="11"/>
                  </a:lnTo>
                  <a:lnTo>
                    <a:pt x="40" y="11"/>
                  </a:lnTo>
                  <a:lnTo>
                    <a:pt x="40" y="11"/>
                  </a:lnTo>
                  <a:lnTo>
                    <a:pt x="40" y="11"/>
                  </a:lnTo>
                  <a:lnTo>
                    <a:pt x="36" y="11"/>
                  </a:lnTo>
                  <a:lnTo>
                    <a:pt x="36" y="11"/>
                  </a:lnTo>
                  <a:lnTo>
                    <a:pt x="36" y="9"/>
                  </a:lnTo>
                  <a:lnTo>
                    <a:pt x="35" y="9"/>
                  </a:lnTo>
                  <a:lnTo>
                    <a:pt x="35" y="9"/>
                  </a:lnTo>
                  <a:lnTo>
                    <a:pt x="34" y="9"/>
                  </a:lnTo>
                  <a:lnTo>
                    <a:pt x="34" y="8"/>
                  </a:lnTo>
                  <a:lnTo>
                    <a:pt x="34" y="8"/>
                  </a:lnTo>
                  <a:lnTo>
                    <a:pt x="34" y="8"/>
                  </a:lnTo>
                  <a:lnTo>
                    <a:pt x="34" y="8"/>
                  </a:lnTo>
                  <a:lnTo>
                    <a:pt x="36" y="7"/>
                  </a:lnTo>
                  <a:lnTo>
                    <a:pt x="38" y="5"/>
                  </a:lnTo>
                  <a:lnTo>
                    <a:pt x="38" y="4"/>
                  </a:lnTo>
                  <a:lnTo>
                    <a:pt x="38" y="4"/>
                  </a:lnTo>
                  <a:lnTo>
                    <a:pt x="38" y="4"/>
                  </a:lnTo>
                  <a:lnTo>
                    <a:pt x="38" y="4"/>
                  </a:lnTo>
                  <a:lnTo>
                    <a:pt x="36" y="2"/>
                  </a:lnTo>
                  <a:lnTo>
                    <a:pt x="36" y="2"/>
                  </a:lnTo>
                  <a:lnTo>
                    <a:pt x="36" y="2"/>
                  </a:lnTo>
                  <a:lnTo>
                    <a:pt x="36" y="2"/>
                  </a:lnTo>
                  <a:lnTo>
                    <a:pt x="36" y="1"/>
                  </a:lnTo>
                  <a:lnTo>
                    <a:pt x="35" y="0"/>
                  </a:lnTo>
                  <a:lnTo>
                    <a:pt x="34" y="0"/>
                  </a:lnTo>
                  <a:lnTo>
                    <a:pt x="34" y="0"/>
                  </a:lnTo>
                  <a:lnTo>
                    <a:pt x="34" y="1"/>
                  </a:lnTo>
                  <a:lnTo>
                    <a:pt x="32" y="1"/>
                  </a:lnTo>
                  <a:lnTo>
                    <a:pt x="31" y="2"/>
                  </a:lnTo>
                  <a:lnTo>
                    <a:pt x="30" y="2"/>
                  </a:lnTo>
                  <a:lnTo>
                    <a:pt x="27" y="4"/>
                  </a:lnTo>
                  <a:lnTo>
                    <a:pt x="27" y="5"/>
                  </a:lnTo>
                  <a:lnTo>
                    <a:pt x="26" y="5"/>
                  </a:lnTo>
                  <a:lnTo>
                    <a:pt x="26" y="4"/>
                  </a:lnTo>
                  <a:lnTo>
                    <a:pt x="24" y="4"/>
                  </a:lnTo>
                  <a:lnTo>
                    <a:pt x="23" y="2"/>
                  </a:lnTo>
                  <a:lnTo>
                    <a:pt x="23" y="4"/>
                  </a:lnTo>
                  <a:lnTo>
                    <a:pt x="21" y="4"/>
                  </a:lnTo>
                  <a:lnTo>
                    <a:pt x="21" y="5"/>
                  </a:lnTo>
                  <a:lnTo>
                    <a:pt x="21" y="5"/>
                  </a:lnTo>
                  <a:lnTo>
                    <a:pt x="20" y="5"/>
                  </a:lnTo>
                  <a:lnTo>
                    <a:pt x="21" y="9"/>
                  </a:lnTo>
                  <a:lnTo>
                    <a:pt x="21" y="9"/>
                  </a:lnTo>
                  <a:lnTo>
                    <a:pt x="21" y="9"/>
                  </a:lnTo>
                  <a:lnTo>
                    <a:pt x="21" y="11"/>
                  </a:lnTo>
                  <a:lnTo>
                    <a:pt x="21" y="11"/>
                  </a:lnTo>
                  <a:lnTo>
                    <a:pt x="20" y="11"/>
                  </a:lnTo>
                  <a:lnTo>
                    <a:pt x="17" y="11"/>
                  </a:lnTo>
                  <a:lnTo>
                    <a:pt x="15" y="11"/>
                  </a:lnTo>
                  <a:lnTo>
                    <a:pt x="15" y="11"/>
                  </a:lnTo>
                  <a:lnTo>
                    <a:pt x="15" y="12"/>
                  </a:lnTo>
                  <a:lnTo>
                    <a:pt x="15" y="12"/>
                  </a:lnTo>
                  <a:lnTo>
                    <a:pt x="16" y="12"/>
                  </a:lnTo>
                  <a:lnTo>
                    <a:pt x="17" y="12"/>
                  </a:lnTo>
                  <a:lnTo>
                    <a:pt x="17" y="12"/>
                  </a:lnTo>
                  <a:lnTo>
                    <a:pt x="17" y="12"/>
                  </a:lnTo>
                  <a:lnTo>
                    <a:pt x="17" y="12"/>
                  </a:lnTo>
                  <a:lnTo>
                    <a:pt x="17" y="12"/>
                  </a:lnTo>
                  <a:lnTo>
                    <a:pt x="16" y="13"/>
                  </a:lnTo>
                  <a:lnTo>
                    <a:pt x="16" y="13"/>
                  </a:lnTo>
                  <a:lnTo>
                    <a:pt x="16" y="13"/>
                  </a:lnTo>
                  <a:lnTo>
                    <a:pt x="16" y="13"/>
                  </a:lnTo>
                  <a:lnTo>
                    <a:pt x="17" y="15"/>
                  </a:lnTo>
                  <a:lnTo>
                    <a:pt x="17" y="15"/>
                  </a:lnTo>
                  <a:lnTo>
                    <a:pt x="16" y="15"/>
                  </a:lnTo>
                  <a:lnTo>
                    <a:pt x="16" y="15"/>
                  </a:lnTo>
                  <a:lnTo>
                    <a:pt x="16" y="15"/>
                  </a:lnTo>
                  <a:lnTo>
                    <a:pt x="16" y="15"/>
                  </a:lnTo>
                  <a:lnTo>
                    <a:pt x="16" y="15"/>
                  </a:lnTo>
                  <a:lnTo>
                    <a:pt x="16" y="15"/>
                  </a:lnTo>
                  <a:lnTo>
                    <a:pt x="15" y="16"/>
                  </a:lnTo>
                  <a:lnTo>
                    <a:pt x="15" y="16"/>
                  </a:lnTo>
                  <a:lnTo>
                    <a:pt x="15" y="16"/>
                  </a:lnTo>
                  <a:lnTo>
                    <a:pt x="13" y="17"/>
                  </a:lnTo>
                  <a:lnTo>
                    <a:pt x="13" y="19"/>
                  </a:lnTo>
                  <a:lnTo>
                    <a:pt x="13" y="19"/>
                  </a:lnTo>
                  <a:lnTo>
                    <a:pt x="12" y="20"/>
                  </a:lnTo>
                  <a:lnTo>
                    <a:pt x="12" y="20"/>
                  </a:lnTo>
                  <a:lnTo>
                    <a:pt x="11" y="20"/>
                  </a:lnTo>
                  <a:lnTo>
                    <a:pt x="9" y="19"/>
                  </a:lnTo>
                  <a:lnTo>
                    <a:pt x="8" y="19"/>
                  </a:lnTo>
                  <a:lnTo>
                    <a:pt x="6" y="19"/>
                  </a:lnTo>
                  <a:lnTo>
                    <a:pt x="4" y="19"/>
                  </a:lnTo>
                  <a:lnTo>
                    <a:pt x="2" y="19"/>
                  </a:lnTo>
                  <a:lnTo>
                    <a:pt x="1" y="20"/>
                  </a:lnTo>
                  <a:lnTo>
                    <a:pt x="1" y="20"/>
                  </a:lnTo>
                  <a:lnTo>
                    <a:pt x="1" y="20"/>
                  </a:lnTo>
                  <a:lnTo>
                    <a:pt x="0" y="23"/>
                  </a:lnTo>
                  <a:lnTo>
                    <a:pt x="0" y="24"/>
                  </a:lnTo>
                  <a:lnTo>
                    <a:pt x="0" y="24"/>
                  </a:lnTo>
                  <a:lnTo>
                    <a:pt x="2" y="24"/>
                  </a:lnTo>
                  <a:lnTo>
                    <a:pt x="2" y="26"/>
                  </a:lnTo>
                  <a:lnTo>
                    <a:pt x="4" y="26"/>
                  </a:lnTo>
                  <a:lnTo>
                    <a:pt x="4" y="27"/>
                  </a:lnTo>
                  <a:lnTo>
                    <a:pt x="4" y="27"/>
                  </a:lnTo>
                  <a:lnTo>
                    <a:pt x="4" y="27"/>
                  </a:lnTo>
                  <a:lnTo>
                    <a:pt x="5" y="27"/>
                  </a:lnTo>
                  <a:lnTo>
                    <a:pt x="6" y="27"/>
                  </a:lnTo>
                  <a:lnTo>
                    <a:pt x="8" y="27"/>
                  </a:lnTo>
                  <a:lnTo>
                    <a:pt x="8" y="27"/>
                  </a:lnTo>
                  <a:lnTo>
                    <a:pt x="8" y="28"/>
                  </a:lnTo>
                  <a:lnTo>
                    <a:pt x="9" y="28"/>
                  </a:lnTo>
                  <a:lnTo>
                    <a:pt x="8" y="31"/>
                  </a:lnTo>
                  <a:lnTo>
                    <a:pt x="8" y="32"/>
                  </a:lnTo>
                  <a:lnTo>
                    <a:pt x="8" y="34"/>
                  </a:lnTo>
                  <a:lnTo>
                    <a:pt x="9" y="35"/>
                  </a:lnTo>
                  <a:lnTo>
                    <a:pt x="9" y="36"/>
                  </a:lnTo>
                  <a:lnTo>
                    <a:pt x="11" y="36"/>
                  </a:lnTo>
                  <a:lnTo>
                    <a:pt x="11" y="36"/>
                  </a:lnTo>
                  <a:lnTo>
                    <a:pt x="11" y="38"/>
                  </a:lnTo>
                  <a:lnTo>
                    <a:pt x="11" y="38"/>
                  </a:lnTo>
                  <a:lnTo>
                    <a:pt x="11" y="39"/>
                  </a:lnTo>
                  <a:lnTo>
                    <a:pt x="9" y="41"/>
                  </a:lnTo>
                  <a:lnTo>
                    <a:pt x="9" y="41"/>
                  </a:lnTo>
                  <a:lnTo>
                    <a:pt x="8" y="42"/>
                  </a:lnTo>
                  <a:lnTo>
                    <a:pt x="6" y="43"/>
                  </a:lnTo>
                  <a:lnTo>
                    <a:pt x="5" y="46"/>
                  </a:lnTo>
                  <a:lnTo>
                    <a:pt x="5" y="46"/>
                  </a:lnTo>
                  <a:lnTo>
                    <a:pt x="5" y="50"/>
                  </a:lnTo>
                  <a:lnTo>
                    <a:pt x="4" y="50"/>
                  </a:lnTo>
                  <a:lnTo>
                    <a:pt x="4" y="51"/>
                  </a:lnTo>
                  <a:lnTo>
                    <a:pt x="5" y="51"/>
                  </a:lnTo>
                  <a:lnTo>
                    <a:pt x="6" y="53"/>
                  </a:lnTo>
                  <a:lnTo>
                    <a:pt x="8" y="54"/>
                  </a:lnTo>
                  <a:lnTo>
                    <a:pt x="9" y="53"/>
                  </a:lnTo>
                  <a:lnTo>
                    <a:pt x="11" y="53"/>
                  </a:lnTo>
                  <a:lnTo>
                    <a:pt x="11" y="53"/>
                  </a:lnTo>
                  <a:lnTo>
                    <a:pt x="11" y="51"/>
                  </a:lnTo>
                  <a:lnTo>
                    <a:pt x="12" y="51"/>
                  </a:lnTo>
                  <a:lnTo>
                    <a:pt x="13" y="50"/>
                  </a:lnTo>
                  <a:lnTo>
                    <a:pt x="15" y="50"/>
                  </a:lnTo>
                  <a:lnTo>
                    <a:pt x="15" y="50"/>
                  </a:lnTo>
                  <a:lnTo>
                    <a:pt x="15" y="50"/>
                  </a:lnTo>
                  <a:lnTo>
                    <a:pt x="16" y="50"/>
                  </a:lnTo>
                  <a:lnTo>
                    <a:pt x="16" y="49"/>
                  </a:lnTo>
                  <a:lnTo>
                    <a:pt x="16" y="49"/>
                  </a:lnTo>
                  <a:lnTo>
                    <a:pt x="16" y="49"/>
                  </a:lnTo>
                  <a:lnTo>
                    <a:pt x="17" y="49"/>
                  </a:lnTo>
                  <a:lnTo>
                    <a:pt x="17" y="49"/>
                  </a:lnTo>
                  <a:lnTo>
                    <a:pt x="17" y="49"/>
                  </a:lnTo>
                  <a:lnTo>
                    <a:pt x="19" y="50"/>
                  </a:lnTo>
                  <a:lnTo>
                    <a:pt x="20" y="51"/>
                  </a:lnTo>
                  <a:lnTo>
                    <a:pt x="21" y="51"/>
                  </a:lnTo>
                  <a:lnTo>
                    <a:pt x="21" y="51"/>
                  </a:lnTo>
                  <a:lnTo>
                    <a:pt x="23" y="51"/>
                  </a:lnTo>
                  <a:lnTo>
                    <a:pt x="23" y="50"/>
                  </a:lnTo>
                  <a:lnTo>
                    <a:pt x="23" y="49"/>
                  </a:lnTo>
                  <a:lnTo>
                    <a:pt x="23" y="47"/>
                  </a:lnTo>
                  <a:lnTo>
                    <a:pt x="23" y="46"/>
                  </a:lnTo>
                  <a:lnTo>
                    <a:pt x="24" y="46"/>
                  </a:lnTo>
                  <a:lnTo>
                    <a:pt x="26" y="45"/>
                  </a:lnTo>
                  <a:lnTo>
                    <a:pt x="28" y="45"/>
                  </a:lnTo>
                  <a:lnTo>
                    <a:pt x="30" y="45"/>
                  </a:lnTo>
                  <a:lnTo>
                    <a:pt x="30" y="46"/>
                  </a:lnTo>
                  <a:lnTo>
                    <a:pt x="30" y="46"/>
                  </a:lnTo>
                  <a:lnTo>
                    <a:pt x="31" y="46"/>
                  </a:lnTo>
                  <a:lnTo>
                    <a:pt x="32" y="45"/>
                  </a:lnTo>
                  <a:lnTo>
                    <a:pt x="32" y="45"/>
                  </a:lnTo>
                  <a:lnTo>
                    <a:pt x="32" y="43"/>
                  </a:lnTo>
                  <a:lnTo>
                    <a:pt x="32" y="42"/>
                  </a:lnTo>
                  <a:lnTo>
                    <a:pt x="32" y="41"/>
                  </a:lnTo>
                  <a:lnTo>
                    <a:pt x="32" y="41"/>
                  </a:lnTo>
                  <a:lnTo>
                    <a:pt x="34" y="41"/>
                  </a:lnTo>
                  <a:lnTo>
                    <a:pt x="34" y="39"/>
                  </a:lnTo>
                  <a:lnTo>
                    <a:pt x="35" y="38"/>
                  </a:lnTo>
                  <a:lnTo>
                    <a:pt x="36" y="35"/>
                  </a:lnTo>
                  <a:lnTo>
                    <a:pt x="38" y="34"/>
                  </a:lnTo>
                  <a:lnTo>
                    <a:pt x="39" y="34"/>
                  </a:lnTo>
                  <a:lnTo>
                    <a:pt x="42" y="34"/>
                  </a:lnTo>
                  <a:lnTo>
                    <a:pt x="43" y="36"/>
                  </a:lnTo>
                  <a:lnTo>
                    <a:pt x="45" y="38"/>
                  </a:lnTo>
                  <a:lnTo>
                    <a:pt x="45" y="39"/>
                  </a:lnTo>
                  <a:lnTo>
                    <a:pt x="45" y="41"/>
                  </a:lnTo>
                  <a:lnTo>
                    <a:pt x="45" y="41"/>
                  </a:lnTo>
                  <a:lnTo>
                    <a:pt x="46" y="41"/>
                  </a:lnTo>
                  <a:lnTo>
                    <a:pt x="46" y="41"/>
                  </a:lnTo>
                  <a:lnTo>
                    <a:pt x="47" y="41"/>
                  </a:lnTo>
                  <a:lnTo>
                    <a:pt x="47" y="41"/>
                  </a:lnTo>
                  <a:lnTo>
                    <a:pt x="47" y="42"/>
                  </a:lnTo>
                  <a:lnTo>
                    <a:pt x="47" y="42"/>
                  </a:lnTo>
                  <a:lnTo>
                    <a:pt x="47" y="45"/>
                  </a:lnTo>
                  <a:lnTo>
                    <a:pt x="46" y="47"/>
                  </a:lnTo>
                  <a:lnTo>
                    <a:pt x="46" y="49"/>
                  </a:lnTo>
                  <a:lnTo>
                    <a:pt x="46" y="51"/>
                  </a:lnTo>
                  <a:lnTo>
                    <a:pt x="46" y="53"/>
                  </a:lnTo>
                  <a:lnTo>
                    <a:pt x="47" y="56"/>
                  </a:lnTo>
                  <a:lnTo>
                    <a:pt x="47" y="57"/>
                  </a:lnTo>
                  <a:lnTo>
                    <a:pt x="49" y="57"/>
                  </a:lnTo>
                  <a:lnTo>
                    <a:pt x="49" y="57"/>
                  </a:lnTo>
                  <a:lnTo>
                    <a:pt x="50" y="57"/>
                  </a:lnTo>
                  <a:lnTo>
                    <a:pt x="51" y="56"/>
                  </a:lnTo>
                  <a:lnTo>
                    <a:pt x="54" y="54"/>
                  </a:lnTo>
                  <a:lnTo>
                    <a:pt x="57" y="53"/>
                  </a:lnTo>
                  <a:lnTo>
                    <a:pt x="59" y="53"/>
                  </a:lnTo>
                  <a:lnTo>
                    <a:pt x="61" y="50"/>
                  </a:lnTo>
                  <a:lnTo>
                    <a:pt x="62" y="50"/>
                  </a:lnTo>
                  <a:lnTo>
                    <a:pt x="66" y="47"/>
                  </a:lnTo>
                  <a:lnTo>
                    <a:pt x="68" y="47"/>
                  </a:lnTo>
                  <a:lnTo>
                    <a:pt x="69" y="47"/>
                  </a:lnTo>
                  <a:lnTo>
                    <a:pt x="70" y="47"/>
                  </a:lnTo>
                  <a:lnTo>
                    <a:pt x="70" y="47"/>
                  </a:lnTo>
                  <a:lnTo>
                    <a:pt x="70" y="47"/>
                  </a:lnTo>
                  <a:lnTo>
                    <a:pt x="72" y="47"/>
                  </a:lnTo>
                  <a:lnTo>
                    <a:pt x="72" y="47"/>
                  </a:lnTo>
                  <a:lnTo>
                    <a:pt x="72" y="49"/>
                  </a:lnTo>
                  <a:lnTo>
                    <a:pt x="70" y="49"/>
                  </a:lnTo>
                  <a:lnTo>
                    <a:pt x="70" y="50"/>
                  </a:lnTo>
                  <a:lnTo>
                    <a:pt x="70" y="50"/>
                  </a:lnTo>
                  <a:lnTo>
                    <a:pt x="72" y="50"/>
                  </a:lnTo>
                  <a:lnTo>
                    <a:pt x="74" y="49"/>
                  </a:lnTo>
                  <a:lnTo>
                    <a:pt x="76" y="49"/>
                  </a:lnTo>
                  <a:lnTo>
                    <a:pt x="77" y="49"/>
                  </a:lnTo>
                  <a:lnTo>
                    <a:pt x="77" y="49"/>
                  </a:lnTo>
                  <a:lnTo>
                    <a:pt x="79" y="47"/>
                  </a:lnTo>
                  <a:lnTo>
                    <a:pt x="79" y="47"/>
                  </a:lnTo>
                  <a:lnTo>
                    <a:pt x="80" y="47"/>
                  </a:lnTo>
                  <a:lnTo>
                    <a:pt x="81" y="47"/>
                  </a:lnTo>
                  <a:lnTo>
                    <a:pt x="83" y="47"/>
                  </a:lnTo>
                  <a:lnTo>
                    <a:pt x="83" y="49"/>
                  </a:lnTo>
                  <a:lnTo>
                    <a:pt x="84" y="49"/>
                  </a:lnTo>
                  <a:lnTo>
                    <a:pt x="85" y="50"/>
                  </a:lnTo>
                  <a:lnTo>
                    <a:pt x="85" y="50"/>
                  </a:lnTo>
                  <a:lnTo>
                    <a:pt x="85" y="50"/>
                  </a:lnTo>
                  <a:lnTo>
                    <a:pt x="87" y="49"/>
                  </a:lnTo>
                  <a:lnTo>
                    <a:pt x="87" y="49"/>
                  </a:lnTo>
                  <a:lnTo>
                    <a:pt x="88" y="47"/>
                  </a:lnTo>
                  <a:lnTo>
                    <a:pt x="87" y="47"/>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6" name="Taiwan">
              <a:extLst>
                <a:ext uri="{FF2B5EF4-FFF2-40B4-BE49-F238E27FC236}">
                  <a16:creationId xmlns:a16="http://schemas.microsoft.com/office/drawing/2014/main" id="{C1E07F56-2670-4489-B124-ACCBFDBA9642}"/>
                </a:ext>
              </a:extLst>
            </p:cNvPr>
            <p:cNvSpPr>
              <a:spLocks noEditPoints="1"/>
            </p:cNvSpPr>
            <p:nvPr/>
          </p:nvSpPr>
          <p:spPr bwMode="auto">
            <a:xfrm>
              <a:off x="7667400" y="3427806"/>
              <a:ext cx="80787" cy="78864"/>
            </a:xfrm>
            <a:custGeom>
              <a:avLst/>
              <a:gdLst>
                <a:gd name="T0" fmla="*/ 0 w 42"/>
                <a:gd name="T1" fmla="*/ 11 h 41"/>
                <a:gd name="T2" fmla="*/ 3 w 42"/>
                <a:gd name="T3" fmla="*/ 11 h 41"/>
                <a:gd name="T4" fmla="*/ 1 w 42"/>
                <a:gd name="T5" fmla="*/ 10 h 41"/>
                <a:gd name="T6" fmla="*/ 41 w 42"/>
                <a:gd name="T7" fmla="*/ 6 h 41"/>
                <a:gd name="T8" fmla="*/ 42 w 42"/>
                <a:gd name="T9" fmla="*/ 3 h 41"/>
                <a:gd name="T10" fmla="*/ 39 w 42"/>
                <a:gd name="T11" fmla="*/ 3 h 41"/>
                <a:gd name="T12" fmla="*/ 38 w 42"/>
                <a:gd name="T13" fmla="*/ 2 h 41"/>
                <a:gd name="T14" fmla="*/ 37 w 42"/>
                <a:gd name="T15" fmla="*/ 0 h 41"/>
                <a:gd name="T16" fmla="*/ 35 w 42"/>
                <a:gd name="T17" fmla="*/ 3 h 41"/>
                <a:gd name="T18" fmla="*/ 31 w 42"/>
                <a:gd name="T19" fmla="*/ 4 h 41"/>
                <a:gd name="T20" fmla="*/ 30 w 42"/>
                <a:gd name="T21" fmla="*/ 7 h 41"/>
                <a:gd name="T22" fmla="*/ 28 w 42"/>
                <a:gd name="T23" fmla="*/ 9 h 41"/>
                <a:gd name="T24" fmla="*/ 22 w 42"/>
                <a:gd name="T25" fmla="*/ 19 h 41"/>
                <a:gd name="T26" fmla="*/ 22 w 42"/>
                <a:gd name="T27" fmla="*/ 22 h 41"/>
                <a:gd name="T28" fmla="*/ 22 w 42"/>
                <a:gd name="T29" fmla="*/ 25 h 41"/>
                <a:gd name="T30" fmla="*/ 20 w 42"/>
                <a:gd name="T31" fmla="*/ 26 h 41"/>
                <a:gd name="T32" fmla="*/ 22 w 42"/>
                <a:gd name="T33" fmla="*/ 28 h 41"/>
                <a:gd name="T34" fmla="*/ 23 w 42"/>
                <a:gd name="T35" fmla="*/ 32 h 41"/>
                <a:gd name="T36" fmla="*/ 23 w 42"/>
                <a:gd name="T37" fmla="*/ 33 h 41"/>
                <a:gd name="T38" fmla="*/ 24 w 42"/>
                <a:gd name="T39" fmla="*/ 34 h 41"/>
                <a:gd name="T40" fmla="*/ 27 w 42"/>
                <a:gd name="T41" fmla="*/ 36 h 41"/>
                <a:gd name="T42" fmla="*/ 27 w 42"/>
                <a:gd name="T43" fmla="*/ 38 h 41"/>
                <a:gd name="T44" fmla="*/ 28 w 42"/>
                <a:gd name="T45" fmla="*/ 41 h 41"/>
                <a:gd name="T46" fmla="*/ 30 w 42"/>
                <a:gd name="T47" fmla="*/ 40 h 41"/>
                <a:gd name="T48" fmla="*/ 30 w 42"/>
                <a:gd name="T49" fmla="*/ 37 h 41"/>
                <a:gd name="T50" fmla="*/ 31 w 42"/>
                <a:gd name="T51" fmla="*/ 34 h 41"/>
                <a:gd name="T52" fmla="*/ 33 w 42"/>
                <a:gd name="T53" fmla="*/ 30 h 41"/>
                <a:gd name="T54" fmla="*/ 35 w 42"/>
                <a:gd name="T55" fmla="*/ 28 h 41"/>
                <a:gd name="T56" fmla="*/ 37 w 42"/>
                <a:gd name="T57" fmla="*/ 24 h 41"/>
                <a:gd name="T58" fmla="*/ 38 w 42"/>
                <a:gd name="T59" fmla="*/ 18 h 41"/>
                <a:gd name="T60" fmla="*/ 38 w 42"/>
                <a:gd name="T61" fmla="*/ 15 h 41"/>
                <a:gd name="T62" fmla="*/ 41 w 42"/>
                <a:gd name="T63" fmla="*/ 10 h 41"/>
                <a:gd name="T64" fmla="*/ 41 w 42"/>
                <a:gd name="T65" fmla="*/ 7 h 41"/>
                <a:gd name="T66" fmla="*/ 41 w 42"/>
                <a:gd name="T67"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 h="41">
                  <a:moveTo>
                    <a:pt x="1" y="11"/>
                  </a:moveTo>
                  <a:lnTo>
                    <a:pt x="0" y="11"/>
                  </a:lnTo>
                  <a:lnTo>
                    <a:pt x="0" y="11"/>
                  </a:lnTo>
                  <a:lnTo>
                    <a:pt x="3" y="11"/>
                  </a:lnTo>
                  <a:lnTo>
                    <a:pt x="3" y="11"/>
                  </a:lnTo>
                  <a:lnTo>
                    <a:pt x="1" y="10"/>
                  </a:lnTo>
                  <a:lnTo>
                    <a:pt x="1" y="11"/>
                  </a:lnTo>
                  <a:close/>
                  <a:moveTo>
                    <a:pt x="41" y="6"/>
                  </a:moveTo>
                  <a:lnTo>
                    <a:pt x="42" y="4"/>
                  </a:lnTo>
                  <a:lnTo>
                    <a:pt x="42" y="3"/>
                  </a:lnTo>
                  <a:lnTo>
                    <a:pt x="41" y="3"/>
                  </a:lnTo>
                  <a:lnTo>
                    <a:pt x="39" y="3"/>
                  </a:lnTo>
                  <a:lnTo>
                    <a:pt x="39" y="2"/>
                  </a:lnTo>
                  <a:lnTo>
                    <a:pt x="38" y="2"/>
                  </a:lnTo>
                  <a:lnTo>
                    <a:pt x="38" y="2"/>
                  </a:lnTo>
                  <a:lnTo>
                    <a:pt x="37" y="0"/>
                  </a:lnTo>
                  <a:lnTo>
                    <a:pt x="37" y="2"/>
                  </a:lnTo>
                  <a:lnTo>
                    <a:pt x="35" y="3"/>
                  </a:lnTo>
                  <a:lnTo>
                    <a:pt x="33" y="3"/>
                  </a:lnTo>
                  <a:lnTo>
                    <a:pt x="31" y="4"/>
                  </a:lnTo>
                  <a:lnTo>
                    <a:pt x="31" y="6"/>
                  </a:lnTo>
                  <a:lnTo>
                    <a:pt x="30" y="7"/>
                  </a:lnTo>
                  <a:lnTo>
                    <a:pt x="30" y="7"/>
                  </a:lnTo>
                  <a:lnTo>
                    <a:pt x="28" y="9"/>
                  </a:lnTo>
                  <a:lnTo>
                    <a:pt x="27" y="11"/>
                  </a:lnTo>
                  <a:lnTo>
                    <a:pt x="22" y="19"/>
                  </a:lnTo>
                  <a:lnTo>
                    <a:pt x="22" y="21"/>
                  </a:lnTo>
                  <a:lnTo>
                    <a:pt x="22" y="22"/>
                  </a:lnTo>
                  <a:lnTo>
                    <a:pt x="22" y="24"/>
                  </a:lnTo>
                  <a:lnTo>
                    <a:pt x="22" y="25"/>
                  </a:lnTo>
                  <a:lnTo>
                    <a:pt x="20" y="26"/>
                  </a:lnTo>
                  <a:lnTo>
                    <a:pt x="20" y="26"/>
                  </a:lnTo>
                  <a:lnTo>
                    <a:pt x="20" y="28"/>
                  </a:lnTo>
                  <a:lnTo>
                    <a:pt x="22" y="28"/>
                  </a:lnTo>
                  <a:lnTo>
                    <a:pt x="22" y="29"/>
                  </a:lnTo>
                  <a:lnTo>
                    <a:pt x="23" y="32"/>
                  </a:lnTo>
                  <a:lnTo>
                    <a:pt x="23" y="33"/>
                  </a:lnTo>
                  <a:lnTo>
                    <a:pt x="23" y="33"/>
                  </a:lnTo>
                  <a:lnTo>
                    <a:pt x="23" y="33"/>
                  </a:lnTo>
                  <a:lnTo>
                    <a:pt x="24" y="34"/>
                  </a:lnTo>
                  <a:lnTo>
                    <a:pt x="26" y="34"/>
                  </a:lnTo>
                  <a:lnTo>
                    <a:pt x="27" y="36"/>
                  </a:lnTo>
                  <a:lnTo>
                    <a:pt x="27" y="36"/>
                  </a:lnTo>
                  <a:lnTo>
                    <a:pt x="27" y="38"/>
                  </a:lnTo>
                  <a:lnTo>
                    <a:pt x="27" y="40"/>
                  </a:lnTo>
                  <a:lnTo>
                    <a:pt x="28" y="41"/>
                  </a:lnTo>
                  <a:lnTo>
                    <a:pt x="30" y="41"/>
                  </a:lnTo>
                  <a:lnTo>
                    <a:pt x="30" y="40"/>
                  </a:lnTo>
                  <a:lnTo>
                    <a:pt x="30" y="38"/>
                  </a:lnTo>
                  <a:lnTo>
                    <a:pt x="30" y="37"/>
                  </a:lnTo>
                  <a:lnTo>
                    <a:pt x="30" y="36"/>
                  </a:lnTo>
                  <a:lnTo>
                    <a:pt x="31" y="34"/>
                  </a:lnTo>
                  <a:lnTo>
                    <a:pt x="31" y="33"/>
                  </a:lnTo>
                  <a:lnTo>
                    <a:pt x="33" y="30"/>
                  </a:lnTo>
                  <a:lnTo>
                    <a:pt x="34" y="29"/>
                  </a:lnTo>
                  <a:lnTo>
                    <a:pt x="35" y="28"/>
                  </a:lnTo>
                  <a:lnTo>
                    <a:pt x="35" y="26"/>
                  </a:lnTo>
                  <a:lnTo>
                    <a:pt x="37" y="24"/>
                  </a:lnTo>
                  <a:lnTo>
                    <a:pt x="37" y="21"/>
                  </a:lnTo>
                  <a:lnTo>
                    <a:pt x="38" y="18"/>
                  </a:lnTo>
                  <a:lnTo>
                    <a:pt x="38" y="15"/>
                  </a:lnTo>
                  <a:lnTo>
                    <a:pt x="38" y="15"/>
                  </a:lnTo>
                  <a:lnTo>
                    <a:pt x="39" y="13"/>
                  </a:lnTo>
                  <a:lnTo>
                    <a:pt x="41" y="10"/>
                  </a:lnTo>
                  <a:lnTo>
                    <a:pt x="41" y="9"/>
                  </a:lnTo>
                  <a:lnTo>
                    <a:pt x="41" y="7"/>
                  </a:lnTo>
                  <a:lnTo>
                    <a:pt x="41" y="6"/>
                  </a:lnTo>
                  <a:lnTo>
                    <a:pt x="41" y="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7" name="Syria">
              <a:extLst>
                <a:ext uri="{FF2B5EF4-FFF2-40B4-BE49-F238E27FC236}">
                  <a16:creationId xmlns:a16="http://schemas.microsoft.com/office/drawing/2014/main" id="{40616B1D-6DCD-4816-B38F-977D0409FBAA}"/>
                </a:ext>
              </a:extLst>
            </p:cNvPr>
            <p:cNvSpPr>
              <a:spLocks/>
            </p:cNvSpPr>
            <p:nvPr/>
          </p:nvSpPr>
          <p:spPr bwMode="auto">
            <a:xfrm>
              <a:off x="5870853" y="3141204"/>
              <a:ext cx="144262" cy="123104"/>
            </a:xfrm>
            <a:custGeom>
              <a:avLst/>
              <a:gdLst>
                <a:gd name="T0" fmla="*/ 74 w 75"/>
                <a:gd name="T1" fmla="*/ 0 h 64"/>
                <a:gd name="T2" fmla="*/ 72 w 75"/>
                <a:gd name="T3" fmla="*/ 0 h 64"/>
                <a:gd name="T4" fmla="*/ 68 w 75"/>
                <a:gd name="T5" fmla="*/ 2 h 64"/>
                <a:gd name="T6" fmla="*/ 63 w 75"/>
                <a:gd name="T7" fmla="*/ 2 h 64"/>
                <a:gd name="T8" fmla="*/ 57 w 75"/>
                <a:gd name="T9" fmla="*/ 2 h 64"/>
                <a:gd name="T10" fmla="*/ 48 w 75"/>
                <a:gd name="T11" fmla="*/ 7 h 64"/>
                <a:gd name="T12" fmla="*/ 41 w 75"/>
                <a:gd name="T13" fmla="*/ 8 h 64"/>
                <a:gd name="T14" fmla="*/ 34 w 75"/>
                <a:gd name="T15" fmla="*/ 8 h 64"/>
                <a:gd name="T16" fmla="*/ 30 w 75"/>
                <a:gd name="T17" fmla="*/ 5 h 64"/>
                <a:gd name="T18" fmla="*/ 27 w 75"/>
                <a:gd name="T19" fmla="*/ 5 h 64"/>
                <a:gd name="T20" fmla="*/ 22 w 75"/>
                <a:gd name="T21" fmla="*/ 8 h 64"/>
                <a:gd name="T22" fmla="*/ 18 w 75"/>
                <a:gd name="T23" fmla="*/ 8 h 64"/>
                <a:gd name="T24" fmla="*/ 14 w 75"/>
                <a:gd name="T25" fmla="*/ 8 h 64"/>
                <a:gd name="T26" fmla="*/ 10 w 75"/>
                <a:gd name="T27" fmla="*/ 7 h 64"/>
                <a:gd name="T28" fmla="*/ 8 w 75"/>
                <a:gd name="T29" fmla="*/ 11 h 64"/>
                <a:gd name="T30" fmla="*/ 10 w 75"/>
                <a:gd name="T31" fmla="*/ 13 h 64"/>
                <a:gd name="T32" fmla="*/ 7 w 75"/>
                <a:gd name="T33" fmla="*/ 15 h 64"/>
                <a:gd name="T34" fmla="*/ 6 w 75"/>
                <a:gd name="T35" fmla="*/ 17 h 64"/>
                <a:gd name="T36" fmla="*/ 4 w 75"/>
                <a:gd name="T37" fmla="*/ 19 h 64"/>
                <a:gd name="T38" fmla="*/ 0 w 75"/>
                <a:gd name="T39" fmla="*/ 19 h 64"/>
                <a:gd name="T40" fmla="*/ 2 w 75"/>
                <a:gd name="T41" fmla="*/ 26 h 64"/>
                <a:gd name="T42" fmla="*/ 2 w 75"/>
                <a:gd name="T43" fmla="*/ 28 h 64"/>
                <a:gd name="T44" fmla="*/ 2 w 75"/>
                <a:gd name="T45" fmla="*/ 35 h 64"/>
                <a:gd name="T46" fmla="*/ 6 w 75"/>
                <a:gd name="T47" fmla="*/ 34 h 64"/>
                <a:gd name="T48" fmla="*/ 7 w 75"/>
                <a:gd name="T49" fmla="*/ 35 h 64"/>
                <a:gd name="T50" fmla="*/ 7 w 75"/>
                <a:gd name="T51" fmla="*/ 36 h 64"/>
                <a:gd name="T52" fmla="*/ 10 w 75"/>
                <a:gd name="T53" fmla="*/ 39 h 64"/>
                <a:gd name="T54" fmla="*/ 7 w 75"/>
                <a:gd name="T55" fmla="*/ 42 h 64"/>
                <a:gd name="T56" fmla="*/ 6 w 75"/>
                <a:gd name="T57" fmla="*/ 43 h 64"/>
                <a:gd name="T58" fmla="*/ 7 w 75"/>
                <a:gd name="T59" fmla="*/ 45 h 64"/>
                <a:gd name="T60" fmla="*/ 4 w 75"/>
                <a:gd name="T61" fmla="*/ 45 h 64"/>
                <a:gd name="T62" fmla="*/ 3 w 75"/>
                <a:gd name="T63" fmla="*/ 45 h 64"/>
                <a:gd name="T64" fmla="*/ 2 w 75"/>
                <a:gd name="T65" fmla="*/ 46 h 64"/>
                <a:gd name="T66" fmla="*/ 3 w 75"/>
                <a:gd name="T67" fmla="*/ 47 h 64"/>
                <a:gd name="T68" fmla="*/ 2 w 75"/>
                <a:gd name="T69" fmla="*/ 49 h 64"/>
                <a:gd name="T70" fmla="*/ 0 w 75"/>
                <a:gd name="T71" fmla="*/ 50 h 64"/>
                <a:gd name="T72" fmla="*/ 2 w 75"/>
                <a:gd name="T73" fmla="*/ 51 h 64"/>
                <a:gd name="T74" fmla="*/ 2 w 75"/>
                <a:gd name="T75" fmla="*/ 54 h 64"/>
                <a:gd name="T76" fmla="*/ 2 w 75"/>
                <a:gd name="T77" fmla="*/ 55 h 64"/>
                <a:gd name="T78" fmla="*/ 0 w 75"/>
                <a:gd name="T79" fmla="*/ 58 h 64"/>
                <a:gd name="T80" fmla="*/ 3 w 75"/>
                <a:gd name="T81" fmla="*/ 61 h 64"/>
                <a:gd name="T82" fmla="*/ 7 w 75"/>
                <a:gd name="T83" fmla="*/ 62 h 64"/>
                <a:gd name="T84" fmla="*/ 15 w 75"/>
                <a:gd name="T85" fmla="*/ 62 h 64"/>
                <a:gd name="T86" fmla="*/ 22 w 75"/>
                <a:gd name="T87" fmla="*/ 57 h 64"/>
                <a:gd name="T88" fmla="*/ 32 w 75"/>
                <a:gd name="T89" fmla="*/ 51 h 64"/>
                <a:gd name="T90" fmla="*/ 40 w 75"/>
                <a:gd name="T91" fmla="*/ 47 h 64"/>
                <a:gd name="T92" fmla="*/ 49 w 75"/>
                <a:gd name="T93" fmla="*/ 42 h 64"/>
                <a:gd name="T94" fmla="*/ 59 w 75"/>
                <a:gd name="T95" fmla="*/ 38 h 64"/>
                <a:gd name="T96" fmla="*/ 61 w 75"/>
                <a:gd name="T97" fmla="*/ 32 h 64"/>
                <a:gd name="T98" fmla="*/ 61 w 75"/>
                <a:gd name="T99" fmla="*/ 26 h 64"/>
                <a:gd name="T100" fmla="*/ 63 w 75"/>
                <a:gd name="T101" fmla="*/ 21 h 64"/>
                <a:gd name="T102" fmla="*/ 63 w 75"/>
                <a:gd name="T103" fmla="*/ 17 h 64"/>
                <a:gd name="T104" fmla="*/ 63 w 75"/>
                <a:gd name="T105" fmla="*/ 13 h 64"/>
                <a:gd name="T106" fmla="*/ 64 w 75"/>
                <a:gd name="T107" fmla="*/ 11 h 64"/>
                <a:gd name="T108" fmla="*/ 70 w 75"/>
                <a:gd name="T109" fmla="*/ 8 h 64"/>
                <a:gd name="T110" fmla="*/ 75 w 75"/>
                <a:gd name="T111"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 h="64">
                  <a:moveTo>
                    <a:pt x="75" y="2"/>
                  </a:moveTo>
                  <a:lnTo>
                    <a:pt x="74" y="1"/>
                  </a:lnTo>
                  <a:lnTo>
                    <a:pt x="74" y="0"/>
                  </a:lnTo>
                  <a:lnTo>
                    <a:pt x="74" y="0"/>
                  </a:lnTo>
                  <a:lnTo>
                    <a:pt x="72" y="0"/>
                  </a:lnTo>
                  <a:lnTo>
                    <a:pt x="72" y="0"/>
                  </a:lnTo>
                  <a:lnTo>
                    <a:pt x="71" y="1"/>
                  </a:lnTo>
                  <a:lnTo>
                    <a:pt x="70" y="2"/>
                  </a:lnTo>
                  <a:lnTo>
                    <a:pt x="68" y="2"/>
                  </a:lnTo>
                  <a:lnTo>
                    <a:pt x="66" y="2"/>
                  </a:lnTo>
                  <a:lnTo>
                    <a:pt x="63" y="2"/>
                  </a:lnTo>
                  <a:lnTo>
                    <a:pt x="63" y="2"/>
                  </a:lnTo>
                  <a:lnTo>
                    <a:pt x="60" y="2"/>
                  </a:lnTo>
                  <a:lnTo>
                    <a:pt x="59" y="2"/>
                  </a:lnTo>
                  <a:lnTo>
                    <a:pt x="57" y="2"/>
                  </a:lnTo>
                  <a:lnTo>
                    <a:pt x="56" y="2"/>
                  </a:lnTo>
                  <a:lnTo>
                    <a:pt x="53" y="4"/>
                  </a:lnTo>
                  <a:lnTo>
                    <a:pt x="48" y="7"/>
                  </a:lnTo>
                  <a:lnTo>
                    <a:pt x="44" y="8"/>
                  </a:lnTo>
                  <a:lnTo>
                    <a:pt x="42" y="8"/>
                  </a:lnTo>
                  <a:lnTo>
                    <a:pt x="41" y="8"/>
                  </a:lnTo>
                  <a:lnTo>
                    <a:pt x="38" y="8"/>
                  </a:lnTo>
                  <a:lnTo>
                    <a:pt x="36" y="8"/>
                  </a:lnTo>
                  <a:lnTo>
                    <a:pt x="34" y="8"/>
                  </a:lnTo>
                  <a:lnTo>
                    <a:pt x="33" y="8"/>
                  </a:lnTo>
                  <a:lnTo>
                    <a:pt x="32" y="7"/>
                  </a:lnTo>
                  <a:lnTo>
                    <a:pt x="30" y="5"/>
                  </a:lnTo>
                  <a:lnTo>
                    <a:pt x="30" y="5"/>
                  </a:lnTo>
                  <a:lnTo>
                    <a:pt x="29" y="5"/>
                  </a:lnTo>
                  <a:lnTo>
                    <a:pt x="27" y="5"/>
                  </a:lnTo>
                  <a:lnTo>
                    <a:pt x="25" y="7"/>
                  </a:lnTo>
                  <a:lnTo>
                    <a:pt x="23" y="7"/>
                  </a:lnTo>
                  <a:lnTo>
                    <a:pt x="22" y="8"/>
                  </a:lnTo>
                  <a:lnTo>
                    <a:pt x="19" y="8"/>
                  </a:lnTo>
                  <a:lnTo>
                    <a:pt x="19" y="8"/>
                  </a:lnTo>
                  <a:lnTo>
                    <a:pt x="18" y="8"/>
                  </a:lnTo>
                  <a:lnTo>
                    <a:pt x="17" y="8"/>
                  </a:lnTo>
                  <a:lnTo>
                    <a:pt x="15" y="8"/>
                  </a:lnTo>
                  <a:lnTo>
                    <a:pt x="14" y="8"/>
                  </a:lnTo>
                  <a:lnTo>
                    <a:pt x="14" y="7"/>
                  </a:lnTo>
                  <a:lnTo>
                    <a:pt x="11" y="7"/>
                  </a:lnTo>
                  <a:lnTo>
                    <a:pt x="10" y="7"/>
                  </a:lnTo>
                  <a:lnTo>
                    <a:pt x="10" y="7"/>
                  </a:lnTo>
                  <a:lnTo>
                    <a:pt x="10" y="8"/>
                  </a:lnTo>
                  <a:lnTo>
                    <a:pt x="8" y="11"/>
                  </a:lnTo>
                  <a:lnTo>
                    <a:pt x="8" y="11"/>
                  </a:lnTo>
                  <a:lnTo>
                    <a:pt x="10" y="13"/>
                  </a:lnTo>
                  <a:lnTo>
                    <a:pt x="10" y="13"/>
                  </a:lnTo>
                  <a:lnTo>
                    <a:pt x="8" y="13"/>
                  </a:lnTo>
                  <a:lnTo>
                    <a:pt x="8" y="13"/>
                  </a:lnTo>
                  <a:lnTo>
                    <a:pt x="7" y="15"/>
                  </a:lnTo>
                  <a:lnTo>
                    <a:pt x="7" y="15"/>
                  </a:lnTo>
                  <a:lnTo>
                    <a:pt x="7" y="17"/>
                  </a:lnTo>
                  <a:lnTo>
                    <a:pt x="6" y="17"/>
                  </a:lnTo>
                  <a:lnTo>
                    <a:pt x="4" y="17"/>
                  </a:lnTo>
                  <a:lnTo>
                    <a:pt x="4" y="19"/>
                  </a:lnTo>
                  <a:lnTo>
                    <a:pt x="4" y="19"/>
                  </a:lnTo>
                  <a:lnTo>
                    <a:pt x="2" y="17"/>
                  </a:lnTo>
                  <a:lnTo>
                    <a:pt x="2" y="17"/>
                  </a:lnTo>
                  <a:lnTo>
                    <a:pt x="0" y="19"/>
                  </a:lnTo>
                  <a:lnTo>
                    <a:pt x="0" y="23"/>
                  </a:lnTo>
                  <a:lnTo>
                    <a:pt x="2" y="24"/>
                  </a:lnTo>
                  <a:lnTo>
                    <a:pt x="2" y="26"/>
                  </a:lnTo>
                  <a:lnTo>
                    <a:pt x="2" y="26"/>
                  </a:lnTo>
                  <a:lnTo>
                    <a:pt x="2" y="27"/>
                  </a:lnTo>
                  <a:lnTo>
                    <a:pt x="2" y="28"/>
                  </a:lnTo>
                  <a:lnTo>
                    <a:pt x="2" y="31"/>
                  </a:lnTo>
                  <a:lnTo>
                    <a:pt x="2" y="31"/>
                  </a:lnTo>
                  <a:lnTo>
                    <a:pt x="2" y="35"/>
                  </a:lnTo>
                  <a:lnTo>
                    <a:pt x="4" y="35"/>
                  </a:lnTo>
                  <a:lnTo>
                    <a:pt x="6" y="34"/>
                  </a:lnTo>
                  <a:lnTo>
                    <a:pt x="6" y="34"/>
                  </a:lnTo>
                  <a:lnTo>
                    <a:pt x="7" y="34"/>
                  </a:lnTo>
                  <a:lnTo>
                    <a:pt x="7" y="35"/>
                  </a:lnTo>
                  <a:lnTo>
                    <a:pt x="7" y="35"/>
                  </a:lnTo>
                  <a:lnTo>
                    <a:pt x="6" y="36"/>
                  </a:lnTo>
                  <a:lnTo>
                    <a:pt x="6" y="36"/>
                  </a:lnTo>
                  <a:lnTo>
                    <a:pt x="7" y="36"/>
                  </a:lnTo>
                  <a:lnTo>
                    <a:pt x="7" y="36"/>
                  </a:lnTo>
                  <a:lnTo>
                    <a:pt x="8" y="36"/>
                  </a:lnTo>
                  <a:lnTo>
                    <a:pt x="10" y="39"/>
                  </a:lnTo>
                  <a:lnTo>
                    <a:pt x="8" y="41"/>
                  </a:lnTo>
                  <a:lnTo>
                    <a:pt x="7" y="42"/>
                  </a:lnTo>
                  <a:lnTo>
                    <a:pt x="7" y="42"/>
                  </a:lnTo>
                  <a:lnTo>
                    <a:pt x="7" y="42"/>
                  </a:lnTo>
                  <a:lnTo>
                    <a:pt x="6" y="43"/>
                  </a:lnTo>
                  <a:lnTo>
                    <a:pt x="6" y="43"/>
                  </a:lnTo>
                  <a:lnTo>
                    <a:pt x="6" y="43"/>
                  </a:lnTo>
                  <a:lnTo>
                    <a:pt x="7" y="45"/>
                  </a:lnTo>
                  <a:lnTo>
                    <a:pt x="7" y="45"/>
                  </a:lnTo>
                  <a:lnTo>
                    <a:pt x="7" y="45"/>
                  </a:lnTo>
                  <a:lnTo>
                    <a:pt x="6" y="45"/>
                  </a:lnTo>
                  <a:lnTo>
                    <a:pt x="4" y="45"/>
                  </a:lnTo>
                  <a:lnTo>
                    <a:pt x="4" y="45"/>
                  </a:lnTo>
                  <a:lnTo>
                    <a:pt x="3" y="45"/>
                  </a:lnTo>
                  <a:lnTo>
                    <a:pt x="3" y="45"/>
                  </a:lnTo>
                  <a:lnTo>
                    <a:pt x="3" y="46"/>
                  </a:lnTo>
                  <a:lnTo>
                    <a:pt x="2" y="46"/>
                  </a:lnTo>
                  <a:lnTo>
                    <a:pt x="2" y="46"/>
                  </a:lnTo>
                  <a:lnTo>
                    <a:pt x="2" y="47"/>
                  </a:lnTo>
                  <a:lnTo>
                    <a:pt x="3" y="47"/>
                  </a:lnTo>
                  <a:lnTo>
                    <a:pt x="3" y="47"/>
                  </a:lnTo>
                  <a:lnTo>
                    <a:pt x="3" y="47"/>
                  </a:lnTo>
                  <a:lnTo>
                    <a:pt x="2" y="49"/>
                  </a:lnTo>
                  <a:lnTo>
                    <a:pt x="2" y="49"/>
                  </a:lnTo>
                  <a:lnTo>
                    <a:pt x="2" y="49"/>
                  </a:lnTo>
                  <a:lnTo>
                    <a:pt x="2" y="50"/>
                  </a:lnTo>
                  <a:lnTo>
                    <a:pt x="0" y="50"/>
                  </a:lnTo>
                  <a:lnTo>
                    <a:pt x="0" y="51"/>
                  </a:lnTo>
                  <a:lnTo>
                    <a:pt x="0" y="51"/>
                  </a:lnTo>
                  <a:lnTo>
                    <a:pt x="2" y="51"/>
                  </a:lnTo>
                  <a:lnTo>
                    <a:pt x="2" y="53"/>
                  </a:lnTo>
                  <a:lnTo>
                    <a:pt x="2" y="53"/>
                  </a:lnTo>
                  <a:lnTo>
                    <a:pt x="2" y="54"/>
                  </a:lnTo>
                  <a:lnTo>
                    <a:pt x="2" y="54"/>
                  </a:lnTo>
                  <a:lnTo>
                    <a:pt x="2" y="55"/>
                  </a:lnTo>
                  <a:lnTo>
                    <a:pt x="2" y="55"/>
                  </a:lnTo>
                  <a:lnTo>
                    <a:pt x="0" y="57"/>
                  </a:lnTo>
                  <a:lnTo>
                    <a:pt x="0" y="58"/>
                  </a:lnTo>
                  <a:lnTo>
                    <a:pt x="0" y="58"/>
                  </a:lnTo>
                  <a:lnTo>
                    <a:pt x="2" y="58"/>
                  </a:lnTo>
                  <a:lnTo>
                    <a:pt x="2" y="60"/>
                  </a:lnTo>
                  <a:lnTo>
                    <a:pt x="3" y="61"/>
                  </a:lnTo>
                  <a:lnTo>
                    <a:pt x="6" y="61"/>
                  </a:lnTo>
                  <a:lnTo>
                    <a:pt x="6" y="62"/>
                  </a:lnTo>
                  <a:lnTo>
                    <a:pt x="7" y="62"/>
                  </a:lnTo>
                  <a:lnTo>
                    <a:pt x="8" y="64"/>
                  </a:lnTo>
                  <a:lnTo>
                    <a:pt x="13" y="64"/>
                  </a:lnTo>
                  <a:lnTo>
                    <a:pt x="15" y="62"/>
                  </a:lnTo>
                  <a:lnTo>
                    <a:pt x="18" y="60"/>
                  </a:lnTo>
                  <a:lnTo>
                    <a:pt x="21" y="58"/>
                  </a:lnTo>
                  <a:lnTo>
                    <a:pt x="22" y="57"/>
                  </a:lnTo>
                  <a:lnTo>
                    <a:pt x="26" y="55"/>
                  </a:lnTo>
                  <a:lnTo>
                    <a:pt x="27" y="54"/>
                  </a:lnTo>
                  <a:lnTo>
                    <a:pt x="32" y="51"/>
                  </a:lnTo>
                  <a:lnTo>
                    <a:pt x="34" y="50"/>
                  </a:lnTo>
                  <a:lnTo>
                    <a:pt x="37" y="49"/>
                  </a:lnTo>
                  <a:lnTo>
                    <a:pt x="40" y="47"/>
                  </a:lnTo>
                  <a:lnTo>
                    <a:pt x="42" y="46"/>
                  </a:lnTo>
                  <a:lnTo>
                    <a:pt x="46" y="43"/>
                  </a:lnTo>
                  <a:lnTo>
                    <a:pt x="49" y="42"/>
                  </a:lnTo>
                  <a:lnTo>
                    <a:pt x="53" y="41"/>
                  </a:lnTo>
                  <a:lnTo>
                    <a:pt x="56" y="38"/>
                  </a:lnTo>
                  <a:lnTo>
                    <a:pt x="59" y="38"/>
                  </a:lnTo>
                  <a:lnTo>
                    <a:pt x="59" y="36"/>
                  </a:lnTo>
                  <a:lnTo>
                    <a:pt x="60" y="35"/>
                  </a:lnTo>
                  <a:lnTo>
                    <a:pt x="61" y="32"/>
                  </a:lnTo>
                  <a:lnTo>
                    <a:pt x="61" y="32"/>
                  </a:lnTo>
                  <a:lnTo>
                    <a:pt x="61" y="30"/>
                  </a:lnTo>
                  <a:lnTo>
                    <a:pt x="61" y="26"/>
                  </a:lnTo>
                  <a:lnTo>
                    <a:pt x="61" y="24"/>
                  </a:lnTo>
                  <a:lnTo>
                    <a:pt x="63" y="23"/>
                  </a:lnTo>
                  <a:lnTo>
                    <a:pt x="63" y="21"/>
                  </a:lnTo>
                  <a:lnTo>
                    <a:pt x="63" y="20"/>
                  </a:lnTo>
                  <a:lnTo>
                    <a:pt x="63" y="19"/>
                  </a:lnTo>
                  <a:lnTo>
                    <a:pt x="63" y="17"/>
                  </a:lnTo>
                  <a:lnTo>
                    <a:pt x="61" y="16"/>
                  </a:lnTo>
                  <a:lnTo>
                    <a:pt x="61" y="15"/>
                  </a:lnTo>
                  <a:lnTo>
                    <a:pt x="63" y="13"/>
                  </a:lnTo>
                  <a:lnTo>
                    <a:pt x="63" y="12"/>
                  </a:lnTo>
                  <a:lnTo>
                    <a:pt x="63" y="11"/>
                  </a:lnTo>
                  <a:lnTo>
                    <a:pt x="64" y="11"/>
                  </a:lnTo>
                  <a:lnTo>
                    <a:pt x="67" y="9"/>
                  </a:lnTo>
                  <a:lnTo>
                    <a:pt x="68" y="9"/>
                  </a:lnTo>
                  <a:lnTo>
                    <a:pt x="70" y="8"/>
                  </a:lnTo>
                  <a:lnTo>
                    <a:pt x="71" y="7"/>
                  </a:lnTo>
                  <a:lnTo>
                    <a:pt x="74" y="4"/>
                  </a:lnTo>
                  <a:lnTo>
                    <a:pt x="75" y="2"/>
                  </a:lnTo>
                  <a:lnTo>
                    <a:pt x="75" y="2"/>
                  </a:lnTo>
                  <a:lnTo>
                    <a:pt x="75" y="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8" name="Switzerland">
              <a:extLst>
                <a:ext uri="{FF2B5EF4-FFF2-40B4-BE49-F238E27FC236}">
                  <a16:creationId xmlns:a16="http://schemas.microsoft.com/office/drawing/2014/main" id="{617D33CB-F07E-4CE8-AF07-718EDE0C31AC}"/>
                </a:ext>
              </a:extLst>
            </p:cNvPr>
            <p:cNvSpPr>
              <a:spLocks/>
            </p:cNvSpPr>
            <p:nvPr/>
          </p:nvSpPr>
          <p:spPr bwMode="auto">
            <a:xfrm>
              <a:off x="5220711" y="2866144"/>
              <a:ext cx="100022" cy="51935"/>
            </a:xfrm>
            <a:custGeom>
              <a:avLst/>
              <a:gdLst>
                <a:gd name="T0" fmla="*/ 50 w 52"/>
                <a:gd name="T1" fmla="*/ 11 h 27"/>
                <a:gd name="T2" fmla="*/ 47 w 52"/>
                <a:gd name="T3" fmla="*/ 13 h 27"/>
                <a:gd name="T4" fmla="*/ 45 w 52"/>
                <a:gd name="T5" fmla="*/ 11 h 27"/>
                <a:gd name="T6" fmla="*/ 42 w 52"/>
                <a:gd name="T7" fmla="*/ 11 h 27"/>
                <a:gd name="T8" fmla="*/ 41 w 52"/>
                <a:gd name="T9" fmla="*/ 9 h 27"/>
                <a:gd name="T10" fmla="*/ 41 w 52"/>
                <a:gd name="T11" fmla="*/ 7 h 27"/>
                <a:gd name="T12" fmla="*/ 41 w 52"/>
                <a:gd name="T13" fmla="*/ 4 h 27"/>
                <a:gd name="T14" fmla="*/ 37 w 52"/>
                <a:gd name="T15" fmla="*/ 1 h 27"/>
                <a:gd name="T16" fmla="*/ 34 w 52"/>
                <a:gd name="T17" fmla="*/ 1 h 27"/>
                <a:gd name="T18" fmla="*/ 33 w 52"/>
                <a:gd name="T19" fmla="*/ 1 h 27"/>
                <a:gd name="T20" fmla="*/ 31 w 52"/>
                <a:gd name="T21" fmla="*/ 0 h 27"/>
                <a:gd name="T22" fmla="*/ 28 w 52"/>
                <a:gd name="T23" fmla="*/ 0 h 27"/>
                <a:gd name="T24" fmla="*/ 28 w 52"/>
                <a:gd name="T25" fmla="*/ 1 h 27"/>
                <a:gd name="T26" fmla="*/ 30 w 52"/>
                <a:gd name="T27" fmla="*/ 1 h 27"/>
                <a:gd name="T28" fmla="*/ 28 w 52"/>
                <a:gd name="T29" fmla="*/ 3 h 27"/>
                <a:gd name="T30" fmla="*/ 27 w 52"/>
                <a:gd name="T31" fmla="*/ 3 h 27"/>
                <a:gd name="T32" fmla="*/ 23 w 52"/>
                <a:gd name="T33" fmla="*/ 3 h 27"/>
                <a:gd name="T34" fmla="*/ 18 w 52"/>
                <a:gd name="T35" fmla="*/ 3 h 27"/>
                <a:gd name="T36" fmla="*/ 16 w 52"/>
                <a:gd name="T37" fmla="*/ 5 h 27"/>
                <a:gd name="T38" fmla="*/ 13 w 52"/>
                <a:gd name="T39" fmla="*/ 4 h 27"/>
                <a:gd name="T40" fmla="*/ 12 w 52"/>
                <a:gd name="T41" fmla="*/ 4 h 27"/>
                <a:gd name="T42" fmla="*/ 11 w 52"/>
                <a:gd name="T43" fmla="*/ 5 h 27"/>
                <a:gd name="T44" fmla="*/ 12 w 52"/>
                <a:gd name="T45" fmla="*/ 7 h 27"/>
                <a:gd name="T46" fmla="*/ 11 w 52"/>
                <a:gd name="T47" fmla="*/ 8 h 27"/>
                <a:gd name="T48" fmla="*/ 8 w 52"/>
                <a:gd name="T49" fmla="*/ 11 h 27"/>
                <a:gd name="T50" fmla="*/ 5 w 52"/>
                <a:gd name="T51" fmla="*/ 13 h 27"/>
                <a:gd name="T52" fmla="*/ 3 w 52"/>
                <a:gd name="T53" fmla="*/ 16 h 27"/>
                <a:gd name="T54" fmla="*/ 1 w 52"/>
                <a:gd name="T55" fmla="*/ 19 h 27"/>
                <a:gd name="T56" fmla="*/ 3 w 52"/>
                <a:gd name="T57" fmla="*/ 20 h 27"/>
                <a:gd name="T58" fmla="*/ 0 w 52"/>
                <a:gd name="T59" fmla="*/ 22 h 27"/>
                <a:gd name="T60" fmla="*/ 1 w 52"/>
                <a:gd name="T61" fmla="*/ 23 h 27"/>
                <a:gd name="T62" fmla="*/ 4 w 52"/>
                <a:gd name="T63" fmla="*/ 20 h 27"/>
                <a:gd name="T64" fmla="*/ 4 w 52"/>
                <a:gd name="T65" fmla="*/ 19 h 27"/>
                <a:gd name="T66" fmla="*/ 9 w 52"/>
                <a:gd name="T67" fmla="*/ 19 h 27"/>
                <a:gd name="T68" fmla="*/ 9 w 52"/>
                <a:gd name="T69" fmla="*/ 20 h 27"/>
                <a:gd name="T70" fmla="*/ 9 w 52"/>
                <a:gd name="T71" fmla="*/ 23 h 27"/>
                <a:gd name="T72" fmla="*/ 12 w 52"/>
                <a:gd name="T73" fmla="*/ 24 h 27"/>
                <a:gd name="T74" fmla="*/ 12 w 52"/>
                <a:gd name="T75" fmla="*/ 27 h 27"/>
                <a:gd name="T76" fmla="*/ 18 w 52"/>
                <a:gd name="T77" fmla="*/ 26 h 27"/>
                <a:gd name="T78" fmla="*/ 22 w 52"/>
                <a:gd name="T79" fmla="*/ 26 h 27"/>
                <a:gd name="T80" fmla="*/ 23 w 52"/>
                <a:gd name="T81" fmla="*/ 24 h 27"/>
                <a:gd name="T82" fmla="*/ 24 w 52"/>
                <a:gd name="T83" fmla="*/ 22 h 27"/>
                <a:gd name="T84" fmla="*/ 27 w 52"/>
                <a:gd name="T85" fmla="*/ 19 h 27"/>
                <a:gd name="T86" fmla="*/ 28 w 52"/>
                <a:gd name="T87" fmla="*/ 19 h 27"/>
                <a:gd name="T88" fmla="*/ 28 w 52"/>
                <a:gd name="T89" fmla="*/ 22 h 27"/>
                <a:gd name="T90" fmla="*/ 33 w 52"/>
                <a:gd name="T91" fmla="*/ 24 h 27"/>
                <a:gd name="T92" fmla="*/ 34 w 52"/>
                <a:gd name="T93" fmla="*/ 26 h 27"/>
                <a:gd name="T94" fmla="*/ 35 w 52"/>
                <a:gd name="T95" fmla="*/ 27 h 27"/>
                <a:gd name="T96" fmla="*/ 35 w 52"/>
                <a:gd name="T97" fmla="*/ 26 h 27"/>
                <a:gd name="T98" fmla="*/ 35 w 52"/>
                <a:gd name="T99" fmla="*/ 23 h 27"/>
                <a:gd name="T100" fmla="*/ 38 w 52"/>
                <a:gd name="T101" fmla="*/ 19 h 27"/>
                <a:gd name="T102" fmla="*/ 39 w 52"/>
                <a:gd name="T103" fmla="*/ 19 h 27"/>
                <a:gd name="T104" fmla="*/ 41 w 52"/>
                <a:gd name="T105" fmla="*/ 20 h 27"/>
                <a:gd name="T106" fmla="*/ 42 w 52"/>
                <a:gd name="T107" fmla="*/ 20 h 27"/>
                <a:gd name="T108" fmla="*/ 46 w 52"/>
                <a:gd name="T109" fmla="*/ 20 h 27"/>
                <a:gd name="T110" fmla="*/ 47 w 52"/>
                <a:gd name="T111" fmla="*/ 22 h 27"/>
                <a:gd name="T112" fmla="*/ 47 w 52"/>
                <a:gd name="T113" fmla="*/ 22 h 27"/>
                <a:gd name="T114" fmla="*/ 46 w 52"/>
                <a:gd name="T115" fmla="*/ 19 h 27"/>
                <a:gd name="T116" fmla="*/ 47 w 52"/>
                <a:gd name="T117" fmla="*/ 16 h 27"/>
                <a:gd name="T118" fmla="*/ 49 w 52"/>
                <a:gd name="T119" fmla="*/ 18 h 27"/>
                <a:gd name="T120" fmla="*/ 52 w 52"/>
                <a:gd name="T121" fmla="*/ 16 h 27"/>
                <a:gd name="T122" fmla="*/ 50 w 52"/>
                <a:gd name="T123"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 h="27">
                  <a:moveTo>
                    <a:pt x="52" y="13"/>
                  </a:moveTo>
                  <a:lnTo>
                    <a:pt x="52" y="12"/>
                  </a:lnTo>
                  <a:lnTo>
                    <a:pt x="50" y="11"/>
                  </a:lnTo>
                  <a:lnTo>
                    <a:pt x="50" y="11"/>
                  </a:lnTo>
                  <a:lnTo>
                    <a:pt x="49" y="13"/>
                  </a:lnTo>
                  <a:lnTo>
                    <a:pt x="47" y="13"/>
                  </a:lnTo>
                  <a:lnTo>
                    <a:pt x="46" y="12"/>
                  </a:lnTo>
                  <a:lnTo>
                    <a:pt x="45" y="12"/>
                  </a:lnTo>
                  <a:lnTo>
                    <a:pt x="45" y="11"/>
                  </a:lnTo>
                  <a:lnTo>
                    <a:pt x="45" y="11"/>
                  </a:lnTo>
                  <a:lnTo>
                    <a:pt x="43" y="11"/>
                  </a:lnTo>
                  <a:lnTo>
                    <a:pt x="42" y="11"/>
                  </a:lnTo>
                  <a:lnTo>
                    <a:pt x="42" y="11"/>
                  </a:lnTo>
                  <a:lnTo>
                    <a:pt x="41" y="9"/>
                  </a:lnTo>
                  <a:lnTo>
                    <a:pt x="41" y="9"/>
                  </a:lnTo>
                  <a:lnTo>
                    <a:pt x="41" y="9"/>
                  </a:lnTo>
                  <a:lnTo>
                    <a:pt x="41" y="8"/>
                  </a:lnTo>
                  <a:lnTo>
                    <a:pt x="41" y="7"/>
                  </a:lnTo>
                  <a:lnTo>
                    <a:pt x="42" y="5"/>
                  </a:lnTo>
                  <a:lnTo>
                    <a:pt x="42" y="4"/>
                  </a:lnTo>
                  <a:lnTo>
                    <a:pt x="41" y="4"/>
                  </a:lnTo>
                  <a:lnTo>
                    <a:pt x="39" y="4"/>
                  </a:lnTo>
                  <a:lnTo>
                    <a:pt x="38" y="3"/>
                  </a:lnTo>
                  <a:lnTo>
                    <a:pt x="37" y="1"/>
                  </a:lnTo>
                  <a:lnTo>
                    <a:pt x="37" y="1"/>
                  </a:lnTo>
                  <a:lnTo>
                    <a:pt x="34" y="1"/>
                  </a:lnTo>
                  <a:lnTo>
                    <a:pt x="34" y="1"/>
                  </a:lnTo>
                  <a:lnTo>
                    <a:pt x="33" y="1"/>
                  </a:lnTo>
                  <a:lnTo>
                    <a:pt x="33" y="1"/>
                  </a:lnTo>
                  <a:lnTo>
                    <a:pt x="33" y="1"/>
                  </a:lnTo>
                  <a:lnTo>
                    <a:pt x="33" y="1"/>
                  </a:lnTo>
                  <a:lnTo>
                    <a:pt x="31" y="1"/>
                  </a:lnTo>
                  <a:lnTo>
                    <a:pt x="31" y="0"/>
                  </a:lnTo>
                  <a:lnTo>
                    <a:pt x="30" y="0"/>
                  </a:lnTo>
                  <a:lnTo>
                    <a:pt x="30" y="0"/>
                  </a:lnTo>
                  <a:lnTo>
                    <a:pt x="28" y="0"/>
                  </a:lnTo>
                  <a:lnTo>
                    <a:pt x="28" y="1"/>
                  </a:lnTo>
                  <a:lnTo>
                    <a:pt x="28" y="1"/>
                  </a:lnTo>
                  <a:lnTo>
                    <a:pt x="28" y="1"/>
                  </a:lnTo>
                  <a:lnTo>
                    <a:pt x="30" y="1"/>
                  </a:lnTo>
                  <a:lnTo>
                    <a:pt x="30" y="1"/>
                  </a:lnTo>
                  <a:lnTo>
                    <a:pt x="30" y="1"/>
                  </a:lnTo>
                  <a:lnTo>
                    <a:pt x="30" y="3"/>
                  </a:lnTo>
                  <a:lnTo>
                    <a:pt x="28" y="3"/>
                  </a:lnTo>
                  <a:lnTo>
                    <a:pt x="28" y="3"/>
                  </a:lnTo>
                  <a:lnTo>
                    <a:pt x="28" y="3"/>
                  </a:lnTo>
                  <a:lnTo>
                    <a:pt x="28" y="3"/>
                  </a:lnTo>
                  <a:lnTo>
                    <a:pt x="27" y="3"/>
                  </a:lnTo>
                  <a:lnTo>
                    <a:pt x="26" y="3"/>
                  </a:lnTo>
                  <a:lnTo>
                    <a:pt x="24" y="3"/>
                  </a:lnTo>
                  <a:lnTo>
                    <a:pt x="23" y="3"/>
                  </a:lnTo>
                  <a:lnTo>
                    <a:pt x="20" y="3"/>
                  </a:lnTo>
                  <a:lnTo>
                    <a:pt x="19" y="3"/>
                  </a:lnTo>
                  <a:lnTo>
                    <a:pt x="18" y="3"/>
                  </a:lnTo>
                  <a:lnTo>
                    <a:pt x="18" y="4"/>
                  </a:lnTo>
                  <a:lnTo>
                    <a:pt x="18" y="4"/>
                  </a:lnTo>
                  <a:lnTo>
                    <a:pt x="16" y="5"/>
                  </a:lnTo>
                  <a:lnTo>
                    <a:pt x="15" y="5"/>
                  </a:lnTo>
                  <a:lnTo>
                    <a:pt x="15" y="5"/>
                  </a:lnTo>
                  <a:lnTo>
                    <a:pt x="13" y="4"/>
                  </a:lnTo>
                  <a:lnTo>
                    <a:pt x="13" y="4"/>
                  </a:lnTo>
                  <a:lnTo>
                    <a:pt x="13" y="4"/>
                  </a:lnTo>
                  <a:lnTo>
                    <a:pt x="12" y="4"/>
                  </a:lnTo>
                  <a:lnTo>
                    <a:pt x="12" y="4"/>
                  </a:lnTo>
                  <a:lnTo>
                    <a:pt x="11" y="5"/>
                  </a:lnTo>
                  <a:lnTo>
                    <a:pt x="11" y="5"/>
                  </a:lnTo>
                  <a:lnTo>
                    <a:pt x="12" y="5"/>
                  </a:lnTo>
                  <a:lnTo>
                    <a:pt x="12" y="7"/>
                  </a:lnTo>
                  <a:lnTo>
                    <a:pt x="12" y="7"/>
                  </a:lnTo>
                  <a:lnTo>
                    <a:pt x="12" y="7"/>
                  </a:lnTo>
                  <a:lnTo>
                    <a:pt x="12" y="7"/>
                  </a:lnTo>
                  <a:lnTo>
                    <a:pt x="11" y="8"/>
                  </a:lnTo>
                  <a:lnTo>
                    <a:pt x="8" y="11"/>
                  </a:lnTo>
                  <a:lnTo>
                    <a:pt x="8" y="11"/>
                  </a:lnTo>
                  <a:lnTo>
                    <a:pt x="8" y="11"/>
                  </a:lnTo>
                  <a:lnTo>
                    <a:pt x="5" y="12"/>
                  </a:lnTo>
                  <a:lnTo>
                    <a:pt x="5" y="12"/>
                  </a:lnTo>
                  <a:lnTo>
                    <a:pt x="5" y="13"/>
                  </a:lnTo>
                  <a:lnTo>
                    <a:pt x="5" y="15"/>
                  </a:lnTo>
                  <a:lnTo>
                    <a:pt x="4" y="15"/>
                  </a:lnTo>
                  <a:lnTo>
                    <a:pt x="3" y="16"/>
                  </a:lnTo>
                  <a:lnTo>
                    <a:pt x="3" y="18"/>
                  </a:lnTo>
                  <a:lnTo>
                    <a:pt x="3" y="18"/>
                  </a:lnTo>
                  <a:lnTo>
                    <a:pt x="1" y="19"/>
                  </a:lnTo>
                  <a:lnTo>
                    <a:pt x="1" y="19"/>
                  </a:lnTo>
                  <a:lnTo>
                    <a:pt x="3" y="20"/>
                  </a:lnTo>
                  <a:lnTo>
                    <a:pt x="3" y="20"/>
                  </a:lnTo>
                  <a:lnTo>
                    <a:pt x="1" y="22"/>
                  </a:lnTo>
                  <a:lnTo>
                    <a:pt x="1" y="22"/>
                  </a:lnTo>
                  <a:lnTo>
                    <a:pt x="0" y="22"/>
                  </a:lnTo>
                  <a:lnTo>
                    <a:pt x="0" y="23"/>
                  </a:lnTo>
                  <a:lnTo>
                    <a:pt x="1" y="23"/>
                  </a:lnTo>
                  <a:lnTo>
                    <a:pt x="1" y="23"/>
                  </a:lnTo>
                  <a:lnTo>
                    <a:pt x="3" y="23"/>
                  </a:lnTo>
                  <a:lnTo>
                    <a:pt x="4" y="22"/>
                  </a:lnTo>
                  <a:lnTo>
                    <a:pt x="4" y="20"/>
                  </a:lnTo>
                  <a:lnTo>
                    <a:pt x="4" y="20"/>
                  </a:lnTo>
                  <a:lnTo>
                    <a:pt x="4" y="20"/>
                  </a:lnTo>
                  <a:lnTo>
                    <a:pt x="4" y="19"/>
                  </a:lnTo>
                  <a:lnTo>
                    <a:pt x="5" y="19"/>
                  </a:lnTo>
                  <a:lnTo>
                    <a:pt x="8" y="19"/>
                  </a:lnTo>
                  <a:lnTo>
                    <a:pt x="9" y="19"/>
                  </a:lnTo>
                  <a:lnTo>
                    <a:pt x="9" y="19"/>
                  </a:lnTo>
                  <a:lnTo>
                    <a:pt x="9" y="20"/>
                  </a:lnTo>
                  <a:lnTo>
                    <a:pt x="9" y="20"/>
                  </a:lnTo>
                  <a:lnTo>
                    <a:pt x="9" y="22"/>
                  </a:lnTo>
                  <a:lnTo>
                    <a:pt x="9" y="23"/>
                  </a:lnTo>
                  <a:lnTo>
                    <a:pt x="9" y="23"/>
                  </a:lnTo>
                  <a:lnTo>
                    <a:pt x="11" y="24"/>
                  </a:lnTo>
                  <a:lnTo>
                    <a:pt x="11" y="24"/>
                  </a:lnTo>
                  <a:lnTo>
                    <a:pt x="12" y="24"/>
                  </a:lnTo>
                  <a:lnTo>
                    <a:pt x="12" y="26"/>
                  </a:lnTo>
                  <a:lnTo>
                    <a:pt x="12" y="26"/>
                  </a:lnTo>
                  <a:lnTo>
                    <a:pt x="12" y="27"/>
                  </a:lnTo>
                  <a:lnTo>
                    <a:pt x="13" y="27"/>
                  </a:lnTo>
                  <a:lnTo>
                    <a:pt x="16" y="26"/>
                  </a:lnTo>
                  <a:lnTo>
                    <a:pt x="18" y="26"/>
                  </a:lnTo>
                  <a:lnTo>
                    <a:pt x="19" y="26"/>
                  </a:lnTo>
                  <a:lnTo>
                    <a:pt x="19" y="26"/>
                  </a:lnTo>
                  <a:lnTo>
                    <a:pt x="22" y="26"/>
                  </a:lnTo>
                  <a:lnTo>
                    <a:pt x="22" y="26"/>
                  </a:lnTo>
                  <a:lnTo>
                    <a:pt x="23" y="24"/>
                  </a:lnTo>
                  <a:lnTo>
                    <a:pt x="23" y="24"/>
                  </a:lnTo>
                  <a:lnTo>
                    <a:pt x="24" y="23"/>
                  </a:lnTo>
                  <a:lnTo>
                    <a:pt x="24" y="23"/>
                  </a:lnTo>
                  <a:lnTo>
                    <a:pt x="24" y="22"/>
                  </a:lnTo>
                  <a:lnTo>
                    <a:pt x="24" y="22"/>
                  </a:lnTo>
                  <a:lnTo>
                    <a:pt x="26" y="20"/>
                  </a:lnTo>
                  <a:lnTo>
                    <a:pt x="27" y="19"/>
                  </a:lnTo>
                  <a:lnTo>
                    <a:pt x="27" y="19"/>
                  </a:lnTo>
                  <a:lnTo>
                    <a:pt x="28" y="19"/>
                  </a:lnTo>
                  <a:lnTo>
                    <a:pt x="28" y="19"/>
                  </a:lnTo>
                  <a:lnTo>
                    <a:pt x="28" y="19"/>
                  </a:lnTo>
                  <a:lnTo>
                    <a:pt x="28" y="22"/>
                  </a:lnTo>
                  <a:lnTo>
                    <a:pt x="28" y="22"/>
                  </a:lnTo>
                  <a:lnTo>
                    <a:pt x="30" y="23"/>
                  </a:lnTo>
                  <a:lnTo>
                    <a:pt x="31" y="23"/>
                  </a:lnTo>
                  <a:lnTo>
                    <a:pt x="33" y="24"/>
                  </a:lnTo>
                  <a:lnTo>
                    <a:pt x="33" y="24"/>
                  </a:lnTo>
                  <a:lnTo>
                    <a:pt x="33" y="26"/>
                  </a:lnTo>
                  <a:lnTo>
                    <a:pt x="34" y="26"/>
                  </a:lnTo>
                  <a:lnTo>
                    <a:pt x="34" y="27"/>
                  </a:lnTo>
                  <a:lnTo>
                    <a:pt x="34" y="27"/>
                  </a:lnTo>
                  <a:lnTo>
                    <a:pt x="35" y="27"/>
                  </a:lnTo>
                  <a:lnTo>
                    <a:pt x="35" y="27"/>
                  </a:lnTo>
                  <a:lnTo>
                    <a:pt x="35" y="26"/>
                  </a:lnTo>
                  <a:lnTo>
                    <a:pt x="35" y="26"/>
                  </a:lnTo>
                  <a:lnTo>
                    <a:pt x="35" y="24"/>
                  </a:lnTo>
                  <a:lnTo>
                    <a:pt x="35" y="24"/>
                  </a:lnTo>
                  <a:lnTo>
                    <a:pt x="35" y="23"/>
                  </a:lnTo>
                  <a:lnTo>
                    <a:pt x="37" y="22"/>
                  </a:lnTo>
                  <a:lnTo>
                    <a:pt x="38" y="22"/>
                  </a:lnTo>
                  <a:lnTo>
                    <a:pt x="38" y="19"/>
                  </a:lnTo>
                  <a:lnTo>
                    <a:pt x="38" y="19"/>
                  </a:lnTo>
                  <a:lnTo>
                    <a:pt x="38" y="18"/>
                  </a:lnTo>
                  <a:lnTo>
                    <a:pt x="39" y="19"/>
                  </a:lnTo>
                  <a:lnTo>
                    <a:pt x="39" y="19"/>
                  </a:lnTo>
                  <a:lnTo>
                    <a:pt x="39" y="19"/>
                  </a:lnTo>
                  <a:lnTo>
                    <a:pt x="41" y="20"/>
                  </a:lnTo>
                  <a:lnTo>
                    <a:pt x="41" y="20"/>
                  </a:lnTo>
                  <a:lnTo>
                    <a:pt x="42" y="20"/>
                  </a:lnTo>
                  <a:lnTo>
                    <a:pt x="42" y="20"/>
                  </a:lnTo>
                  <a:lnTo>
                    <a:pt x="43" y="20"/>
                  </a:lnTo>
                  <a:lnTo>
                    <a:pt x="45" y="20"/>
                  </a:lnTo>
                  <a:lnTo>
                    <a:pt x="46" y="20"/>
                  </a:lnTo>
                  <a:lnTo>
                    <a:pt x="46" y="20"/>
                  </a:lnTo>
                  <a:lnTo>
                    <a:pt x="46" y="22"/>
                  </a:lnTo>
                  <a:lnTo>
                    <a:pt x="47" y="22"/>
                  </a:lnTo>
                  <a:lnTo>
                    <a:pt x="47" y="22"/>
                  </a:lnTo>
                  <a:lnTo>
                    <a:pt x="47" y="22"/>
                  </a:lnTo>
                  <a:lnTo>
                    <a:pt x="47" y="22"/>
                  </a:lnTo>
                  <a:lnTo>
                    <a:pt x="47" y="20"/>
                  </a:lnTo>
                  <a:lnTo>
                    <a:pt x="47" y="19"/>
                  </a:lnTo>
                  <a:lnTo>
                    <a:pt x="46" y="19"/>
                  </a:lnTo>
                  <a:lnTo>
                    <a:pt x="46" y="19"/>
                  </a:lnTo>
                  <a:lnTo>
                    <a:pt x="47" y="18"/>
                  </a:lnTo>
                  <a:lnTo>
                    <a:pt x="47" y="16"/>
                  </a:lnTo>
                  <a:lnTo>
                    <a:pt x="47" y="16"/>
                  </a:lnTo>
                  <a:lnTo>
                    <a:pt x="49" y="16"/>
                  </a:lnTo>
                  <a:lnTo>
                    <a:pt x="49" y="18"/>
                  </a:lnTo>
                  <a:lnTo>
                    <a:pt x="50" y="18"/>
                  </a:lnTo>
                  <a:lnTo>
                    <a:pt x="52" y="18"/>
                  </a:lnTo>
                  <a:lnTo>
                    <a:pt x="52" y="16"/>
                  </a:lnTo>
                  <a:lnTo>
                    <a:pt x="52" y="16"/>
                  </a:lnTo>
                  <a:lnTo>
                    <a:pt x="50" y="16"/>
                  </a:lnTo>
                  <a:lnTo>
                    <a:pt x="50" y="15"/>
                  </a:lnTo>
                  <a:lnTo>
                    <a:pt x="52" y="13"/>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9" name="Sweden">
              <a:extLst>
                <a:ext uri="{FF2B5EF4-FFF2-40B4-BE49-F238E27FC236}">
                  <a16:creationId xmlns:a16="http://schemas.microsoft.com/office/drawing/2014/main" id="{9B6DD8E7-D768-4B0C-A188-49C4524CA23E}"/>
                </a:ext>
              </a:extLst>
            </p:cNvPr>
            <p:cNvSpPr>
              <a:spLocks noEditPoints="1"/>
            </p:cNvSpPr>
            <p:nvPr/>
          </p:nvSpPr>
          <p:spPr bwMode="auto">
            <a:xfrm>
              <a:off x="5336120" y="2179455"/>
              <a:ext cx="280831" cy="467411"/>
            </a:xfrm>
            <a:custGeom>
              <a:avLst/>
              <a:gdLst>
                <a:gd name="T0" fmla="*/ 79 w 146"/>
                <a:gd name="T1" fmla="*/ 209 h 243"/>
                <a:gd name="T2" fmla="*/ 81 w 146"/>
                <a:gd name="T3" fmla="*/ 214 h 243"/>
                <a:gd name="T4" fmla="*/ 87 w 146"/>
                <a:gd name="T5" fmla="*/ 204 h 243"/>
                <a:gd name="T6" fmla="*/ 65 w 146"/>
                <a:gd name="T7" fmla="*/ 213 h 243"/>
                <a:gd name="T8" fmla="*/ 64 w 146"/>
                <a:gd name="T9" fmla="*/ 219 h 243"/>
                <a:gd name="T10" fmla="*/ 81 w 146"/>
                <a:gd name="T11" fmla="*/ 181 h 243"/>
                <a:gd name="T12" fmla="*/ 141 w 146"/>
                <a:gd name="T13" fmla="*/ 55 h 243"/>
                <a:gd name="T14" fmla="*/ 144 w 146"/>
                <a:gd name="T15" fmla="*/ 45 h 243"/>
                <a:gd name="T16" fmla="*/ 141 w 146"/>
                <a:gd name="T17" fmla="*/ 36 h 243"/>
                <a:gd name="T18" fmla="*/ 140 w 146"/>
                <a:gd name="T19" fmla="*/ 29 h 243"/>
                <a:gd name="T20" fmla="*/ 137 w 146"/>
                <a:gd name="T21" fmla="*/ 18 h 243"/>
                <a:gd name="T22" fmla="*/ 119 w 146"/>
                <a:gd name="T23" fmla="*/ 9 h 243"/>
                <a:gd name="T24" fmla="*/ 107 w 146"/>
                <a:gd name="T25" fmla="*/ 0 h 243"/>
                <a:gd name="T26" fmla="*/ 102 w 146"/>
                <a:gd name="T27" fmla="*/ 11 h 243"/>
                <a:gd name="T28" fmla="*/ 80 w 146"/>
                <a:gd name="T29" fmla="*/ 10 h 243"/>
                <a:gd name="T30" fmla="*/ 68 w 146"/>
                <a:gd name="T31" fmla="*/ 21 h 243"/>
                <a:gd name="T32" fmla="*/ 59 w 146"/>
                <a:gd name="T33" fmla="*/ 37 h 243"/>
                <a:gd name="T34" fmla="*/ 43 w 146"/>
                <a:gd name="T35" fmla="*/ 56 h 243"/>
                <a:gd name="T36" fmla="*/ 35 w 146"/>
                <a:gd name="T37" fmla="*/ 75 h 243"/>
                <a:gd name="T38" fmla="*/ 31 w 146"/>
                <a:gd name="T39" fmla="*/ 96 h 243"/>
                <a:gd name="T40" fmla="*/ 12 w 146"/>
                <a:gd name="T41" fmla="*/ 102 h 243"/>
                <a:gd name="T42" fmla="*/ 11 w 146"/>
                <a:gd name="T43" fmla="*/ 119 h 243"/>
                <a:gd name="T44" fmla="*/ 16 w 146"/>
                <a:gd name="T45" fmla="*/ 140 h 243"/>
                <a:gd name="T46" fmla="*/ 13 w 146"/>
                <a:gd name="T47" fmla="*/ 149 h 243"/>
                <a:gd name="T48" fmla="*/ 13 w 146"/>
                <a:gd name="T49" fmla="*/ 165 h 243"/>
                <a:gd name="T50" fmla="*/ 6 w 146"/>
                <a:gd name="T51" fmla="*/ 176 h 243"/>
                <a:gd name="T52" fmla="*/ 0 w 146"/>
                <a:gd name="T53" fmla="*/ 183 h 243"/>
                <a:gd name="T54" fmla="*/ 2 w 146"/>
                <a:gd name="T55" fmla="*/ 198 h 243"/>
                <a:gd name="T56" fmla="*/ 11 w 146"/>
                <a:gd name="T57" fmla="*/ 213 h 243"/>
                <a:gd name="T58" fmla="*/ 16 w 146"/>
                <a:gd name="T59" fmla="*/ 226 h 243"/>
                <a:gd name="T60" fmla="*/ 20 w 146"/>
                <a:gd name="T61" fmla="*/ 236 h 243"/>
                <a:gd name="T62" fmla="*/ 34 w 146"/>
                <a:gd name="T63" fmla="*/ 241 h 243"/>
                <a:gd name="T64" fmla="*/ 40 w 146"/>
                <a:gd name="T65" fmla="*/ 232 h 243"/>
                <a:gd name="T66" fmla="*/ 54 w 146"/>
                <a:gd name="T67" fmla="*/ 229 h 243"/>
                <a:gd name="T68" fmla="*/ 61 w 146"/>
                <a:gd name="T69" fmla="*/ 209 h 243"/>
                <a:gd name="T70" fmla="*/ 62 w 146"/>
                <a:gd name="T71" fmla="*/ 195 h 243"/>
                <a:gd name="T72" fmla="*/ 58 w 146"/>
                <a:gd name="T73" fmla="*/ 188 h 243"/>
                <a:gd name="T74" fmla="*/ 79 w 146"/>
                <a:gd name="T75" fmla="*/ 183 h 243"/>
                <a:gd name="T76" fmla="*/ 81 w 146"/>
                <a:gd name="T77" fmla="*/ 177 h 243"/>
                <a:gd name="T78" fmla="*/ 81 w 146"/>
                <a:gd name="T79" fmla="*/ 175 h 243"/>
                <a:gd name="T80" fmla="*/ 87 w 146"/>
                <a:gd name="T81" fmla="*/ 166 h 243"/>
                <a:gd name="T82" fmla="*/ 76 w 146"/>
                <a:gd name="T83" fmla="*/ 157 h 243"/>
                <a:gd name="T84" fmla="*/ 69 w 146"/>
                <a:gd name="T85" fmla="*/ 153 h 243"/>
                <a:gd name="T86" fmla="*/ 68 w 146"/>
                <a:gd name="T87" fmla="*/ 140 h 243"/>
                <a:gd name="T88" fmla="*/ 70 w 146"/>
                <a:gd name="T89" fmla="*/ 131 h 243"/>
                <a:gd name="T90" fmla="*/ 72 w 146"/>
                <a:gd name="T91" fmla="*/ 124 h 243"/>
                <a:gd name="T92" fmla="*/ 76 w 146"/>
                <a:gd name="T93" fmla="*/ 119 h 243"/>
                <a:gd name="T94" fmla="*/ 79 w 146"/>
                <a:gd name="T95" fmla="*/ 117 h 243"/>
                <a:gd name="T96" fmla="*/ 84 w 146"/>
                <a:gd name="T97" fmla="*/ 112 h 243"/>
                <a:gd name="T98" fmla="*/ 91 w 146"/>
                <a:gd name="T99" fmla="*/ 108 h 243"/>
                <a:gd name="T100" fmla="*/ 99 w 146"/>
                <a:gd name="T101" fmla="*/ 104 h 243"/>
                <a:gd name="T102" fmla="*/ 117 w 146"/>
                <a:gd name="T103" fmla="*/ 87 h 243"/>
                <a:gd name="T104" fmla="*/ 118 w 146"/>
                <a:gd name="T105" fmla="*/ 75 h 243"/>
                <a:gd name="T106" fmla="*/ 117 w 146"/>
                <a:gd name="T107" fmla="*/ 72 h 243"/>
                <a:gd name="T108" fmla="*/ 123 w 146"/>
                <a:gd name="T109" fmla="*/ 68 h 243"/>
                <a:gd name="T110" fmla="*/ 126 w 146"/>
                <a:gd name="T111" fmla="*/ 63 h 243"/>
                <a:gd name="T112" fmla="*/ 138 w 146"/>
                <a:gd name="T113" fmla="*/ 63 h 243"/>
                <a:gd name="T114" fmla="*/ 83 w 146"/>
                <a:gd name="T115" fmla="*/ 176 h 243"/>
                <a:gd name="T116" fmla="*/ 89 w 146"/>
                <a:gd name="T117" fmla="*/ 20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6" h="243">
                  <a:moveTo>
                    <a:pt x="87" y="202"/>
                  </a:moveTo>
                  <a:lnTo>
                    <a:pt x="87" y="202"/>
                  </a:lnTo>
                  <a:lnTo>
                    <a:pt x="85" y="203"/>
                  </a:lnTo>
                  <a:lnTo>
                    <a:pt x="85" y="202"/>
                  </a:lnTo>
                  <a:lnTo>
                    <a:pt x="83" y="203"/>
                  </a:lnTo>
                  <a:lnTo>
                    <a:pt x="81" y="203"/>
                  </a:lnTo>
                  <a:lnTo>
                    <a:pt x="80" y="206"/>
                  </a:lnTo>
                  <a:lnTo>
                    <a:pt x="79" y="206"/>
                  </a:lnTo>
                  <a:lnTo>
                    <a:pt x="79" y="207"/>
                  </a:lnTo>
                  <a:lnTo>
                    <a:pt x="79" y="209"/>
                  </a:lnTo>
                  <a:lnTo>
                    <a:pt x="79" y="210"/>
                  </a:lnTo>
                  <a:lnTo>
                    <a:pt x="79" y="211"/>
                  </a:lnTo>
                  <a:lnTo>
                    <a:pt x="79" y="213"/>
                  </a:lnTo>
                  <a:lnTo>
                    <a:pt x="79" y="214"/>
                  </a:lnTo>
                  <a:lnTo>
                    <a:pt x="80" y="215"/>
                  </a:lnTo>
                  <a:lnTo>
                    <a:pt x="79" y="215"/>
                  </a:lnTo>
                  <a:lnTo>
                    <a:pt x="79" y="217"/>
                  </a:lnTo>
                  <a:lnTo>
                    <a:pt x="80" y="217"/>
                  </a:lnTo>
                  <a:lnTo>
                    <a:pt x="81" y="217"/>
                  </a:lnTo>
                  <a:lnTo>
                    <a:pt x="81" y="214"/>
                  </a:lnTo>
                  <a:lnTo>
                    <a:pt x="83" y="214"/>
                  </a:lnTo>
                  <a:lnTo>
                    <a:pt x="83" y="213"/>
                  </a:lnTo>
                  <a:lnTo>
                    <a:pt x="85" y="213"/>
                  </a:lnTo>
                  <a:lnTo>
                    <a:pt x="85" y="211"/>
                  </a:lnTo>
                  <a:lnTo>
                    <a:pt x="85" y="210"/>
                  </a:lnTo>
                  <a:lnTo>
                    <a:pt x="87" y="210"/>
                  </a:lnTo>
                  <a:lnTo>
                    <a:pt x="87" y="210"/>
                  </a:lnTo>
                  <a:lnTo>
                    <a:pt x="85" y="209"/>
                  </a:lnTo>
                  <a:lnTo>
                    <a:pt x="85" y="204"/>
                  </a:lnTo>
                  <a:lnTo>
                    <a:pt x="87" y="204"/>
                  </a:lnTo>
                  <a:lnTo>
                    <a:pt x="88" y="204"/>
                  </a:lnTo>
                  <a:lnTo>
                    <a:pt x="88" y="203"/>
                  </a:lnTo>
                  <a:lnTo>
                    <a:pt x="89" y="203"/>
                  </a:lnTo>
                  <a:lnTo>
                    <a:pt x="88" y="202"/>
                  </a:lnTo>
                  <a:lnTo>
                    <a:pt x="87" y="202"/>
                  </a:lnTo>
                  <a:close/>
                  <a:moveTo>
                    <a:pt x="66" y="211"/>
                  </a:moveTo>
                  <a:lnTo>
                    <a:pt x="66" y="210"/>
                  </a:lnTo>
                  <a:lnTo>
                    <a:pt x="65" y="211"/>
                  </a:lnTo>
                  <a:lnTo>
                    <a:pt x="65" y="213"/>
                  </a:lnTo>
                  <a:lnTo>
                    <a:pt x="65" y="213"/>
                  </a:lnTo>
                  <a:lnTo>
                    <a:pt x="64" y="214"/>
                  </a:lnTo>
                  <a:lnTo>
                    <a:pt x="62" y="218"/>
                  </a:lnTo>
                  <a:lnTo>
                    <a:pt x="61" y="218"/>
                  </a:lnTo>
                  <a:lnTo>
                    <a:pt x="58" y="223"/>
                  </a:lnTo>
                  <a:lnTo>
                    <a:pt x="58" y="225"/>
                  </a:lnTo>
                  <a:lnTo>
                    <a:pt x="58" y="228"/>
                  </a:lnTo>
                  <a:lnTo>
                    <a:pt x="59" y="228"/>
                  </a:lnTo>
                  <a:lnTo>
                    <a:pt x="59" y="229"/>
                  </a:lnTo>
                  <a:lnTo>
                    <a:pt x="59" y="228"/>
                  </a:lnTo>
                  <a:lnTo>
                    <a:pt x="64" y="219"/>
                  </a:lnTo>
                  <a:lnTo>
                    <a:pt x="64" y="218"/>
                  </a:lnTo>
                  <a:lnTo>
                    <a:pt x="64" y="217"/>
                  </a:lnTo>
                  <a:lnTo>
                    <a:pt x="66" y="213"/>
                  </a:lnTo>
                  <a:lnTo>
                    <a:pt x="66" y="213"/>
                  </a:lnTo>
                  <a:lnTo>
                    <a:pt x="66" y="211"/>
                  </a:lnTo>
                  <a:lnTo>
                    <a:pt x="66" y="211"/>
                  </a:lnTo>
                  <a:lnTo>
                    <a:pt x="66" y="211"/>
                  </a:lnTo>
                  <a:close/>
                  <a:moveTo>
                    <a:pt x="83" y="181"/>
                  </a:moveTo>
                  <a:lnTo>
                    <a:pt x="83" y="181"/>
                  </a:lnTo>
                  <a:lnTo>
                    <a:pt x="81" y="181"/>
                  </a:lnTo>
                  <a:lnTo>
                    <a:pt x="81" y="181"/>
                  </a:lnTo>
                  <a:lnTo>
                    <a:pt x="81" y="183"/>
                  </a:lnTo>
                  <a:lnTo>
                    <a:pt x="81" y="183"/>
                  </a:lnTo>
                  <a:lnTo>
                    <a:pt x="81" y="183"/>
                  </a:lnTo>
                  <a:lnTo>
                    <a:pt x="83" y="181"/>
                  </a:lnTo>
                  <a:close/>
                  <a:moveTo>
                    <a:pt x="145" y="59"/>
                  </a:moveTo>
                  <a:lnTo>
                    <a:pt x="145" y="59"/>
                  </a:lnTo>
                  <a:lnTo>
                    <a:pt x="144" y="56"/>
                  </a:lnTo>
                  <a:lnTo>
                    <a:pt x="142" y="56"/>
                  </a:lnTo>
                  <a:lnTo>
                    <a:pt x="141" y="55"/>
                  </a:lnTo>
                  <a:lnTo>
                    <a:pt x="141" y="55"/>
                  </a:lnTo>
                  <a:lnTo>
                    <a:pt x="141" y="53"/>
                  </a:lnTo>
                  <a:lnTo>
                    <a:pt x="141" y="52"/>
                  </a:lnTo>
                  <a:lnTo>
                    <a:pt x="141" y="51"/>
                  </a:lnTo>
                  <a:lnTo>
                    <a:pt x="141" y="51"/>
                  </a:lnTo>
                  <a:lnTo>
                    <a:pt x="142" y="49"/>
                  </a:lnTo>
                  <a:lnTo>
                    <a:pt x="144" y="48"/>
                  </a:lnTo>
                  <a:lnTo>
                    <a:pt x="144" y="48"/>
                  </a:lnTo>
                  <a:lnTo>
                    <a:pt x="144" y="47"/>
                  </a:lnTo>
                  <a:lnTo>
                    <a:pt x="144" y="45"/>
                  </a:lnTo>
                  <a:lnTo>
                    <a:pt x="145" y="44"/>
                  </a:lnTo>
                  <a:lnTo>
                    <a:pt x="144" y="44"/>
                  </a:lnTo>
                  <a:lnTo>
                    <a:pt x="144" y="43"/>
                  </a:lnTo>
                  <a:lnTo>
                    <a:pt x="144" y="41"/>
                  </a:lnTo>
                  <a:lnTo>
                    <a:pt x="142" y="40"/>
                  </a:lnTo>
                  <a:lnTo>
                    <a:pt x="141" y="38"/>
                  </a:lnTo>
                  <a:lnTo>
                    <a:pt x="141" y="38"/>
                  </a:lnTo>
                  <a:lnTo>
                    <a:pt x="141" y="37"/>
                  </a:lnTo>
                  <a:lnTo>
                    <a:pt x="141" y="36"/>
                  </a:lnTo>
                  <a:lnTo>
                    <a:pt x="141" y="36"/>
                  </a:lnTo>
                  <a:lnTo>
                    <a:pt x="142" y="34"/>
                  </a:lnTo>
                  <a:lnTo>
                    <a:pt x="142" y="34"/>
                  </a:lnTo>
                  <a:lnTo>
                    <a:pt x="141" y="32"/>
                  </a:lnTo>
                  <a:lnTo>
                    <a:pt x="141" y="32"/>
                  </a:lnTo>
                  <a:lnTo>
                    <a:pt x="140" y="32"/>
                  </a:lnTo>
                  <a:lnTo>
                    <a:pt x="138" y="32"/>
                  </a:lnTo>
                  <a:lnTo>
                    <a:pt x="138" y="32"/>
                  </a:lnTo>
                  <a:lnTo>
                    <a:pt x="138" y="32"/>
                  </a:lnTo>
                  <a:lnTo>
                    <a:pt x="138" y="30"/>
                  </a:lnTo>
                  <a:lnTo>
                    <a:pt x="140" y="29"/>
                  </a:lnTo>
                  <a:lnTo>
                    <a:pt x="140" y="29"/>
                  </a:lnTo>
                  <a:lnTo>
                    <a:pt x="140" y="29"/>
                  </a:lnTo>
                  <a:lnTo>
                    <a:pt x="140" y="28"/>
                  </a:lnTo>
                  <a:lnTo>
                    <a:pt x="138" y="25"/>
                  </a:lnTo>
                  <a:lnTo>
                    <a:pt x="140" y="23"/>
                  </a:lnTo>
                  <a:lnTo>
                    <a:pt x="141" y="22"/>
                  </a:lnTo>
                  <a:lnTo>
                    <a:pt x="141" y="22"/>
                  </a:lnTo>
                  <a:lnTo>
                    <a:pt x="138" y="21"/>
                  </a:lnTo>
                  <a:lnTo>
                    <a:pt x="137" y="19"/>
                  </a:lnTo>
                  <a:lnTo>
                    <a:pt x="137" y="18"/>
                  </a:lnTo>
                  <a:lnTo>
                    <a:pt x="136" y="18"/>
                  </a:lnTo>
                  <a:lnTo>
                    <a:pt x="134" y="15"/>
                  </a:lnTo>
                  <a:lnTo>
                    <a:pt x="133" y="15"/>
                  </a:lnTo>
                  <a:lnTo>
                    <a:pt x="132" y="14"/>
                  </a:lnTo>
                  <a:lnTo>
                    <a:pt x="132" y="14"/>
                  </a:lnTo>
                  <a:lnTo>
                    <a:pt x="126" y="13"/>
                  </a:lnTo>
                  <a:lnTo>
                    <a:pt x="125" y="11"/>
                  </a:lnTo>
                  <a:lnTo>
                    <a:pt x="122" y="11"/>
                  </a:lnTo>
                  <a:lnTo>
                    <a:pt x="121" y="10"/>
                  </a:lnTo>
                  <a:lnTo>
                    <a:pt x="119" y="9"/>
                  </a:lnTo>
                  <a:lnTo>
                    <a:pt x="118" y="9"/>
                  </a:lnTo>
                  <a:lnTo>
                    <a:pt x="117" y="7"/>
                  </a:lnTo>
                  <a:lnTo>
                    <a:pt x="115" y="7"/>
                  </a:lnTo>
                  <a:lnTo>
                    <a:pt x="114" y="6"/>
                  </a:lnTo>
                  <a:lnTo>
                    <a:pt x="112" y="4"/>
                  </a:lnTo>
                  <a:lnTo>
                    <a:pt x="110" y="3"/>
                  </a:lnTo>
                  <a:lnTo>
                    <a:pt x="110" y="3"/>
                  </a:lnTo>
                  <a:lnTo>
                    <a:pt x="110" y="2"/>
                  </a:lnTo>
                  <a:lnTo>
                    <a:pt x="110" y="2"/>
                  </a:lnTo>
                  <a:lnTo>
                    <a:pt x="107" y="0"/>
                  </a:lnTo>
                  <a:lnTo>
                    <a:pt x="104" y="0"/>
                  </a:lnTo>
                  <a:lnTo>
                    <a:pt x="100" y="0"/>
                  </a:lnTo>
                  <a:lnTo>
                    <a:pt x="103" y="3"/>
                  </a:lnTo>
                  <a:lnTo>
                    <a:pt x="103" y="3"/>
                  </a:lnTo>
                  <a:lnTo>
                    <a:pt x="103" y="4"/>
                  </a:lnTo>
                  <a:lnTo>
                    <a:pt x="103" y="6"/>
                  </a:lnTo>
                  <a:lnTo>
                    <a:pt x="102" y="7"/>
                  </a:lnTo>
                  <a:lnTo>
                    <a:pt x="102" y="9"/>
                  </a:lnTo>
                  <a:lnTo>
                    <a:pt x="99" y="10"/>
                  </a:lnTo>
                  <a:lnTo>
                    <a:pt x="102" y="11"/>
                  </a:lnTo>
                  <a:lnTo>
                    <a:pt x="100" y="14"/>
                  </a:lnTo>
                  <a:lnTo>
                    <a:pt x="99" y="14"/>
                  </a:lnTo>
                  <a:lnTo>
                    <a:pt x="98" y="14"/>
                  </a:lnTo>
                  <a:lnTo>
                    <a:pt x="96" y="14"/>
                  </a:lnTo>
                  <a:lnTo>
                    <a:pt x="91" y="11"/>
                  </a:lnTo>
                  <a:lnTo>
                    <a:pt x="88" y="11"/>
                  </a:lnTo>
                  <a:lnTo>
                    <a:pt x="87" y="11"/>
                  </a:lnTo>
                  <a:lnTo>
                    <a:pt x="85" y="11"/>
                  </a:lnTo>
                  <a:lnTo>
                    <a:pt x="81" y="10"/>
                  </a:lnTo>
                  <a:lnTo>
                    <a:pt x="80" y="10"/>
                  </a:lnTo>
                  <a:lnTo>
                    <a:pt x="79" y="11"/>
                  </a:lnTo>
                  <a:lnTo>
                    <a:pt x="79" y="11"/>
                  </a:lnTo>
                  <a:lnTo>
                    <a:pt x="79" y="15"/>
                  </a:lnTo>
                  <a:lnTo>
                    <a:pt x="79" y="17"/>
                  </a:lnTo>
                  <a:lnTo>
                    <a:pt x="79" y="18"/>
                  </a:lnTo>
                  <a:lnTo>
                    <a:pt x="77" y="19"/>
                  </a:lnTo>
                  <a:lnTo>
                    <a:pt x="76" y="22"/>
                  </a:lnTo>
                  <a:lnTo>
                    <a:pt x="72" y="21"/>
                  </a:lnTo>
                  <a:lnTo>
                    <a:pt x="69" y="19"/>
                  </a:lnTo>
                  <a:lnTo>
                    <a:pt x="68" y="21"/>
                  </a:lnTo>
                  <a:lnTo>
                    <a:pt x="64" y="23"/>
                  </a:lnTo>
                  <a:lnTo>
                    <a:pt x="61" y="29"/>
                  </a:lnTo>
                  <a:lnTo>
                    <a:pt x="61" y="29"/>
                  </a:lnTo>
                  <a:lnTo>
                    <a:pt x="59" y="30"/>
                  </a:lnTo>
                  <a:lnTo>
                    <a:pt x="58" y="30"/>
                  </a:lnTo>
                  <a:lnTo>
                    <a:pt x="57" y="30"/>
                  </a:lnTo>
                  <a:lnTo>
                    <a:pt x="55" y="32"/>
                  </a:lnTo>
                  <a:lnTo>
                    <a:pt x="57" y="34"/>
                  </a:lnTo>
                  <a:lnTo>
                    <a:pt x="58" y="36"/>
                  </a:lnTo>
                  <a:lnTo>
                    <a:pt x="59" y="37"/>
                  </a:lnTo>
                  <a:lnTo>
                    <a:pt x="59" y="38"/>
                  </a:lnTo>
                  <a:lnTo>
                    <a:pt x="58" y="40"/>
                  </a:lnTo>
                  <a:lnTo>
                    <a:pt x="57" y="41"/>
                  </a:lnTo>
                  <a:lnTo>
                    <a:pt x="53" y="45"/>
                  </a:lnTo>
                  <a:lnTo>
                    <a:pt x="49" y="49"/>
                  </a:lnTo>
                  <a:lnTo>
                    <a:pt x="47" y="51"/>
                  </a:lnTo>
                  <a:lnTo>
                    <a:pt x="49" y="53"/>
                  </a:lnTo>
                  <a:lnTo>
                    <a:pt x="47" y="55"/>
                  </a:lnTo>
                  <a:lnTo>
                    <a:pt x="45" y="56"/>
                  </a:lnTo>
                  <a:lnTo>
                    <a:pt x="43" y="56"/>
                  </a:lnTo>
                  <a:lnTo>
                    <a:pt x="42" y="56"/>
                  </a:lnTo>
                  <a:lnTo>
                    <a:pt x="38" y="57"/>
                  </a:lnTo>
                  <a:lnTo>
                    <a:pt x="38" y="60"/>
                  </a:lnTo>
                  <a:lnTo>
                    <a:pt x="39" y="62"/>
                  </a:lnTo>
                  <a:lnTo>
                    <a:pt x="39" y="63"/>
                  </a:lnTo>
                  <a:lnTo>
                    <a:pt x="38" y="64"/>
                  </a:lnTo>
                  <a:lnTo>
                    <a:pt x="38" y="66"/>
                  </a:lnTo>
                  <a:lnTo>
                    <a:pt x="36" y="72"/>
                  </a:lnTo>
                  <a:lnTo>
                    <a:pt x="36" y="72"/>
                  </a:lnTo>
                  <a:lnTo>
                    <a:pt x="35" y="75"/>
                  </a:lnTo>
                  <a:lnTo>
                    <a:pt x="32" y="79"/>
                  </a:lnTo>
                  <a:lnTo>
                    <a:pt x="31" y="82"/>
                  </a:lnTo>
                  <a:lnTo>
                    <a:pt x="27" y="86"/>
                  </a:lnTo>
                  <a:lnTo>
                    <a:pt x="30" y="87"/>
                  </a:lnTo>
                  <a:lnTo>
                    <a:pt x="32" y="87"/>
                  </a:lnTo>
                  <a:lnTo>
                    <a:pt x="32" y="89"/>
                  </a:lnTo>
                  <a:lnTo>
                    <a:pt x="34" y="92"/>
                  </a:lnTo>
                  <a:lnTo>
                    <a:pt x="34" y="93"/>
                  </a:lnTo>
                  <a:lnTo>
                    <a:pt x="32" y="94"/>
                  </a:lnTo>
                  <a:lnTo>
                    <a:pt x="31" y="96"/>
                  </a:lnTo>
                  <a:lnTo>
                    <a:pt x="31" y="96"/>
                  </a:lnTo>
                  <a:lnTo>
                    <a:pt x="28" y="96"/>
                  </a:lnTo>
                  <a:lnTo>
                    <a:pt x="24" y="94"/>
                  </a:lnTo>
                  <a:lnTo>
                    <a:pt x="23" y="94"/>
                  </a:lnTo>
                  <a:lnTo>
                    <a:pt x="20" y="96"/>
                  </a:lnTo>
                  <a:lnTo>
                    <a:pt x="17" y="96"/>
                  </a:lnTo>
                  <a:lnTo>
                    <a:pt x="16" y="97"/>
                  </a:lnTo>
                  <a:lnTo>
                    <a:pt x="16" y="97"/>
                  </a:lnTo>
                  <a:lnTo>
                    <a:pt x="15" y="100"/>
                  </a:lnTo>
                  <a:lnTo>
                    <a:pt x="12" y="102"/>
                  </a:lnTo>
                  <a:lnTo>
                    <a:pt x="11" y="104"/>
                  </a:lnTo>
                  <a:lnTo>
                    <a:pt x="11" y="105"/>
                  </a:lnTo>
                  <a:lnTo>
                    <a:pt x="9" y="109"/>
                  </a:lnTo>
                  <a:lnTo>
                    <a:pt x="11" y="112"/>
                  </a:lnTo>
                  <a:lnTo>
                    <a:pt x="11" y="113"/>
                  </a:lnTo>
                  <a:lnTo>
                    <a:pt x="12" y="115"/>
                  </a:lnTo>
                  <a:lnTo>
                    <a:pt x="11" y="115"/>
                  </a:lnTo>
                  <a:lnTo>
                    <a:pt x="11" y="116"/>
                  </a:lnTo>
                  <a:lnTo>
                    <a:pt x="11" y="117"/>
                  </a:lnTo>
                  <a:lnTo>
                    <a:pt x="11" y="119"/>
                  </a:lnTo>
                  <a:lnTo>
                    <a:pt x="11" y="120"/>
                  </a:lnTo>
                  <a:lnTo>
                    <a:pt x="11" y="121"/>
                  </a:lnTo>
                  <a:lnTo>
                    <a:pt x="12" y="127"/>
                  </a:lnTo>
                  <a:lnTo>
                    <a:pt x="12" y="128"/>
                  </a:lnTo>
                  <a:lnTo>
                    <a:pt x="12" y="128"/>
                  </a:lnTo>
                  <a:lnTo>
                    <a:pt x="12" y="132"/>
                  </a:lnTo>
                  <a:lnTo>
                    <a:pt x="11" y="136"/>
                  </a:lnTo>
                  <a:lnTo>
                    <a:pt x="12" y="138"/>
                  </a:lnTo>
                  <a:lnTo>
                    <a:pt x="15" y="139"/>
                  </a:lnTo>
                  <a:lnTo>
                    <a:pt x="16" y="140"/>
                  </a:lnTo>
                  <a:lnTo>
                    <a:pt x="17" y="142"/>
                  </a:lnTo>
                  <a:lnTo>
                    <a:pt x="19" y="143"/>
                  </a:lnTo>
                  <a:lnTo>
                    <a:pt x="19" y="145"/>
                  </a:lnTo>
                  <a:lnTo>
                    <a:pt x="19" y="146"/>
                  </a:lnTo>
                  <a:lnTo>
                    <a:pt x="17" y="146"/>
                  </a:lnTo>
                  <a:lnTo>
                    <a:pt x="17" y="147"/>
                  </a:lnTo>
                  <a:lnTo>
                    <a:pt x="17" y="149"/>
                  </a:lnTo>
                  <a:lnTo>
                    <a:pt x="16" y="149"/>
                  </a:lnTo>
                  <a:lnTo>
                    <a:pt x="15" y="149"/>
                  </a:lnTo>
                  <a:lnTo>
                    <a:pt x="13" y="149"/>
                  </a:lnTo>
                  <a:lnTo>
                    <a:pt x="12" y="149"/>
                  </a:lnTo>
                  <a:lnTo>
                    <a:pt x="12" y="151"/>
                  </a:lnTo>
                  <a:lnTo>
                    <a:pt x="13" y="154"/>
                  </a:lnTo>
                  <a:lnTo>
                    <a:pt x="15" y="157"/>
                  </a:lnTo>
                  <a:lnTo>
                    <a:pt x="16" y="158"/>
                  </a:lnTo>
                  <a:lnTo>
                    <a:pt x="15" y="161"/>
                  </a:lnTo>
                  <a:lnTo>
                    <a:pt x="15" y="161"/>
                  </a:lnTo>
                  <a:lnTo>
                    <a:pt x="15" y="162"/>
                  </a:lnTo>
                  <a:lnTo>
                    <a:pt x="15" y="165"/>
                  </a:lnTo>
                  <a:lnTo>
                    <a:pt x="13" y="165"/>
                  </a:lnTo>
                  <a:lnTo>
                    <a:pt x="12" y="166"/>
                  </a:lnTo>
                  <a:lnTo>
                    <a:pt x="11" y="168"/>
                  </a:lnTo>
                  <a:lnTo>
                    <a:pt x="9" y="168"/>
                  </a:lnTo>
                  <a:lnTo>
                    <a:pt x="9" y="168"/>
                  </a:lnTo>
                  <a:lnTo>
                    <a:pt x="8" y="169"/>
                  </a:lnTo>
                  <a:lnTo>
                    <a:pt x="8" y="170"/>
                  </a:lnTo>
                  <a:lnTo>
                    <a:pt x="6" y="172"/>
                  </a:lnTo>
                  <a:lnTo>
                    <a:pt x="5" y="173"/>
                  </a:lnTo>
                  <a:lnTo>
                    <a:pt x="5" y="173"/>
                  </a:lnTo>
                  <a:lnTo>
                    <a:pt x="6" y="176"/>
                  </a:lnTo>
                  <a:lnTo>
                    <a:pt x="6" y="179"/>
                  </a:lnTo>
                  <a:lnTo>
                    <a:pt x="6" y="180"/>
                  </a:lnTo>
                  <a:lnTo>
                    <a:pt x="5" y="183"/>
                  </a:lnTo>
                  <a:lnTo>
                    <a:pt x="5" y="184"/>
                  </a:lnTo>
                  <a:lnTo>
                    <a:pt x="4" y="185"/>
                  </a:lnTo>
                  <a:lnTo>
                    <a:pt x="2" y="184"/>
                  </a:lnTo>
                  <a:lnTo>
                    <a:pt x="2" y="183"/>
                  </a:lnTo>
                  <a:lnTo>
                    <a:pt x="1" y="181"/>
                  </a:lnTo>
                  <a:lnTo>
                    <a:pt x="0" y="181"/>
                  </a:lnTo>
                  <a:lnTo>
                    <a:pt x="0" y="183"/>
                  </a:lnTo>
                  <a:lnTo>
                    <a:pt x="0" y="183"/>
                  </a:lnTo>
                  <a:lnTo>
                    <a:pt x="0" y="184"/>
                  </a:lnTo>
                  <a:lnTo>
                    <a:pt x="0" y="185"/>
                  </a:lnTo>
                  <a:lnTo>
                    <a:pt x="0" y="188"/>
                  </a:lnTo>
                  <a:lnTo>
                    <a:pt x="1" y="192"/>
                  </a:lnTo>
                  <a:lnTo>
                    <a:pt x="0" y="192"/>
                  </a:lnTo>
                  <a:lnTo>
                    <a:pt x="0" y="194"/>
                  </a:lnTo>
                  <a:lnTo>
                    <a:pt x="1" y="194"/>
                  </a:lnTo>
                  <a:lnTo>
                    <a:pt x="2" y="194"/>
                  </a:lnTo>
                  <a:lnTo>
                    <a:pt x="2" y="198"/>
                  </a:lnTo>
                  <a:lnTo>
                    <a:pt x="4" y="200"/>
                  </a:lnTo>
                  <a:lnTo>
                    <a:pt x="5" y="200"/>
                  </a:lnTo>
                  <a:lnTo>
                    <a:pt x="5" y="203"/>
                  </a:lnTo>
                  <a:lnTo>
                    <a:pt x="5" y="204"/>
                  </a:lnTo>
                  <a:lnTo>
                    <a:pt x="8" y="204"/>
                  </a:lnTo>
                  <a:lnTo>
                    <a:pt x="8" y="206"/>
                  </a:lnTo>
                  <a:lnTo>
                    <a:pt x="8" y="207"/>
                  </a:lnTo>
                  <a:lnTo>
                    <a:pt x="8" y="209"/>
                  </a:lnTo>
                  <a:lnTo>
                    <a:pt x="9" y="209"/>
                  </a:lnTo>
                  <a:lnTo>
                    <a:pt x="11" y="213"/>
                  </a:lnTo>
                  <a:lnTo>
                    <a:pt x="13" y="218"/>
                  </a:lnTo>
                  <a:lnTo>
                    <a:pt x="15" y="219"/>
                  </a:lnTo>
                  <a:lnTo>
                    <a:pt x="17" y="222"/>
                  </a:lnTo>
                  <a:lnTo>
                    <a:pt x="17" y="222"/>
                  </a:lnTo>
                  <a:lnTo>
                    <a:pt x="19" y="222"/>
                  </a:lnTo>
                  <a:lnTo>
                    <a:pt x="19" y="223"/>
                  </a:lnTo>
                  <a:lnTo>
                    <a:pt x="19" y="225"/>
                  </a:lnTo>
                  <a:lnTo>
                    <a:pt x="17" y="225"/>
                  </a:lnTo>
                  <a:lnTo>
                    <a:pt x="16" y="225"/>
                  </a:lnTo>
                  <a:lnTo>
                    <a:pt x="16" y="226"/>
                  </a:lnTo>
                  <a:lnTo>
                    <a:pt x="17" y="226"/>
                  </a:lnTo>
                  <a:lnTo>
                    <a:pt x="17" y="228"/>
                  </a:lnTo>
                  <a:lnTo>
                    <a:pt x="17" y="229"/>
                  </a:lnTo>
                  <a:lnTo>
                    <a:pt x="17" y="229"/>
                  </a:lnTo>
                  <a:lnTo>
                    <a:pt x="15" y="228"/>
                  </a:lnTo>
                  <a:lnTo>
                    <a:pt x="15" y="228"/>
                  </a:lnTo>
                  <a:lnTo>
                    <a:pt x="15" y="228"/>
                  </a:lnTo>
                  <a:lnTo>
                    <a:pt x="16" y="230"/>
                  </a:lnTo>
                  <a:lnTo>
                    <a:pt x="19" y="234"/>
                  </a:lnTo>
                  <a:lnTo>
                    <a:pt x="20" y="236"/>
                  </a:lnTo>
                  <a:lnTo>
                    <a:pt x="20" y="236"/>
                  </a:lnTo>
                  <a:lnTo>
                    <a:pt x="20" y="237"/>
                  </a:lnTo>
                  <a:lnTo>
                    <a:pt x="20" y="238"/>
                  </a:lnTo>
                  <a:lnTo>
                    <a:pt x="20" y="240"/>
                  </a:lnTo>
                  <a:lnTo>
                    <a:pt x="20" y="240"/>
                  </a:lnTo>
                  <a:lnTo>
                    <a:pt x="19" y="241"/>
                  </a:lnTo>
                  <a:lnTo>
                    <a:pt x="24" y="243"/>
                  </a:lnTo>
                  <a:lnTo>
                    <a:pt x="30" y="241"/>
                  </a:lnTo>
                  <a:lnTo>
                    <a:pt x="32" y="241"/>
                  </a:lnTo>
                  <a:lnTo>
                    <a:pt x="34" y="241"/>
                  </a:lnTo>
                  <a:lnTo>
                    <a:pt x="35" y="240"/>
                  </a:lnTo>
                  <a:lnTo>
                    <a:pt x="35" y="238"/>
                  </a:lnTo>
                  <a:lnTo>
                    <a:pt x="34" y="237"/>
                  </a:lnTo>
                  <a:lnTo>
                    <a:pt x="34" y="234"/>
                  </a:lnTo>
                  <a:lnTo>
                    <a:pt x="35" y="234"/>
                  </a:lnTo>
                  <a:lnTo>
                    <a:pt x="36" y="233"/>
                  </a:lnTo>
                  <a:lnTo>
                    <a:pt x="36" y="232"/>
                  </a:lnTo>
                  <a:lnTo>
                    <a:pt x="38" y="232"/>
                  </a:lnTo>
                  <a:lnTo>
                    <a:pt x="39" y="232"/>
                  </a:lnTo>
                  <a:lnTo>
                    <a:pt x="40" y="232"/>
                  </a:lnTo>
                  <a:lnTo>
                    <a:pt x="39" y="230"/>
                  </a:lnTo>
                  <a:lnTo>
                    <a:pt x="40" y="229"/>
                  </a:lnTo>
                  <a:lnTo>
                    <a:pt x="43" y="229"/>
                  </a:lnTo>
                  <a:lnTo>
                    <a:pt x="46" y="230"/>
                  </a:lnTo>
                  <a:lnTo>
                    <a:pt x="49" y="229"/>
                  </a:lnTo>
                  <a:lnTo>
                    <a:pt x="50" y="229"/>
                  </a:lnTo>
                  <a:lnTo>
                    <a:pt x="51" y="229"/>
                  </a:lnTo>
                  <a:lnTo>
                    <a:pt x="53" y="230"/>
                  </a:lnTo>
                  <a:lnTo>
                    <a:pt x="53" y="229"/>
                  </a:lnTo>
                  <a:lnTo>
                    <a:pt x="54" y="229"/>
                  </a:lnTo>
                  <a:lnTo>
                    <a:pt x="55" y="223"/>
                  </a:lnTo>
                  <a:lnTo>
                    <a:pt x="57" y="222"/>
                  </a:lnTo>
                  <a:lnTo>
                    <a:pt x="58" y="221"/>
                  </a:lnTo>
                  <a:lnTo>
                    <a:pt x="58" y="219"/>
                  </a:lnTo>
                  <a:lnTo>
                    <a:pt x="59" y="217"/>
                  </a:lnTo>
                  <a:lnTo>
                    <a:pt x="59" y="215"/>
                  </a:lnTo>
                  <a:lnTo>
                    <a:pt x="59" y="214"/>
                  </a:lnTo>
                  <a:lnTo>
                    <a:pt x="59" y="213"/>
                  </a:lnTo>
                  <a:lnTo>
                    <a:pt x="59" y="211"/>
                  </a:lnTo>
                  <a:lnTo>
                    <a:pt x="61" y="209"/>
                  </a:lnTo>
                  <a:lnTo>
                    <a:pt x="61" y="209"/>
                  </a:lnTo>
                  <a:lnTo>
                    <a:pt x="61" y="207"/>
                  </a:lnTo>
                  <a:lnTo>
                    <a:pt x="61" y="206"/>
                  </a:lnTo>
                  <a:lnTo>
                    <a:pt x="61" y="203"/>
                  </a:lnTo>
                  <a:lnTo>
                    <a:pt x="61" y="203"/>
                  </a:lnTo>
                  <a:lnTo>
                    <a:pt x="61" y="202"/>
                  </a:lnTo>
                  <a:lnTo>
                    <a:pt x="62" y="202"/>
                  </a:lnTo>
                  <a:lnTo>
                    <a:pt x="62" y="198"/>
                  </a:lnTo>
                  <a:lnTo>
                    <a:pt x="62" y="196"/>
                  </a:lnTo>
                  <a:lnTo>
                    <a:pt x="62" y="195"/>
                  </a:lnTo>
                  <a:lnTo>
                    <a:pt x="61" y="192"/>
                  </a:lnTo>
                  <a:lnTo>
                    <a:pt x="64" y="192"/>
                  </a:lnTo>
                  <a:lnTo>
                    <a:pt x="65" y="192"/>
                  </a:lnTo>
                  <a:lnTo>
                    <a:pt x="64" y="189"/>
                  </a:lnTo>
                  <a:lnTo>
                    <a:pt x="62" y="189"/>
                  </a:lnTo>
                  <a:lnTo>
                    <a:pt x="59" y="189"/>
                  </a:lnTo>
                  <a:lnTo>
                    <a:pt x="58" y="189"/>
                  </a:lnTo>
                  <a:lnTo>
                    <a:pt x="58" y="189"/>
                  </a:lnTo>
                  <a:lnTo>
                    <a:pt x="57" y="189"/>
                  </a:lnTo>
                  <a:lnTo>
                    <a:pt x="58" y="188"/>
                  </a:lnTo>
                  <a:lnTo>
                    <a:pt x="61" y="189"/>
                  </a:lnTo>
                  <a:lnTo>
                    <a:pt x="65" y="189"/>
                  </a:lnTo>
                  <a:lnTo>
                    <a:pt x="66" y="188"/>
                  </a:lnTo>
                  <a:lnTo>
                    <a:pt x="69" y="187"/>
                  </a:lnTo>
                  <a:lnTo>
                    <a:pt x="70" y="185"/>
                  </a:lnTo>
                  <a:lnTo>
                    <a:pt x="73" y="184"/>
                  </a:lnTo>
                  <a:lnTo>
                    <a:pt x="74" y="184"/>
                  </a:lnTo>
                  <a:lnTo>
                    <a:pt x="74" y="184"/>
                  </a:lnTo>
                  <a:lnTo>
                    <a:pt x="76" y="183"/>
                  </a:lnTo>
                  <a:lnTo>
                    <a:pt x="79" y="183"/>
                  </a:lnTo>
                  <a:lnTo>
                    <a:pt x="80" y="181"/>
                  </a:lnTo>
                  <a:lnTo>
                    <a:pt x="80" y="181"/>
                  </a:lnTo>
                  <a:lnTo>
                    <a:pt x="81" y="180"/>
                  </a:lnTo>
                  <a:lnTo>
                    <a:pt x="81" y="179"/>
                  </a:lnTo>
                  <a:lnTo>
                    <a:pt x="83" y="179"/>
                  </a:lnTo>
                  <a:lnTo>
                    <a:pt x="84" y="177"/>
                  </a:lnTo>
                  <a:lnTo>
                    <a:pt x="83" y="176"/>
                  </a:lnTo>
                  <a:lnTo>
                    <a:pt x="83" y="176"/>
                  </a:lnTo>
                  <a:lnTo>
                    <a:pt x="83" y="176"/>
                  </a:lnTo>
                  <a:lnTo>
                    <a:pt x="81" y="177"/>
                  </a:lnTo>
                  <a:lnTo>
                    <a:pt x="80" y="177"/>
                  </a:lnTo>
                  <a:lnTo>
                    <a:pt x="80" y="177"/>
                  </a:lnTo>
                  <a:lnTo>
                    <a:pt x="79" y="177"/>
                  </a:lnTo>
                  <a:lnTo>
                    <a:pt x="79" y="177"/>
                  </a:lnTo>
                  <a:lnTo>
                    <a:pt x="77" y="177"/>
                  </a:lnTo>
                  <a:lnTo>
                    <a:pt x="76" y="177"/>
                  </a:lnTo>
                  <a:lnTo>
                    <a:pt x="79" y="176"/>
                  </a:lnTo>
                  <a:lnTo>
                    <a:pt x="79" y="176"/>
                  </a:lnTo>
                  <a:lnTo>
                    <a:pt x="80" y="176"/>
                  </a:lnTo>
                  <a:lnTo>
                    <a:pt x="81" y="175"/>
                  </a:lnTo>
                  <a:lnTo>
                    <a:pt x="81" y="175"/>
                  </a:lnTo>
                  <a:lnTo>
                    <a:pt x="84" y="173"/>
                  </a:lnTo>
                  <a:lnTo>
                    <a:pt x="84" y="173"/>
                  </a:lnTo>
                  <a:lnTo>
                    <a:pt x="85" y="172"/>
                  </a:lnTo>
                  <a:lnTo>
                    <a:pt x="87" y="170"/>
                  </a:lnTo>
                  <a:lnTo>
                    <a:pt x="88" y="170"/>
                  </a:lnTo>
                  <a:lnTo>
                    <a:pt x="88" y="169"/>
                  </a:lnTo>
                  <a:lnTo>
                    <a:pt x="87" y="168"/>
                  </a:lnTo>
                  <a:lnTo>
                    <a:pt x="87" y="166"/>
                  </a:lnTo>
                  <a:lnTo>
                    <a:pt x="87" y="166"/>
                  </a:lnTo>
                  <a:lnTo>
                    <a:pt x="85" y="165"/>
                  </a:lnTo>
                  <a:lnTo>
                    <a:pt x="84" y="164"/>
                  </a:lnTo>
                  <a:lnTo>
                    <a:pt x="83" y="164"/>
                  </a:lnTo>
                  <a:lnTo>
                    <a:pt x="83" y="162"/>
                  </a:lnTo>
                  <a:lnTo>
                    <a:pt x="81" y="161"/>
                  </a:lnTo>
                  <a:lnTo>
                    <a:pt x="80" y="160"/>
                  </a:lnTo>
                  <a:lnTo>
                    <a:pt x="79" y="160"/>
                  </a:lnTo>
                  <a:lnTo>
                    <a:pt x="77" y="158"/>
                  </a:lnTo>
                  <a:lnTo>
                    <a:pt x="76" y="157"/>
                  </a:lnTo>
                  <a:lnTo>
                    <a:pt x="76" y="157"/>
                  </a:lnTo>
                  <a:lnTo>
                    <a:pt x="74" y="157"/>
                  </a:lnTo>
                  <a:lnTo>
                    <a:pt x="73" y="157"/>
                  </a:lnTo>
                  <a:lnTo>
                    <a:pt x="73" y="157"/>
                  </a:lnTo>
                  <a:lnTo>
                    <a:pt x="72" y="155"/>
                  </a:lnTo>
                  <a:lnTo>
                    <a:pt x="72" y="155"/>
                  </a:lnTo>
                  <a:lnTo>
                    <a:pt x="70" y="155"/>
                  </a:lnTo>
                  <a:lnTo>
                    <a:pt x="69" y="155"/>
                  </a:lnTo>
                  <a:lnTo>
                    <a:pt x="68" y="154"/>
                  </a:lnTo>
                  <a:lnTo>
                    <a:pt x="69" y="153"/>
                  </a:lnTo>
                  <a:lnTo>
                    <a:pt x="69" y="153"/>
                  </a:lnTo>
                  <a:lnTo>
                    <a:pt x="68" y="150"/>
                  </a:lnTo>
                  <a:lnTo>
                    <a:pt x="68" y="150"/>
                  </a:lnTo>
                  <a:lnTo>
                    <a:pt x="68" y="147"/>
                  </a:lnTo>
                  <a:lnTo>
                    <a:pt x="68" y="145"/>
                  </a:lnTo>
                  <a:lnTo>
                    <a:pt x="68" y="145"/>
                  </a:lnTo>
                  <a:lnTo>
                    <a:pt x="68" y="143"/>
                  </a:lnTo>
                  <a:lnTo>
                    <a:pt x="68" y="143"/>
                  </a:lnTo>
                  <a:lnTo>
                    <a:pt x="68" y="143"/>
                  </a:lnTo>
                  <a:lnTo>
                    <a:pt x="68" y="142"/>
                  </a:lnTo>
                  <a:lnTo>
                    <a:pt x="68" y="140"/>
                  </a:lnTo>
                  <a:lnTo>
                    <a:pt x="66" y="139"/>
                  </a:lnTo>
                  <a:lnTo>
                    <a:pt x="68" y="138"/>
                  </a:lnTo>
                  <a:lnTo>
                    <a:pt x="68" y="136"/>
                  </a:lnTo>
                  <a:lnTo>
                    <a:pt x="69" y="138"/>
                  </a:lnTo>
                  <a:lnTo>
                    <a:pt x="70" y="138"/>
                  </a:lnTo>
                  <a:lnTo>
                    <a:pt x="70" y="136"/>
                  </a:lnTo>
                  <a:lnTo>
                    <a:pt x="70" y="135"/>
                  </a:lnTo>
                  <a:lnTo>
                    <a:pt x="69" y="134"/>
                  </a:lnTo>
                  <a:lnTo>
                    <a:pt x="70" y="132"/>
                  </a:lnTo>
                  <a:lnTo>
                    <a:pt x="70" y="131"/>
                  </a:lnTo>
                  <a:lnTo>
                    <a:pt x="72" y="130"/>
                  </a:lnTo>
                  <a:lnTo>
                    <a:pt x="72" y="128"/>
                  </a:lnTo>
                  <a:lnTo>
                    <a:pt x="73" y="128"/>
                  </a:lnTo>
                  <a:lnTo>
                    <a:pt x="72" y="127"/>
                  </a:lnTo>
                  <a:lnTo>
                    <a:pt x="70" y="126"/>
                  </a:lnTo>
                  <a:lnTo>
                    <a:pt x="69" y="124"/>
                  </a:lnTo>
                  <a:lnTo>
                    <a:pt x="70" y="124"/>
                  </a:lnTo>
                  <a:lnTo>
                    <a:pt x="70" y="123"/>
                  </a:lnTo>
                  <a:lnTo>
                    <a:pt x="72" y="123"/>
                  </a:lnTo>
                  <a:lnTo>
                    <a:pt x="72" y="124"/>
                  </a:lnTo>
                  <a:lnTo>
                    <a:pt x="73" y="124"/>
                  </a:lnTo>
                  <a:lnTo>
                    <a:pt x="73" y="123"/>
                  </a:lnTo>
                  <a:lnTo>
                    <a:pt x="74" y="123"/>
                  </a:lnTo>
                  <a:lnTo>
                    <a:pt x="76" y="121"/>
                  </a:lnTo>
                  <a:lnTo>
                    <a:pt x="77" y="121"/>
                  </a:lnTo>
                  <a:lnTo>
                    <a:pt x="77" y="121"/>
                  </a:lnTo>
                  <a:lnTo>
                    <a:pt x="76" y="120"/>
                  </a:lnTo>
                  <a:lnTo>
                    <a:pt x="76" y="120"/>
                  </a:lnTo>
                  <a:lnTo>
                    <a:pt x="76" y="120"/>
                  </a:lnTo>
                  <a:lnTo>
                    <a:pt x="76" y="119"/>
                  </a:lnTo>
                  <a:lnTo>
                    <a:pt x="76" y="117"/>
                  </a:lnTo>
                  <a:lnTo>
                    <a:pt x="76" y="117"/>
                  </a:lnTo>
                  <a:lnTo>
                    <a:pt x="76" y="116"/>
                  </a:lnTo>
                  <a:lnTo>
                    <a:pt x="76" y="116"/>
                  </a:lnTo>
                  <a:lnTo>
                    <a:pt x="76" y="117"/>
                  </a:lnTo>
                  <a:lnTo>
                    <a:pt x="77" y="117"/>
                  </a:lnTo>
                  <a:lnTo>
                    <a:pt x="77" y="117"/>
                  </a:lnTo>
                  <a:lnTo>
                    <a:pt x="77" y="117"/>
                  </a:lnTo>
                  <a:lnTo>
                    <a:pt x="79" y="117"/>
                  </a:lnTo>
                  <a:lnTo>
                    <a:pt x="79" y="117"/>
                  </a:lnTo>
                  <a:lnTo>
                    <a:pt x="80" y="117"/>
                  </a:lnTo>
                  <a:lnTo>
                    <a:pt x="83" y="116"/>
                  </a:lnTo>
                  <a:lnTo>
                    <a:pt x="83" y="116"/>
                  </a:lnTo>
                  <a:lnTo>
                    <a:pt x="83" y="115"/>
                  </a:lnTo>
                  <a:lnTo>
                    <a:pt x="83" y="115"/>
                  </a:lnTo>
                  <a:lnTo>
                    <a:pt x="80" y="115"/>
                  </a:lnTo>
                  <a:lnTo>
                    <a:pt x="81" y="113"/>
                  </a:lnTo>
                  <a:lnTo>
                    <a:pt x="81" y="113"/>
                  </a:lnTo>
                  <a:lnTo>
                    <a:pt x="83" y="113"/>
                  </a:lnTo>
                  <a:lnTo>
                    <a:pt x="84" y="112"/>
                  </a:lnTo>
                  <a:lnTo>
                    <a:pt x="84" y="111"/>
                  </a:lnTo>
                  <a:lnTo>
                    <a:pt x="84" y="111"/>
                  </a:lnTo>
                  <a:lnTo>
                    <a:pt x="85" y="111"/>
                  </a:lnTo>
                  <a:lnTo>
                    <a:pt x="87" y="111"/>
                  </a:lnTo>
                  <a:lnTo>
                    <a:pt x="87" y="111"/>
                  </a:lnTo>
                  <a:lnTo>
                    <a:pt x="87" y="111"/>
                  </a:lnTo>
                  <a:lnTo>
                    <a:pt x="85" y="111"/>
                  </a:lnTo>
                  <a:lnTo>
                    <a:pt x="85" y="109"/>
                  </a:lnTo>
                  <a:lnTo>
                    <a:pt x="88" y="111"/>
                  </a:lnTo>
                  <a:lnTo>
                    <a:pt x="91" y="108"/>
                  </a:lnTo>
                  <a:lnTo>
                    <a:pt x="91" y="106"/>
                  </a:lnTo>
                  <a:lnTo>
                    <a:pt x="92" y="105"/>
                  </a:lnTo>
                  <a:lnTo>
                    <a:pt x="93" y="106"/>
                  </a:lnTo>
                  <a:lnTo>
                    <a:pt x="93" y="106"/>
                  </a:lnTo>
                  <a:lnTo>
                    <a:pt x="93" y="105"/>
                  </a:lnTo>
                  <a:lnTo>
                    <a:pt x="95" y="105"/>
                  </a:lnTo>
                  <a:lnTo>
                    <a:pt x="95" y="106"/>
                  </a:lnTo>
                  <a:lnTo>
                    <a:pt x="96" y="106"/>
                  </a:lnTo>
                  <a:lnTo>
                    <a:pt x="98" y="105"/>
                  </a:lnTo>
                  <a:lnTo>
                    <a:pt x="99" y="104"/>
                  </a:lnTo>
                  <a:lnTo>
                    <a:pt x="102" y="102"/>
                  </a:lnTo>
                  <a:lnTo>
                    <a:pt x="103" y="101"/>
                  </a:lnTo>
                  <a:lnTo>
                    <a:pt x="104" y="100"/>
                  </a:lnTo>
                  <a:lnTo>
                    <a:pt x="107" y="100"/>
                  </a:lnTo>
                  <a:lnTo>
                    <a:pt x="108" y="98"/>
                  </a:lnTo>
                  <a:lnTo>
                    <a:pt x="111" y="93"/>
                  </a:lnTo>
                  <a:lnTo>
                    <a:pt x="114" y="90"/>
                  </a:lnTo>
                  <a:lnTo>
                    <a:pt x="117" y="89"/>
                  </a:lnTo>
                  <a:lnTo>
                    <a:pt x="117" y="89"/>
                  </a:lnTo>
                  <a:lnTo>
                    <a:pt x="117" y="87"/>
                  </a:lnTo>
                  <a:lnTo>
                    <a:pt x="115" y="86"/>
                  </a:lnTo>
                  <a:lnTo>
                    <a:pt x="114" y="85"/>
                  </a:lnTo>
                  <a:lnTo>
                    <a:pt x="114" y="83"/>
                  </a:lnTo>
                  <a:lnTo>
                    <a:pt x="112" y="82"/>
                  </a:lnTo>
                  <a:lnTo>
                    <a:pt x="112" y="82"/>
                  </a:lnTo>
                  <a:lnTo>
                    <a:pt x="112" y="81"/>
                  </a:lnTo>
                  <a:lnTo>
                    <a:pt x="114" y="79"/>
                  </a:lnTo>
                  <a:lnTo>
                    <a:pt x="115" y="78"/>
                  </a:lnTo>
                  <a:lnTo>
                    <a:pt x="117" y="75"/>
                  </a:lnTo>
                  <a:lnTo>
                    <a:pt x="118" y="75"/>
                  </a:lnTo>
                  <a:lnTo>
                    <a:pt x="117" y="74"/>
                  </a:lnTo>
                  <a:lnTo>
                    <a:pt x="117" y="74"/>
                  </a:lnTo>
                  <a:lnTo>
                    <a:pt x="115" y="72"/>
                  </a:lnTo>
                  <a:lnTo>
                    <a:pt x="115" y="72"/>
                  </a:lnTo>
                  <a:lnTo>
                    <a:pt x="115" y="72"/>
                  </a:lnTo>
                  <a:lnTo>
                    <a:pt x="117" y="74"/>
                  </a:lnTo>
                  <a:lnTo>
                    <a:pt x="118" y="72"/>
                  </a:lnTo>
                  <a:lnTo>
                    <a:pt x="118" y="72"/>
                  </a:lnTo>
                  <a:lnTo>
                    <a:pt x="118" y="72"/>
                  </a:lnTo>
                  <a:lnTo>
                    <a:pt x="117" y="72"/>
                  </a:lnTo>
                  <a:lnTo>
                    <a:pt x="117" y="71"/>
                  </a:lnTo>
                  <a:lnTo>
                    <a:pt x="117" y="71"/>
                  </a:lnTo>
                  <a:lnTo>
                    <a:pt x="117" y="70"/>
                  </a:lnTo>
                  <a:lnTo>
                    <a:pt x="118" y="71"/>
                  </a:lnTo>
                  <a:lnTo>
                    <a:pt x="121" y="70"/>
                  </a:lnTo>
                  <a:lnTo>
                    <a:pt x="121" y="70"/>
                  </a:lnTo>
                  <a:lnTo>
                    <a:pt x="122" y="70"/>
                  </a:lnTo>
                  <a:lnTo>
                    <a:pt x="121" y="68"/>
                  </a:lnTo>
                  <a:lnTo>
                    <a:pt x="121" y="68"/>
                  </a:lnTo>
                  <a:lnTo>
                    <a:pt x="123" y="68"/>
                  </a:lnTo>
                  <a:lnTo>
                    <a:pt x="123" y="67"/>
                  </a:lnTo>
                  <a:lnTo>
                    <a:pt x="123" y="67"/>
                  </a:lnTo>
                  <a:lnTo>
                    <a:pt x="123" y="67"/>
                  </a:lnTo>
                  <a:lnTo>
                    <a:pt x="123" y="67"/>
                  </a:lnTo>
                  <a:lnTo>
                    <a:pt x="125" y="67"/>
                  </a:lnTo>
                  <a:lnTo>
                    <a:pt x="125" y="67"/>
                  </a:lnTo>
                  <a:lnTo>
                    <a:pt x="125" y="64"/>
                  </a:lnTo>
                  <a:lnTo>
                    <a:pt x="125" y="64"/>
                  </a:lnTo>
                  <a:lnTo>
                    <a:pt x="126" y="63"/>
                  </a:lnTo>
                  <a:lnTo>
                    <a:pt x="126" y="63"/>
                  </a:lnTo>
                  <a:lnTo>
                    <a:pt x="126" y="62"/>
                  </a:lnTo>
                  <a:lnTo>
                    <a:pt x="127" y="62"/>
                  </a:lnTo>
                  <a:lnTo>
                    <a:pt x="129" y="63"/>
                  </a:lnTo>
                  <a:lnTo>
                    <a:pt x="129" y="63"/>
                  </a:lnTo>
                  <a:lnTo>
                    <a:pt x="130" y="62"/>
                  </a:lnTo>
                  <a:lnTo>
                    <a:pt x="133" y="63"/>
                  </a:lnTo>
                  <a:lnTo>
                    <a:pt x="134" y="64"/>
                  </a:lnTo>
                  <a:lnTo>
                    <a:pt x="136" y="64"/>
                  </a:lnTo>
                  <a:lnTo>
                    <a:pt x="136" y="63"/>
                  </a:lnTo>
                  <a:lnTo>
                    <a:pt x="138" y="63"/>
                  </a:lnTo>
                  <a:lnTo>
                    <a:pt x="140" y="63"/>
                  </a:lnTo>
                  <a:lnTo>
                    <a:pt x="141" y="63"/>
                  </a:lnTo>
                  <a:lnTo>
                    <a:pt x="144" y="63"/>
                  </a:lnTo>
                  <a:lnTo>
                    <a:pt x="146" y="63"/>
                  </a:lnTo>
                  <a:lnTo>
                    <a:pt x="145" y="59"/>
                  </a:lnTo>
                  <a:close/>
                  <a:moveTo>
                    <a:pt x="84" y="175"/>
                  </a:moveTo>
                  <a:lnTo>
                    <a:pt x="83" y="175"/>
                  </a:lnTo>
                  <a:lnTo>
                    <a:pt x="83" y="175"/>
                  </a:lnTo>
                  <a:lnTo>
                    <a:pt x="83" y="175"/>
                  </a:lnTo>
                  <a:lnTo>
                    <a:pt x="83" y="176"/>
                  </a:lnTo>
                  <a:lnTo>
                    <a:pt x="84" y="176"/>
                  </a:lnTo>
                  <a:lnTo>
                    <a:pt x="84" y="175"/>
                  </a:lnTo>
                  <a:lnTo>
                    <a:pt x="85" y="175"/>
                  </a:lnTo>
                  <a:lnTo>
                    <a:pt x="85" y="175"/>
                  </a:lnTo>
                  <a:lnTo>
                    <a:pt x="84" y="175"/>
                  </a:lnTo>
                  <a:close/>
                  <a:moveTo>
                    <a:pt x="89" y="200"/>
                  </a:moveTo>
                  <a:lnTo>
                    <a:pt x="88" y="202"/>
                  </a:lnTo>
                  <a:lnTo>
                    <a:pt x="89" y="202"/>
                  </a:lnTo>
                  <a:lnTo>
                    <a:pt x="89" y="202"/>
                  </a:lnTo>
                  <a:lnTo>
                    <a:pt x="89" y="200"/>
                  </a:lnTo>
                  <a:lnTo>
                    <a:pt x="92" y="200"/>
                  </a:lnTo>
                  <a:lnTo>
                    <a:pt x="91" y="200"/>
                  </a:lnTo>
                  <a:lnTo>
                    <a:pt x="89" y="20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0" name="Swaziland">
              <a:extLst>
                <a:ext uri="{FF2B5EF4-FFF2-40B4-BE49-F238E27FC236}">
                  <a16:creationId xmlns:a16="http://schemas.microsoft.com/office/drawing/2014/main" id="{54B8BF81-2528-4C71-9E63-D4565FADA283}"/>
                </a:ext>
              </a:extLst>
            </p:cNvPr>
            <p:cNvSpPr>
              <a:spLocks/>
            </p:cNvSpPr>
            <p:nvPr/>
          </p:nvSpPr>
          <p:spPr bwMode="auto">
            <a:xfrm>
              <a:off x="5761214" y="4558823"/>
              <a:ext cx="28852" cy="36547"/>
            </a:xfrm>
            <a:custGeom>
              <a:avLst/>
              <a:gdLst>
                <a:gd name="T0" fmla="*/ 15 w 15"/>
                <a:gd name="T1" fmla="*/ 10 h 19"/>
                <a:gd name="T2" fmla="*/ 15 w 15"/>
                <a:gd name="T3" fmla="*/ 10 h 19"/>
                <a:gd name="T4" fmla="*/ 15 w 15"/>
                <a:gd name="T5" fmla="*/ 8 h 19"/>
                <a:gd name="T6" fmla="*/ 15 w 15"/>
                <a:gd name="T7" fmla="*/ 7 h 19"/>
                <a:gd name="T8" fmla="*/ 15 w 15"/>
                <a:gd name="T9" fmla="*/ 6 h 19"/>
                <a:gd name="T10" fmla="*/ 15 w 15"/>
                <a:gd name="T11" fmla="*/ 6 h 19"/>
                <a:gd name="T12" fmla="*/ 15 w 15"/>
                <a:gd name="T13" fmla="*/ 4 h 19"/>
                <a:gd name="T14" fmla="*/ 14 w 15"/>
                <a:gd name="T15" fmla="*/ 3 h 19"/>
                <a:gd name="T16" fmla="*/ 14 w 15"/>
                <a:gd name="T17" fmla="*/ 3 h 19"/>
                <a:gd name="T18" fmla="*/ 14 w 15"/>
                <a:gd name="T19" fmla="*/ 3 h 19"/>
                <a:gd name="T20" fmla="*/ 12 w 15"/>
                <a:gd name="T21" fmla="*/ 3 h 19"/>
                <a:gd name="T22" fmla="*/ 10 w 15"/>
                <a:gd name="T23" fmla="*/ 2 h 19"/>
                <a:gd name="T24" fmla="*/ 7 w 15"/>
                <a:gd name="T25" fmla="*/ 0 h 19"/>
                <a:gd name="T26" fmla="*/ 7 w 15"/>
                <a:gd name="T27" fmla="*/ 0 h 19"/>
                <a:gd name="T28" fmla="*/ 7 w 15"/>
                <a:gd name="T29" fmla="*/ 0 h 19"/>
                <a:gd name="T30" fmla="*/ 6 w 15"/>
                <a:gd name="T31" fmla="*/ 2 h 19"/>
                <a:gd name="T32" fmla="*/ 4 w 15"/>
                <a:gd name="T33" fmla="*/ 3 h 19"/>
                <a:gd name="T34" fmla="*/ 3 w 15"/>
                <a:gd name="T35" fmla="*/ 4 h 19"/>
                <a:gd name="T36" fmla="*/ 3 w 15"/>
                <a:gd name="T37" fmla="*/ 7 h 19"/>
                <a:gd name="T38" fmla="*/ 0 w 15"/>
                <a:gd name="T39" fmla="*/ 8 h 19"/>
                <a:gd name="T40" fmla="*/ 0 w 15"/>
                <a:gd name="T41" fmla="*/ 10 h 19"/>
                <a:gd name="T42" fmla="*/ 0 w 15"/>
                <a:gd name="T43" fmla="*/ 11 h 19"/>
                <a:gd name="T44" fmla="*/ 0 w 15"/>
                <a:gd name="T45" fmla="*/ 12 h 19"/>
                <a:gd name="T46" fmla="*/ 0 w 15"/>
                <a:gd name="T47" fmla="*/ 14 h 19"/>
                <a:gd name="T48" fmla="*/ 2 w 15"/>
                <a:gd name="T49" fmla="*/ 14 h 19"/>
                <a:gd name="T50" fmla="*/ 3 w 15"/>
                <a:gd name="T51" fmla="*/ 15 h 19"/>
                <a:gd name="T52" fmla="*/ 4 w 15"/>
                <a:gd name="T53" fmla="*/ 17 h 19"/>
                <a:gd name="T54" fmla="*/ 6 w 15"/>
                <a:gd name="T55" fmla="*/ 19 h 19"/>
                <a:gd name="T56" fmla="*/ 8 w 15"/>
                <a:gd name="T57" fmla="*/ 19 h 19"/>
                <a:gd name="T58" fmla="*/ 11 w 15"/>
                <a:gd name="T59" fmla="*/ 19 h 19"/>
                <a:gd name="T60" fmla="*/ 14 w 15"/>
                <a:gd name="T61" fmla="*/ 19 h 19"/>
                <a:gd name="T62" fmla="*/ 14 w 15"/>
                <a:gd name="T63" fmla="*/ 18 h 19"/>
                <a:gd name="T64" fmla="*/ 14 w 15"/>
                <a:gd name="T65" fmla="*/ 15 h 19"/>
                <a:gd name="T66" fmla="*/ 14 w 15"/>
                <a:gd name="T67" fmla="*/ 14 h 19"/>
                <a:gd name="T68" fmla="*/ 15 w 15"/>
                <a:gd name="T69" fmla="*/ 14 h 19"/>
                <a:gd name="T70" fmla="*/ 15 w 15"/>
                <a:gd name="T71" fmla="*/ 14 h 19"/>
                <a:gd name="T72" fmla="*/ 15 w 15"/>
                <a:gd name="T73" fmla="*/ 14 h 19"/>
                <a:gd name="T74" fmla="*/ 15 w 15"/>
                <a:gd name="T75"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 h="19">
                  <a:moveTo>
                    <a:pt x="15" y="10"/>
                  </a:moveTo>
                  <a:lnTo>
                    <a:pt x="15" y="10"/>
                  </a:lnTo>
                  <a:lnTo>
                    <a:pt x="15" y="8"/>
                  </a:lnTo>
                  <a:lnTo>
                    <a:pt x="15" y="7"/>
                  </a:lnTo>
                  <a:lnTo>
                    <a:pt x="15" y="6"/>
                  </a:lnTo>
                  <a:lnTo>
                    <a:pt x="15" y="6"/>
                  </a:lnTo>
                  <a:lnTo>
                    <a:pt x="15" y="4"/>
                  </a:lnTo>
                  <a:lnTo>
                    <a:pt x="14" y="3"/>
                  </a:lnTo>
                  <a:lnTo>
                    <a:pt x="14" y="3"/>
                  </a:lnTo>
                  <a:lnTo>
                    <a:pt x="14" y="3"/>
                  </a:lnTo>
                  <a:lnTo>
                    <a:pt x="12" y="3"/>
                  </a:lnTo>
                  <a:lnTo>
                    <a:pt x="10" y="2"/>
                  </a:lnTo>
                  <a:lnTo>
                    <a:pt x="7" y="0"/>
                  </a:lnTo>
                  <a:lnTo>
                    <a:pt x="7" y="0"/>
                  </a:lnTo>
                  <a:lnTo>
                    <a:pt x="7" y="0"/>
                  </a:lnTo>
                  <a:lnTo>
                    <a:pt x="6" y="2"/>
                  </a:lnTo>
                  <a:lnTo>
                    <a:pt x="4" y="3"/>
                  </a:lnTo>
                  <a:lnTo>
                    <a:pt x="3" y="4"/>
                  </a:lnTo>
                  <a:lnTo>
                    <a:pt x="3" y="7"/>
                  </a:lnTo>
                  <a:lnTo>
                    <a:pt x="0" y="8"/>
                  </a:lnTo>
                  <a:lnTo>
                    <a:pt x="0" y="10"/>
                  </a:lnTo>
                  <a:lnTo>
                    <a:pt x="0" y="11"/>
                  </a:lnTo>
                  <a:lnTo>
                    <a:pt x="0" y="12"/>
                  </a:lnTo>
                  <a:lnTo>
                    <a:pt x="0" y="14"/>
                  </a:lnTo>
                  <a:lnTo>
                    <a:pt x="2" y="14"/>
                  </a:lnTo>
                  <a:lnTo>
                    <a:pt x="3" y="15"/>
                  </a:lnTo>
                  <a:lnTo>
                    <a:pt x="4" y="17"/>
                  </a:lnTo>
                  <a:lnTo>
                    <a:pt x="6" y="19"/>
                  </a:lnTo>
                  <a:lnTo>
                    <a:pt x="8" y="19"/>
                  </a:lnTo>
                  <a:lnTo>
                    <a:pt x="11" y="19"/>
                  </a:lnTo>
                  <a:lnTo>
                    <a:pt x="14" y="19"/>
                  </a:lnTo>
                  <a:lnTo>
                    <a:pt x="14" y="18"/>
                  </a:lnTo>
                  <a:lnTo>
                    <a:pt x="14" y="15"/>
                  </a:lnTo>
                  <a:lnTo>
                    <a:pt x="14" y="14"/>
                  </a:lnTo>
                  <a:lnTo>
                    <a:pt x="15" y="14"/>
                  </a:lnTo>
                  <a:lnTo>
                    <a:pt x="15" y="14"/>
                  </a:lnTo>
                  <a:lnTo>
                    <a:pt x="15" y="14"/>
                  </a:lnTo>
                  <a:lnTo>
                    <a:pt x="15" y="1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1" name="Surname">
              <a:extLst>
                <a:ext uri="{FF2B5EF4-FFF2-40B4-BE49-F238E27FC236}">
                  <a16:creationId xmlns:a16="http://schemas.microsoft.com/office/drawing/2014/main" id="{FC3F9C91-A02E-4CF8-8441-3499A1CAF69D}"/>
                </a:ext>
              </a:extLst>
            </p:cNvPr>
            <p:cNvSpPr>
              <a:spLocks/>
            </p:cNvSpPr>
            <p:nvPr/>
          </p:nvSpPr>
          <p:spPr bwMode="auto">
            <a:xfrm>
              <a:off x="3828098" y="3860592"/>
              <a:ext cx="88481" cy="88481"/>
            </a:xfrm>
            <a:custGeom>
              <a:avLst/>
              <a:gdLst>
                <a:gd name="T0" fmla="*/ 44 w 46"/>
                <a:gd name="T1" fmla="*/ 26 h 46"/>
                <a:gd name="T2" fmla="*/ 43 w 46"/>
                <a:gd name="T3" fmla="*/ 23 h 46"/>
                <a:gd name="T4" fmla="*/ 42 w 46"/>
                <a:gd name="T5" fmla="*/ 20 h 46"/>
                <a:gd name="T6" fmla="*/ 40 w 46"/>
                <a:gd name="T7" fmla="*/ 18 h 46"/>
                <a:gd name="T8" fmla="*/ 40 w 46"/>
                <a:gd name="T9" fmla="*/ 15 h 46"/>
                <a:gd name="T10" fmla="*/ 40 w 46"/>
                <a:gd name="T11" fmla="*/ 12 h 46"/>
                <a:gd name="T12" fmla="*/ 40 w 46"/>
                <a:gd name="T13" fmla="*/ 11 h 46"/>
                <a:gd name="T14" fmla="*/ 43 w 46"/>
                <a:gd name="T15" fmla="*/ 7 h 46"/>
                <a:gd name="T16" fmla="*/ 44 w 46"/>
                <a:gd name="T17" fmla="*/ 3 h 46"/>
                <a:gd name="T18" fmla="*/ 42 w 46"/>
                <a:gd name="T19" fmla="*/ 0 h 46"/>
                <a:gd name="T20" fmla="*/ 29 w 46"/>
                <a:gd name="T21" fmla="*/ 0 h 46"/>
                <a:gd name="T22" fmla="*/ 24 w 46"/>
                <a:gd name="T23" fmla="*/ 0 h 46"/>
                <a:gd name="T24" fmla="*/ 24 w 46"/>
                <a:gd name="T25" fmla="*/ 1 h 46"/>
                <a:gd name="T26" fmla="*/ 12 w 46"/>
                <a:gd name="T27" fmla="*/ 0 h 46"/>
                <a:gd name="T28" fmla="*/ 10 w 46"/>
                <a:gd name="T29" fmla="*/ 3 h 46"/>
                <a:gd name="T30" fmla="*/ 9 w 46"/>
                <a:gd name="T31" fmla="*/ 4 h 46"/>
                <a:gd name="T32" fmla="*/ 8 w 46"/>
                <a:gd name="T33" fmla="*/ 7 h 46"/>
                <a:gd name="T34" fmla="*/ 9 w 46"/>
                <a:gd name="T35" fmla="*/ 8 h 46"/>
                <a:gd name="T36" fmla="*/ 9 w 46"/>
                <a:gd name="T37" fmla="*/ 8 h 46"/>
                <a:gd name="T38" fmla="*/ 8 w 46"/>
                <a:gd name="T39" fmla="*/ 9 h 46"/>
                <a:gd name="T40" fmla="*/ 6 w 46"/>
                <a:gd name="T41" fmla="*/ 11 h 46"/>
                <a:gd name="T42" fmla="*/ 4 w 46"/>
                <a:gd name="T43" fmla="*/ 11 h 46"/>
                <a:gd name="T44" fmla="*/ 2 w 46"/>
                <a:gd name="T45" fmla="*/ 12 h 46"/>
                <a:gd name="T46" fmla="*/ 1 w 46"/>
                <a:gd name="T47" fmla="*/ 13 h 46"/>
                <a:gd name="T48" fmla="*/ 1 w 46"/>
                <a:gd name="T49" fmla="*/ 15 h 46"/>
                <a:gd name="T50" fmla="*/ 1 w 46"/>
                <a:gd name="T51" fmla="*/ 18 h 46"/>
                <a:gd name="T52" fmla="*/ 0 w 46"/>
                <a:gd name="T53" fmla="*/ 20 h 46"/>
                <a:gd name="T54" fmla="*/ 1 w 46"/>
                <a:gd name="T55" fmla="*/ 24 h 46"/>
                <a:gd name="T56" fmla="*/ 4 w 46"/>
                <a:gd name="T57" fmla="*/ 27 h 46"/>
                <a:gd name="T58" fmla="*/ 5 w 46"/>
                <a:gd name="T59" fmla="*/ 28 h 46"/>
                <a:gd name="T60" fmla="*/ 6 w 46"/>
                <a:gd name="T61" fmla="*/ 28 h 46"/>
                <a:gd name="T62" fmla="*/ 8 w 46"/>
                <a:gd name="T63" fmla="*/ 30 h 46"/>
                <a:gd name="T64" fmla="*/ 9 w 46"/>
                <a:gd name="T65" fmla="*/ 31 h 46"/>
                <a:gd name="T66" fmla="*/ 9 w 46"/>
                <a:gd name="T67" fmla="*/ 33 h 46"/>
                <a:gd name="T68" fmla="*/ 9 w 46"/>
                <a:gd name="T69" fmla="*/ 35 h 46"/>
                <a:gd name="T70" fmla="*/ 10 w 46"/>
                <a:gd name="T71" fmla="*/ 35 h 46"/>
                <a:gd name="T72" fmla="*/ 10 w 46"/>
                <a:gd name="T73" fmla="*/ 37 h 46"/>
                <a:gd name="T74" fmla="*/ 12 w 46"/>
                <a:gd name="T75" fmla="*/ 38 h 46"/>
                <a:gd name="T76" fmla="*/ 12 w 46"/>
                <a:gd name="T77" fmla="*/ 39 h 46"/>
                <a:gd name="T78" fmla="*/ 13 w 46"/>
                <a:gd name="T79" fmla="*/ 42 h 46"/>
                <a:gd name="T80" fmla="*/ 16 w 46"/>
                <a:gd name="T81" fmla="*/ 45 h 46"/>
                <a:gd name="T82" fmla="*/ 17 w 46"/>
                <a:gd name="T83" fmla="*/ 45 h 46"/>
                <a:gd name="T84" fmla="*/ 20 w 46"/>
                <a:gd name="T85" fmla="*/ 46 h 46"/>
                <a:gd name="T86" fmla="*/ 24 w 46"/>
                <a:gd name="T87" fmla="*/ 46 h 46"/>
                <a:gd name="T88" fmla="*/ 23 w 46"/>
                <a:gd name="T89" fmla="*/ 43 h 46"/>
                <a:gd name="T90" fmla="*/ 21 w 46"/>
                <a:gd name="T91" fmla="*/ 42 h 46"/>
                <a:gd name="T92" fmla="*/ 23 w 46"/>
                <a:gd name="T93" fmla="*/ 41 h 46"/>
                <a:gd name="T94" fmla="*/ 23 w 46"/>
                <a:gd name="T95" fmla="*/ 38 h 46"/>
                <a:gd name="T96" fmla="*/ 24 w 46"/>
                <a:gd name="T97" fmla="*/ 39 h 46"/>
                <a:gd name="T98" fmla="*/ 29 w 46"/>
                <a:gd name="T99" fmla="*/ 39 h 46"/>
                <a:gd name="T100" fmla="*/ 32 w 46"/>
                <a:gd name="T101" fmla="*/ 38 h 46"/>
                <a:gd name="T102" fmla="*/ 34 w 46"/>
                <a:gd name="T103" fmla="*/ 38 h 46"/>
                <a:gd name="T104" fmla="*/ 35 w 46"/>
                <a:gd name="T105" fmla="*/ 38 h 46"/>
                <a:gd name="T106" fmla="*/ 36 w 46"/>
                <a:gd name="T107" fmla="*/ 39 h 46"/>
                <a:gd name="T108" fmla="*/ 38 w 46"/>
                <a:gd name="T109" fmla="*/ 39 h 46"/>
                <a:gd name="T110" fmla="*/ 39 w 46"/>
                <a:gd name="T111" fmla="*/ 41 h 46"/>
                <a:gd name="T112" fmla="*/ 39 w 46"/>
                <a:gd name="T113" fmla="*/ 41 h 46"/>
                <a:gd name="T114" fmla="*/ 43 w 46"/>
                <a:gd name="T115" fmla="*/ 37 h 46"/>
                <a:gd name="T116" fmla="*/ 43 w 46"/>
                <a:gd name="T117" fmla="*/ 34 h 46"/>
                <a:gd name="T118" fmla="*/ 44 w 46"/>
                <a:gd name="T119" fmla="*/ 30 h 46"/>
                <a:gd name="T120" fmla="*/ 46 w 46"/>
                <a:gd name="T121" fmla="*/ 2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 h="46">
                  <a:moveTo>
                    <a:pt x="46" y="26"/>
                  </a:moveTo>
                  <a:lnTo>
                    <a:pt x="44" y="26"/>
                  </a:lnTo>
                  <a:lnTo>
                    <a:pt x="44" y="26"/>
                  </a:lnTo>
                  <a:lnTo>
                    <a:pt x="44" y="24"/>
                  </a:lnTo>
                  <a:lnTo>
                    <a:pt x="43" y="24"/>
                  </a:lnTo>
                  <a:lnTo>
                    <a:pt x="43" y="23"/>
                  </a:lnTo>
                  <a:lnTo>
                    <a:pt x="42" y="22"/>
                  </a:lnTo>
                  <a:lnTo>
                    <a:pt x="42" y="20"/>
                  </a:lnTo>
                  <a:lnTo>
                    <a:pt x="42" y="20"/>
                  </a:lnTo>
                  <a:lnTo>
                    <a:pt x="40" y="20"/>
                  </a:lnTo>
                  <a:lnTo>
                    <a:pt x="40" y="19"/>
                  </a:lnTo>
                  <a:lnTo>
                    <a:pt x="40" y="18"/>
                  </a:lnTo>
                  <a:lnTo>
                    <a:pt x="40" y="18"/>
                  </a:lnTo>
                  <a:lnTo>
                    <a:pt x="40" y="16"/>
                  </a:lnTo>
                  <a:lnTo>
                    <a:pt x="40" y="15"/>
                  </a:lnTo>
                  <a:lnTo>
                    <a:pt x="40" y="13"/>
                  </a:lnTo>
                  <a:lnTo>
                    <a:pt x="40" y="13"/>
                  </a:lnTo>
                  <a:lnTo>
                    <a:pt x="40" y="12"/>
                  </a:lnTo>
                  <a:lnTo>
                    <a:pt x="40" y="12"/>
                  </a:lnTo>
                  <a:lnTo>
                    <a:pt x="40" y="11"/>
                  </a:lnTo>
                  <a:lnTo>
                    <a:pt x="40" y="11"/>
                  </a:lnTo>
                  <a:lnTo>
                    <a:pt x="42" y="8"/>
                  </a:lnTo>
                  <a:lnTo>
                    <a:pt x="43" y="8"/>
                  </a:lnTo>
                  <a:lnTo>
                    <a:pt x="43" y="7"/>
                  </a:lnTo>
                  <a:lnTo>
                    <a:pt x="44" y="5"/>
                  </a:lnTo>
                  <a:lnTo>
                    <a:pt x="44" y="4"/>
                  </a:lnTo>
                  <a:lnTo>
                    <a:pt x="44" y="3"/>
                  </a:lnTo>
                  <a:lnTo>
                    <a:pt x="44" y="1"/>
                  </a:lnTo>
                  <a:lnTo>
                    <a:pt x="44" y="1"/>
                  </a:lnTo>
                  <a:lnTo>
                    <a:pt x="42" y="0"/>
                  </a:lnTo>
                  <a:lnTo>
                    <a:pt x="36" y="0"/>
                  </a:lnTo>
                  <a:lnTo>
                    <a:pt x="32" y="0"/>
                  </a:lnTo>
                  <a:lnTo>
                    <a:pt x="29" y="0"/>
                  </a:lnTo>
                  <a:lnTo>
                    <a:pt x="27" y="0"/>
                  </a:lnTo>
                  <a:lnTo>
                    <a:pt x="24" y="0"/>
                  </a:lnTo>
                  <a:lnTo>
                    <a:pt x="24" y="0"/>
                  </a:lnTo>
                  <a:lnTo>
                    <a:pt x="24" y="1"/>
                  </a:lnTo>
                  <a:lnTo>
                    <a:pt x="24" y="3"/>
                  </a:lnTo>
                  <a:lnTo>
                    <a:pt x="24" y="1"/>
                  </a:lnTo>
                  <a:lnTo>
                    <a:pt x="20" y="1"/>
                  </a:lnTo>
                  <a:lnTo>
                    <a:pt x="17" y="0"/>
                  </a:lnTo>
                  <a:lnTo>
                    <a:pt x="12" y="0"/>
                  </a:lnTo>
                  <a:lnTo>
                    <a:pt x="10" y="0"/>
                  </a:lnTo>
                  <a:lnTo>
                    <a:pt x="10" y="1"/>
                  </a:lnTo>
                  <a:lnTo>
                    <a:pt x="10" y="3"/>
                  </a:lnTo>
                  <a:lnTo>
                    <a:pt x="10" y="4"/>
                  </a:lnTo>
                  <a:lnTo>
                    <a:pt x="9" y="5"/>
                  </a:lnTo>
                  <a:lnTo>
                    <a:pt x="9" y="4"/>
                  </a:lnTo>
                  <a:lnTo>
                    <a:pt x="9" y="5"/>
                  </a:lnTo>
                  <a:lnTo>
                    <a:pt x="9" y="5"/>
                  </a:lnTo>
                  <a:lnTo>
                    <a:pt x="8" y="7"/>
                  </a:lnTo>
                  <a:lnTo>
                    <a:pt x="8" y="7"/>
                  </a:lnTo>
                  <a:lnTo>
                    <a:pt x="8" y="8"/>
                  </a:lnTo>
                  <a:lnTo>
                    <a:pt x="9" y="8"/>
                  </a:lnTo>
                  <a:lnTo>
                    <a:pt x="9" y="8"/>
                  </a:lnTo>
                  <a:lnTo>
                    <a:pt x="9" y="8"/>
                  </a:lnTo>
                  <a:lnTo>
                    <a:pt x="9" y="8"/>
                  </a:lnTo>
                  <a:lnTo>
                    <a:pt x="9" y="8"/>
                  </a:lnTo>
                  <a:lnTo>
                    <a:pt x="8" y="9"/>
                  </a:lnTo>
                  <a:lnTo>
                    <a:pt x="8" y="9"/>
                  </a:lnTo>
                  <a:lnTo>
                    <a:pt x="8" y="9"/>
                  </a:lnTo>
                  <a:lnTo>
                    <a:pt x="8" y="11"/>
                  </a:lnTo>
                  <a:lnTo>
                    <a:pt x="6" y="11"/>
                  </a:lnTo>
                  <a:lnTo>
                    <a:pt x="5" y="11"/>
                  </a:lnTo>
                  <a:lnTo>
                    <a:pt x="4" y="11"/>
                  </a:lnTo>
                  <a:lnTo>
                    <a:pt x="4" y="11"/>
                  </a:lnTo>
                  <a:lnTo>
                    <a:pt x="2" y="11"/>
                  </a:lnTo>
                  <a:lnTo>
                    <a:pt x="2" y="11"/>
                  </a:lnTo>
                  <a:lnTo>
                    <a:pt x="2" y="12"/>
                  </a:lnTo>
                  <a:lnTo>
                    <a:pt x="1" y="12"/>
                  </a:lnTo>
                  <a:lnTo>
                    <a:pt x="1" y="12"/>
                  </a:lnTo>
                  <a:lnTo>
                    <a:pt x="1" y="13"/>
                  </a:lnTo>
                  <a:lnTo>
                    <a:pt x="1" y="13"/>
                  </a:lnTo>
                  <a:lnTo>
                    <a:pt x="2" y="15"/>
                  </a:lnTo>
                  <a:lnTo>
                    <a:pt x="1" y="15"/>
                  </a:lnTo>
                  <a:lnTo>
                    <a:pt x="1" y="16"/>
                  </a:lnTo>
                  <a:lnTo>
                    <a:pt x="1" y="16"/>
                  </a:lnTo>
                  <a:lnTo>
                    <a:pt x="1" y="18"/>
                  </a:lnTo>
                  <a:lnTo>
                    <a:pt x="0" y="19"/>
                  </a:lnTo>
                  <a:lnTo>
                    <a:pt x="0" y="20"/>
                  </a:lnTo>
                  <a:lnTo>
                    <a:pt x="0" y="20"/>
                  </a:lnTo>
                  <a:lnTo>
                    <a:pt x="0" y="22"/>
                  </a:lnTo>
                  <a:lnTo>
                    <a:pt x="1" y="23"/>
                  </a:lnTo>
                  <a:lnTo>
                    <a:pt x="1" y="24"/>
                  </a:lnTo>
                  <a:lnTo>
                    <a:pt x="2" y="26"/>
                  </a:lnTo>
                  <a:lnTo>
                    <a:pt x="4" y="27"/>
                  </a:lnTo>
                  <a:lnTo>
                    <a:pt x="4" y="27"/>
                  </a:lnTo>
                  <a:lnTo>
                    <a:pt x="4" y="28"/>
                  </a:lnTo>
                  <a:lnTo>
                    <a:pt x="4" y="28"/>
                  </a:lnTo>
                  <a:lnTo>
                    <a:pt x="5" y="28"/>
                  </a:lnTo>
                  <a:lnTo>
                    <a:pt x="5" y="30"/>
                  </a:lnTo>
                  <a:lnTo>
                    <a:pt x="6" y="30"/>
                  </a:lnTo>
                  <a:lnTo>
                    <a:pt x="6" y="28"/>
                  </a:lnTo>
                  <a:lnTo>
                    <a:pt x="6" y="28"/>
                  </a:lnTo>
                  <a:lnTo>
                    <a:pt x="8" y="28"/>
                  </a:lnTo>
                  <a:lnTo>
                    <a:pt x="8" y="30"/>
                  </a:lnTo>
                  <a:lnTo>
                    <a:pt x="8" y="31"/>
                  </a:lnTo>
                  <a:lnTo>
                    <a:pt x="8" y="31"/>
                  </a:lnTo>
                  <a:lnTo>
                    <a:pt x="9" y="31"/>
                  </a:lnTo>
                  <a:lnTo>
                    <a:pt x="9" y="33"/>
                  </a:lnTo>
                  <a:lnTo>
                    <a:pt x="9" y="33"/>
                  </a:lnTo>
                  <a:lnTo>
                    <a:pt x="9" y="33"/>
                  </a:lnTo>
                  <a:lnTo>
                    <a:pt x="9" y="34"/>
                  </a:lnTo>
                  <a:lnTo>
                    <a:pt x="9" y="34"/>
                  </a:lnTo>
                  <a:lnTo>
                    <a:pt x="9" y="35"/>
                  </a:lnTo>
                  <a:lnTo>
                    <a:pt x="9" y="35"/>
                  </a:lnTo>
                  <a:lnTo>
                    <a:pt x="10" y="35"/>
                  </a:lnTo>
                  <a:lnTo>
                    <a:pt x="10" y="35"/>
                  </a:lnTo>
                  <a:lnTo>
                    <a:pt x="10" y="37"/>
                  </a:lnTo>
                  <a:lnTo>
                    <a:pt x="10" y="37"/>
                  </a:lnTo>
                  <a:lnTo>
                    <a:pt x="10" y="37"/>
                  </a:lnTo>
                  <a:lnTo>
                    <a:pt x="10" y="37"/>
                  </a:lnTo>
                  <a:lnTo>
                    <a:pt x="12" y="38"/>
                  </a:lnTo>
                  <a:lnTo>
                    <a:pt x="12" y="38"/>
                  </a:lnTo>
                  <a:lnTo>
                    <a:pt x="12" y="39"/>
                  </a:lnTo>
                  <a:lnTo>
                    <a:pt x="12" y="39"/>
                  </a:lnTo>
                  <a:lnTo>
                    <a:pt x="12" y="39"/>
                  </a:lnTo>
                  <a:lnTo>
                    <a:pt x="13" y="41"/>
                  </a:lnTo>
                  <a:lnTo>
                    <a:pt x="13" y="41"/>
                  </a:lnTo>
                  <a:lnTo>
                    <a:pt x="13" y="42"/>
                  </a:lnTo>
                  <a:lnTo>
                    <a:pt x="14" y="43"/>
                  </a:lnTo>
                  <a:lnTo>
                    <a:pt x="14" y="43"/>
                  </a:lnTo>
                  <a:lnTo>
                    <a:pt x="16" y="45"/>
                  </a:lnTo>
                  <a:lnTo>
                    <a:pt x="16" y="45"/>
                  </a:lnTo>
                  <a:lnTo>
                    <a:pt x="17" y="45"/>
                  </a:lnTo>
                  <a:lnTo>
                    <a:pt x="17" y="45"/>
                  </a:lnTo>
                  <a:lnTo>
                    <a:pt x="17" y="45"/>
                  </a:lnTo>
                  <a:lnTo>
                    <a:pt x="19" y="45"/>
                  </a:lnTo>
                  <a:lnTo>
                    <a:pt x="20" y="46"/>
                  </a:lnTo>
                  <a:lnTo>
                    <a:pt x="23" y="46"/>
                  </a:lnTo>
                  <a:lnTo>
                    <a:pt x="23" y="46"/>
                  </a:lnTo>
                  <a:lnTo>
                    <a:pt x="24" y="46"/>
                  </a:lnTo>
                  <a:lnTo>
                    <a:pt x="24" y="45"/>
                  </a:lnTo>
                  <a:lnTo>
                    <a:pt x="24" y="43"/>
                  </a:lnTo>
                  <a:lnTo>
                    <a:pt x="23" y="43"/>
                  </a:lnTo>
                  <a:lnTo>
                    <a:pt x="23" y="42"/>
                  </a:lnTo>
                  <a:lnTo>
                    <a:pt x="21" y="42"/>
                  </a:lnTo>
                  <a:lnTo>
                    <a:pt x="21" y="42"/>
                  </a:lnTo>
                  <a:lnTo>
                    <a:pt x="21" y="41"/>
                  </a:lnTo>
                  <a:lnTo>
                    <a:pt x="21" y="41"/>
                  </a:lnTo>
                  <a:lnTo>
                    <a:pt x="23" y="41"/>
                  </a:lnTo>
                  <a:lnTo>
                    <a:pt x="23" y="41"/>
                  </a:lnTo>
                  <a:lnTo>
                    <a:pt x="23" y="39"/>
                  </a:lnTo>
                  <a:lnTo>
                    <a:pt x="23" y="38"/>
                  </a:lnTo>
                  <a:lnTo>
                    <a:pt x="23" y="38"/>
                  </a:lnTo>
                  <a:lnTo>
                    <a:pt x="24" y="38"/>
                  </a:lnTo>
                  <a:lnTo>
                    <a:pt x="24" y="39"/>
                  </a:lnTo>
                  <a:lnTo>
                    <a:pt x="25" y="39"/>
                  </a:lnTo>
                  <a:lnTo>
                    <a:pt x="27" y="39"/>
                  </a:lnTo>
                  <a:lnTo>
                    <a:pt x="29" y="39"/>
                  </a:lnTo>
                  <a:lnTo>
                    <a:pt x="31" y="39"/>
                  </a:lnTo>
                  <a:lnTo>
                    <a:pt x="31" y="39"/>
                  </a:lnTo>
                  <a:lnTo>
                    <a:pt x="32" y="38"/>
                  </a:lnTo>
                  <a:lnTo>
                    <a:pt x="32" y="38"/>
                  </a:lnTo>
                  <a:lnTo>
                    <a:pt x="32" y="38"/>
                  </a:lnTo>
                  <a:lnTo>
                    <a:pt x="34" y="38"/>
                  </a:lnTo>
                  <a:lnTo>
                    <a:pt x="34" y="38"/>
                  </a:lnTo>
                  <a:lnTo>
                    <a:pt x="35" y="38"/>
                  </a:lnTo>
                  <a:lnTo>
                    <a:pt x="35" y="38"/>
                  </a:lnTo>
                  <a:lnTo>
                    <a:pt x="35" y="39"/>
                  </a:lnTo>
                  <a:lnTo>
                    <a:pt x="35" y="39"/>
                  </a:lnTo>
                  <a:lnTo>
                    <a:pt x="36" y="39"/>
                  </a:lnTo>
                  <a:lnTo>
                    <a:pt x="36" y="39"/>
                  </a:lnTo>
                  <a:lnTo>
                    <a:pt x="38" y="39"/>
                  </a:lnTo>
                  <a:lnTo>
                    <a:pt x="38" y="39"/>
                  </a:lnTo>
                  <a:lnTo>
                    <a:pt x="38" y="41"/>
                  </a:lnTo>
                  <a:lnTo>
                    <a:pt x="38" y="41"/>
                  </a:lnTo>
                  <a:lnTo>
                    <a:pt x="39" y="41"/>
                  </a:lnTo>
                  <a:lnTo>
                    <a:pt x="39" y="41"/>
                  </a:lnTo>
                  <a:lnTo>
                    <a:pt x="39" y="41"/>
                  </a:lnTo>
                  <a:lnTo>
                    <a:pt x="39" y="41"/>
                  </a:lnTo>
                  <a:lnTo>
                    <a:pt x="40" y="39"/>
                  </a:lnTo>
                  <a:lnTo>
                    <a:pt x="40" y="39"/>
                  </a:lnTo>
                  <a:lnTo>
                    <a:pt x="43" y="37"/>
                  </a:lnTo>
                  <a:lnTo>
                    <a:pt x="43" y="35"/>
                  </a:lnTo>
                  <a:lnTo>
                    <a:pt x="43" y="35"/>
                  </a:lnTo>
                  <a:lnTo>
                    <a:pt x="43" y="34"/>
                  </a:lnTo>
                  <a:lnTo>
                    <a:pt x="43" y="31"/>
                  </a:lnTo>
                  <a:lnTo>
                    <a:pt x="43" y="31"/>
                  </a:lnTo>
                  <a:lnTo>
                    <a:pt x="44" y="30"/>
                  </a:lnTo>
                  <a:lnTo>
                    <a:pt x="46" y="28"/>
                  </a:lnTo>
                  <a:lnTo>
                    <a:pt x="46" y="27"/>
                  </a:lnTo>
                  <a:lnTo>
                    <a:pt x="46" y="27"/>
                  </a:lnTo>
                  <a:lnTo>
                    <a:pt x="46" y="2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2" name="Sudan">
              <a:extLst>
                <a:ext uri="{FF2B5EF4-FFF2-40B4-BE49-F238E27FC236}">
                  <a16:creationId xmlns:a16="http://schemas.microsoft.com/office/drawing/2014/main" id="{4EA3D27A-D48E-455F-B036-D716402904E4}"/>
                </a:ext>
              </a:extLst>
            </p:cNvPr>
            <p:cNvSpPr>
              <a:spLocks/>
            </p:cNvSpPr>
            <p:nvPr/>
          </p:nvSpPr>
          <p:spPr bwMode="auto">
            <a:xfrm>
              <a:off x="5568864" y="3498975"/>
              <a:ext cx="363541" cy="301990"/>
            </a:xfrm>
            <a:custGeom>
              <a:avLst/>
              <a:gdLst>
                <a:gd name="T0" fmla="*/ 183 w 189"/>
                <a:gd name="T1" fmla="*/ 45 h 157"/>
                <a:gd name="T2" fmla="*/ 174 w 189"/>
                <a:gd name="T3" fmla="*/ 31 h 157"/>
                <a:gd name="T4" fmla="*/ 172 w 189"/>
                <a:gd name="T5" fmla="*/ 15 h 157"/>
                <a:gd name="T6" fmla="*/ 172 w 189"/>
                <a:gd name="T7" fmla="*/ 11 h 157"/>
                <a:gd name="T8" fmla="*/ 155 w 189"/>
                <a:gd name="T9" fmla="*/ 3 h 157"/>
                <a:gd name="T10" fmla="*/ 129 w 189"/>
                <a:gd name="T11" fmla="*/ 3 h 157"/>
                <a:gd name="T12" fmla="*/ 108 w 189"/>
                <a:gd name="T13" fmla="*/ 1 h 157"/>
                <a:gd name="T14" fmla="*/ 104 w 189"/>
                <a:gd name="T15" fmla="*/ 3 h 157"/>
                <a:gd name="T16" fmla="*/ 74 w 189"/>
                <a:gd name="T17" fmla="*/ 3 h 157"/>
                <a:gd name="T18" fmla="*/ 43 w 189"/>
                <a:gd name="T19" fmla="*/ 3 h 157"/>
                <a:gd name="T20" fmla="*/ 35 w 189"/>
                <a:gd name="T21" fmla="*/ 27 h 157"/>
                <a:gd name="T22" fmla="*/ 24 w 189"/>
                <a:gd name="T23" fmla="*/ 27 h 157"/>
                <a:gd name="T24" fmla="*/ 24 w 189"/>
                <a:gd name="T25" fmla="*/ 48 h 157"/>
                <a:gd name="T26" fmla="*/ 23 w 189"/>
                <a:gd name="T27" fmla="*/ 76 h 157"/>
                <a:gd name="T28" fmla="*/ 13 w 189"/>
                <a:gd name="T29" fmla="*/ 76 h 157"/>
                <a:gd name="T30" fmla="*/ 11 w 189"/>
                <a:gd name="T31" fmla="*/ 84 h 157"/>
                <a:gd name="T32" fmla="*/ 6 w 189"/>
                <a:gd name="T33" fmla="*/ 89 h 157"/>
                <a:gd name="T34" fmla="*/ 6 w 189"/>
                <a:gd name="T35" fmla="*/ 93 h 157"/>
                <a:gd name="T36" fmla="*/ 4 w 189"/>
                <a:gd name="T37" fmla="*/ 97 h 157"/>
                <a:gd name="T38" fmla="*/ 4 w 189"/>
                <a:gd name="T39" fmla="*/ 102 h 157"/>
                <a:gd name="T40" fmla="*/ 0 w 189"/>
                <a:gd name="T41" fmla="*/ 108 h 157"/>
                <a:gd name="T42" fmla="*/ 2 w 189"/>
                <a:gd name="T43" fmla="*/ 112 h 157"/>
                <a:gd name="T44" fmla="*/ 6 w 189"/>
                <a:gd name="T45" fmla="*/ 118 h 157"/>
                <a:gd name="T46" fmla="*/ 9 w 189"/>
                <a:gd name="T47" fmla="*/ 125 h 157"/>
                <a:gd name="T48" fmla="*/ 11 w 189"/>
                <a:gd name="T49" fmla="*/ 131 h 157"/>
                <a:gd name="T50" fmla="*/ 19 w 189"/>
                <a:gd name="T51" fmla="*/ 142 h 157"/>
                <a:gd name="T52" fmla="*/ 17 w 189"/>
                <a:gd name="T53" fmla="*/ 153 h 157"/>
                <a:gd name="T54" fmla="*/ 23 w 189"/>
                <a:gd name="T55" fmla="*/ 157 h 157"/>
                <a:gd name="T56" fmla="*/ 30 w 189"/>
                <a:gd name="T57" fmla="*/ 154 h 157"/>
                <a:gd name="T58" fmla="*/ 31 w 189"/>
                <a:gd name="T59" fmla="*/ 148 h 157"/>
                <a:gd name="T60" fmla="*/ 35 w 189"/>
                <a:gd name="T61" fmla="*/ 142 h 157"/>
                <a:gd name="T62" fmla="*/ 38 w 189"/>
                <a:gd name="T63" fmla="*/ 139 h 157"/>
                <a:gd name="T64" fmla="*/ 46 w 189"/>
                <a:gd name="T65" fmla="*/ 140 h 157"/>
                <a:gd name="T66" fmla="*/ 57 w 189"/>
                <a:gd name="T67" fmla="*/ 147 h 157"/>
                <a:gd name="T68" fmla="*/ 78 w 189"/>
                <a:gd name="T69" fmla="*/ 150 h 157"/>
                <a:gd name="T70" fmla="*/ 81 w 189"/>
                <a:gd name="T71" fmla="*/ 146 h 157"/>
                <a:gd name="T72" fmla="*/ 88 w 189"/>
                <a:gd name="T73" fmla="*/ 140 h 157"/>
                <a:gd name="T74" fmla="*/ 100 w 189"/>
                <a:gd name="T75" fmla="*/ 144 h 157"/>
                <a:gd name="T76" fmla="*/ 110 w 189"/>
                <a:gd name="T77" fmla="*/ 139 h 157"/>
                <a:gd name="T78" fmla="*/ 119 w 189"/>
                <a:gd name="T79" fmla="*/ 129 h 157"/>
                <a:gd name="T80" fmla="*/ 118 w 189"/>
                <a:gd name="T81" fmla="*/ 123 h 157"/>
                <a:gd name="T82" fmla="*/ 122 w 189"/>
                <a:gd name="T83" fmla="*/ 118 h 157"/>
                <a:gd name="T84" fmla="*/ 122 w 189"/>
                <a:gd name="T85" fmla="*/ 117 h 157"/>
                <a:gd name="T86" fmla="*/ 127 w 189"/>
                <a:gd name="T87" fmla="*/ 121 h 157"/>
                <a:gd name="T88" fmla="*/ 126 w 189"/>
                <a:gd name="T89" fmla="*/ 124 h 157"/>
                <a:gd name="T90" fmla="*/ 127 w 189"/>
                <a:gd name="T91" fmla="*/ 133 h 157"/>
                <a:gd name="T92" fmla="*/ 136 w 189"/>
                <a:gd name="T93" fmla="*/ 140 h 157"/>
                <a:gd name="T94" fmla="*/ 137 w 189"/>
                <a:gd name="T95" fmla="*/ 143 h 157"/>
                <a:gd name="T96" fmla="*/ 136 w 189"/>
                <a:gd name="T97" fmla="*/ 147 h 157"/>
                <a:gd name="T98" fmla="*/ 138 w 189"/>
                <a:gd name="T99" fmla="*/ 148 h 157"/>
                <a:gd name="T100" fmla="*/ 141 w 189"/>
                <a:gd name="T101" fmla="*/ 140 h 157"/>
                <a:gd name="T102" fmla="*/ 144 w 189"/>
                <a:gd name="T103" fmla="*/ 132 h 157"/>
                <a:gd name="T104" fmla="*/ 148 w 189"/>
                <a:gd name="T105" fmla="*/ 129 h 157"/>
                <a:gd name="T106" fmla="*/ 152 w 189"/>
                <a:gd name="T107" fmla="*/ 117 h 157"/>
                <a:gd name="T108" fmla="*/ 161 w 189"/>
                <a:gd name="T109" fmla="*/ 110 h 157"/>
                <a:gd name="T110" fmla="*/ 163 w 189"/>
                <a:gd name="T111" fmla="*/ 102 h 157"/>
                <a:gd name="T112" fmla="*/ 165 w 189"/>
                <a:gd name="T113" fmla="*/ 87 h 157"/>
                <a:gd name="T114" fmla="*/ 168 w 189"/>
                <a:gd name="T115" fmla="*/ 74 h 157"/>
                <a:gd name="T116" fmla="*/ 171 w 189"/>
                <a:gd name="T117" fmla="*/ 63 h 157"/>
                <a:gd name="T118" fmla="*/ 175 w 189"/>
                <a:gd name="T119" fmla="*/ 61 h 157"/>
                <a:gd name="T120" fmla="*/ 180 w 189"/>
                <a:gd name="T121" fmla="*/ 56 h 157"/>
                <a:gd name="T122" fmla="*/ 184 w 189"/>
                <a:gd name="T123" fmla="*/ 56 h 157"/>
                <a:gd name="T124" fmla="*/ 186 w 189"/>
                <a:gd name="T125" fmla="*/ 5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9" h="157">
                  <a:moveTo>
                    <a:pt x="189" y="49"/>
                  </a:moveTo>
                  <a:lnTo>
                    <a:pt x="186" y="48"/>
                  </a:lnTo>
                  <a:lnTo>
                    <a:pt x="186" y="46"/>
                  </a:lnTo>
                  <a:lnTo>
                    <a:pt x="184" y="46"/>
                  </a:lnTo>
                  <a:lnTo>
                    <a:pt x="184" y="48"/>
                  </a:lnTo>
                  <a:lnTo>
                    <a:pt x="183" y="46"/>
                  </a:lnTo>
                  <a:lnTo>
                    <a:pt x="183" y="45"/>
                  </a:lnTo>
                  <a:lnTo>
                    <a:pt x="182" y="44"/>
                  </a:lnTo>
                  <a:lnTo>
                    <a:pt x="179" y="42"/>
                  </a:lnTo>
                  <a:lnTo>
                    <a:pt x="178" y="42"/>
                  </a:lnTo>
                  <a:lnTo>
                    <a:pt x="176" y="41"/>
                  </a:lnTo>
                  <a:lnTo>
                    <a:pt x="176" y="41"/>
                  </a:lnTo>
                  <a:lnTo>
                    <a:pt x="175" y="37"/>
                  </a:lnTo>
                  <a:lnTo>
                    <a:pt x="174" y="31"/>
                  </a:lnTo>
                  <a:lnTo>
                    <a:pt x="174" y="29"/>
                  </a:lnTo>
                  <a:lnTo>
                    <a:pt x="174" y="25"/>
                  </a:lnTo>
                  <a:lnTo>
                    <a:pt x="174" y="22"/>
                  </a:lnTo>
                  <a:lnTo>
                    <a:pt x="174" y="21"/>
                  </a:lnTo>
                  <a:lnTo>
                    <a:pt x="172" y="18"/>
                  </a:lnTo>
                  <a:lnTo>
                    <a:pt x="172" y="16"/>
                  </a:lnTo>
                  <a:lnTo>
                    <a:pt x="172" y="15"/>
                  </a:lnTo>
                  <a:lnTo>
                    <a:pt x="172" y="14"/>
                  </a:lnTo>
                  <a:lnTo>
                    <a:pt x="174" y="14"/>
                  </a:lnTo>
                  <a:lnTo>
                    <a:pt x="174" y="15"/>
                  </a:lnTo>
                  <a:lnTo>
                    <a:pt x="174" y="14"/>
                  </a:lnTo>
                  <a:lnTo>
                    <a:pt x="174" y="14"/>
                  </a:lnTo>
                  <a:lnTo>
                    <a:pt x="174" y="12"/>
                  </a:lnTo>
                  <a:lnTo>
                    <a:pt x="172" y="11"/>
                  </a:lnTo>
                  <a:lnTo>
                    <a:pt x="170" y="8"/>
                  </a:lnTo>
                  <a:lnTo>
                    <a:pt x="170" y="6"/>
                  </a:lnTo>
                  <a:lnTo>
                    <a:pt x="170" y="3"/>
                  </a:lnTo>
                  <a:lnTo>
                    <a:pt x="165" y="3"/>
                  </a:lnTo>
                  <a:lnTo>
                    <a:pt x="161" y="3"/>
                  </a:lnTo>
                  <a:lnTo>
                    <a:pt x="159" y="3"/>
                  </a:lnTo>
                  <a:lnTo>
                    <a:pt x="155" y="3"/>
                  </a:lnTo>
                  <a:lnTo>
                    <a:pt x="150" y="3"/>
                  </a:lnTo>
                  <a:lnTo>
                    <a:pt x="148" y="3"/>
                  </a:lnTo>
                  <a:lnTo>
                    <a:pt x="144" y="3"/>
                  </a:lnTo>
                  <a:lnTo>
                    <a:pt x="140" y="3"/>
                  </a:lnTo>
                  <a:lnTo>
                    <a:pt x="136" y="3"/>
                  </a:lnTo>
                  <a:lnTo>
                    <a:pt x="133" y="3"/>
                  </a:lnTo>
                  <a:lnTo>
                    <a:pt x="129" y="3"/>
                  </a:lnTo>
                  <a:lnTo>
                    <a:pt x="125" y="3"/>
                  </a:lnTo>
                  <a:lnTo>
                    <a:pt x="121" y="3"/>
                  </a:lnTo>
                  <a:lnTo>
                    <a:pt x="118" y="3"/>
                  </a:lnTo>
                  <a:lnTo>
                    <a:pt x="114" y="3"/>
                  </a:lnTo>
                  <a:lnTo>
                    <a:pt x="110" y="3"/>
                  </a:lnTo>
                  <a:lnTo>
                    <a:pt x="108" y="3"/>
                  </a:lnTo>
                  <a:lnTo>
                    <a:pt x="108" y="1"/>
                  </a:lnTo>
                  <a:lnTo>
                    <a:pt x="108" y="1"/>
                  </a:lnTo>
                  <a:lnTo>
                    <a:pt x="108" y="1"/>
                  </a:lnTo>
                  <a:lnTo>
                    <a:pt x="107" y="0"/>
                  </a:lnTo>
                  <a:lnTo>
                    <a:pt x="107" y="1"/>
                  </a:lnTo>
                  <a:lnTo>
                    <a:pt x="106" y="3"/>
                  </a:lnTo>
                  <a:lnTo>
                    <a:pt x="106" y="3"/>
                  </a:lnTo>
                  <a:lnTo>
                    <a:pt x="104" y="3"/>
                  </a:lnTo>
                  <a:lnTo>
                    <a:pt x="100" y="3"/>
                  </a:lnTo>
                  <a:lnTo>
                    <a:pt x="95" y="3"/>
                  </a:lnTo>
                  <a:lnTo>
                    <a:pt x="91" y="3"/>
                  </a:lnTo>
                  <a:lnTo>
                    <a:pt x="87" y="3"/>
                  </a:lnTo>
                  <a:lnTo>
                    <a:pt x="83" y="3"/>
                  </a:lnTo>
                  <a:lnTo>
                    <a:pt x="78" y="3"/>
                  </a:lnTo>
                  <a:lnTo>
                    <a:pt x="74" y="3"/>
                  </a:lnTo>
                  <a:lnTo>
                    <a:pt x="69" y="3"/>
                  </a:lnTo>
                  <a:lnTo>
                    <a:pt x="65" y="3"/>
                  </a:lnTo>
                  <a:lnTo>
                    <a:pt x="61" y="3"/>
                  </a:lnTo>
                  <a:lnTo>
                    <a:pt x="57" y="3"/>
                  </a:lnTo>
                  <a:lnTo>
                    <a:pt x="53" y="3"/>
                  </a:lnTo>
                  <a:lnTo>
                    <a:pt x="47" y="3"/>
                  </a:lnTo>
                  <a:lnTo>
                    <a:pt x="43" y="3"/>
                  </a:lnTo>
                  <a:lnTo>
                    <a:pt x="39" y="3"/>
                  </a:lnTo>
                  <a:lnTo>
                    <a:pt x="35" y="3"/>
                  </a:lnTo>
                  <a:lnTo>
                    <a:pt x="35" y="10"/>
                  </a:lnTo>
                  <a:lnTo>
                    <a:pt x="35" y="15"/>
                  </a:lnTo>
                  <a:lnTo>
                    <a:pt x="35" y="21"/>
                  </a:lnTo>
                  <a:lnTo>
                    <a:pt x="35" y="27"/>
                  </a:lnTo>
                  <a:lnTo>
                    <a:pt x="35" y="27"/>
                  </a:lnTo>
                  <a:lnTo>
                    <a:pt x="35" y="27"/>
                  </a:lnTo>
                  <a:lnTo>
                    <a:pt x="35" y="27"/>
                  </a:lnTo>
                  <a:lnTo>
                    <a:pt x="35" y="27"/>
                  </a:lnTo>
                  <a:lnTo>
                    <a:pt x="32" y="27"/>
                  </a:lnTo>
                  <a:lnTo>
                    <a:pt x="30" y="27"/>
                  </a:lnTo>
                  <a:lnTo>
                    <a:pt x="27" y="27"/>
                  </a:lnTo>
                  <a:lnTo>
                    <a:pt x="24" y="27"/>
                  </a:lnTo>
                  <a:lnTo>
                    <a:pt x="24" y="29"/>
                  </a:lnTo>
                  <a:lnTo>
                    <a:pt x="24" y="30"/>
                  </a:lnTo>
                  <a:lnTo>
                    <a:pt x="24" y="31"/>
                  </a:lnTo>
                  <a:lnTo>
                    <a:pt x="24" y="33"/>
                  </a:lnTo>
                  <a:lnTo>
                    <a:pt x="24" y="38"/>
                  </a:lnTo>
                  <a:lnTo>
                    <a:pt x="24" y="44"/>
                  </a:lnTo>
                  <a:lnTo>
                    <a:pt x="24" y="48"/>
                  </a:lnTo>
                  <a:lnTo>
                    <a:pt x="24" y="53"/>
                  </a:lnTo>
                  <a:lnTo>
                    <a:pt x="24" y="59"/>
                  </a:lnTo>
                  <a:lnTo>
                    <a:pt x="24" y="64"/>
                  </a:lnTo>
                  <a:lnTo>
                    <a:pt x="24" y="70"/>
                  </a:lnTo>
                  <a:lnTo>
                    <a:pt x="24" y="74"/>
                  </a:lnTo>
                  <a:lnTo>
                    <a:pt x="24" y="76"/>
                  </a:lnTo>
                  <a:lnTo>
                    <a:pt x="23" y="76"/>
                  </a:lnTo>
                  <a:lnTo>
                    <a:pt x="23" y="76"/>
                  </a:lnTo>
                  <a:lnTo>
                    <a:pt x="23" y="76"/>
                  </a:lnTo>
                  <a:lnTo>
                    <a:pt x="20" y="76"/>
                  </a:lnTo>
                  <a:lnTo>
                    <a:pt x="19" y="76"/>
                  </a:lnTo>
                  <a:lnTo>
                    <a:pt x="17" y="76"/>
                  </a:lnTo>
                  <a:lnTo>
                    <a:pt x="15" y="76"/>
                  </a:lnTo>
                  <a:lnTo>
                    <a:pt x="13" y="76"/>
                  </a:lnTo>
                  <a:lnTo>
                    <a:pt x="12" y="78"/>
                  </a:lnTo>
                  <a:lnTo>
                    <a:pt x="12" y="79"/>
                  </a:lnTo>
                  <a:lnTo>
                    <a:pt x="12" y="82"/>
                  </a:lnTo>
                  <a:lnTo>
                    <a:pt x="12" y="82"/>
                  </a:lnTo>
                  <a:lnTo>
                    <a:pt x="12" y="83"/>
                  </a:lnTo>
                  <a:lnTo>
                    <a:pt x="11" y="83"/>
                  </a:lnTo>
                  <a:lnTo>
                    <a:pt x="11" y="84"/>
                  </a:lnTo>
                  <a:lnTo>
                    <a:pt x="9" y="84"/>
                  </a:lnTo>
                  <a:lnTo>
                    <a:pt x="9" y="86"/>
                  </a:lnTo>
                  <a:lnTo>
                    <a:pt x="9" y="86"/>
                  </a:lnTo>
                  <a:lnTo>
                    <a:pt x="9" y="87"/>
                  </a:lnTo>
                  <a:lnTo>
                    <a:pt x="9" y="89"/>
                  </a:lnTo>
                  <a:lnTo>
                    <a:pt x="8" y="89"/>
                  </a:lnTo>
                  <a:lnTo>
                    <a:pt x="6" y="89"/>
                  </a:lnTo>
                  <a:lnTo>
                    <a:pt x="6" y="89"/>
                  </a:lnTo>
                  <a:lnTo>
                    <a:pt x="5" y="90"/>
                  </a:lnTo>
                  <a:lnTo>
                    <a:pt x="5" y="90"/>
                  </a:lnTo>
                  <a:lnTo>
                    <a:pt x="5" y="90"/>
                  </a:lnTo>
                  <a:lnTo>
                    <a:pt x="6" y="91"/>
                  </a:lnTo>
                  <a:lnTo>
                    <a:pt x="6" y="93"/>
                  </a:lnTo>
                  <a:lnTo>
                    <a:pt x="6" y="93"/>
                  </a:lnTo>
                  <a:lnTo>
                    <a:pt x="6" y="94"/>
                  </a:lnTo>
                  <a:lnTo>
                    <a:pt x="6" y="94"/>
                  </a:lnTo>
                  <a:lnTo>
                    <a:pt x="8" y="94"/>
                  </a:lnTo>
                  <a:lnTo>
                    <a:pt x="6" y="95"/>
                  </a:lnTo>
                  <a:lnTo>
                    <a:pt x="5" y="95"/>
                  </a:lnTo>
                  <a:lnTo>
                    <a:pt x="5" y="95"/>
                  </a:lnTo>
                  <a:lnTo>
                    <a:pt x="4" y="97"/>
                  </a:lnTo>
                  <a:lnTo>
                    <a:pt x="4" y="97"/>
                  </a:lnTo>
                  <a:lnTo>
                    <a:pt x="2" y="97"/>
                  </a:lnTo>
                  <a:lnTo>
                    <a:pt x="2" y="98"/>
                  </a:lnTo>
                  <a:lnTo>
                    <a:pt x="2" y="98"/>
                  </a:lnTo>
                  <a:lnTo>
                    <a:pt x="2" y="99"/>
                  </a:lnTo>
                  <a:lnTo>
                    <a:pt x="2" y="101"/>
                  </a:lnTo>
                  <a:lnTo>
                    <a:pt x="4" y="102"/>
                  </a:lnTo>
                  <a:lnTo>
                    <a:pt x="4" y="102"/>
                  </a:lnTo>
                  <a:lnTo>
                    <a:pt x="4" y="104"/>
                  </a:lnTo>
                  <a:lnTo>
                    <a:pt x="4" y="104"/>
                  </a:lnTo>
                  <a:lnTo>
                    <a:pt x="4" y="105"/>
                  </a:lnTo>
                  <a:lnTo>
                    <a:pt x="2" y="105"/>
                  </a:lnTo>
                  <a:lnTo>
                    <a:pt x="1" y="106"/>
                  </a:lnTo>
                  <a:lnTo>
                    <a:pt x="0" y="108"/>
                  </a:lnTo>
                  <a:lnTo>
                    <a:pt x="0" y="109"/>
                  </a:lnTo>
                  <a:lnTo>
                    <a:pt x="0" y="110"/>
                  </a:lnTo>
                  <a:lnTo>
                    <a:pt x="0" y="110"/>
                  </a:lnTo>
                  <a:lnTo>
                    <a:pt x="0" y="112"/>
                  </a:lnTo>
                  <a:lnTo>
                    <a:pt x="0" y="112"/>
                  </a:lnTo>
                  <a:lnTo>
                    <a:pt x="1" y="112"/>
                  </a:lnTo>
                  <a:lnTo>
                    <a:pt x="2" y="112"/>
                  </a:lnTo>
                  <a:lnTo>
                    <a:pt x="4" y="112"/>
                  </a:lnTo>
                  <a:lnTo>
                    <a:pt x="5" y="112"/>
                  </a:lnTo>
                  <a:lnTo>
                    <a:pt x="5" y="113"/>
                  </a:lnTo>
                  <a:lnTo>
                    <a:pt x="5" y="114"/>
                  </a:lnTo>
                  <a:lnTo>
                    <a:pt x="6" y="116"/>
                  </a:lnTo>
                  <a:lnTo>
                    <a:pt x="6" y="117"/>
                  </a:lnTo>
                  <a:lnTo>
                    <a:pt x="6" y="118"/>
                  </a:lnTo>
                  <a:lnTo>
                    <a:pt x="6" y="118"/>
                  </a:lnTo>
                  <a:lnTo>
                    <a:pt x="8" y="118"/>
                  </a:lnTo>
                  <a:lnTo>
                    <a:pt x="8" y="120"/>
                  </a:lnTo>
                  <a:lnTo>
                    <a:pt x="8" y="123"/>
                  </a:lnTo>
                  <a:lnTo>
                    <a:pt x="8" y="124"/>
                  </a:lnTo>
                  <a:lnTo>
                    <a:pt x="8" y="125"/>
                  </a:lnTo>
                  <a:lnTo>
                    <a:pt x="9" y="125"/>
                  </a:lnTo>
                  <a:lnTo>
                    <a:pt x="9" y="125"/>
                  </a:lnTo>
                  <a:lnTo>
                    <a:pt x="11" y="125"/>
                  </a:lnTo>
                  <a:lnTo>
                    <a:pt x="11" y="127"/>
                  </a:lnTo>
                  <a:lnTo>
                    <a:pt x="12" y="127"/>
                  </a:lnTo>
                  <a:lnTo>
                    <a:pt x="12" y="128"/>
                  </a:lnTo>
                  <a:lnTo>
                    <a:pt x="12" y="128"/>
                  </a:lnTo>
                  <a:lnTo>
                    <a:pt x="11" y="131"/>
                  </a:lnTo>
                  <a:lnTo>
                    <a:pt x="11" y="132"/>
                  </a:lnTo>
                  <a:lnTo>
                    <a:pt x="12" y="133"/>
                  </a:lnTo>
                  <a:lnTo>
                    <a:pt x="12" y="133"/>
                  </a:lnTo>
                  <a:lnTo>
                    <a:pt x="15" y="136"/>
                  </a:lnTo>
                  <a:lnTo>
                    <a:pt x="16" y="138"/>
                  </a:lnTo>
                  <a:lnTo>
                    <a:pt x="17" y="140"/>
                  </a:lnTo>
                  <a:lnTo>
                    <a:pt x="19" y="142"/>
                  </a:lnTo>
                  <a:lnTo>
                    <a:pt x="20" y="144"/>
                  </a:lnTo>
                  <a:lnTo>
                    <a:pt x="20" y="146"/>
                  </a:lnTo>
                  <a:lnTo>
                    <a:pt x="20" y="147"/>
                  </a:lnTo>
                  <a:lnTo>
                    <a:pt x="20" y="150"/>
                  </a:lnTo>
                  <a:lnTo>
                    <a:pt x="19" y="150"/>
                  </a:lnTo>
                  <a:lnTo>
                    <a:pt x="17" y="153"/>
                  </a:lnTo>
                  <a:lnTo>
                    <a:pt x="17" y="153"/>
                  </a:lnTo>
                  <a:lnTo>
                    <a:pt x="17" y="154"/>
                  </a:lnTo>
                  <a:lnTo>
                    <a:pt x="19" y="154"/>
                  </a:lnTo>
                  <a:lnTo>
                    <a:pt x="19" y="154"/>
                  </a:lnTo>
                  <a:lnTo>
                    <a:pt x="19" y="155"/>
                  </a:lnTo>
                  <a:lnTo>
                    <a:pt x="19" y="157"/>
                  </a:lnTo>
                  <a:lnTo>
                    <a:pt x="20" y="157"/>
                  </a:lnTo>
                  <a:lnTo>
                    <a:pt x="23" y="157"/>
                  </a:lnTo>
                  <a:lnTo>
                    <a:pt x="24" y="157"/>
                  </a:lnTo>
                  <a:lnTo>
                    <a:pt x="25" y="157"/>
                  </a:lnTo>
                  <a:lnTo>
                    <a:pt x="25" y="157"/>
                  </a:lnTo>
                  <a:lnTo>
                    <a:pt x="25" y="157"/>
                  </a:lnTo>
                  <a:lnTo>
                    <a:pt x="27" y="155"/>
                  </a:lnTo>
                  <a:lnTo>
                    <a:pt x="30" y="155"/>
                  </a:lnTo>
                  <a:lnTo>
                    <a:pt x="30" y="154"/>
                  </a:lnTo>
                  <a:lnTo>
                    <a:pt x="30" y="154"/>
                  </a:lnTo>
                  <a:lnTo>
                    <a:pt x="30" y="153"/>
                  </a:lnTo>
                  <a:lnTo>
                    <a:pt x="31" y="151"/>
                  </a:lnTo>
                  <a:lnTo>
                    <a:pt x="31" y="151"/>
                  </a:lnTo>
                  <a:lnTo>
                    <a:pt x="31" y="150"/>
                  </a:lnTo>
                  <a:lnTo>
                    <a:pt x="31" y="148"/>
                  </a:lnTo>
                  <a:lnTo>
                    <a:pt x="31" y="148"/>
                  </a:lnTo>
                  <a:lnTo>
                    <a:pt x="32" y="148"/>
                  </a:lnTo>
                  <a:lnTo>
                    <a:pt x="32" y="147"/>
                  </a:lnTo>
                  <a:lnTo>
                    <a:pt x="32" y="147"/>
                  </a:lnTo>
                  <a:lnTo>
                    <a:pt x="32" y="144"/>
                  </a:lnTo>
                  <a:lnTo>
                    <a:pt x="34" y="144"/>
                  </a:lnTo>
                  <a:lnTo>
                    <a:pt x="35" y="142"/>
                  </a:lnTo>
                  <a:lnTo>
                    <a:pt x="35" y="142"/>
                  </a:lnTo>
                  <a:lnTo>
                    <a:pt x="35" y="140"/>
                  </a:lnTo>
                  <a:lnTo>
                    <a:pt x="35" y="140"/>
                  </a:lnTo>
                  <a:lnTo>
                    <a:pt x="35" y="139"/>
                  </a:lnTo>
                  <a:lnTo>
                    <a:pt x="36" y="139"/>
                  </a:lnTo>
                  <a:lnTo>
                    <a:pt x="36" y="139"/>
                  </a:lnTo>
                  <a:lnTo>
                    <a:pt x="38" y="139"/>
                  </a:lnTo>
                  <a:lnTo>
                    <a:pt x="38" y="139"/>
                  </a:lnTo>
                  <a:lnTo>
                    <a:pt x="44" y="138"/>
                  </a:lnTo>
                  <a:lnTo>
                    <a:pt x="44" y="138"/>
                  </a:lnTo>
                  <a:lnTo>
                    <a:pt x="44" y="138"/>
                  </a:lnTo>
                  <a:lnTo>
                    <a:pt x="44" y="139"/>
                  </a:lnTo>
                  <a:lnTo>
                    <a:pt x="44" y="140"/>
                  </a:lnTo>
                  <a:lnTo>
                    <a:pt x="46" y="140"/>
                  </a:lnTo>
                  <a:lnTo>
                    <a:pt x="46" y="140"/>
                  </a:lnTo>
                  <a:lnTo>
                    <a:pt x="47" y="142"/>
                  </a:lnTo>
                  <a:lnTo>
                    <a:pt x="47" y="142"/>
                  </a:lnTo>
                  <a:lnTo>
                    <a:pt x="49" y="143"/>
                  </a:lnTo>
                  <a:lnTo>
                    <a:pt x="53" y="147"/>
                  </a:lnTo>
                  <a:lnTo>
                    <a:pt x="54" y="148"/>
                  </a:lnTo>
                  <a:lnTo>
                    <a:pt x="55" y="147"/>
                  </a:lnTo>
                  <a:lnTo>
                    <a:pt x="57" y="147"/>
                  </a:lnTo>
                  <a:lnTo>
                    <a:pt x="58" y="147"/>
                  </a:lnTo>
                  <a:lnTo>
                    <a:pt x="66" y="147"/>
                  </a:lnTo>
                  <a:lnTo>
                    <a:pt x="68" y="147"/>
                  </a:lnTo>
                  <a:lnTo>
                    <a:pt x="68" y="147"/>
                  </a:lnTo>
                  <a:lnTo>
                    <a:pt x="69" y="148"/>
                  </a:lnTo>
                  <a:lnTo>
                    <a:pt x="69" y="150"/>
                  </a:lnTo>
                  <a:lnTo>
                    <a:pt x="78" y="150"/>
                  </a:lnTo>
                  <a:lnTo>
                    <a:pt x="78" y="148"/>
                  </a:lnTo>
                  <a:lnTo>
                    <a:pt x="78" y="148"/>
                  </a:lnTo>
                  <a:lnTo>
                    <a:pt x="80" y="147"/>
                  </a:lnTo>
                  <a:lnTo>
                    <a:pt x="80" y="147"/>
                  </a:lnTo>
                  <a:lnTo>
                    <a:pt x="80" y="147"/>
                  </a:lnTo>
                  <a:lnTo>
                    <a:pt x="80" y="147"/>
                  </a:lnTo>
                  <a:lnTo>
                    <a:pt x="81" y="146"/>
                  </a:lnTo>
                  <a:lnTo>
                    <a:pt x="83" y="146"/>
                  </a:lnTo>
                  <a:lnTo>
                    <a:pt x="85" y="144"/>
                  </a:lnTo>
                  <a:lnTo>
                    <a:pt x="87" y="144"/>
                  </a:lnTo>
                  <a:lnTo>
                    <a:pt x="87" y="143"/>
                  </a:lnTo>
                  <a:lnTo>
                    <a:pt x="87" y="142"/>
                  </a:lnTo>
                  <a:lnTo>
                    <a:pt x="88" y="142"/>
                  </a:lnTo>
                  <a:lnTo>
                    <a:pt x="88" y="140"/>
                  </a:lnTo>
                  <a:lnTo>
                    <a:pt x="91" y="139"/>
                  </a:lnTo>
                  <a:lnTo>
                    <a:pt x="92" y="139"/>
                  </a:lnTo>
                  <a:lnTo>
                    <a:pt x="97" y="142"/>
                  </a:lnTo>
                  <a:lnTo>
                    <a:pt x="100" y="144"/>
                  </a:lnTo>
                  <a:lnTo>
                    <a:pt x="100" y="146"/>
                  </a:lnTo>
                  <a:lnTo>
                    <a:pt x="100" y="146"/>
                  </a:lnTo>
                  <a:lnTo>
                    <a:pt x="100" y="144"/>
                  </a:lnTo>
                  <a:lnTo>
                    <a:pt x="100" y="144"/>
                  </a:lnTo>
                  <a:lnTo>
                    <a:pt x="100" y="144"/>
                  </a:lnTo>
                  <a:lnTo>
                    <a:pt x="102" y="144"/>
                  </a:lnTo>
                  <a:lnTo>
                    <a:pt x="103" y="144"/>
                  </a:lnTo>
                  <a:lnTo>
                    <a:pt x="104" y="144"/>
                  </a:lnTo>
                  <a:lnTo>
                    <a:pt x="106" y="144"/>
                  </a:lnTo>
                  <a:lnTo>
                    <a:pt x="110" y="139"/>
                  </a:lnTo>
                  <a:lnTo>
                    <a:pt x="111" y="138"/>
                  </a:lnTo>
                  <a:lnTo>
                    <a:pt x="112" y="138"/>
                  </a:lnTo>
                  <a:lnTo>
                    <a:pt x="112" y="136"/>
                  </a:lnTo>
                  <a:lnTo>
                    <a:pt x="114" y="135"/>
                  </a:lnTo>
                  <a:lnTo>
                    <a:pt x="114" y="135"/>
                  </a:lnTo>
                  <a:lnTo>
                    <a:pt x="119" y="129"/>
                  </a:lnTo>
                  <a:lnTo>
                    <a:pt x="119" y="129"/>
                  </a:lnTo>
                  <a:lnTo>
                    <a:pt x="119" y="129"/>
                  </a:lnTo>
                  <a:lnTo>
                    <a:pt x="118" y="128"/>
                  </a:lnTo>
                  <a:lnTo>
                    <a:pt x="118" y="127"/>
                  </a:lnTo>
                  <a:lnTo>
                    <a:pt x="118" y="125"/>
                  </a:lnTo>
                  <a:lnTo>
                    <a:pt x="118" y="124"/>
                  </a:lnTo>
                  <a:lnTo>
                    <a:pt x="118" y="123"/>
                  </a:lnTo>
                  <a:lnTo>
                    <a:pt x="118" y="123"/>
                  </a:lnTo>
                  <a:lnTo>
                    <a:pt x="118" y="123"/>
                  </a:lnTo>
                  <a:lnTo>
                    <a:pt x="118" y="123"/>
                  </a:lnTo>
                  <a:lnTo>
                    <a:pt x="115" y="118"/>
                  </a:lnTo>
                  <a:lnTo>
                    <a:pt x="122" y="118"/>
                  </a:lnTo>
                  <a:lnTo>
                    <a:pt x="123" y="118"/>
                  </a:lnTo>
                  <a:lnTo>
                    <a:pt x="122" y="118"/>
                  </a:lnTo>
                  <a:lnTo>
                    <a:pt x="122" y="118"/>
                  </a:lnTo>
                  <a:lnTo>
                    <a:pt x="122" y="118"/>
                  </a:lnTo>
                  <a:lnTo>
                    <a:pt x="122" y="117"/>
                  </a:lnTo>
                  <a:lnTo>
                    <a:pt x="122" y="117"/>
                  </a:lnTo>
                  <a:lnTo>
                    <a:pt x="122" y="117"/>
                  </a:lnTo>
                  <a:lnTo>
                    <a:pt x="122" y="117"/>
                  </a:lnTo>
                  <a:lnTo>
                    <a:pt x="122" y="117"/>
                  </a:lnTo>
                  <a:lnTo>
                    <a:pt x="122" y="117"/>
                  </a:lnTo>
                  <a:lnTo>
                    <a:pt x="122" y="117"/>
                  </a:lnTo>
                  <a:lnTo>
                    <a:pt x="122" y="117"/>
                  </a:lnTo>
                  <a:lnTo>
                    <a:pt x="122" y="117"/>
                  </a:lnTo>
                  <a:lnTo>
                    <a:pt x="127" y="117"/>
                  </a:lnTo>
                  <a:lnTo>
                    <a:pt x="127" y="117"/>
                  </a:lnTo>
                  <a:lnTo>
                    <a:pt x="127" y="120"/>
                  </a:lnTo>
                  <a:lnTo>
                    <a:pt x="127" y="121"/>
                  </a:lnTo>
                  <a:lnTo>
                    <a:pt x="127" y="123"/>
                  </a:lnTo>
                  <a:lnTo>
                    <a:pt x="127" y="123"/>
                  </a:lnTo>
                  <a:lnTo>
                    <a:pt x="127" y="123"/>
                  </a:lnTo>
                  <a:lnTo>
                    <a:pt x="126" y="124"/>
                  </a:lnTo>
                  <a:lnTo>
                    <a:pt x="126" y="124"/>
                  </a:lnTo>
                  <a:lnTo>
                    <a:pt x="126" y="124"/>
                  </a:lnTo>
                  <a:lnTo>
                    <a:pt x="126" y="124"/>
                  </a:lnTo>
                  <a:lnTo>
                    <a:pt x="126" y="124"/>
                  </a:lnTo>
                  <a:lnTo>
                    <a:pt x="127" y="132"/>
                  </a:lnTo>
                  <a:lnTo>
                    <a:pt x="127" y="132"/>
                  </a:lnTo>
                  <a:lnTo>
                    <a:pt x="127" y="132"/>
                  </a:lnTo>
                  <a:lnTo>
                    <a:pt x="127" y="133"/>
                  </a:lnTo>
                  <a:lnTo>
                    <a:pt x="127" y="133"/>
                  </a:lnTo>
                  <a:lnTo>
                    <a:pt x="127" y="133"/>
                  </a:lnTo>
                  <a:lnTo>
                    <a:pt x="127" y="133"/>
                  </a:lnTo>
                  <a:lnTo>
                    <a:pt x="130" y="135"/>
                  </a:lnTo>
                  <a:lnTo>
                    <a:pt x="130" y="135"/>
                  </a:lnTo>
                  <a:lnTo>
                    <a:pt x="130" y="135"/>
                  </a:lnTo>
                  <a:lnTo>
                    <a:pt x="131" y="136"/>
                  </a:lnTo>
                  <a:lnTo>
                    <a:pt x="136" y="140"/>
                  </a:lnTo>
                  <a:lnTo>
                    <a:pt x="136" y="140"/>
                  </a:lnTo>
                  <a:lnTo>
                    <a:pt x="137" y="142"/>
                  </a:lnTo>
                  <a:lnTo>
                    <a:pt x="137" y="142"/>
                  </a:lnTo>
                  <a:lnTo>
                    <a:pt x="137" y="142"/>
                  </a:lnTo>
                  <a:lnTo>
                    <a:pt x="137" y="142"/>
                  </a:lnTo>
                  <a:lnTo>
                    <a:pt x="137" y="143"/>
                  </a:lnTo>
                  <a:lnTo>
                    <a:pt x="137" y="143"/>
                  </a:lnTo>
                  <a:lnTo>
                    <a:pt x="137" y="143"/>
                  </a:lnTo>
                  <a:lnTo>
                    <a:pt x="137" y="143"/>
                  </a:lnTo>
                  <a:lnTo>
                    <a:pt x="137" y="143"/>
                  </a:lnTo>
                  <a:lnTo>
                    <a:pt x="137" y="143"/>
                  </a:lnTo>
                  <a:lnTo>
                    <a:pt x="137" y="144"/>
                  </a:lnTo>
                  <a:lnTo>
                    <a:pt x="136" y="146"/>
                  </a:lnTo>
                  <a:lnTo>
                    <a:pt x="136" y="146"/>
                  </a:lnTo>
                  <a:lnTo>
                    <a:pt x="136" y="147"/>
                  </a:lnTo>
                  <a:lnTo>
                    <a:pt x="136" y="147"/>
                  </a:lnTo>
                  <a:lnTo>
                    <a:pt x="136" y="148"/>
                  </a:lnTo>
                  <a:lnTo>
                    <a:pt x="136" y="148"/>
                  </a:lnTo>
                  <a:lnTo>
                    <a:pt x="136" y="148"/>
                  </a:lnTo>
                  <a:lnTo>
                    <a:pt x="136" y="148"/>
                  </a:lnTo>
                  <a:lnTo>
                    <a:pt x="136" y="148"/>
                  </a:lnTo>
                  <a:lnTo>
                    <a:pt x="138" y="148"/>
                  </a:lnTo>
                  <a:lnTo>
                    <a:pt x="138" y="148"/>
                  </a:lnTo>
                  <a:lnTo>
                    <a:pt x="138" y="147"/>
                  </a:lnTo>
                  <a:lnTo>
                    <a:pt x="138" y="146"/>
                  </a:lnTo>
                  <a:lnTo>
                    <a:pt x="138" y="144"/>
                  </a:lnTo>
                  <a:lnTo>
                    <a:pt x="140" y="143"/>
                  </a:lnTo>
                  <a:lnTo>
                    <a:pt x="140" y="140"/>
                  </a:lnTo>
                  <a:lnTo>
                    <a:pt x="141" y="140"/>
                  </a:lnTo>
                  <a:lnTo>
                    <a:pt x="141" y="139"/>
                  </a:lnTo>
                  <a:lnTo>
                    <a:pt x="140" y="136"/>
                  </a:lnTo>
                  <a:lnTo>
                    <a:pt x="141" y="135"/>
                  </a:lnTo>
                  <a:lnTo>
                    <a:pt x="142" y="133"/>
                  </a:lnTo>
                  <a:lnTo>
                    <a:pt x="142" y="132"/>
                  </a:lnTo>
                  <a:lnTo>
                    <a:pt x="144" y="132"/>
                  </a:lnTo>
                  <a:lnTo>
                    <a:pt x="144" y="132"/>
                  </a:lnTo>
                  <a:lnTo>
                    <a:pt x="145" y="133"/>
                  </a:lnTo>
                  <a:lnTo>
                    <a:pt x="145" y="133"/>
                  </a:lnTo>
                  <a:lnTo>
                    <a:pt x="146" y="133"/>
                  </a:lnTo>
                  <a:lnTo>
                    <a:pt x="146" y="132"/>
                  </a:lnTo>
                  <a:lnTo>
                    <a:pt x="148" y="132"/>
                  </a:lnTo>
                  <a:lnTo>
                    <a:pt x="148" y="131"/>
                  </a:lnTo>
                  <a:lnTo>
                    <a:pt x="148" y="129"/>
                  </a:lnTo>
                  <a:lnTo>
                    <a:pt x="148" y="128"/>
                  </a:lnTo>
                  <a:lnTo>
                    <a:pt x="148" y="125"/>
                  </a:lnTo>
                  <a:lnTo>
                    <a:pt x="149" y="124"/>
                  </a:lnTo>
                  <a:lnTo>
                    <a:pt x="149" y="123"/>
                  </a:lnTo>
                  <a:lnTo>
                    <a:pt x="149" y="121"/>
                  </a:lnTo>
                  <a:lnTo>
                    <a:pt x="150" y="120"/>
                  </a:lnTo>
                  <a:lnTo>
                    <a:pt x="152" y="117"/>
                  </a:lnTo>
                  <a:lnTo>
                    <a:pt x="153" y="116"/>
                  </a:lnTo>
                  <a:lnTo>
                    <a:pt x="155" y="113"/>
                  </a:lnTo>
                  <a:lnTo>
                    <a:pt x="156" y="112"/>
                  </a:lnTo>
                  <a:lnTo>
                    <a:pt x="156" y="112"/>
                  </a:lnTo>
                  <a:lnTo>
                    <a:pt x="157" y="112"/>
                  </a:lnTo>
                  <a:lnTo>
                    <a:pt x="160" y="112"/>
                  </a:lnTo>
                  <a:lnTo>
                    <a:pt x="161" y="110"/>
                  </a:lnTo>
                  <a:lnTo>
                    <a:pt x="161" y="110"/>
                  </a:lnTo>
                  <a:lnTo>
                    <a:pt x="161" y="110"/>
                  </a:lnTo>
                  <a:lnTo>
                    <a:pt x="161" y="109"/>
                  </a:lnTo>
                  <a:lnTo>
                    <a:pt x="161" y="106"/>
                  </a:lnTo>
                  <a:lnTo>
                    <a:pt x="161" y="105"/>
                  </a:lnTo>
                  <a:lnTo>
                    <a:pt x="163" y="104"/>
                  </a:lnTo>
                  <a:lnTo>
                    <a:pt x="163" y="102"/>
                  </a:lnTo>
                  <a:lnTo>
                    <a:pt x="164" y="102"/>
                  </a:lnTo>
                  <a:lnTo>
                    <a:pt x="164" y="101"/>
                  </a:lnTo>
                  <a:lnTo>
                    <a:pt x="164" y="98"/>
                  </a:lnTo>
                  <a:lnTo>
                    <a:pt x="164" y="97"/>
                  </a:lnTo>
                  <a:lnTo>
                    <a:pt x="165" y="94"/>
                  </a:lnTo>
                  <a:lnTo>
                    <a:pt x="165" y="90"/>
                  </a:lnTo>
                  <a:lnTo>
                    <a:pt x="165" y="87"/>
                  </a:lnTo>
                  <a:lnTo>
                    <a:pt x="164" y="86"/>
                  </a:lnTo>
                  <a:lnTo>
                    <a:pt x="164" y="83"/>
                  </a:lnTo>
                  <a:lnTo>
                    <a:pt x="165" y="82"/>
                  </a:lnTo>
                  <a:lnTo>
                    <a:pt x="165" y="80"/>
                  </a:lnTo>
                  <a:lnTo>
                    <a:pt x="167" y="76"/>
                  </a:lnTo>
                  <a:lnTo>
                    <a:pt x="168" y="75"/>
                  </a:lnTo>
                  <a:lnTo>
                    <a:pt x="168" y="74"/>
                  </a:lnTo>
                  <a:lnTo>
                    <a:pt x="170" y="72"/>
                  </a:lnTo>
                  <a:lnTo>
                    <a:pt x="170" y="70"/>
                  </a:lnTo>
                  <a:lnTo>
                    <a:pt x="170" y="68"/>
                  </a:lnTo>
                  <a:lnTo>
                    <a:pt x="170" y="65"/>
                  </a:lnTo>
                  <a:lnTo>
                    <a:pt x="170" y="65"/>
                  </a:lnTo>
                  <a:lnTo>
                    <a:pt x="171" y="64"/>
                  </a:lnTo>
                  <a:lnTo>
                    <a:pt x="171" y="63"/>
                  </a:lnTo>
                  <a:lnTo>
                    <a:pt x="171" y="61"/>
                  </a:lnTo>
                  <a:lnTo>
                    <a:pt x="171" y="61"/>
                  </a:lnTo>
                  <a:lnTo>
                    <a:pt x="172" y="61"/>
                  </a:lnTo>
                  <a:lnTo>
                    <a:pt x="172" y="61"/>
                  </a:lnTo>
                  <a:lnTo>
                    <a:pt x="174" y="61"/>
                  </a:lnTo>
                  <a:lnTo>
                    <a:pt x="175" y="61"/>
                  </a:lnTo>
                  <a:lnTo>
                    <a:pt x="175" y="61"/>
                  </a:lnTo>
                  <a:lnTo>
                    <a:pt x="176" y="60"/>
                  </a:lnTo>
                  <a:lnTo>
                    <a:pt x="176" y="59"/>
                  </a:lnTo>
                  <a:lnTo>
                    <a:pt x="178" y="57"/>
                  </a:lnTo>
                  <a:lnTo>
                    <a:pt x="178" y="57"/>
                  </a:lnTo>
                  <a:lnTo>
                    <a:pt x="178" y="57"/>
                  </a:lnTo>
                  <a:lnTo>
                    <a:pt x="179" y="57"/>
                  </a:lnTo>
                  <a:lnTo>
                    <a:pt x="180" y="56"/>
                  </a:lnTo>
                  <a:lnTo>
                    <a:pt x="180" y="56"/>
                  </a:lnTo>
                  <a:lnTo>
                    <a:pt x="180" y="56"/>
                  </a:lnTo>
                  <a:lnTo>
                    <a:pt x="182" y="56"/>
                  </a:lnTo>
                  <a:lnTo>
                    <a:pt x="182" y="56"/>
                  </a:lnTo>
                  <a:lnTo>
                    <a:pt x="183" y="56"/>
                  </a:lnTo>
                  <a:lnTo>
                    <a:pt x="183" y="56"/>
                  </a:lnTo>
                  <a:lnTo>
                    <a:pt x="184" y="56"/>
                  </a:lnTo>
                  <a:lnTo>
                    <a:pt x="184" y="55"/>
                  </a:lnTo>
                  <a:lnTo>
                    <a:pt x="184" y="55"/>
                  </a:lnTo>
                  <a:lnTo>
                    <a:pt x="184" y="55"/>
                  </a:lnTo>
                  <a:lnTo>
                    <a:pt x="186" y="55"/>
                  </a:lnTo>
                  <a:lnTo>
                    <a:pt x="186" y="55"/>
                  </a:lnTo>
                  <a:lnTo>
                    <a:pt x="186" y="53"/>
                  </a:lnTo>
                  <a:lnTo>
                    <a:pt x="186" y="53"/>
                  </a:lnTo>
                  <a:lnTo>
                    <a:pt x="187" y="53"/>
                  </a:lnTo>
                  <a:lnTo>
                    <a:pt x="187" y="53"/>
                  </a:lnTo>
                  <a:lnTo>
                    <a:pt x="187" y="52"/>
                  </a:lnTo>
                  <a:lnTo>
                    <a:pt x="189" y="50"/>
                  </a:lnTo>
                  <a:lnTo>
                    <a:pt x="189" y="50"/>
                  </a:lnTo>
                  <a:lnTo>
                    <a:pt x="189" y="49"/>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3" name="St Barts">
              <a:extLst>
                <a:ext uri="{FF2B5EF4-FFF2-40B4-BE49-F238E27FC236}">
                  <a16:creationId xmlns:a16="http://schemas.microsoft.com/office/drawing/2014/main" id="{737F4F79-0190-4732-A7BC-70DC49A0B2D6}"/>
                </a:ext>
              </a:extLst>
            </p:cNvPr>
            <p:cNvSpPr>
              <a:spLocks/>
            </p:cNvSpPr>
            <p:nvPr/>
          </p:nvSpPr>
          <p:spPr bwMode="auto">
            <a:xfrm>
              <a:off x="3722306" y="3595149"/>
              <a:ext cx="0" cy="3847"/>
            </a:xfrm>
            <a:custGeom>
              <a:avLst/>
              <a:gdLst>
                <a:gd name="T0" fmla="*/ 0 h 2"/>
                <a:gd name="T1" fmla="*/ 0 h 2"/>
                <a:gd name="T2" fmla="*/ 0 h 2"/>
                <a:gd name="T3" fmla="*/ 2 h 2"/>
                <a:gd name="T4" fmla="*/ 2 h 2"/>
                <a:gd name="T5" fmla="*/ 2 h 2"/>
                <a:gd name="T6" fmla="*/ 2 h 2"/>
                <a:gd name="T7" fmla="*/ 2 h 2"/>
                <a:gd name="T8" fmla="*/ 2 h 2"/>
                <a:gd name="T9" fmla="*/ 0 h 2"/>
                <a:gd name="T10"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2">
                  <a:moveTo>
                    <a:pt x="0" y="0"/>
                  </a:moveTo>
                  <a:lnTo>
                    <a:pt x="0" y="0"/>
                  </a:lnTo>
                  <a:lnTo>
                    <a:pt x="0" y="0"/>
                  </a:lnTo>
                  <a:lnTo>
                    <a:pt x="0" y="2"/>
                  </a:lnTo>
                  <a:lnTo>
                    <a:pt x="0" y="2"/>
                  </a:lnTo>
                  <a:lnTo>
                    <a:pt x="0" y="2"/>
                  </a:lnTo>
                  <a:lnTo>
                    <a:pt x="0" y="2"/>
                  </a:lnTo>
                  <a:lnTo>
                    <a:pt x="0" y="2"/>
                  </a:lnTo>
                  <a:lnTo>
                    <a:pt x="0" y="2"/>
                  </a:lnTo>
                  <a:lnTo>
                    <a:pt x="0" y="0"/>
                  </a:lnTo>
                  <a:lnTo>
                    <a:pt x="0"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4" name="Sri Lanka">
              <a:extLst>
                <a:ext uri="{FF2B5EF4-FFF2-40B4-BE49-F238E27FC236}">
                  <a16:creationId xmlns:a16="http://schemas.microsoft.com/office/drawing/2014/main" id="{D931E89E-21F1-4BB9-BD05-214865629469}"/>
                </a:ext>
              </a:extLst>
            </p:cNvPr>
            <p:cNvSpPr>
              <a:spLocks noEditPoints="1"/>
            </p:cNvSpPr>
            <p:nvPr/>
          </p:nvSpPr>
          <p:spPr bwMode="auto">
            <a:xfrm>
              <a:off x="6828755" y="3775958"/>
              <a:ext cx="46164" cy="84634"/>
            </a:xfrm>
            <a:custGeom>
              <a:avLst/>
              <a:gdLst>
                <a:gd name="T0" fmla="*/ 2 w 24"/>
                <a:gd name="T1" fmla="*/ 10 h 44"/>
                <a:gd name="T2" fmla="*/ 1 w 24"/>
                <a:gd name="T3" fmla="*/ 9 h 44"/>
                <a:gd name="T4" fmla="*/ 0 w 24"/>
                <a:gd name="T5" fmla="*/ 9 h 44"/>
                <a:gd name="T6" fmla="*/ 2 w 24"/>
                <a:gd name="T7" fmla="*/ 2 h 44"/>
                <a:gd name="T8" fmla="*/ 2 w 24"/>
                <a:gd name="T9" fmla="*/ 2 h 44"/>
                <a:gd name="T10" fmla="*/ 1 w 24"/>
                <a:gd name="T11" fmla="*/ 0 h 44"/>
                <a:gd name="T12" fmla="*/ 1 w 24"/>
                <a:gd name="T13" fmla="*/ 2 h 44"/>
                <a:gd name="T14" fmla="*/ 2 w 24"/>
                <a:gd name="T15" fmla="*/ 2 h 44"/>
                <a:gd name="T16" fmla="*/ 24 w 24"/>
                <a:gd name="T17" fmla="*/ 28 h 44"/>
                <a:gd name="T18" fmla="*/ 23 w 24"/>
                <a:gd name="T19" fmla="*/ 25 h 44"/>
                <a:gd name="T20" fmla="*/ 21 w 24"/>
                <a:gd name="T21" fmla="*/ 23 h 44"/>
                <a:gd name="T22" fmla="*/ 21 w 24"/>
                <a:gd name="T23" fmla="*/ 23 h 44"/>
                <a:gd name="T24" fmla="*/ 19 w 24"/>
                <a:gd name="T25" fmla="*/ 19 h 44"/>
                <a:gd name="T26" fmla="*/ 19 w 24"/>
                <a:gd name="T27" fmla="*/ 15 h 44"/>
                <a:gd name="T28" fmla="*/ 17 w 24"/>
                <a:gd name="T29" fmla="*/ 15 h 44"/>
                <a:gd name="T30" fmla="*/ 16 w 24"/>
                <a:gd name="T31" fmla="*/ 14 h 44"/>
                <a:gd name="T32" fmla="*/ 16 w 24"/>
                <a:gd name="T33" fmla="*/ 13 h 44"/>
                <a:gd name="T34" fmla="*/ 13 w 24"/>
                <a:gd name="T35" fmla="*/ 10 h 44"/>
                <a:gd name="T36" fmla="*/ 13 w 24"/>
                <a:gd name="T37" fmla="*/ 9 h 44"/>
                <a:gd name="T38" fmla="*/ 11 w 24"/>
                <a:gd name="T39" fmla="*/ 6 h 44"/>
                <a:gd name="T40" fmla="*/ 5 w 24"/>
                <a:gd name="T41" fmla="*/ 0 h 44"/>
                <a:gd name="T42" fmla="*/ 4 w 24"/>
                <a:gd name="T43" fmla="*/ 0 h 44"/>
                <a:gd name="T44" fmla="*/ 2 w 24"/>
                <a:gd name="T45" fmla="*/ 0 h 44"/>
                <a:gd name="T46" fmla="*/ 2 w 24"/>
                <a:gd name="T47" fmla="*/ 2 h 44"/>
                <a:gd name="T48" fmla="*/ 5 w 24"/>
                <a:gd name="T49" fmla="*/ 3 h 44"/>
                <a:gd name="T50" fmla="*/ 8 w 24"/>
                <a:gd name="T51" fmla="*/ 4 h 44"/>
                <a:gd name="T52" fmla="*/ 6 w 24"/>
                <a:gd name="T53" fmla="*/ 4 h 44"/>
                <a:gd name="T54" fmla="*/ 5 w 24"/>
                <a:gd name="T55" fmla="*/ 3 h 44"/>
                <a:gd name="T56" fmla="*/ 4 w 24"/>
                <a:gd name="T57" fmla="*/ 4 h 44"/>
                <a:gd name="T58" fmla="*/ 4 w 24"/>
                <a:gd name="T59" fmla="*/ 7 h 44"/>
                <a:gd name="T60" fmla="*/ 2 w 24"/>
                <a:gd name="T61" fmla="*/ 10 h 44"/>
                <a:gd name="T62" fmla="*/ 2 w 24"/>
                <a:gd name="T63" fmla="*/ 13 h 44"/>
                <a:gd name="T64" fmla="*/ 1 w 24"/>
                <a:gd name="T65" fmla="*/ 17 h 44"/>
                <a:gd name="T66" fmla="*/ 1 w 24"/>
                <a:gd name="T67" fmla="*/ 21 h 44"/>
                <a:gd name="T68" fmla="*/ 0 w 24"/>
                <a:gd name="T69" fmla="*/ 21 h 44"/>
                <a:gd name="T70" fmla="*/ 0 w 24"/>
                <a:gd name="T71" fmla="*/ 18 h 44"/>
                <a:gd name="T72" fmla="*/ 0 w 24"/>
                <a:gd name="T73" fmla="*/ 23 h 44"/>
                <a:gd name="T74" fmla="*/ 1 w 24"/>
                <a:gd name="T75" fmla="*/ 34 h 44"/>
                <a:gd name="T76" fmla="*/ 2 w 24"/>
                <a:gd name="T77" fmla="*/ 40 h 44"/>
                <a:gd name="T78" fmla="*/ 6 w 24"/>
                <a:gd name="T79" fmla="*/ 44 h 44"/>
                <a:gd name="T80" fmla="*/ 11 w 24"/>
                <a:gd name="T81" fmla="*/ 44 h 44"/>
                <a:gd name="T82" fmla="*/ 17 w 24"/>
                <a:gd name="T83" fmla="*/ 41 h 44"/>
                <a:gd name="T84" fmla="*/ 21 w 24"/>
                <a:gd name="T85" fmla="*/ 38 h 44"/>
                <a:gd name="T86" fmla="*/ 23 w 24"/>
                <a:gd name="T87" fmla="*/ 36 h 44"/>
                <a:gd name="T88" fmla="*/ 24 w 24"/>
                <a:gd name="T89" fmla="*/ 33 h 44"/>
                <a:gd name="T90" fmla="*/ 24 w 24"/>
                <a:gd name="T91" fmla="*/ 2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 h="44">
                  <a:moveTo>
                    <a:pt x="1" y="9"/>
                  </a:moveTo>
                  <a:lnTo>
                    <a:pt x="2" y="10"/>
                  </a:lnTo>
                  <a:lnTo>
                    <a:pt x="1" y="9"/>
                  </a:lnTo>
                  <a:lnTo>
                    <a:pt x="1" y="9"/>
                  </a:lnTo>
                  <a:lnTo>
                    <a:pt x="0" y="9"/>
                  </a:lnTo>
                  <a:lnTo>
                    <a:pt x="0" y="9"/>
                  </a:lnTo>
                  <a:lnTo>
                    <a:pt x="1" y="9"/>
                  </a:lnTo>
                  <a:close/>
                  <a:moveTo>
                    <a:pt x="2" y="2"/>
                  </a:moveTo>
                  <a:lnTo>
                    <a:pt x="2" y="2"/>
                  </a:lnTo>
                  <a:lnTo>
                    <a:pt x="2" y="2"/>
                  </a:lnTo>
                  <a:lnTo>
                    <a:pt x="1" y="0"/>
                  </a:lnTo>
                  <a:lnTo>
                    <a:pt x="1" y="0"/>
                  </a:lnTo>
                  <a:lnTo>
                    <a:pt x="1" y="0"/>
                  </a:lnTo>
                  <a:lnTo>
                    <a:pt x="1" y="2"/>
                  </a:lnTo>
                  <a:lnTo>
                    <a:pt x="1" y="2"/>
                  </a:lnTo>
                  <a:lnTo>
                    <a:pt x="2" y="2"/>
                  </a:lnTo>
                  <a:close/>
                  <a:moveTo>
                    <a:pt x="24" y="29"/>
                  </a:moveTo>
                  <a:lnTo>
                    <a:pt x="24" y="28"/>
                  </a:lnTo>
                  <a:lnTo>
                    <a:pt x="23" y="26"/>
                  </a:lnTo>
                  <a:lnTo>
                    <a:pt x="23" y="25"/>
                  </a:lnTo>
                  <a:lnTo>
                    <a:pt x="21" y="25"/>
                  </a:lnTo>
                  <a:lnTo>
                    <a:pt x="21" y="23"/>
                  </a:lnTo>
                  <a:lnTo>
                    <a:pt x="21" y="23"/>
                  </a:lnTo>
                  <a:lnTo>
                    <a:pt x="21" y="23"/>
                  </a:lnTo>
                  <a:lnTo>
                    <a:pt x="19" y="19"/>
                  </a:lnTo>
                  <a:lnTo>
                    <a:pt x="19" y="19"/>
                  </a:lnTo>
                  <a:lnTo>
                    <a:pt x="19" y="18"/>
                  </a:lnTo>
                  <a:lnTo>
                    <a:pt x="19" y="15"/>
                  </a:lnTo>
                  <a:lnTo>
                    <a:pt x="17" y="15"/>
                  </a:lnTo>
                  <a:lnTo>
                    <a:pt x="17" y="15"/>
                  </a:lnTo>
                  <a:lnTo>
                    <a:pt x="17" y="15"/>
                  </a:lnTo>
                  <a:lnTo>
                    <a:pt x="16" y="14"/>
                  </a:lnTo>
                  <a:lnTo>
                    <a:pt x="16" y="14"/>
                  </a:lnTo>
                  <a:lnTo>
                    <a:pt x="16" y="13"/>
                  </a:lnTo>
                  <a:lnTo>
                    <a:pt x="15" y="10"/>
                  </a:lnTo>
                  <a:lnTo>
                    <a:pt x="13" y="10"/>
                  </a:lnTo>
                  <a:lnTo>
                    <a:pt x="13" y="10"/>
                  </a:lnTo>
                  <a:lnTo>
                    <a:pt x="13" y="9"/>
                  </a:lnTo>
                  <a:lnTo>
                    <a:pt x="13" y="9"/>
                  </a:lnTo>
                  <a:lnTo>
                    <a:pt x="11" y="6"/>
                  </a:lnTo>
                  <a:lnTo>
                    <a:pt x="6" y="2"/>
                  </a:lnTo>
                  <a:lnTo>
                    <a:pt x="5" y="0"/>
                  </a:lnTo>
                  <a:lnTo>
                    <a:pt x="5" y="0"/>
                  </a:lnTo>
                  <a:lnTo>
                    <a:pt x="4" y="0"/>
                  </a:lnTo>
                  <a:lnTo>
                    <a:pt x="2" y="0"/>
                  </a:lnTo>
                  <a:lnTo>
                    <a:pt x="2" y="0"/>
                  </a:lnTo>
                  <a:lnTo>
                    <a:pt x="2" y="0"/>
                  </a:lnTo>
                  <a:lnTo>
                    <a:pt x="2" y="2"/>
                  </a:lnTo>
                  <a:lnTo>
                    <a:pt x="4" y="2"/>
                  </a:lnTo>
                  <a:lnTo>
                    <a:pt x="5" y="3"/>
                  </a:lnTo>
                  <a:lnTo>
                    <a:pt x="8" y="3"/>
                  </a:lnTo>
                  <a:lnTo>
                    <a:pt x="8" y="4"/>
                  </a:lnTo>
                  <a:lnTo>
                    <a:pt x="6" y="4"/>
                  </a:lnTo>
                  <a:lnTo>
                    <a:pt x="6" y="4"/>
                  </a:lnTo>
                  <a:lnTo>
                    <a:pt x="5" y="3"/>
                  </a:lnTo>
                  <a:lnTo>
                    <a:pt x="5" y="3"/>
                  </a:lnTo>
                  <a:lnTo>
                    <a:pt x="4" y="3"/>
                  </a:lnTo>
                  <a:lnTo>
                    <a:pt x="4" y="4"/>
                  </a:lnTo>
                  <a:lnTo>
                    <a:pt x="4" y="6"/>
                  </a:lnTo>
                  <a:lnTo>
                    <a:pt x="4" y="7"/>
                  </a:lnTo>
                  <a:lnTo>
                    <a:pt x="4" y="9"/>
                  </a:lnTo>
                  <a:lnTo>
                    <a:pt x="2" y="10"/>
                  </a:lnTo>
                  <a:lnTo>
                    <a:pt x="2" y="11"/>
                  </a:lnTo>
                  <a:lnTo>
                    <a:pt x="2" y="13"/>
                  </a:lnTo>
                  <a:lnTo>
                    <a:pt x="2" y="13"/>
                  </a:lnTo>
                  <a:lnTo>
                    <a:pt x="1" y="17"/>
                  </a:lnTo>
                  <a:lnTo>
                    <a:pt x="1" y="17"/>
                  </a:lnTo>
                  <a:lnTo>
                    <a:pt x="1" y="21"/>
                  </a:lnTo>
                  <a:lnTo>
                    <a:pt x="1" y="21"/>
                  </a:lnTo>
                  <a:lnTo>
                    <a:pt x="0" y="21"/>
                  </a:lnTo>
                  <a:lnTo>
                    <a:pt x="0" y="18"/>
                  </a:lnTo>
                  <a:lnTo>
                    <a:pt x="0" y="18"/>
                  </a:lnTo>
                  <a:lnTo>
                    <a:pt x="0" y="19"/>
                  </a:lnTo>
                  <a:lnTo>
                    <a:pt x="0" y="23"/>
                  </a:lnTo>
                  <a:lnTo>
                    <a:pt x="1" y="25"/>
                  </a:lnTo>
                  <a:lnTo>
                    <a:pt x="1" y="34"/>
                  </a:lnTo>
                  <a:lnTo>
                    <a:pt x="2" y="37"/>
                  </a:lnTo>
                  <a:lnTo>
                    <a:pt x="2" y="40"/>
                  </a:lnTo>
                  <a:lnTo>
                    <a:pt x="4" y="41"/>
                  </a:lnTo>
                  <a:lnTo>
                    <a:pt x="6" y="44"/>
                  </a:lnTo>
                  <a:lnTo>
                    <a:pt x="8" y="44"/>
                  </a:lnTo>
                  <a:lnTo>
                    <a:pt x="11" y="44"/>
                  </a:lnTo>
                  <a:lnTo>
                    <a:pt x="13" y="43"/>
                  </a:lnTo>
                  <a:lnTo>
                    <a:pt x="17" y="41"/>
                  </a:lnTo>
                  <a:lnTo>
                    <a:pt x="19" y="41"/>
                  </a:lnTo>
                  <a:lnTo>
                    <a:pt x="21" y="38"/>
                  </a:lnTo>
                  <a:lnTo>
                    <a:pt x="23" y="37"/>
                  </a:lnTo>
                  <a:lnTo>
                    <a:pt x="23" y="36"/>
                  </a:lnTo>
                  <a:lnTo>
                    <a:pt x="23" y="34"/>
                  </a:lnTo>
                  <a:lnTo>
                    <a:pt x="24" y="33"/>
                  </a:lnTo>
                  <a:lnTo>
                    <a:pt x="24" y="32"/>
                  </a:lnTo>
                  <a:lnTo>
                    <a:pt x="24" y="29"/>
                  </a:lnTo>
                  <a:close/>
                </a:path>
              </a:pathLst>
            </a:custGeom>
            <a:solidFill>
              <a:schemeClr val="accent4"/>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5" name="Spain">
              <a:extLst>
                <a:ext uri="{FF2B5EF4-FFF2-40B4-BE49-F238E27FC236}">
                  <a16:creationId xmlns:a16="http://schemas.microsoft.com/office/drawing/2014/main" id="{BE083932-0328-4706-889A-2CE998DF5336}"/>
                </a:ext>
              </a:extLst>
            </p:cNvPr>
            <p:cNvSpPr>
              <a:spLocks noEditPoints="1"/>
            </p:cNvSpPr>
            <p:nvPr/>
          </p:nvSpPr>
          <p:spPr bwMode="auto">
            <a:xfrm>
              <a:off x="4695596" y="2975783"/>
              <a:ext cx="490491" cy="398165"/>
            </a:xfrm>
            <a:custGeom>
              <a:avLst/>
              <a:gdLst>
                <a:gd name="T0" fmla="*/ 12 w 255"/>
                <a:gd name="T1" fmla="*/ 203 h 207"/>
                <a:gd name="T2" fmla="*/ 15 w 255"/>
                <a:gd name="T3" fmla="*/ 200 h 207"/>
                <a:gd name="T4" fmla="*/ 21 w 255"/>
                <a:gd name="T5" fmla="*/ 196 h 207"/>
                <a:gd name="T6" fmla="*/ 28 w 255"/>
                <a:gd name="T7" fmla="*/ 205 h 207"/>
                <a:gd name="T8" fmla="*/ 0 w 255"/>
                <a:gd name="T9" fmla="*/ 205 h 207"/>
                <a:gd name="T10" fmla="*/ 47 w 255"/>
                <a:gd name="T11" fmla="*/ 195 h 207"/>
                <a:gd name="T12" fmla="*/ 49 w 255"/>
                <a:gd name="T13" fmla="*/ 200 h 207"/>
                <a:gd name="T14" fmla="*/ 2 w 255"/>
                <a:gd name="T15" fmla="*/ 193 h 207"/>
                <a:gd name="T16" fmla="*/ 255 w 255"/>
                <a:gd name="T17" fmla="*/ 52 h 207"/>
                <a:gd name="T18" fmla="*/ 254 w 255"/>
                <a:gd name="T19" fmla="*/ 53 h 207"/>
                <a:gd name="T20" fmla="*/ 50 w 255"/>
                <a:gd name="T21" fmla="*/ 193 h 207"/>
                <a:gd name="T22" fmla="*/ 243 w 255"/>
                <a:gd name="T23" fmla="*/ 24 h 207"/>
                <a:gd name="T24" fmla="*/ 243 w 255"/>
                <a:gd name="T25" fmla="*/ 19 h 207"/>
                <a:gd name="T26" fmla="*/ 236 w 255"/>
                <a:gd name="T27" fmla="*/ 18 h 207"/>
                <a:gd name="T28" fmla="*/ 228 w 255"/>
                <a:gd name="T29" fmla="*/ 18 h 207"/>
                <a:gd name="T30" fmla="*/ 223 w 255"/>
                <a:gd name="T31" fmla="*/ 18 h 207"/>
                <a:gd name="T32" fmla="*/ 217 w 255"/>
                <a:gd name="T33" fmla="*/ 12 h 207"/>
                <a:gd name="T34" fmla="*/ 209 w 255"/>
                <a:gd name="T35" fmla="*/ 14 h 207"/>
                <a:gd name="T36" fmla="*/ 202 w 255"/>
                <a:gd name="T37" fmla="*/ 12 h 207"/>
                <a:gd name="T38" fmla="*/ 193 w 255"/>
                <a:gd name="T39" fmla="*/ 10 h 207"/>
                <a:gd name="T40" fmla="*/ 190 w 255"/>
                <a:gd name="T41" fmla="*/ 10 h 207"/>
                <a:gd name="T42" fmla="*/ 186 w 255"/>
                <a:gd name="T43" fmla="*/ 5 h 207"/>
                <a:gd name="T44" fmla="*/ 174 w 255"/>
                <a:gd name="T45" fmla="*/ 4 h 207"/>
                <a:gd name="T46" fmla="*/ 157 w 255"/>
                <a:gd name="T47" fmla="*/ 4 h 207"/>
                <a:gd name="T48" fmla="*/ 132 w 255"/>
                <a:gd name="T49" fmla="*/ 1 h 207"/>
                <a:gd name="T50" fmla="*/ 115 w 255"/>
                <a:gd name="T51" fmla="*/ 0 h 207"/>
                <a:gd name="T52" fmla="*/ 107 w 255"/>
                <a:gd name="T53" fmla="*/ 5 h 207"/>
                <a:gd name="T54" fmla="*/ 103 w 255"/>
                <a:gd name="T55" fmla="*/ 12 h 207"/>
                <a:gd name="T56" fmla="*/ 106 w 255"/>
                <a:gd name="T57" fmla="*/ 18 h 207"/>
                <a:gd name="T58" fmla="*/ 106 w 255"/>
                <a:gd name="T59" fmla="*/ 22 h 207"/>
                <a:gd name="T60" fmla="*/ 113 w 255"/>
                <a:gd name="T61" fmla="*/ 22 h 207"/>
                <a:gd name="T62" fmla="*/ 114 w 255"/>
                <a:gd name="T63" fmla="*/ 26 h 207"/>
                <a:gd name="T64" fmla="*/ 122 w 255"/>
                <a:gd name="T65" fmla="*/ 26 h 207"/>
                <a:gd name="T66" fmla="*/ 127 w 255"/>
                <a:gd name="T67" fmla="*/ 24 h 207"/>
                <a:gd name="T68" fmla="*/ 132 w 255"/>
                <a:gd name="T69" fmla="*/ 29 h 207"/>
                <a:gd name="T70" fmla="*/ 133 w 255"/>
                <a:gd name="T71" fmla="*/ 31 h 207"/>
                <a:gd name="T72" fmla="*/ 129 w 255"/>
                <a:gd name="T73" fmla="*/ 42 h 207"/>
                <a:gd name="T74" fmla="*/ 126 w 255"/>
                <a:gd name="T75" fmla="*/ 48 h 207"/>
                <a:gd name="T76" fmla="*/ 125 w 255"/>
                <a:gd name="T77" fmla="*/ 54 h 207"/>
                <a:gd name="T78" fmla="*/ 126 w 255"/>
                <a:gd name="T79" fmla="*/ 63 h 207"/>
                <a:gd name="T80" fmla="*/ 123 w 255"/>
                <a:gd name="T81" fmla="*/ 71 h 207"/>
                <a:gd name="T82" fmla="*/ 123 w 255"/>
                <a:gd name="T83" fmla="*/ 78 h 207"/>
                <a:gd name="T84" fmla="*/ 127 w 255"/>
                <a:gd name="T85" fmla="*/ 87 h 207"/>
                <a:gd name="T86" fmla="*/ 134 w 255"/>
                <a:gd name="T87" fmla="*/ 93 h 207"/>
                <a:gd name="T88" fmla="*/ 138 w 255"/>
                <a:gd name="T89" fmla="*/ 101 h 207"/>
                <a:gd name="T90" fmla="*/ 145 w 255"/>
                <a:gd name="T91" fmla="*/ 99 h 207"/>
                <a:gd name="T92" fmla="*/ 166 w 255"/>
                <a:gd name="T93" fmla="*/ 94 h 207"/>
                <a:gd name="T94" fmla="*/ 179 w 255"/>
                <a:gd name="T95" fmla="*/ 93 h 207"/>
                <a:gd name="T96" fmla="*/ 197 w 255"/>
                <a:gd name="T97" fmla="*/ 82 h 207"/>
                <a:gd name="T98" fmla="*/ 200 w 255"/>
                <a:gd name="T99" fmla="*/ 72 h 207"/>
                <a:gd name="T100" fmla="*/ 202 w 255"/>
                <a:gd name="T101" fmla="*/ 58 h 207"/>
                <a:gd name="T102" fmla="*/ 214 w 255"/>
                <a:gd name="T103" fmla="*/ 42 h 207"/>
                <a:gd name="T104" fmla="*/ 229 w 255"/>
                <a:gd name="T105" fmla="*/ 33 h 207"/>
                <a:gd name="T106" fmla="*/ 242 w 255"/>
                <a:gd name="T107" fmla="*/ 53 h 207"/>
                <a:gd name="T108" fmla="*/ 232 w 255"/>
                <a:gd name="T109" fmla="*/ 56 h 207"/>
                <a:gd name="T110" fmla="*/ 238 w 255"/>
                <a:gd name="T111" fmla="*/ 58 h 207"/>
                <a:gd name="T112" fmla="*/ 246 w 255"/>
                <a:gd name="T113" fmla="*/ 54 h 207"/>
                <a:gd name="T114" fmla="*/ 224 w 255"/>
                <a:gd name="T115" fmla="*/ 68 h 207"/>
                <a:gd name="T116" fmla="*/ 220 w 255"/>
                <a:gd name="T117" fmla="*/ 65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5" h="207">
                  <a:moveTo>
                    <a:pt x="12" y="201"/>
                  </a:moveTo>
                  <a:lnTo>
                    <a:pt x="11" y="200"/>
                  </a:lnTo>
                  <a:lnTo>
                    <a:pt x="11" y="200"/>
                  </a:lnTo>
                  <a:lnTo>
                    <a:pt x="11" y="201"/>
                  </a:lnTo>
                  <a:lnTo>
                    <a:pt x="9" y="201"/>
                  </a:lnTo>
                  <a:lnTo>
                    <a:pt x="11" y="203"/>
                  </a:lnTo>
                  <a:lnTo>
                    <a:pt x="11" y="203"/>
                  </a:lnTo>
                  <a:lnTo>
                    <a:pt x="11" y="203"/>
                  </a:lnTo>
                  <a:lnTo>
                    <a:pt x="12" y="203"/>
                  </a:lnTo>
                  <a:lnTo>
                    <a:pt x="12" y="201"/>
                  </a:lnTo>
                  <a:lnTo>
                    <a:pt x="12" y="201"/>
                  </a:lnTo>
                  <a:close/>
                  <a:moveTo>
                    <a:pt x="21" y="196"/>
                  </a:moveTo>
                  <a:lnTo>
                    <a:pt x="19" y="199"/>
                  </a:lnTo>
                  <a:lnTo>
                    <a:pt x="19" y="199"/>
                  </a:lnTo>
                  <a:lnTo>
                    <a:pt x="16" y="199"/>
                  </a:lnTo>
                  <a:lnTo>
                    <a:pt x="15" y="199"/>
                  </a:lnTo>
                  <a:lnTo>
                    <a:pt x="15" y="199"/>
                  </a:lnTo>
                  <a:lnTo>
                    <a:pt x="15" y="200"/>
                  </a:lnTo>
                  <a:lnTo>
                    <a:pt x="16" y="201"/>
                  </a:lnTo>
                  <a:lnTo>
                    <a:pt x="17" y="203"/>
                  </a:lnTo>
                  <a:lnTo>
                    <a:pt x="19" y="203"/>
                  </a:lnTo>
                  <a:lnTo>
                    <a:pt x="19" y="203"/>
                  </a:lnTo>
                  <a:lnTo>
                    <a:pt x="20" y="201"/>
                  </a:lnTo>
                  <a:lnTo>
                    <a:pt x="21" y="199"/>
                  </a:lnTo>
                  <a:lnTo>
                    <a:pt x="23" y="197"/>
                  </a:lnTo>
                  <a:lnTo>
                    <a:pt x="23" y="196"/>
                  </a:lnTo>
                  <a:lnTo>
                    <a:pt x="21" y="196"/>
                  </a:lnTo>
                  <a:close/>
                  <a:moveTo>
                    <a:pt x="31" y="201"/>
                  </a:moveTo>
                  <a:lnTo>
                    <a:pt x="31" y="201"/>
                  </a:lnTo>
                  <a:lnTo>
                    <a:pt x="31" y="201"/>
                  </a:lnTo>
                  <a:lnTo>
                    <a:pt x="31" y="201"/>
                  </a:lnTo>
                  <a:lnTo>
                    <a:pt x="28" y="201"/>
                  </a:lnTo>
                  <a:lnTo>
                    <a:pt x="28" y="203"/>
                  </a:lnTo>
                  <a:lnTo>
                    <a:pt x="27" y="203"/>
                  </a:lnTo>
                  <a:lnTo>
                    <a:pt x="27" y="204"/>
                  </a:lnTo>
                  <a:lnTo>
                    <a:pt x="28" y="205"/>
                  </a:lnTo>
                  <a:lnTo>
                    <a:pt x="28" y="205"/>
                  </a:lnTo>
                  <a:lnTo>
                    <a:pt x="30" y="207"/>
                  </a:lnTo>
                  <a:lnTo>
                    <a:pt x="31" y="205"/>
                  </a:lnTo>
                  <a:lnTo>
                    <a:pt x="31" y="204"/>
                  </a:lnTo>
                  <a:lnTo>
                    <a:pt x="32" y="203"/>
                  </a:lnTo>
                  <a:lnTo>
                    <a:pt x="31" y="203"/>
                  </a:lnTo>
                  <a:lnTo>
                    <a:pt x="31" y="201"/>
                  </a:lnTo>
                  <a:close/>
                  <a:moveTo>
                    <a:pt x="1" y="205"/>
                  </a:moveTo>
                  <a:lnTo>
                    <a:pt x="0" y="205"/>
                  </a:lnTo>
                  <a:lnTo>
                    <a:pt x="1" y="207"/>
                  </a:lnTo>
                  <a:lnTo>
                    <a:pt x="1" y="207"/>
                  </a:lnTo>
                  <a:lnTo>
                    <a:pt x="2" y="207"/>
                  </a:lnTo>
                  <a:lnTo>
                    <a:pt x="4" y="205"/>
                  </a:lnTo>
                  <a:lnTo>
                    <a:pt x="2" y="205"/>
                  </a:lnTo>
                  <a:lnTo>
                    <a:pt x="1" y="205"/>
                  </a:lnTo>
                  <a:close/>
                  <a:moveTo>
                    <a:pt x="49" y="195"/>
                  </a:moveTo>
                  <a:lnTo>
                    <a:pt x="47" y="195"/>
                  </a:lnTo>
                  <a:lnTo>
                    <a:pt x="47" y="195"/>
                  </a:lnTo>
                  <a:lnTo>
                    <a:pt x="47" y="196"/>
                  </a:lnTo>
                  <a:lnTo>
                    <a:pt x="46" y="199"/>
                  </a:lnTo>
                  <a:lnTo>
                    <a:pt x="45" y="200"/>
                  </a:lnTo>
                  <a:lnTo>
                    <a:pt x="43" y="201"/>
                  </a:lnTo>
                  <a:lnTo>
                    <a:pt x="42" y="201"/>
                  </a:lnTo>
                  <a:lnTo>
                    <a:pt x="42" y="203"/>
                  </a:lnTo>
                  <a:lnTo>
                    <a:pt x="43" y="203"/>
                  </a:lnTo>
                  <a:lnTo>
                    <a:pt x="45" y="201"/>
                  </a:lnTo>
                  <a:lnTo>
                    <a:pt x="49" y="200"/>
                  </a:lnTo>
                  <a:lnTo>
                    <a:pt x="49" y="199"/>
                  </a:lnTo>
                  <a:lnTo>
                    <a:pt x="49" y="196"/>
                  </a:lnTo>
                  <a:lnTo>
                    <a:pt x="49" y="195"/>
                  </a:lnTo>
                  <a:lnTo>
                    <a:pt x="49" y="195"/>
                  </a:lnTo>
                  <a:lnTo>
                    <a:pt x="49" y="195"/>
                  </a:lnTo>
                  <a:close/>
                  <a:moveTo>
                    <a:pt x="5" y="193"/>
                  </a:moveTo>
                  <a:lnTo>
                    <a:pt x="4" y="193"/>
                  </a:lnTo>
                  <a:lnTo>
                    <a:pt x="2" y="193"/>
                  </a:lnTo>
                  <a:lnTo>
                    <a:pt x="2" y="193"/>
                  </a:lnTo>
                  <a:lnTo>
                    <a:pt x="4" y="196"/>
                  </a:lnTo>
                  <a:lnTo>
                    <a:pt x="4" y="197"/>
                  </a:lnTo>
                  <a:lnTo>
                    <a:pt x="4" y="197"/>
                  </a:lnTo>
                  <a:lnTo>
                    <a:pt x="5" y="196"/>
                  </a:lnTo>
                  <a:lnTo>
                    <a:pt x="5" y="196"/>
                  </a:lnTo>
                  <a:lnTo>
                    <a:pt x="5" y="195"/>
                  </a:lnTo>
                  <a:lnTo>
                    <a:pt x="5" y="195"/>
                  </a:lnTo>
                  <a:lnTo>
                    <a:pt x="5" y="193"/>
                  </a:lnTo>
                  <a:close/>
                  <a:moveTo>
                    <a:pt x="255" y="52"/>
                  </a:moveTo>
                  <a:lnTo>
                    <a:pt x="254" y="50"/>
                  </a:lnTo>
                  <a:lnTo>
                    <a:pt x="253" y="49"/>
                  </a:lnTo>
                  <a:lnTo>
                    <a:pt x="250" y="49"/>
                  </a:lnTo>
                  <a:lnTo>
                    <a:pt x="250" y="50"/>
                  </a:lnTo>
                  <a:lnTo>
                    <a:pt x="250" y="50"/>
                  </a:lnTo>
                  <a:lnTo>
                    <a:pt x="250" y="50"/>
                  </a:lnTo>
                  <a:lnTo>
                    <a:pt x="251" y="52"/>
                  </a:lnTo>
                  <a:lnTo>
                    <a:pt x="254" y="53"/>
                  </a:lnTo>
                  <a:lnTo>
                    <a:pt x="254" y="53"/>
                  </a:lnTo>
                  <a:lnTo>
                    <a:pt x="255" y="52"/>
                  </a:lnTo>
                  <a:lnTo>
                    <a:pt x="255" y="52"/>
                  </a:lnTo>
                  <a:close/>
                  <a:moveTo>
                    <a:pt x="53" y="188"/>
                  </a:moveTo>
                  <a:lnTo>
                    <a:pt x="53" y="189"/>
                  </a:lnTo>
                  <a:lnTo>
                    <a:pt x="51" y="189"/>
                  </a:lnTo>
                  <a:lnTo>
                    <a:pt x="50" y="190"/>
                  </a:lnTo>
                  <a:lnTo>
                    <a:pt x="50" y="190"/>
                  </a:lnTo>
                  <a:lnTo>
                    <a:pt x="49" y="192"/>
                  </a:lnTo>
                  <a:lnTo>
                    <a:pt x="50" y="193"/>
                  </a:lnTo>
                  <a:lnTo>
                    <a:pt x="50" y="192"/>
                  </a:lnTo>
                  <a:lnTo>
                    <a:pt x="53" y="192"/>
                  </a:lnTo>
                  <a:lnTo>
                    <a:pt x="53" y="190"/>
                  </a:lnTo>
                  <a:lnTo>
                    <a:pt x="54" y="189"/>
                  </a:lnTo>
                  <a:lnTo>
                    <a:pt x="54" y="188"/>
                  </a:lnTo>
                  <a:lnTo>
                    <a:pt x="54" y="188"/>
                  </a:lnTo>
                  <a:lnTo>
                    <a:pt x="53" y="188"/>
                  </a:lnTo>
                  <a:close/>
                  <a:moveTo>
                    <a:pt x="242" y="26"/>
                  </a:moveTo>
                  <a:lnTo>
                    <a:pt x="243" y="24"/>
                  </a:lnTo>
                  <a:lnTo>
                    <a:pt x="243" y="22"/>
                  </a:lnTo>
                  <a:lnTo>
                    <a:pt x="243" y="22"/>
                  </a:lnTo>
                  <a:lnTo>
                    <a:pt x="242" y="22"/>
                  </a:lnTo>
                  <a:lnTo>
                    <a:pt x="242" y="22"/>
                  </a:lnTo>
                  <a:lnTo>
                    <a:pt x="242" y="20"/>
                  </a:lnTo>
                  <a:lnTo>
                    <a:pt x="243" y="20"/>
                  </a:lnTo>
                  <a:lnTo>
                    <a:pt x="243" y="19"/>
                  </a:lnTo>
                  <a:lnTo>
                    <a:pt x="243" y="19"/>
                  </a:lnTo>
                  <a:lnTo>
                    <a:pt x="243" y="19"/>
                  </a:lnTo>
                  <a:lnTo>
                    <a:pt x="242" y="18"/>
                  </a:lnTo>
                  <a:lnTo>
                    <a:pt x="242" y="18"/>
                  </a:lnTo>
                  <a:lnTo>
                    <a:pt x="240" y="18"/>
                  </a:lnTo>
                  <a:lnTo>
                    <a:pt x="239" y="18"/>
                  </a:lnTo>
                  <a:lnTo>
                    <a:pt x="239" y="18"/>
                  </a:lnTo>
                  <a:lnTo>
                    <a:pt x="238" y="18"/>
                  </a:lnTo>
                  <a:lnTo>
                    <a:pt x="238" y="18"/>
                  </a:lnTo>
                  <a:lnTo>
                    <a:pt x="236" y="18"/>
                  </a:lnTo>
                  <a:lnTo>
                    <a:pt x="236" y="18"/>
                  </a:lnTo>
                  <a:lnTo>
                    <a:pt x="236" y="19"/>
                  </a:lnTo>
                  <a:lnTo>
                    <a:pt x="236" y="19"/>
                  </a:lnTo>
                  <a:lnTo>
                    <a:pt x="235" y="19"/>
                  </a:lnTo>
                  <a:lnTo>
                    <a:pt x="232" y="18"/>
                  </a:lnTo>
                  <a:lnTo>
                    <a:pt x="231" y="18"/>
                  </a:lnTo>
                  <a:lnTo>
                    <a:pt x="229" y="18"/>
                  </a:lnTo>
                  <a:lnTo>
                    <a:pt x="229" y="19"/>
                  </a:lnTo>
                  <a:lnTo>
                    <a:pt x="228" y="19"/>
                  </a:lnTo>
                  <a:lnTo>
                    <a:pt x="228" y="18"/>
                  </a:lnTo>
                  <a:lnTo>
                    <a:pt x="228" y="18"/>
                  </a:lnTo>
                  <a:lnTo>
                    <a:pt x="227" y="18"/>
                  </a:lnTo>
                  <a:lnTo>
                    <a:pt x="225" y="16"/>
                  </a:lnTo>
                  <a:lnTo>
                    <a:pt x="225" y="16"/>
                  </a:lnTo>
                  <a:lnTo>
                    <a:pt x="224" y="18"/>
                  </a:lnTo>
                  <a:lnTo>
                    <a:pt x="223" y="18"/>
                  </a:lnTo>
                  <a:lnTo>
                    <a:pt x="223" y="18"/>
                  </a:lnTo>
                  <a:lnTo>
                    <a:pt x="223" y="18"/>
                  </a:lnTo>
                  <a:lnTo>
                    <a:pt x="223" y="18"/>
                  </a:lnTo>
                  <a:lnTo>
                    <a:pt x="223" y="16"/>
                  </a:lnTo>
                  <a:lnTo>
                    <a:pt x="223" y="16"/>
                  </a:lnTo>
                  <a:lnTo>
                    <a:pt x="221" y="16"/>
                  </a:lnTo>
                  <a:lnTo>
                    <a:pt x="223" y="15"/>
                  </a:lnTo>
                  <a:lnTo>
                    <a:pt x="221" y="14"/>
                  </a:lnTo>
                  <a:lnTo>
                    <a:pt x="220" y="14"/>
                  </a:lnTo>
                  <a:lnTo>
                    <a:pt x="220" y="14"/>
                  </a:lnTo>
                  <a:lnTo>
                    <a:pt x="219" y="14"/>
                  </a:lnTo>
                  <a:lnTo>
                    <a:pt x="217" y="12"/>
                  </a:lnTo>
                  <a:lnTo>
                    <a:pt x="214" y="12"/>
                  </a:lnTo>
                  <a:lnTo>
                    <a:pt x="214" y="12"/>
                  </a:lnTo>
                  <a:lnTo>
                    <a:pt x="213" y="12"/>
                  </a:lnTo>
                  <a:lnTo>
                    <a:pt x="213" y="12"/>
                  </a:lnTo>
                  <a:lnTo>
                    <a:pt x="213" y="14"/>
                  </a:lnTo>
                  <a:lnTo>
                    <a:pt x="213" y="14"/>
                  </a:lnTo>
                  <a:lnTo>
                    <a:pt x="212" y="14"/>
                  </a:lnTo>
                  <a:lnTo>
                    <a:pt x="210" y="14"/>
                  </a:lnTo>
                  <a:lnTo>
                    <a:pt x="209" y="14"/>
                  </a:lnTo>
                  <a:lnTo>
                    <a:pt x="209" y="14"/>
                  </a:lnTo>
                  <a:lnTo>
                    <a:pt x="208" y="14"/>
                  </a:lnTo>
                  <a:lnTo>
                    <a:pt x="205" y="14"/>
                  </a:lnTo>
                  <a:lnTo>
                    <a:pt x="205" y="14"/>
                  </a:lnTo>
                  <a:lnTo>
                    <a:pt x="205" y="14"/>
                  </a:lnTo>
                  <a:lnTo>
                    <a:pt x="204" y="12"/>
                  </a:lnTo>
                  <a:lnTo>
                    <a:pt x="204" y="12"/>
                  </a:lnTo>
                  <a:lnTo>
                    <a:pt x="202" y="12"/>
                  </a:lnTo>
                  <a:lnTo>
                    <a:pt x="202" y="12"/>
                  </a:lnTo>
                  <a:lnTo>
                    <a:pt x="201" y="12"/>
                  </a:lnTo>
                  <a:lnTo>
                    <a:pt x="201" y="12"/>
                  </a:lnTo>
                  <a:lnTo>
                    <a:pt x="200" y="12"/>
                  </a:lnTo>
                  <a:lnTo>
                    <a:pt x="200" y="12"/>
                  </a:lnTo>
                  <a:lnTo>
                    <a:pt x="198" y="11"/>
                  </a:lnTo>
                  <a:lnTo>
                    <a:pt x="197" y="11"/>
                  </a:lnTo>
                  <a:lnTo>
                    <a:pt x="197" y="11"/>
                  </a:lnTo>
                  <a:lnTo>
                    <a:pt x="195" y="11"/>
                  </a:lnTo>
                  <a:lnTo>
                    <a:pt x="193" y="10"/>
                  </a:lnTo>
                  <a:lnTo>
                    <a:pt x="191" y="10"/>
                  </a:lnTo>
                  <a:lnTo>
                    <a:pt x="191" y="8"/>
                  </a:lnTo>
                  <a:lnTo>
                    <a:pt x="191" y="8"/>
                  </a:lnTo>
                  <a:lnTo>
                    <a:pt x="191" y="8"/>
                  </a:lnTo>
                  <a:lnTo>
                    <a:pt x="190" y="10"/>
                  </a:lnTo>
                  <a:lnTo>
                    <a:pt x="190" y="10"/>
                  </a:lnTo>
                  <a:lnTo>
                    <a:pt x="190" y="10"/>
                  </a:lnTo>
                  <a:lnTo>
                    <a:pt x="190" y="10"/>
                  </a:lnTo>
                  <a:lnTo>
                    <a:pt x="190" y="10"/>
                  </a:lnTo>
                  <a:lnTo>
                    <a:pt x="189" y="10"/>
                  </a:lnTo>
                  <a:lnTo>
                    <a:pt x="190" y="8"/>
                  </a:lnTo>
                  <a:lnTo>
                    <a:pt x="190" y="8"/>
                  </a:lnTo>
                  <a:lnTo>
                    <a:pt x="190" y="7"/>
                  </a:lnTo>
                  <a:lnTo>
                    <a:pt x="190" y="7"/>
                  </a:lnTo>
                  <a:lnTo>
                    <a:pt x="189" y="7"/>
                  </a:lnTo>
                  <a:lnTo>
                    <a:pt x="189" y="5"/>
                  </a:lnTo>
                  <a:lnTo>
                    <a:pt x="187" y="5"/>
                  </a:lnTo>
                  <a:lnTo>
                    <a:pt x="186" y="5"/>
                  </a:lnTo>
                  <a:lnTo>
                    <a:pt x="186" y="5"/>
                  </a:lnTo>
                  <a:lnTo>
                    <a:pt x="186" y="4"/>
                  </a:lnTo>
                  <a:lnTo>
                    <a:pt x="186" y="4"/>
                  </a:lnTo>
                  <a:lnTo>
                    <a:pt x="185" y="4"/>
                  </a:lnTo>
                  <a:lnTo>
                    <a:pt x="183" y="5"/>
                  </a:lnTo>
                  <a:lnTo>
                    <a:pt x="180" y="5"/>
                  </a:lnTo>
                  <a:lnTo>
                    <a:pt x="179" y="5"/>
                  </a:lnTo>
                  <a:lnTo>
                    <a:pt x="176" y="4"/>
                  </a:lnTo>
                  <a:lnTo>
                    <a:pt x="174" y="4"/>
                  </a:lnTo>
                  <a:lnTo>
                    <a:pt x="172" y="4"/>
                  </a:lnTo>
                  <a:lnTo>
                    <a:pt x="171" y="4"/>
                  </a:lnTo>
                  <a:lnTo>
                    <a:pt x="167" y="4"/>
                  </a:lnTo>
                  <a:lnTo>
                    <a:pt x="166" y="3"/>
                  </a:lnTo>
                  <a:lnTo>
                    <a:pt x="166" y="3"/>
                  </a:lnTo>
                  <a:lnTo>
                    <a:pt x="163" y="3"/>
                  </a:lnTo>
                  <a:lnTo>
                    <a:pt x="161" y="3"/>
                  </a:lnTo>
                  <a:lnTo>
                    <a:pt x="160" y="4"/>
                  </a:lnTo>
                  <a:lnTo>
                    <a:pt x="157" y="4"/>
                  </a:lnTo>
                  <a:lnTo>
                    <a:pt x="155" y="4"/>
                  </a:lnTo>
                  <a:lnTo>
                    <a:pt x="148" y="3"/>
                  </a:lnTo>
                  <a:lnTo>
                    <a:pt x="145" y="3"/>
                  </a:lnTo>
                  <a:lnTo>
                    <a:pt x="141" y="1"/>
                  </a:lnTo>
                  <a:lnTo>
                    <a:pt x="140" y="1"/>
                  </a:lnTo>
                  <a:lnTo>
                    <a:pt x="137" y="1"/>
                  </a:lnTo>
                  <a:lnTo>
                    <a:pt x="136" y="1"/>
                  </a:lnTo>
                  <a:lnTo>
                    <a:pt x="133" y="1"/>
                  </a:lnTo>
                  <a:lnTo>
                    <a:pt x="132" y="1"/>
                  </a:lnTo>
                  <a:lnTo>
                    <a:pt x="127" y="1"/>
                  </a:lnTo>
                  <a:lnTo>
                    <a:pt x="126" y="3"/>
                  </a:lnTo>
                  <a:lnTo>
                    <a:pt x="123" y="1"/>
                  </a:lnTo>
                  <a:lnTo>
                    <a:pt x="122" y="0"/>
                  </a:lnTo>
                  <a:lnTo>
                    <a:pt x="121" y="0"/>
                  </a:lnTo>
                  <a:lnTo>
                    <a:pt x="119" y="0"/>
                  </a:lnTo>
                  <a:lnTo>
                    <a:pt x="119" y="0"/>
                  </a:lnTo>
                  <a:lnTo>
                    <a:pt x="117" y="0"/>
                  </a:lnTo>
                  <a:lnTo>
                    <a:pt x="115" y="0"/>
                  </a:lnTo>
                  <a:lnTo>
                    <a:pt x="114" y="1"/>
                  </a:lnTo>
                  <a:lnTo>
                    <a:pt x="113" y="1"/>
                  </a:lnTo>
                  <a:lnTo>
                    <a:pt x="113" y="3"/>
                  </a:lnTo>
                  <a:lnTo>
                    <a:pt x="113" y="3"/>
                  </a:lnTo>
                  <a:lnTo>
                    <a:pt x="113" y="4"/>
                  </a:lnTo>
                  <a:lnTo>
                    <a:pt x="111" y="4"/>
                  </a:lnTo>
                  <a:lnTo>
                    <a:pt x="111" y="4"/>
                  </a:lnTo>
                  <a:lnTo>
                    <a:pt x="110" y="5"/>
                  </a:lnTo>
                  <a:lnTo>
                    <a:pt x="107" y="5"/>
                  </a:lnTo>
                  <a:lnTo>
                    <a:pt x="106" y="5"/>
                  </a:lnTo>
                  <a:lnTo>
                    <a:pt x="103" y="7"/>
                  </a:lnTo>
                  <a:lnTo>
                    <a:pt x="103" y="7"/>
                  </a:lnTo>
                  <a:lnTo>
                    <a:pt x="102" y="7"/>
                  </a:lnTo>
                  <a:lnTo>
                    <a:pt x="102" y="10"/>
                  </a:lnTo>
                  <a:lnTo>
                    <a:pt x="102" y="10"/>
                  </a:lnTo>
                  <a:lnTo>
                    <a:pt x="102" y="11"/>
                  </a:lnTo>
                  <a:lnTo>
                    <a:pt x="103" y="12"/>
                  </a:lnTo>
                  <a:lnTo>
                    <a:pt x="103" y="12"/>
                  </a:lnTo>
                  <a:lnTo>
                    <a:pt x="104" y="12"/>
                  </a:lnTo>
                  <a:lnTo>
                    <a:pt x="104" y="14"/>
                  </a:lnTo>
                  <a:lnTo>
                    <a:pt x="103" y="15"/>
                  </a:lnTo>
                  <a:lnTo>
                    <a:pt x="103" y="15"/>
                  </a:lnTo>
                  <a:lnTo>
                    <a:pt x="104" y="15"/>
                  </a:lnTo>
                  <a:lnTo>
                    <a:pt x="106" y="15"/>
                  </a:lnTo>
                  <a:lnTo>
                    <a:pt x="106" y="15"/>
                  </a:lnTo>
                  <a:lnTo>
                    <a:pt x="106" y="16"/>
                  </a:lnTo>
                  <a:lnTo>
                    <a:pt x="106" y="18"/>
                  </a:lnTo>
                  <a:lnTo>
                    <a:pt x="107" y="18"/>
                  </a:lnTo>
                  <a:lnTo>
                    <a:pt x="107" y="18"/>
                  </a:lnTo>
                  <a:lnTo>
                    <a:pt x="107" y="19"/>
                  </a:lnTo>
                  <a:lnTo>
                    <a:pt x="106" y="19"/>
                  </a:lnTo>
                  <a:lnTo>
                    <a:pt x="106" y="19"/>
                  </a:lnTo>
                  <a:lnTo>
                    <a:pt x="107" y="19"/>
                  </a:lnTo>
                  <a:lnTo>
                    <a:pt x="107" y="20"/>
                  </a:lnTo>
                  <a:lnTo>
                    <a:pt x="107" y="20"/>
                  </a:lnTo>
                  <a:lnTo>
                    <a:pt x="106" y="22"/>
                  </a:lnTo>
                  <a:lnTo>
                    <a:pt x="106" y="24"/>
                  </a:lnTo>
                  <a:lnTo>
                    <a:pt x="106" y="24"/>
                  </a:lnTo>
                  <a:lnTo>
                    <a:pt x="107" y="24"/>
                  </a:lnTo>
                  <a:lnTo>
                    <a:pt x="107" y="23"/>
                  </a:lnTo>
                  <a:lnTo>
                    <a:pt x="108" y="23"/>
                  </a:lnTo>
                  <a:lnTo>
                    <a:pt x="110" y="23"/>
                  </a:lnTo>
                  <a:lnTo>
                    <a:pt x="111" y="22"/>
                  </a:lnTo>
                  <a:lnTo>
                    <a:pt x="113" y="22"/>
                  </a:lnTo>
                  <a:lnTo>
                    <a:pt x="113" y="22"/>
                  </a:lnTo>
                  <a:lnTo>
                    <a:pt x="113" y="22"/>
                  </a:lnTo>
                  <a:lnTo>
                    <a:pt x="114" y="23"/>
                  </a:lnTo>
                  <a:lnTo>
                    <a:pt x="114" y="23"/>
                  </a:lnTo>
                  <a:lnTo>
                    <a:pt x="114" y="23"/>
                  </a:lnTo>
                  <a:lnTo>
                    <a:pt x="113" y="24"/>
                  </a:lnTo>
                  <a:lnTo>
                    <a:pt x="113" y="24"/>
                  </a:lnTo>
                  <a:lnTo>
                    <a:pt x="114" y="26"/>
                  </a:lnTo>
                  <a:lnTo>
                    <a:pt x="114" y="26"/>
                  </a:lnTo>
                  <a:lnTo>
                    <a:pt x="114" y="26"/>
                  </a:lnTo>
                  <a:lnTo>
                    <a:pt x="114" y="26"/>
                  </a:lnTo>
                  <a:lnTo>
                    <a:pt x="115" y="26"/>
                  </a:lnTo>
                  <a:lnTo>
                    <a:pt x="117" y="24"/>
                  </a:lnTo>
                  <a:lnTo>
                    <a:pt x="117" y="26"/>
                  </a:lnTo>
                  <a:lnTo>
                    <a:pt x="119" y="24"/>
                  </a:lnTo>
                  <a:lnTo>
                    <a:pt x="119" y="26"/>
                  </a:lnTo>
                  <a:lnTo>
                    <a:pt x="119" y="26"/>
                  </a:lnTo>
                  <a:lnTo>
                    <a:pt x="121" y="26"/>
                  </a:lnTo>
                  <a:lnTo>
                    <a:pt x="122" y="26"/>
                  </a:lnTo>
                  <a:lnTo>
                    <a:pt x="123" y="26"/>
                  </a:lnTo>
                  <a:lnTo>
                    <a:pt x="125" y="24"/>
                  </a:lnTo>
                  <a:lnTo>
                    <a:pt x="125" y="24"/>
                  </a:lnTo>
                  <a:lnTo>
                    <a:pt x="125" y="24"/>
                  </a:lnTo>
                  <a:lnTo>
                    <a:pt x="125" y="24"/>
                  </a:lnTo>
                  <a:lnTo>
                    <a:pt x="125" y="23"/>
                  </a:lnTo>
                  <a:lnTo>
                    <a:pt x="126" y="24"/>
                  </a:lnTo>
                  <a:lnTo>
                    <a:pt x="126" y="24"/>
                  </a:lnTo>
                  <a:lnTo>
                    <a:pt x="127" y="24"/>
                  </a:lnTo>
                  <a:lnTo>
                    <a:pt x="129" y="24"/>
                  </a:lnTo>
                  <a:lnTo>
                    <a:pt x="129" y="24"/>
                  </a:lnTo>
                  <a:lnTo>
                    <a:pt x="130" y="24"/>
                  </a:lnTo>
                  <a:lnTo>
                    <a:pt x="132" y="24"/>
                  </a:lnTo>
                  <a:lnTo>
                    <a:pt x="132" y="24"/>
                  </a:lnTo>
                  <a:lnTo>
                    <a:pt x="132" y="26"/>
                  </a:lnTo>
                  <a:lnTo>
                    <a:pt x="132" y="26"/>
                  </a:lnTo>
                  <a:lnTo>
                    <a:pt x="132" y="27"/>
                  </a:lnTo>
                  <a:lnTo>
                    <a:pt x="132" y="29"/>
                  </a:lnTo>
                  <a:lnTo>
                    <a:pt x="133" y="29"/>
                  </a:lnTo>
                  <a:lnTo>
                    <a:pt x="133" y="29"/>
                  </a:lnTo>
                  <a:lnTo>
                    <a:pt x="134" y="29"/>
                  </a:lnTo>
                  <a:lnTo>
                    <a:pt x="136" y="29"/>
                  </a:lnTo>
                  <a:lnTo>
                    <a:pt x="136" y="30"/>
                  </a:lnTo>
                  <a:lnTo>
                    <a:pt x="136" y="30"/>
                  </a:lnTo>
                  <a:lnTo>
                    <a:pt x="136" y="30"/>
                  </a:lnTo>
                  <a:lnTo>
                    <a:pt x="134" y="31"/>
                  </a:lnTo>
                  <a:lnTo>
                    <a:pt x="133" y="31"/>
                  </a:lnTo>
                  <a:lnTo>
                    <a:pt x="132" y="33"/>
                  </a:lnTo>
                  <a:lnTo>
                    <a:pt x="130" y="34"/>
                  </a:lnTo>
                  <a:lnTo>
                    <a:pt x="129" y="35"/>
                  </a:lnTo>
                  <a:lnTo>
                    <a:pt x="127" y="37"/>
                  </a:lnTo>
                  <a:lnTo>
                    <a:pt x="127" y="37"/>
                  </a:lnTo>
                  <a:lnTo>
                    <a:pt x="127" y="37"/>
                  </a:lnTo>
                  <a:lnTo>
                    <a:pt x="129" y="38"/>
                  </a:lnTo>
                  <a:lnTo>
                    <a:pt x="129" y="39"/>
                  </a:lnTo>
                  <a:lnTo>
                    <a:pt x="129" y="42"/>
                  </a:lnTo>
                  <a:lnTo>
                    <a:pt x="129" y="42"/>
                  </a:lnTo>
                  <a:lnTo>
                    <a:pt x="129" y="44"/>
                  </a:lnTo>
                  <a:lnTo>
                    <a:pt x="129" y="45"/>
                  </a:lnTo>
                  <a:lnTo>
                    <a:pt x="129" y="45"/>
                  </a:lnTo>
                  <a:lnTo>
                    <a:pt x="129" y="45"/>
                  </a:lnTo>
                  <a:lnTo>
                    <a:pt x="129" y="46"/>
                  </a:lnTo>
                  <a:lnTo>
                    <a:pt x="129" y="46"/>
                  </a:lnTo>
                  <a:lnTo>
                    <a:pt x="127" y="48"/>
                  </a:lnTo>
                  <a:lnTo>
                    <a:pt x="126" y="48"/>
                  </a:lnTo>
                  <a:lnTo>
                    <a:pt x="126" y="48"/>
                  </a:lnTo>
                  <a:lnTo>
                    <a:pt x="126" y="49"/>
                  </a:lnTo>
                  <a:lnTo>
                    <a:pt x="127" y="49"/>
                  </a:lnTo>
                  <a:lnTo>
                    <a:pt x="127" y="50"/>
                  </a:lnTo>
                  <a:lnTo>
                    <a:pt x="127" y="52"/>
                  </a:lnTo>
                  <a:lnTo>
                    <a:pt x="127" y="53"/>
                  </a:lnTo>
                  <a:lnTo>
                    <a:pt x="126" y="54"/>
                  </a:lnTo>
                  <a:lnTo>
                    <a:pt x="126" y="54"/>
                  </a:lnTo>
                  <a:lnTo>
                    <a:pt x="125" y="54"/>
                  </a:lnTo>
                  <a:lnTo>
                    <a:pt x="122" y="54"/>
                  </a:lnTo>
                  <a:lnTo>
                    <a:pt x="121" y="54"/>
                  </a:lnTo>
                  <a:lnTo>
                    <a:pt x="121" y="56"/>
                  </a:lnTo>
                  <a:lnTo>
                    <a:pt x="122" y="57"/>
                  </a:lnTo>
                  <a:lnTo>
                    <a:pt x="122" y="57"/>
                  </a:lnTo>
                  <a:lnTo>
                    <a:pt x="123" y="57"/>
                  </a:lnTo>
                  <a:lnTo>
                    <a:pt x="123" y="60"/>
                  </a:lnTo>
                  <a:lnTo>
                    <a:pt x="125" y="61"/>
                  </a:lnTo>
                  <a:lnTo>
                    <a:pt x="126" y="63"/>
                  </a:lnTo>
                  <a:lnTo>
                    <a:pt x="126" y="63"/>
                  </a:lnTo>
                  <a:lnTo>
                    <a:pt x="126" y="64"/>
                  </a:lnTo>
                  <a:lnTo>
                    <a:pt x="126" y="65"/>
                  </a:lnTo>
                  <a:lnTo>
                    <a:pt x="125" y="65"/>
                  </a:lnTo>
                  <a:lnTo>
                    <a:pt x="125" y="67"/>
                  </a:lnTo>
                  <a:lnTo>
                    <a:pt x="123" y="68"/>
                  </a:lnTo>
                  <a:lnTo>
                    <a:pt x="123" y="68"/>
                  </a:lnTo>
                  <a:lnTo>
                    <a:pt x="123" y="69"/>
                  </a:lnTo>
                  <a:lnTo>
                    <a:pt x="123" y="71"/>
                  </a:lnTo>
                  <a:lnTo>
                    <a:pt x="123" y="71"/>
                  </a:lnTo>
                  <a:lnTo>
                    <a:pt x="125" y="75"/>
                  </a:lnTo>
                  <a:lnTo>
                    <a:pt x="127" y="75"/>
                  </a:lnTo>
                  <a:lnTo>
                    <a:pt x="127" y="75"/>
                  </a:lnTo>
                  <a:lnTo>
                    <a:pt x="127" y="75"/>
                  </a:lnTo>
                  <a:lnTo>
                    <a:pt x="126" y="76"/>
                  </a:lnTo>
                  <a:lnTo>
                    <a:pt x="126" y="76"/>
                  </a:lnTo>
                  <a:lnTo>
                    <a:pt x="125" y="76"/>
                  </a:lnTo>
                  <a:lnTo>
                    <a:pt x="123" y="78"/>
                  </a:lnTo>
                  <a:lnTo>
                    <a:pt x="122" y="80"/>
                  </a:lnTo>
                  <a:lnTo>
                    <a:pt x="122" y="80"/>
                  </a:lnTo>
                  <a:lnTo>
                    <a:pt x="121" y="82"/>
                  </a:lnTo>
                  <a:lnTo>
                    <a:pt x="121" y="83"/>
                  </a:lnTo>
                  <a:lnTo>
                    <a:pt x="121" y="84"/>
                  </a:lnTo>
                  <a:lnTo>
                    <a:pt x="122" y="87"/>
                  </a:lnTo>
                  <a:lnTo>
                    <a:pt x="125" y="87"/>
                  </a:lnTo>
                  <a:lnTo>
                    <a:pt x="127" y="87"/>
                  </a:lnTo>
                  <a:lnTo>
                    <a:pt x="127" y="87"/>
                  </a:lnTo>
                  <a:lnTo>
                    <a:pt x="127" y="86"/>
                  </a:lnTo>
                  <a:lnTo>
                    <a:pt x="129" y="87"/>
                  </a:lnTo>
                  <a:lnTo>
                    <a:pt x="127" y="87"/>
                  </a:lnTo>
                  <a:lnTo>
                    <a:pt x="133" y="90"/>
                  </a:lnTo>
                  <a:lnTo>
                    <a:pt x="133" y="93"/>
                  </a:lnTo>
                  <a:lnTo>
                    <a:pt x="134" y="91"/>
                  </a:lnTo>
                  <a:lnTo>
                    <a:pt x="136" y="91"/>
                  </a:lnTo>
                  <a:lnTo>
                    <a:pt x="136" y="91"/>
                  </a:lnTo>
                  <a:lnTo>
                    <a:pt x="134" y="93"/>
                  </a:lnTo>
                  <a:lnTo>
                    <a:pt x="133" y="94"/>
                  </a:lnTo>
                  <a:lnTo>
                    <a:pt x="133" y="95"/>
                  </a:lnTo>
                  <a:lnTo>
                    <a:pt x="134" y="95"/>
                  </a:lnTo>
                  <a:lnTo>
                    <a:pt x="136" y="95"/>
                  </a:lnTo>
                  <a:lnTo>
                    <a:pt x="134" y="97"/>
                  </a:lnTo>
                  <a:lnTo>
                    <a:pt x="136" y="98"/>
                  </a:lnTo>
                  <a:lnTo>
                    <a:pt x="136" y="98"/>
                  </a:lnTo>
                  <a:lnTo>
                    <a:pt x="137" y="101"/>
                  </a:lnTo>
                  <a:lnTo>
                    <a:pt x="138" y="101"/>
                  </a:lnTo>
                  <a:lnTo>
                    <a:pt x="140" y="102"/>
                  </a:lnTo>
                  <a:lnTo>
                    <a:pt x="142" y="102"/>
                  </a:lnTo>
                  <a:lnTo>
                    <a:pt x="142" y="102"/>
                  </a:lnTo>
                  <a:lnTo>
                    <a:pt x="144" y="102"/>
                  </a:lnTo>
                  <a:lnTo>
                    <a:pt x="144" y="101"/>
                  </a:lnTo>
                  <a:lnTo>
                    <a:pt x="145" y="101"/>
                  </a:lnTo>
                  <a:lnTo>
                    <a:pt x="145" y="101"/>
                  </a:lnTo>
                  <a:lnTo>
                    <a:pt x="145" y="101"/>
                  </a:lnTo>
                  <a:lnTo>
                    <a:pt x="145" y="99"/>
                  </a:lnTo>
                  <a:lnTo>
                    <a:pt x="147" y="98"/>
                  </a:lnTo>
                  <a:lnTo>
                    <a:pt x="148" y="98"/>
                  </a:lnTo>
                  <a:lnTo>
                    <a:pt x="151" y="97"/>
                  </a:lnTo>
                  <a:lnTo>
                    <a:pt x="153" y="97"/>
                  </a:lnTo>
                  <a:lnTo>
                    <a:pt x="155" y="95"/>
                  </a:lnTo>
                  <a:lnTo>
                    <a:pt x="156" y="94"/>
                  </a:lnTo>
                  <a:lnTo>
                    <a:pt x="156" y="94"/>
                  </a:lnTo>
                  <a:lnTo>
                    <a:pt x="163" y="93"/>
                  </a:lnTo>
                  <a:lnTo>
                    <a:pt x="166" y="94"/>
                  </a:lnTo>
                  <a:lnTo>
                    <a:pt x="167" y="94"/>
                  </a:lnTo>
                  <a:lnTo>
                    <a:pt x="170" y="93"/>
                  </a:lnTo>
                  <a:lnTo>
                    <a:pt x="170" y="93"/>
                  </a:lnTo>
                  <a:lnTo>
                    <a:pt x="174" y="94"/>
                  </a:lnTo>
                  <a:lnTo>
                    <a:pt x="174" y="94"/>
                  </a:lnTo>
                  <a:lnTo>
                    <a:pt x="175" y="93"/>
                  </a:lnTo>
                  <a:lnTo>
                    <a:pt x="176" y="93"/>
                  </a:lnTo>
                  <a:lnTo>
                    <a:pt x="178" y="93"/>
                  </a:lnTo>
                  <a:lnTo>
                    <a:pt x="179" y="93"/>
                  </a:lnTo>
                  <a:lnTo>
                    <a:pt x="180" y="93"/>
                  </a:lnTo>
                  <a:lnTo>
                    <a:pt x="182" y="93"/>
                  </a:lnTo>
                  <a:lnTo>
                    <a:pt x="185" y="91"/>
                  </a:lnTo>
                  <a:lnTo>
                    <a:pt x="186" y="87"/>
                  </a:lnTo>
                  <a:lnTo>
                    <a:pt x="187" y="84"/>
                  </a:lnTo>
                  <a:lnTo>
                    <a:pt x="191" y="83"/>
                  </a:lnTo>
                  <a:lnTo>
                    <a:pt x="195" y="83"/>
                  </a:lnTo>
                  <a:lnTo>
                    <a:pt x="197" y="83"/>
                  </a:lnTo>
                  <a:lnTo>
                    <a:pt x="197" y="82"/>
                  </a:lnTo>
                  <a:lnTo>
                    <a:pt x="198" y="82"/>
                  </a:lnTo>
                  <a:lnTo>
                    <a:pt x="197" y="80"/>
                  </a:lnTo>
                  <a:lnTo>
                    <a:pt x="197" y="80"/>
                  </a:lnTo>
                  <a:lnTo>
                    <a:pt x="197" y="79"/>
                  </a:lnTo>
                  <a:lnTo>
                    <a:pt x="198" y="79"/>
                  </a:lnTo>
                  <a:lnTo>
                    <a:pt x="198" y="78"/>
                  </a:lnTo>
                  <a:lnTo>
                    <a:pt x="198" y="75"/>
                  </a:lnTo>
                  <a:lnTo>
                    <a:pt x="200" y="75"/>
                  </a:lnTo>
                  <a:lnTo>
                    <a:pt x="200" y="72"/>
                  </a:lnTo>
                  <a:lnTo>
                    <a:pt x="202" y="71"/>
                  </a:lnTo>
                  <a:lnTo>
                    <a:pt x="205" y="69"/>
                  </a:lnTo>
                  <a:lnTo>
                    <a:pt x="208" y="68"/>
                  </a:lnTo>
                  <a:lnTo>
                    <a:pt x="208" y="67"/>
                  </a:lnTo>
                  <a:lnTo>
                    <a:pt x="208" y="67"/>
                  </a:lnTo>
                  <a:lnTo>
                    <a:pt x="205" y="65"/>
                  </a:lnTo>
                  <a:lnTo>
                    <a:pt x="205" y="64"/>
                  </a:lnTo>
                  <a:lnTo>
                    <a:pt x="204" y="63"/>
                  </a:lnTo>
                  <a:lnTo>
                    <a:pt x="202" y="58"/>
                  </a:lnTo>
                  <a:lnTo>
                    <a:pt x="202" y="57"/>
                  </a:lnTo>
                  <a:lnTo>
                    <a:pt x="205" y="52"/>
                  </a:lnTo>
                  <a:lnTo>
                    <a:pt x="206" y="50"/>
                  </a:lnTo>
                  <a:lnTo>
                    <a:pt x="208" y="49"/>
                  </a:lnTo>
                  <a:lnTo>
                    <a:pt x="210" y="46"/>
                  </a:lnTo>
                  <a:lnTo>
                    <a:pt x="213" y="42"/>
                  </a:lnTo>
                  <a:lnTo>
                    <a:pt x="213" y="42"/>
                  </a:lnTo>
                  <a:lnTo>
                    <a:pt x="213" y="42"/>
                  </a:lnTo>
                  <a:lnTo>
                    <a:pt x="214" y="42"/>
                  </a:lnTo>
                  <a:lnTo>
                    <a:pt x="216" y="41"/>
                  </a:lnTo>
                  <a:lnTo>
                    <a:pt x="216" y="41"/>
                  </a:lnTo>
                  <a:lnTo>
                    <a:pt x="214" y="39"/>
                  </a:lnTo>
                  <a:lnTo>
                    <a:pt x="214" y="39"/>
                  </a:lnTo>
                  <a:lnTo>
                    <a:pt x="216" y="38"/>
                  </a:lnTo>
                  <a:lnTo>
                    <a:pt x="217" y="37"/>
                  </a:lnTo>
                  <a:lnTo>
                    <a:pt x="220" y="35"/>
                  </a:lnTo>
                  <a:lnTo>
                    <a:pt x="224" y="34"/>
                  </a:lnTo>
                  <a:lnTo>
                    <a:pt x="229" y="33"/>
                  </a:lnTo>
                  <a:lnTo>
                    <a:pt x="231" y="33"/>
                  </a:lnTo>
                  <a:lnTo>
                    <a:pt x="232" y="31"/>
                  </a:lnTo>
                  <a:lnTo>
                    <a:pt x="240" y="27"/>
                  </a:lnTo>
                  <a:lnTo>
                    <a:pt x="242" y="26"/>
                  </a:lnTo>
                  <a:close/>
                  <a:moveTo>
                    <a:pt x="244" y="53"/>
                  </a:moveTo>
                  <a:lnTo>
                    <a:pt x="244" y="53"/>
                  </a:lnTo>
                  <a:lnTo>
                    <a:pt x="243" y="53"/>
                  </a:lnTo>
                  <a:lnTo>
                    <a:pt x="242" y="53"/>
                  </a:lnTo>
                  <a:lnTo>
                    <a:pt x="242" y="53"/>
                  </a:lnTo>
                  <a:lnTo>
                    <a:pt x="242" y="52"/>
                  </a:lnTo>
                  <a:lnTo>
                    <a:pt x="242" y="52"/>
                  </a:lnTo>
                  <a:lnTo>
                    <a:pt x="242" y="52"/>
                  </a:lnTo>
                  <a:lnTo>
                    <a:pt x="242" y="52"/>
                  </a:lnTo>
                  <a:lnTo>
                    <a:pt x="242" y="50"/>
                  </a:lnTo>
                  <a:lnTo>
                    <a:pt x="242" y="50"/>
                  </a:lnTo>
                  <a:lnTo>
                    <a:pt x="239" y="52"/>
                  </a:lnTo>
                  <a:lnTo>
                    <a:pt x="238" y="52"/>
                  </a:lnTo>
                  <a:lnTo>
                    <a:pt x="232" y="56"/>
                  </a:lnTo>
                  <a:lnTo>
                    <a:pt x="232" y="56"/>
                  </a:lnTo>
                  <a:lnTo>
                    <a:pt x="233" y="57"/>
                  </a:lnTo>
                  <a:lnTo>
                    <a:pt x="233" y="57"/>
                  </a:lnTo>
                  <a:lnTo>
                    <a:pt x="235" y="57"/>
                  </a:lnTo>
                  <a:lnTo>
                    <a:pt x="235" y="57"/>
                  </a:lnTo>
                  <a:lnTo>
                    <a:pt x="236" y="56"/>
                  </a:lnTo>
                  <a:lnTo>
                    <a:pt x="236" y="57"/>
                  </a:lnTo>
                  <a:lnTo>
                    <a:pt x="238" y="57"/>
                  </a:lnTo>
                  <a:lnTo>
                    <a:pt x="238" y="58"/>
                  </a:lnTo>
                  <a:lnTo>
                    <a:pt x="238" y="58"/>
                  </a:lnTo>
                  <a:lnTo>
                    <a:pt x="239" y="58"/>
                  </a:lnTo>
                  <a:lnTo>
                    <a:pt x="240" y="60"/>
                  </a:lnTo>
                  <a:lnTo>
                    <a:pt x="242" y="60"/>
                  </a:lnTo>
                  <a:lnTo>
                    <a:pt x="243" y="58"/>
                  </a:lnTo>
                  <a:lnTo>
                    <a:pt x="243" y="57"/>
                  </a:lnTo>
                  <a:lnTo>
                    <a:pt x="244" y="56"/>
                  </a:lnTo>
                  <a:lnTo>
                    <a:pt x="244" y="56"/>
                  </a:lnTo>
                  <a:lnTo>
                    <a:pt x="246" y="54"/>
                  </a:lnTo>
                  <a:lnTo>
                    <a:pt x="244" y="53"/>
                  </a:lnTo>
                  <a:lnTo>
                    <a:pt x="244" y="53"/>
                  </a:lnTo>
                  <a:close/>
                  <a:moveTo>
                    <a:pt x="223" y="68"/>
                  </a:moveTo>
                  <a:lnTo>
                    <a:pt x="223" y="67"/>
                  </a:lnTo>
                  <a:lnTo>
                    <a:pt x="223" y="67"/>
                  </a:lnTo>
                  <a:lnTo>
                    <a:pt x="221" y="68"/>
                  </a:lnTo>
                  <a:lnTo>
                    <a:pt x="221" y="68"/>
                  </a:lnTo>
                  <a:lnTo>
                    <a:pt x="223" y="68"/>
                  </a:lnTo>
                  <a:lnTo>
                    <a:pt x="224" y="68"/>
                  </a:lnTo>
                  <a:lnTo>
                    <a:pt x="224" y="68"/>
                  </a:lnTo>
                  <a:lnTo>
                    <a:pt x="224" y="68"/>
                  </a:lnTo>
                  <a:lnTo>
                    <a:pt x="223" y="68"/>
                  </a:lnTo>
                  <a:close/>
                  <a:moveTo>
                    <a:pt x="224" y="63"/>
                  </a:moveTo>
                  <a:lnTo>
                    <a:pt x="221" y="63"/>
                  </a:lnTo>
                  <a:lnTo>
                    <a:pt x="221" y="64"/>
                  </a:lnTo>
                  <a:lnTo>
                    <a:pt x="221" y="64"/>
                  </a:lnTo>
                  <a:lnTo>
                    <a:pt x="220" y="64"/>
                  </a:lnTo>
                  <a:lnTo>
                    <a:pt x="220" y="65"/>
                  </a:lnTo>
                  <a:lnTo>
                    <a:pt x="220" y="65"/>
                  </a:lnTo>
                  <a:lnTo>
                    <a:pt x="221" y="65"/>
                  </a:lnTo>
                  <a:lnTo>
                    <a:pt x="223" y="65"/>
                  </a:lnTo>
                  <a:lnTo>
                    <a:pt x="223" y="64"/>
                  </a:lnTo>
                  <a:lnTo>
                    <a:pt x="224" y="63"/>
                  </a:lnTo>
                  <a:lnTo>
                    <a:pt x="224" y="63"/>
                  </a:lnTo>
                  <a:lnTo>
                    <a:pt x="224" y="63"/>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6" name="South Korea">
              <a:extLst>
                <a:ext uri="{FF2B5EF4-FFF2-40B4-BE49-F238E27FC236}">
                  <a16:creationId xmlns:a16="http://schemas.microsoft.com/office/drawing/2014/main" id="{C2961F58-DC0B-490D-B845-FADB186B48A7}"/>
                </a:ext>
              </a:extLst>
            </p:cNvPr>
            <p:cNvSpPr>
              <a:spLocks noEditPoints="1"/>
            </p:cNvSpPr>
            <p:nvPr/>
          </p:nvSpPr>
          <p:spPr bwMode="auto">
            <a:xfrm>
              <a:off x="7836668" y="3106581"/>
              <a:ext cx="107716" cy="136569"/>
            </a:xfrm>
            <a:custGeom>
              <a:avLst/>
              <a:gdLst>
                <a:gd name="T0" fmla="*/ 2 w 56"/>
                <a:gd name="T1" fmla="*/ 69 h 71"/>
                <a:gd name="T2" fmla="*/ 3 w 56"/>
                <a:gd name="T3" fmla="*/ 71 h 71"/>
                <a:gd name="T4" fmla="*/ 10 w 56"/>
                <a:gd name="T5" fmla="*/ 68 h 71"/>
                <a:gd name="T6" fmla="*/ 7 w 56"/>
                <a:gd name="T7" fmla="*/ 56 h 71"/>
                <a:gd name="T8" fmla="*/ 4 w 56"/>
                <a:gd name="T9" fmla="*/ 14 h 71"/>
                <a:gd name="T10" fmla="*/ 4 w 56"/>
                <a:gd name="T11" fmla="*/ 11 h 71"/>
                <a:gd name="T12" fmla="*/ 21 w 56"/>
                <a:gd name="T13" fmla="*/ 53 h 71"/>
                <a:gd name="T14" fmla="*/ 3 w 56"/>
                <a:gd name="T15" fmla="*/ 54 h 71"/>
                <a:gd name="T16" fmla="*/ 2 w 56"/>
                <a:gd name="T17" fmla="*/ 54 h 71"/>
                <a:gd name="T18" fmla="*/ 2 w 56"/>
                <a:gd name="T19" fmla="*/ 52 h 71"/>
                <a:gd name="T20" fmla="*/ 0 w 56"/>
                <a:gd name="T21" fmla="*/ 50 h 71"/>
                <a:gd name="T22" fmla="*/ 55 w 56"/>
                <a:gd name="T23" fmla="*/ 15 h 71"/>
                <a:gd name="T24" fmla="*/ 56 w 56"/>
                <a:gd name="T25" fmla="*/ 15 h 71"/>
                <a:gd name="T26" fmla="*/ 3 w 56"/>
                <a:gd name="T27" fmla="*/ 29 h 71"/>
                <a:gd name="T28" fmla="*/ 27 w 56"/>
                <a:gd name="T29" fmla="*/ 49 h 71"/>
                <a:gd name="T30" fmla="*/ 30 w 56"/>
                <a:gd name="T31" fmla="*/ 48 h 71"/>
                <a:gd name="T32" fmla="*/ 21 w 56"/>
                <a:gd name="T33" fmla="*/ 52 h 71"/>
                <a:gd name="T34" fmla="*/ 23 w 56"/>
                <a:gd name="T35" fmla="*/ 50 h 71"/>
                <a:gd name="T36" fmla="*/ 38 w 56"/>
                <a:gd name="T37" fmla="*/ 34 h 71"/>
                <a:gd name="T38" fmla="*/ 38 w 56"/>
                <a:gd name="T39" fmla="*/ 29 h 71"/>
                <a:gd name="T40" fmla="*/ 37 w 56"/>
                <a:gd name="T41" fmla="*/ 18 h 71"/>
                <a:gd name="T42" fmla="*/ 26 w 56"/>
                <a:gd name="T43" fmla="*/ 1 h 71"/>
                <a:gd name="T44" fmla="*/ 23 w 56"/>
                <a:gd name="T45" fmla="*/ 4 h 71"/>
                <a:gd name="T46" fmla="*/ 17 w 56"/>
                <a:gd name="T47" fmla="*/ 5 h 71"/>
                <a:gd name="T48" fmla="*/ 10 w 56"/>
                <a:gd name="T49" fmla="*/ 7 h 71"/>
                <a:gd name="T50" fmla="*/ 7 w 56"/>
                <a:gd name="T51" fmla="*/ 11 h 71"/>
                <a:gd name="T52" fmla="*/ 6 w 56"/>
                <a:gd name="T53" fmla="*/ 14 h 71"/>
                <a:gd name="T54" fmla="*/ 8 w 56"/>
                <a:gd name="T55" fmla="*/ 18 h 71"/>
                <a:gd name="T56" fmla="*/ 11 w 56"/>
                <a:gd name="T57" fmla="*/ 22 h 71"/>
                <a:gd name="T58" fmla="*/ 10 w 56"/>
                <a:gd name="T59" fmla="*/ 25 h 71"/>
                <a:gd name="T60" fmla="*/ 4 w 56"/>
                <a:gd name="T61" fmla="*/ 22 h 71"/>
                <a:gd name="T62" fmla="*/ 3 w 56"/>
                <a:gd name="T63" fmla="*/ 26 h 71"/>
                <a:gd name="T64" fmla="*/ 6 w 56"/>
                <a:gd name="T65" fmla="*/ 29 h 71"/>
                <a:gd name="T66" fmla="*/ 7 w 56"/>
                <a:gd name="T67" fmla="*/ 34 h 71"/>
                <a:gd name="T68" fmla="*/ 8 w 56"/>
                <a:gd name="T69" fmla="*/ 37 h 71"/>
                <a:gd name="T70" fmla="*/ 6 w 56"/>
                <a:gd name="T71" fmla="*/ 39 h 71"/>
                <a:gd name="T72" fmla="*/ 6 w 56"/>
                <a:gd name="T73" fmla="*/ 41 h 71"/>
                <a:gd name="T74" fmla="*/ 3 w 56"/>
                <a:gd name="T75" fmla="*/ 48 h 71"/>
                <a:gd name="T76" fmla="*/ 7 w 56"/>
                <a:gd name="T77" fmla="*/ 50 h 71"/>
                <a:gd name="T78" fmla="*/ 4 w 56"/>
                <a:gd name="T79" fmla="*/ 52 h 71"/>
                <a:gd name="T80" fmla="*/ 6 w 56"/>
                <a:gd name="T81" fmla="*/ 54 h 71"/>
                <a:gd name="T82" fmla="*/ 8 w 56"/>
                <a:gd name="T83" fmla="*/ 54 h 71"/>
                <a:gd name="T84" fmla="*/ 14 w 56"/>
                <a:gd name="T85" fmla="*/ 50 h 71"/>
                <a:gd name="T86" fmla="*/ 15 w 56"/>
                <a:gd name="T87" fmla="*/ 54 h 71"/>
                <a:gd name="T88" fmla="*/ 15 w 56"/>
                <a:gd name="T89" fmla="*/ 50 h 71"/>
                <a:gd name="T90" fmla="*/ 18 w 56"/>
                <a:gd name="T91" fmla="*/ 52 h 71"/>
                <a:gd name="T92" fmla="*/ 18 w 56"/>
                <a:gd name="T93" fmla="*/ 49 h 71"/>
                <a:gd name="T94" fmla="*/ 23 w 56"/>
                <a:gd name="T95" fmla="*/ 49 h 71"/>
                <a:gd name="T96" fmla="*/ 27 w 56"/>
                <a:gd name="T97" fmla="*/ 49 h 71"/>
                <a:gd name="T98" fmla="*/ 32 w 56"/>
                <a:gd name="T99" fmla="*/ 46 h 71"/>
                <a:gd name="T100" fmla="*/ 38 w 56"/>
                <a:gd name="T101" fmla="*/ 41 h 71"/>
                <a:gd name="T102" fmla="*/ 38 w 56"/>
                <a:gd name="T103"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 h="71">
                  <a:moveTo>
                    <a:pt x="8" y="67"/>
                  </a:moveTo>
                  <a:lnTo>
                    <a:pt x="7" y="67"/>
                  </a:lnTo>
                  <a:lnTo>
                    <a:pt x="3" y="67"/>
                  </a:lnTo>
                  <a:lnTo>
                    <a:pt x="2" y="68"/>
                  </a:lnTo>
                  <a:lnTo>
                    <a:pt x="2" y="69"/>
                  </a:lnTo>
                  <a:lnTo>
                    <a:pt x="2" y="69"/>
                  </a:lnTo>
                  <a:lnTo>
                    <a:pt x="3" y="71"/>
                  </a:lnTo>
                  <a:lnTo>
                    <a:pt x="3" y="71"/>
                  </a:lnTo>
                  <a:lnTo>
                    <a:pt x="3" y="71"/>
                  </a:lnTo>
                  <a:lnTo>
                    <a:pt x="3" y="71"/>
                  </a:lnTo>
                  <a:lnTo>
                    <a:pt x="7" y="69"/>
                  </a:lnTo>
                  <a:lnTo>
                    <a:pt x="8" y="69"/>
                  </a:lnTo>
                  <a:lnTo>
                    <a:pt x="10" y="69"/>
                  </a:lnTo>
                  <a:lnTo>
                    <a:pt x="10" y="68"/>
                  </a:lnTo>
                  <a:lnTo>
                    <a:pt x="10" y="68"/>
                  </a:lnTo>
                  <a:lnTo>
                    <a:pt x="10" y="67"/>
                  </a:lnTo>
                  <a:lnTo>
                    <a:pt x="8" y="67"/>
                  </a:lnTo>
                  <a:close/>
                  <a:moveTo>
                    <a:pt x="8" y="56"/>
                  </a:moveTo>
                  <a:lnTo>
                    <a:pt x="7" y="56"/>
                  </a:lnTo>
                  <a:lnTo>
                    <a:pt x="7" y="56"/>
                  </a:lnTo>
                  <a:lnTo>
                    <a:pt x="7" y="56"/>
                  </a:lnTo>
                  <a:lnTo>
                    <a:pt x="7" y="57"/>
                  </a:lnTo>
                  <a:lnTo>
                    <a:pt x="8" y="57"/>
                  </a:lnTo>
                  <a:lnTo>
                    <a:pt x="8" y="56"/>
                  </a:lnTo>
                  <a:close/>
                  <a:moveTo>
                    <a:pt x="4" y="14"/>
                  </a:moveTo>
                  <a:lnTo>
                    <a:pt x="6" y="14"/>
                  </a:lnTo>
                  <a:lnTo>
                    <a:pt x="6" y="14"/>
                  </a:lnTo>
                  <a:lnTo>
                    <a:pt x="6" y="12"/>
                  </a:lnTo>
                  <a:lnTo>
                    <a:pt x="6" y="12"/>
                  </a:lnTo>
                  <a:lnTo>
                    <a:pt x="4" y="11"/>
                  </a:lnTo>
                  <a:lnTo>
                    <a:pt x="4" y="12"/>
                  </a:lnTo>
                  <a:lnTo>
                    <a:pt x="4" y="14"/>
                  </a:lnTo>
                  <a:lnTo>
                    <a:pt x="4" y="14"/>
                  </a:lnTo>
                  <a:close/>
                  <a:moveTo>
                    <a:pt x="19" y="52"/>
                  </a:moveTo>
                  <a:lnTo>
                    <a:pt x="21" y="53"/>
                  </a:lnTo>
                  <a:lnTo>
                    <a:pt x="21" y="53"/>
                  </a:lnTo>
                  <a:lnTo>
                    <a:pt x="21" y="52"/>
                  </a:lnTo>
                  <a:lnTo>
                    <a:pt x="19" y="52"/>
                  </a:lnTo>
                  <a:close/>
                  <a:moveTo>
                    <a:pt x="3" y="56"/>
                  </a:moveTo>
                  <a:lnTo>
                    <a:pt x="3" y="54"/>
                  </a:lnTo>
                  <a:lnTo>
                    <a:pt x="4" y="54"/>
                  </a:lnTo>
                  <a:lnTo>
                    <a:pt x="4" y="53"/>
                  </a:lnTo>
                  <a:lnTo>
                    <a:pt x="3" y="53"/>
                  </a:lnTo>
                  <a:lnTo>
                    <a:pt x="3" y="53"/>
                  </a:lnTo>
                  <a:lnTo>
                    <a:pt x="2" y="54"/>
                  </a:lnTo>
                  <a:lnTo>
                    <a:pt x="2" y="56"/>
                  </a:lnTo>
                  <a:lnTo>
                    <a:pt x="2" y="56"/>
                  </a:lnTo>
                  <a:lnTo>
                    <a:pt x="2" y="56"/>
                  </a:lnTo>
                  <a:lnTo>
                    <a:pt x="3" y="56"/>
                  </a:lnTo>
                  <a:close/>
                  <a:moveTo>
                    <a:pt x="2" y="52"/>
                  </a:moveTo>
                  <a:lnTo>
                    <a:pt x="2" y="52"/>
                  </a:lnTo>
                  <a:lnTo>
                    <a:pt x="2" y="50"/>
                  </a:lnTo>
                  <a:lnTo>
                    <a:pt x="0" y="49"/>
                  </a:lnTo>
                  <a:lnTo>
                    <a:pt x="0" y="49"/>
                  </a:lnTo>
                  <a:lnTo>
                    <a:pt x="0" y="50"/>
                  </a:lnTo>
                  <a:lnTo>
                    <a:pt x="0" y="50"/>
                  </a:lnTo>
                  <a:lnTo>
                    <a:pt x="2" y="52"/>
                  </a:lnTo>
                  <a:lnTo>
                    <a:pt x="2" y="52"/>
                  </a:lnTo>
                  <a:close/>
                  <a:moveTo>
                    <a:pt x="56" y="15"/>
                  </a:moveTo>
                  <a:lnTo>
                    <a:pt x="55" y="15"/>
                  </a:lnTo>
                  <a:lnTo>
                    <a:pt x="55" y="15"/>
                  </a:lnTo>
                  <a:lnTo>
                    <a:pt x="55" y="15"/>
                  </a:lnTo>
                  <a:lnTo>
                    <a:pt x="55" y="16"/>
                  </a:lnTo>
                  <a:lnTo>
                    <a:pt x="56" y="15"/>
                  </a:lnTo>
                  <a:lnTo>
                    <a:pt x="56" y="15"/>
                  </a:lnTo>
                  <a:lnTo>
                    <a:pt x="56" y="15"/>
                  </a:lnTo>
                  <a:close/>
                  <a:moveTo>
                    <a:pt x="4" y="29"/>
                  </a:moveTo>
                  <a:lnTo>
                    <a:pt x="4" y="27"/>
                  </a:lnTo>
                  <a:lnTo>
                    <a:pt x="3" y="27"/>
                  </a:lnTo>
                  <a:lnTo>
                    <a:pt x="3" y="29"/>
                  </a:lnTo>
                  <a:lnTo>
                    <a:pt x="4" y="30"/>
                  </a:lnTo>
                  <a:lnTo>
                    <a:pt x="4" y="29"/>
                  </a:lnTo>
                  <a:close/>
                  <a:moveTo>
                    <a:pt x="30" y="48"/>
                  </a:moveTo>
                  <a:lnTo>
                    <a:pt x="29" y="49"/>
                  </a:lnTo>
                  <a:lnTo>
                    <a:pt x="27" y="49"/>
                  </a:lnTo>
                  <a:lnTo>
                    <a:pt x="29" y="50"/>
                  </a:lnTo>
                  <a:lnTo>
                    <a:pt x="30" y="50"/>
                  </a:lnTo>
                  <a:lnTo>
                    <a:pt x="32" y="50"/>
                  </a:lnTo>
                  <a:lnTo>
                    <a:pt x="30" y="48"/>
                  </a:lnTo>
                  <a:lnTo>
                    <a:pt x="30" y="48"/>
                  </a:lnTo>
                  <a:close/>
                  <a:moveTo>
                    <a:pt x="22" y="49"/>
                  </a:moveTo>
                  <a:lnTo>
                    <a:pt x="22" y="49"/>
                  </a:lnTo>
                  <a:lnTo>
                    <a:pt x="21" y="49"/>
                  </a:lnTo>
                  <a:lnTo>
                    <a:pt x="21" y="50"/>
                  </a:lnTo>
                  <a:lnTo>
                    <a:pt x="21" y="52"/>
                  </a:lnTo>
                  <a:lnTo>
                    <a:pt x="21" y="52"/>
                  </a:lnTo>
                  <a:lnTo>
                    <a:pt x="22" y="50"/>
                  </a:lnTo>
                  <a:lnTo>
                    <a:pt x="22" y="52"/>
                  </a:lnTo>
                  <a:lnTo>
                    <a:pt x="23" y="52"/>
                  </a:lnTo>
                  <a:lnTo>
                    <a:pt x="23" y="50"/>
                  </a:lnTo>
                  <a:lnTo>
                    <a:pt x="23" y="49"/>
                  </a:lnTo>
                  <a:lnTo>
                    <a:pt x="22" y="49"/>
                  </a:lnTo>
                  <a:close/>
                  <a:moveTo>
                    <a:pt x="38" y="35"/>
                  </a:moveTo>
                  <a:lnTo>
                    <a:pt x="38" y="34"/>
                  </a:lnTo>
                  <a:lnTo>
                    <a:pt x="38" y="34"/>
                  </a:lnTo>
                  <a:lnTo>
                    <a:pt x="38" y="33"/>
                  </a:lnTo>
                  <a:lnTo>
                    <a:pt x="38" y="33"/>
                  </a:lnTo>
                  <a:lnTo>
                    <a:pt x="38" y="31"/>
                  </a:lnTo>
                  <a:lnTo>
                    <a:pt x="38" y="30"/>
                  </a:lnTo>
                  <a:lnTo>
                    <a:pt x="38" y="29"/>
                  </a:lnTo>
                  <a:lnTo>
                    <a:pt x="38" y="27"/>
                  </a:lnTo>
                  <a:lnTo>
                    <a:pt x="40" y="26"/>
                  </a:lnTo>
                  <a:lnTo>
                    <a:pt x="38" y="23"/>
                  </a:lnTo>
                  <a:lnTo>
                    <a:pt x="38" y="22"/>
                  </a:lnTo>
                  <a:lnTo>
                    <a:pt x="37" y="18"/>
                  </a:lnTo>
                  <a:lnTo>
                    <a:pt x="34" y="14"/>
                  </a:lnTo>
                  <a:lnTo>
                    <a:pt x="32" y="11"/>
                  </a:lnTo>
                  <a:lnTo>
                    <a:pt x="29" y="7"/>
                  </a:lnTo>
                  <a:lnTo>
                    <a:pt x="26" y="0"/>
                  </a:lnTo>
                  <a:lnTo>
                    <a:pt x="26" y="1"/>
                  </a:lnTo>
                  <a:lnTo>
                    <a:pt x="26" y="1"/>
                  </a:lnTo>
                  <a:lnTo>
                    <a:pt x="25" y="3"/>
                  </a:lnTo>
                  <a:lnTo>
                    <a:pt x="25" y="4"/>
                  </a:lnTo>
                  <a:lnTo>
                    <a:pt x="23" y="4"/>
                  </a:lnTo>
                  <a:lnTo>
                    <a:pt x="23" y="4"/>
                  </a:lnTo>
                  <a:lnTo>
                    <a:pt x="22" y="5"/>
                  </a:lnTo>
                  <a:lnTo>
                    <a:pt x="21" y="5"/>
                  </a:lnTo>
                  <a:lnTo>
                    <a:pt x="19" y="4"/>
                  </a:lnTo>
                  <a:lnTo>
                    <a:pt x="18" y="4"/>
                  </a:lnTo>
                  <a:lnTo>
                    <a:pt x="17" y="5"/>
                  </a:lnTo>
                  <a:lnTo>
                    <a:pt x="14" y="4"/>
                  </a:lnTo>
                  <a:lnTo>
                    <a:pt x="12" y="5"/>
                  </a:lnTo>
                  <a:lnTo>
                    <a:pt x="12" y="5"/>
                  </a:lnTo>
                  <a:lnTo>
                    <a:pt x="11" y="5"/>
                  </a:lnTo>
                  <a:lnTo>
                    <a:pt x="10" y="7"/>
                  </a:lnTo>
                  <a:lnTo>
                    <a:pt x="10" y="7"/>
                  </a:lnTo>
                  <a:lnTo>
                    <a:pt x="8" y="10"/>
                  </a:lnTo>
                  <a:lnTo>
                    <a:pt x="7" y="10"/>
                  </a:lnTo>
                  <a:lnTo>
                    <a:pt x="7" y="11"/>
                  </a:lnTo>
                  <a:lnTo>
                    <a:pt x="7" y="11"/>
                  </a:lnTo>
                  <a:lnTo>
                    <a:pt x="7" y="12"/>
                  </a:lnTo>
                  <a:lnTo>
                    <a:pt x="7" y="12"/>
                  </a:lnTo>
                  <a:lnTo>
                    <a:pt x="6" y="12"/>
                  </a:lnTo>
                  <a:lnTo>
                    <a:pt x="6" y="12"/>
                  </a:lnTo>
                  <a:lnTo>
                    <a:pt x="6" y="14"/>
                  </a:lnTo>
                  <a:lnTo>
                    <a:pt x="7" y="14"/>
                  </a:lnTo>
                  <a:lnTo>
                    <a:pt x="7" y="15"/>
                  </a:lnTo>
                  <a:lnTo>
                    <a:pt x="7" y="16"/>
                  </a:lnTo>
                  <a:lnTo>
                    <a:pt x="7" y="16"/>
                  </a:lnTo>
                  <a:lnTo>
                    <a:pt x="8" y="18"/>
                  </a:lnTo>
                  <a:lnTo>
                    <a:pt x="8" y="19"/>
                  </a:lnTo>
                  <a:lnTo>
                    <a:pt x="8" y="20"/>
                  </a:lnTo>
                  <a:lnTo>
                    <a:pt x="8" y="20"/>
                  </a:lnTo>
                  <a:lnTo>
                    <a:pt x="10" y="22"/>
                  </a:lnTo>
                  <a:lnTo>
                    <a:pt x="11" y="22"/>
                  </a:lnTo>
                  <a:lnTo>
                    <a:pt x="11" y="23"/>
                  </a:lnTo>
                  <a:lnTo>
                    <a:pt x="11" y="23"/>
                  </a:lnTo>
                  <a:lnTo>
                    <a:pt x="10" y="23"/>
                  </a:lnTo>
                  <a:lnTo>
                    <a:pt x="10" y="25"/>
                  </a:lnTo>
                  <a:lnTo>
                    <a:pt x="10" y="25"/>
                  </a:lnTo>
                  <a:lnTo>
                    <a:pt x="8" y="23"/>
                  </a:lnTo>
                  <a:lnTo>
                    <a:pt x="7" y="22"/>
                  </a:lnTo>
                  <a:lnTo>
                    <a:pt x="6" y="22"/>
                  </a:lnTo>
                  <a:lnTo>
                    <a:pt x="6" y="22"/>
                  </a:lnTo>
                  <a:lnTo>
                    <a:pt x="4" y="22"/>
                  </a:lnTo>
                  <a:lnTo>
                    <a:pt x="4" y="22"/>
                  </a:lnTo>
                  <a:lnTo>
                    <a:pt x="2" y="23"/>
                  </a:lnTo>
                  <a:lnTo>
                    <a:pt x="2" y="25"/>
                  </a:lnTo>
                  <a:lnTo>
                    <a:pt x="2" y="26"/>
                  </a:lnTo>
                  <a:lnTo>
                    <a:pt x="3" y="26"/>
                  </a:lnTo>
                  <a:lnTo>
                    <a:pt x="4" y="26"/>
                  </a:lnTo>
                  <a:lnTo>
                    <a:pt x="4" y="26"/>
                  </a:lnTo>
                  <a:lnTo>
                    <a:pt x="6" y="26"/>
                  </a:lnTo>
                  <a:lnTo>
                    <a:pt x="6" y="27"/>
                  </a:lnTo>
                  <a:lnTo>
                    <a:pt x="6" y="29"/>
                  </a:lnTo>
                  <a:lnTo>
                    <a:pt x="6" y="30"/>
                  </a:lnTo>
                  <a:lnTo>
                    <a:pt x="6" y="30"/>
                  </a:lnTo>
                  <a:lnTo>
                    <a:pt x="6" y="31"/>
                  </a:lnTo>
                  <a:lnTo>
                    <a:pt x="6" y="33"/>
                  </a:lnTo>
                  <a:lnTo>
                    <a:pt x="7" y="34"/>
                  </a:lnTo>
                  <a:lnTo>
                    <a:pt x="7" y="34"/>
                  </a:lnTo>
                  <a:lnTo>
                    <a:pt x="7" y="34"/>
                  </a:lnTo>
                  <a:lnTo>
                    <a:pt x="7" y="35"/>
                  </a:lnTo>
                  <a:lnTo>
                    <a:pt x="7" y="35"/>
                  </a:lnTo>
                  <a:lnTo>
                    <a:pt x="8" y="37"/>
                  </a:lnTo>
                  <a:lnTo>
                    <a:pt x="8" y="37"/>
                  </a:lnTo>
                  <a:lnTo>
                    <a:pt x="8" y="38"/>
                  </a:lnTo>
                  <a:lnTo>
                    <a:pt x="7" y="38"/>
                  </a:lnTo>
                  <a:lnTo>
                    <a:pt x="6" y="39"/>
                  </a:lnTo>
                  <a:lnTo>
                    <a:pt x="6" y="39"/>
                  </a:lnTo>
                  <a:lnTo>
                    <a:pt x="6" y="39"/>
                  </a:lnTo>
                  <a:lnTo>
                    <a:pt x="6" y="39"/>
                  </a:lnTo>
                  <a:lnTo>
                    <a:pt x="7" y="41"/>
                  </a:lnTo>
                  <a:lnTo>
                    <a:pt x="7" y="41"/>
                  </a:lnTo>
                  <a:lnTo>
                    <a:pt x="6" y="41"/>
                  </a:lnTo>
                  <a:lnTo>
                    <a:pt x="4" y="42"/>
                  </a:lnTo>
                  <a:lnTo>
                    <a:pt x="4" y="44"/>
                  </a:lnTo>
                  <a:lnTo>
                    <a:pt x="4" y="45"/>
                  </a:lnTo>
                  <a:lnTo>
                    <a:pt x="3" y="46"/>
                  </a:lnTo>
                  <a:lnTo>
                    <a:pt x="3" y="48"/>
                  </a:lnTo>
                  <a:lnTo>
                    <a:pt x="4" y="49"/>
                  </a:lnTo>
                  <a:lnTo>
                    <a:pt x="4" y="50"/>
                  </a:lnTo>
                  <a:lnTo>
                    <a:pt x="6" y="50"/>
                  </a:lnTo>
                  <a:lnTo>
                    <a:pt x="6" y="50"/>
                  </a:lnTo>
                  <a:lnTo>
                    <a:pt x="7" y="50"/>
                  </a:lnTo>
                  <a:lnTo>
                    <a:pt x="6" y="50"/>
                  </a:lnTo>
                  <a:lnTo>
                    <a:pt x="6" y="50"/>
                  </a:lnTo>
                  <a:lnTo>
                    <a:pt x="6" y="50"/>
                  </a:lnTo>
                  <a:lnTo>
                    <a:pt x="6" y="52"/>
                  </a:lnTo>
                  <a:lnTo>
                    <a:pt x="4" y="52"/>
                  </a:lnTo>
                  <a:lnTo>
                    <a:pt x="3" y="52"/>
                  </a:lnTo>
                  <a:lnTo>
                    <a:pt x="3" y="52"/>
                  </a:lnTo>
                  <a:lnTo>
                    <a:pt x="3" y="53"/>
                  </a:lnTo>
                  <a:lnTo>
                    <a:pt x="6" y="54"/>
                  </a:lnTo>
                  <a:lnTo>
                    <a:pt x="6" y="54"/>
                  </a:lnTo>
                  <a:lnTo>
                    <a:pt x="6" y="56"/>
                  </a:lnTo>
                  <a:lnTo>
                    <a:pt x="6" y="56"/>
                  </a:lnTo>
                  <a:lnTo>
                    <a:pt x="7" y="56"/>
                  </a:lnTo>
                  <a:lnTo>
                    <a:pt x="7" y="56"/>
                  </a:lnTo>
                  <a:lnTo>
                    <a:pt x="8" y="54"/>
                  </a:lnTo>
                  <a:lnTo>
                    <a:pt x="8" y="54"/>
                  </a:lnTo>
                  <a:lnTo>
                    <a:pt x="10" y="54"/>
                  </a:lnTo>
                  <a:lnTo>
                    <a:pt x="10" y="54"/>
                  </a:lnTo>
                  <a:lnTo>
                    <a:pt x="11" y="53"/>
                  </a:lnTo>
                  <a:lnTo>
                    <a:pt x="14" y="50"/>
                  </a:lnTo>
                  <a:lnTo>
                    <a:pt x="14" y="52"/>
                  </a:lnTo>
                  <a:lnTo>
                    <a:pt x="14" y="52"/>
                  </a:lnTo>
                  <a:lnTo>
                    <a:pt x="14" y="53"/>
                  </a:lnTo>
                  <a:lnTo>
                    <a:pt x="12" y="53"/>
                  </a:lnTo>
                  <a:lnTo>
                    <a:pt x="15" y="54"/>
                  </a:lnTo>
                  <a:lnTo>
                    <a:pt x="15" y="54"/>
                  </a:lnTo>
                  <a:lnTo>
                    <a:pt x="15" y="53"/>
                  </a:lnTo>
                  <a:lnTo>
                    <a:pt x="17" y="53"/>
                  </a:lnTo>
                  <a:lnTo>
                    <a:pt x="17" y="52"/>
                  </a:lnTo>
                  <a:lnTo>
                    <a:pt x="15" y="50"/>
                  </a:lnTo>
                  <a:lnTo>
                    <a:pt x="15" y="50"/>
                  </a:lnTo>
                  <a:lnTo>
                    <a:pt x="17" y="49"/>
                  </a:lnTo>
                  <a:lnTo>
                    <a:pt x="17" y="50"/>
                  </a:lnTo>
                  <a:lnTo>
                    <a:pt x="18" y="50"/>
                  </a:lnTo>
                  <a:lnTo>
                    <a:pt x="18" y="52"/>
                  </a:lnTo>
                  <a:lnTo>
                    <a:pt x="19" y="52"/>
                  </a:lnTo>
                  <a:lnTo>
                    <a:pt x="19" y="50"/>
                  </a:lnTo>
                  <a:lnTo>
                    <a:pt x="19" y="49"/>
                  </a:lnTo>
                  <a:lnTo>
                    <a:pt x="18" y="49"/>
                  </a:lnTo>
                  <a:lnTo>
                    <a:pt x="18" y="49"/>
                  </a:lnTo>
                  <a:lnTo>
                    <a:pt x="19" y="48"/>
                  </a:lnTo>
                  <a:lnTo>
                    <a:pt x="21" y="48"/>
                  </a:lnTo>
                  <a:lnTo>
                    <a:pt x="22" y="48"/>
                  </a:lnTo>
                  <a:lnTo>
                    <a:pt x="23" y="48"/>
                  </a:lnTo>
                  <a:lnTo>
                    <a:pt x="23" y="49"/>
                  </a:lnTo>
                  <a:lnTo>
                    <a:pt x="25" y="49"/>
                  </a:lnTo>
                  <a:lnTo>
                    <a:pt x="26" y="49"/>
                  </a:lnTo>
                  <a:lnTo>
                    <a:pt x="27" y="49"/>
                  </a:lnTo>
                  <a:lnTo>
                    <a:pt x="27" y="49"/>
                  </a:lnTo>
                  <a:lnTo>
                    <a:pt x="27" y="49"/>
                  </a:lnTo>
                  <a:lnTo>
                    <a:pt x="27" y="48"/>
                  </a:lnTo>
                  <a:lnTo>
                    <a:pt x="27" y="46"/>
                  </a:lnTo>
                  <a:lnTo>
                    <a:pt x="29" y="46"/>
                  </a:lnTo>
                  <a:lnTo>
                    <a:pt x="30" y="46"/>
                  </a:lnTo>
                  <a:lnTo>
                    <a:pt x="32" y="46"/>
                  </a:lnTo>
                  <a:lnTo>
                    <a:pt x="33" y="46"/>
                  </a:lnTo>
                  <a:lnTo>
                    <a:pt x="34" y="46"/>
                  </a:lnTo>
                  <a:lnTo>
                    <a:pt x="36" y="45"/>
                  </a:lnTo>
                  <a:lnTo>
                    <a:pt x="37" y="44"/>
                  </a:lnTo>
                  <a:lnTo>
                    <a:pt x="38" y="41"/>
                  </a:lnTo>
                  <a:lnTo>
                    <a:pt x="40" y="39"/>
                  </a:lnTo>
                  <a:lnTo>
                    <a:pt x="40" y="35"/>
                  </a:lnTo>
                  <a:lnTo>
                    <a:pt x="40" y="34"/>
                  </a:lnTo>
                  <a:lnTo>
                    <a:pt x="40" y="34"/>
                  </a:lnTo>
                  <a:lnTo>
                    <a:pt x="38" y="3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7" name="South Georgia and the South Sandwich Islands">
              <a:extLst>
                <a:ext uri="{FF2B5EF4-FFF2-40B4-BE49-F238E27FC236}">
                  <a16:creationId xmlns:a16="http://schemas.microsoft.com/office/drawing/2014/main" id="{A6BA1625-A9E2-48AE-BA86-5CB6160534CC}"/>
                </a:ext>
              </a:extLst>
            </p:cNvPr>
            <p:cNvSpPr>
              <a:spLocks noEditPoints="1"/>
            </p:cNvSpPr>
            <p:nvPr/>
          </p:nvSpPr>
          <p:spPr bwMode="auto">
            <a:xfrm>
              <a:off x="4264733" y="5291675"/>
              <a:ext cx="255825" cy="138492"/>
            </a:xfrm>
            <a:custGeom>
              <a:avLst/>
              <a:gdLst>
                <a:gd name="T0" fmla="*/ 23 w 133"/>
                <a:gd name="T1" fmla="*/ 10 h 72"/>
                <a:gd name="T2" fmla="*/ 24 w 133"/>
                <a:gd name="T3" fmla="*/ 10 h 72"/>
                <a:gd name="T4" fmla="*/ 23 w 133"/>
                <a:gd name="T5" fmla="*/ 10 h 72"/>
                <a:gd name="T6" fmla="*/ 21 w 133"/>
                <a:gd name="T7" fmla="*/ 10 h 72"/>
                <a:gd name="T8" fmla="*/ 21 w 133"/>
                <a:gd name="T9" fmla="*/ 8 h 72"/>
                <a:gd name="T10" fmla="*/ 21 w 133"/>
                <a:gd name="T11" fmla="*/ 7 h 72"/>
                <a:gd name="T12" fmla="*/ 20 w 133"/>
                <a:gd name="T13" fmla="*/ 7 h 72"/>
                <a:gd name="T14" fmla="*/ 20 w 133"/>
                <a:gd name="T15" fmla="*/ 6 h 72"/>
                <a:gd name="T16" fmla="*/ 19 w 133"/>
                <a:gd name="T17" fmla="*/ 4 h 72"/>
                <a:gd name="T18" fmla="*/ 19 w 133"/>
                <a:gd name="T19" fmla="*/ 4 h 72"/>
                <a:gd name="T20" fmla="*/ 17 w 133"/>
                <a:gd name="T21" fmla="*/ 4 h 72"/>
                <a:gd name="T22" fmla="*/ 17 w 133"/>
                <a:gd name="T23" fmla="*/ 6 h 72"/>
                <a:gd name="T24" fmla="*/ 17 w 133"/>
                <a:gd name="T25" fmla="*/ 6 h 72"/>
                <a:gd name="T26" fmla="*/ 16 w 133"/>
                <a:gd name="T27" fmla="*/ 4 h 72"/>
                <a:gd name="T28" fmla="*/ 14 w 133"/>
                <a:gd name="T29" fmla="*/ 4 h 72"/>
                <a:gd name="T30" fmla="*/ 16 w 133"/>
                <a:gd name="T31" fmla="*/ 3 h 72"/>
                <a:gd name="T32" fmla="*/ 14 w 133"/>
                <a:gd name="T33" fmla="*/ 2 h 72"/>
                <a:gd name="T34" fmla="*/ 13 w 133"/>
                <a:gd name="T35" fmla="*/ 2 h 72"/>
                <a:gd name="T36" fmla="*/ 13 w 133"/>
                <a:gd name="T37" fmla="*/ 2 h 72"/>
                <a:gd name="T38" fmla="*/ 13 w 133"/>
                <a:gd name="T39" fmla="*/ 2 h 72"/>
                <a:gd name="T40" fmla="*/ 12 w 133"/>
                <a:gd name="T41" fmla="*/ 2 h 72"/>
                <a:gd name="T42" fmla="*/ 10 w 133"/>
                <a:gd name="T43" fmla="*/ 2 h 72"/>
                <a:gd name="T44" fmla="*/ 10 w 133"/>
                <a:gd name="T45" fmla="*/ 2 h 72"/>
                <a:gd name="T46" fmla="*/ 8 w 133"/>
                <a:gd name="T47" fmla="*/ 2 h 72"/>
                <a:gd name="T48" fmla="*/ 6 w 133"/>
                <a:gd name="T49" fmla="*/ 0 h 72"/>
                <a:gd name="T50" fmla="*/ 6 w 133"/>
                <a:gd name="T51" fmla="*/ 0 h 72"/>
                <a:gd name="T52" fmla="*/ 5 w 133"/>
                <a:gd name="T53" fmla="*/ 0 h 72"/>
                <a:gd name="T54" fmla="*/ 0 w 133"/>
                <a:gd name="T55" fmla="*/ 0 h 72"/>
                <a:gd name="T56" fmla="*/ 0 w 133"/>
                <a:gd name="T57" fmla="*/ 0 h 72"/>
                <a:gd name="T58" fmla="*/ 1 w 133"/>
                <a:gd name="T59" fmla="*/ 0 h 72"/>
                <a:gd name="T60" fmla="*/ 4 w 133"/>
                <a:gd name="T61" fmla="*/ 2 h 72"/>
                <a:gd name="T62" fmla="*/ 4 w 133"/>
                <a:gd name="T63" fmla="*/ 2 h 72"/>
                <a:gd name="T64" fmla="*/ 4 w 133"/>
                <a:gd name="T65" fmla="*/ 3 h 72"/>
                <a:gd name="T66" fmla="*/ 4 w 133"/>
                <a:gd name="T67" fmla="*/ 3 h 72"/>
                <a:gd name="T68" fmla="*/ 5 w 133"/>
                <a:gd name="T69" fmla="*/ 3 h 72"/>
                <a:gd name="T70" fmla="*/ 9 w 133"/>
                <a:gd name="T71" fmla="*/ 4 h 72"/>
                <a:gd name="T72" fmla="*/ 10 w 133"/>
                <a:gd name="T73" fmla="*/ 6 h 72"/>
                <a:gd name="T74" fmla="*/ 10 w 133"/>
                <a:gd name="T75" fmla="*/ 6 h 72"/>
                <a:gd name="T76" fmla="*/ 12 w 133"/>
                <a:gd name="T77" fmla="*/ 6 h 72"/>
                <a:gd name="T78" fmla="*/ 13 w 133"/>
                <a:gd name="T79" fmla="*/ 6 h 72"/>
                <a:gd name="T80" fmla="*/ 13 w 133"/>
                <a:gd name="T81" fmla="*/ 7 h 72"/>
                <a:gd name="T82" fmla="*/ 14 w 133"/>
                <a:gd name="T83" fmla="*/ 7 h 72"/>
                <a:gd name="T84" fmla="*/ 14 w 133"/>
                <a:gd name="T85" fmla="*/ 8 h 72"/>
                <a:gd name="T86" fmla="*/ 16 w 133"/>
                <a:gd name="T87" fmla="*/ 8 h 72"/>
                <a:gd name="T88" fmla="*/ 17 w 133"/>
                <a:gd name="T89" fmla="*/ 8 h 72"/>
                <a:gd name="T90" fmla="*/ 17 w 133"/>
                <a:gd name="T91" fmla="*/ 10 h 72"/>
                <a:gd name="T92" fmla="*/ 19 w 133"/>
                <a:gd name="T93" fmla="*/ 11 h 72"/>
                <a:gd name="T94" fmla="*/ 20 w 133"/>
                <a:gd name="T95" fmla="*/ 12 h 72"/>
                <a:gd name="T96" fmla="*/ 21 w 133"/>
                <a:gd name="T97" fmla="*/ 14 h 72"/>
                <a:gd name="T98" fmla="*/ 21 w 133"/>
                <a:gd name="T99" fmla="*/ 14 h 72"/>
                <a:gd name="T100" fmla="*/ 23 w 133"/>
                <a:gd name="T101" fmla="*/ 14 h 72"/>
                <a:gd name="T102" fmla="*/ 24 w 133"/>
                <a:gd name="T103" fmla="*/ 12 h 72"/>
                <a:gd name="T104" fmla="*/ 24 w 133"/>
                <a:gd name="T105" fmla="*/ 12 h 72"/>
                <a:gd name="T106" fmla="*/ 23 w 133"/>
                <a:gd name="T107" fmla="*/ 11 h 72"/>
                <a:gd name="T108" fmla="*/ 23 w 133"/>
                <a:gd name="T109" fmla="*/ 10 h 72"/>
                <a:gd name="T110" fmla="*/ 133 w 133"/>
                <a:gd name="T111" fmla="*/ 71 h 72"/>
                <a:gd name="T112" fmla="*/ 133 w 133"/>
                <a:gd name="T113" fmla="*/ 71 h 72"/>
                <a:gd name="T114" fmla="*/ 133 w 133"/>
                <a:gd name="T115" fmla="*/ 71 h 72"/>
                <a:gd name="T116" fmla="*/ 131 w 133"/>
                <a:gd name="T117" fmla="*/ 71 h 72"/>
                <a:gd name="T118" fmla="*/ 130 w 133"/>
                <a:gd name="T119" fmla="*/ 71 h 72"/>
                <a:gd name="T120" fmla="*/ 131 w 133"/>
                <a:gd name="T121" fmla="*/ 71 h 72"/>
                <a:gd name="T122" fmla="*/ 133 w 133"/>
                <a:gd name="T123" fmla="*/ 72 h 72"/>
                <a:gd name="T124" fmla="*/ 133 w 133"/>
                <a:gd name="T125" fmla="*/ 7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3" h="72">
                  <a:moveTo>
                    <a:pt x="23" y="10"/>
                  </a:moveTo>
                  <a:lnTo>
                    <a:pt x="24" y="10"/>
                  </a:lnTo>
                  <a:lnTo>
                    <a:pt x="23" y="10"/>
                  </a:lnTo>
                  <a:lnTo>
                    <a:pt x="21" y="10"/>
                  </a:lnTo>
                  <a:lnTo>
                    <a:pt x="21" y="8"/>
                  </a:lnTo>
                  <a:lnTo>
                    <a:pt x="21" y="7"/>
                  </a:lnTo>
                  <a:lnTo>
                    <a:pt x="20" y="7"/>
                  </a:lnTo>
                  <a:lnTo>
                    <a:pt x="20" y="6"/>
                  </a:lnTo>
                  <a:lnTo>
                    <a:pt x="19" y="4"/>
                  </a:lnTo>
                  <a:lnTo>
                    <a:pt x="19" y="4"/>
                  </a:lnTo>
                  <a:lnTo>
                    <a:pt x="17" y="4"/>
                  </a:lnTo>
                  <a:lnTo>
                    <a:pt x="17" y="6"/>
                  </a:lnTo>
                  <a:lnTo>
                    <a:pt x="17" y="6"/>
                  </a:lnTo>
                  <a:lnTo>
                    <a:pt x="16" y="4"/>
                  </a:lnTo>
                  <a:lnTo>
                    <a:pt x="14" y="4"/>
                  </a:lnTo>
                  <a:lnTo>
                    <a:pt x="16" y="3"/>
                  </a:lnTo>
                  <a:lnTo>
                    <a:pt x="14" y="2"/>
                  </a:lnTo>
                  <a:lnTo>
                    <a:pt x="13" y="2"/>
                  </a:lnTo>
                  <a:lnTo>
                    <a:pt x="13" y="2"/>
                  </a:lnTo>
                  <a:lnTo>
                    <a:pt x="13" y="2"/>
                  </a:lnTo>
                  <a:lnTo>
                    <a:pt x="12" y="2"/>
                  </a:lnTo>
                  <a:lnTo>
                    <a:pt x="10" y="2"/>
                  </a:lnTo>
                  <a:lnTo>
                    <a:pt x="10" y="2"/>
                  </a:lnTo>
                  <a:lnTo>
                    <a:pt x="8" y="2"/>
                  </a:lnTo>
                  <a:lnTo>
                    <a:pt x="6" y="0"/>
                  </a:lnTo>
                  <a:lnTo>
                    <a:pt x="6" y="0"/>
                  </a:lnTo>
                  <a:lnTo>
                    <a:pt x="5" y="0"/>
                  </a:lnTo>
                  <a:lnTo>
                    <a:pt x="0" y="0"/>
                  </a:lnTo>
                  <a:lnTo>
                    <a:pt x="0" y="0"/>
                  </a:lnTo>
                  <a:lnTo>
                    <a:pt x="1" y="0"/>
                  </a:lnTo>
                  <a:lnTo>
                    <a:pt x="4" y="2"/>
                  </a:lnTo>
                  <a:lnTo>
                    <a:pt x="4" y="2"/>
                  </a:lnTo>
                  <a:lnTo>
                    <a:pt x="4" y="3"/>
                  </a:lnTo>
                  <a:lnTo>
                    <a:pt x="4" y="3"/>
                  </a:lnTo>
                  <a:lnTo>
                    <a:pt x="5" y="3"/>
                  </a:lnTo>
                  <a:lnTo>
                    <a:pt x="9" y="4"/>
                  </a:lnTo>
                  <a:lnTo>
                    <a:pt x="10" y="6"/>
                  </a:lnTo>
                  <a:lnTo>
                    <a:pt x="10" y="6"/>
                  </a:lnTo>
                  <a:lnTo>
                    <a:pt x="12" y="6"/>
                  </a:lnTo>
                  <a:lnTo>
                    <a:pt x="13" y="6"/>
                  </a:lnTo>
                  <a:lnTo>
                    <a:pt x="13" y="7"/>
                  </a:lnTo>
                  <a:lnTo>
                    <a:pt x="14" y="7"/>
                  </a:lnTo>
                  <a:lnTo>
                    <a:pt x="14" y="8"/>
                  </a:lnTo>
                  <a:lnTo>
                    <a:pt x="16" y="8"/>
                  </a:lnTo>
                  <a:lnTo>
                    <a:pt x="17" y="8"/>
                  </a:lnTo>
                  <a:lnTo>
                    <a:pt x="17" y="10"/>
                  </a:lnTo>
                  <a:lnTo>
                    <a:pt x="19" y="11"/>
                  </a:lnTo>
                  <a:lnTo>
                    <a:pt x="20" y="12"/>
                  </a:lnTo>
                  <a:lnTo>
                    <a:pt x="21" y="14"/>
                  </a:lnTo>
                  <a:lnTo>
                    <a:pt x="21" y="14"/>
                  </a:lnTo>
                  <a:lnTo>
                    <a:pt x="23" y="14"/>
                  </a:lnTo>
                  <a:lnTo>
                    <a:pt x="24" y="12"/>
                  </a:lnTo>
                  <a:lnTo>
                    <a:pt x="24" y="12"/>
                  </a:lnTo>
                  <a:lnTo>
                    <a:pt x="23" y="11"/>
                  </a:lnTo>
                  <a:lnTo>
                    <a:pt x="23" y="10"/>
                  </a:lnTo>
                  <a:close/>
                  <a:moveTo>
                    <a:pt x="133" y="71"/>
                  </a:moveTo>
                  <a:lnTo>
                    <a:pt x="133" y="71"/>
                  </a:lnTo>
                  <a:lnTo>
                    <a:pt x="133" y="71"/>
                  </a:lnTo>
                  <a:lnTo>
                    <a:pt x="131" y="71"/>
                  </a:lnTo>
                  <a:lnTo>
                    <a:pt x="130" y="71"/>
                  </a:lnTo>
                  <a:lnTo>
                    <a:pt x="131" y="71"/>
                  </a:lnTo>
                  <a:lnTo>
                    <a:pt x="133" y="72"/>
                  </a:lnTo>
                  <a:lnTo>
                    <a:pt x="133" y="7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8" name="South Africa">
              <a:extLst>
                <a:ext uri="{FF2B5EF4-FFF2-40B4-BE49-F238E27FC236}">
                  <a16:creationId xmlns:a16="http://schemas.microsoft.com/office/drawing/2014/main" id="{18CC4CBD-2B91-4DB8-9A21-655952085AF7}"/>
                </a:ext>
              </a:extLst>
            </p:cNvPr>
            <p:cNvSpPr>
              <a:spLocks noEditPoints="1"/>
            </p:cNvSpPr>
            <p:nvPr/>
          </p:nvSpPr>
          <p:spPr bwMode="auto">
            <a:xfrm>
              <a:off x="5449607" y="4478036"/>
              <a:ext cx="465487" cy="611673"/>
            </a:xfrm>
            <a:custGeom>
              <a:avLst/>
              <a:gdLst>
                <a:gd name="T0" fmla="*/ 242 w 242"/>
                <a:gd name="T1" fmla="*/ 318 h 318"/>
                <a:gd name="T2" fmla="*/ 179 w 242"/>
                <a:gd name="T3" fmla="*/ 56 h 318"/>
                <a:gd name="T4" fmla="*/ 176 w 242"/>
                <a:gd name="T5" fmla="*/ 61 h 318"/>
                <a:gd name="T6" fmla="*/ 162 w 242"/>
                <a:gd name="T7" fmla="*/ 56 h 318"/>
                <a:gd name="T8" fmla="*/ 166 w 242"/>
                <a:gd name="T9" fmla="*/ 45 h 318"/>
                <a:gd name="T10" fmla="*/ 176 w 242"/>
                <a:gd name="T11" fmla="*/ 45 h 318"/>
                <a:gd name="T12" fmla="*/ 176 w 242"/>
                <a:gd name="T13" fmla="*/ 34 h 318"/>
                <a:gd name="T14" fmla="*/ 174 w 242"/>
                <a:gd name="T15" fmla="*/ 22 h 318"/>
                <a:gd name="T16" fmla="*/ 170 w 242"/>
                <a:gd name="T17" fmla="*/ 15 h 318"/>
                <a:gd name="T18" fmla="*/ 168 w 242"/>
                <a:gd name="T19" fmla="*/ 3 h 318"/>
                <a:gd name="T20" fmla="*/ 153 w 242"/>
                <a:gd name="T21" fmla="*/ 0 h 318"/>
                <a:gd name="T22" fmla="*/ 140 w 242"/>
                <a:gd name="T23" fmla="*/ 4 h 318"/>
                <a:gd name="T24" fmla="*/ 130 w 242"/>
                <a:gd name="T25" fmla="*/ 10 h 318"/>
                <a:gd name="T26" fmla="*/ 127 w 242"/>
                <a:gd name="T27" fmla="*/ 12 h 318"/>
                <a:gd name="T28" fmla="*/ 121 w 242"/>
                <a:gd name="T29" fmla="*/ 16 h 318"/>
                <a:gd name="T30" fmla="*/ 115 w 242"/>
                <a:gd name="T31" fmla="*/ 27 h 318"/>
                <a:gd name="T32" fmla="*/ 106 w 242"/>
                <a:gd name="T33" fmla="*/ 33 h 318"/>
                <a:gd name="T34" fmla="*/ 101 w 242"/>
                <a:gd name="T35" fmla="*/ 42 h 318"/>
                <a:gd name="T36" fmla="*/ 90 w 242"/>
                <a:gd name="T37" fmla="*/ 42 h 318"/>
                <a:gd name="T38" fmla="*/ 82 w 242"/>
                <a:gd name="T39" fmla="*/ 39 h 318"/>
                <a:gd name="T40" fmla="*/ 74 w 242"/>
                <a:gd name="T41" fmla="*/ 38 h 318"/>
                <a:gd name="T42" fmla="*/ 70 w 242"/>
                <a:gd name="T43" fmla="*/ 48 h 318"/>
                <a:gd name="T44" fmla="*/ 60 w 242"/>
                <a:gd name="T45" fmla="*/ 54 h 318"/>
                <a:gd name="T46" fmla="*/ 51 w 242"/>
                <a:gd name="T47" fmla="*/ 56 h 318"/>
                <a:gd name="T48" fmla="*/ 48 w 242"/>
                <a:gd name="T49" fmla="*/ 50 h 318"/>
                <a:gd name="T50" fmla="*/ 48 w 242"/>
                <a:gd name="T51" fmla="*/ 42 h 318"/>
                <a:gd name="T52" fmla="*/ 40 w 242"/>
                <a:gd name="T53" fmla="*/ 35 h 318"/>
                <a:gd name="T54" fmla="*/ 40 w 242"/>
                <a:gd name="T55" fmla="*/ 73 h 318"/>
                <a:gd name="T56" fmla="*/ 33 w 242"/>
                <a:gd name="T57" fmla="*/ 79 h 318"/>
                <a:gd name="T58" fmla="*/ 25 w 242"/>
                <a:gd name="T59" fmla="*/ 80 h 318"/>
                <a:gd name="T60" fmla="*/ 11 w 242"/>
                <a:gd name="T61" fmla="*/ 79 h 318"/>
                <a:gd name="T62" fmla="*/ 10 w 242"/>
                <a:gd name="T63" fmla="*/ 73 h 318"/>
                <a:gd name="T64" fmla="*/ 6 w 242"/>
                <a:gd name="T65" fmla="*/ 71 h 318"/>
                <a:gd name="T66" fmla="*/ 3 w 242"/>
                <a:gd name="T67" fmla="*/ 76 h 318"/>
                <a:gd name="T68" fmla="*/ 6 w 242"/>
                <a:gd name="T69" fmla="*/ 87 h 318"/>
                <a:gd name="T70" fmla="*/ 21 w 242"/>
                <a:gd name="T71" fmla="*/ 121 h 318"/>
                <a:gd name="T72" fmla="*/ 17 w 242"/>
                <a:gd name="T73" fmla="*/ 129 h 318"/>
                <a:gd name="T74" fmla="*/ 21 w 242"/>
                <a:gd name="T75" fmla="*/ 137 h 318"/>
                <a:gd name="T76" fmla="*/ 22 w 242"/>
                <a:gd name="T77" fmla="*/ 147 h 318"/>
                <a:gd name="T78" fmla="*/ 26 w 242"/>
                <a:gd name="T79" fmla="*/ 146 h 318"/>
                <a:gd name="T80" fmla="*/ 28 w 242"/>
                <a:gd name="T81" fmla="*/ 150 h 318"/>
                <a:gd name="T82" fmla="*/ 33 w 242"/>
                <a:gd name="T83" fmla="*/ 152 h 318"/>
                <a:gd name="T84" fmla="*/ 45 w 242"/>
                <a:gd name="T85" fmla="*/ 151 h 318"/>
                <a:gd name="T86" fmla="*/ 56 w 242"/>
                <a:gd name="T87" fmla="*/ 150 h 318"/>
                <a:gd name="T88" fmla="*/ 74 w 242"/>
                <a:gd name="T89" fmla="*/ 146 h 318"/>
                <a:gd name="T90" fmla="*/ 96 w 242"/>
                <a:gd name="T91" fmla="*/ 147 h 318"/>
                <a:gd name="T92" fmla="*/ 104 w 242"/>
                <a:gd name="T93" fmla="*/ 143 h 318"/>
                <a:gd name="T94" fmla="*/ 128 w 242"/>
                <a:gd name="T95" fmla="*/ 133 h 318"/>
                <a:gd name="T96" fmla="*/ 150 w 242"/>
                <a:gd name="T97" fmla="*/ 113 h 318"/>
                <a:gd name="T98" fmla="*/ 165 w 242"/>
                <a:gd name="T99" fmla="*/ 94 h 318"/>
                <a:gd name="T100" fmla="*/ 180 w 242"/>
                <a:gd name="T101" fmla="*/ 78 h 318"/>
                <a:gd name="T102" fmla="*/ 185 w 242"/>
                <a:gd name="T103" fmla="*/ 56 h 318"/>
                <a:gd name="T104" fmla="*/ 145 w 242"/>
                <a:gd name="T105" fmla="*/ 91 h 318"/>
                <a:gd name="T106" fmla="*/ 138 w 242"/>
                <a:gd name="T107" fmla="*/ 97 h 318"/>
                <a:gd name="T108" fmla="*/ 132 w 242"/>
                <a:gd name="T109" fmla="*/ 99 h 318"/>
                <a:gd name="T110" fmla="*/ 128 w 242"/>
                <a:gd name="T111" fmla="*/ 102 h 318"/>
                <a:gd name="T112" fmla="*/ 124 w 242"/>
                <a:gd name="T113" fmla="*/ 98 h 318"/>
                <a:gd name="T114" fmla="*/ 121 w 242"/>
                <a:gd name="T115" fmla="*/ 94 h 318"/>
                <a:gd name="T116" fmla="*/ 123 w 242"/>
                <a:gd name="T117" fmla="*/ 88 h 318"/>
                <a:gd name="T118" fmla="*/ 127 w 242"/>
                <a:gd name="T119" fmla="*/ 83 h 318"/>
                <a:gd name="T120" fmla="*/ 138 w 242"/>
                <a:gd name="T121" fmla="*/ 78 h 318"/>
                <a:gd name="T122" fmla="*/ 142 w 242"/>
                <a:gd name="T123" fmla="*/ 80 h 318"/>
                <a:gd name="T124" fmla="*/ 147 w 242"/>
                <a:gd name="T125" fmla="*/ 8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2" h="318">
                  <a:moveTo>
                    <a:pt x="242" y="317"/>
                  </a:moveTo>
                  <a:lnTo>
                    <a:pt x="242" y="317"/>
                  </a:lnTo>
                  <a:lnTo>
                    <a:pt x="241" y="317"/>
                  </a:lnTo>
                  <a:lnTo>
                    <a:pt x="240" y="317"/>
                  </a:lnTo>
                  <a:lnTo>
                    <a:pt x="240" y="318"/>
                  </a:lnTo>
                  <a:lnTo>
                    <a:pt x="240" y="318"/>
                  </a:lnTo>
                  <a:lnTo>
                    <a:pt x="242" y="318"/>
                  </a:lnTo>
                  <a:lnTo>
                    <a:pt x="242" y="318"/>
                  </a:lnTo>
                  <a:lnTo>
                    <a:pt x="242" y="318"/>
                  </a:lnTo>
                  <a:lnTo>
                    <a:pt x="242" y="317"/>
                  </a:lnTo>
                  <a:close/>
                  <a:moveTo>
                    <a:pt x="183" y="56"/>
                  </a:moveTo>
                  <a:lnTo>
                    <a:pt x="181" y="56"/>
                  </a:lnTo>
                  <a:lnTo>
                    <a:pt x="180" y="56"/>
                  </a:lnTo>
                  <a:lnTo>
                    <a:pt x="179" y="56"/>
                  </a:lnTo>
                  <a:lnTo>
                    <a:pt x="177" y="56"/>
                  </a:lnTo>
                  <a:lnTo>
                    <a:pt x="177" y="56"/>
                  </a:lnTo>
                  <a:lnTo>
                    <a:pt x="177" y="56"/>
                  </a:lnTo>
                  <a:lnTo>
                    <a:pt x="176" y="56"/>
                  </a:lnTo>
                  <a:lnTo>
                    <a:pt x="176" y="57"/>
                  </a:lnTo>
                  <a:lnTo>
                    <a:pt x="176" y="60"/>
                  </a:lnTo>
                  <a:lnTo>
                    <a:pt x="176" y="61"/>
                  </a:lnTo>
                  <a:lnTo>
                    <a:pt x="173" y="61"/>
                  </a:lnTo>
                  <a:lnTo>
                    <a:pt x="170" y="61"/>
                  </a:lnTo>
                  <a:lnTo>
                    <a:pt x="168" y="61"/>
                  </a:lnTo>
                  <a:lnTo>
                    <a:pt x="166" y="59"/>
                  </a:lnTo>
                  <a:lnTo>
                    <a:pt x="165" y="57"/>
                  </a:lnTo>
                  <a:lnTo>
                    <a:pt x="164" y="56"/>
                  </a:lnTo>
                  <a:lnTo>
                    <a:pt x="162" y="56"/>
                  </a:lnTo>
                  <a:lnTo>
                    <a:pt x="162" y="54"/>
                  </a:lnTo>
                  <a:lnTo>
                    <a:pt x="162" y="53"/>
                  </a:lnTo>
                  <a:lnTo>
                    <a:pt x="162" y="52"/>
                  </a:lnTo>
                  <a:lnTo>
                    <a:pt x="162" y="50"/>
                  </a:lnTo>
                  <a:lnTo>
                    <a:pt x="165" y="49"/>
                  </a:lnTo>
                  <a:lnTo>
                    <a:pt x="165" y="46"/>
                  </a:lnTo>
                  <a:lnTo>
                    <a:pt x="166" y="45"/>
                  </a:lnTo>
                  <a:lnTo>
                    <a:pt x="168" y="44"/>
                  </a:lnTo>
                  <a:lnTo>
                    <a:pt x="169" y="42"/>
                  </a:lnTo>
                  <a:lnTo>
                    <a:pt x="169" y="42"/>
                  </a:lnTo>
                  <a:lnTo>
                    <a:pt x="169" y="42"/>
                  </a:lnTo>
                  <a:lnTo>
                    <a:pt x="172" y="44"/>
                  </a:lnTo>
                  <a:lnTo>
                    <a:pt x="174" y="45"/>
                  </a:lnTo>
                  <a:lnTo>
                    <a:pt x="176" y="45"/>
                  </a:lnTo>
                  <a:lnTo>
                    <a:pt x="176" y="45"/>
                  </a:lnTo>
                  <a:lnTo>
                    <a:pt x="176" y="45"/>
                  </a:lnTo>
                  <a:lnTo>
                    <a:pt x="176" y="44"/>
                  </a:lnTo>
                  <a:lnTo>
                    <a:pt x="176" y="41"/>
                  </a:lnTo>
                  <a:lnTo>
                    <a:pt x="176" y="38"/>
                  </a:lnTo>
                  <a:lnTo>
                    <a:pt x="176" y="37"/>
                  </a:lnTo>
                  <a:lnTo>
                    <a:pt x="176" y="34"/>
                  </a:lnTo>
                  <a:lnTo>
                    <a:pt x="176" y="31"/>
                  </a:lnTo>
                  <a:lnTo>
                    <a:pt x="176" y="30"/>
                  </a:lnTo>
                  <a:lnTo>
                    <a:pt x="176" y="27"/>
                  </a:lnTo>
                  <a:lnTo>
                    <a:pt x="176" y="26"/>
                  </a:lnTo>
                  <a:lnTo>
                    <a:pt x="176" y="26"/>
                  </a:lnTo>
                  <a:lnTo>
                    <a:pt x="176" y="25"/>
                  </a:lnTo>
                  <a:lnTo>
                    <a:pt x="174" y="22"/>
                  </a:lnTo>
                  <a:lnTo>
                    <a:pt x="174" y="20"/>
                  </a:lnTo>
                  <a:lnTo>
                    <a:pt x="173" y="19"/>
                  </a:lnTo>
                  <a:lnTo>
                    <a:pt x="173" y="19"/>
                  </a:lnTo>
                  <a:lnTo>
                    <a:pt x="173" y="18"/>
                  </a:lnTo>
                  <a:lnTo>
                    <a:pt x="172" y="16"/>
                  </a:lnTo>
                  <a:lnTo>
                    <a:pt x="172" y="15"/>
                  </a:lnTo>
                  <a:lnTo>
                    <a:pt x="170" y="15"/>
                  </a:lnTo>
                  <a:lnTo>
                    <a:pt x="170" y="14"/>
                  </a:lnTo>
                  <a:lnTo>
                    <a:pt x="170" y="10"/>
                  </a:lnTo>
                  <a:lnTo>
                    <a:pt x="170" y="8"/>
                  </a:lnTo>
                  <a:lnTo>
                    <a:pt x="169" y="5"/>
                  </a:lnTo>
                  <a:lnTo>
                    <a:pt x="169" y="4"/>
                  </a:lnTo>
                  <a:lnTo>
                    <a:pt x="168" y="3"/>
                  </a:lnTo>
                  <a:lnTo>
                    <a:pt x="168" y="3"/>
                  </a:lnTo>
                  <a:lnTo>
                    <a:pt x="168" y="1"/>
                  </a:lnTo>
                  <a:lnTo>
                    <a:pt x="166" y="1"/>
                  </a:lnTo>
                  <a:lnTo>
                    <a:pt x="164" y="1"/>
                  </a:lnTo>
                  <a:lnTo>
                    <a:pt x="162" y="1"/>
                  </a:lnTo>
                  <a:lnTo>
                    <a:pt x="159" y="1"/>
                  </a:lnTo>
                  <a:lnTo>
                    <a:pt x="155" y="1"/>
                  </a:lnTo>
                  <a:lnTo>
                    <a:pt x="153" y="0"/>
                  </a:lnTo>
                  <a:lnTo>
                    <a:pt x="150" y="0"/>
                  </a:lnTo>
                  <a:lnTo>
                    <a:pt x="146" y="0"/>
                  </a:lnTo>
                  <a:lnTo>
                    <a:pt x="146" y="0"/>
                  </a:lnTo>
                  <a:lnTo>
                    <a:pt x="143" y="0"/>
                  </a:lnTo>
                  <a:lnTo>
                    <a:pt x="142" y="1"/>
                  </a:lnTo>
                  <a:lnTo>
                    <a:pt x="142" y="3"/>
                  </a:lnTo>
                  <a:lnTo>
                    <a:pt x="140" y="4"/>
                  </a:lnTo>
                  <a:lnTo>
                    <a:pt x="139" y="4"/>
                  </a:lnTo>
                  <a:lnTo>
                    <a:pt x="138" y="4"/>
                  </a:lnTo>
                  <a:lnTo>
                    <a:pt x="135" y="5"/>
                  </a:lnTo>
                  <a:lnTo>
                    <a:pt x="134" y="5"/>
                  </a:lnTo>
                  <a:lnTo>
                    <a:pt x="131" y="8"/>
                  </a:lnTo>
                  <a:lnTo>
                    <a:pt x="130" y="10"/>
                  </a:lnTo>
                  <a:lnTo>
                    <a:pt x="130" y="10"/>
                  </a:lnTo>
                  <a:lnTo>
                    <a:pt x="130" y="11"/>
                  </a:lnTo>
                  <a:lnTo>
                    <a:pt x="128" y="11"/>
                  </a:lnTo>
                  <a:lnTo>
                    <a:pt x="128" y="11"/>
                  </a:lnTo>
                  <a:lnTo>
                    <a:pt x="128" y="12"/>
                  </a:lnTo>
                  <a:lnTo>
                    <a:pt x="128" y="12"/>
                  </a:lnTo>
                  <a:lnTo>
                    <a:pt x="127" y="12"/>
                  </a:lnTo>
                  <a:lnTo>
                    <a:pt x="127" y="12"/>
                  </a:lnTo>
                  <a:lnTo>
                    <a:pt x="126" y="14"/>
                  </a:lnTo>
                  <a:lnTo>
                    <a:pt x="126" y="14"/>
                  </a:lnTo>
                  <a:lnTo>
                    <a:pt x="124" y="15"/>
                  </a:lnTo>
                  <a:lnTo>
                    <a:pt x="123" y="15"/>
                  </a:lnTo>
                  <a:lnTo>
                    <a:pt x="123" y="15"/>
                  </a:lnTo>
                  <a:lnTo>
                    <a:pt x="121" y="16"/>
                  </a:lnTo>
                  <a:lnTo>
                    <a:pt x="121" y="16"/>
                  </a:lnTo>
                  <a:lnTo>
                    <a:pt x="120" y="16"/>
                  </a:lnTo>
                  <a:lnTo>
                    <a:pt x="120" y="18"/>
                  </a:lnTo>
                  <a:lnTo>
                    <a:pt x="119" y="19"/>
                  </a:lnTo>
                  <a:lnTo>
                    <a:pt x="117" y="25"/>
                  </a:lnTo>
                  <a:lnTo>
                    <a:pt x="117" y="26"/>
                  </a:lnTo>
                  <a:lnTo>
                    <a:pt x="116" y="26"/>
                  </a:lnTo>
                  <a:lnTo>
                    <a:pt x="115" y="27"/>
                  </a:lnTo>
                  <a:lnTo>
                    <a:pt x="113" y="29"/>
                  </a:lnTo>
                  <a:lnTo>
                    <a:pt x="113" y="29"/>
                  </a:lnTo>
                  <a:lnTo>
                    <a:pt x="109" y="30"/>
                  </a:lnTo>
                  <a:lnTo>
                    <a:pt x="109" y="30"/>
                  </a:lnTo>
                  <a:lnTo>
                    <a:pt x="108" y="30"/>
                  </a:lnTo>
                  <a:lnTo>
                    <a:pt x="106" y="31"/>
                  </a:lnTo>
                  <a:lnTo>
                    <a:pt x="106" y="33"/>
                  </a:lnTo>
                  <a:lnTo>
                    <a:pt x="105" y="35"/>
                  </a:lnTo>
                  <a:lnTo>
                    <a:pt x="105" y="37"/>
                  </a:lnTo>
                  <a:lnTo>
                    <a:pt x="105" y="39"/>
                  </a:lnTo>
                  <a:lnTo>
                    <a:pt x="104" y="41"/>
                  </a:lnTo>
                  <a:lnTo>
                    <a:pt x="102" y="42"/>
                  </a:lnTo>
                  <a:lnTo>
                    <a:pt x="102" y="42"/>
                  </a:lnTo>
                  <a:lnTo>
                    <a:pt x="101" y="42"/>
                  </a:lnTo>
                  <a:lnTo>
                    <a:pt x="100" y="42"/>
                  </a:lnTo>
                  <a:lnTo>
                    <a:pt x="98" y="42"/>
                  </a:lnTo>
                  <a:lnTo>
                    <a:pt x="97" y="42"/>
                  </a:lnTo>
                  <a:lnTo>
                    <a:pt x="96" y="44"/>
                  </a:lnTo>
                  <a:lnTo>
                    <a:pt x="94" y="44"/>
                  </a:lnTo>
                  <a:lnTo>
                    <a:pt x="92" y="44"/>
                  </a:lnTo>
                  <a:lnTo>
                    <a:pt x="90" y="42"/>
                  </a:lnTo>
                  <a:lnTo>
                    <a:pt x="89" y="42"/>
                  </a:lnTo>
                  <a:lnTo>
                    <a:pt x="87" y="41"/>
                  </a:lnTo>
                  <a:lnTo>
                    <a:pt x="87" y="41"/>
                  </a:lnTo>
                  <a:lnTo>
                    <a:pt x="85" y="41"/>
                  </a:lnTo>
                  <a:lnTo>
                    <a:pt x="85" y="41"/>
                  </a:lnTo>
                  <a:lnTo>
                    <a:pt x="83" y="41"/>
                  </a:lnTo>
                  <a:lnTo>
                    <a:pt x="82" y="39"/>
                  </a:lnTo>
                  <a:lnTo>
                    <a:pt x="81" y="38"/>
                  </a:lnTo>
                  <a:lnTo>
                    <a:pt x="79" y="37"/>
                  </a:lnTo>
                  <a:lnTo>
                    <a:pt x="78" y="37"/>
                  </a:lnTo>
                  <a:lnTo>
                    <a:pt x="77" y="37"/>
                  </a:lnTo>
                  <a:lnTo>
                    <a:pt x="75" y="37"/>
                  </a:lnTo>
                  <a:lnTo>
                    <a:pt x="75" y="38"/>
                  </a:lnTo>
                  <a:lnTo>
                    <a:pt x="74" y="38"/>
                  </a:lnTo>
                  <a:lnTo>
                    <a:pt x="73" y="39"/>
                  </a:lnTo>
                  <a:lnTo>
                    <a:pt x="73" y="41"/>
                  </a:lnTo>
                  <a:lnTo>
                    <a:pt x="73" y="42"/>
                  </a:lnTo>
                  <a:lnTo>
                    <a:pt x="71" y="44"/>
                  </a:lnTo>
                  <a:lnTo>
                    <a:pt x="70" y="46"/>
                  </a:lnTo>
                  <a:lnTo>
                    <a:pt x="70" y="48"/>
                  </a:lnTo>
                  <a:lnTo>
                    <a:pt x="70" y="48"/>
                  </a:lnTo>
                  <a:lnTo>
                    <a:pt x="68" y="49"/>
                  </a:lnTo>
                  <a:lnTo>
                    <a:pt x="66" y="50"/>
                  </a:lnTo>
                  <a:lnTo>
                    <a:pt x="64" y="53"/>
                  </a:lnTo>
                  <a:lnTo>
                    <a:pt x="63" y="53"/>
                  </a:lnTo>
                  <a:lnTo>
                    <a:pt x="62" y="53"/>
                  </a:lnTo>
                  <a:lnTo>
                    <a:pt x="62" y="54"/>
                  </a:lnTo>
                  <a:lnTo>
                    <a:pt x="60" y="54"/>
                  </a:lnTo>
                  <a:lnTo>
                    <a:pt x="60" y="56"/>
                  </a:lnTo>
                  <a:lnTo>
                    <a:pt x="59" y="56"/>
                  </a:lnTo>
                  <a:lnTo>
                    <a:pt x="59" y="56"/>
                  </a:lnTo>
                  <a:lnTo>
                    <a:pt x="58" y="56"/>
                  </a:lnTo>
                  <a:lnTo>
                    <a:pt x="56" y="56"/>
                  </a:lnTo>
                  <a:lnTo>
                    <a:pt x="52" y="56"/>
                  </a:lnTo>
                  <a:lnTo>
                    <a:pt x="51" y="56"/>
                  </a:lnTo>
                  <a:lnTo>
                    <a:pt x="51" y="56"/>
                  </a:lnTo>
                  <a:lnTo>
                    <a:pt x="49" y="56"/>
                  </a:lnTo>
                  <a:lnTo>
                    <a:pt x="48" y="56"/>
                  </a:lnTo>
                  <a:lnTo>
                    <a:pt x="48" y="54"/>
                  </a:lnTo>
                  <a:lnTo>
                    <a:pt x="48" y="53"/>
                  </a:lnTo>
                  <a:lnTo>
                    <a:pt x="48" y="52"/>
                  </a:lnTo>
                  <a:lnTo>
                    <a:pt x="48" y="50"/>
                  </a:lnTo>
                  <a:lnTo>
                    <a:pt x="49" y="49"/>
                  </a:lnTo>
                  <a:lnTo>
                    <a:pt x="49" y="48"/>
                  </a:lnTo>
                  <a:lnTo>
                    <a:pt x="49" y="48"/>
                  </a:lnTo>
                  <a:lnTo>
                    <a:pt x="49" y="46"/>
                  </a:lnTo>
                  <a:lnTo>
                    <a:pt x="49" y="46"/>
                  </a:lnTo>
                  <a:lnTo>
                    <a:pt x="49" y="45"/>
                  </a:lnTo>
                  <a:lnTo>
                    <a:pt x="48" y="42"/>
                  </a:lnTo>
                  <a:lnTo>
                    <a:pt x="47" y="39"/>
                  </a:lnTo>
                  <a:lnTo>
                    <a:pt x="45" y="37"/>
                  </a:lnTo>
                  <a:lnTo>
                    <a:pt x="45" y="35"/>
                  </a:lnTo>
                  <a:lnTo>
                    <a:pt x="44" y="34"/>
                  </a:lnTo>
                  <a:lnTo>
                    <a:pt x="41" y="31"/>
                  </a:lnTo>
                  <a:lnTo>
                    <a:pt x="40" y="31"/>
                  </a:lnTo>
                  <a:lnTo>
                    <a:pt x="40" y="35"/>
                  </a:lnTo>
                  <a:lnTo>
                    <a:pt x="40" y="41"/>
                  </a:lnTo>
                  <a:lnTo>
                    <a:pt x="40" y="46"/>
                  </a:lnTo>
                  <a:lnTo>
                    <a:pt x="40" y="52"/>
                  </a:lnTo>
                  <a:lnTo>
                    <a:pt x="40" y="57"/>
                  </a:lnTo>
                  <a:lnTo>
                    <a:pt x="40" y="63"/>
                  </a:lnTo>
                  <a:lnTo>
                    <a:pt x="40" y="68"/>
                  </a:lnTo>
                  <a:lnTo>
                    <a:pt x="40" y="73"/>
                  </a:lnTo>
                  <a:lnTo>
                    <a:pt x="40" y="75"/>
                  </a:lnTo>
                  <a:lnTo>
                    <a:pt x="39" y="75"/>
                  </a:lnTo>
                  <a:lnTo>
                    <a:pt x="37" y="76"/>
                  </a:lnTo>
                  <a:lnTo>
                    <a:pt x="36" y="78"/>
                  </a:lnTo>
                  <a:lnTo>
                    <a:pt x="34" y="78"/>
                  </a:lnTo>
                  <a:lnTo>
                    <a:pt x="33" y="79"/>
                  </a:lnTo>
                  <a:lnTo>
                    <a:pt x="33" y="79"/>
                  </a:lnTo>
                  <a:lnTo>
                    <a:pt x="32" y="79"/>
                  </a:lnTo>
                  <a:lnTo>
                    <a:pt x="32" y="80"/>
                  </a:lnTo>
                  <a:lnTo>
                    <a:pt x="32" y="82"/>
                  </a:lnTo>
                  <a:lnTo>
                    <a:pt x="30" y="82"/>
                  </a:lnTo>
                  <a:lnTo>
                    <a:pt x="29" y="82"/>
                  </a:lnTo>
                  <a:lnTo>
                    <a:pt x="28" y="80"/>
                  </a:lnTo>
                  <a:lnTo>
                    <a:pt x="25" y="80"/>
                  </a:lnTo>
                  <a:lnTo>
                    <a:pt x="21" y="80"/>
                  </a:lnTo>
                  <a:lnTo>
                    <a:pt x="20" y="80"/>
                  </a:lnTo>
                  <a:lnTo>
                    <a:pt x="17" y="80"/>
                  </a:lnTo>
                  <a:lnTo>
                    <a:pt x="15" y="79"/>
                  </a:lnTo>
                  <a:lnTo>
                    <a:pt x="14" y="79"/>
                  </a:lnTo>
                  <a:lnTo>
                    <a:pt x="13" y="79"/>
                  </a:lnTo>
                  <a:lnTo>
                    <a:pt x="11" y="79"/>
                  </a:lnTo>
                  <a:lnTo>
                    <a:pt x="11" y="78"/>
                  </a:lnTo>
                  <a:lnTo>
                    <a:pt x="11" y="76"/>
                  </a:lnTo>
                  <a:lnTo>
                    <a:pt x="10" y="76"/>
                  </a:lnTo>
                  <a:lnTo>
                    <a:pt x="10" y="75"/>
                  </a:lnTo>
                  <a:lnTo>
                    <a:pt x="11" y="75"/>
                  </a:lnTo>
                  <a:lnTo>
                    <a:pt x="11" y="75"/>
                  </a:lnTo>
                  <a:lnTo>
                    <a:pt x="10" y="73"/>
                  </a:lnTo>
                  <a:lnTo>
                    <a:pt x="10" y="72"/>
                  </a:lnTo>
                  <a:lnTo>
                    <a:pt x="9" y="72"/>
                  </a:lnTo>
                  <a:lnTo>
                    <a:pt x="9" y="72"/>
                  </a:lnTo>
                  <a:lnTo>
                    <a:pt x="9" y="72"/>
                  </a:lnTo>
                  <a:lnTo>
                    <a:pt x="9" y="71"/>
                  </a:lnTo>
                  <a:lnTo>
                    <a:pt x="7" y="71"/>
                  </a:lnTo>
                  <a:lnTo>
                    <a:pt x="6" y="71"/>
                  </a:lnTo>
                  <a:lnTo>
                    <a:pt x="5" y="72"/>
                  </a:lnTo>
                  <a:lnTo>
                    <a:pt x="5" y="72"/>
                  </a:lnTo>
                  <a:lnTo>
                    <a:pt x="5" y="73"/>
                  </a:lnTo>
                  <a:lnTo>
                    <a:pt x="5" y="73"/>
                  </a:lnTo>
                  <a:lnTo>
                    <a:pt x="5" y="75"/>
                  </a:lnTo>
                  <a:lnTo>
                    <a:pt x="3" y="75"/>
                  </a:lnTo>
                  <a:lnTo>
                    <a:pt x="3" y="76"/>
                  </a:lnTo>
                  <a:lnTo>
                    <a:pt x="3" y="76"/>
                  </a:lnTo>
                  <a:lnTo>
                    <a:pt x="2" y="76"/>
                  </a:lnTo>
                  <a:lnTo>
                    <a:pt x="0" y="78"/>
                  </a:lnTo>
                  <a:lnTo>
                    <a:pt x="0" y="78"/>
                  </a:lnTo>
                  <a:lnTo>
                    <a:pt x="0" y="78"/>
                  </a:lnTo>
                  <a:lnTo>
                    <a:pt x="3" y="82"/>
                  </a:lnTo>
                  <a:lnTo>
                    <a:pt x="6" y="87"/>
                  </a:lnTo>
                  <a:lnTo>
                    <a:pt x="9" y="95"/>
                  </a:lnTo>
                  <a:lnTo>
                    <a:pt x="10" y="99"/>
                  </a:lnTo>
                  <a:lnTo>
                    <a:pt x="14" y="108"/>
                  </a:lnTo>
                  <a:lnTo>
                    <a:pt x="17" y="112"/>
                  </a:lnTo>
                  <a:lnTo>
                    <a:pt x="20" y="116"/>
                  </a:lnTo>
                  <a:lnTo>
                    <a:pt x="20" y="116"/>
                  </a:lnTo>
                  <a:lnTo>
                    <a:pt x="21" y="121"/>
                  </a:lnTo>
                  <a:lnTo>
                    <a:pt x="21" y="122"/>
                  </a:lnTo>
                  <a:lnTo>
                    <a:pt x="21" y="125"/>
                  </a:lnTo>
                  <a:lnTo>
                    <a:pt x="21" y="128"/>
                  </a:lnTo>
                  <a:lnTo>
                    <a:pt x="20" y="129"/>
                  </a:lnTo>
                  <a:lnTo>
                    <a:pt x="18" y="129"/>
                  </a:lnTo>
                  <a:lnTo>
                    <a:pt x="17" y="128"/>
                  </a:lnTo>
                  <a:lnTo>
                    <a:pt x="17" y="129"/>
                  </a:lnTo>
                  <a:lnTo>
                    <a:pt x="15" y="129"/>
                  </a:lnTo>
                  <a:lnTo>
                    <a:pt x="17" y="132"/>
                  </a:lnTo>
                  <a:lnTo>
                    <a:pt x="17" y="132"/>
                  </a:lnTo>
                  <a:lnTo>
                    <a:pt x="18" y="133"/>
                  </a:lnTo>
                  <a:lnTo>
                    <a:pt x="18" y="135"/>
                  </a:lnTo>
                  <a:lnTo>
                    <a:pt x="20" y="136"/>
                  </a:lnTo>
                  <a:lnTo>
                    <a:pt x="21" y="137"/>
                  </a:lnTo>
                  <a:lnTo>
                    <a:pt x="21" y="139"/>
                  </a:lnTo>
                  <a:lnTo>
                    <a:pt x="22" y="142"/>
                  </a:lnTo>
                  <a:lnTo>
                    <a:pt x="22" y="142"/>
                  </a:lnTo>
                  <a:lnTo>
                    <a:pt x="24" y="143"/>
                  </a:lnTo>
                  <a:lnTo>
                    <a:pt x="22" y="144"/>
                  </a:lnTo>
                  <a:lnTo>
                    <a:pt x="21" y="146"/>
                  </a:lnTo>
                  <a:lnTo>
                    <a:pt x="22" y="147"/>
                  </a:lnTo>
                  <a:lnTo>
                    <a:pt x="22" y="148"/>
                  </a:lnTo>
                  <a:lnTo>
                    <a:pt x="24" y="150"/>
                  </a:lnTo>
                  <a:lnTo>
                    <a:pt x="24" y="147"/>
                  </a:lnTo>
                  <a:lnTo>
                    <a:pt x="24" y="146"/>
                  </a:lnTo>
                  <a:lnTo>
                    <a:pt x="24" y="146"/>
                  </a:lnTo>
                  <a:lnTo>
                    <a:pt x="25" y="146"/>
                  </a:lnTo>
                  <a:lnTo>
                    <a:pt x="26" y="146"/>
                  </a:lnTo>
                  <a:lnTo>
                    <a:pt x="26" y="146"/>
                  </a:lnTo>
                  <a:lnTo>
                    <a:pt x="26" y="146"/>
                  </a:lnTo>
                  <a:lnTo>
                    <a:pt x="28" y="147"/>
                  </a:lnTo>
                  <a:lnTo>
                    <a:pt x="28" y="148"/>
                  </a:lnTo>
                  <a:lnTo>
                    <a:pt x="28" y="148"/>
                  </a:lnTo>
                  <a:lnTo>
                    <a:pt x="28" y="150"/>
                  </a:lnTo>
                  <a:lnTo>
                    <a:pt x="28" y="150"/>
                  </a:lnTo>
                  <a:lnTo>
                    <a:pt x="29" y="148"/>
                  </a:lnTo>
                  <a:lnTo>
                    <a:pt x="30" y="150"/>
                  </a:lnTo>
                  <a:lnTo>
                    <a:pt x="30" y="150"/>
                  </a:lnTo>
                  <a:lnTo>
                    <a:pt x="32" y="150"/>
                  </a:lnTo>
                  <a:lnTo>
                    <a:pt x="32" y="150"/>
                  </a:lnTo>
                  <a:lnTo>
                    <a:pt x="33" y="151"/>
                  </a:lnTo>
                  <a:lnTo>
                    <a:pt x="33" y="152"/>
                  </a:lnTo>
                  <a:lnTo>
                    <a:pt x="33" y="152"/>
                  </a:lnTo>
                  <a:lnTo>
                    <a:pt x="33" y="152"/>
                  </a:lnTo>
                  <a:lnTo>
                    <a:pt x="36" y="154"/>
                  </a:lnTo>
                  <a:lnTo>
                    <a:pt x="39" y="154"/>
                  </a:lnTo>
                  <a:lnTo>
                    <a:pt x="40" y="155"/>
                  </a:lnTo>
                  <a:lnTo>
                    <a:pt x="41" y="155"/>
                  </a:lnTo>
                  <a:lnTo>
                    <a:pt x="45" y="151"/>
                  </a:lnTo>
                  <a:lnTo>
                    <a:pt x="47" y="151"/>
                  </a:lnTo>
                  <a:lnTo>
                    <a:pt x="49" y="150"/>
                  </a:lnTo>
                  <a:lnTo>
                    <a:pt x="51" y="150"/>
                  </a:lnTo>
                  <a:lnTo>
                    <a:pt x="52" y="150"/>
                  </a:lnTo>
                  <a:lnTo>
                    <a:pt x="52" y="150"/>
                  </a:lnTo>
                  <a:lnTo>
                    <a:pt x="55" y="150"/>
                  </a:lnTo>
                  <a:lnTo>
                    <a:pt x="56" y="150"/>
                  </a:lnTo>
                  <a:lnTo>
                    <a:pt x="58" y="150"/>
                  </a:lnTo>
                  <a:lnTo>
                    <a:pt x="60" y="150"/>
                  </a:lnTo>
                  <a:lnTo>
                    <a:pt x="66" y="146"/>
                  </a:lnTo>
                  <a:lnTo>
                    <a:pt x="67" y="146"/>
                  </a:lnTo>
                  <a:lnTo>
                    <a:pt x="70" y="144"/>
                  </a:lnTo>
                  <a:lnTo>
                    <a:pt x="71" y="144"/>
                  </a:lnTo>
                  <a:lnTo>
                    <a:pt x="74" y="146"/>
                  </a:lnTo>
                  <a:lnTo>
                    <a:pt x="78" y="146"/>
                  </a:lnTo>
                  <a:lnTo>
                    <a:pt x="78" y="146"/>
                  </a:lnTo>
                  <a:lnTo>
                    <a:pt x="81" y="144"/>
                  </a:lnTo>
                  <a:lnTo>
                    <a:pt x="82" y="144"/>
                  </a:lnTo>
                  <a:lnTo>
                    <a:pt x="87" y="146"/>
                  </a:lnTo>
                  <a:lnTo>
                    <a:pt x="93" y="147"/>
                  </a:lnTo>
                  <a:lnTo>
                    <a:pt x="96" y="147"/>
                  </a:lnTo>
                  <a:lnTo>
                    <a:pt x="96" y="146"/>
                  </a:lnTo>
                  <a:lnTo>
                    <a:pt x="97" y="144"/>
                  </a:lnTo>
                  <a:lnTo>
                    <a:pt x="98" y="144"/>
                  </a:lnTo>
                  <a:lnTo>
                    <a:pt x="102" y="146"/>
                  </a:lnTo>
                  <a:lnTo>
                    <a:pt x="104" y="146"/>
                  </a:lnTo>
                  <a:lnTo>
                    <a:pt x="104" y="144"/>
                  </a:lnTo>
                  <a:lnTo>
                    <a:pt x="104" y="143"/>
                  </a:lnTo>
                  <a:lnTo>
                    <a:pt x="106" y="142"/>
                  </a:lnTo>
                  <a:lnTo>
                    <a:pt x="108" y="142"/>
                  </a:lnTo>
                  <a:lnTo>
                    <a:pt x="113" y="142"/>
                  </a:lnTo>
                  <a:lnTo>
                    <a:pt x="115" y="142"/>
                  </a:lnTo>
                  <a:lnTo>
                    <a:pt x="120" y="139"/>
                  </a:lnTo>
                  <a:lnTo>
                    <a:pt x="124" y="136"/>
                  </a:lnTo>
                  <a:lnTo>
                    <a:pt x="128" y="133"/>
                  </a:lnTo>
                  <a:lnTo>
                    <a:pt x="130" y="132"/>
                  </a:lnTo>
                  <a:lnTo>
                    <a:pt x="134" y="129"/>
                  </a:lnTo>
                  <a:lnTo>
                    <a:pt x="136" y="127"/>
                  </a:lnTo>
                  <a:lnTo>
                    <a:pt x="140" y="122"/>
                  </a:lnTo>
                  <a:lnTo>
                    <a:pt x="143" y="120"/>
                  </a:lnTo>
                  <a:lnTo>
                    <a:pt x="147" y="116"/>
                  </a:lnTo>
                  <a:lnTo>
                    <a:pt x="150" y="113"/>
                  </a:lnTo>
                  <a:lnTo>
                    <a:pt x="151" y="112"/>
                  </a:lnTo>
                  <a:lnTo>
                    <a:pt x="153" y="112"/>
                  </a:lnTo>
                  <a:lnTo>
                    <a:pt x="157" y="106"/>
                  </a:lnTo>
                  <a:lnTo>
                    <a:pt x="159" y="103"/>
                  </a:lnTo>
                  <a:lnTo>
                    <a:pt x="161" y="99"/>
                  </a:lnTo>
                  <a:lnTo>
                    <a:pt x="164" y="95"/>
                  </a:lnTo>
                  <a:lnTo>
                    <a:pt x="165" y="94"/>
                  </a:lnTo>
                  <a:lnTo>
                    <a:pt x="166" y="90"/>
                  </a:lnTo>
                  <a:lnTo>
                    <a:pt x="169" y="87"/>
                  </a:lnTo>
                  <a:lnTo>
                    <a:pt x="174" y="82"/>
                  </a:lnTo>
                  <a:lnTo>
                    <a:pt x="174" y="82"/>
                  </a:lnTo>
                  <a:lnTo>
                    <a:pt x="176" y="80"/>
                  </a:lnTo>
                  <a:lnTo>
                    <a:pt x="177" y="80"/>
                  </a:lnTo>
                  <a:lnTo>
                    <a:pt x="180" y="78"/>
                  </a:lnTo>
                  <a:lnTo>
                    <a:pt x="180" y="76"/>
                  </a:lnTo>
                  <a:lnTo>
                    <a:pt x="183" y="72"/>
                  </a:lnTo>
                  <a:lnTo>
                    <a:pt x="184" y="65"/>
                  </a:lnTo>
                  <a:lnTo>
                    <a:pt x="184" y="63"/>
                  </a:lnTo>
                  <a:lnTo>
                    <a:pt x="185" y="59"/>
                  </a:lnTo>
                  <a:lnTo>
                    <a:pt x="187" y="56"/>
                  </a:lnTo>
                  <a:lnTo>
                    <a:pt x="185" y="56"/>
                  </a:lnTo>
                  <a:lnTo>
                    <a:pt x="183" y="56"/>
                  </a:lnTo>
                  <a:close/>
                  <a:moveTo>
                    <a:pt x="147" y="86"/>
                  </a:moveTo>
                  <a:lnTo>
                    <a:pt x="146" y="87"/>
                  </a:lnTo>
                  <a:lnTo>
                    <a:pt x="146" y="90"/>
                  </a:lnTo>
                  <a:lnTo>
                    <a:pt x="145" y="90"/>
                  </a:lnTo>
                  <a:lnTo>
                    <a:pt x="145" y="90"/>
                  </a:lnTo>
                  <a:lnTo>
                    <a:pt x="145" y="91"/>
                  </a:lnTo>
                  <a:lnTo>
                    <a:pt x="143" y="93"/>
                  </a:lnTo>
                  <a:lnTo>
                    <a:pt x="143" y="94"/>
                  </a:lnTo>
                  <a:lnTo>
                    <a:pt x="143" y="94"/>
                  </a:lnTo>
                  <a:lnTo>
                    <a:pt x="142" y="94"/>
                  </a:lnTo>
                  <a:lnTo>
                    <a:pt x="142" y="95"/>
                  </a:lnTo>
                  <a:lnTo>
                    <a:pt x="139" y="95"/>
                  </a:lnTo>
                  <a:lnTo>
                    <a:pt x="138" y="97"/>
                  </a:lnTo>
                  <a:lnTo>
                    <a:pt x="138" y="97"/>
                  </a:lnTo>
                  <a:lnTo>
                    <a:pt x="138" y="97"/>
                  </a:lnTo>
                  <a:lnTo>
                    <a:pt x="136" y="97"/>
                  </a:lnTo>
                  <a:lnTo>
                    <a:pt x="136" y="97"/>
                  </a:lnTo>
                  <a:lnTo>
                    <a:pt x="135" y="97"/>
                  </a:lnTo>
                  <a:lnTo>
                    <a:pt x="135" y="97"/>
                  </a:lnTo>
                  <a:lnTo>
                    <a:pt x="132" y="99"/>
                  </a:lnTo>
                  <a:lnTo>
                    <a:pt x="132" y="101"/>
                  </a:lnTo>
                  <a:lnTo>
                    <a:pt x="132" y="101"/>
                  </a:lnTo>
                  <a:lnTo>
                    <a:pt x="132" y="102"/>
                  </a:lnTo>
                  <a:lnTo>
                    <a:pt x="131" y="102"/>
                  </a:lnTo>
                  <a:lnTo>
                    <a:pt x="131" y="102"/>
                  </a:lnTo>
                  <a:lnTo>
                    <a:pt x="130" y="102"/>
                  </a:lnTo>
                  <a:lnTo>
                    <a:pt x="128" y="102"/>
                  </a:lnTo>
                  <a:lnTo>
                    <a:pt x="127" y="101"/>
                  </a:lnTo>
                  <a:lnTo>
                    <a:pt x="127" y="101"/>
                  </a:lnTo>
                  <a:lnTo>
                    <a:pt x="126" y="99"/>
                  </a:lnTo>
                  <a:lnTo>
                    <a:pt x="126" y="99"/>
                  </a:lnTo>
                  <a:lnTo>
                    <a:pt x="126" y="99"/>
                  </a:lnTo>
                  <a:lnTo>
                    <a:pt x="124" y="99"/>
                  </a:lnTo>
                  <a:lnTo>
                    <a:pt x="124" y="98"/>
                  </a:lnTo>
                  <a:lnTo>
                    <a:pt x="124" y="98"/>
                  </a:lnTo>
                  <a:lnTo>
                    <a:pt x="124" y="98"/>
                  </a:lnTo>
                  <a:lnTo>
                    <a:pt x="124" y="98"/>
                  </a:lnTo>
                  <a:lnTo>
                    <a:pt x="124" y="97"/>
                  </a:lnTo>
                  <a:lnTo>
                    <a:pt x="123" y="95"/>
                  </a:lnTo>
                  <a:lnTo>
                    <a:pt x="123" y="95"/>
                  </a:lnTo>
                  <a:lnTo>
                    <a:pt x="121" y="94"/>
                  </a:lnTo>
                  <a:lnTo>
                    <a:pt x="121" y="93"/>
                  </a:lnTo>
                  <a:lnTo>
                    <a:pt x="120" y="91"/>
                  </a:lnTo>
                  <a:lnTo>
                    <a:pt x="120" y="90"/>
                  </a:lnTo>
                  <a:lnTo>
                    <a:pt x="120" y="90"/>
                  </a:lnTo>
                  <a:lnTo>
                    <a:pt x="120" y="90"/>
                  </a:lnTo>
                  <a:lnTo>
                    <a:pt x="121" y="88"/>
                  </a:lnTo>
                  <a:lnTo>
                    <a:pt x="123" y="88"/>
                  </a:lnTo>
                  <a:lnTo>
                    <a:pt x="124" y="88"/>
                  </a:lnTo>
                  <a:lnTo>
                    <a:pt x="124" y="87"/>
                  </a:lnTo>
                  <a:lnTo>
                    <a:pt x="126" y="86"/>
                  </a:lnTo>
                  <a:lnTo>
                    <a:pt x="126" y="86"/>
                  </a:lnTo>
                  <a:lnTo>
                    <a:pt x="126" y="86"/>
                  </a:lnTo>
                  <a:lnTo>
                    <a:pt x="127" y="84"/>
                  </a:lnTo>
                  <a:lnTo>
                    <a:pt x="127" y="83"/>
                  </a:lnTo>
                  <a:lnTo>
                    <a:pt x="128" y="82"/>
                  </a:lnTo>
                  <a:lnTo>
                    <a:pt x="130" y="82"/>
                  </a:lnTo>
                  <a:lnTo>
                    <a:pt x="131" y="80"/>
                  </a:lnTo>
                  <a:lnTo>
                    <a:pt x="132" y="79"/>
                  </a:lnTo>
                  <a:lnTo>
                    <a:pt x="134" y="79"/>
                  </a:lnTo>
                  <a:lnTo>
                    <a:pt x="136" y="78"/>
                  </a:lnTo>
                  <a:lnTo>
                    <a:pt x="138" y="78"/>
                  </a:lnTo>
                  <a:lnTo>
                    <a:pt x="138" y="78"/>
                  </a:lnTo>
                  <a:lnTo>
                    <a:pt x="138" y="78"/>
                  </a:lnTo>
                  <a:lnTo>
                    <a:pt x="139" y="78"/>
                  </a:lnTo>
                  <a:lnTo>
                    <a:pt x="139" y="79"/>
                  </a:lnTo>
                  <a:lnTo>
                    <a:pt x="140" y="79"/>
                  </a:lnTo>
                  <a:lnTo>
                    <a:pt x="140" y="79"/>
                  </a:lnTo>
                  <a:lnTo>
                    <a:pt x="142" y="80"/>
                  </a:lnTo>
                  <a:lnTo>
                    <a:pt x="143" y="82"/>
                  </a:lnTo>
                  <a:lnTo>
                    <a:pt x="145" y="83"/>
                  </a:lnTo>
                  <a:lnTo>
                    <a:pt x="146" y="83"/>
                  </a:lnTo>
                  <a:lnTo>
                    <a:pt x="146" y="83"/>
                  </a:lnTo>
                  <a:lnTo>
                    <a:pt x="146" y="84"/>
                  </a:lnTo>
                  <a:lnTo>
                    <a:pt x="146" y="84"/>
                  </a:lnTo>
                  <a:lnTo>
                    <a:pt x="147" y="86"/>
                  </a:lnTo>
                  <a:lnTo>
                    <a:pt x="147" y="86"/>
                  </a:lnTo>
                  <a:close/>
                </a:path>
              </a:pathLst>
            </a:custGeom>
            <a:solidFill>
              <a:schemeClr val="tx1"/>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49" name="Western Sahara">
              <a:extLst>
                <a:ext uri="{FF2B5EF4-FFF2-40B4-BE49-F238E27FC236}">
                  <a16:creationId xmlns:a16="http://schemas.microsoft.com/office/drawing/2014/main" id="{04C3B979-56F8-49CC-9C3E-CC910186793F}"/>
                </a:ext>
              </a:extLst>
            </p:cNvPr>
            <p:cNvSpPr>
              <a:spLocks/>
            </p:cNvSpPr>
            <p:nvPr/>
          </p:nvSpPr>
          <p:spPr bwMode="auto">
            <a:xfrm>
              <a:off x="4718677" y="3373947"/>
              <a:ext cx="182733" cy="159650"/>
            </a:xfrm>
            <a:custGeom>
              <a:avLst/>
              <a:gdLst>
                <a:gd name="T0" fmla="*/ 0 w 95"/>
                <a:gd name="T1" fmla="*/ 81 h 83"/>
                <a:gd name="T2" fmla="*/ 1 w 95"/>
                <a:gd name="T3" fmla="*/ 76 h 83"/>
                <a:gd name="T4" fmla="*/ 5 w 95"/>
                <a:gd name="T5" fmla="*/ 65 h 83"/>
                <a:gd name="T6" fmla="*/ 9 w 95"/>
                <a:gd name="T7" fmla="*/ 58 h 83"/>
                <a:gd name="T8" fmla="*/ 11 w 95"/>
                <a:gd name="T9" fmla="*/ 56 h 83"/>
                <a:gd name="T10" fmla="*/ 14 w 95"/>
                <a:gd name="T11" fmla="*/ 50 h 83"/>
                <a:gd name="T12" fmla="*/ 15 w 95"/>
                <a:gd name="T13" fmla="*/ 46 h 83"/>
                <a:gd name="T14" fmla="*/ 14 w 95"/>
                <a:gd name="T15" fmla="*/ 49 h 83"/>
                <a:gd name="T16" fmla="*/ 15 w 95"/>
                <a:gd name="T17" fmla="*/ 45 h 83"/>
                <a:gd name="T18" fmla="*/ 23 w 95"/>
                <a:gd name="T19" fmla="*/ 38 h 83"/>
                <a:gd name="T20" fmla="*/ 26 w 95"/>
                <a:gd name="T21" fmla="*/ 30 h 83"/>
                <a:gd name="T22" fmla="*/ 29 w 95"/>
                <a:gd name="T23" fmla="*/ 23 h 83"/>
                <a:gd name="T24" fmla="*/ 31 w 95"/>
                <a:gd name="T25" fmla="*/ 17 h 83"/>
                <a:gd name="T26" fmla="*/ 35 w 95"/>
                <a:gd name="T27" fmla="*/ 15 h 83"/>
                <a:gd name="T28" fmla="*/ 41 w 95"/>
                <a:gd name="T29" fmla="*/ 9 h 83"/>
                <a:gd name="T30" fmla="*/ 45 w 95"/>
                <a:gd name="T31" fmla="*/ 0 h 83"/>
                <a:gd name="T32" fmla="*/ 54 w 95"/>
                <a:gd name="T33" fmla="*/ 0 h 83"/>
                <a:gd name="T34" fmla="*/ 64 w 95"/>
                <a:gd name="T35" fmla="*/ 0 h 83"/>
                <a:gd name="T36" fmla="*/ 73 w 95"/>
                <a:gd name="T37" fmla="*/ 0 h 83"/>
                <a:gd name="T38" fmla="*/ 83 w 95"/>
                <a:gd name="T39" fmla="*/ 0 h 83"/>
                <a:gd name="T40" fmla="*/ 92 w 95"/>
                <a:gd name="T41" fmla="*/ 0 h 83"/>
                <a:gd name="T42" fmla="*/ 95 w 95"/>
                <a:gd name="T43" fmla="*/ 5 h 83"/>
                <a:gd name="T44" fmla="*/ 95 w 95"/>
                <a:gd name="T45" fmla="*/ 12 h 83"/>
                <a:gd name="T46" fmla="*/ 95 w 95"/>
                <a:gd name="T47" fmla="*/ 19 h 83"/>
                <a:gd name="T48" fmla="*/ 91 w 95"/>
                <a:gd name="T49" fmla="*/ 20 h 83"/>
                <a:gd name="T50" fmla="*/ 84 w 95"/>
                <a:gd name="T51" fmla="*/ 20 h 83"/>
                <a:gd name="T52" fmla="*/ 79 w 95"/>
                <a:gd name="T53" fmla="*/ 20 h 83"/>
                <a:gd name="T54" fmla="*/ 72 w 95"/>
                <a:gd name="T55" fmla="*/ 20 h 83"/>
                <a:gd name="T56" fmla="*/ 65 w 95"/>
                <a:gd name="T57" fmla="*/ 20 h 83"/>
                <a:gd name="T58" fmla="*/ 60 w 95"/>
                <a:gd name="T59" fmla="*/ 20 h 83"/>
                <a:gd name="T60" fmla="*/ 58 w 95"/>
                <a:gd name="T61" fmla="*/ 23 h 83"/>
                <a:gd name="T62" fmla="*/ 58 w 95"/>
                <a:gd name="T63" fmla="*/ 28 h 83"/>
                <a:gd name="T64" fmla="*/ 58 w 95"/>
                <a:gd name="T65" fmla="*/ 34 h 83"/>
                <a:gd name="T66" fmla="*/ 58 w 95"/>
                <a:gd name="T67" fmla="*/ 38 h 83"/>
                <a:gd name="T68" fmla="*/ 58 w 95"/>
                <a:gd name="T69" fmla="*/ 43 h 83"/>
                <a:gd name="T70" fmla="*/ 58 w 95"/>
                <a:gd name="T71" fmla="*/ 47 h 83"/>
                <a:gd name="T72" fmla="*/ 57 w 95"/>
                <a:gd name="T73" fmla="*/ 52 h 83"/>
                <a:gd name="T74" fmla="*/ 52 w 95"/>
                <a:gd name="T75" fmla="*/ 53 h 83"/>
                <a:gd name="T76" fmla="*/ 48 w 95"/>
                <a:gd name="T77" fmla="*/ 56 h 83"/>
                <a:gd name="T78" fmla="*/ 45 w 95"/>
                <a:gd name="T79" fmla="*/ 58 h 83"/>
                <a:gd name="T80" fmla="*/ 45 w 95"/>
                <a:gd name="T81" fmla="*/ 61 h 83"/>
                <a:gd name="T82" fmla="*/ 46 w 95"/>
                <a:gd name="T83" fmla="*/ 65 h 83"/>
                <a:gd name="T84" fmla="*/ 46 w 95"/>
                <a:gd name="T85" fmla="*/ 69 h 83"/>
                <a:gd name="T86" fmla="*/ 46 w 95"/>
                <a:gd name="T87" fmla="*/ 75 h 83"/>
                <a:gd name="T88" fmla="*/ 42 w 95"/>
                <a:gd name="T89" fmla="*/ 76 h 83"/>
                <a:gd name="T90" fmla="*/ 34 w 95"/>
                <a:gd name="T91" fmla="*/ 76 h 83"/>
                <a:gd name="T92" fmla="*/ 27 w 95"/>
                <a:gd name="T93" fmla="*/ 76 h 83"/>
                <a:gd name="T94" fmla="*/ 19 w 95"/>
                <a:gd name="T95" fmla="*/ 76 h 83"/>
                <a:gd name="T96" fmla="*/ 11 w 95"/>
                <a:gd name="T97" fmla="*/ 76 h 83"/>
                <a:gd name="T98" fmla="*/ 3 w 95"/>
                <a:gd name="T99" fmla="*/ 76 h 83"/>
                <a:gd name="T100" fmla="*/ 1 w 95"/>
                <a:gd name="T101" fmla="*/ 8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83">
                  <a:moveTo>
                    <a:pt x="1" y="80"/>
                  </a:moveTo>
                  <a:lnTo>
                    <a:pt x="1" y="80"/>
                  </a:lnTo>
                  <a:lnTo>
                    <a:pt x="0" y="81"/>
                  </a:lnTo>
                  <a:lnTo>
                    <a:pt x="1" y="83"/>
                  </a:lnTo>
                  <a:lnTo>
                    <a:pt x="0" y="81"/>
                  </a:lnTo>
                  <a:lnTo>
                    <a:pt x="1" y="76"/>
                  </a:lnTo>
                  <a:lnTo>
                    <a:pt x="3" y="69"/>
                  </a:lnTo>
                  <a:lnTo>
                    <a:pt x="4" y="66"/>
                  </a:lnTo>
                  <a:lnTo>
                    <a:pt x="5" y="65"/>
                  </a:lnTo>
                  <a:lnTo>
                    <a:pt x="7" y="64"/>
                  </a:lnTo>
                  <a:lnTo>
                    <a:pt x="8" y="61"/>
                  </a:lnTo>
                  <a:lnTo>
                    <a:pt x="9" y="58"/>
                  </a:lnTo>
                  <a:lnTo>
                    <a:pt x="11" y="57"/>
                  </a:lnTo>
                  <a:lnTo>
                    <a:pt x="11" y="56"/>
                  </a:lnTo>
                  <a:lnTo>
                    <a:pt x="11" y="56"/>
                  </a:lnTo>
                  <a:lnTo>
                    <a:pt x="11" y="54"/>
                  </a:lnTo>
                  <a:lnTo>
                    <a:pt x="12" y="52"/>
                  </a:lnTo>
                  <a:lnTo>
                    <a:pt x="14" y="50"/>
                  </a:lnTo>
                  <a:lnTo>
                    <a:pt x="15" y="47"/>
                  </a:lnTo>
                  <a:lnTo>
                    <a:pt x="15" y="47"/>
                  </a:lnTo>
                  <a:lnTo>
                    <a:pt x="15" y="46"/>
                  </a:lnTo>
                  <a:lnTo>
                    <a:pt x="15" y="46"/>
                  </a:lnTo>
                  <a:lnTo>
                    <a:pt x="14" y="47"/>
                  </a:lnTo>
                  <a:lnTo>
                    <a:pt x="14" y="49"/>
                  </a:lnTo>
                  <a:lnTo>
                    <a:pt x="14" y="47"/>
                  </a:lnTo>
                  <a:lnTo>
                    <a:pt x="14" y="46"/>
                  </a:lnTo>
                  <a:lnTo>
                    <a:pt x="15" y="45"/>
                  </a:lnTo>
                  <a:lnTo>
                    <a:pt x="18" y="43"/>
                  </a:lnTo>
                  <a:lnTo>
                    <a:pt x="22" y="39"/>
                  </a:lnTo>
                  <a:lnTo>
                    <a:pt x="23" y="38"/>
                  </a:lnTo>
                  <a:lnTo>
                    <a:pt x="24" y="35"/>
                  </a:lnTo>
                  <a:lnTo>
                    <a:pt x="26" y="34"/>
                  </a:lnTo>
                  <a:lnTo>
                    <a:pt x="26" y="30"/>
                  </a:lnTo>
                  <a:lnTo>
                    <a:pt x="26" y="27"/>
                  </a:lnTo>
                  <a:lnTo>
                    <a:pt x="27" y="26"/>
                  </a:lnTo>
                  <a:lnTo>
                    <a:pt x="29" y="23"/>
                  </a:lnTo>
                  <a:lnTo>
                    <a:pt x="30" y="22"/>
                  </a:lnTo>
                  <a:lnTo>
                    <a:pt x="30" y="19"/>
                  </a:lnTo>
                  <a:lnTo>
                    <a:pt x="31" y="17"/>
                  </a:lnTo>
                  <a:lnTo>
                    <a:pt x="31" y="16"/>
                  </a:lnTo>
                  <a:lnTo>
                    <a:pt x="34" y="15"/>
                  </a:lnTo>
                  <a:lnTo>
                    <a:pt x="35" y="15"/>
                  </a:lnTo>
                  <a:lnTo>
                    <a:pt x="39" y="12"/>
                  </a:lnTo>
                  <a:lnTo>
                    <a:pt x="41" y="12"/>
                  </a:lnTo>
                  <a:lnTo>
                    <a:pt x="41" y="9"/>
                  </a:lnTo>
                  <a:lnTo>
                    <a:pt x="42" y="7"/>
                  </a:lnTo>
                  <a:lnTo>
                    <a:pt x="43" y="3"/>
                  </a:lnTo>
                  <a:lnTo>
                    <a:pt x="45" y="0"/>
                  </a:lnTo>
                  <a:lnTo>
                    <a:pt x="48" y="0"/>
                  </a:lnTo>
                  <a:lnTo>
                    <a:pt x="52" y="0"/>
                  </a:lnTo>
                  <a:lnTo>
                    <a:pt x="54" y="0"/>
                  </a:lnTo>
                  <a:lnTo>
                    <a:pt x="57" y="0"/>
                  </a:lnTo>
                  <a:lnTo>
                    <a:pt x="61" y="0"/>
                  </a:lnTo>
                  <a:lnTo>
                    <a:pt x="64" y="0"/>
                  </a:lnTo>
                  <a:lnTo>
                    <a:pt x="67" y="0"/>
                  </a:lnTo>
                  <a:lnTo>
                    <a:pt x="71" y="0"/>
                  </a:lnTo>
                  <a:lnTo>
                    <a:pt x="73" y="0"/>
                  </a:lnTo>
                  <a:lnTo>
                    <a:pt x="76" y="0"/>
                  </a:lnTo>
                  <a:lnTo>
                    <a:pt x="80" y="0"/>
                  </a:lnTo>
                  <a:lnTo>
                    <a:pt x="83" y="0"/>
                  </a:lnTo>
                  <a:lnTo>
                    <a:pt x="86" y="0"/>
                  </a:lnTo>
                  <a:lnTo>
                    <a:pt x="90" y="0"/>
                  </a:lnTo>
                  <a:lnTo>
                    <a:pt x="92" y="0"/>
                  </a:lnTo>
                  <a:lnTo>
                    <a:pt x="95" y="0"/>
                  </a:lnTo>
                  <a:lnTo>
                    <a:pt x="95" y="3"/>
                  </a:lnTo>
                  <a:lnTo>
                    <a:pt x="95" y="5"/>
                  </a:lnTo>
                  <a:lnTo>
                    <a:pt x="95" y="7"/>
                  </a:lnTo>
                  <a:lnTo>
                    <a:pt x="95" y="9"/>
                  </a:lnTo>
                  <a:lnTo>
                    <a:pt x="95" y="12"/>
                  </a:lnTo>
                  <a:lnTo>
                    <a:pt x="95" y="15"/>
                  </a:lnTo>
                  <a:lnTo>
                    <a:pt x="95" y="17"/>
                  </a:lnTo>
                  <a:lnTo>
                    <a:pt x="95" y="19"/>
                  </a:lnTo>
                  <a:lnTo>
                    <a:pt x="95" y="20"/>
                  </a:lnTo>
                  <a:lnTo>
                    <a:pt x="94" y="20"/>
                  </a:lnTo>
                  <a:lnTo>
                    <a:pt x="91" y="20"/>
                  </a:lnTo>
                  <a:lnTo>
                    <a:pt x="90" y="20"/>
                  </a:lnTo>
                  <a:lnTo>
                    <a:pt x="87" y="20"/>
                  </a:lnTo>
                  <a:lnTo>
                    <a:pt x="84" y="20"/>
                  </a:lnTo>
                  <a:lnTo>
                    <a:pt x="83" y="20"/>
                  </a:lnTo>
                  <a:lnTo>
                    <a:pt x="80" y="20"/>
                  </a:lnTo>
                  <a:lnTo>
                    <a:pt x="79" y="20"/>
                  </a:lnTo>
                  <a:lnTo>
                    <a:pt x="76" y="20"/>
                  </a:lnTo>
                  <a:lnTo>
                    <a:pt x="75" y="20"/>
                  </a:lnTo>
                  <a:lnTo>
                    <a:pt x="72" y="20"/>
                  </a:lnTo>
                  <a:lnTo>
                    <a:pt x="71" y="20"/>
                  </a:lnTo>
                  <a:lnTo>
                    <a:pt x="68" y="20"/>
                  </a:lnTo>
                  <a:lnTo>
                    <a:pt x="65" y="20"/>
                  </a:lnTo>
                  <a:lnTo>
                    <a:pt x="64" y="20"/>
                  </a:lnTo>
                  <a:lnTo>
                    <a:pt x="61" y="20"/>
                  </a:lnTo>
                  <a:lnTo>
                    <a:pt x="60" y="20"/>
                  </a:lnTo>
                  <a:lnTo>
                    <a:pt x="58" y="20"/>
                  </a:lnTo>
                  <a:lnTo>
                    <a:pt x="58" y="22"/>
                  </a:lnTo>
                  <a:lnTo>
                    <a:pt x="58" y="23"/>
                  </a:lnTo>
                  <a:lnTo>
                    <a:pt x="58" y="26"/>
                  </a:lnTo>
                  <a:lnTo>
                    <a:pt x="58" y="27"/>
                  </a:lnTo>
                  <a:lnTo>
                    <a:pt x="58" y="28"/>
                  </a:lnTo>
                  <a:lnTo>
                    <a:pt x="58" y="30"/>
                  </a:lnTo>
                  <a:lnTo>
                    <a:pt x="58" y="31"/>
                  </a:lnTo>
                  <a:lnTo>
                    <a:pt x="58" y="34"/>
                  </a:lnTo>
                  <a:lnTo>
                    <a:pt x="58" y="35"/>
                  </a:lnTo>
                  <a:lnTo>
                    <a:pt x="58" y="37"/>
                  </a:lnTo>
                  <a:lnTo>
                    <a:pt x="58" y="38"/>
                  </a:lnTo>
                  <a:lnTo>
                    <a:pt x="58" y="39"/>
                  </a:lnTo>
                  <a:lnTo>
                    <a:pt x="58" y="42"/>
                  </a:lnTo>
                  <a:lnTo>
                    <a:pt x="58" y="43"/>
                  </a:lnTo>
                  <a:lnTo>
                    <a:pt x="58" y="45"/>
                  </a:lnTo>
                  <a:lnTo>
                    <a:pt x="58" y="46"/>
                  </a:lnTo>
                  <a:lnTo>
                    <a:pt x="58" y="47"/>
                  </a:lnTo>
                  <a:lnTo>
                    <a:pt x="58" y="49"/>
                  </a:lnTo>
                  <a:lnTo>
                    <a:pt x="58" y="50"/>
                  </a:lnTo>
                  <a:lnTo>
                    <a:pt x="57" y="52"/>
                  </a:lnTo>
                  <a:lnTo>
                    <a:pt x="56" y="52"/>
                  </a:lnTo>
                  <a:lnTo>
                    <a:pt x="54" y="53"/>
                  </a:lnTo>
                  <a:lnTo>
                    <a:pt x="52" y="53"/>
                  </a:lnTo>
                  <a:lnTo>
                    <a:pt x="52" y="53"/>
                  </a:lnTo>
                  <a:lnTo>
                    <a:pt x="50" y="54"/>
                  </a:lnTo>
                  <a:lnTo>
                    <a:pt x="48" y="56"/>
                  </a:lnTo>
                  <a:lnTo>
                    <a:pt x="46" y="56"/>
                  </a:lnTo>
                  <a:lnTo>
                    <a:pt x="45" y="58"/>
                  </a:lnTo>
                  <a:lnTo>
                    <a:pt x="45" y="58"/>
                  </a:lnTo>
                  <a:lnTo>
                    <a:pt x="45" y="60"/>
                  </a:lnTo>
                  <a:lnTo>
                    <a:pt x="45" y="60"/>
                  </a:lnTo>
                  <a:lnTo>
                    <a:pt x="45" y="61"/>
                  </a:lnTo>
                  <a:lnTo>
                    <a:pt x="46" y="62"/>
                  </a:lnTo>
                  <a:lnTo>
                    <a:pt x="46" y="64"/>
                  </a:lnTo>
                  <a:lnTo>
                    <a:pt x="46" y="65"/>
                  </a:lnTo>
                  <a:lnTo>
                    <a:pt x="46" y="66"/>
                  </a:lnTo>
                  <a:lnTo>
                    <a:pt x="46" y="68"/>
                  </a:lnTo>
                  <a:lnTo>
                    <a:pt x="46" y="69"/>
                  </a:lnTo>
                  <a:lnTo>
                    <a:pt x="46" y="72"/>
                  </a:lnTo>
                  <a:lnTo>
                    <a:pt x="46" y="73"/>
                  </a:lnTo>
                  <a:lnTo>
                    <a:pt x="46" y="75"/>
                  </a:lnTo>
                  <a:lnTo>
                    <a:pt x="46" y="76"/>
                  </a:lnTo>
                  <a:lnTo>
                    <a:pt x="45" y="76"/>
                  </a:lnTo>
                  <a:lnTo>
                    <a:pt x="42" y="76"/>
                  </a:lnTo>
                  <a:lnTo>
                    <a:pt x="39" y="76"/>
                  </a:lnTo>
                  <a:lnTo>
                    <a:pt x="37" y="76"/>
                  </a:lnTo>
                  <a:lnTo>
                    <a:pt x="34" y="76"/>
                  </a:lnTo>
                  <a:lnTo>
                    <a:pt x="31" y="76"/>
                  </a:lnTo>
                  <a:lnTo>
                    <a:pt x="30" y="76"/>
                  </a:lnTo>
                  <a:lnTo>
                    <a:pt x="27" y="76"/>
                  </a:lnTo>
                  <a:lnTo>
                    <a:pt x="24" y="76"/>
                  </a:lnTo>
                  <a:lnTo>
                    <a:pt x="22" y="76"/>
                  </a:lnTo>
                  <a:lnTo>
                    <a:pt x="19" y="76"/>
                  </a:lnTo>
                  <a:lnTo>
                    <a:pt x="16" y="76"/>
                  </a:lnTo>
                  <a:lnTo>
                    <a:pt x="14" y="76"/>
                  </a:lnTo>
                  <a:lnTo>
                    <a:pt x="11" y="76"/>
                  </a:lnTo>
                  <a:lnTo>
                    <a:pt x="8" y="76"/>
                  </a:lnTo>
                  <a:lnTo>
                    <a:pt x="5" y="76"/>
                  </a:lnTo>
                  <a:lnTo>
                    <a:pt x="3" y="76"/>
                  </a:lnTo>
                  <a:lnTo>
                    <a:pt x="1" y="76"/>
                  </a:lnTo>
                  <a:lnTo>
                    <a:pt x="1" y="79"/>
                  </a:lnTo>
                  <a:lnTo>
                    <a:pt x="1" y="8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50" name="Somalia">
              <a:extLst>
                <a:ext uri="{FF2B5EF4-FFF2-40B4-BE49-F238E27FC236}">
                  <a16:creationId xmlns:a16="http://schemas.microsoft.com/office/drawing/2014/main" id="{A93B1E5E-7E94-43C6-B5D3-39F9412FBEF3}"/>
                </a:ext>
              </a:extLst>
            </p:cNvPr>
            <p:cNvSpPr>
              <a:spLocks/>
            </p:cNvSpPr>
            <p:nvPr/>
          </p:nvSpPr>
          <p:spPr bwMode="auto">
            <a:xfrm>
              <a:off x="5984340" y="3729794"/>
              <a:ext cx="226973" cy="296219"/>
            </a:xfrm>
            <a:custGeom>
              <a:avLst/>
              <a:gdLst>
                <a:gd name="T0" fmla="*/ 115 w 118"/>
                <a:gd name="T1" fmla="*/ 16 h 154"/>
                <a:gd name="T2" fmla="*/ 114 w 118"/>
                <a:gd name="T3" fmla="*/ 16 h 154"/>
                <a:gd name="T4" fmla="*/ 115 w 118"/>
                <a:gd name="T5" fmla="*/ 15 h 154"/>
                <a:gd name="T6" fmla="*/ 115 w 118"/>
                <a:gd name="T7" fmla="*/ 3 h 154"/>
                <a:gd name="T8" fmla="*/ 111 w 118"/>
                <a:gd name="T9" fmla="*/ 0 h 154"/>
                <a:gd name="T10" fmla="*/ 103 w 118"/>
                <a:gd name="T11" fmla="*/ 4 h 154"/>
                <a:gd name="T12" fmla="*/ 91 w 118"/>
                <a:gd name="T13" fmla="*/ 8 h 154"/>
                <a:gd name="T14" fmla="*/ 84 w 118"/>
                <a:gd name="T15" fmla="*/ 7 h 154"/>
                <a:gd name="T16" fmla="*/ 73 w 118"/>
                <a:gd name="T17" fmla="*/ 8 h 154"/>
                <a:gd name="T18" fmla="*/ 62 w 118"/>
                <a:gd name="T19" fmla="*/ 13 h 154"/>
                <a:gd name="T20" fmla="*/ 53 w 118"/>
                <a:gd name="T21" fmla="*/ 13 h 154"/>
                <a:gd name="T22" fmla="*/ 38 w 118"/>
                <a:gd name="T23" fmla="*/ 16 h 154"/>
                <a:gd name="T24" fmla="*/ 28 w 118"/>
                <a:gd name="T25" fmla="*/ 7 h 154"/>
                <a:gd name="T26" fmla="*/ 21 w 118"/>
                <a:gd name="T27" fmla="*/ 11 h 154"/>
                <a:gd name="T28" fmla="*/ 20 w 118"/>
                <a:gd name="T29" fmla="*/ 13 h 154"/>
                <a:gd name="T30" fmla="*/ 20 w 118"/>
                <a:gd name="T31" fmla="*/ 16 h 154"/>
                <a:gd name="T32" fmla="*/ 21 w 118"/>
                <a:gd name="T33" fmla="*/ 20 h 154"/>
                <a:gd name="T34" fmla="*/ 26 w 118"/>
                <a:gd name="T35" fmla="*/ 24 h 154"/>
                <a:gd name="T36" fmla="*/ 30 w 118"/>
                <a:gd name="T37" fmla="*/ 30 h 154"/>
                <a:gd name="T38" fmla="*/ 35 w 118"/>
                <a:gd name="T39" fmla="*/ 34 h 154"/>
                <a:gd name="T40" fmla="*/ 49 w 118"/>
                <a:gd name="T41" fmla="*/ 38 h 154"/>
                <a:gd name="T42" fmla="*/ 64 w 118"/>
                <a:gd name="T43" fmla="*/ 43 h 154"/>
                <a:gd name="T44" fmla="*/ 76 w 118"/>
                <a:gd name="T45" fmla="*/ 45 h 154"/>
                <a:gd name="T46" fmla="*/ 70 w 118"/>
                <a:gd name="T47" fmla="*/ 54 h 154"/>
                <a:gd name="T48" fmla="*/ 58 w 118"/>
                <a:gd name="T49" fmla="*/ 65 h 154"/>
                <a:gd name="T50" fmla="*/ 47 w 118"/>
                <a:gd name="T51" fmla="*/ 77 h 154"/>
                <a:gd name="T52" fmla="*/ 38 w 118"/>
                <a:gd name="T53" fmla="*/ 79 h 154"/>
                <a:gd name="T54" fmla="*/ 32 w 118"/>
                <a:gd name="T55" fmla="*/ 80 h 154"/>
                <a:gd name="T56" fmla="*/ 24 w 118"/>
                <a:gd name="T57" fmla="*/ 83 h 154"/>
                <a:gd name="T58" fmla="*/ 21 w 118"/>
                <a:gd name="T59" fmla="*/ 87 h 154"/>
                <a:gd name="T60" fmla="*/ 12 w 118"/>
                <a:gd name="T61" fmla="*/ 88 h 154"/>
                <a:gd name="T62" fmla="*/ 7 w 118"/>
                <a:gd name="T63" fmla="*/ 95 h 154"/>
                <a:gd name="T64" fmla="*/ 0 w 118"/>
                <a:gd name="T65" fmla="*/ 103 h 154"/>
                <a:gd name="T66" fmla="*/ 0 w 118"/>
                <a:gd name="T67" fmla="*/ 129 h 154"/>
                <a:gd name="T68" fmla="*/ 1 w 118"/>
                <a:gd name="T69" fmla="*/ 147 h 154"/>
                <a:gd name="T70" fmla="*/ 7 w 118"/>
                <a:gd name="T71" fmla="*/ 154 h 154"/>
                <a:gd name="T72" fmla="*/ 9 w 118"/>
                <a:gd name="T73" fmla="*/ 148 h 154"/>
                <a:gd name="T74" fmla="*/ 13 w 118"/>
                <a:gd name="T75" fmla="*/ 144 h 154"/>
                <a:gd name="T76" fmla="*/ 17 w 118"/>
                <a:gd name="T77" fmla="*/ 139 h 154"/>
                <a:gd name="T78" fmla="*/ 31 w 118"/>
                <a:gd name="T79" fmla="*/ 125 h 154"/>
                <a:gd name="T80" fmla="*/ 55 w 118"/>
                <a:gd name="T81" fmla="*/ 109 h 154"/>
                <a:gd name="T82" fmla="*/ 79 w 118"/>
                <a:gd name="T83" fmla="*/ 84 h 154"/>
                <a:gd name="T84" fmla="*/ 92 w 118"/>
                <a:gd name="T85" fmla="*/ 62 h 154"/>
                <a:gd name="T86" fmla="*/ 99 w 118"/>
                <a:gd name="T87" fmla="*/ 50 h 154"/>
                <a:gd name="T88" fmla="*/ 106 w 118"/>
                <a:gd name="T89" fmla="*/ 39 h 154"/>
                <a:gd name="T90" fmla="*/ 110 w 118"/>
                <a:gd name="T91" fmla="*/ 31 h 154"/>
                <a:gd name="T92" fmla="*/ 113 w 118"/>
                <a:gd name="T93" fmla="*/ 19 h 154"/>
                <a:gd name="T94" fmla="*/ 117 w 118"/>
                <a:gd name="T95" fmla="*/ 18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8" h="154">
                  <a:moveTo>
                    <a:pt x="118" y="16"/>
                  </a:moveTo>
                  <a:lnTo>
                    <a:pt x="117" y="16"/>
                  </a:lnTo>
                  <a:lnTo>
                    <a:pt x="115" y="16"/>
                  </a:lnTo>
                  <a:lnTo>
                    <a:pt x="115" y="16"/>
                  </a:lnTo>
                  <a:lnTo>
                    <a:pt x="115" y="16"/>
                  </a:lnTo>
                  <a:lnTo>
                    <a:pt x="114" y="18"/>
                  </a:lnTo>
                  <a:lnTo>
                    <a:pt x="114" y="18"/>
                  </a:lnTo>
                  <a:lnTo>
                    <a:pt x="114" y="16"/>
                  </a:lnTo>
                  <a:lnTo>
                    <a:pt x="114" y="16"/>
                  </a:lnTo>
                  <a:lnTo>
                    <a:pt x="115" y="16"/>
                  </a:lnTo>
                  <a:lnTo>
                    <a:pt x="115" y="15"/>
                  </a:lnTo>
                  <a:lnTo>
                    <a:pt x="115" y="15"/>
                  </a:lnTo>
                  <a:lnTo>
                    <a:pt x="115" y="9"/>
                  </a:lnTo>
                  <a:lnTo>
                    <a:pt x="114" y="7"/>
                  </a:lnTo>
                  <a:lnTo>
                    <a:pt x="115" y="5"/>
                  </a:lnTo>
                  <a:lnTo>
                    <a:pt x="115" y="3"/>
                  </a:lnTo>
                  <a:lnTo>
                    <a:pt x="117" y="3"/>
                  </a:lnTo>
                  <a:lnTo>
                    <a:pt x="117" y="1"/>
                  </a:lnTo>
                  <a:lnTo>
                    <a:pt x="115" y="1"/>
                  </a:lnTo>
                  <a:lnTo>
                    <a:pt x="111" y="0"/>
                  </a:lnTo>
                  <a:lnTo>
                    <a:pt x="110" y="0"/>
                  </a:lnTo>
                  <a:lnTo>
                    <a:pt x="108" y="1"/>
                  </a:lnTo>
                  <a:lnTo>
                    <a:pt x="107" y="3"/>
                  </a:lnTo>
                  <a:lnTo>
                    <a:pt x="103" y="4"/>
                  </a:lnTo>
                  <a:lnTo>
                    <a:pt x="98" y="5"/>
                  </a:lnTo>
                  <a:lnTo>
                    <a:pt x="95" y="7"/>
                  </a:lnTo>
                  <a:lnTo>
                    <a:pt x="92" y="8"/>
                  </a:lnTo>
                  <a:lnTo>
                    <a:pt x="91" y="8"/>
                  </a:lnTo>
                  <a:lnTo>
                    <a:pt x="89" y="8"/>
                  </a:lnTo>
                  <a:lnTo>
                    <a:pt x="87" y="7"/>
                  </a:lnTo>
                  <a:lnTo>
                    <a:pt x="85" y="7"/>
                  </a:lnTo>
                  <a:lnTo>
                    <a:pt x="84" y="7"/>
                  </a:lnTo>
                  <a:lnTo>
                    <a:pt x="80" y="9"/>
                  </a:lnTo>
                  <a:lnTo>
                    <a:pt x="76" y="9"/>
                  </a:lnTo>
                  <a:lnTo>
                    <a:pt x="73" y="8"/>
                  </a:lnTo>
                  <a:lnTo>
                    <a:pt x="73" y="8"/>
                  </a:lnTo>
                  <a:lnTo>
                    <a:pt x="70" y="9"/>
                  </a:lnTo>
                  <a:lnTo>
                    <a:pt x="68" y="12"/>
                  </a:lnTo>
                  <a:lnTo>
                    <a:pt x="64" y="13"/>
                  </a:lnTo>
                  <a:lnTo>
                    <a:pt x="62" y="13"/>
                  </a:lnTo>
                  <a:lnTo>
                    <a:pt x="60" y="13"/>
                  </a:lnTo>
                  <a:lnTo>
                    <a:pt x="57" y="13"/>
                  </a:lnTo>
                  <a:lnTo>
                    <a:pt x="54" y="12"/>
                  </a:lnTo>
                  <a:lnTo>
                    <a:pt x="53" y="13"/>
                  </a:lnTo>
                  <a:lnTo>
                    <a:pt x="49" y="15"/>
                  </a:lnTo>
                  <a:lnTo>
                    <a:pt x="45" y="18"/>
                  </a:lnTo>
                  <a:lnTo>
                    <a:pt x="39" y="18"/>
                  </a:lnTo>
                  <a:lnTo>
                    <a:pt x="38" y="16"/>
                  </a:lnTo>
                  <a:lnTo>
                    <a:pt x="36" y="16"/>
                  </a:lnTo>
                  <a:lnTo>
                    <a:pt x="32" y="13"/>
                  </a:lnTo>
                  <a:lnTo>
                    <a:pt x="30" y="11"/>
                  </a:lnTo>
                  <a:lnTo>
                    <a:pt x="28" y="7"/>
                  </a:lnTo>
                  <a:lnTo>
                    <a:pt x="26" y="5"/>
                  </a:lnTo>
                  <a:lnTo>
                    <a:pt x="24" y="7"/>
                  </a:lnTo>
                  <a:lnTo>
                    <a:pt x="23" y="8"/>
                  </a:lnTo>
                  <a:lnTo>
                    <a:pt x="21" y="11"/>
                  </a:lnTo>
                  <a:lnTo>
                    <a:pt x="21" y="11"/>
                  </a:lnTo>
                  <a:lnTo>
                    <a:pt x="21" y="12"/>
                  </a:lnTo>
                  <a:lnTo>
                    <a:pt x="20" y="12"/>
                  </a:lnTo>
                  <a:lnTo>
                    <a:pt x="20" y="13"/>
                  </a:lnTo>
                  <a:lnTo>
                    <a:pt x="19" y="15"/>
                  </a:lnTo>
                  <a:lnTo>
                    <a:pt x="19" y="15"/>
                  </a:lnTo>
                  <a:lnTo>
                    <a:pt x="19" y="16"/>
                  </a:lnTo>
                  <a:lnTo>
                    <a:pt x="20" y="16"/>
                  </a:lnTo>
                  <a:lnTo>
                    <a:pt x="20" y="18"/>
                  </a:lnTo>
                  <a:lnTo>
                    <a:pt x="20" y="19"/>
                  </a:lnTo>
                  <a:lnTo>
                    <a:pt x="21" y="20"/>
                  </a:lnTo>
                  <a:lnTo>
                    <a:pt x="21" y="20"/>
                  </a:lnTo>
                  <a:lnTo>
                    <a:pt x="23" y="22"/>
                  </a:lnTo>
                  <a:lnTo>
                    <a:pt x="24" y="23"/>
                  </a:lnTo>
                  <a:lnTo>
                    <a:pt x="26" y="23"/>
                  </a:lnTo>
                  <a:lnTo>
                    <a:pt x="26" y="24"/>
                  </a:lnTo>
                  <a:lnTo>
                    <a:pt x="27" y="27"/>
                  </a:lnTo>
                  <a:lnTo>
                    <a:pt x="27" y="28"/>
                  </a:lnTo>
                  <a:lnTo>
                    <a:pt x="28" y="28"/>
                  </a:lnTo>
                  <a:lnTo>
                    <a:pt x="30" y="30"/>
                  </a:lnTo>
                  <a:lnTo>
                    <a:pt x="30" y="30"/>
                  </a:lnTo>
                  <a:lnTo>
                    <a:pt x="32" y="31"/>
                  </a:lnTo>
                  <a:lnTo>
                    <a:pt x="34" y="34"/>
                  </a:lnTo>
                  <a:lnTo>
                    <a:pt x="35" y="34"/>
                  </a:lnTo>
                  <a:lnTo>
                    <a:pt x="38" y="35"/>
                  </a:lnTo>
                  <a:lnTo>
                    <a:pt x="42" y="35"/>
                  </a:lnTo>
                  <a:lnTo>
                    <a:pt x="45" y="37"/>
                  </a:lnTo>
                  <a:lnTo>
                    <a:pt x="49" y="38"/>
                  </a:lnTo>
                  <a:lnTo>
                    <a:pt x="51" y="39"/>
                  </a:lnTo>
                  <a:lnTo>
                    <a:pt x="55" y="41"/>
                  </a:lnTo>
                  <a:lnTo>
                    <a:pt x="60" y="42"/>
                  </a:lnTo>
                  <a:lnTo>
                    <a:pt x="64" y="43"/>
                  </a:lnTo>
                  <a:lnTo>
                    <a:pt x="68" y="45"/>
                  </a:lnTo>
                  <a:lnTo>
                    <a:pt x="68" y="45"/>
                  </a:lnTo>
                  <a:lnTo>
                    <a:pt x="72" y="45"/>
                  </a:lnTo>
                  <a:lnTo>
                    <a:pt x="76" y="45"/>
                  </a:lnTo>
                  <a:lnTo>
                    <a:pt x="79" y="45"/>
                  </a:lnTo>
                  <a:lnTo>
                    <a:pt x="76" y="47"/>
                  </a:lnTo>
                  <a:lnTo>
                    <a:pt x="73" y="50"/>
                  </a:lnTo>
                  <a:lnTo>
                    <a:pt x="70" y="54"/>
                  </a:lnTo>
                  <a:lnTo>
                    <a:pt x="68" y="56"/>
                  </a:lnTo>
                  <a:lnTo>
                    <a:pt x="65" y="58"/>
                  </a:lnTo>
                  <a:lnTo>
                    <a:pt x="62" y="61"/>
                  </a:lnTo>
                  <a:lnTo>
                    <a:pt x="58" y="65"/>
                  </a:lnTo>
                  <a:lnTo>
                    <a:pt x="55" y="68"/>
                  </a:lnTo>
                  <a:lnTo>
                    <a:pt x="53" y="71"/>
                  </a:lnTo>
                  <a:lnTo>
                    <a:pt x="50" y="73"/>
                  </a:lnTo>
                  <a:lnTo>
                    <a:pt x="47" y="77"/>
                  </a:lnTo>
                  <a:lnTo>
                    <a:pt x="45" y="80"/>
                  </a:lnTo>
                  <a:lnTo>
                    <a:pt x="45" y="80"/>
                  </a:lnTo>
                  <a:lnTo>
                    <a:pt x="42" y="80"/>
                  </a:lnTo>
                  <a:lnTo>
                    <a:pt x="38" y="79"/>
                  </a:lnTo>
                  <a:lnTo>
                    <a:pt x="35" y="79"/>
                  </a:lnTo>
                  <a:lnTo>
                    <a:pt x="34" y="79"/>
                  </a:lnTo>
                  <a:lnTo>
                    <a:pt x="32" y="79"/>
                  </a:lnTo>
                  <a:lnTo>
                    <a:pt x="32" y="80"/>
                  </a:lnTo>
                  <a:lnTo>
                    <a:pt x="30" y="80"/>
                  </a:lnTo>
                  <a:lnTo>
                    <a:pt x="30" y="80"/>
                  </a:lnTo>
                  <a:lnTo>
                    <a:pt x="27" y="81"/>
                  </a:lnTo>
                  <a:lnTo>
                    <a:pt x="24" y="83"/>
                  </a:lnTo>
                  <a:lnTo>
                    <a:pt x="23" y="84"/>
                  </a:lnTo>
                  <a:lnTo>
                    <a:pt x="21" y="86"/>
                  </a:lnTo>
                  <a:lnTo>
                    <a:pt x="21" y="86"/>
                  </a:lnTo>
                  <a:lnTo>
                    <a:pt x="21" y="87"/>
                  </a:lnTo>
                  <a:lnTo>
                    <a:pt x="20" y="87"/>
                  </a:lnTo>
                  <a:lnTo>
                    <a:pt x="16" y="87"/>
                  </a:lnTo>
                  <a:lnTo>
                    <a:pt x="15" y="88"/>
                  </a:lnTo>
                  <a:lnTo>
                    <a:pt x="12" y="88"/>
                  </a:lnTo>
                  <a:lnTo>
                    <a:pt x="11" y="90"/>
                  </a:lnTo>
                  <a:lnTo>
                    <a:pt x="11" y="90"/>
                  </a:lnTo>
                  <a:lnTo>
                    <a:pt x="9" y="92"/>
                  </a:lnTo>
                  <a:lnTo>
                    <a:pt x="7" y="95"/>
                  </a:lnTo>
                  <a:lnTo>
                    <a:pt x="4" y="99"/>
                  </a:lnTo>
                  <a:lnTo>
                    <a:pt x="1" y="102"/>
                  </a:lnTo>
                  <a:lnTo>
                    <a:pt x="0" y="103"/>
                  </a:lnTo>
                  <a:lnTo>
                    <a:pt x="0" y="103"/>
                  </a:lnTo>
                  <a:lnTo>
                    <a:pt x="0" y="105"/>
                  </a:lnTo>
                  <a:lnTo>
                    <a:pt x="0" y="110"/>
                  </a:lnTo>
                  <a:lnTo>
                    <a:pt x="0" y="120"/>
                  </a:lnTo>
                  <a:lnTo>
                    <a:pt x="0" y="129"/>
                  </a:lnTo>
                  <a:lnTo>
                    <a:pt x="0" y="139"/>
                  </a:lnTo>
                  <a:lnTo>
                    <a:pt x="0" y="143"/>
                  </a:lnTo>
                  <a:lnTo>
                    <a:pt x="0" y="145"/>
                  </a:lnTo>
                  <a:lnTo>
                    <a:pt x="1" y="147"/>
                  </a:lnTo>
                  <a:lnTo>
                    <a:pt x="2" y="148"/>
                  </a:lnTo>
                  <a:lnTo>
                    <a:pt x="5" y="151"/>
                  </a:lnTo>
                  <a:lnTo>
                    <a:pt x="7" y="152"/>
                  </a:lnTo>
                  <a:lnTo>
                    <a:pt x="7" y="154"/>
                  </a:lnTo>
                  <a:lnTo>
                    <a:pt x="7" y="154"/>
                  </a:lnTo>
                  <a:lnTo>
                    <a:pt x="8" y="152"/>
                  </a:lnTo>
                  <a:lnTo>
                    <a:pt x="8" y="151"/>
                  </a:lnTo>
                  <a:lnTo>
                    <a:pt x="9" y="148"/>
                  </a:lnTo>
                  <a:lnTo>
                    <a:pt x="11" y="148"/>
                  </a:lnTo>
                  <a:lnTo>
                    <a:pt x="11" y="147"/>
                  </a:lnTo>
                  <a:lnTo>
                    <a:pt x="12" y="145"/>
                  </a:lnTo>
                  <a:lnTo>
                    <a:pt x="13" y="144"/>
                  </a:lnTo>
                  <a:lnTo>
                    <a:pt x="15" y="143"/>
                  </a:lnTo>
                  <a:lnTo>
                    <a:pt x="16" y="141"/>
                  </a:lnTo>
                  <a:lnTo>
                    <a:pt x="17" y="140"/>
                  </a:lnTo>
                  <a:lnTo>
                    <a:pt x="17" y="139"/>
                  </a:lnTo>
                  <a:lnTo>
                    <a:pt x="19" y="137"/>
                  </a:lnTo>
                  <a:lnTo>
                    <a:pt x="20" y="137"/>
                  </a:lnTo>
                  <a:lnTo>
                    <a:pt x="28" y="128"/>
                  </a:lnTo>
                  <a:lnTo>
                    <a:pt x="31" y="125"/>
                  </a:lnTo>
                  <a:lnTo>
                    <a:pt x="35" y="122"/>
                  </a:lnTo>
                  <a:lnTo>
                    <a:pt x="38" y="120"/>
                  </a:lnTo>
                  <a:lnTo>
                    <a:pt x="45" y="114"/>
                  </a:lnTo>
                  <a:lnTo>
                    <a:pt x="55" y="109"/>
                  </a:lnTo>
                  <a:lnTo>
                    <a:pt x="57" y="107"/>
                  </a:lnTo>
                  <a:lnTo>
                    <a:pt x="66" y="98"/>
                  </a:lnTo>
                  <a:lnTo>
                    <a:pt x="74" y="90"/>
                  </a:lnTo>
                  <a:lnTo>
                    <a:pt x="79" y="84"/>
                  </a:lnTo>
                  <a:lnTo>
                    <a:pt x="83" y="79"/>
                  </a:lnTo>
                  <a:lnTo>
                    <a:pt x="87" y="73"/>
                  </a:lnTo>
                  <a:lnTo>
                    <a:pt x="91" y="65"/>
                  </a:lnTo>
                  <a:lnTo>
                    <a:pt x="92" y="62"/>
                  </a:lnTo>
                  <a:lnTo>
                    <a:pt x="93" y="58"/>
                  </a:lnTo>
                  <a:lnTo>
                    <a:pt x="95" y="56"/>
                  </a:lnTo>
                  <a:lnTo>
                    <a:pt x="98" y="53"/>
                  </a:lnTo>
                  <a:lnTo>
                    <a:pt x="99" y="50"/>
                  </a:lnTo>
                  <a:lnTo>
                    <a:pt x="99" y="49"/>
                  </a:lnTo>
                  <a:lnTo>
                    <a:pt x="100" y="45"/>
                  </a:lnTo>
                  <a:lnTo>
                    <a:pt x="103" y="42"/>
                  </a:lnTo>
                  <a:lnTo>
                    <a:pt x="106" y="39"/>
                  </a:lnTo>
                  <a:lnTo>
                    <a:pt x="106" y="38"/>
                  </a:lnTo>
                  <a:lnTo>
                    <a:pt x="107" y="35"/>
                  </a:lnTo>
                  <a:lnTo>
                    <a:pt x="110" y="33"/>
                  </a:lnTo>
                  <a:lnTo>
                    <a:pt x="110" y="31"/>
                  </a:lnTo>
                  <a:lnTo>
                    <a:pt x="111" y="28"/>
                  </a:lnTo>
                  <a:lnTo>
                    <a:pt x="111" y="26"/>
                  </a:lnTo>
                  <a:lnTo>
                    <a:pt x="113" y="23"/>
                  </a:lnTo>
                  <a:lnTo>
                    <a:pt x="113" y="19"/>
                  </a:lnTo>
                  <a:lnTo>
                    <a:pt x="113" y="18"/>
                  </a:lnTo>
                  <a:lnTo>
                    <a:pt x="114" y="18"/>
                  </a:lnTo>
                  <a:lnTo>
                    <a:pt x="115" y="18"/>
                  </a:lnTo>
                  <a:lnTo>
                    <a:pt x="117" y="18"/>
                  </a:lnTo>
                  <a:lnTo>
                    <a:pt x="118" y="18"/>
                  </a:lnTo>
                  <a:lnTo>
                    <a:pt x="118" y="18"/>
                  </a:lnTo>
                  <a:lnTo>
                    <a:pt x="118" y="1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51" name="Solomon Islands">
              <a:extLst>
                <a:ext uri="{FF2B5EF4-FFF2-40B4-BE49-F238E27FC236}">
                  <a16:creationId xmlns:a16="http://schemas.microsoft.com/office/drawing/2014/main" id="{B9356AAA-A263-442F-A343-2830AEF56C4C}"/>
                </a:ext>
              </a:extLst>
            </p:cNvPr>
            <p:cNvSpPr>
              <a:spLocks noEditPoints="1"/>
            </p:cNvSpPr>
            <p:nvPr/>
          </p:nvSpPr>
          <p:spPr bwMode="auto">
            <a:xfrm>
              <a:off x="8482964" y="4131806"/>
              <a:ext cx="246208" cy="115410"/>
            </a:xfrm>
            <a:custGeom>
              <a:avLst/>
              <a:gdLst>
                <a:gd name="T0" fmla="*/ 20 w 128"/>
                <a:gd name="T1" fmla="*/ 9 h 60"/>
                <a:gd name="T2" fmla="*/ 16 w 128"/>
                <a:gd name="T3" fmla="*/ 6 h 60"/>
                <a:gd name="T4" fmla="*/ 8 w 128"/>
                <a:gd name="T5" fmla="*/ 0 h 60"/>
                <a:gd name="T6" fmla="*/ 18 w 128"/>
                <a:gd name="T7" fmla="*/ 9 h 60"/>
                <a:gd name="T8" fmla="*/ 15 w 128"/>
                <a:gd name="T9" fmla="*/ 18 h 60"/>
                <a:gd name="T10" fmla="*/ 16 w 128"/>
                <a:gd name="T11" fmla="*/ 15 h 60"/>
                <a:gd name="T12" fmla="*/ 18 w 128"/>
                <a:gd name="T13" fmla="*/ 22 h 60"/>
                <a:gd name="T14" fmla="*/ 19 w 128"/>
                <a:gd name="T15" fmla="*/ 22 h 60"/>
                <a:gd name="T16" fmla="*/ 22 w 128"/>
                <a:gd name="T17" fmla="*/ 17 h 60"/>
                <a:gd name="T18" fmla="*/ 18 w 128"/>
                <a:gd name="T19" fmla="*/ 19 h 60"/>
                <a:gd name="T20" fmla="*/ 22 w 128"/>
                <a:gd name="T21" fmla="*/ 21 h 60"/>
                <a:gd name="T22" fmla="*/ 24 w 128"/>
                <a:gd name="T23" fmla="*/ 22 h 60"/>
                <a:gd name="T24" fmla="*/ 22 w 128"/>
                <a:gd name="T25" fmla="*/ 25 h 60"/>
                <a:gd name="T26" fmla="*/ 26 w 128"/>
                <a:gd name="T27" fmla="*/ 22 h 60"/>
                <a:gd name="T28" fmla="*/ 26 w 128"/>
                <a:gd name="T29" fmla="*/ 25 h 60"/>
                <a:gd name="T30" fmla="*/ 27 w 128"/>
                <a:gd name="T31" fmla="*/ 22 h 60"/>
                <a:gd name="T32" fmla="*/ 52 w 128"/>
                <a:gd name="T33" fmla="*/ 29 h 60"/>
                <a:gd name="T34" fmla="*/ 50 w 128"/>
                <a:gd name="T35" fmla="*/ 28 h 60"/>
                <a:gd name="T36" fmla="*/ 65 w 128"/>
                <a:gd name="T37" fmla="*/ 36 h 60"/>
                <a:gd name="T38" fmla="*/ 65 w 128"/>
                <a:gd name="T39" fmla="*/ 32 h 60"/>
                <a:gd name="T40" fmla="*/ 9 w 128"/>
                <a:gd name="T41" fmla="*/ 13 h 60"/>
                <a:gd name="T42" fmla="*/ 11 w 128"/>
                <a:gd name="T43" fmla="*/ 15 h 60"/>
                <a:gd name="T44" fmla="*/ 0 w 128"/>
                <a:gd name="T45" fmla="*/ 4 h 60"/>
                <a:gd name="T46" fmla="*/ 0 w 128"/>
                <a:gd name="T47" fmla="*/ 4 h 60"/>
                <a:gd name="T48" fmla="*/ 11 w 128"/>
                <a:gd name="T49" fmla="*/ 17 h 60"/>
                <a:gd name="T50" fmla="*/ 72 w 128"/>
                <a:gd name="T51" fmla="*/ 44 h 60"/>
                <a:gd name="T52" fmla="*/ 65 w 128"/>
                <a:gd name="T53" fmla="*/ 41 h 60"/>
                <a:gd name="T54" fmla="*/ 65 w 128"/>
                <a:gd name="T55" fmla="*/ 43 h 60"/>
                <a:gd name="T56" fmla="*/ 72 w 128"/>
                <a:gd name="T57" fmla="*/ 48 h 60"/>
                <a:gd name="T58" fmla="*/ 75 w 128"/>
                <a:gd name="T59" fmla="*/ 47 h 60"/>
                <a:gd name="T60" fmla="*/ 62 w 128"/>
                <a:gd name="T61" fmla="*/ 29 h 60"/>
                <a:gd name="T62" fmla="*/ 60 w 128"/>
                <a:gd name="T63" fmla="*/ 25 h 60"/>
                <a:gd name="T64" fmla="*/ 56 w 128"/>
                <a:gd name="T65" fmla="*/ 21 h 60"/>
                <a:gd name="T66" fmla="*/ 58 w 128"/>
                <a:gd name="T67" fmla="*/ 29 h 60"/>
                <a:gd name="T68" fmla="*/ 118 w 128"/>
                <a:gd name="T69" fmla="*/ 47 h 60"/>
                <a:gd name="T70" fmla="*/ 114 w 128"/>
                <a:gd name="T71" fmla="*/ 48 h 60"/>
                <a:gd name="T72" fmla="*/ 117 w 128"/>
                <a:gd name="T73" fmla="*/ 48 h 60"/>
                <a:gd name="T74" fmla="*/ 126 w 128"/>
                <a:gd name="T75" fmla="*/ 58 h 60"/>
                <a:gd name="T76" fmla="*/ 126 w 128"/>
                <a:gd name="T77" fmla="*/ 58 h 60"/>
                <a:gd name="T78" fmla="*/ 50 w 128"/>
                <a:gd name="T79" fmla="*/ 33 h 60"/>
                <a:gd name="T80" fmla="*/ 45 w 128"/>
                <a:gd name="T81" fmla="*/ 33 h 60"/>
                <a:gd name="T82" fmla="*/ 49 w 128"/>
                <a:gd name="T83" fmla="*/ 37 h 60"/>
                <a:gd name="T84" fmla="*/ 58 w 128"/>
                <a:gd name="T85" fmla="*/ 37 h 60"/>
                <a:gd name="T86" fmla="*/ 49 w 128"/>
                <a:gd name="T87" fmla="*/ 56 h 60"/>
                <a:gd name="T88" fmla="*/ 52 w 128"/>
                <a:gd name="T89" fmla="*/ 58 h 60"/>
                <a:gd name="T90" fmla="*/ 54 w 128"/>
                <a:gd name="T91" fmla="*/ 59 h 60"/>
                <a:gd name="T92" fmla="*/ 46 w 128"/>
                <a:gd name="T93" fmla="*/ 21 h 60"/>
                <a:gd name="T94" fmla="*/ 39 w 128"/>
                <a:gd name="T95" fmla="*/ 15 h 60"/>
                <a:gd name="T96" fmla="*/ 31 w 128"/>
                <a:gd name="T97" fmla="*/ 11 h 60"/>
                <a:gd name="T98" fmla="*/ 35 w 128"/>
                <a:gd name="T99" fmla="*/ 15 h 60"/>
                <a:gd name="T100" fmla="*/ 45 w 128"/>
                <a:gd name="T101" fmla="*/ 21 h 60"/>
                <a:gd name="T102" fmla="*/ 38 w 128"/>
                <a:gd name="T103" fmla="*/ 29 h 60"/>
                <a:gd name="T104" fmla="*/ 41 w 128"/>
                <a:gd name="T105" fmla="*/ 28 h 60"/>
                <a:gd name="T106" fmla="*/ 43 w 128"/>
                <a:gd name="T107" fmla="*/ 21 h 60"/>
                <a:gd name="T108" fmla="*/ 28 w 128"/>
                <a:gd name="T109" fmla="*/ 2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60">
                  <a:moveTo>
                    <a:pt x="18" y="9"/>
                  </a:moveTo>
                  <a:lnTo>
                    <a:pt x="19" y="9"/>
                  </a:lnTo>
                  <a:lnTo>
                    <a:pt x="19" y="9"/>
                  </a:lnTo>
                  <a:lnTo>
                    <a:pt x="19" y="10"/>
                  </a:lnTo>
                  <a:lnTo>
                    <a:pt x="20" y="10"/>
                  </a:lnTo>
                  <a:lnTo>
                    <a:pt x="20" y="9"/>
                  </a:lnTo>
                  <a:lnTo>
                    <a:pt x="20" y="9"/>
                  </a:lnTo>
                  <a:lnTo>
                    <a:pt x="20" y="9"/>
                  </a:lnTo>
                  <a:lnTo>
                    <a:pt x="19" y="9"/>
                  </a:lnTo>
                  <a:lnTo>
                    <a:pt x="19" y="9"/>
                  </a:lnTo>
                  <a:lnTo>
                    <a:pt x="18" y="7"/>
                  </a:lnTo>
                  <a:lnTo>
                    <a:pt x="16" y="6"/>
                  </a:lnTo>
                  <a:lnTo>
                    <a:pt x="16" y="4"/>
                  </a:lnTo>
                  <a:lnTo>
                    <a:pt x="15" y="3"/>
                  </a:lnTo>
                  <a:lnTo>
                    <a:pt x="12" y="2"/>
                  </a:lnTo>
                  <a:lnTo>
                    <a:pt x="11" y="0"/>
                  </a:lnTo>
                  <a:lnTo>
                    <a:pt x="9" y="0"/>
                  </a:lnTo>
                  <a:lnTo>
                    <a:pt x="8" y="0"/>
                  </a:lnTo>
                  <a:lnTo>
                    <a:pt x="8" y="2"/>
                  </a:lnTo>
                  <a:lnTo>
                    <a:pt x="9" y="2"/>
                  </a:lnTo>
                  <a:lnTo>
                    <a:pt x="11" y="4"/>
                  </a:lnTo>
                  <a:lnTo>
                    <a:pt x="14" y="7"/>
                  </a:lnTo>
                  <a:lnTo>
                    <a:pt x="16" y="9"/>
                  </a:lnTo>
                  <a:lnTo>
                    <a:pt x="18" y="9"/>
                  </a:lnTo>
                  <a:close/>
                  <a:moveTo>
                    <a:pt x="16" y="15"/>
                  </a:moveTo>
                  <a:lnTo>
                    <a:pt x="16" y="14"/>
                  </a:lnTo>
                  <a:lnTo>
                    <a:pt x="15" y="15"/>
                  </a:lnTo>
                  <a:lnTo>
                    <a:pt x="15" y="15"/>
                  </a:lnTo>
                  <a:lnTo>
                    <a:pt x="15" y="17"/>
                  </a:lnTo>
                  <a:lnTo>
                    <a:pt x="15" y="18"/>
                  </a:lnTo>
                  <a:lnTo>
                    <a:pt x="16" y="18"/>
                  </a:lnTo>
                  <a:lnTo>
                    <a:pt x="16" y="18"/>
                  </a:lnTo>
                  <a:lnTo>
                    <a:pt x="18" y="17"/>
                  </a:lnTo>
                  <a:lnTo>
                    <a:pt x="18" y="17"/>
                  </a:lnTo>
                  <a:lnTo>
                    <a:pt x="18" y="15"/>
                  </a:lnTo>
                  <a:lnTo>
                    <a:pt x="16" y="15"/>
                  </a:lnTo>
                  <a:close/>
                  <a:moveTo>
                    <a:pt x="19" y="22"/>
                  </a:moveTo>
                  <a:lnTo>
                    <a:pt x="19" y="22"/>
                  </a:lnTo>
                  <a:lnTo>
                    <a:pt x="19" y="21"/>
                  </a:lnTo>
                  <a:lnTo>
                    <a:pt x="19" y="21"/>
                  </a:lnTo>
                  <a:lnTo>
                    <a:pt x="18" y="22"/>
                  </a:lnTo>
                  <a:lnTo>
                    <a:pt x="18" y="22"/>
                  </a:lnTo>
                  <a:lnTo>
                    <a:pt x="19" y="25"/>
                  </a:lnTo>
                  <a:lnTo>
                    <a:pt x="19" y="25"/>
                  </a:lnTo>
                  <a:lnTo>
                    <a:pt x="19" y="25"/>
                  </a:lnTo>
                  <a:lnTo>
                    <a:pt x="19" y="24"/>
                  </a:lnTo>
                  <a:lnTo>
                    <a:pt x="19" y="22"/>
                  </a:lnTo>
                  <a:lnTo>
                    <a:pt x="19" y="22"/>
                  </a:lnTo>
                  <a:close/>
                  <a:moveTo>
                    <a:pt x="24" y="22"/>
                  </a:moveTo>
                  <a:lnTo>
                    <a:pt x="24" y="19"/>
                  </a:lnTo>
                  <a:lnTo>
                    <a:pt x="23" y="19"/>
                  </a:lnTo>
                  <a:lnTo>
                    <a:pt x="22" y="18"/>
                  </a:lnTo>
                  <a:lnTo>
                    <a:pt x="22" y="18"/>
                  </a:lnTo>
                  <a:lnTo>
                    <a:pt x="22" y="17"/>
                  </a:lnTo>
                  <a:lnTo>
                    <a:pt x="20" y="15"/>
                  </a:lnTo>
                  <a:lnTo>
                    <a:pt x="20" y="17"/>
                  </a:lnTo>
                  <a:lnTo>
                    <a:pt x="19" y="17"/>
                  </a:lnTo>
                  <a:lnTo>
                    <a:pt x="19" y="18"/>
                  </a:lnTo>
                  <a:lnTo>
                    <a:pt x="18" y="18"/>
                  </a:lnTo>
                  <a:lnTo>
                    <a:pt x="18" y="19"/>
                  </a:lnTo>
                  <a:lnTo>
                    <a:pt x="18" y="19"/>
                  </a:lnTo>
                  <a:lnTo>
                    <a:pt x="19" y="19"/>
                  </a:lnTo>
                  <a:lnTo>
                    <a:pt x="19" y="19"/>
                  </a:lnTo>
                  <a:lnTo>
                    <a:pt x="20" y="19"/>
                  </a:lnTo>
                  <a:lnTo>
                    <a:pt x="22" y="19"/>
                  </a:lnTo>
                  <a:lnTo>
                    <a:pt x="22" y="21"/>
                  </a:lnTo>
                  <a:lnTo>
                    <a:pt x="22" y="21"/>
                  </a:lnTo>
                  <a:lnTo>
                    <a:pt x="22" y="22"/>
                  </a:lnTo>
                  <a:lnTo>
                    <a:pt x="23" y="22"/>
                  </a:lnTo>
                  <a:lnTo>
                    <a:pt x="24" y="24"/>
                  </a:lnTo>
                  <a:lnTo>
                    <a:pt x="24" y="22"/>
                  </a:lnTo>
                  <a:lnTo>
                    <a:pt x="24" y="22"/>
                  </a:lnTo>
                  <a:lnTo>
                    <a:pt x="24" y="22"/>
                  </a:lnTo>
                  <a:close/>
                  <a:moveTo>
                    <a:pt x="22" y="25"/>
                  </a:moveTo>
                  <a:lnTo>
                    <a:pt x="20" y="24"/>
                  </a:lnTo>
                  <a:lnTo>
                    <a:pt x="20" y="25"/>
                  </a:lnTo>
                  <a:lnTo>
                    <a:pt x="20" y="25"/>
                  </a:lnTo>
                  <a:lnTo>
                    <a:pt x="22" y="25"/>
                  </a:lnTo>
                  <a:lnTo>
                    <a:pt x="22" y="25"/>
                  </a:lnTo>
                  <a:lnTo>
                    <a:pt x="22" y="25"/>
                  </a:lnTo>
                  <a:lnTo>
                    <a:pt x="22" y="25"/>
                  </a:lnTo>
                  <a:lnTo>
                    <a:pt x="22" y="25"/>
                  </a:lnTo>
                  <a:close/>
                  <a:moveTo>
                    <a:pt x="27" y="22"/>
                  </a:moveTo>
                  <a:lnTo>
                    <a:pt x="26" y="22"/>
                  </a:lnTo>
                  <a:lnTo>
                    <a:pt x="26" y="22"/>
                  </a:lnTo>
                  <a:lnTo>
                    <a:pt x="26" y="22"/>
                  </a:lnTo>
                  <a:lnTo>
                    <a:pt x="26" y="22"/>
                  </a:lnTo>
                  <a:lnTo>
                    <a:pt x="24" y="24"/>
                  </a:lnTo>
                  <a:lnTo>
                    <a:pt x="24" y="24"/>
                  </a:lnTo>
                  <a:lnTo>
                    <a:pt x="26" y="25"/>
                  </a:lnTo>
                  <a:lnTo>
                    <a:pt x="26" y="25"/>
                  </a:lnTo>
                  <a:lnTo>
                    <a:pt x="27" y="24"/>
                  </a:lnTo>
                  <a:lnTo>
                    <a:pt x="27" y="24"/>
                  </a:lnTo>
                  <a:lnTo>
                    <a:pt x="27" y="24"/>
                  </a:lnTo>
                  <a:lnTo>
                    <a:pt x="27" y="24"/>
                  </a:lnTo>
                  <a:lnTo>
                    <a:pt x="27" y="22"/>
                  </a:lnTo>
                  <a:lnTo>
                    <a:pt x="27" y="22"/>
                  </a:lnTo>
                  <a:close/>
                  <a:moveTo>
                    <a:pt x="50" y="29"/>
                  </a:moveTo>
                  <a:lnTo>
                    <a:pt x="52" y="29"/>
                  </a:lnTo>
                  <a:lnTo>
                    <a:pt x="52" y="29"/>
                  </a:lnTo>
                  <a:lnTo>
                    <a:pt x="52" y="29"/>
                  </a:lnTo>
                  <a:lnTo>
                    <a:pt x="52" y="29"/>
                  </a:lnTo>
                  <a:lnTo>
                    <a:pt x="53" y="30"/>
                  </a:lnTo>
                  <a:lnTo>
                    <a:pt x="53" y="29"/>
                  </a:lnTo>
                  <a:lnTo>
                    <a:pt x="53" y="29"/>
                  </a:lnTo>
                  <a:lnTo>
                    <a:pt x="52" y="28"/>
                  </a:lnTo>
                  <a:lnTo>
                    <a:pt x="52" y="28"/>
                  </a:lnTo>
                  <a:lnTo>
                    <a:pt x="50" y="28"/>
                  </a:lnTo>
                  <a:lnTo>
                    <a:pt x="50" y="28"/>
                  </a:lnTo>
                  <a:lnTo>
                    <a:pt x="50" y="29"/>
                  </a:lnTo>
                  <a:lnTo>
                    <a:pt x="50" y="29"/>
                  </a:lnTo>
                  <a:close/>
                  <a:moveTo>
                    <a:pt x="65" y="33"/>
                  </a:moveTo>
                  <a:lnTo>
                    <a:pt x="65" y="34"/>
                  </a:lnTo>
                  <a:lnTo>
                    <a:pt x="65" y="36"/>
                  </a:lnTo>
                  <a:lnTo>
                    <a:pt x="65" y="36"/>
                  </a:lnTo>
                  <a:lnTo>
                    <a:pt x="65" y="36"/>
                  </a:lnTo>
                  <a:lnTo>
                    <a:pt x="67" y="36"/>
                  </a:lnTo>
                  <a:lnTo>
                    <a:pt x="67" y="36"/>
                  </a:lnTo>
                  <a:lnTo>
                    <a:pt x="67" y="34"/>
                  </a:lnTo>
                  <a:lnTo>
                    <a:pt x="65" y="32"/>
                  </a:lnTo>
                  <a:lnTo>
                    <a:pt x="64" y="32"/>
                  </a:lnTo>
                  <a:lnTo>
                    <a:pt x="65" y="33"/>
                  </a:lnTo>
                  <a:lnTo>
                    <a:pt x="65" y="33"/>
                  </a:lnTo>
                  <a:close/>
                  <a:moveTo>
                    <a:pt x="11" y="11"/>
                  </a:moveTo>
                  <a:lnTo>
                    <a:pt x="9" y="11"/>
                  </a:lnTo>
                  <a:lnTo>
                    <a:pt x="9" y="13"/>
                  </a:lnTo>
                  <a:lnTo>
                    <a:pt x="9" y="13"/>
                  </a:lnTo>
                  <a:lnTo>
                    <a:pt x="11" y="14"/>
                  </a:lnTo>
                  <a:lnTo>
                    <a:pt x="11" y="15"/>
                  </a:lnTo>
                  <a:lnTo>
                    <a:pt x="11" y="15"/>
                  </a:lnTo>
                  <a:lnTo>
                    <a:pt x="11" y="15"/>
                  </a:lnTo>
                  <a:lnTo>
                    <a:pt x="11" y="15"/>
                  </a:lnTo>
                  <a:lnTo>
                    <a:pt x="12" y="15"/>
                  </a:lnTo>
                  <a:lnTo>
                    <a:pt x="12" y="14"/>
                  </a:lnTo>
                  <a:lnTo>
                    <a:pt x="12" y="13"/>
                  </a:lnTo>
                  <a:lnTo>
                    <a:pt x="12" y="13"/>
                  </a:lnTo>
                  <a:lnTo>
                    <a:pt x="11" y="11"/>
                  </a:lnTo>
                  <a:close/>
                  <a:moveTo>
                    <a:pt x="0" y="4"/>
                  </a:moveTo>
                  <a:lnTo>
                    <a:pt x="0" y="6"/>
                  </a:lnTo>
                  <a:lnTo>
                    <a:pt x="0" y="6"/>
                  </a:lnTo>
                  <a:lnTo>
                    <a:pt x="1" y="6"/>
                  </a:lnTo>
                  <a:lnTo>
                    <a:pt x="3" y="6"/>
                  </a:lnTo>
                  <a:lnTo>
                    <a:pt x="0" y="4"/>
                  </a:lnTo>
                  <a:lnTo>
                    <a:pt x="0" y="4"/>
                  </a:lnTo>
                  <a:close/>
                  <a:moveTo>
                    <a:pt x="9" y="15"/>
                  </a:moveTo>
                  <a:lnTo>
                    <a:pt x="9" y="17"/>
                  </a:lnTo>
                  <a:lnTo>
                    <a:pt x="9" y="17"/>
                  </a:lnTo>
                  <a:lnTo>
                    <a:pt x="11" y="18"/>
                  </a:lnTo>
                  <a:lnTo>
                    <a:pt x="11" y="18"/>
                  </a:lnTo>
                  <a:lnTo>
                    <a:pt x="11" y="17"/>
                  </a:lnTo>
                  <a:lnTo>
                    <a:pt x="9" y="15"/>
                  </a:lnTo>
                  <a:lnTo>
                    <a:pt x="9" y="15"/>
                  </a:lnTo>
                  <a:close/>
                  <a:moveTo>
                    <a:pt x="75" y="47"/>
                  </a:moveTo>
                  <a:lnTo>
                    <a:pt x="73" y="45"/>
                  </a:lnTo>
                  <a:lnTo>
                    <a:pt x="73" y="44"/>
                  </a:lnTo>
                  <a:lnTo>
                    <a:pt x="72" y="44"/>
                  </a:lnTo>
                  <a:lnTo>
                    <a:pt x="71" y="44"/>
                  </a:lnTo>
                  <a:lnTo>
                    <a:pt x="69" y="44"/>
                  </a:lnTo>
                  <a:lnTo>
                    <a:pt x="68" y="44"/>
                  </a:lnTo>
                  <a:lnTo>
                    <a:pt x="68" y="43"/>
                  </a:lnTo>
                  <a:lnTo>
                    <a:pt x="68" y="43"/>
                  </a:lnTo>
                  <a:lnTo>
                    <a:pt x="65" y="41"/>
                  </a:lnTo>
                  <a:lnTo>
                    <a:pt x="65" y="41"/>
                  </a:lnTo>
                  <a:lnTo>
                    <a:pt x="64" y="41"/>
                  </a:lnTo>
                  <a:lnTo>
                    <a:pt x="64" y="43"/>
                  </a:lnTo>
                  <a:lnTo>
                    <a:pt x="64" y="43"/>
                  </a:lnTo>
                  <a:lnTo>
                    <a:pt x="65" y="43"/>
                  </a:lnTo>
                  <a:lnTo>
                    <a:pt x="65" y="43"/>
                  </a:lnTo>
                  <a:lnTo>
                    <a:pt x="65" y="44"/>
                  </a:lnTo>
                  <a:lnTo>
                    <a:pt x="67" y="44"/>
                  </a:lnTo>
                  <a:lnTo>
                    <a:pt x="67" y="45"/>
                  </a:lnTo>
                  <a:lnTo>
                    <a:pt x="69" y="47"/>
                  </a:lnTo>
                  <a:lnTo>
                    <a:pt x="71" y="48"/>
                  </a:lnTo>
                  <a:lnTo>
                    <a:pt x="72" y="48"/>
                  </a:lnTo>
                  <a:lnTo>
                    <a:pt x="73" y="48"/>
                  </a:lnTo>
                  <a:lnTo>
                    <a:pt x="73" y="48"/>
                  </a:lnTo>
                  <a:lnTo>
                    <a:pt x="75" y="48"/>
                  </a:lnTo>
                  <a:lnTo>
                    <a:pt x="76" y="48"/>
                  </a:lnTo>
                  <a:lnTo>
                    <a:pt x="75" y="48"/>
                  </a:lnTo>
                  <a:lnTo>
                    <a:pt x="75" y="47"/>
                  </a:lnTo>
                  <a:close/>
                  <a:moveTo>
                    <a:pt x="64" y="34"/>
                  </a:moveTo>
                  <a:lnTo>
                    <a:pt x="64" y="34"/>
                  </a:lnTo>
                  <a:lnTo>
                    <a:pt x="64" y="33"/>
                  </a:lnTo>
                  <a:lnTo>
                    <a:pt x="62" y="32"/>
                  </a:lnTo>
                  <a:lnTo>
                    <a:pt x="62" y="30"/>
                  </a:lnTo>
                  <a:lnTo>
                    <a:pt x="62" y="29"/>
                  </a:lnTo>
                  <a:lnTo>
                    <a:pt x="62" y="29"/>
                  </a:lnTo>
                  <a:lnTo>
                    <a:pt x="62" y="28"/>
                  </a:lnTo>
                  <a:lnTo>
                    <a:pt x="61" y="26"/>
                  </a:lnTo>
                  <a:lnTo>
                    <a:pt x="60" y="26"/>
                  </a:lnTo>
                  <a:lnTo>
                    <a:pt x="60" y="25"/>
                  </a:lnTo>
                  <a:lnTo>
                    <a:pt x="60" y="25"/>
                  </a:lnTo>
                  <a:lnTo>
                    <a:pt x="60" y="24"/>
                  </a:lnTo>
                  <a:lnTo>
                    <a:pt x="60" y="24"/>
                  </a:lnTo>
                  <a:lnTo>
                    <a:pt x="57" y="19"/>
                  </a:lnTo>
                  <a:lnTo>
                    <a:pt x="57" y="19"/>
                  </a:lnTo>
                  <a:lnTo>
                    <a:pt x="57" y="19"/>
                  </a:lnTo>
                  <a:lnTo>
                    <a:pt x="56" y="21"/>
                  </a:lnTo>
                  <a:lnTo>
                    <a:pt x="56" y="19"/>
                  </a:lnTo>
                  <a:lnTo>
                    <a:pt x="56" y="21"/>
                  </a:lnTo>
                  <a:lnTo>
                    <a:pt x="57" y="22"/>
                  </a:lnTo>
                  <a:lnTo>
                    <a:pt x="57" y="24"/>
                  </a:lnTo>
                  <a:lnTo>
                    <a:pt x="57" y="28"/>
                  </a:lnTo>
                  <a:lnTo>
                    <a:pt x="58" y="29"/>
                  </a:lnTo>
                  <a:lnTo>
                    <a:pt x="61" y="30"/>
                  </a:lnTo>
                  <a:lnTo>
                    <a:pt x="61" y="32"/>
                  </a:lnTo>
                  <a:lnTo>
                    <a:pt x="62" y="32"/>
                  </a:lnTo>
                  <a:lnTo>
                    <a:pt x="64" y="34"/>
                  </a:lnTo>
                  <a:lnTo>
                    <a:pt x="64" y="34"/>
                  </a:lnTo>
                  <a:close/>
                  <a:moveTo>
                    <a:pt x="118" y="47"/>
                  </a:moveTo>
                  <a:lnTo>
                    <a:pt x="117" y="47"/>
                  </a:lnTo>
                  <a:lnTo>
                    <a:pt x="115" y="47"/>
                  </a:lnTo>
                  <a:lnTo>
                    <a:pt x="115" y="47"/>
                  </a:lnTo>
                  <a:lnTo>
                    <a:pt x="115" y="48"/>
                  </a:lnTo>
                  <a:lnTo>
                    <a:pt x="114" y="48"/>
                  </a:lnTo>
                  <a:lnTo>
                    <a:pt x="114" y="48"/>
                  </a:lnTo>
                  <a:lnTo>
                    <a:pt x="114" y="48"/>
                  </a:lnTo>
                  <a:lnTo>
                    <a:pt x="115" y="48"/>
                  </a:lnTo>
                  <a:lnTo>
                    <a:pt x="115" y="49"/>
                  </a:lnTo>
                  <a:lnTo>
                    <a:pt x="117" y="48"/>
                  </a:lnTo>
                  <a:lnTo>
                    <a:pt x="117" y="48"/>
                  </a:lnTo>
                  <a:lnTo>
                    <a:pt x="117" y="48"/>
                  </a:lnTo>
                  <a:lnTo>
                    <a:pt x="118" y="48"/>
                  </a:lnTo>
                  <a:lnTo>
                    <a:pt x="118" y="48"/>
                  </a:lnTo>
                  <a:lnTo>
                    <a:pt x="118" y="47"/>
                  </a:lnTo>
                  <a:lnTo>
                    <a:pt x="118" y="47"/>
                  </a:lnTo>
                  <a:close/>
                  <a:moveTo>
                    <a:pt x="126" y="58"/>
                  </a:moveTo>
                  <a:lnTo>
                    <a:pt x="126" y="58"/>
                  </a:lnTo>
                  <a:lnTo>
                    <a:pt x="126" y="58"/>
                  </a:lnTo>
                  <a:lnTo>
                    <a:pt x="125" y="58"/>
                  </a:lnTo>
                  <a:lnTo>
                    <a:pt x="126" y="58"/>
                  </a:lnTo>
                  <a:lnTo>
                    <a:pt x="126" y="58"/>
                  </a:lnTo>
                  <a:lnTo>
                    <a:pt x="128" y="58"/>
                  </a:lnTo>
                  <a:lnTo>
                    <a:pt x="126" y="58"/>
                  </a:lnTo>
                  <a:close/>
                  <a:moveTo>
                    <a:pt x="57" y="36"/>
                  </a:moveTo>
                  <a:lnTo>
                    <a:pt x="57" y="36"/>
                  </a:lnTo>
                  <a:lnTo>
                    <a:pt x="56" y="34"/>
                  </a:lnTo>
                  <a:lnTo>
                    <a:pt x="54" y="34"/>
                  </a:lnTo>
                  <a:lnTo>
                    <a:pt x="53" y="33"/>
                  </a:lnTo>
                  <a:lnTo>
                    <a:pt x="50" y="33"/>
                  </a:lnTo>
                  <a:lnTo>
                    <a:pt x="49" y="33"/>
                  </a:lnTo>
                  <a:lnTo>
                    <a:pt x="46" y="30"/>
                  </a:lnTo>
                  <a:lnTo>
                    <a:pt x="45" y="30"/>
                  </a:lnTo>
                  <a:lnTo>
                    <a:pt x="45" y="32"/>
                  </a:lnTo>
                  <a:lnTo>
                    <a:pt x="45" y="32"/>
                  </a:lnTo>
                  <a:lnTo>
                    <a:pt x="45" y="33"/>
                  </a:lnTo>
                  <a:lnTo>
                    <a:pt x="45" y="33"/>
                  </a:lnTo>
                  <a:lnTo>
                    <a:pt x="45" y="34"/>
                  </a:lnTo>
                  <a:lnTo>
                    <a:pt x="46" y="36"/>
                  </a:lnTo>
                  <a:lnTo>
                    <a:pt x="46" y="36"/>
                  </a:lnTo>
                  <a:lnTo>
                    <a:pt x="47" y="37"/>
                  </a:lnTo>
                  <a:lnTo>
                    <a:pt x="49" y="37"/>
                  </a:lnTo>
                  <a:lnTo>
                    <a:pt x="53" y="37"/>
                  </a:lnTo>
                  <a:lnTo>
                    <a:pt x="54" y="37"/>
                  </a:lnTo>
                  <a:lnTo>
                    <a:pt x="56" y="39"/>
                  </a:lnTo>
                  <a:lnTo>
                    <a:pt x="57" y="39"/>
                  </a:lnTo>
                  <a:lnTo>
                    <a:pt x="58" y="37"/>
                  </a:lnTo>
                  <a:lnTo>
                    <a:pt x="58" y="37"/>
                  </a:lnTo>
                  <a:lnTo>
                    <a:pt x="58" y="36"/>
                  </a:lnTo>
                  <a:lnTo>
                    <a:pt x="57" y="36"/>
                  </a:lnTo>
                  <a:close/>
                  <a:moveTo>
                    <a:pt x="54" y="59"/>
                  </a:moveTo>
                  <a:lnTo>
                    <a:pt x="50" y="56"/>
                  </a:lnTo>
                  <a:lnTo>
                    <a:pt x="49" y="56"/>
                  </a:lnTo>
                  <a:lnTo>
                    <a:pt x="49" y="56"/>
                  </a:lnTo>
                  <a:lnTo>
                    <a:pt x="49" y="56"/>
                  </a:lnTo>
                  <a:lnTo>
                    <a:pt x="49" y="58"/>
                  </a:lnTo>
                  <a:lnTo>
                    <a:pt x="50" y="58"/>
                  </a:lnTo>
                  <a:lnTo>
                    <a:pt x="50" y="58"/>
                  </a:lnTo>
                  <a:lnTo>
                    <a:pt x="50" y="58"/>
                  </a:lnTo>
                  <a:lnTo>
                    <a:pt x="52" y="58"/>
                  </a:lnTo>
                  <a:lnTo>
                    <a:pt x="53" y="59"/>
                  </a:lnTo>
                  <a:lnTo>
                    <a:pt x="53" y="59"/>
                  </a:lnTo>
                  <a:lnTo>
                    <a:pt x="54" y="60"/>
                  </a:lnTo>
                  <a:lnTo>
                    <a:pt x="54" y="60"/>
                  </a:lnTo>
                  <a:lnTo>
                    <a:pt x="56" y="59"/>
                  </a:lnTo>
                  <a:lnTo>
                    <a:pt x="54" y="59"/>
                  </a:lnTo>
                  <a:lnTo>
                    <a:pt x="54" y="59"/>
                  </a:lnTo>
                  <a:close/>
                  <a:moveTo>
                    <a:pt x="46" y="22"/>
                  </a:moveTo>
                  <a:lnTo>
                    <a:pt x="47" y="22"/>
                  </a:lnTo>
                  <a:lnTo>
                    <a:pt x="47" y="22"/>
                  </a:lnTo>
                  <a:lnTo>
                    <a:pt x="47" y="22"/>
                  </a:lnTo>
                  <a:lnTo>
                    <a:pt x="46" y="21"/>
                  </a:lnTo>
                  <a:lnTo>
                    <a:pt x="47" y="19"/>
                  </a:lnTo>
                  <a:lnTo>
                    <a:pt x="42" y="17"/>
                  </a:lnTo>
                  <a:lnTo>
                    <a:pt x="42" y="17"/>
                  </a:lnTo>
                  <a:lnTo>
                    <a:pt x="41" y="15"/>
                  </a:lnTo>
                  <a:lnTo>
                    <a:pt x="39" y="15"/>
                  </a:lnTo>
                  <a:lnTo>
                    <a:pt x="39" y="15"/>
                  </a:lnTo>
                  <a:lnTo>
                    <a:pt x="38" y="14"/>
                  </a:lnTo>
                  <a:lnTo>
                    <a:pt x="37" y="14"/>
                  </a:lnTo>
                  <a:lnTo>
                    <a:pt x="37" y="13"/>
                  </a:lnTo>
                  <a:lnTo>
                    <a:pt x="34" y="11"/>
                  </a:lnTo>
                  <a:lnTo>
                    <a:pt x="31" y="11"/>
                  </a:lnTo>
                  <a:lnTo>
                    <a:pt x="31" y="11"/>
                  </a:lnTo>
                  <a:lnTo>
                    <a:pt x="33" y="13"/>
                  </a:lnTo>
                  <a:lnTo>
                    <a:pt x="33" y="14"/>
                  </a:lnTo>
                  <a:lnTo>
                    <a:pt x="34" y="14"/>
                  </a:lnTo>
                  <a:lnTo>
                    <a:pt x="35" y="15"/>
                  </a:lnTo>
                  <a:lnTo>
                    <a:pt x="35" y="15"/>
                  </a:lnTo>
                  <a:lnTo>
                    <a:pt x="35" y="15"/>
                  </a:lnTo>
                  <a:lnTo>
                    <a:pt x="37" y="17"/>
                  </a:lnTo>
                  <a:lnTo>
                    <a:pt x="38" y="18"/>
                  </a:lnTo>
                  <a:lnTo>
                    <a:pt x="41" y="18"/>
                  </a:lnTo>
                  <a:lnTo>
                    <a:pt x="41" y="18"/>
                  </a:lnTo>
                  <a:lnTo>
                    <a:pt x="42" y="19"/>
                  </a:lnTo>
                  <a:lnTo>
                    <a:pt x="45" y="21"/>
                  </a:lnTo>
                  <a:lnTo>
                    <a:pt x="46" y="22"/>
                  </a:lnTo>
                  <a:close/>
                  <a:moveTo>
                    <a:pt x="39" y="28"/>
                  </a:moveTo>
                  <a:lnTo>
                    <a:pt x="39" y="28"/>
                  </a:lnTo>
                  <a:lnTo>
                    <a:pt x="39" y="28"/>
                  </a:lnTo>
                  <a:lnTo>
                    <a:pt x="38" y="28"/>
                  </a:lnTo>
                  <a:lnTo>
                    <a:pt x="38" y="29"/>
                  </a:lnTo>
                  <a:lnTo>
                    <a:pt x="38" y="29"/>
                  </a:lnTo>
                  <a:lnTo>
                    <a:pt x="39" y="29"/>
                  </a:lnTo>
                  <a:lnTo>
                    <a:pt x="39" y="29"/>
                  </a:lnTo>
                  <a:lnTo>
                    <a:pt x="39" y="29"/>
                  </a:lnTo>
                  <a:lnTo>
                    <a:pt x="41" y="29"/>
                  </a:lnTo>
                  <a:lnTo>
                    <a:pt x="41" y="28"/>
                  </a:lnTo>
                  <a:lnTo>
                    <a:pt x="39" y="28"/>
                  </a:lnTo>
                  <a:close/>
                  <a:moveTo>
                    <a:pt x="45" y="22"/>
                  </a:moveTo>
                  <a:lnTo>
                    <a:pt x="45" y="21"/>
                  </a:lnTo>
                  <a:lnTo>
                    <a:pt x="45" y="21"/>
                  </a:lnTo>
                  <a:lnTo>
                    <a:pt x="45" y="21"/>
                  </a:lnTo>
                  <a:lnTo>
                    <a:pt x="43" y="21"/>
                  </a:lnTo>
                  <a:lnTo>
                    <a:pt x="43" y="21"/>
                  </a:lnTo>
                  <a:lnTo>
                    <a:pt x="43" y="22"/>
                  </a:lnTo>
                  <a:lnTo>
                    <a:pt x="45" y="22"/>
                  </a:lnTo>
                  <a:lnTo>
                    <a:pt x="45" y="22"/>
                  </a:lnTo>
                  <a:close/>
                  <a:moveTo>
                    <a:pt x="28" y="24"/>
                  </a:moveTo>
                  <a:lnTo>
                    <a:pt x="28" y="25"/>
                  </a:lnTo>
                  <a:lnTo>
                    <a:pt x="28" y="26"/>
                  </a:lnTo>
                  <a:lnTo>
                    <a:pt x="28" y="26"/>
                  </a:lnTo>
                  <a:lnTo>
                    <a:pt x="28" y="25"/>
                  </a:lnTo>
                  <a:lnTo>
                    <a:pt x="28" y="25"/>
                  </a:lnTo>
                  <a:lnTo>
                    <a:pt x="28" y="24"/>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52" name="Slovakia">
              <a:extLst>
                <a:ext uri="{FF2B5EF4-FFF2-40B4-BE49-F238E27FC236}">
                  <a16:creationId xmlns:a16="http://schemas.microsoft.com/office/drawing/2014/main" id="{87DE6495-11CC-4148-808A-1840BCB09EA6}"/>
                </a:ext>
              </a:extLst>
            </p:cNvPr>
            <p:cNvSpPr>
              <a:spLocks/>
            </p:cNvSpPr>
            <p:nvPr/>
          </p:nvSpPr>
          <p:spPr bwMode="auto">
            <a:xfrm>
              <a:off x="5459224" y="2814209"/>
              <a:ext cx="125027" cy="51935"/>
            </a:xfrm>
            <a:custGeom>
              <a:avLst/>
              <a:gdLst>
                <a:gd name="T0" fmla="*/ 58 w 65"/>
                <a:gd name="T1" fmla="*/ 6 h 27"/>
                <a:gd name="T2" fmla="*/ 57 w 65"/>
                <a:gd name="T3" fmla="*/ 4 h 27"/>
                <a:gd name="T4" fmla="*/ 51 w 65"/>
                <a:gd name="T5" fmla="*/ 2 h 27"/>
                <a:gd name="T6" fmla="*/ 47 w 65"/>
                <a:gd name="T7" fmla="*/ 2 h 27"/>
                <a:gd name="T8" fmla="*/ 46 w 65"/>
                <a:gd name="T9" fmla="*/ 4 h 27"/>
                <a:gd name="T10" fmla="*/ 42 w 65"/>
                <a:gd name="T11" fmla="*/ 4 h 27"/>
                <a:gd name="T12" fmla="*/ 40 w 65"/>
                <a:gd name="T13" fmla="*/ 4 h 27"/>
                <a:gd name="T14" fmla="*/ 39 w 65"/>
                <a:gd name="T15" fmla="*/ 4 h 27"/>
                <a:gd name="T16" fmla="*/ 36 w 65"/>
                <a:gd name="T17" fmla="*/ 5 h 27"/>
                <a:gd name="T18" fmla="*/ 34 w 65"/>
                <a:gd name="T19" fmla="*/ 6 h 27"/>
                <a:gd name="T20" fmla="*/ 32 w 65"/>
                <a:gd name="T21" fmla="*/ 5 h 27"/>
                <a:gd name="T22" fmla="*/ 32 w 65"/>
                <a:gd name="T23" fmla="*/ 4 h 27"/>
                <a:gd name="T24" fmla="*/ 31 w 65"/>
                <a:gd name="T25" fmla="*/ 2 h 27"/>
                <a:gd name="T26" fmla="*/ 29 w 65"/>
                <a:gd name="T27" fmla="*/ 1 h 27"/>
                <a:gd name="T28" fmla="*/ 28 w 65"/>
                <a:gd name="T29" fmla="*/ 1 h 27"/>
                <a:gd name="T30" fmla="*/ 25 w 65"/>
                <a:gd name="T31" fmla="*/ 4 h 27"/>
                <a:gd name="T32" fmla="*/ 24 w 65"/>
                <a:gd name="T33" fmla="*/ 2 h 27"/>
                <a:gd name="T34" fmla="*/ 21 w 65"/>
                <a:gd name="T35" fmla="*/ 2 h 27"/>
                <a:gd name="T36" fmla="*/ 19 w 65"/>
                <a:gd name="T37" fmla="*/ 2 h 27"/>
                <a:gd name="T38" fmla="*/ 17 w 65"/>
                <a:gd name="T39" fmla="*/ 4 h 27"/>
                <a:gd name="T40" fmla="*/ 15 w 65"/>
                <a:gd name="T41" fmla="*/ 5 h 27"/>
                <a:gd name="T42" fmla="*/ 13 w 65"/>
                <a:gd name="T43" fmla="*/ 8 h 27"/>
                <a:gd name="T44" fmla="*/ 12 w 65"/>
                <a:gd name="T45" fmla="*/ 9 h 27"/>
                <a:gd name="T46" fmla="*/ 10 w 65"/>
                <a:gd name="T47" fmla="*/ 11 h 27"/>
                <a:gd name="T48" fmla="*/ 5 w 65"/>
                <a:gd name="T49" fmla="*/ 12 h 27"/>
                <a:gd name="T50" fmla="*/ 2 w 65"/>
                <a:gd name="T51" fmla="*/ 12 h 27"/>
                <a:gd name="T52" fmla="*/ 1 w 65"/>
                <a:gd name="T53" fmla="*/ 15 h 27"/>
                <a:gd name="T54" fmla="*/ 0 w 65"/>
                <a:gd name="T55" fmla="*/ 17 h 27"/>
                <a:gd name="T56" fmla="*/ 2 w 65"/>
                <a:gd name="T57" fmla="*/ 23 h 27"/>
                <a:gd name="T58" fmla="*/ 4 w 65"/>
                <a:gd name="T59" fmla="*/ 23 h 27"/>
                <a:gd name="T60" fmla="*/ 5 w 65"/>
                <a:gd name="T61" fmla="*/ 24 h 27"/>
                <a:gd name="T62" fmla="*/ 10 w 65"/>
                <a:gd name="T63" fmla="*/ 27 h 27"/>
                <a:gd name="T64" fmla="*/ 19 w 65"/>
                <a:gd name="T65" fmla="*/ 27 h 27"/>
                <a:gd name="T66" fmla="*/ 21 w 65"/>
                <a:gd name="T67" fmla="*/ 25 h 27"/>
                <a:gd name="T68" fmla="*/ 21 w 65"/>
                <a:gd name="T69" fmla="*/ 24 h 27"/>
                <a:gd name="T70" fmla="*/ 29 w 65"/>
                <a:gd name="T71" fmla="*/ 21 h 27"/>
                <a:gd name="T72" fmla="*/ 31 w 65"/>
                <a:gd name="T73" fmla="*/ 20 h 27"/>
                <a:gd name="T74" fmla="*/ 35 w 65"/>
                <a:gd name="T75" fmla="*/ 21 h 27"/>
                <a:gd name="T76" fmla="*/ 39 w 65"/>
                <a:gd name="T77" fmla="*/ 19 h 27"/>
                <a:gd name="T78" fmla="*/ 43 w 65"/>
                <a:gd name="T79" fmla="*/ 16 h 27"/>
                <a:gd name="T80" fmla="*/ 47 w 65"/>
                <a:gd name="T81" fmla="*/ 16 h 27"/>
                <a:gd name="T82" fmla="*/ 51 w 65"/>
                <a:gd name="T83" fmla="*/ 16 h 27"/>
                <a:gd name="T84" fmla="*/ 54 w 65"/>
                <a:gd name="T85" fmla="*/ 17 h 27"/>
                <a:gd name="T86" fmla="*/ 54 w 65"/>
                <a:gd name="T87" fmla="*/ 19 h 27"/>
                <a:gd name="T88" fmla="*/ 59 w 65"/>
                <a:gd name="T89" fmla="*/ 17 h 27"/>
                <a:gd name="T90" fmla="*/ 61 w 65"/>
                <a:gd name="T91" fmla="*/ 13 h 27"/>
                <a:gd name="T92" fmla="*/ 63 w 65"/>
                <a:gd name="T93" fmla="*/ 11 h 27"/>
                <a:gd name="T94" fmla="*/ 65 w 65"/>
                <a:gd name="T95"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 h="27">
                  <a:moveTo>
                    <a:pt x="63" y="8"/>
                  </a:moveTo>
                  <a:lnTo>
                    <a:pt x="61" y="6"/>
                  </a:lnTo>
                  <a:lnTo>
                    <a:pt x="58" y="6"/>
                  </a:lnTo>
                  <a:lnTo>
                    <a:pt x="58" y="5"/>
                  </a:lnTo>
                  <a:lnTo>
                    <a:pt x="58" y="5"/>
                  </a:lnTo>
                  <a:lnTo>
                    <a:pt x="57" y="4"/>
                  </a:lnTo>
                  <a:lnTo>
                    <a:pt x="55" y="4"/>
                  </a:lnTo>
                  <a:lnTo>
                    <a:pt x="54" y="2"/>
                  </a:lnTo>
                  <a:lnTo>
                    <a:pt x="51" y="2"/>
                  </a:lnTo>
                  <a:lnTo>
                    <a:pt x="50" y="2"/>
                  </a:lnTo>
                  <a:lnTo>
                    <a:pt x="48" y="2"/>
                  </a:lnTo>
                  <a:lnTo>
                    <a:pt x="47" y="2"/>
                  </a:lnTo>
                  <a:lnTo>
                    <a:pt x="47" y="4"/>
                  </a:lnTo>
                  <a:lnTo>
                    <a:pt x="46" y="4"/>
                  </a:lnTo>
                  <a:lnTo>
                    <a:pt x="46" y="4"/>
                  </a:lnTo>
                  <a:lnTo>
                    <a:pt x="44" y="4"/>
                  </a:lnTo>
                  <a:lnTo>
                    <a:pt x="43" y="4"/>
                  </a:lnTo>
                  <a:lnTo>
                    <a:pt x="42" y="4"/>
                  </a:lnTo>
                  <a:lnTo>
                    <a:pt x="42" y="4"/>
                  </a:lnTo>
                  <a:lnTo>
                    <a:pt x="40" y="4"/>
                  </a:lnTo>
                  <a:lnTo>
                    <a:pt x="40" y="4"/>
                  </a:lnTo>
                  <a:lnTo>
                    <a:pt x="40" y="4"/>
                  </a:lnTo>
                  <a:lnTo>
                    <a:pt x="39" y="4"/>
                  </a:lnTo>
                  <a:lnTo>
                    <a:pt x="39" y="4"/>
                  </a:lnTo>
                  <a:lnTo>
                    <a:pt x="38" y="4"/>
                  </a:lnTo>
                  <a:lnTo>
                    <a:pt x="38" y="4"/>
                  </a:lnTo>
                  <a:lnTo>
                    <a:pt x="36" y="5"/>
                  </a:lnTo>
                  <a:lnTo>
                    <a:pt x="36" y="6"/>
                  </a:lnTo>
                  <a:lnTo>
                    <a:pt x="35" y="5"/>
                  </a:lnTo>
                  <a:lnTo>
                    <a:pt x="34" y="6"/>
                  </a:lnTo>
                  <a:lnTo>
                    <a:pt x="34" y="6"/>
                  </a:lnTo>
                  <a:lnTo>
                    <a:pt x="32" y="6"/>
                  </a:lnTo>
                  <a:lnTo>
                    <a:pt x="32" y="5"/>
                  </a:lnTo>
                  <a:lnTo>
                    <a:pt x="34" y="5"/>
                  </a:lnTo>
                  <a:lnTo>
                    <a:pt x="34" y="4"/>
                  </a:lnTo>
                  <a:lnTo>
                    <a:pt x="32" y="4"/>
                  </a:lnTo>
                  <a:lnTo>
                    <a:pt x="32" y="4"/>
                  </a:lnTo>
                  <a:lnTo>
                    <a:pt x="32" y="4"/>
                  </a:lnTo>
                  <a:lnTo>
                    <a:pt x="31" y="2"/>
                  </a:lnTo>
                  <a:lnTo>
                    <a:pt x="31" y="2"/>
                  </a:lnTo>
                  <a:lnTo>
                    <a:pt x="31" y="2"/>
                  </a:lnTo>
                  <a:lnTo>
                    <a:pt x="29" y="1"/>
                  </a:lnTo>
                  <a:lnTo>
                    <a:pt x="29" y="1"/>
                  </a:lnTo>
                  <a:lnTo>
                    <a:pt x="29" y="0"/>
                  </a:lnTo>
                  <a:lnTo>
                    <a:pt x="28" y="1"/>
                  </a:lnTo>
                  <a:lnTo>
                    <a:pt x="28" y="1"/>
                  </a:lnTo>
                  <a:lnTo>
                    <a:pt x="27" y="1"/>
                  </a:lnTo>
                  <a:lnTo>
                    <a:pt x="25" y="4"/>
                  </a:lnTo>
                  <a:lnTo>
                    <a:pt x="24" y="4"/>
                  </a:lnTo>
                  <a:lnTo>
                    <a:pt x="24" y="2"/>
                  </a:lnTo>
                  <a:lnTo>
                    <a:pt x="24" y="2"/>
                  </a:lnTo>
                  <a:lnTo>
                    <a:pt x="23" y="1"/>
                  </a:lnTo>
                  <a:lnTo>
                    <a:pt x="21" y="1"/>
                  </a:lnTo>
                  <a:lnTo>
                    <a:pt x="21" y="2"/>
                  </a:lnTo>
                  <a:lnTo>
                    <a:pt x="20" y="2"/>
                  </a:lnTo>
                  <a:lnTo>
                    <a:pt x="20" y="2"/>
                  </a:lnTo>
                  <a:lnTo>
                    <a:pt x="19" y="2"/>
                  </a:lnTo>
                  <a:lnTo>
                    <a:pt x="19" y="2"/>
                  </a:lnTo>
                  <a:lnTo>
                    <a:pt x="17" y="4"/>
                  </a:lnTo>
                  <a:lnTo>
                    <a:pt x="17" y="4"/>
                  </a:lnTo>
                  <a:lnTo>
                    <a:pt x="17" y="4"/>
                  </a:lnTo>
                  <a:lnTo>
                    <a:pt x="15" y="5"/>
                  </a:lnTo>
                  <a:lnTo>
                    <a:pt x="15" y="5"/>
                  </a:lnTo>
                  <a:lnTo>
                    <a:pt x="15" y="6"/>
                  </a:lnTo>
                  <a:lnTo>
                    <a:pt x="15" y="8"/>
                  </a:lnTo>
                  <a:lnTo>
                    <a:pt x="13" y="8"/>
                  </a:lnTo>
                  <a:lnTo>
                    <a:pt x="13" y="8"/>
                  </a:lnTo>
                  <a:lnTo>
                    <a:pt x="12" y="9"/>
                  </a:lnTo>
                  <a:lnTo>
                    <a:pt x="12" y="9"/>
                  </a:lnTo>
                  <a:lnTo>
                    <a:pt x="12" y="9"/>
                  </a:lnTo>
                  <a:lnTo>
                    <a:pt x="10" y="11"/>
                  </a:lnTo>
                  <a:lnTo>
                    <a:pt x="10" y="11"/>
                  </a:lnTo>
                  <a:lnTo>
                    <a:pt x="9" y="12"/>
                  </a:lnTo>
                  <a:lnTo>
                    <a:pt x="6" y="12"/>
                  </a:lnTo>
                  <a:lnTo>
                    <a:pt x="5" y="12"/>
                  </a:lnTo>
                  <a:lnTo>
                    <a:pt x="4" y="11"/>
                  </a:lnTo>
                  <a:lnTo>
                    <a:pt x="2" y="12"/>
                  </a:lnTo>
                  <a:lnTo>
                    <a:pt x="2" y="12"/>
                  </a:lnTo>
                  <a:lnTo>
                    <a:pt x="1" y="13"/>
                  </a:lnTo>
                  <a:lnTo>
                    <a:pt x="1" y="15"/>
                  </a:lnTo>
                  <a:lnTo>
                    <a:pt x="1" y="15"/>
                  </a:lnTo>
                  <a:lnTo>
                    <a:pt x="1" y="16"/>
                  </a:lnTo>
                  <a:lnTo>
                    <a:pt x="1" y="16"/>
                  </a:lnTo>
                  <a:lnTo>
                    <a:pt x="0" y="17"/>
                  </a:lnTo>
                  <a:lnTo>
                    <a:pt x="0" y="17"/>
                  </a:lnTo>
                  <a:lnTo>
                    <a:pt x="1" y="20"/>
                  </a:lnTo>
                  <a:lnTo>
                    <a:pt x="2" y="23"/>
                  </a:lnTo>
                  <a:lnTo>
                    <a:pt x="2" y="23"/>
                  </a:lnTo>
                  <a:lnTo>
                    <a:pt x="4" y="23"/>
                  </a:lnTo>
                  <a:lnTo>
                    <a:pt x="4" y="23"/>
                  </a:lnTo>
                  <a:lnTo>
                    <a:pt x="5" y="24"/>
                  </a:lnTo>
                  <a:lnTo>
                    <a:pt x="5" y="24"/>
                  </a:lnTo>
                  <a:lnTo>
                    <a:pt x="5" y="24"/>
                  </a:lnTo>
                  <a:lnTo>
                    <a:pt x="6" y="25"/>
                  </a:lnTo>
                  <a:lnTo>
                    <a:pt x="9" y="27"/>
                  </a:lnTo>
                  <a:lnTo>
                    <a:pt x="10" y="27"/>
                  </a:lnTo>
                  <a:lnTo>
                    <a:pt x="12" y="27"/>
                  </a:lnTo>
                  <a:lnTo>
                    <a:pt x="15" y="27"/>
                  </a:lnTo>
                  <a:lnTo>
                    <a:pt x="19" y="27"/>
                  </a:lnTo>
                  <a:lnTo>
                    <a:pt x="21" y="27"/>
                  </a:lnTo>
                  <a:lnTo>
                    <a:pt x="21" y="27"/>
                  </a:lnTo>
                  <a:lnTo>
                    <a:pt x="21" y="25"/>
                  </a:lnTo>
                  <a:lnTo>
                    <a:pt x="21" y="25"/>
                  </a:lnTo>
                  <a:lnTo>
                    <a:pt x="21" y="24"/>
                  </a:lnTo>
                  <a:lnTo>
                    <a:pt x="21" y="24"/>
                  </a:lnTo>
                  <a:lnTo>
                    <a:pt x="23" y="23"/>
                  </a:lnTo>
                  <a:lnTo>
                    <a:pt x="27" y="23"/>
                  </a:lnTo>
                  <a:lnTo>
                    <a:pt x="29" y="21"/>
                  </a:lnTo>
                  <a:lnTo>
                    <a:pt x="29" y="21"/>
                  </a:lnTo>
                  <a:lnTo>
                    <a:pt x="31" y="20"/>
                  </a:lnTo>
                  <a:lnTo>
                    <a:pt x="31" y="20"/>
                  </a:lnTo>
                  <a:lnTo>
                    <a:pt x="32" y="20"/>
                  </a:lnTo>
                  <a:lnTo>
                    <a:pt x="34" y="21"/>
                  </a:lnTo>
                  <a:lnTo>
                    <a:pt x="35" y="21"/>
                  </a:lnTo>
                  <a:lnTo>
                    <a:pt x="35" y="21"/>
                  </a:lnTo>
                  <a:lnTo>
                    <a:pt x="36" y="20"/>
                  </a:lnTo>
                  <a:lnTo>
                    <a:pt x="39" y="19"/>
                  </a:lnTo>
                  <a:lnTo>
                    <a:pt x="40" y="16"/>
                  </a:lnTo>
                  <a:lnTo>
                    <a:pt x="40" y="16"/>
                  </a:lnTo>
                  <a:lnTo>
                    <a:pt x="43" y="16"/>
                  </a:lnTo>
                  <a:lnTo>
                    <a:pt x="46" y="16"/>
                  </a:lnTo>
                  <a:lnTo>
                    <a:pt x="47" y="16"/>
                  </a:lnTo>
                  <a:lnTo>
                    <a:pt x="47" y="16"/>
                  </a:lnTo>
                  <a:lnTo>
                    <a:pt x="48" y="16"/>
                  </a:lnTo>
                  <a:lnTo>
                    <a:pt x="51" y="16"/>
                  </a:lnTo>
                  <a:lnTo>
                    <a:pt x="51" y="16"/>
                  </a:lnTo>
                  <a:lnTo>
                    <a:pt x="53" y="16"/>
                  </a:lnTo>
                  <a:lnTo>
                    <a:pt x="53" y="16"/>
                  </a:lnTo>
                  <a:lnTo>
                    <a:pt x="54" y="17"/>
                  </a:lnTo>
                  <a:lnTo>
                    <a:pt x="54" y="17"/>
                  </a:lnTo>
                  <a:lnTo>
                    <a:pt x="54" y="17"/>
                  </a:lnTo>
                  <a:lnTo>
                    <a:pt x="54" y="19"/>
                  </a:lnTo>
                  <a:lnTo>
                    <a:pt x="55" y="19"/>
                  </a:lnTo>
                  <a:lnTo>
                    <a:pt x="55" y="19"/>
                  </a:lnTo>
                  <a:lnTo>
                    <a:pt x="59" y="17"/>
                  </a:lnTo>
                  <a:lnTo>
                    <a:pt x="59" y="17"/>
                  </a:lnTo>
                  <a:lnTo>
                    <a:pt x="59" y="15"/>
                  </a:lnTo>
                  <a:lnTo>
                    <a:pt x="61" y="13"/>
                  </a:lnTo>
                  <a:lnTo>
                    <a:pt x="62" y="13"/>
                  </a:lnTo>
                  <a:lnTo>
                    <a:pt x="62" y="11"/>
                  </a:lnTo>
                  <a:lnTo>
                    <a:pt x="63" y="11"/>
                  </a:lnTo>
                  <a:lnTo>
                    <a:pt x="63" y="9"/>
                  </a:lnTo>
                  <a:lnTo>
                    <a:pt x="63" y="9"/>
                  </a:lnTo>
                  <a:lnTo>
                    <a:pt x="65" y="8"/>
                  </a:lnTo>
                  <a:lnTo>
                    <a:pt x="63" y="8"/>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53" name="Slovenia">
              <a:extLst>
                <a:ext uri="{FF2B5EF4-FFF2-40B4-BE49-F238E27FC236}">
                  <a16:creationId xmlns:a16="http://schemas.microsoft.com/office/drawing/2014/main" id="{D97CA302-B881-4806-B5F8-32D2FEBCD5EB}"/>
                </a:ext>
              </a:extLst>
            </p:cNvPr>
            <p:cNvSpPr>
              <a:spLocks/>
            </p:cNvSpPr>
            <p:nvPr/>
          </p:nvSpPr>
          <p:spPr bwMode="auto">
            <a:xfrm>
              <a:off x="5382284" y="2891149"/>
              <a:ext cx="67322" cy="36547"/>
            </a:xfrm>
            <a:custGeom>
              <a:avLst/>
              <a:gdLst>
                <a:gd name="T0" fmla="*/ 34 w 35"/>
                <a:gd name="T1" fmla="*/ 3 h 19"/>
                <a:gd name="T2" fmla="*/ 34 w 35"/>
                <a:gd name="T3" fmla="*/ 2 h 19"/>
                <a:gd name="T4" fmla="*/ 33 w 35"/>
                <a:gd name="T5" fmla="*/ 0 h 19"/>
                <a:gd name="T6" fmla="*/ 30 w 35"/>
                <a:gd name="T7" fmla="*/ 0 h 19"/>
                <a:gd name="T8" fmla="*/ 30 w 35"/>
                <a:gd name="T9" fmla="*/ 2 h 19"/>
                <a:gd name="T10" fmla="*/ 26 w 35"/>
                <a:gd name="T11" fmla="*/ 2 h 19"/>
                <a:gd name="T12" fmla="*/ 21 w 35"/>
                <a:gd name="T13" fmla="*/ 3 h 19"/>
                <a:gd name="T14" fmla="*/ 18 w 35"/>
                <a:gd name="T15" fmla="*/ 3 h 19"/>
                <a:gd name="T16" fmla="*/ 16 w 35"/>
                <a:gd name="T17" fmla="*/ 5 h 19"/>
                <a:gd name="T18" fmla="*/ 14 w 35"/>
                <a:gd name="T19" fmla="*/ 6 h 19"/>
                <a:gd name="T20" fmla="*/ 12 w 35"/>
                <a:gd name="T21" fmla="*/ 6 h 19"/>
                <a:gd name="T22" fmla="*/ 8 w 35"/>
                <a:gd name="T23" fmla="*/ 6 h 19"/>
                <a:gd name="T24" fmla="*/ 6 w 35"/>
                <a:gd name="T25" fmla="*/ 5 h 19"/>
                <a:gd name="T26" fmla="*/ 4 w 35"/>
                <a:gd name="T27" fmla="*/ 6 h 19"/>
                <a:gd name="T28" fmla="*/ 2 w 35"/>
                <a:gd name="T29" fmla="*/ 7 h 19"/>
                <a:gd name="T30" fmla="*/ 0 w 35"/>
                <a:gd name="T31" fmla="*/ 9 h 19"/>
                <a:gd name="T32" fmla="*/ 2 w 35"/>
                <a:gd name="T33" fmla="*/ 9 h 19"/>
                <a:gd name="T34" fmla="*/ 3 w 35"/>
                <a:gd name="T35" fmla="*/ 10 h 19"/>
                <a:gd name="T36" fmla="*/ 2 w 35"/>
                <a:gd name="T37" fmla="*/ 11 h 19"/>
                <a:gd name="T38" fmla="*/ 2 w 35"/>
                <a:gd name="T39" fmla="*/ 13 h 19"/>
                <a:gd name="T40" fmla="*/ 3 w 35"/>
                <a:gd name="T41" fmla="*/ 14 h 19"/>
                <a:gd name="T42" fmla="*/ 4 w 35"/>
                <a:gd name="T43" fmla="*/ 15 h 19"/>
                <a:gd name="T44" fmla="*/ 6 w 35"/>
                <a:gd name="T45" fmla="*/ 18 h 19"/>
                <a:gd name="T46" fmla="*/ 3 w 35"/>
                <a:gd name="T47" fmla="*/ 18 h 19"/>
                <a:gd name="T48" fmla="*/ 6 w 35"/>
                <a:gd name="T49" fmla="*/ 19 h 19"/>
                <a:gd name="T50" fmla="*/ 7 w 35"/>
                <a:gd name="T51" fmla="*/ 19 h 19"/>
                <a:gd name="T52" fmla="*/ 10 w 35"/>
                <a:gd name="T53" fmla="*/ 19 h 19"/>
                <a:gd name="T54" fmla="*/ 12 w 35"/>
                <a:gd name="T55" fmla="*/ 19 h 19"/>
                <a:gd name="T56" fmla="*/ 14 w 35"/>
                <a:gd name="T57" fmla="*/ 17 h 19"/>
                <a:gd name="T58" fmla="*/ 15 w 35"/>
                <a:gd name="T59" fmla="*/ 18 h 19"/>
                <a:gd name="T60" fmla="*/ 16 w 35"/>
                <a:gd name="T61" fmla="*/ 19 h 19"/>
                <a:gd name="T62" fmla="*/ 21 w 35"/>
                <a:gd name="T63" fmla="*/ 19 h 19"/>
                <a:gd name="T64" fmla="*/ 22 w 35"/>
                <a:gd name="T65" fmla="*/ 19 h 19"/>
                <a:gd name="T66" fmla="*/ 22 w 35"/>
                <a:gd name="T67" fmla="*/ 18 h 19"/>
                <a:gd name="T68" fmla="*/ 22 w 35"/>
                <a:gd name="T69" fmla="*/ 15 h 19"/>
                <a:gd name="T70" fmla="*/ 26 w 35"/>
                <a:gd name="T71" fmla="*/ 14 h 19"/>
                <a:gd name="T72" fmla="*/ 26 w 35"/>
                <a:gd name="T73" fmla="*/ 13 h 19"/>
                <a:gd name="T74" fmla="*/ 26 w 35"/>
                <a:gd name="T75" fmla="*/ 10 h 19"/>
                <a:gd name="T76" fmla="*/ 27 w 35"/>
                <a:gd name="T77" fmla="*/ 9 h 19"/>
                <a:gd name="T78" fmla="*/ 29 w 35"/>
                <a:gd name="T79" fmla="*/ 9 h 19"/>
                <a:gd name="T80" fmla="*/ 31 w 35"/>
                <a:gd name="T81" fmla="*/ 7 h 19"/>
                <a:gd name="T82" fmla="*/ 33 w 35"/>
                <a:gd name="T83" fmla="*/ 6 h 19"/>
                <a:gd name="T84" fmla="*/ 34 w 35"/>
                <a:gd name="T85" fmla="*/ 5 h 19"/>
                <a:gd name="T86" fmla="*/ 35 w 35"/>
                <a:gd name="T8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 h="19">
                  <a:moveTo>
                    <a:pt x="35" y="5"/>
                  </a:moveTo>
                  <a:lnTo>
                    <a:pt x="35" y="3"/>
                  </a:lnTo>
                  <a:lnTo>
                    <a:pt x="34" y="3"/>
                  </a:lnTo>
                  <a:lnTo>
                    <a:pt x="34" y="2"/>
                  </a:lnTo>
                  <a:lnTo>
                    <a:pt x="34" y="2"/>
                  </a:lnTo>
                  <a:lnTo>
                    <a:pt x="34" y="2"/>
                  </a:lnTo>
                  <a:lnTo>
                    <a:pt x="34" y="0"/>
                  </a:lnTo>
                  <a:lnTo>
                    <a:pt x="34" y="0"/>
                  </a:lnTo>
                  <a:lnTo>
                    <a:pt x="33" y="0"/>
                  </a:lnTo>
                  <a:lnTo>
                    <a:pt x="31" y="0"/>
                  </a:lnTo>
                  <a:lnTo>
                    <a:pt x="30" y="0"/>
                  </a:lnTo>
                  <a:lnTo>
                    <a:pt x="30" y="0"/>
                  </a:lnTo>
                  <a:lnTo>
                    <a:pt x="30" y="2"/>
                  </a:lnTo>
                  <a:lnTo>
                    <a:pt x="30" y="2"/>
                  </a:lnTo>
                  <a:lnTo>
                    <a:pt x="30" y="2"/>
                  </a:lnTo>
                  <a:lnTo>
                    <a:pt x="27" y="2"/>
                  </a:lnTo>
                  <a:lnTo>
                    <a:pt x="27" y="2"/>
                  </a:lnTo>
                  <a:lnTo>
                    <a:pt x="26" y="2"/>
                  </a:lnTo>
                  <a:lnTo>
                    <a:pt x="25" y="3"/>
                  </a:lnTo>
                  <a:lnTo>
                    <a:pt x="23" y="3"/>
                  </a:lnTo>
                  <a:lnTo>
                    <a:pt x="21" y="3"/>
                  </a:lnTo>
                  <a:lnTo>
                    <a:pt x="19" y="3"/>
                  </a:lnTo>
                  <a:lnTo>
                    <a:pt x="18" y="3"/>
                  </a:lnTo>
                  <a:lnTo>
                    <a:pt x="18" y="3"/>
                  </a:lnTo>
                  <a:lnTo>
                    <a:pt x="16" y="5"/>
                  </a:lnTo>
                  <a:lnTo>
                    <a:pt x="16" y="5"/>
                  </a:lnTo>
                  <a:lnTo>
                    <a:pt x="16" y="5"/>
                  </a:lnTo>
                  <a:lnTo>
                    <a:pt x="15" y="6"/>
                  </a:lnTo>
                  <a:lnTo>
                    <a:pt x="14" y="6"/>
                  </a:lnTo>
                  <a:lnTo>
                    <a:pt x="14" y="6"/>
                  </a:lnTo>
                  <a:lnTo>
                    <a:pt x="14" y="6"/>
                  </a:lnTo>
                  <a:lnTo>
                    <a:pt x="14" y="6"/>
                  </a:lnTo>
                  <a:lnTo>
                    <a:pt x="12" y="6"/>
                  </a:lnTo>
                  <a:lnTo>
                    <a:pt x="12" y="6"/>
                  </a:lnTo>
                  <a:lnTo>
                    <a:pt x="11" y="6"/>
                  </a:lnTo>
                  <a:lnTo>
                    <a:pt x="8" y="6"/>
                  </a:lnTo>
                  <a:lnTo>
                    <a:pt x="8" y="6"/>
                  </a:lnTo>
                  <a:lnTo>
                    <a:pt x="7" y="5"/>
                  </a:lnTo>
                  <a:lnTo>
                    <a:pt x="6" y="5"/>
                  </a:lnTo>
                  <a:lnTo>
                    <a:pt x="4" y="5"/>
                  </a:lnTo>
                  <a:lnTo>
                    <a:pt x="4" y="5"/>
                  </a:lnTo>
                  <a:lnTo>
                    <a:pt x="4" y="6"/>
                  </a:lnTo>
                  <a:lnTo>
                    <a:pt x="3" y="6"/>
                  </a:lnTo>
                  <a:lnTo>
                    <a:pt x="3" y="6"/>
                  </a:lnTo>
                  <a:lnTo>
                    <a:pt x="2" y="7"/>
                  </a:lnTo>
                  <a:lnTo>
                    <a:pt x="0" y="7"/>
                  </a:lnTo>
                  <a:lnTo>
                    <a:pt x="0" y="9"/>
                  </a:lnTo>
                  <a:lnTo>
                    <a:pt x="0" y="9"/>
                  </a:lnTo>
                  <a:lnTo>
                    <a:pt x="2" y="9"/>
                  </a:lnTo>
                  <a:lnTo>
                    <a:pt x="2" y="9"/>
                  </a:lnTo>
                  <a:lnTo>
                    <a:pt x="2" y="9"/>
                  </a:lnTo>
                  <a:lnTo>
                    <a:pt x="3" y="10"/>
                  </a:lnTo>
                  <a:lnTo>
                    <a:pt x="3" y="10"/>
                  </a:lnTo>
                  <a:lnTo>
                    <a:pt x="3" y="10"/>
                  </a:lnTo>
                  <a:lnTo>
                    <a:pt x="3" y="10"/>
                  </a:lnTo>
                  <a:lnTo>
                    <a:pt x="3" y="11"/>
                  </a:lnTo>
                  <a:lnTo>
                    <a:pt x="2" y="11"/>
                  </a:lnTo>
                  <a:lnTo>
                    <a:pt x="2" y="11"/>
                  </a:lnTo>
                  <a:lnTo>
                    <a:pt x="2" y="13"/>
                  </a:lnTo>
                  <a:lnTo>
                    <a:pt x="2" y="13"/>
                  </a:lnTo>
                  <a:lnTo>
                    <a:pt x="3" y="13"/>
                  </a:lnTo>
                  <a:lnTo>
                    <a:pt x="3" y="13"/>
                  </a:lnTo>
                  <a:lnTo>
                    <a:pt x="3" y="14"/>
                  </a:lnTo>
                  <a:lnTo>
                    <a:pt x="3" y="15"/>
                  </a:lnTo>
                  <a:lnTo>
                    <a:pt x="4" y="15"/>
                  </a:lnTo>
                  <a:lnTo>
                    <a:pt x="4" y="15"/>
                  </a:lnTo>
                  <a:lnTo>
                    <a:pt x="6" y="17"/>
                  </a:lnTo>
                  <a:lnTo>
                    <a:pt x="6" y="18"/>
                  </a:lnTo>
                  <a:lnTo>
                    <a:pt x="6" y="18"/>
                  </a:lnTo>
                  <a:lnTo>
                    <a:pt x="4" y="18"/>
                  </a:lnTo>
                  <a:lnTo>
                    <a:pt x="4" y="18"/>
                  </a:lnTo>
                  <a:lnTo>
                    <a:pt x="3" y="18"/>
                  </a:lnTo>
                  <a:lnTo>
                    <a:pt x="3" y="19"/>
                  </a:lnTo>
                  <a:lnTo>
                    <a:pt x="3" y="19"/>
                  </a:lnTo>
                  <a:lnTo>
                    <a:pt x="6" y="19"/>
                  </a:lnTo>
                  <a:lnTo>
                    <a:pt x="7" y="19"/>
                  </a:lnTo>
                  <a:lnTo>
                    <a:pt x="7" y="19"/>
                  </a:lnTo>
                  <a:lnTo>
                    <a:pt x="7" y="19"/>
                  </a:lnTo>
                  <a:lnTo>
                    <a:pt x="7" y="19"/>
                  </a:lnTo>
                  <a:lnTo>
                    <a:pt x="8" y="19"/>
                  </a:lnTo>
                  <a:lnTo>
                    <a:pt x="10" y="19"/>
                  </a:lnTo>
                  <a:lnTo>
                    <a:pt x="11" y="19"/>
                  </a:lnTo>
                  <a:lnTo>
                    <a:pt x="11" y="19"/>
                  </a:lnTo>
                  <a:lnTo>
                    <a:pt x="12" y="19"/>
                  </a:lnTo>
                  <a:lnTo>
                    <a:pt x="14" y="18"/>
                  </a:lnTo>
                  <a:lnTo>
                    <a:pt x="14" y="17"/>
                  </a:lnTo>
                  <a:lnTo>
                    <a:pt x="14" y="17"/>
                  </a:lnTo>
                  <a:lnTo>
                    <a:pt x="14" y="17"/>
                  </a:lnTo>
                  <a:lnTo>
                    <a:pt x="14" y="18"/>
                  </a:lnTo>
                  <a:lnTo>
                    <a:pt x="15" y="18"/>
                  </a:lnTo>
                  <a:lnTo>
                    <a:pt x="15" y="19"/>
                  </a:lnTo>
                  <a:lnTo>
                    <a:pt x="16" y="19"/>
                  </a:lnTo>
                  <a:lnTo>
                    <a:pt x="16" y="19"/>
                  </a:lnTo>
                  <a:lnTo>
                    <a:pt x="18" y="19"/>
                  </a:lnTo>
                  <a:lnTo>
                    <a:pt x="18" y="19"/>
                  </a:lnTo>
                  <a:lnTo>
                    <a:pt x="21" y="19"/>
                  </a:lnTo>
                  <a:lnTo>
                    <a:pt x="22" y="19"/>
                  </a:lnTo>
                  <a:lnTo>
                    <a:pt x="23" y="19"/>
                  </a:lnTo>
                  <a:lnTo>
                    <a:pt x="22" y="19"/>
                  </a:lnTo>
                  <a:lnTo>
                    <a:pt x="22" y="18"/>
                  </a:lnTo>
                  <a:lnTo>
                    <a:pt x="22" y="18"/>
                  </a:lnTo>
                  <a:lnTo>
                    <a:pt x="22" y="18"/>
                  </a:lnTo>
                  <a:lnTo>
                    <a:pt x="23" y="17"/>
                  </a:lnTo>
                  <a:lnTo>
                    <a:pt x="23" y="17"/>
                  </a:lnTo>
                  <a:lnTo>
                    <a:pt x="22" y="15"/>
                  </a:lnTo>
                  <a:lnTo>
                    <a:pt x="22" y="15"/>
                  </a:lnTo>
                  <a:lnTo>
                    <a:pt x="23" y="15"/>
                  </a:lnTo>
                  <a:lnTo>
                    <a:pt x="26" y="14"/>
                  </a:lnTo>
                  <a:lnTo>
                    <a:pt x="26" y="14"/>
                  </a:lnTo>
                  <a:lnTo>
                    <a:pt x="26" y="14"/>
                  </a:lnTo>
                  <a:lnTo>
                    <a:pt x="26" y="13"/>
                  </a:lnTo>
                  <a:lnTo>
                    <a:pt x="26" y="11"/>
                  </a:lnTo>
                  <a:lnTo>
                    <a:pt x="26" y="10"/>
                  </a:lnTo>
                  <a:lnTo>
                    <a:pt x="26" y="10"/>
                  </a:lnTo>
                  <a:lnTo>
                    <a:pt x="26" y="10"/>
                  </a:lnTo>
                  <a:lnTo>
                    <a:pt x="26" y="9"/>
                  </a:lnTo>
                  <a:lnTo>
                    <a:pt x="27" y="9"/>
                  </a:lnTo>
                  <a:lnTo>
                    <a:pt x="27" y="9"/>
                  </a:lnTo>
                  <a:lnTo>
                    <a:pt x="29" y="9"/>
                  </a:lnTo>
                  <a:lnTo>
                    <a:pt x="29" y="9"/>
                  </a:lnTo>
                  <a:lnTo>
                    <a:pt x="30" y="7"/>
                  </a:lnTo>
                  <a:lnTo>
                    <a:pt x="31" y="7"/>
                  </a:lnTo>
                  <a:lnTo>
                    <a:pt x="31" y="7"/>
                  </a:lnTo>
                  <a:lnTo>
                    <a:pt x="33" y="7"/>
                  </a:lnTo>
                  <a:lnTo>
                    <a:pt x="33" y="7"/>
                  </a:lnTo>
                  <a:lnTo>
                    <a:pt x="33" y="6"/>
                  </a:lnTo>
                  <a:lnTo>
                    <a:pt x="33" y="5"/>
                  </a:lnTo>
                  <a:lnTo>
                    <a:pt x="34" y="5"/>
                  </a:lnTo>
                  <a:lnTo>
                    <a:pt x="34" y="5"/>
                  </a:lnTo>
                  <a:lnTo>
                    <a:pt x="35" y="5"/>
                  </a:lnTo>
                  <a:lnTo>
                    <a:pt x="35" y="5"/>
                  </a:lnTo>
                  <a:lnTo>
                    <a:pt x="35" y="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54" name="Singapore">
              <a:extLst>
                <a:ext uri="{FF2B5EF4-FFF2-40B4-BE49-F238E27FC236}">
                  <a16:creationId xmlns:a16="http://schemas.microsoft.com/office/drawing/2014/main" id="{A567203B-D6BC-4038-906F-2470098822D8}"/>
                </a:ext>
              </a:extLst>
            </p:cNvPr>
            <p:cNvSpPr>
              <a:spLocks/>
            </p:cNvSpPr>
            <p:nvPr/>
          </p:nvSpPr>
          <p:spPr bwMode="auto">
            <a:xfrm>
              <a:off x="7348100" y="3956767"/>
              <a:ext cx="7694" cy="5771"/>
            </a:xfrm>
            <a:custGeom>
              <a:avLst/>
              <a:gdLst>
                <a:gd name="T0" fmla="*/ 4 w 4"/>
                <a:gd name="T1" fmla="*/ 2 h 3"/>
                <a:gd name="T2" fmla="*/ 4 w 4"/>
                <a:gd name="T3" fmla="*/ 2 h 3"/>
                <a:gd name="T4" fmla="*/ 3 w 4"/>
                <a:gd name="T5" fmla="*/ 0 h 3"/>
                <a:gd name="T6" fmla="*/ 1 w 4"/>
                <a:gd name="T7" fmla="*/ 2 h 3"/>
                <a:gd name="T8" fmla="*/ 0 w 4"/>
                <a:gd name="T9" fmla="*/ 2 h 3"/>
                <a:gd name="T10" fmla="*/ 3 w 4"/>
                <a:gd name="T11" fmla="*/ 3 h 3"/>
                <a:gd name="T12" fmla="*/ 4 w 4"/>
                <a:gd name="T13" fmla="*/ 2 h 3"/>
                <a:gd name="T14" fmla="*/ 4 w 4"/>
                <a:gd name="T15" fmla="*/ 2 h 3"/>
                <a:gd name="T16" fmla="*/ 4 w 4"/>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4" y="2"/>
                  </a:moveTo>
                  <a:lnTo>
                    <a:pt x="4" y="2"/>
                  </a:lnTo>
                  <a:lnTo>
                    <a:pt x="3" y="0"/>
                  </a:lnTo>
                  <a:lnTo>
                    <a:pt x="1" y="2"/>
                  </a:lnTo>
                  <a:lnTo>
                    <a:pt x="0" y="2"/>
                  </a:lnTo>
                  <a:lnTo>
                    <a:pt x="3" y="3"/>
                  </a:lnTo>
                  <a:lnTo>
                    <a:pt x="4" y="2"/>
                  </a:lnTo>
                  <a:lnTo>
                    <a:pt x="4" y="2"/>
                  </a:lnTo>
                  <a:lnTo>
                    <a:pt x="4" y="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55" name="Sierra Leone">
              <a:extLst>
                <a:ext uri="{FF2B5EF4-FFF2-40B4-BE49-F238E27FC236}">
                  <a16:creationId xmlns:a16="http://schemas.microsoft.com/office/drawing/2014/main" id="{70DDEDC8-A639-4639-ABAB-E7031A49F395}"/>
                </a:ext>
              </a:extLst>
            </p:cNvPr>
            <p:cNvSpPr>
              <a:spLocks noEditPoints="1"/>
            </p:cNvSpPr>
            <p:nvPr/>
          </p:nvSpPr>
          <p:spPr bwMode="auto">
            <a:xfrm>
              <a:off x="4801388" y="3772111"/>
              <a:ext cx="65399" cy="67323"/>
            </a:xfrm>
            <a:custGeom>
              <a:avLst/>
              <a:gdLst>
                <a:gd name="T0" fmla="*/ 9 w 34"/>
                <a:gd name="T1" fmla="*/ 27 h 35"/>
                <a:gd name="T2" fmla="*/ 5 w 34"/>
                <a:gd name="T3" fmla="*/ 28 h 35"/>
                <a:gd name="T4" fmla="*/ 9 w 34"/>
                <a:gd name="T5" fmla="*/ 30 h 35"/>
                <a:gd name="T6" fmla="*/ 10 w 34"/>
                <a:gd name="T7" fmla="*/ 28 h 35"/>
                <a:gd name="T8" fmla="*/ 9 w 34"/>
                <a:gd name="T9" fmla="*/ 27 h 35"/>
                <a:gd name="T10" fmla="*/ 33 w 34"/>
                <a:gd name="T11" fmla="*/ 17 h 35"/>
                <a:gd name="T12" fmla="*/ 32 w 34"/>
                <a:gd name="T13" fmla="*/ 19 h 35"/>
                <a:gd name="T14" fmla="*/ 30 w 34"/>
                <a:gd name="T15" fmla="*/ 19 h 35"/>
                <a:gd name="T16" fmla="*/ 29 w 34"/>
                <a:gd name="T17" fmla="*/ 19 h 35"/>
                <a:gd name="T18" fmla="*/ 30 w 34"/>
                <a:gd name="T19" fmla="*/ 19 h 35"/>
                <a:gd name="T20" fmla="*/ 32 w 34"/>
                <a:gd name="T21" fmla="*/ 15 h 35"/>
                <a:gd name="T22" fmla="*/ 32 w 34"/>
                <a:gd name="T23" fmla="*/ 15 h 35"/>
                <a:gd name="T24" fmla="*/ 30 w 34"/>
                <a:gd name="T25" fmla="*/ 12 h 35"/>
                <a:gd name="T26" fmla="*/ 29 w 34"/>
                <a:gd name="T27" fmla="*/ 11 h 35"/>
                <a:gd name="T28" fmla="*/ 29 w 34"/>
                <a:gd name="T29" fmla="*/ 11 h 35"/>
                <a:gd name="T30" fmla="*/ 30 w 34"/>
                <a:gd name="T31" fmla="*/ 8 h 35"/>
                <a:gd name="T32" fmla="*/ 30 w 34"/>
                <a:gd name="T33" fmla="*/ 8 h 35"/>
                <a:gd name="T34" fmla="*/ 28 w 34"/>
                <a:gd name="T35" fmla="*/ 5 h 35"/>
                <a:gd name="T36" fmla="*/ 26 w 34"/>
                <a:gd name="T37" fmla="*/ 2 h 35"/>
                <a:gd name="T38" fmla="*/ 25 w 34"/>
                <a:gd name="T39" fmla="*/ 1 h 35"/>
                <a:gd name="T40" fmla="*/ 24 w 34"/>
                <a:gd name="T41" fmla="*/ 0 h 35"/>
                <a:gd name="T42" fmla="*/ 18 w 34"/>
                <a:gd name="T43" fmla="*/ 0 h 35"/>
                <a:gd name="T44" fmla="*/ 15 w 34"/>
                <a:gd name="T45" fmla="*/ 1 h 35"/>
                <a:gd name="T46" fmla="*/ 11 w 34"/>
                <a:gd name="T47" fmla="*/ 1 h 35"/>
                <a:gd name="T48" fmla="*/ 10 w 34"/>
                <a:gd name="T49" fmla="*/ 1 h 35"/>
                <a:gd name="T50" fmla="*/ 9 w 34"/>
                <a:gd name="T51" fmla="*/ 4 h 35"/>
                <a:gd name="T52" fmla="*/ 9 w 34"/>
                <a:gd name="T53" fmla="*/ 4 h 35"/>
                <a:gd name="T54" fmla="*/ 7 w 34"/>
                <a:gd name="T55" fmla="*/ 5 h 35"/>
                <a:gd name="T56" fmla="*/ 6 w 34"/>
                <a:gd name="T57" fmla="*/ 8 h 35"/>
                <a:gd name="T58" fmla="*/ 5 w 34"/>
                <a:gd name="T59" fmla="*/ 8 h 35"/>
                <a:gd name="T60" fmla="*/ 3 w 34"/>
                <a:gd name="T61" fmla="*/ 11 h 35"/>
                <a:gd name="T62" fmla="*/ 2 w 34"/>
                <a:gd name="T63" fmla="*/ 11 h 35"/>
                <a:gd name="T64" fmla="*/ 0 w 34"/>
                <a:gd name="T65" fmla="*/ 11 h 35"/>
                <a:gd name="T66" fmla="*/ 0 w 34"/>
                <a:gd name="T67" fmla="*/ 12 h 35"/>
                <a:gd name="T68" fmla="*/ 3 w 34"/>
                <a:gd name="T69" fmla="*/ 13 h 35"/>
                <a:gd name="T70" fmla="*/ 2 w 34"/>
                <a:gd name="T71" fmla="*/ 13 h 35"/>
                <a:gd name="T72" fmla="*/ 0 w 34"/>
                <a:gd name="T73" fmla="*/ 15 h 35"/>
                <a:gd name="T74" fmla="*/ 2 w 34"/>
                <a:gd name="T75" fmla="*/ 16 h 35"/>
                <a:gd name="T76" fmla="*/ 5 w 34"/>
                <a:gd name="T77" fmla="*/ 16 h 35"/>
                <a:gd name="T78" fmla="*/ 5 w 34"/>
                <a:gd name="T79" fmla="*/ 16 h 35"/>
                <a:gd name="T80" fmla="*/ 3 w 34"/>
                <a:gd name="T81" fmla="*/ 17 h 35"/>
                <a:gd name="T82" fmla="*/ 2 w 34"/>
                <a:gd name="T83" fmla="*/ 17 h 35"/>
                <a:gd name="T84" fmla="*/ 0 w 34"/>
                <a:gd name="T85" fmla="*/ 17 h 35"/>
                <a:gd name="T86" fmla="*/ 2 w 34"/>
                <a:gd name="T87" fmla="*/ 19 h 35"/>
                <a:gd name="T88" fmla="*/ 3 w 34"/>
                <a:gd name="T89" fmla="*/ 20 h 35"/>
                <a:gd name="T90" fmla="*/ 5 w 34"/>
                <a:gd name="T91" fmla="*/ 23 h 35"/>
                <a:gd name="T92" fmla="*/ 6 w 34"/>
                <a:gd name="T93" fmla="*/ 24 h 35"/>
                <a:gd name="T94" fmla="*/ 7 w 34"/>
                <a:gd name="T95" fmla="*/ 25 h 35"/>
                <a:gd name="T96" fmla="*/ 9 w 34"/>
                <a:gd name="T97" fmla="*/ 25 h 35"/>
                <a:gd name="T98" fmla="*/ 9 w 34"/>
                <a:gd name="T99" fmla="*/ 27 h 35"/>
                <a:gd name="T100" fmla="*/ 10 w 34"/>
                <a:gd name="T101" fmla="*/ 30 h 35"/>
                <a:gd name="T102" fmla="*/ 11 w 34"/>
                <a:gd name="T103" fmla="*/ 30 h 35"/>
                <a:gd name="T104" fmla="*/ 18 w 34"/>
                <a:gd name="T105" fmla="*/ 34 h 35"/>
                <a:gd name="T106" fmla="*/ 21 w 34"/>
                <a:gd name="T107" fmla="*/ 35 h 35"/>
                <a:gd name="T108" fmla="*/ 22 w 34"/>
                <a:gd name="T109" fmla="*/ 34 h 35"/>
                <a:gd name="T110" fmla="*/ 25 w 34"/>
                <a:gd name="T111" fmla="*/ 31 h 35"/>
                <a:gd name="T112" fmla="*/ 26 w 34"/>
                <a:gd name="T113" fmla="*/ 28 h 35"/>
                <a:gd name="T114" fmla="*/ 30 w 34"/>
                <a:gd name="T115" fmla="*/ 25 h 35"/>
                <a:gd name="T116" fmla="*/ 30 w 34"/>
                <a:gd name="T117" fmla="*/ 24 h 35"/>
                <a:gd name="T118" fmla="*/ 32 w 34"/>
                <a:gd name="T119" fmla="*/ 21 h 35"/>
                <a:gd name="T120" fmla="*/ 33 w 34"/>
                <a:gd name="T121" fmla="*/ 20 h 35"/>
                <a:gd name="T122" fmla="*/ 34 w 34"/>
                <a:gd name="T123" fmla="*/ 17 h 35"/>
                <a:gd name="T124" fmla="*/ 33 w 34"/>
                <a:gd name="T125"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 h="35">
                  <a:moveTo>
                    <a:pt x="9" y="27"/>
                  </a:moveTo>
                  <a:lnTo>
                    <a:pt x="9" y="27"/>
                  </a:lnTo>
                  <a:lnTo>
                    <a:pt x="6" y="27"/>
                  </a:lnTo>
                  <a:lnTo>
                    <a:pt x="5" y="28"/>
                  </a:lnTo>
                  <a:lnTo>
                    <a:pt x="9" y="28"/>
                  </a:lnTo>
                  <a:lnTo>
                    <a:pt x="9" y="30"/>
                  </a:lnTo>
                  <a:lnTo>
                    <a:pt x="9" y="30"/>
                  </a:lnTo>
                  <a:lnTo>
                    <a:pt x="10" y="28"/>
                  </a:lnTo>
                  <a:lnTo>
                    <a:pt x="9" y="27"/>
                  </a:lnTo>
                  <a:lnTo>
                    <a:pt x="9" y="27"/>
                  </a:lnTo>
                  <a:close/>
                  <a:moveTo>
                    <a:pt x="33" y="17"/>
                  </a:moveTo>
                  <a:lnTo>
                    <a:pt x="33" y="17"/>
                  </a:lnTo>
                  <a:lnTo>
                    <a:pt x="32" y="19"/>
                  </a:lnTo>
                  <a:lnTo>
                    <a:pt x="32" y="19"/>
                  </a:lnTo>
                  <a:lnTo>
                    <a:pt x="30" y="19"/>
                  </a:lnTo>
                  <a:lnTo>
                    <a:pt x="30" y="19"/>
                  </a:lnTo>
                  <a:lnTo>
                    <a:pt x="30" y="19"/>
                  </a:lnTo>
                  <a:lnTo>
                    <a:pt x="29" y="19"/>
                  </a:lnTo>
                  <a:lnTo>
                    <a:pt x="30" y="19"/>
                  </a:lnTo>
                  <a:lnTo>
                    <a:pt x="30" y="19"/>
                  </a:lnTo>
                  <a:lnTo>
                    <a:pt x="30" y="17"/>
                  </a:lnTo>
                  <a:lnTo>
                    <a:pt x="32" y="15"/>
                  </a:lnTo>
                  <a:lnTo>
                    <a:pt x="32" y="15"/>
                  </a:lnTo>
                  <a:lnTo>
                    <a:pt x="32" y="15"/>
                  </a:lnTo>
                  <a:lnTo>
                    <a:pt x="30" y="13"/>
                  </a:lnTo>
                  <a:lnTo>
                    <a:pt x="30" y="12"/>
                  </a:lnTo>
                  <a:lnTo>
                    <a:pt x="30" y="11"/>
                  </a:lnTo>
                  <a:lnTo>
                    <a:pt x="29" y="11"/>
                  </a:lnTo>
                  <a:lnTo>
                    <a:pt x="29" y="11"/>
                  </a:lnTo>
                  <a:lnTo>
                    <a:pt x="29" y="11"/>
                  </a:lnTo>
                  <a:lnTo>
                    <a:pt x="29" y="9"/>
                  </a:lnTo>
                  <a:lnTo>
                    <a:pt x="30" y="8"/>
                  </a:lnTo>
                  <a:lnTo>
                    <a:pt x="30" y="8"/>
                  </a:lnTo>
                  <a:lnTo>
                    <a:pt x="30" y="8"/>
                  </a:lnTo>
                  <a:lnTo>
                    <a:pt x="29" y="6"/>
                  </a:lnTo>
                  <a:lnTo>
                    <a:pt x="28" y="5"/>
                  </a:lnTo>
                  <a:lnTo>
                    <a:pt x="26" y="4"/>
                  </a:lnTo>
                  <a:lnTo>
                    <a:pt x="26" y="2"/>
                  </a:lnTo>
                  <a:lnTo>
                    <a:pt x="25" y="2"/>
                  </a:lnTo>
                  <a:lnTo>
                    <a:pt x="25" y="1"/>
                  </a:lnTo>
                  <a:lnTo>
                    <a:pt x="24" y="0"/>
                  </a:lnTo>
                  <a:lnTo>
                    <a:pt x="24" y="0"/>
                  </a:lnTo>
                  <a:lnTo>
                    <a:pt x="21" y="0"/>
                  </a:lnTo>
                  <a:lnTo>
                    <a:pt x="18" y="0"/>
                  </a:lnTo>
                  <a:lnTo>
                    <a:pt x="15" y="0"/>
                  </a:lnTo>
                  <a:lnTo>
                    <a:pt x="15" y="1"/>
                  </a:lnTo>
                  <a:lnTo>
                    <a:pt x="14" y="1"/>
                  </a:lnTo>
                  <a:lnTo>
                    <a:pt x="11" y="1"/>
                  </a:lnTo>
                  <a:lnTo>
                    <a:pt x="10" y="1"/>
                  </a:lnTo>
                  <a:lnTo>
                    <a:pt x="10" y="1"/>
                  </a:lnTo>
                  <a:lnTo>
                    <a:pt x="9" y="2"/>
                  </a:lnTo>
                  <a:lnTo>
                    <a:pt x="9" y="4"/>
                  </a:lnTo>
                  <a:lnTo>
                    <a:pt x="9" y="4"/>
                  </a:lnTo>
                  <a:lnTo>
                    <a:pt x="9" y="4"/>
                  </a:lnTo>
                  <a:lnTo>
                    <a:pt x="9" y="5"/>
                  </a:lnTo>
                  <a:lnTo>
                    <a:pt x="7" y="5"/>
                  </a:lnTo>
                  <a:lnTo>
                    <a:pt x="7" y="6"/>
                  </a:lnTo>
                  <a:lnTo>
                    <a:pt x="6" y="8"/>
                  </a:lnTo>
                  <a:lnTo>
                    <a:pt x="6" y="8"/>
                  </a:lnTo>
                  <a:lnTo>
                    <a:pt x="5" y="8"/>
                  </a:lnTo>
                  <a:lnTo>
                    <a:pt x="3" y="9"/>
                  </a:lnTo>
                  <a:lnTo>
                    <a:pt x="3" y="11"/>
                  </a:lnTo>
                  <a:lnTo>
                    <a:pt x="3" y="11"/>
                  </a:lnTo>
                  <a:lnTo>
                    <a:pt x="2" y="11"/>
                  </a:lnTo>
                  <a:lnTo>
                    <a:pt x="2" y="11"/>
                  </a:lnTo>
                  <a:lnTo>
                    <a:pt x="0" y="11"/>
                  </a:lnTo>
                  <a:lnTo>
                    <a:pt x="0" y="11"/>
                  </a:lnTo>
                  <a:lnTo>
                    <a:pt x="0" y="12"/>
                  </a:lnTo>
                  <a:lnTo>
                    <a:pt x="2" y="12"/>
                  </a:lnTo>
                  <a:lnTo>
                    <a:pt x="3" y="13"/>
                  </a:lnTo>
                  <a:lnTo>
                    <a:pt x="3" y="13"/>
                  </a:lnTo>
                  <a:lnTo>
                    <a:pt x="2" y="13"/>
                  </a:lnTo>
                  <a:lnTo>
                    <a:pt x="0" y="15"/>
                  </a:lnTo>
                  <a:lnTo>
                    <a:pt x="0" y="15"/>
                  </a:lnTo>
                  <a:lnTo>
                    <a:pt x="2" y="16"/>
                  </a:lnTo>
                  <a:lnTo>
                    <a:pt x="2" y="16"/>
                  </a:lnTo>
                  <a:lnTo>
                    <a:pt x="3" y="16"/>
                  </a:lnTo>
                  <a:lnTo>
                    <a:pt x="5" y="16"/>
                  </a:lnTo>
                  <a:lnTo>
                    <a:pt x="5" y="15"/>
                  </a:lnTo>
                  <a:lnTo>
                    <a:pt x="5" y="16"/>
                  </a:lnTo>
                  <a:lnTo>
                    <a:pt x="5" y="16"/>
                  </a:lnTo>
                  <a:lnTo>
                    <a:pt x="3" y="17"/>
                  </a:lnTo>
                  <a:lnTo>
                    <a:pt x="3" y="17"/>
                  </a:lnTo>
                  <a:lnTo>
                    <a:pt x="2" y="17"/>
                  </a:lnTo>
                  <a:lnTo>
                    <a:pt x="2" y="17"/>
                  </a:lnTo>
                  <a:lnTo>
                    <a:pt x="0" y="17"/>
                  </a:lnTo>
                  <a:lnTo>
                    <a:pt x="0" y="17"/>
                  </a:lnTo>
                  <a:lnTo>
                    <a:pt x="2" y="19"/>
                  </a:lnTo>
                  <a:lnTo>
                    <a:pt x="2" y="20"/>
                  </a:lnTo>
                  <a:lnTo>
                    <a:pt x="3" y="20"/>
                  </a:lnTo>
                  <a:lnTo>
                    <a:pt x="5" y="21"/>
                  </a:lnTo>
                  <a:lnTo>
                    <a:pt x="5" y="23"/>
                  </a:lnTo>
                  <a:lnTo>
                    <a:pt x="5" y="24"/>
                  </a:lnTo>
                  <a:lnTo>
                    <a:pt x="6" y="24"/>
                  </a:lnTo>
                  <a:lnTo>
                    <a:pt x="6" y="25"/>
                  </a:lnTo>
                  <a:lnTo>
                    <a:pt x="7" y="25"/>
                  </a:lnTo>
                  <a:lnTo>
                    <a:pt x="9" y="25"/>
                  </a:lnTo>
                  <a:lnTo>
                    <a:pt x="9" y="25"/>
                  </a:lnTo>
                  <a:lnTo>
                    <a:pt x="10" y="25"/>
                  </a:lnTo>
                  <a:lnTo>
                    <a:pt x="9" y="27"/>
                  </a:lnTo>
                  <a:lnTo>
                    <a:pt x="10" y="28"/>
                  </a:lnTo>
                  <a:lnTo>
                    <a:pt x="10" y="30"/>
                  </a:lnTo>
                  <a:lnTo>
                    <a:pt x="10" y="30"/>
                  </a:lnTo>
                  <a:lnTo>
                    <a:pt x="11" y="30"/>
                  </a:lnTo>
                  <a:lnTo>
                    <a:pt x="15" y="32"/>
                  </a:lnTo>
                  <a:lnTo>
                    <a:pt x="18" y="34"/>
                  </a:lnTo>
                  <a:lnTo>
                    <a:pt x="19" y="35"/>
                  </a:lnTo>
                  <a:lnTo>
                    <a:pt x="21" y="35"/>
                  </a:lnTo>
                  <a:lnTo>
                    <a:pt x="21" y="35"/>
                  </a:lnTo>
                  <a:lnTo>
                    <a:pt x="22" y="34"/>
                  </a:lnTo>
                  <a:lnTo>
                    <a:pt x="24" y="31"/>
                  </a:lnTo>
                  <a:lnTo>
                    <a:pt x="25" y="31"/>
                  </a:lnTo>
                  <a:lnTo>
                    <a:pt x="25" y="30"/>
                  </a:lnTo>
                  <a:lnTo>
                    <a:pt x="26" y="28"/>
                  </a:lnTo>
                  <a:lnTo>
                    <a:pt x="28" y="28"/>
                  </a:lnTo>
                  <a:lnTo>
                    <a:pt x="30" y="25"/>
                  </a:lnTo>
                  <a:lnTo>
                    <a:pt x="30" y="25"/>
                  </a:lnTo>
                  <a:lnTo>
                    <a:pt x="30" y="24"/>
                  </a:lnTo>
                  <a:lnTo>
                    <a:pt x="32" y="21"/>
                  </a:lnTo>
                  <a:lnTo>
                    <a:pt x="32" y="21"/>
                  </a:lnTo>
                  <a:lnTo>
                    <a:pt x="33" y="21"/>
                  </a:lnTo>
                  <a:lnTo>
                    <a:pt x="33" y="20"/>
                  </a:lnTo>
                  <a:lnTo>
                    <a:pt x="34" y="19"/>
                  </a:lnTo>
                  <a:lnTo>
                    <a:pt x="34" y="17"/>
                  </a:lnTo>
                  <a:lnTo>
                    <a:pt x="34" y="17"/>
                  </a:lnTo>
                  <a:lnTo>
                    <a:pt x="33" y="17"/>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56" name="Serbia">
              <a:extLst>
                <a:ext uri="{FF2B5EF4-FFF2-40B4-BE49-F238E27FC236}">
                  <a16:creationId xmlns:a16="http://schemas.microsoft.com/office/drawing/2014/main" id="{B23E4297-4AE6-446B-91E2-E2544226EA3D}"/>
                </a:ext>
              </a:extLst>
            </p:cNvPr>
            <p:cNvSpPr>
              <a:spLocks/>
            </p:cNvSpPr>
            <p:nvPr/>
          </p:nvSpPr>
          <p:spPr bwMode="auto">
            <a:xfrm>
              <a:off x="5503465" y="2910384"/>
              <a:ext cx="88481" cy="103869"/>
            </a:xfrm>
            <a:custGeom>
              <a:avLst/>
              <a:gdLst>
                <a:gd name="T0" fmla="*/ 42 w 46"/>
                <a:gd name="T1" fmla="*/ 38 h 54"/>
                <a:gd name="T2" fmla="*/ 39 w 46"/>
                <a:gd name="T3" fmla="*/ 34 h 54"/>
                <a:gd name="T4" fmla="*/ 40 w 46"/>
                <a:gd name="T5" fmla="*/ 30 h 54"/>
                <a:gd name="T6" fmla="*/ 43 w 46"/>
                <a:gd name="T7" fmla="*/ 27 h 54"/>
                <a:gd name="T8" fmla="*/ 40 w 46"/>
                <a:gd name="T9" fmla="*/ 24 h 54"/>
                <a:gd name="T10" fmla="*/ 43 w 46"/>
                <a:gd name="T11" fmla="*/ 22 h 54"/>
                <a:gd name="T12" fmla="*/ 39 w 46"/>
                <a:gd name="T13" fmla="*/ 20 h 54"/>
                <a:gd name="T14" fmla="*/ 32 w 46"/>
                <a:gd name="T15" fmla="*/ 20 h 54"/>
                <a:gd name="T16" fmla="*/ 28 w 46"/>
                <a:gd name="T17" fmla="*/ 18 h 54"/>
                <a:gd name="T18" fmla="*/ 30 w 46"/>
                <a:gd name="T19" fmla="*/ 18 h 54"/>
                <a:gd name="T20" fmla="*/ 28 w 46"/>
                <a:gd name="T21" fmla="*/ 16 h 54"/>
                <a:gd name="T22" fmla="*/ 30 w 46"/>
                <a:gd name="T23" fmla="*/ 15 h 54"/>
                <a:gd name="T24" fmla="*/ 28 w 46"/>
                <a:gd name="T25" fmla="*/ 14 h 54"/>
                <a:gd name="T26" fmla="*/ 23 w 46"/>
                <a:gd name="T27" fmla="*/ 11 h 54"/>
                <a:gd name="T28" fmla="*/ 21 w 46"/>
                <a:gd name="T29" fmla="*/ 9 h 54"/>
                <a:gd name="T30" fmla="*/ 21 w 46"/>
                <a:gd name="T31" fmla="*/ 5 h 54"/>
                <a:gd name="T32" fmla="*/ 20 w 46"/>
                <a:gd name="T33" fmla="*/ 5 h 54"/>
                <a:gd name="T34" fmla="*/ 16 w 46"/>
                <a:gd name="T35" fmla="*/ 1 h 54"/>
                <a:gd name="T36" fmla="*/ 11 w 46"/>
                <a:gd name="T37" fmla="*/ 0 h 54"/>
                <a:gd name="T38" fmla="*/ 6 w 46"/>
                <a:gd name="T39" fmla="*/ 1 h 54"/>
                <a:gd name="T40" fmla="*/ 2 w 46"/>
                <a:gd name="T41" fmla="*/ 3 h 54"/>
                <a:gd name="T42" fmla="*/ 0 w 46"/>
                <a:gd name="T43" fmla="*/ 3 h 54"/>
                <a:gd name="T44" fmla="*/ 0 w 46"/>
                <a:gd name="T45" fmla="*/ 5 h 54"/>
                <a:gd name="T46" fmla="*/ 2 w 46"/>
                <a:gd name="T47" fmla="*/ 9 h 54"/>
                <a:gd name="T48" fmla="*/ 4 w 46"/>
                <a:gd name="T49" fmla="*/ 12 h 54"/>
                <a:gd name="T50" fmla="*/ 5 w 46"/>
                <a:gd name="T51" fmla="*/ 14 h 54"/>
                <a:gd name="T52" fmla="*/ 2 w 46"/>
                <a:gd name="T53" fmla="*/ 14 h 54"/>
                <a:gd name="T54" fmla="*/ 2 w 46"/>
                <a:gd name="T55" fmla="*/ 18 h 54"/>
                <a:gd name="T56" fmla="*/ 1 w 46"/>
                <a:gd name="T57" fmla="*/ 18 h 54"/>
                <a:gd name="T58" fmla="*/ 5 w 46"/>
                <a:gd name="T59" fmla="*/ 18 h 54"/>
                <a:gd name="T60" fmla="*/ 2 w 46"/>
                <a:gd name="T61" fmla="*/ 23 h 54"/>
                <a:gd name="T62" fmla="*/ 4 w 46"/>
                <a:gd name="T63" fmla="*/ 26 h 54"/>
                <a:gd name="T64" fmla="*/ 8 w 46"/>
                <a:gd name="T65" fmla="*/ 30 h 54"/>
                <a:gd name="T66" fmla="*/ 4 w 46"/>
                <a:gd name="T67" fmla="*/ 30 h 54"/>
                <a:gd name="T68" fmla="*/ 6 w 46"/>
                <a:gd name="T69" fmla="*/ 35 h 54"/>
                <a:gd name="T70" fmla="*/ 5 w 46"/>
                <a:gd name="T71" fmla="*/ 35 h 54"/>
                <a:gd name="T72" fmla="*/ 4 w 46"/>
                <a:gd name="T73" fmla="*/ 38 h 54"/>
                <a:gd name="T74" fmla="*/ 9 w 46"/>
                <a:gd name="T75" fmla="*/ 42 h 54"/>
                <a:gd name="T76" fmla="*/ 16 w 46"/>
                <a:gd name="T77" fmla="*/ 45 h 54"/>
                <a:gd name="T78" fmla="*/ 17 w 46"/>
                <a:gd name="T79" fmla="*/ 45 h 54"/>
                <a:gd name="T80" fmla="*/ 20 w 46"/>
                <a:gd name="T81" fmla="*/ 42 h 54"/>
                <a:gd name="T82" fmla="*/ 21 w 46"/>
                <a:gd name="T83" fmla="*/ 41 h 54"/>
                <a:gd name="T84" fmla="*/ 23 w 46"/>
                <a:gd name="T85" fmla="*/ 42 h 54"/>
                <a:gd name="T86" fmla="*/ 27 w 46"/>
                <a:gd name="T87" fmla="*/ 45 h 54"/>
                <a:gd name="T88" fmla="*/ 32 w 46"/>
                <a:gd name="T89" fmla="*/ 48 h 54"/>
                <a:gd name="T90" fmla="*/ 31 w 46"/>
                <a:gd name="T91" fmla="*/ 52 h 54"/>
                <a:gd name="T92" fmla="*/ 31 w 46"/>
                <a:gd name="T93" fmla="*/ 54 h 54"/>
                <a:gd name="T94" fmla="*/ 35 w 46"/>
                <a:gd name="T95" fmla="*/ 53 h 54"/>
                <a:gd name="T96" fmla="*/ 39 w 46"/>
                <a:gd name="T97" fmla="*/ 53 h 54"/>
                <a:gd name="T98" fmla="*/ 40 w 46"/>
                <a:gd name="T99" fmla="*/ 50 h 54"/>
                <a:gd name="T100" fmla="*/ 40 w 46"/>
                <a:gd name="T101" fmla="*/ 48 h 54"/>
                <a:gd name="T102" fmla="*/ 43 w 46"/>
                <a:gd name="T103" fmla="*/ 45 h 54"/>
                <a:gd name="T104" fmla="*/ 46 w 46"/>
                <a:gd name="T105" fmla="*/ 4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 h="54">
                  <a:moveTo>
                    <a:pt x="45" y="41"/>
                  </a:moveTo>
                  <a:lnTo>
                    <a:pt x="45" y="39"/>
                  </a:lnTo>
                  <a:lnTo>
                    <a:pt x="43" y="39"/>
                  </a:lnTo>
                  <a:lnTo>
                    <a:pt x="43" y="38"/>
                  </a:lnTo>
                  <a:lnTo>
                    <a:pt x="42" y="38"/>
                  </a:lnTo>
                  <a:lnTo>
                    <a:pt x="40" y="37"/>
                  </a:lnTo>
                  <a:lnTo>
                    <a:pt x="40" y="35"/>
                  </a:lnTo>
                  <a:lnTo>
                    <a:pt x="40" y="35"/>
                  </a:lnTo>
                  <a:lnTo>
                    <a:pt x="39" y="34"/>
                  </a:lnTo>
                  <a:lnTo>
                    <a:pt x="39" y="34"/>
                  </a:lnTo>
                  <a:lnTo>
                    <a:pt x="39" y="33"/>
                  </a:lnTo>
                  <a:lnTo>
                    <a:pt x="39" y="33"/>
                  </a:lnTo>
                  <a:lnTo>
                    <a:pt x="39" y="30"/>
                  </a:lnTo>
                  <a:lnTo>
                    <a:pt x="40" y="30"/>
                  </a:lnTo>
                  <a:lnTo>
                    <a:pt x="40" y="30"/>
                  </a:lnTo>
                  <a:lnTo>
                    <a:pt x="42" y="29"/>
                  </a:lnTo>
                  <a:lnTo>
                    <a:pt x="42" y="29"/>
                  </a:lnTo>
                  <a:lnTo>
                    <a:pt x="42" y="27"/>
                  </a:lnTo>
                  <a:lnTo>
                    <a:pt x="43" y="27"/>
                  </a:lnTo>
                  <a:lnTo>
                    <a:pt x="43" y="27"/>
                  </a:lnTo>
                  <a:lnTo>
                    <a:pt x="43" y="27"/>
                  </a:lnTo>
                  <a:lnTo>
                    <a:pt x="43" y="26"/>
                  </a:lnTo>
                  <a:lnTo>
                    <a:pt x="42" y="26"/>
                  </a:lnTo>
                  <a:lnTo>
                    <a:pt x="42" y="26"/>
                  </a:lnTo>
                  <a:lnTo>
                    <a:pt x="40" y="24"/>
                  </a:lnTo>
                  <a:lnTo>
                    <a:pt x="40" y="24"/>
                  </a:lnTo>
                  <a:lnTo>
                    <a:pt x="40" y="23"/>
                  </a:lnTo>
                  <a:lnTo>
                    <a:pt x="42" y="23"/>
                  </a:lnTo>
                  <a:lnTo>
                    <a:pt x="42" y="22"/>
                  </a:lnTo>
                  <a:lnTo>
                    <a:pt x="43" y="22"/>
                  </a:lnTo>
                  <a:lnTo>
                    <a:pt x="43" y="22"/>
                  </a:lnTo>
                  <a:lnTo>
                    <a:pt x="43" y="22"/>
                  </a:lnTo>
                  <a:lnTo>
                    <a:pt x="42" y="20"/>
                  </a:lnTo>
                  <a:lnTo>
                    <a:pt x="40" y="20"/>
                  </a:lnTo>
                  <a:lnTo>
                    <a:pt x="39" y="20"/>
                  </a:lnTo>
                  <a:lnTo>
                    <a:pt x="38" y="22"/>
                  </a:lnTo>
                  <a:lnTo>
                    <a:pt x="36" y="23"/>
                  </a:lnTo>
                  <a:lnTo>
                    <a:pt x="35" y="22"/>
                  </a:lnTo>
                  <a:lnTo>
                    <a:pt x="34" y="20"/>
                  </a:lnTo>
                  <a:lnTo>
                    <a:pt x="32" y="20"/>
                  </a:lnTo>
                  <a:lnTo>
                    <a:pt x="31" y="20"/>
                  </a:lnTo>
                  <a:lnTo>
                    <a:pt x="31" y="19"/>
                  </a:lnTo>
                  <a:lnTo>
                    <a:pt x="30" y="19"/>
                  </a:lnTo>
                  <a:lnTo>
                    <a:pt x="28" y="19"/>
                  </a:lnTo>
                  <a:lnTo>
                    <a:pt x="28" y="18"/>
                  </a:lnTo>
                  <a:lnTo>
                    <a:pt x="28" y="18"/>
                  </a:lnTo>
                  <a:lnTo>
                    <a:pt x="28" y="18"/>
                  </a:lnTo>
                  <a:lnTo>
                    <a:pt x="30" y="18"/>
                  </a:lnTo>
                  <a:lnTo>
                    <a:pt x="30" y="18"/>
                  </a:lnTo>
                  <a:lnTo>
                    <a:pt x="30" y="18"/>
                  </a:lnTo>
                  <a:lnTo>
                    <a:pt x="30" y="16"/>
                  </a:lnTo>
                  <a:lnTo>
                    <a:pt x="28" y="16"/>
                  </a:lnTo>
                  <a:lnTo>
                    <a:pt x="28" y="16"/>
                  </a:lnTo>
                  <a:lnTo>
                    <a:pt x="28" y="16"/>
                  </a:lnTo>
                  <a:lnTo>
                    <a:pt x="28" y="16"/>
                  </a:lnTo>
                  <a:lnTo>
                    <a:pt x="28" y="16"/>
                  </a:lnTo>
                  <a:lnTo>
                    <a:pt x="28" y="16"/>
                  </a:lnTo>
                  <a:lnTo>
                    <a:pt x="28" y="16"/>
                  </a:lnTo>
                  <a:lnTo>
                    <a:pt x="28" y="15"/>
                  </a:lnTo>
                  <a:lnTo>
                    <a:pt x="30" y="15"/>
                  </a:lnTo>
                  <a:lnTo>
                    <a:pt x="30" y="15"/>
                  </a:lnTo>
                  <a:lnTo>
                    <a:pt x="30" y="14"/>
                  </a:lnTo>
                  <a:lnTo>
                    <a:pt x="30" y="14"/>
                  </a:lnTo>
                  <a:lnTo>
                    <a:pt x="28" y="14"/>
                  </a:lnTo>
                  <a:lnTo>
                    <a:pt x="28" y="14"/>
                  </a:lnTo>
                  <a:lnTo>
                    <a:pt x="27" y="12"/>
                  </a:lnTo>
                  <a:lnTo>
                    <a:pt x="25" y="12"/>
                  </a:lnTo>
                  <a:lnTo>
                    <a:pt x="25" y="12"/>
                  </a:lnTo>
                  <a:lnTo>
                    <a:pt x="24" y="12"/>
                  </a:lnTo>
                  <a:lnTo>
                    <a:pt x="23" y="11"/>
                  </a:lnTo>
                  <a:lnTo>
                    <a:pt x="23" y="9"/>
                  </a:lnTo>
                  <a:lnTo>
                    <a:pt x="21" y="9"/>
                  </a:lnTo>
                  <a:lnTo>
                    <a:pt x="21" y="9"/>
                  </a:lnTo>
                  <a:lnTo>
                    <a:pt x="21" y="9"/>
                  </a:lnTo>
                  <a:lnTo>
                    <a:pt x="21" y="9"/>
                  </a:lnTo>
                  <a:lnTo>
                    <a:pt x="21" y="8"/>
                  </a:lnTo>
                  <a:lnTo>
                    <a:pt x="21" y="8"/>
                  </a:lnTo>
                  <a:lnTo>
                    <a:pt x="21" y="7"/>
                  </a:lnTo>
                  <a:lnTo>
                    <a:pt x="21" y="5"/>
                  </a:lnTo>
                  <a:lnTo>
                    <a:pt x="21" y="5"/>
                  </a:lnTo>
                  <a:lnTo>
                    <a:pt x="21" y="5"/>
                  </a:lnTo>
                  <a:lnTo>
                    <a:pt x="21" y="5"/>
                  </a:lnTo>
                  <a:lnTo>
                    <a:pt x="20" y="5"/>
                  </a:lnTo>
                  <a:lnTo>
                    <a:pt x="20" y="5"/>
                  </a:lnTo>
                  <a:lnTo>
                    <a:pt x="20" y="5"/>
                  </a:lnTo>
                  <a:lnTo>
                    <a:pt x="19" y="4"/>
                  </a:lnTo>
                  <a:lnTo>
                    <a:pt x="19" y="4"/>
                  </a:lnTo>
                  <a:lnTo>
                    <a:pt x="17" y="3"/>
                  </a:lnTo>
                  <a:lnTo>
                    <a:pt x="16" y="3"/>
                  </a:lnTo>
                  <a:lnTo>
                    <a:pt x="16" y="1"/>
                  </a:lnTo>
                  <a:lnTo>
                    <a:pt x="15" y="0"/>
                  </a:lnTo>
                  <a:lnTo>
                    <a:pt x="15" y="0"/>
                  </a:lnTo>
                  <a:lnTo>
                    <a:pt x="15" y="0"/>
                  </a:lnTo>
                  <a:lnTo>
                    <a:pt x="12" y="0"/>
                  </a:lnTo>
                  <a:lnTo>
                    <a:pt x="11" y="0"/>
                  </a:lnTo>
                  <a:lnTo>
                    <a:pt x="9" y="0"/>
                  </a:lnTo>
                  <a:lnTo>
                    <a:pt x="8" y="0"/>
                  </a:lnTo>
                  <a:lnTo>
                    <a:pt x="6" y="0"/>
                  </a:lnTo>
                  <a:lnTo>
                    <a:pt x="6" y="1"/>
                  </a:lnTo>
                  <a:lnTo>
                    <a:pt x="6" y="1"/>
                  </a:lnTo>
                  <a:lnTo>
                    <a:pt x="5" y="1"/>
                  </a:lnTo>
                  <a:lnTo>
                    <a:pt x="5" y="1"/>
                  </a:lnTo>
                  <a:lnTo>
                    <a:pt x="4" y="3"/>
                  </a:lnTo>
                  <a:lnTo>
                    <a:pt x="4" y="3"/>
                  </a:lnTo>
                  <a:lnTo>
                    <a:pt x="2" y="3"/>
                  </a:lnTo>
                  <a:lnTo>
                    <a:pt x="2" y="1"/>
                  </a:lnTo>
                  <a:lnTo>
                    <a:pt x="2" y="1"/>
                  </a:lnTo>
                  <a:lnTo>
                    <a:pt x="1" y="3"/>
                  </a:lnTo>
                  <a:lnTo>
                    <a:pt x="1" y="3"/>
                  </a:lnTo>
                  <a:lnTo>
                    <a:pt x="0" y="3"/>
                  </a:lnTo>
                  <a:lnTo>
                    <a:pt x="0" y="3"/>
                  </a:lnTo>
                  <a:lnTo>
                    <a:pt x="0" y="4"/>
                  </a:lnTo>
                  <a:lnTo>
                    <a:pt x="0" y="4"/>
                  </a:lnTo>
                  <a:lnTo>
                    <a:pt x="0" y="4"/>
                  </a:lnTo>
                  <a:lnTo>
                    <a:pt x="0" y="5"/>
                  </a:lnTo>
                  <a:lnTo>
                    <a:pt x="1" y="7"/>
                  </a:lnTo>
                  <a:lnTo>
                    <a:pt x="0" y="8"/>
                  </a:lnTo>
                  <a:lnTo>
                    <a:pt x="1" y="8"/>
                  </a:lnTo>
                  <a:lnTo>
                    <a:pt x="1" y="8"/>
                  </a:lnTo>
                  <a:lnTo>
                    <a:pt x="2" y="9"/>
                  </a:lnTo>
                  <a:lnTo>
                    <a:pt x="1" y="9"/>
                  </a:lnTo>
                  <a:lnTo>
                    <a:pt x="1" y="9"/>
                  </a:lnTo>
                  <a:lnTo>
                    <a:pt x="1" y="11"/>
                  </a:lnTo>
                  <a:lnTo>
                    <a:pt x="2" y="11"/>
                  </a:lnTo>
                  <a:lnTo>
                    <a:pt x="4" y="12"/>
                  </a:lnTo>
                  <a:lnTo>
                    <a:pt x="5" y="12"/>
                  </a:lnTo>
                  <a:lnTo>
                    <a:pt x="5" y="12"/>
                  </a:lnTo>
                  <a:lnTo>
                    <a:pt x="5" y="14"/>
                  </a:lnTo>
                  <a:lnTo>
                    <a:pt x="5" y="14"/>
                  </a:lnTo>
                  <a:lnTo>
                    <a:pt x="5" y="14"/>
                  </a:lnTo>
                  <a:lnTo>
                    <a:pt x="5" y="14"/>
                  </a:lnTo>
                  <a:lnTo>
                    <a:pt x="5" y="14"/>
                  </a:lnTo>
                  <a:lnTo>
                    <a:pt x="4" y="14"/>
                  </a:lnTo>
                  <a:lnTo>
                    <a:pt x="2" y="14"/>
                  </a:lnTo>
                  <a:lnTo>
                    <a:pt x="2" y="14"/>
                  </a:lnTo>
                  <a:lnTo>
                    <a:pt x="2" y="14"/>
                  </a:lnTo>
                  <a:lnTo>
                    <a:pt x="2" y="14"/>
                  </a:lnTo>
                  <a:lnTo>
                    <a:pt x="2" y="16"/>
                  </a:lnTo>
                  <a:lnTo>
                    <a:pt x="2" y="18"/>
                  </a:lnTo>
                  <a:lnTo>
                    <a:pt x="2" y="18"/>
                  </a:lnTo>
                  <a:lnTo>
                    <a:pt x="1" y="18"/>
                  </a:lnTo>
                  <a:lnTo>
                    <a:pt x="1" y="18"/>
                  </a:lnTo>
                  <a:lnTo>
                    <a:pt x="1" y="18"/>
                  </a:lnTo>
                  <a:lnTo>
                    <a:pt x="1" y="18"/>
                  </a:lnTo>
                  <a:lnTo>
                    <a:pt x="1" y="18"/>
                  </a:lnTo>
                  <a:lnTo>
                    <a:pt x="2" y="18"/>
                  </a:lnTo>
                  <a:lnTo>
                    <a:pt x="4" y="18"/>
                  </a:lnTo>
                  <a:lnTo>
                    <a:pt x="5" y="18"/>
                  </a:lnTo>
                  <a:lnTo>
                    <a:pt x="5" y="18"/>
                  </a:lnTo>
                  <a:lnTo>
                    <a:pt x="5" y="18"/>
                  </a:lnTo>
                  <a:lnTo>
                    <a:pt x="5" y="19"/>
                  </a:lnTo>
                  <a:lnTo>
                    <a:pt x="4" y="20"/>
                  </a:lnTo>
                  <a:lnTo>
                    <a:pt x="4" y="22"/>
                  </a:lnTo>
                  <a:lnTo>
                    <a:pt x="2" y="23"/>
                  </a:lnTo>
                  <a:lnTo>
                    <a:pt x="2" y="23"/>
                  </a:lnTo>
                  <a:lnTo>
                    <a:pt x="2" y="24"/>
                  </a:lnTo>
                  <a:lnTo>
                    <a:pt x="2" y="24"/>
                  </a:lnTo>
                  <a:lnTo>
                    <a:pt x="2" y="26"/>
                  </a:lnTo>
                  <a:lnTo>
                    <a:pt x="2" y="26"/>
                  </a:lnTo>
                  <a:lnTo>
                    <a:pt x="4" y="26"/>
                  </a:lnTo>
                  <a:lnTo>
                    <a:pt x="5" y="27"/>
                  </a:lnTo>
                  <a:lnTo>
                    <a:pt x="6" y="29"/>
                  </a:lnTo>
                  <a:lnTo>
                    <a:pt x="8" y="29"/>
                  </a:lnTo>
                  <a:lnTo>
                    <a:pt x="8" y="30"/>
                  </a:lnTo>
                  <a:lnTo>
                    <a:pt x="8" y="30"/>
                  </a:lnTo>
                  <a:lnTo>
                    <a:pt x="8" y="30"/>
                  </a:lnTo>
                  <a:lnTo>
                    <a:pt x="6" y="30"/>
                  </a:lnTo>
                  <a:lnTo>
                    <a:pt x="5" y="30"/>
                  </a:lnTo>
                  <a:lnTo>
                    <a:pt x="5" y="30"/>
                  </a:lnTo>
                  <a:lnTo>
                    <a:pt x="4" y="30"/>
                  </a:lnTo>
                  <a:lnTo>
                    <a:pt x="4" y="30"/>
                  </a:lnTo>
                  <a:lnTo>
                    <a:pt x="4" y="31"/>
                  </a:lnTo>
                  <a:lnTo>
                    <a:pt x="5" y="33"/>
                  </a:lnTo>
                  <a:lnTo>
                    <a:pt x="6" y="34"/>
                  </a:lnTo>
                  <a:lnTo>
                    <a:pt x="6" y="35"/>
                  </a:lnTo>
                  <a:lnTo>
                    <a:pt x="6" y="35"/>
                  </a:lnTo>
                  <a:lnTo>
                    <a:pt x="6" y="37"/>
                  </a:lnTo>
                  <a:lnTo>
                    <a:pt x="5" y="37"/>
                  </a:lnTo>
                  <a:lnTo>
                    <a:pt x="5" y="35"/>
                  </a:lnTo>
                  <a:lnTo>
                    <a:pt x="5" y="35"/>
                  </a:lnTo>
                  <a:lnTo>
                    <a:pt x="4" y="35"/>
                  </a:lnTo>
                  <a:lnTo>
                    <a:pt x="4" y="37"/>
                  </a:lnTo>
                  <a:lnTo>
                    <a:pt x="4" y="37"/>
                  </a:lnTo>
                  <a:lnTo>
                    <a:pt x="4" y="37"/>
                  </a:lnTo>
                  <a:lnTo>
                    <a:pt x="4" y="38"/>
                  </a:lnTo>
                  <a:lnTo>
                    <a:pt x="5" y="38"/>
                  </a:lnTo>
                  <a:lnTo>
                    <a:pt x="5" y="39"/>
                  </a:lnTo>
                  <a:lnTo>
                    <a:pt x="8" y="41"/>
                  </a:lnTo>
                  <a:lnTo>
                    <a:pt x="8" y="41"/>
                  </a:lnTo>
                  <a:lnTo>
                    <a:pt x="9" y="42"/>
                  </a:lnTo>
                  <a:lnTo>
                    <a:pt x="11" y="42"/>
                  </a:lnTo>
                  <a:lnTo>
                    <a:pt x="11" y="42"/>
                  </a:lnTo>
                  <a:lnTo>
                    <a:pt x="12" y="42"/>
                  </a:lnTo>
                  <a:lnTo>
                    <a:pt x="15" y="45"/>
                  </a:lnTo>
                  <a:lnTo>
                    <a:pt x="16" y="45"/>
                  </a:lnTo>
                  <a:lnTo>
                    <a:pt x="16" y="45"/>
                  </a:lnTo>
                  <a:lnTo>
                    <a:pt x="16" y="46"/>
                  </a:lnTo>
                  <a:lnTo>
                    <a:pt x="16" y="46"/>
                  </a:lnTo>
                  <a:lnTo>
                    <a:pt x="17" y="46"/>
                  </a:lnTo>
                  <a:lnTo>
                    <a:pt x="17" y="45"/>
                  </a:lnTo>
                  <a:lnTo>
                    <a:pt x="17" y="45"/>
                  </a:lnTo>
                  <a:lnTo>
                    <a:pt x="17" y="45"/>
                  </a:lnTo>
                  <a:lnTo>
                    <a:pt x="20" y="44"/>
                  </a:lnTo>
                  <a:lnTo>
                    <a:pt x="20" y="44"/>
                  </a:lnTo>
                  <a:lnTo>
                    <a:pt x="20" y="42"/>
                  </a:lnTo>
                  <a:lnTo>
                    <a:pt x="20" y="42"/>
                  </a:lnTo>
                  <a:lnTo>
                    <a:pt x="19" y="41"/>
                  </a:lnTo>
                  <a:lnTo>
                    <a:pt x="20" y="41"/>
                  </a:lnTo>
                  <a:lnTo>
                    <a:pt x="20" y="41"/>
                  </a:lnTo>
                  <a:lnTo>
                    <a:pt x="21" y="41"/>
                  </a:lnTo>
                  <a:lnTo>
                    <a:pt x="21" y="41"/>
                  </a:lnTo>
                  <a:lnTo>
                    <a:pt x="21" y="41"/>
                  </a:lnTo>
                  <a:lnTo>
                    <a:pt x="21" y="41"/>
                  </a:lnTo>
                  <a:lnTo>
                    <a:pt x="21" y="41"/>
                  </a:lnTo>
                  <a:lnTo>
                    <a:pt x="23" y="42"/>
                  </a:lnTo>
                  <a:lnTo>
                    <a:pt x="23" y="42"/>
                  </a:lnTo>
                  <a:lnTo>
                    <a:pt x="24" y="42"/>
                  </a:lnTo>
                  <a:lnTo>
                    <a:pt x="25" y="44"/>
                  </a:lnTo>
                  <a:lnTo>
                    <a:pt x="27" y="45"/>
                  </a:lnTo>
                  <a:lnTo>
                    <a:pt x="27" y="45"/>
                  </a:lnTo>
                  <a:lnTo>
                    <a:pt x="27" y="46"/>
                  </a:lnTo>
                  <a:lnTo>
                    <a:pt x="28" y="46"/>
                  </a:lnTo>
                  <a:lnTo>
                    <a:pt x="28" y="48"/>
                  </a:lnTo>
                  <a:lnTo>
                    <a:pt x="31" y="48"/>
                  </a:lnTo>
                  <a:lnTo>
                    <a:pt x="32" y="48"/>
                  </a:lnTo>
                  <a:lnTo>
                    <a:pt x="32" y="49"/>
                  </a:lnTo>
                  <a:lnTo>
                    <a:pt x="32" y="49"/>
                  </a:lnTo>
                  <a:lnTo>
                    <a:pt x="32" y="49"/>
                  </a:lnTo>
                  <a:lnTo>
                    <a:pt x="31" y="52"/>
                  </a:lnTo>
                  <a:lnTo>
                    <a:pt x="31" y="52"/>
                  </a:lnTo>
                  <a:lnTo>
                    <a:pt x="30" y="53"/>
                  </a:lnTo>
                  <a:lnTo>
                    <a:pt x="30" y="53"/>
                  </a:lnTo>
                  <a:lnTo>
                    <a:pt x="30" y="53"/>
                  </a:lnTo>
                  <a:lnTo>
                    <a:pt x="30" y="54"/>
                  </a:lnTo>
                  <a:lnTo>
                    <a:pt x="31" y="54"/>
                  </a:lnTo>
                  <a:lnTo>
                    <a:pt x="32" y="54"/>
                  </a:lnTo>
                  <a:lnTo>
                    <a:pt x="32" y="53"/>
                  </a:lnTo>
                  <a:lnTo>
                    <a:pt x="34" y="53"/>
                  </a:lnTo>
                  <a:lnTo>
                    <a:pt x="34" y="53"/>
                  </a:lnTo>
                  <a:lnTo>
                    <a:pt x="35" y="53"/>
                  </a:lnTo>
                  <a:lnTo>
                    <a:pt x="35" y="53"/>
                  </a:lnTo>
                  <a:lnTo>
                    <a:pt x="36" y="53"/>
                  </a:lnTo>
                  <a:lnTo>
                    <a:pt x="38" y="53"/>
                  </a:lnTo>
                  <a:lnTo>
                    <a:pt x="38" y="53"/>
                  </a:lnTo>
                  <a:lnTo>
                    <a:pt x="39" y="53"/>
                  </a:lnTo>
                  <a:lnTo>
                    <a:pt x="39" y="53"/>
                  </a:lnTo>
                  <a:lnTo>
                    <a:pt x="40" y="53"/>
                  </a:lnTo>
                  <a:lnTo>
                    <a:pt x="40" y="53"/>
                  </a:lnTo>
                  <a:lnTo>
                    <a:pt x="40" y="52"/>
                  </a:lnTo>
                  <a:lnTo>
                    <a:pt x="40" y="50"/>
                  </a:lnTo>
                  <a:lnTo>
                    <a:pt x="40" y="50"/>
                  </a:lnTo>
                  <a:lnTo>
                    <a:pt x="40" y="50"/>
                  </a:lnTo>
                  <a:lnTo>
                    <a:pt x="40" y="49"/>
                  </a:lnTo>
                  <a:lnTo>
                    <a:pt x="40" y="48"/>
                  </a:lnTo>
                  <a:lnTo>
                    <a:pt x="40" y="48"/>
                  </a:lnTo>
                  <a:lnTo>
                    <a:pt x="40" y="46"/>
                  </a:lnTo>
                  <a:lnTo>
                    <a:pt x="40" y="46"/>
                  </a:lnTo>
                  <a:lnTo>
                    <a:pt x="40" y="46"/>
                  </a:lnTo>
                  <a:lnTo>
                    <a:pt x="42" y="45"/>
                  </a:lnTo>
                  <a:lnTo>
                    <a:pt x="43" y="45"/>
                  </a:lnTo>
                  <a:lnTo>
                    <a:pt x="45" y="44"/>
                  </a:lnTo>
                  <a:lnTo>
                    <a:pt x="45" y="44"/>
                  </a:lnTo>
                  <a:lnTo>
                    <a:pt x="46" y="42"/>
                  </a:lnTo>
                  <a:lnTo>
                    <a:pt x="46" y="42"/>
                  </a:lnTo>
                  <a:lnTo>
                    <a:pt x="46" y="42"/>
                  </a:lnTo>
                  <a:lnTo>
                    <a:pt x="46" y="41"/>
                  </a:lnTo>
                  <a:lnTo>
                    <a:pt x="45" y="4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57" name="Senegal">
              <a:extLst>
                <a:ext uri="{FF2B5EF4-FFF2-40B4-BE49-F238E27FC236}">
                  <a16:creationId xmlns:a16="http://schemas.microsoft.com/office/drawing/2014/main" id="{41C3CF5E-3EAA-4428-BE20-C4A2D050640D}"/>
                </a:ext>
              </a:extLst>
            </p:cNvPr>
            <p:cNvSpPr>
              <a:spLocks/>
            </p:cNvSpPr>
            <p:nvPr/>
          </p:nvSpPr>
          <p:spPr bwMode="auto">
            <a:xfrm>
              <a:off x="4710984" y="3624003"/>
              <a:ext cx="132721" cy="98099"/>
            </a:xfrm>
            <a:custGeom>
              <a:avLst/>
              <a:gdLst>
                <a:gd name="T0" fmla="*/ 69 w 69"/>
                <a:gd name="T1" fmla="*/ 45 h 51"/>
                <a:gd name="T2" fmla="*/ 68 w 69"/>
                <a:gd name="T3" fmla="*/ 43 h 51"/>
                <a:gd name="T4" fmla="*/ 66 w 69"/>
                <a:gd name="T5" fmla="*/ 40 h 51"/>
                <a:gd name="T6" fmla="*/ 65 w 69"/>
                <a:gd name="T7" fmla="*/ 39 h 51"/>
                <a:gd name="T8" fmla="*/ 64 w 69"/>
                <a:gd name="T9" fmla="*/ 39 h 51"/>
                <a:gd name="T10" fmla="*/ 61 w 69"/>
                <a:gd name="T11" fmla="*/ 34 h 51"/>
                <a:gd name="T12" fmla="*/ 62 w 69"/>
                <a:gd name="T13" fmla="*/ 32 h 51"/>
                <a:gd name="T14" fmla="*/ 61 w 69"/>
                <a:gd name="T15" fmla="*/ 28 h 51"/>
                <a:gd name="T16" fmla="*/ 60 w 69"/>
                <a:gd name="T17" fmla="*/ 25 h 51"/>
                <a:gd name="T18" fmla="*/ 57 w 69"/>
                <a:gd name="T19" fmla="*/ 21 h 51"/>
                <a:gd name="T20" fmla="*/ 54 w 69"/>
                <a:gd name="T21" fmla="*/ 18 h 51"/>
                <a:gd name="T22" fmla="*/ 53 w 69"/>
                <a:gd name="T23" fmla="*/ 17 h 51"/>
                <a:gd name="T24" fmla="*/ 50 w 69"/>
                <a:gd name="T25" fmla="*/ 14 h 51"/>
                <a:gd name="T26" fmla="*/ 49 w 69"/>
                <a:gd name="T27" fmla="*/ 13 h 51"/>
                <a:gd name="T28" fmla="*/ 47 w 69"/>
                <a:gd name="T29" fmla="*/ 10 h 51"/>
                <a:gd name="T30" fmla="*/ 45 w 69"/>
                <a:gd name="T31" fmla="*/ 7 h 51"/>
                <a:gd name="T32" fmla="*/ 43 w 69"/>
                <a:gd name="T33" fmla="*/ 7 h 51"/>
                <a:gd name="T34" fmla="*/ 42 w 69"/>
                <a:gd name="T35" fmla="*/ 7 h 51"/>
                <a:gd name="T36" fmla="*/ 39 w 69"/>
                <a:gd name="T37" fmla="*/ 5 h 51"/>
                <a:gd name="T38" fmla="*/ 30 w 69"/>
                <a:gd name="T39" fmla="*/ 0 h 51"/>
                <a:gd name="T40" fmla="*/ 28 w 69"/>
                <a:gd name="T41" fmla="*/ 0 h 51"/>
                <a:gd name="T42" fmla="*/ 27 w 69"/>
                <a:gd name="T43" fmla="*/ 2 h 51"/>
                <a:gd name="T44" fmla="*/ 22 w 69"/>
                <a:gd name="T45" fmla="*/ 2 h 51"/>
                <a:gd name="T46" fmla="*/ 15 w 69"/>
                <a:gd name="T47" fmla="*/ 2 h 51"/>
                <a:gd name="T48" fmla="*/ 12 w 69"/>
                <a:gd name="T49" fmla="*/ 5 h 51"/>
                <a:gd name="T50" fmla="*/ 11 w 69"/>
                <a:gd name="T51" fmla="*/ 9 h 51"/>
                <a:gd name="T52" fmla="*/ 4 w 69"/>
                <a:gd name="T53" fmla="*/ 21 h 51"/>
                <a:gd name="T54" fmla="*/ 1 w 69"/>
                <a:gd name="T55" fmla="*/ 24 h 51"/>
                <a:gd name="T56" fmla="*/ 4 w 69"/>
                <a:gd name="T57" fmla="*/ 26 h 51"/>
                <a:gd name="T58" fmla="*/ 8 w 69"/>
                <a:gd name="T59" fmla="*/ 32 h 51"/>
                <a:gd name="T60" fmla="*/ 9 w 69"/>
                <a:gd name="T61" fmla="*/ 32 h 51"/>
                <a:gd name="T62" fmla="*/ 9 w 69"/>
                <a:gd name="T63" fmla="*/ 34 h 51"/>
                <a:gd name="T64" fmla="*/ 16 w 69"/>
                <a:gd name="T65" fmla="*/ 36 h 51"/>
                <a:gd name="T66" fmla="*/ 24 w 69"/>
                <a:gd name="T67" fmla="*/ 33 h 51"/>
                <a:gd name="T68" fmla="*/ 31 w 69"/>
                <a:gd name="T69" fmla="*/ 34 h 51"/>
                <a:gd name="T70" fmla="*/ 35 w 69"/>
                <a:gd name="T71" fmla="*/ 37 h 51"/>
                <a:gd name="T72" fmla="*/ 38 w 69"/>
                <a:gd name="T73" fmla="*/ 37 h 51"/>
                <a:gd name="T74" fmla="*/ 41 w 69"/>
                <a:gd name="T75" fmla="*/ 39 h 51"/>
                <a:gd name="T76" fmla="*/ 31 w 69"/>
                <a:gd name="T77" fmla="*/ 39 h 51"/>
                <a:gd name="T78" fmla="*/ 27 w 69"/>
                <a:gd name="T79" fmla="*/ 37 h 51"/>
                <a:gd name="T80" fmla="*/ 26 w 69"/>
                <a:gd name="T81" fmla="*/ 37 h 51"/>
                <a:gd name="T82" fmla="*/ 20 w 69"/>
                <a:gd name="T83" fmla="*/ 39 h 51"/>
                <a:gd name="T84" fmla="*/ 16 w 69"/>
                <a:gd name="T85" fmla="*/ 41 h 51"/>
                <a:gd name="T86" fmla="*/ 8 w 69"/>
                <a:gd name="T87" fmla="*/ 41 h 51"/>
                <a:gd name="T88" fmla="*/ 8 w 69"/>
                <a:gd name="T89" fmla="*/ 47 h 51"/>
                <a:gd name="T90" fmla="*/ 9 w 69"/>
                <a:gd name="T91" fmla="*/ 47 h 51"/>
                <a:gd name="T92" fmla="*/ 11 w 69"/>
                <a:gd name="T93" fmla="*/ 47 h 51"/>
                <a:gd name="T94" fmla="*/ 11 w 69"/>
                <a:gd name="T95" fmla="*/ 48 h 51"/>
                <a:gd name="T96" fmla="*/ 8 w 69"/>
                <a:gd name="T97" fmla="*/ 49 h 51"/>
                <a:gd name="T98" fmla="*/ 11 w 69"/>
                <a:gd name="T99" fmla="*/ 51 h 51"/>
                <a:gd name="T100" fmla="*/ 15 w 69"/>
                <a:gd name="T101" fmla="*/ 49 h 51"/>
                <a:gd name="T102" fmla="*/ 26 w 69"/>
                <a:gd name="T103" fmla="*/ 47 h 51"/>
                <a:gd name="T104" fmla="*/ 38 w 69"/>
                <a:gd name="T105" fmla="*/ 47 h 51"/>
                <a:gd name="T106" fmla="*/ 47 w 69"/>
                <a:gd name="T107" fmla="*/ 47 h 51"/>
                <a:gd name="T108" fmla="*/ 50 w 69"/>
                <a:gd name="T109" fmla="*/ 48 h 51"/>
                <a:gd name="T110" fmla="*/ 50 w 69"/>
                <a:gd name="T111" fmla="*/ 48 h 51"/>
                <a:gd name="T112" fmla="*/ 53 w 69"/>
                <a:gd name="T113" fmla="*/ 49 h 51"/>
                <a:gd name="T114" fmla="*/ 57 w 69"/>
                <a:gd name="T115" fmla="*/ 49 h 51"/>
                <a:gd name="T116" fmla="*/ 61 w 69"/>
                <a:gd name="T117" fmla="*/ 49 h 51"/>
                <a:gd name="T118" fmla="*/ 68 w 69"/>
                <a:gd name="T119" fmla="*/ 4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9" h="51">
                  <a:moveTo>
                    <a:pt x="68" y="48"/>
                  </a:moveTo>
                  <a:lnTo>
                    <a:pt x="68" y="48"/>
                  </a:lnTo>
                  <a:lnTo>
                    <a:pt x="68" y="47"/>
                  </a:lnTo>
                  <a:lnTo>
                    <a:pt x="69" y="45"/>
                  </a:lnTo>
                  <a:lnTo>
                    <a:pt x="69" y="45"/>
                  </a:lnTo>
                  <a:lnTo>
                    <a:pt x="69" y="44"/>
                  </a:lnTo>
                  <a:lnTo>
                    <a:pt x="68" y="43"/>
                  </a:lnTo>
                  <a:lnTo>
                    <a:pt x="68" y="43"/>
                  </a:lnTo>
                  <a:lnTo>
                    <a:pt x="68" y="41"/>
                  </a:lnTo>
                  <a:lnTo>
                    <a:pt x="66" y="41"/>
                  </a:lnTo>
                  <a:lnTo>
                    <a:pt x="66" y="40"/>
                  </a:lnTo>
                  <a:lnTo>
                    <a:pt x="66" y="40"/>
                  </a:lnTo>
                  <a:lnTo>
                    <a:pt x="66" y="39"/>
                  </a:lnTo>
                  <a:lnTo>
                    <a:pt x="65" y="39"/>
                  </a:lnTo>
                  <a:lnTo>
                    <a:pt x="65" y="39"/>
                  </a:lnTo>
                  <a:lnTo>
                    <a:pt x="65" y="39"/>
                  </a:lnTo>
                  <a:lnTo>
                    <a:pt x="64" y="39"/>
                  </a:lnTo>
                  <a:lnTo>
                    <a:pt x="64" y="39"/>
                  </a:lnTo>
                  <a:lnTo>
                    <a:pt x="64" y="39"/>
                  </a:lnTo>
                  <a:lnTo>
                    <a:pt x="64" y="39"/>
                  </a:lnTo>
                  <a:lnTo>
                    <a:pt x="64" y="37"/>
                  </a:lnTo>
                  <a:lnTo>
                    <a:pt x="62" y="37"/>
                  </a:lnTo>
                  <a:lnTo>
                    <a:pt x="61" y="36"/>
                  </a:lnTo>
                  <a:lnTo>
                    <a:pt x="61" y="34"/>
                  </a:lnTo>
                  <a:lnTo>
                    <a:pt x="62" y="33"/>
                  </a:lnTo>
                  <a:lnTo>
                    <a:pt x="62" y="33"/>
                  </a:lnTo>
                  <a:lnTo>
                    <a:pt x="62" y="33"/>
                  </a:lnTo>
                  <a:lnTo>
                    <a:pt x="62" y="32"/>
                  </a:lnTo>
                  <a:lnTo>
                    <a:pt x="62" y="32"/>
                  </a:lnTo>
                  <a:lnTo>
                    <a:pt x="62" y="30"/>
                  </a:lnTo>
                  <a:lnTo>
                    <a:pt x="62" y="29"/>
                  </a:lnTo>
                  <a:lnTo>
                    <a:pt x="61" y="28"/>
                  </a:lnTo>
                  <a:lnTo>
                    <a:pt x="61" y="28"/>
                  </a:lnTo>
                  <a:lnTo>
                    <a:pt x="60" y="26"/>
                  </a:lnTo>
                  <a:lnTo>
                    <a:pt x="60" y="26"/>
                  </a:lnTo>
                  <a:lnTo>
                    <a:pt x="60" y="25"/>
                  </a:lnTo>
                  <a:lnTo>
                    <a:pt x="60" y="24"/>
                  </a:lnTo>
                  <a:lnTo>
                    <a:pt x="58" y="22"/>
                  </a:lnTo>
                  <a:lnTo>
                    <a:pt x="58" y="22"/>
                  </a:lnTo>
                  <a:lnTo>
                    <a:pt x="57" y="21"/>
                  </a:lnTo>
                  <a:lnTo>
                    <a:pt x="57" y="19"/>
                  </a:lnTo>
                  <a:lnTo>
                    <a:pt x="56" y="19"/>
                  </a:lnTo>
                  <a:lnTo>
                    <a:pt x="54" y="19"/>
                  </a:lnTo>
                  <a:lnTo>
                    <a:pt x="54" y="18"/>
                  </a:lnTo>
                  <a:lnTo>
                    <a:pt x="53" y="18"/>
                  </a:lnTo>
                  <a:lnTo>
                    <a:pt x="53" y="17"/>
                  </a:lnTo>
                  <a:lnTo>
                    <a:pt x="53" y="17"/>
                  </a:lnTo>
                  <a:lnTo>
                    <a:pt x="53" y="17"/>
                  </a:lnTo>
                  <a:lnTo>
                    <a:pt x="53" y="17"/>
                  </a:lnTo>
                  <a:lnTo>
                    <a:pt x="53" y="15"/>
                  </a:lnTo>
                  <a:lnTo>
                    <a:pt x="52" y="14"/>
                  </a:lnTo>
                  <a:lnTo>
                    <a:pt x="50" y="14"/>
                  </a:lnTo>
                  <a:lnTo>
                    <a:pt x="50" y="14"/>
                  </a:lnTo>
                  <a:lnTo>
                    <a:pt x="50" y="14"/>
                  </a:lnTo>
                  <a:lnTo>
                    <a:pt x="50" y="14"/>
                  </a:lnTo>
                  <a:lnTo>
                    <a:pt x="49" y="13"/>
                  </a:lnTo>
                  <a:lnTo>
                    <a:pt x="49" y="13"/>
                  </a:lnTo>
                  <a:lnTo>
                    <a:pt x="49" y="13"/>
                  </a:lnTo>
                  <a:lnTo>
                    <a:pt x="47" y="11"/>
                  </a:lnTo>
                  <a:lnTo>
                    <a:pt x="47" y="10"/>
                  </a:lnTo>
                  <a:lnTo>
                    <a:pt x="46" y="9"/>
                  </a:lnTo>
                  <a:lnTo>
                    <a:pt x="46" y="7"/>
                  </a:lnTo>
                  <a:lnTo>
                    <a:pt x="46" y="7"/>
                  </a:lnTo>
                  <a:lnTo>
                    <a:pt x="45" y="7"/>
                  </a:lnTo>
                  <a:lnTo>
                    <a:pt x="45" y="7"/>
                  </a:lnTo>
                  <a:lnTo>
                    <a:pt x="45" y="7"/>
                  </a:lnTo>
                  <a:lnTo>
                    <a:pt x="45" y="7"/>
                  </a:lnTo>
                  <a:lnTo>
                    <a:pt x="43" y="7"/>
                  </a:lnTo>
                  <a:lnTo>
                    <a:pt x="43" y="7"/>
                  </a:lnTo>
                  <a:lnTo>
                    <a:pt x="42" y="6"/>
                  </a:lnTo>
                  <a:lnTo>
                    <a:pt x="42" y="6"/>
                  </a:lnTo>
                  <a:lnTo>
                    <a:pt x="42" y="7"/>
                  </a:lnTo>
                  <a:lnTo>
                    <a:pt x="41" y="6"/>
                  </a:lnTo>
                  <a:lnTo>
                    <a:pt x="41" y="6"/>
                  </a:lnTo>
                  <a:lnTo>
                    <a:pt x="39" y="6"/>
                  </a:lnTo>
                  <a:lnTo>
                    <a:pt x="39" y="5"/>
                  </a:lnTo>
                  <a:lnTo>
                    <a:pt x="38" y="3"/>
                  </a:lnTo>
                  <a:lnTo>
                    <a:pt x="37" y="2"/>
                  </a:lnTo>
                  <a:lnTo>
                    <a:pt x="34" y="0"/>
                  </a:lnTo>
                  <a:lnTo>
                    <a:pt x="30" y="0"/>
                  </a:lnTo>
                  <a:lnTo>
                    <a:pt x="28" y="0"/>
                  </a:lnTo>
                  <a:lnTo>
                    <a:pt x="28" y="0"/>
                  </a:lnTo>
                  <a:lnTo>
                    <a:pt x="28" y="0"/>
                  </a:lnTo>
                  <a:lnTo>
                    <a:pt x="28" y="0"/>
                  </a:lnTo>
                  <a:lnTo>
                    <a:pt x="27" y="0"/>
                  </a:lnTo>
                  <a:lnTo>
                    <a:pt x="27" y="0"/>
                  </a:lnTo>
                  <a:lnTo>
                    <a:pt x="27" y="0"/>
                  </a:lnTo>
                  <a:lnTo>
                    <a:pt x="27" y="2"/>
                  </a:lnTo>
                  <a:lnTo>
                    <a:pt x="26" y="2"/>
                  </a:lnTo>
                  <a:lnTo>
                    <a:pt x="24" y="2"/>
                  </a:lnTo>
                  <a:lnTo>
                    <a:pt x="22" y="2"/>
                  </a:lnTo>
                  <a:lnTo>
                    <a:pt x="22" y="2"/>
                  </a:lnTo>
                  <a:lnTo>
                    <a:pt x="19" y="3"/>
                  </a:lnTo>
                  <a:lnTo>
                    <a:pt x="18" y="3"/>
                  </a:lnTo>
                  <a:lnTo>
                    <a:pt x="16" y="2"/>
                  </a:lnTo>
                  <a:lnTo>
                    <a:pt x="15" y="2"/>
                  </a:lnTo>
                  <a:lnTo>
                    <a:pt x="15" y="2"/>
                  </a:lnTo>
                  <a:lnTo>
                    <a:pt x="13" y="2"/>
                  </a:lnTo>
                  <a:lnTo>
                    <a:pt x="13" y="3"/>
                  </a:lnTo>
                  <a:lnTo>
                    <a:pt x="12" y="5"/>
                  </a:lnTo>
                  <a:lnTo>
                    <a:pt x="12" y="6"/>
                  </a:lnTo>
                  <a:lnTo>
                    <a:pt x="12" y="6"/>
                  </a:lnTo>
                  <a:lnTo>
                    <a:pt x="11" y="7"/>
                  </a:lnTo>
                  <a:lnTo>
                    <a:pt x="11" y="9"/>
                  </a:lnTo>
                  <a:lnTo>
                    <a:pt x="11" y="10"/>
                  </a:lnTo>
                  <a:lnTo>
                    <a:pt x="11" y="11"/>
                  </a:lnTo>
                  <a:lnTo>
                    <a:pt x="7" y="17"/>
                  </a:lnTo>
                  <a:lnTo>
                    <a:pt x="4" y="21"/>
                  </a:lnTo>
                  <a:lnTo>
                    <a:pt x="1" y="22"/>
                  </a:lnTo>
                  <a:lnTo>
                    <a:pt x="0" y="22"/>
                  </a:lnTo>
                  <a:lnTo>
                    <a:pt x="0" y="24"/>
                  </a:lnTo>
                  <a:lnTo>
                    <a:pt x="1" y="24"/>
                  </a:lnTo>
                  <a:lnTo>
                    <a:pt x="1" y="24"/>
                  </a:lnTo>
                  <a:lnTo>
                    <a:pt x="3" y="24"/>
                  </a:lnTo>
                  <a:lnTo>
                    <a:pt x="4" y="24"/>
                  </a:lnTo>
                  <a:lnTo>
                    <a:pt x="4" y="26"/>
                  </a:lnTo>
                  <a:lnTo>
                    <a:pt x="5" y="26"/>
                  </a:lnTo>
                  <a:lnTo>
                    <a:pt x="7" y="29"/>
                  </a:lnTo>
                  <a:lnTo>
                    <a:pt x="8" y="30"/>
                  </a:lnTo>
                  <a:lnTo>
                    <a:pt x="8" y="32"/>
                  </a:lnTo>
                  <a:lnTo>
                    <a:pt x="8" y="32"/>
                  </a:lnTo>
                  <a:lnTo>
                    <a:pt x="9" y="30"/>
                  </a:lnTo>
                  <a:lnTo>
                    <a:pt x="9" y="30"/>
                  </a:lnTo>
                  <a:lnTo>
                    <a:pt x="9" y="32"/>
                  </a:lnTo>
                  <a:lnTo>
                    <a:pt x="8" y="32"/>
                  </a:lnTo>
                  <a:lnTo>
                    <a:pt x="8" y="32"/>
                  </a:lnTo>
                  <a:lnTo>
                    <a:pt x="8" y="33"/>
                  </a:lnTo>
                  <a:lnTo>
                    <a:pt x="9" y="34"/>
                  </a:lnTo>
                  <a:lnTo>
                    <a:pt x="9" y="34"/>
                  </a:lnTo>
                  <a:lnTo>
                    <a:pt x="11" y="36"/>
                  </a:lnTo>
                  <a:lnTo>
                    <a:pt x="13" y="36"/>
                  </a:lnTo>
                  <a:lnTo>
                    <a:pt x="16" y="36"/>
                  </a:lnTo>
                  <a:lnTo>
                    <a:pt x="20" y="36"/>
                  </a:lnTo>
                  <a:lnTo>
                    <a:pt x="22" y="36"/>
                  </a:lnTo>
                  <a:lnTo>
                    <a:pt x="23" y="34"/>
                  </a:lnTo>
                  <a:lnTo>
                    <a:pt x="24" y="33"/>
                  </a:lnTo>
                  <a:lnTo>
                    <a:pt x="27" y="33"/>
                  </a:lnTo>
                  <a:lnTo>
                    <a:pt x="27" y="33"/>
                  </a:lnTo>
                  <a:lnTo>
                    <a:pt x="28" y="33"/>
                  </a:lnTo>
                  <a:lnTo>
                    <a:pt x="31" y="34"/>
                  </a:lnTo>
                  <a:lnTo>
                    <a:pt x="33" y="36"/>
                  </a:lnTo>
                  <a:lnTo>
                    <a:pt x="33" y="36"/>
                  </a:lnTo>
                  <a:lnTo>
                    <a:pt x="34" y="36"/>
                  </a:lnTo>
                  <a:lnTo>
                    <a:pt x="35" y="37"/>
                  </a:lnTo>
                  <a:lnTo>
                    <a:pt x="35" y="37"/>
                  </a:lnTo>
                  <a:lnTo>
                    <a:pt x="37" y="37"/>
                  </a:lnTo>
                  <a:lnTo>
                    <a:pt x="37" y="37"/>
                  </a:lnTo>
                  <a:lnTo>
                    <a:pt x="38" y="37"/>
                  </a:lnTo>
                  <a:lnTo>
                    <a:pt x="39" y="37"/>
                  </a:lnTo>
                  <a:lnTo>
                    <a:pt x="41" y="37"/>
                  </a:lnTo>
                  <a:lnTo>
                    <a:pt x="41" y="39"/>
                  </a:lnTo>
                  <a:lnTo>
                    <a:pt x="41" y="39"/>
                  </a:lnTo>
                  <a:lnTo>
                    <a:pt x="39" y="40"/>
                  </a:lnTo>
                  <a:lnTo>
                    <a:pt x="37" y="40"/>
                  </a:lnTo>
                  <a:lnTo>
                    <a:pt x="34" y="40"/>
                  </a:lnTo>
                  <a:lnTo>
                    <a:pt x="31" y="39"/>
                  </a:lnTo>
                  <a:lnTo>
                    <a:pt x="30" y="39"/>
                  </a:lnTo>
                  <a:lnTo>
                    <a:pt x="30" y="37"/>
                  </a:lnTo>
                  <a:lnTo>
                    <a:pt x="28" y="37"/>
                  </a:lnTo>
                  <a:lnTo>
                    <a:pt x="27" y="37"/>
                  </a:lnTo>
                  <a:lnTo>
                    <a:pt x="27" y="37"/>
                  </a:lnTo>
                  <a:lnTo>
                    <a:pt x="26" y="36"/>
                  </a:lnTo>
                  <a:lnTo>
                    <a:pt x="26" y="37"/>
                  </a:lnTo>
                  <a:lnTo>
                    <a:pt x="26" y="37"/>
                  </a:lnTo>
                  <a:lnTo>
                    <a:pt x="26" y="37"/>
                  </a:lnTo>
                  <a:lnTo>
                    <a:pt x="24" y="39"/>
                  </a:lnTo>
                  <a:lnTo>
                    <a:pt x="23" y="39"/>
                  </a:lnTo>
                  <a:lnTo>
                    <a:pt x="20" y="39"/>
                  </a:lnTo>
                  <a:lnTo>
                    <a:pt x="19" y="39"/>
                  </a:lnTo>
                  <a:lnTo>
                    <a:pt x="19" y="39"/>
                  </a:lnTo>
                  <a:lnTo>
                    <a:pt x="19" y="41"/>
                  </a:lnTo>
                  <a:lnTo>
                    <a:pt x="16" y="41"/>
                  </a:lnTo>
                  <a:lnTo>
                    <a:pt x="13" y="41"/>
                  </a:lnTo>
                  <a:lnTo>
                    <a:pt x="12" y="41"/>
                  </a:lnTo>
                  <a:lnTo>
                    <a:pt x="9" y="41"/>
                  </a:lnTo>
                  <a:lnTo>
                    <a:pt x="8" y="41"/>
                  </a:lnTo>
                  <a:lnTo>
                    <a:pt x="8" y="43"/>
                  </a:lnTo>
                  <a:lnTo>
                    <a:pt x="8" y="43"/>
                  </a:lnTo>
                  <a:lnTo>
                    <a:pt x="8" y="44"/>
                  </a:lnTo>
                  <a:lnTo>
                    <a:pt x="8" y="47"/>
                  </a:lnTo>
                  <a:lnTo>
                    <a:pt x="8" y="47"/>
                  </a:lnTo>
                  <a:lnTo>
                    <a:pt x="8" y="47"/>
                  </a:lnTo>
                  <a:lnTo>
                    <a:pt x="8" y="48"/>
                  </a:lnTo>
                  <a:lnTo>
                    <a:pt x="9" y="47"/>
                  </a:lnTo>
                  <a:lnTo>
                    <a:pt x="9" y="47"/>
                  </a:lnTo>
                  <a:lnTo>
                    <a:pt x="9" y="47"/>
                  </a:lnTo>
                  <a:lnTo>
                    <a:pt x="9" y="47"/>
                  </a:lnTo>
                  <a:lnTo>
                    <a:pt x="11" y="47"/>
                  </a:lnTo>
                  <a:lnTo>
                    <a:pt x="12" y="47"/>
                  </a:lnTo>
                  <a:lnTo>
                    <a:pt x="12" y="47"/>
                  </a:lnTo>
                  <a:lnTo>
                    <a:pt x="12" y="48"/>
                  </a:lnTo>
                  <a:lnTo>
                    <a:pt x="11" y="48"/>
                  </a:lnTo>
                  <a:lnTo>
                    <a:pt x="11" y="47"/>
                  </a:lnTo>
                  <a:lnTo>
                    <a:pt x="9" y="48"/>
                  </a:lnTo>
                  <a:lnTo>
                    <a:pt x="8" y="48"/>
                  </a:lnTo>
                  <a:lnTo>
                    <a:pt x="8" y="49"/>
                  </a:lnTo>
                  <a:lnTo>
                    <a:pt x="8" y="49"/>
                  </a:lnTo>
                  <a:lnTo>
                    <a:pt x="8" y="51"/>
                  </a:lnTo>
                  <a:lnTo>
                    <a:pt x="9" y="49"/>
                  </a:lnTo>
                  <a:lnTo>
                    <a:pt x="11" y="51"/>
                  </a:lnTo>
                  <a:lnTo>
                    <a:pt x="12" y="49"/>
                  </a:lnTo>
                  <a:lnTo>
                    <a:pt x="13" y="49"/>
                  </a:lnTo>
                  <a:lnTo>
                    <a:pt x="13" y="49"/>
                  </a:lnTo>
                  <a:lnTo>
                    <a:pt x="15" y="49"/>
                  </a:lnTo>
                  <a:lnTo>
                    <a:pt x="19" y="49"/>
                  </a:lnTo>
                  <a:lnTo>
                    <a:pt x="22" y="48"/>
                  </a:lnTo>
                  <a:lnTo>
                    <a:pt x="24" y="48"/>
                  </a:lnTo>
                  <a:lnTo>
                    <a:pt x="26" y="47"/>
                  </a:lnTo>
                  <a:lnTo>
                    <a:pt x="28" y="47"/>
                  </a:lnTo>
                  <a:lnTo>
                    <a:pt x="31" y="47"/>
                  </a:lnTo>
                  <a:lnTo>
                    <a:pt x="35" y="47"/>
                  </a:lnTo>
                  <a:lnTo>
                    <a:pt x="38" y="47"/>
                  </a:lnTo>
                  <a:lnTo>
                    <a:pt x="42" y="47"/>
                  </a:lnTo>
                  <a:lnTo>
                    <a:pt x="46" y="47"/>
                  </a:lnTo>
                  <a:lnTo>
                    <a:pt x="46" y="47"/>
                  </a:lnTo>
                  <a:lnTo>
                    <a:pt x="47" y="47"/>
                  </a:lnTo>
                  <a:lnTo>
                    <a:pt x="49" y="47"/>
                  </a:lnTo>
                  <a:lnTo>
                    <a:pt x="50" y="47"/>
                  </a:lnTo>
                  <a:lnTo>
                    <a:pt x="50" y="47"/>
                  </a:lnTo>
                  <a:lnTo>
                    <a:pt x="50" y="48"/>
                  </a:lnTo>
                  <a:lnTo>
                    <a:pt x="50" y="48"/>
                  </a:lnTo>
                  <a:lnTo>
                    <a:pt x="50" y="48"/>
                  </a:lnTo>
                  <a:lnTo>
                    <a:pt x="50" y="49"/>
                  </a:lnTo>
                  <a:lnTo>
                    <a:pt x="50" y="48"/>
                  </a:lnTo>
                  <a:lnTo>
                    <a:pt x="52" y="48"/>
                  </a:lnTo>
                  <a:lnTo>
                    <a:pt x="52" y="48"/>
                  </a:lnTo>
                  <a:lnTo>
                    <a:pt x="52" y="48"/>
                  </a:lnTo>
                  <a:lnTo>
                    <a:pt x="53" y="49"/>
                  </a:lnTo>
                  <a:lnTo>
                    <a:pt x="54" y="49"/>
                  </a:lnTo>
                  <a:lnTo>
                    <a:pt x="56" y="49"/>
                  </a:lnTo>
                  <a:lnTo>
                    <a:pt x="56" y="49"/>
                  </a:lnTo>
                  <a:lnTo>
                    <a:pt x="57" y="49"/>
                  </a:lnTo>
                  <a:lnTo>
                    <a:pt x="57" y="51"/>
                  </a:lnTo>
                  <a:lnTo>
                    <a:pt x="58" y="51"/>
                  </a:lnTo>
                  <a:lnTo>
                    <a:pt x="60" y="49"/>
                  </a:lnTo>
                  <a:lnTo>
                    <a:pt x="61" y="49"/>
                  </a:lnTo>
                  <a:lnTo>
                    <a:pt x="64" y="49"/>
                  </a:lnTo>
                  <a:lnTo>
                    <a:pt x="64" y="49"/>
                  </a:lnTo>
                  <a:lnTo>
                    <a:pt x="66" y="49"/>
                  </a:lnTo>
                  <a:lnTo>
                    <a:pt x="68" y="49"/>
                  </a:lnTo>
                  <a:lnTo>
                    <a:pt x="69" y="49"/>
                  </a:lnTo>
                  <a:lnTo>
                    <a:pt x="69" y="48"/>
                  </a:lnTo>
                  <a:lnTo>
                    <a:pt x="68" y="48"/>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58" name="Saudi Arabia">
              <a:extLst>
                <a:ext uri="{FF2B5EF4-FFF2-40B4-BE49-F238E27FC236}">
                  <a16:creationId xmlns:a16="http://schemas.microsoft.com/office/drawing/2014/main" id="{0AF73EEE-636A-4ADD-A3D2-5B036E4054BC}"/>
                </a:ext>
              </a:extLst>
            </p:cNvPr>
            <p:cNvSpPr>
              <a:spLocks noEditPoints="1"/>
            </p:cNvSpPr>
            <p:nvPr/>
          </p:nvSpPr>
          <p:spPr bwMode="auto">
            <a:xfrm>
              <a:off x="5845848" y="3268155"/>
              <a:ext cx="457793" cy="365465"/>
            </a:xfrm>
            <a:custGeom>
              <a:avLst/>
              <a:gdLst>
                <a:gd name="T0" fmla="*/ 24 w 238"/>
                <a:gd name="T1" fmla="*/ 81 h 190"/>
                <a:gd name="T2" fmla="*/ 24 w 238"/>
                <a:gd name="T3" fmla="*/ 81 h 190"/>
                <a:gd name="T4" fmla="*/ 23 w 238"/>
                <a:gd name="T5" fmla="*/ 77 h 190"/>
                <a:gd name="T6" fmla="*/ 233 w 238"/>
                <a:gd name="T7" fmla="*/ 115 h 190"/>
                <a:gd name="T8" fmla="*/ 227 w 238"/>
                <a:gd name="T9" fmla="*/ 115 h 190"/>
                <a:gd name="T10" fmla="*/ 210 w 238"/>
                <a:gd name="T11" fmla="*/ 113 h 190"/>
                <a:gd name="T12" fmla="*/ 202 w 238"/>
                <a:gd name="T13" fmla="*/ 112 h 190"/>
                <a:gd name="T14" fmla="*/ 198 w 238"/>
                <a:gd name="T15" fmla="*/ 107 h 190"/>
                <a:gd name="T16" fmla="*/ 194 w 238"/>
                <a:gd name="T17" fmla="*/ 101 h 190"/>
                <a:gd name="T18" fmla="*/ 191 w 238"/>
                <a:gd name="T19" fmla="*/ 96 h 190"/>
                <a:gd name="T20" fmla="*/ 190 w 238"/>
                <a:gd name="T21" fmla="*/ 93 h 190"/>
                <a:gd name="T22" fmla="*/ 183 w 238"/>
                <a:gd name="T23" fmla="*/ 92 h 190"/>
                <a:gd name="T24" fmla="*/ 178 w 238"/>
                <a:gd name="T25" fmla="*/ 81 h 190"/>
                <a:gd name="T26" fmla="*/ 175 w 238"/>
                <a:gd name="T27" fmla="*/ 74 h 190"/>
                <a:gd name="T28" fmla="*/ 174 w 238"/>
                <a:gd name="T29" fmla="*/ 68 h 190"/>
                <a:gd name="T30" fmla="*/ 171 w 238"/>
                <a:gd name="T31" fmla="*/ 64 h 190"/>
                <a:gd name="T32" fmla="*/ 164 w 238"/>
                <a:gd name="T33" fmla="*/ 56 h 190"/>
                <a:gd name="T34" fmla="*/ 159 w 238"/>
                <a:gd name="T35" fmla="*/ 49 h 190"/>
                <a:gd name="T36" fmla="*/ 148 w 238"/>
                <a:gd name="T37" fmla="*/ 44 h 190"/>
                <a:gd name="T38" fmla="*/ 137 w 238"/>
                <a:gd name="T39" fmla="*/ 38 h 190"/>
                <a:gd name="T40" fmla="*/ 114 w 238"/>
                <a:gd name="T41" fmla="*/ 36 h 190"/>
                <a:gd name="T42" fmla="*/ 89 w 238"/>
                <a:gd name="T43" fmla="*/ 18 h 190"/>
                <a:gd name="T44" fmla="*/ 70 w 238"/>
                <a:gd name="T45" fmla="*/ 4 h 190"/>
                <a:gd name="T46" fmla="*/ 50 w 238"/>
                <a:gd name="T47" fmla="*/ 2 h 190"/>
                <a:gd name="T48" fmla="*/ 30 w 238"/>
                <a:gd name="T49" fmla="*/ 7 h 190"/>
                <a:gd name="T50" fmla="*/ 38 w 238"/>
                <a:gd name="T51" fmla="*/ 21 h 190"/>
                <a:gd name="T52" fmla="*/ 32 w 238"/>
                <a:gd name="T53" fmla="*/ 26 h 190"/>
                <a:gd name="T54" fmla="*/ 19 w 238"/>
                <a:gd name="T55" fmla="*/ 34 h 190"/>
                <a:gd name="T56" fmla="*/ 4 w 238"/>
                <a:gd name="T57" fmla="*/ 34 h 190"/>
                <a:gd name="T58" fmla="*/ 2 w 238"/>
                <a:gd name="T59" fmla="*/ 49 h 190"/>
                <a:gd name="T60" fmla="*/ 16 w 238"/>
                <a:gd name="T61" fmla="*/ 64 h 190"/>
                <a:gd name="T62" fmla="*/ 26 w 238"/>
                <a:gd name="T63" fmla="*/ 79 h 190"/>
                <a:gd name="T64" fmla="*/ 30 w 238"/>
                <a:gd name="T65" fmla="*/ 90 h 190"/>
                <a:gd name="T66" fmla="*/ 38 w 238"/>
                <a:gd name="T67" fmla="*/ 97 h 190"/>
                <a:gd name="T68" fmla="*/ 47 w 238"/>
                <a:gd name="T69" fmla="*/ 109 h 190"/>
                <a:gd name="T70" fmla="*/ 50 w 238"/>
                <a:gd name="T71" fmla="*/ 115 h 190"/>
                <a:gd name="T72" fmla="*/ 50 w 238"/>
                <a:gd name="T73" fmla="*/ 126 h 190"/>
                <a:gd name="T74" fmla="*/ 57 w 238"/>
                <a:gd name="T75" fmla="*/ 141 h 190"/>
                <a:gd name="T76" fmla="*/ 69 w 238"/>
                <a:gd name="T77" fmla="*/ 150 h 190"/>
                <a:gd name="T78" fmla="*/ 74 w 238"/>
                <a:gd name="T79" fmla="*/ 161 h 190"/>
                <a:gd name="T80" fmla="*/ 87 w 238"/>
                <a:gd name="T81" fmla="*/ 177 h 190"/>
                <a:gd name="T82" fmla="*/ 92 w 238"/>
                <a:gd name="T83" fmla="*/ 184 h 190"/>
                <a:gd name="T84" fmla="*/ 96 w 238"/>
                <a:gd name="T85" fmla="*/ 187 h 190"/>
                <a:gd name="T86" fmla="*/ 96 w 238"/>
                <a:gd name="T87" fmla="*/ 181 h 190"/>
                <a:gd name="T88" fmla="*/ 99 w 238"/>
                <a:gd name="T89" fmla="*/ 176 h 190"/>
                <a:gd name="T90" fmla="*/ 103 w 238"/>
                <a:gd name="T91" fmla="*/ 177 h 190"/>
                <a:gd name="T92" fmla="*/ 108 w 238"/>
                <a:gd name="T93" fmla="*/ 177 h 190"/>
                <a:gd name="T94" fmla="*/ 121 w 238"/>
                <a:gd name="T95" fmla="*/ 177 h 190"/>
                <a:gd name="T96" fmla="*/ 137 w 238"/>
                <a:gd name="T97" fmla="*/ 179 h 190"/>
                <a:gd name="T98" fmla="*/ 144 w 238"/>
                <a:gd name="T99" fmla="*/ 181 h 190"/>
                <a:gd name="T100" fmla="*/ 152 w 238"/>
                <a:gd name="T101" fmla="*/ 170 h 190"/>
                <a:gd name="T102" fmla="*/ 168 w 238"/>
                <a:gd name="T103" fmla="*/ 162 h 190"/>
                <a:gd name="T104" fmla="*/ 191 w 238"/>
                <a:gd name="T105" fmla="*/ 160 h 190"/>
                <a:gd name="T106" fmla="*/ 206 w 238"/>
                <a:gd name="T107" fmla="*/ 155 h 190"/>
                <a:gd name="T108" fmla="*/ 220 w 238"/>
                <a:gd name="T109" fmla="*/ 150 h 190"/>
                <a:gd name="T110" fmla="*/ 231 w 238"/>
                <a:gd name="T111" fmla="*/ 145 h 190"/>
                <a:gd name="T112" fmla="*/ 233 w 238"/>
                <a:gd name="T113" fmla="*/ 136 h 190"/>
                <a:gd name="T114" fmla="*/ 236 w 238"/>
                <a:gd name="T115" fmla="*/ 127 h 190"/>
                <a:gd name="T116" fmla="*/ 84 w 238"/>
                <a:gd name="T117" fmla="*/ 185 h 190"/>
                <a:gd name="T118" fmla="*/ 83 w 238"/>
                <a:gd name="T119" fmla="*/ 181 h 190"/>
                <a:gd name="T120" fmla="*/ 83 w 238"/>
                <a:gd name="T121" fmla="*/ 185 h 190"/>
                <a:gd name="T122" fmla="*/ 85 w 238"/>
                <a:gd name="T123" fmla="*/ 18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 h="190">
                  <a:moveTo>
                    <a:pt x="24" y="81"/>
                  </a:moveTo>
                  <a:lnTo>
                    <a:pt x="23" y="79"/>
                  </a:lnTo>
                  <a:lnTo>
                    <a:pt x="21" y="79"/>
                  </a:lnTo>
                  <a:lnTo>
                    <a:pt x="21" y="79"/>
                  </a:lnTo>
                  <a:lnTo>
                    <a:pt x="21" y="79"/>
                  </a:lnTo>
                  <a:lnTo>
                    <a:pt x="21" y="81"/>
                  </a:lnTo>
                  <a:lnTo>
                    <a:pt x="24" y="81"/>
                  </a:lnTo>
                  <a:lnTo>
                    <a:pt x="24" y="82"/>
                  </a:lnTo>
                  <a:lnTo>
                    <a:pt x="24" y="82"/>
                  </a:lnTo>
                  <a:lnTo>
                    <a:pt x="26" y="83"/>
                  </a:lnTo>
                  <a:lnTo>
                    <a:pt x="26" y="83"/>
                  </a:lnTo>
                  <a:lnTo>
                    <a:pt x="27" y="82"/>
                  </a:lnTo>
                  <a:lnTo>
                    <a:pt x="26" y="82"/>
                  </a:lnTo>
                  <a:lnTo>
                    <a:pt x="24" y="81"/>
                  </a:lnTo>
                  <a:close/>
                  <a:moveTo>
                    <a:pt x="21" y="78"/>
                  </a:moveTo>
                  <a:lnTo>
                    <a:pt x="21" y="78"/>
                  </a:lnTo>
                  <a:lnTo>
                    <a:pt x="23" y="79"/>
                  </a:lnTo>
                  <a:lnTo>
                    <a:pt x="23" y="79"/>
                  </a:lnTo>
                  <a:lnTo>
                    <a:pt x="23" y="78"/>
                  </a:lnTo>
                  <a:lnTo>
                    <a:pt x="23" y="78"/>
                  </a:lnTo>
                  <a:lnTo>
                    <a:pt x="23" y="77"/>
                  </a:lnTo>
                  <a:lnTo>
                    <a:pt x="21" y="78"/>
                  </a:lnTo>
                  <a:close/>
                  <a:moveTo>
                    <a:pt x="238" y="121"/>
                  </a:moveTo>
                  <a:lnTo>
                    <a:pt x="236" y="120"/>
                  </a:lnTo>
                  <a:lnTo>
                    <a:pt x="235" y="119"/>
                  </a:lnTo>
                  <a:lnTo>
                    <a:pt x="235" y="117"/>
                  </a:lnTo>
                  <a:lnTo>
                    <a:pt x="233" y="116"/>
                  </a:lnTo>
                  <a:lnTo>
                    <a:pt x="233" y="115"/>
                  </a:lnTo>
                  <a:lnTo>
                    <a:pt x="232" y="116"/>
                  </a:lnTo>
                  <a:lnTo>
                    <a:pt x="232" y="116"/>
                  </a:lnTo>
                  <a:lnTo>
                    <a:pt x="231" y="116"/>
                  </a:lnTo>
                  <a:lnTo>
                    <a:pt x="231" y="116"/>
                  </a:lnTo>
                  <a:lnTo>
                    <a:pt x="229" y="116"/>
                  </a:lnTo>
                  <a:lnTo>
                    <a:pt x="228" y="115"/>
                  </a:lnTo>
                  <a:lnTo>
                    <a:pt x="227" y="115"/>
                  </a:lnTo>
                  <a:lnTo>
                    <a:pt x="225" y="115"/>
                  </a:lnTo>
                  <a:lnTo>
                    <a:pt x="223" y="115"/>
                  </a:lnTo>
                  <a:lnTo>
                    <a:pt x="220" y="115"/>
                  </a:lnTo>
                  <a:lnTo>
                    <a:pt x="217" y="113"/>
                  </a:lnTo>
                  <a:lnTo>
                    <a:pt x="214" y="113"/>
                  </a:lnTo>
                  <a:lnTo>
                    <a:pt x="213" y="113"/>
                  </a:lnTo>
                  <a:lnTo>
                    <a:pt x="210" y="113"/>
                  </a:lnTo>
                  <a:lnTo>
                    <a:pt x="208" y="113"/>
                  </a:lnTo>
                  <a:lnTo>
                    <a:pt x="206" y="112"/>
                  </a:lnTo>
                  <a:lnTo>
                    <a:pt x="205" y="112"/>
                  </a:lnTo>
                  <a:lnTo>
                    <a:pt x="205" y="112"/>
                  </a:lnTo>
                  <a:lnTo>
                    <a:pt x="204" y="112"/>
                  </a:lnTo>
                  <a:lnTo>
                    <a:pt x="204" y="112"/>
                  </a:lnTo>
                  <a:lnTo>
                    <a:pt x="202" y="112"/>
                  </a:lnTo>
                  <a:lnTo>
                    <a:pt x="202" y="111"/>
                  </a:lnTo>
                  <a:lnTo>
                    <a:pt x="201" y="109"/>
                  </a:lnTo>
                  <a:lnTo>
                    <a:pt x="201" y="109"/>
                  </a:lnTo>
                  <a:lnTo>
                    <a:pt x="199" y="108"/>
                  </a:lnTo>
                  <a:lnTo>
                    <a:pt x="199" y="108"/>
                  </a:lnTo>
                  <a:lnTo>
                    <a:pt x="199" y="107"/>
                  </a:lnTo>
                  <a:lnTo>
                    <a:pt x="198" y="107"/>
                  </a:lnTo>
                  <a:lnTo>
                    <a:pt x="198" y="105"/>
                  </a:lnTo>
                  <a:lnTo>
                    <a:pt x="197" y="104"/>
                  </a:lnTo>
                  <a:lnTo>
                    <a:pt x="197" y="104"/>
                  </a:lnTo>
                  <a:lnTo>
                    <a:pt x="195" y="102"/>
                  </a:lnTo>
                  <a:lnTo>
                    <a:pt x="195" y="102"/>
                  </a:lnTo>
                  <a:lnTo>
                    <a:pt x="194" y="101"/>
                  </a:lnTo>
                  <a:lnTo>
                    <a:pt x="194" y="101"/>
                  </a:lnTo>
                  <a:lnTo>
                    <a:pt x="193" y="100"/>
                  </a:lnTo>
                  <a:lnTo>
                    <a:pt x="193" y="98"/>
                  </a:lnTo>
                  <a:lnTo>
                    <a:pt x="193" y="98"/>
                  </a:lnTo>
                  <a:lnTo>
                    <a:pt x="191" y="98"/>
                  </a:lnTo>
                  <a:lnTo>
                    <a:pt x="191" y="96"/>
                  </a:lnTo>
                  <a:lnTo>
                    <a:pt x="191" y="96"/>
                  </a:lnTo>
                  <a:lnTo>
                    <a:pt x="191" y="96"/>
                  </a:lnTo>
                  <a:lnTo>
                    <a:pt x="191" y="96"/>
                  </a:lnTo>
                  <a:lnTo>
                    <a:pt x="190" y="96"/>
                  </a:lnTo>
                  <a:lnTo>
                    <a:pt x="189" y="96"/>
                  </a:lnTo>
                  <a:lnTo>
                    <a:pt x="190" y="94"/>
                  </a:lnTo>
                  <a:lnTo>
                    <a:pt x="190" y="93"/>
                  </a:lnTo>
                  <a:lnTo>
                    <a:pt x="190" y="93"/>
                  </a:lnTo>
                  <a:lnTo>
                    <a:pt x="190" y="93"/>
                  </a:lnTo>
                  <a:lnTo>
                    <a:pt x="189" y="92"/>
                  </a:lnTo>
                  <a:lnTo>
                    <a:pt x="187" y="93"/>
                  </a:lnTo>
                  <a:lnTo>
                    <a:pt x="186" y="93"/>
                  </a:lnTo>
                  <a:lnTo>
                    <a:pt x="186" y="93"/>
                  </a:lnTo>
                  <a:lnTo>
                    <a:pt x="185" y="93"/>
                  </a:lnTo>
                  <a:lnTo>
                    <a:pt x="185" y="93"/>
                  </a:lnTo>
                  <a:lnTo>
                    <a:pt x="183" y="92"/>
                  </a:lnTo>
                  <a:lnTo>
                    <a:pt x="183" y="90"/>
                  </a:lnTo>
                  <a:lnTo>
                    <a:pt x="182" y="89"/>
                  </a:lnTo>
                  <a:lnTo>
                    <a:pt x="182" y="87"/>
                  </a:lnTo>
                  <a:lnTo>
                    <a:pt x="180" y="86"/>
                  </a:lnTo>
                  <a:lnTo>
                    <a:pt x="180" y="83"/>
                  </a:lnTo>
                  <a:lnTo>
                    <a:pt x="179" y="82"/>
                  </a:lnTo>
                  <a:lnTo>
                    <a:pt x="178" y="81"/>
                  </a:lnTo>
                  <a:lnTo>
                    <a:pt x="176" y="79"/>
                  </a:lnTo>
                  <a:lnTo>
                    <a:pt x="176" y="78"/>
                  </a:lnTo>
                  <a:lnTo>
                    <a:pt x="175" y="77"/>
                  </a:lnTo>
                  <a:lnTo>
                    <a:pt x="175" y="75"/>
                  </a:lnTo>
                  <a:lnTo>
                    <a:pt x="175" y="74"/>
                  </a:lnTo>
                  <a:lnTo>
                    <a:pt x="175" y="74"/>
                  </a:lnTo>
                  <a:lnTo>
                    <a:pt x="175" y="74"/>
                  </a:lnTo>
                  <a:lnTo>
                    <a:pt x="175" y="74"/>
                  </a:lnTo>
                  <a:lnTo>
                    <a:pt x="176" y="74"/>
                  </a:lnTo>
                  <a:lnTo>
                    <a:pt x="176" y="71"/>
                  </a:lnTo>
                  <a:lnTo>
                    <a:pt x="176" y="70"/>
                  </a:lnTo>
                  <a:lnTo>
                    <a:pt x="175" y="70"/>
                  </a:lnTo>
                  <a:lnTo>
                    <a:pt x="175" y="68"/>
                  </a:lnTo>
                  <a:lnTo>
                    <a:pt x="174" y="68"/>
                  </a:lnTo>
                  <a:lnTo>
                    <a:pt x="174" y="67"/>
                  </a:lnTo>
                  <a:lnTo>
                    <a:pt x="175" y="67"/>
                  </a:lnTo>
                  <a:lnTo>
                    <a:pt x="175" y="67"/>
                  </a:lnTo>
                  <a:lnTo>
                    <a:pt x="175" y="67"/>
                  </a:lnTo>
                  <a:lnTo>
                    <a:pt x="176" y="67"/>
                  </a:lnTo>
                  <a:lnTo>
                    <a:pt x="174" y="66"/>
                  </a:lnTo>
                  <a:lnTo>
                    <a:pt x="171" y="64"/>
                  </a:lnTo>
                  <a:lnTo>
                    <a:pt x="168" y="62"/>
                  </a:lnTo>
                  <a:lnTo>
                    <a:pt x="167" y="62"/>
                  </a:lnTo>
                  <a:lnTo>
                    <a:pt x="165" y="59"/>
                  </a:lnTo>
                  <a:lnTo>
                    <a:pt x="164" y="58"/>
                  </a:lnTo>
                  <a:lnTo>
                    <a:pt x="165" y="58"/>
                  </a:lnTo>
                  <a:lnTo>
                    <a:pt x="164" y="56"/>
                  </a:lnTo>
                  <a:lnTo>
                    <a:pt x="164" y="56"/>
                  </a:lnTo>
                  <a:lnTo>
                    <a:pt x="161" y="56"/>
                  </a:lnTo>
                  <a:lnTo>
                    <a:pt x="160" y="55"/>
                  </a:lnTo>
                  <a:lnTo>
                    <a:pt x="160" y="53"/>
                  </a:lnTo>
                  <a:lnTo>
                    <a:pt x="161" y="53"/>
                  </a:lnTo>
                  <a:lnTo>
                    <a:pt x="160" y="52"/>
                  </a:lnTo>
                  <a:lnTo>
                    <a:pt x="160" y="52"/>
                  </a:lnTo>
                  <a:lnTo>
                    <a:pt x="159" y="49"/>
                  </a:lnTo>
                  <a:lnTo>
                    <a:pt x="157" y="47"/>
                  </a:lnTo>
                  <a:lnTo>
                    <a:pt x="157" y="45"/>
                  </a:lnTo>
                  <a:lnTo>
                    <a:pt x="156" y="44"/>
                  </a:lnTo>
                  <a:lnTo>
                    <a:pt x="155" y="44"/>
                  </a:lnTo>
                  <a:lnTo>
                    <a:pt x="152" y="44"/>
                  </a:lnTo>
                  <a:lnTo>
                    <a:pt x="151" y="44"/>
                  </a:lnTo>
                  <a:lnTo>
                    <a:pt x="148" y="44"/>
                  </a:lnTo>
                  <a:lnTo>
                    <a:pt x="146" y="44"/>
                  </a:lnTo>
                  <a:lnTo>
                    <a:pt x="146" y="43"/>
                  </a:lnTo>
                  <a:lnTo>
                    <a:pt x="146" y="41"/>
                  </a:lnTo>
                  <a:lnTo>
                    <a:pt x="145" y="38"/>
                  </a:lnTo>
                  <a:lnTo>
                    <a:pt x="142" y="38"/>
                  </a:lnTo>
                  <a:lnTo>
                    <a:pt x="140" y="38"/>
                  </a:lnTo>
                  <a:lnTo>
                    <a:pt x="137" y="38"/>
                  </a:lnTo>
                  <a:lnTo>
                    <a:pt x="134" y="37"/>
                  </a:lnTo>
                  <a:lnTo>
                    <a:pt x="133" y="38"/>
                  </a:lnTo>
                  <a:lnTo>
                    <a:pt x="129" y="37"/>
                  </a:lnTo>
                  <a:lnTo>
                    <a:pt x="123" y="37"/>
                  </a:lnTo>
                  <a:lnTo>
                    <a:pt x="118" y="37"/>
                  </a:lnTo>
                  <a:lnTo>
                    <a:pt x="114" y="37"/>
                  </a:lnTo>
                  <a:lnTo>
                    <a:pt x="114" y="36"/>
                  </a:lnTo>
                  <a:lnTo>
                    <a:pt x="110" y="33"/>
                  </a:lnTo>
                  <a:lnTo>
                    <a:pt x="107" y="32"/>
                  </a:lnTo>
                  <a:lnTo>
                    <a:pt x="103" y="29"/>
                  </a:lnTo>
                  <a:lnTo>
                    <a:pt x="100" y="25"/>
                  </a:lnTo>
                  <a:lnTo>
                    <a:pt x="96" y="22"/>
                  </a:lnTo>
                  <a:lnTo>
                    <a:pt x="93" y="21"/>
                  </a:lnTo>
                  <a:lnTo>
                    <a:pt x="89" y="18"/>
                  </a:lnTo>
                  <a:lnTo>
                    <a:pt x="87" y="15"/>
                  </a:lnTo>
                  <a:lnTo>
                    <a:pt x="84" y="13"/>
                  </a:lnTo>
                  <a:lnTo>
                    <a:pt x="81" y="11"/>
                  </a:lnTo>
                  <a:lnTo>
                    <a:pt x="79" y="10"/>
                  </a:lnTo>
                  <a:lnTo>
                    <a:pt x="76" y="9"/>
                  </a:lnTo>
                  <a:lnTo>
                    <a:pt x="73" y="6"/>
                  </a:lnTo>
                  <a:lnTo>
                    <a:pt x="70" y="4"/>
                  </a:lnTo>
                  <a:lnTo>
                    <a:pt x="66" y="3"/>
                  </a:lnTo>
                  <a:lnTo>
                    <a:pt x="65" y="2"/>
                  </a:lnTo>
                  <a:lnTo>
                    <a:pt x="61" y="2"/>
                  </a:lnTo>
                  <a:lnTo>
                    <a:pt x="58" y="2"/>
                  </a:lnTo>
                  <a:lnTo>
                    <a:pt x="54" y="0"/>
                  </a:lnTo>
                  <a:lnTo>
                    <a:pt x="51" y="0"/>
                  </a:lnTo>
                  <a:lnTo>
                    <a:pt x="50" y="2"/>
                  </a:lnTo>
                  <a:lnTo>
                    <a:pt x="49" y="2"/>
                  </a:lnTo>
                  <a:lnTo>
                    <a:pt x="47" y="2"/>
                  </a:lnTo>
                  <a:lnTo>
                    <a:pt x="42" y="3"/>
                  </a:lnTo>
                  <a:lnTo>
                    <a:pt x="39" y="4"/>
                  </a:lnTo>
                  <a:lnTo>
                    <a:pt x="35" y="6"/>
                  </a:lnTo>
                  <a:lnTo>
                    <a:pt x="32" y="6"/>
                  </a:lnTo>
                  <a:lnTo>
                    <a:pt x="30" y="7"/>
                  </a:lnTo>
                  <a:lnTo>
                    <a:pt x="27" y="9"/>
                  </a:lnTo>
                  <a:lnTo>
                    <a:pt x="28" y="10"/>
                  </a:lnTo>
                  <a:lnTo>
                    <a:pt x="31" y="13"/>
                  </a:lnTo>
                  <a:lnTo>
                    <a:pt x="32" y="14"/>
                  </a:lnTo>
                  <a:lnTo>
                    <a:pt x="34" y="17"/>
                  </a:lnTo>
                  <a:lnTo>
                    <a:pt x="36" y="18"/>
                  </a:lnTo>
                  <a:lnTo>
                    <a:pt x="38" y="21"/>
                  </a:lnTo>
                  <a:lnTo>
                    <a:pt x="36" y="21"/>
                  </a:lnTo>
                  <a:lnTo>
                    <a:pt x="35" y="22"/>
                  </a:lnTo>
                  <a:lnTo>
                    <a:pt x="34" y="22"/>
                  </a:lnTo>
                  <a:lnTo>
                    <a:pt x="34" y="22"/>
                  </a:lnTo>
                  <a:lnTo>
                    <a:pt x="34" y="25"/>
                  </a:lnTo>
                  <a:lnTo>
                    <a:pt x="32" y="26"/>
                  </a:lnTo>
                  <a:lnTo>
                    <a:pt x="32" y="26"/>
                  </a:lnTo>
                  <a:lnTo>
                    <a:pt x="30" y="28"/>
                  </a:lnTo>
                  <a:lnTo>
                    <a:pt x="26" y="28"/>
                  </a:lnTo>
                  <a:lnTo>
                    <a:pt x="24" y="28"/>
                  </a:lnTo>
                  <a:lnTo>
                    <a:pt x="24" y="29"/>
                  </a:lnTo>
                  <a:lnTo>
                    <a:pt x="23" y="30"/>
                  </a:lnTo>
                  <a:lnTo>
                    <a:pt x="21" y="33"/>
                  </a:lnTo>
                  <a:lnTo>
                    <a:pt x="19" y="34"/>
                  </a:lnTo>
                  <a:lnTo>
                    <a:pt x="16" y="36"/>
                  </a:lnTo>
                  <a:lnTo>
                    <a:pt x="16" y="37"/>
                  </a:lnTo>
                  <a:lnTo>
                    <a:pt x="15" y="36"/>
                  </a:lnTo>
                  <a:lnTo>
                    <a:pt x="11" y="36"/>
                  </a:lnTo>
                  <a:lnTo>
                    <a:pt x="8" y="36"/>
                  </a:lnTo>
                  <a:lnTo>
                    <a:pt x="6" y="34"/>
                  </a:lnTo>
                  <a:lnTo>
                    <a:pt x="4" y="34"/>
                  </a:lnTo>
                  <a:lnTo>
                    <a:pt x="2" y="43"/>
                  </a:lnTo>
                  <a:lnTo>
                    <a:pt x="2" y="45"/>
                  </a:lnTo>
                  <a:lnTo>
                    <a:pt x="1" y="48"/>
                  </a:lnTo>
                  <a:lnTo>
                    <a:pt x="0" y="49"/>
                  </a:lnTo>
                  <a:lnTo>
                    <a:pt x="0" y="51"/>
                  </a:lnTo>
                  <a:lnTo>
                    <a:pt x="1" y="49"/>
                  </a:lnTo>
                  <a:lnTo>
                    <a:pt x="2" y="49"/>
                  </a:lnTo>
                  <a:lnTo>
                    <a:pt x="5" y="49"/>
                  </a:lnTo>
                  <a:lnTo>
                    <a:pt x="6" y="51"/>
                  </a:lnTo>
                  <a:lnTo>
                    <a:pt x="9" y="55"/>
                  </a:lnTo>
                  <a:lnTo>
                    <a:pt x="11" y="58"/>
                  </a:lnTo>
                  <a:lnTo>
                    <a:pt x="13" y="60"/>
                  </a:lnTo>
                  <a:lnTo>
                    <a:pt x="13" y="63"/>
                  </a:lnTo>
                  <a:lnTo>
                    <a:pt x="16" y="64"/>
                  </a:lnTo>
                  <a:lnTo>
                    <a:pt x="16" y="66"/>
                  </a:lnTo>
                  <a:lnTo>
                    <a:pt x="19" y="68"/>
                  </a:lnTo>
                  <a:lnTo>
                    <a:pt x="21" y="74"/>
                  </a:lnTo>
                  <a:lnTo>
                    <a:pt x="23" y="75"/>
                  </a:lnTo>
                  <a:lnTo>
                    <a:pt x="24" y="77"/>
                  </a:lnTo>
                  <a:lnTo>
                    <a:pt x="24" y="78"/>
                  </a:lnTo>
                  <a:lnTo>
                    <a:pt x="26" y="79"/>
                  </a:lnTo>
                  <a:lnTo>
                    <a:pt x="26" y="79"/>
                  </a:lnTo>
                  <a:lnTo>
                    <a:pt x="28" y="83"/>
                  </a:lnTo>
                  <a:lnTo>
                    <a:pt x="30" y="86"/>
                  </a:lnTo>
                  <a:lnTo>
                    <a:pt x="30" y="86"/>
                  </a:lnTo>
                  <a:lnTo>
                    <a:pt x="30" y="87"/>
                  </a:lnTo>
                  <a:lnTo>
                    <a:pt x="30" y="89"/>
                  </a:lnTo>
                  <a:lnTo>
                    <a:pt x="30" y="90"/>
                  </a:lnTo>
                  <a:lnTo>
                    <a:pt x="31" y="92"/>
                  </a:lnTo>
                  <a:lnTo>
                    <a:pt x="32" y="94"/>
                  </a:lnTo>
                  <a:lnTo>
                    <a:pt x="34" y="96"/>
                  </a:lnTo>
                  <a:lnTo>
                    <a:pt x="34" y="96"/>
                  </a:lnTo>
                  <a:lnTo>
                    <a:pt x="35" y="96"/>
                  </a:lnTo>
                  <a:lnTo>
                    <a:pt x="36" y="97"/>
                  </a:lnTo>
                  <a:lnTo>
                    <a:pt x="38" y="97"/>
                  </a:lnTo>
                  <a:lnTo>
                    <a:pt x="38" y="98"/>
                  </a:lnTo>
                  <a:lnTo>
                    <a:pt x="39" y="98"/>
                  </a:lnTo>
                  <a:lnTo>
                    <a:pt x="42" y="101"/>
                  </a:lnTo>
                  <a:lnTo>
                    <a:pt x="43" y="102"/>
                  </a:lnTo>
                  <a:lnTo>
                    <a:pt x="45" y="105"/>
                  </a:lnTo>
                  <a:lnTo>
                    <a:pt x="46" y="108"/>
                  </a:lnTo>
                  <a:lnTo>
                    <a:pt x="47" y="109"/>
                  </a:lnTo>
                  <a:lnTo>
                    <a:pt x="47" y="111"/>
                  </a:lnTo>
                  <a:lnTo>
                    <a:pt x="47" y="112"/>
                  </a:lnTo>
                  <a:lnTo>
                    <a:pt x="49" y="113"/>
                  </a:lnTo>
                  <a:lnTo>
                    <a:pt x="49" y="113"/>
                  </a:lnTo>
                  <a:lnTo>
                    <a:pt x="49" y="113"/>
                  </a:lnTo>
                  <a:lnTo>
                    <a:pt x="50" y="115"/>
                  </a:lnTo>
                  <a:lnTo>
                    <a:pt x="50" y="115"/>
                  </a:lnTo>
                  <a:lnTo>
                    <a:pt x="50" y="116"/>
                  </a:lnTo>
                  <a:lnTo>
                    <a:pt x="50" y="119"/>
                  </a:lnTo>
                  <a:lnTo>
                    <a:pt x="50" y="120"/>
                  </a:lnTo>
                  <a:lnTo>
                    <a:pt x="50" y="120"/>
                  </a:lnTo>
                  <a:lnTo>
                    <a:pt x="50" y="123"/>
                  </a:lnTo>
                  <a:lnTo>
                    <a:pt x="50" y="124"/>
                  </a:lnTo>
                  <a:lnTo>
                    <a:pt x="50" y="126"/>
                  </a:lnTo>
                  <a:lnTo>
                    <a:pt x="50" y="127"/>
                  </a:lnTo>
                  <a:lnTo>
                    <a:pt x="51" y="128"/>
                  </a:lnTo>
                  <a:lnTo>
                    <a:pt x="51" y="130"/>
                  </a:lnTo>
                  <a:lnTo>
                    <a:pt x="50" y="131"/>
                  </a:lnTo>
                  <a:lnTo>
                    <a:pt x="53" y="135"/>
                  </a:lnTo>
                  <a:lnTo>
                    <a:pt x="55" y="138"/>
                  </a:lnTo>
                  <a:lnTo>
                    <a:pt x="57" y="141"/>
                  </a:lnTo>
                  <a:lnTo>
                    <a:pt x="58" y="142"/>
                  </a:lnTo>
                  <a:lnTo>
                    <a:pt x="59" y="143"/>
                  </a:lnTo>
                  <a:lnTo>
                    <a:pt x="62" y="143"/>
                  </a:lnTo>
                  <a:lnTo>
                    <a:pt x="66" y="147"/>
                  </a:lnTo>
                  <a:lnTo>
                    <a:pt x="68" y="149"/>
                  </a:lnTo>
                  <a:lnTo>
                    <a:pt x="69" y="150"/>
                  </a:lnTo>
                  <a:lnTo>
                    <a:pt x="69" y="150"/>
                  </a:lnTo>
                  <a:lnTo>
                    <a:pt x="70" y="151"/>
                  </a:lnTo>
                  <a:lnTo>
                    <a:pt x="70" y="151"/>
                  </a:lnTo>
                  <a:lnTo>
                    <a:pt x="72" y="153"/>
                  </a:lnTo>
                  <a:lnTo>
                    <a:pt x="73" y="157"/>
                  </a:lnTo>
                  <a:lnTo>
                    <a:pt x="74" y="158"/>
                  </a:lnTo>
                  <a:lnTo>
                    <a:pt x="74" y="160"/>
                  </a:lnTo>
                  <a:lnTo>
                    <a:pt x="74" y="161"/>
                  </a:lnTo>
                  <a:lnTo>
                    <a:pt x="74" y="162"/>
                  </a:lnTo>
                  <a:lnTo>
                    <a:pt x="77" y="165"/>
                  </a:lnTo>
                  <a:lnTo>
                    <a:pt x="79" y="168"/>
                  </a:lnTo>
                  <a:lnTo>
                    <a:pt x="80" y="170"/>
                  </a:lnTo>
                  <a:lnTo>
                    <a:pt x="81" y="172"/>
                  </a:lnTo>
                  <a:lnTo>
                    <a:pt x="84" y="175"/>
                  </a:lnTo>
                  <a:lnTo>
                    <a:pt x="87" y="177"/>
                  </a:lnTo>
                  <a:lnTo>
                    <a:pt x="87" y="179"/>
                  </a:lnTo>
                  <a:lnTo>
                    <a:pt x="88" y="180"/>
                  </a:lnTo>
                  <a:lnTo>
                    <a:pt x="89" y="181"/>
                  </a:lnTo>
                  <a:lnTo>
                    <a:pt x="89" y="183"/>
                  </a:lnTo>
                  <a:lnTo>
                    <a:pt x="89" y="183"/>
                  </a:lnTo>
                  <a:lnTo>
                    <a:pt x="91" y="184"/>
                  </a:lnTo>
                  <a:lnTo>
                    <a:pt x="92" y="184"/>
                  </a:lnTo>
                  <a:lnTo>
                    <a:pt x="92" y="185"/>
                  </a:lnTo>
                  <a:lnTo>
                    <a:pt x="92" y="187"/>
                  </a:lnTo>
                  <a:lnTo>
                    <a:pt x="92" y="188"/>
                  </a:lnTo>
                  <a:lnTo>
                    <a:pt x="92" y="190"/>
                  </a:lnTo>
                  <a:lnTo>
                    <a:pt x="95" y="187"/>
                  </a:lnTo>
                  <a:lnTo>
                    <a:pt x="95" y="187"/>
                  </a:lnTo>
                  <a:lnTo>
                    <a:pt x="96" y="187"/>
                  </a:lnTo>
                  <a:lnTo>
                    <a:pt x="96" y="185"/>
                  </a:lnTo>
                  <a:lnTo>
                    <a:pt x="96" y="185"/>
                  </a:lnTo>
                  <a:lnTo>
                    <a:pt x="98" y="184"/>
                  </a:lnTo>
                  <a:lnTo>
                    <a:pt x="98" y="184"/>
                  </a:lnTo>
                  <a:lnTo>
                    <a:pt x="96" y="184"/>
                  </a:lnTo>
                  <a:lnTo>
                    <a:pt x="96" y="183"/>
                  </a:lnTo>
                  <a:lnTo>
                    <a:pt x="96" y="181"/>
                  </a:lnTo>
                  <a:lnTo>
                    <a:pt x="96" y="180"/>
                  </a:lnTo>
                  <a:lnTo>
                    <a:pt x="96" y="179"/>
                  </a:lnTo>
                  <a:lnTo>
                    <a:pt x="98" y="179"/>
                  </a:lnTo>
                  <a:lnTo>
                    <a:pt x="98" y="179"/>
                  </a:lnTo>
                  <a:lnTo>
                    <a:pt x="98" y="177"/>
                  </a:lnTo>
                  <a:lnTo>
                    <a:pt x="98" y="177"/>
                  </a:lnTo>
                  <a:lnTo>
                    <a:pt x="99" y="176"/>
                  </a:lnTo>
                  <a:lnTo>
                    <a:pt x="99" y="176"/>
                  </a:lnTo>
                  <a:lnTo>
                    <a:pt x="99" y="176"/>
                  </a:lnTo>
                  <a:lnTo>
                    <a:pt x="100" y="176"/>
                  </a:lnTo>
                  <a:lnTo>
                    <a:pt x="102" y="176"/>
                  </a:lnTo>
                  <a:lnTo>
                    <a:pt x="102" y="176"/>
                  </a:lnTo>
                  <a:lnTo>
                    <a:pt x="102" y="177"/>
                  </a:lnTo>
                  <a:lnTo>
                    <a:pt x="103" y="177"/>
                  </a:lnTo>
                  <a:lnTo>
                    <a:pt x="104" y="177"/>
                  </a:lnTo>
                  <a:lnTo>
                    <a:pt x="104" y="177"/>
                  </a:lnTo>
                  <a:lnTo>
                    <a:pt x="106" y="177"/>
                  </a:lnTo>
                  <a:lnTo>
                    <a:pt x="106" y="177"/>
                  </a:lnTo>
                  <a:lnTo>
                    <a:pt x="106" y="177"/>
                  </a:lnTo>
                  <a:lnTo>
                    <a:pt x="107" y="177"/>
                  </a:lnTo>
                  <a:lnTo>
                    <a:pt x="108" y="177"/>
                  </a:lnTo>
                  <a:lnTo>
                    <a:pt x="110" y="177"/>
                  </a:lnTo>
                  <a:lnTo>
                    <a:pt x="112" y="177"/>
                  </a:lnTo>
                  <a:lnTo>
                    <a:pt x="115" y="177"/>
                  </a:lnTo>
                  <a:lnTo>
                    <a:pt x="117" y="177"/>
                  </a:lnTo>
                  <a:lnTo>
                    <a:pt x="119" y="177"/>
                  </a:lnTo>
                  <a:lnTo>
                    <a:pt x="119" y="177"/>
                  </a:lnTo>
                  <a:lnTo>
                    <a:pt x="121" y="177"/>
                  </a:lnTo>
                  <a:lnTo>
                    <a:pt x="122" y="179"/>
                  </a:lnTo>
                  <a:lnTo>
                    <a:pt x="123" y="179"/>
                  </a:lnTo>
                  <a:lnTo>
                    <a:pt x="126" y="179"/>
                  </a:lnTo>
                  <a:lnTo>
                    <a:pt x="130" y="179"/>
                  </a:lnTo>
                  <a:lnTo>
                    <a:pt x="133" y="179"/>
                  </a:lnTo>
                  <a:lnTo>
                    <a:pt x="134" y="179"/>
                  </a:lnTo>
                  <a:lnTo>
                    <a:pt x="137" y="179"/>
                  </a:lnTo>
                  <a:lnTo>
                    <a:pt x="137" y="179"/>
                  </a:lnTo>
                  <a:lnTo>
                    <a:pt x="138" y="179"/>
                  </a:lnTo>
                  <a:lnTo>
                    <a:pt x="138" y="181"/>
                  </a:lnTo>
                  <a:lnTo>
                    <a:pt x="140" y="183"/>
                  </a:lnTo>
                  <a:lnTo>
                    <a:pt x="142" y="183"/>
                  </a:lnTo>
                  <a:lnTo>
                    <a:pt x="142" y="181"/>
                  </a:lnTo>
                  <a:lnTo>
                    <a:pt x="144" y="181"/>
                  </a:lnTo>
                  <a:lnTo>
                    <a:pt x="145" y="180"/>
                  </a:lnTo>
                  <a:lnTo>
                    <a:pt x="146" y="179"/>
                  </a:lnTo>
                  <a:lnTo>
                    <a:pt x="146" y="176"/>
                  </a:lnTo>
                  <a:lnTo>
                    <a:pt x="148" y="175"/>
                  </a:lnTo>
                  <a:lnTo>
                    <a:pt x="149" y="173"/>
                  </a:lnTo>
                  <a:lnTo>
                    <a:pt x="151" y="172"/>
                  </a:lnTo>
                  <a:lnTo>
                    <a:pt x="152" y="170"/>
                  </a:lnTo>
                  <a:lnTo>
                    <a:pt x="153" y="168"/>
                  </a:lnTo>
                  <a:lnTo>
                    <a:pt x="155" y="168"/>
                  </a:lnTo>
                  <a:lnTo>
                    <a:pt x="159" y="166"/>
                  </a:lnTo>
                  <a:lnTo>
                    <a:pt x="161" y="164"/>
                  </a:lnTo>
                  <a:lnTo>
                    <a:pt x="163" y="164"/>
                  </a:lnTo>
                  <a:lnTo>
                    <a:pt x="165" y="162"/>
                  </a:lnTo>
                  <a:lnTo>
                    <a:pt x="168" y="162"/>
                  </a:lnTo>
                  <a:lnTo>
                    <a:pt x="171" y="162"/>
                  </a:lnTo>
                  <a:lnTo>
                    <a:pt x="175" y="161"/>
                  </a:lnTo>
                  <a:lnTo>
                    <a:pt x="178" y="161"/>
                  </a:lnTo>
                  <a:lnTo>
                    <a:pt x="182" y="161"/>
                  </a:lnTo>
                  <a:lnTo>
                    <a:pt x="185" y="160"/>
                  </a:lnTo>
                  <a:lnTo>
                    <a:pt x="189" y="160"/>
                  </a:lnTo>
                  <a:lnTo>
                    <a:pt x="191" y="160"/>
                  </a:lnTo>
                  <a:lnTo>
                    <a:pt x="194" y="158"/>
                  </a:lnTo>
                  <a:lnTo>
                    <a:pt x="197" y="158"/>
                  </a:lnTo>
                  <a:lnTo>
                    <a:pt x="198" y="158"/>
                  </a:lnTo>
                  <a:lnTo>
                    <a:pt x="199" y="157"/>
                  </a:lnTo>
                  <a:lnTo>
                    <a:pt x="202" y="157"/>
                  </a:lnTo>
                  <a:lnTo>
                    <a:pt x="204" y="155"/>
                  </a:lnTo>
                  <a:lnTo>
                    <a:pt x="206" y="155"/>
                  </a:lnTo>
                  <a:lnTo>
                    <a:pt x="208" y="154"/>
                  </a:lnTo>
                  <a:lnTo>
                    <a:pt x="210" y="154"/>
                  </a:lnTo>
                  <a:lnTo>
                    <a:pt x="212" y="153"/>
                  </a:lnTo>
                  <a:lnTo>
                    <a:pt x="213" y="153"/>
                  </a:lnTo>
                  <a:lnTo>
                    <a:pt x="216" y="151"/>
                  </a:lnTo>
                  <a:lnTo>
                    <a:pt x="217" y="151"/>
                  </a:lnTo>
                  <a:lnTo>
                    <a:pt x="220" y="150"/>
                  </a:lnTo>
                  <a:lnTo>
                    <a:pt x="221" y="150"/>
                  </a:lnTo>
                  <a:lnTo>
                    <a:pt x="224" y="149"/>
                  </a:lnTo>
                  <a:lnTo>
                    <a:pt x="225" y="149"/>
                  </a:lnTo>
                  <a:lnTo>
                    <a:pt x="228" y="147"/>
                  </a:lnTo>
                  <a:lnTo>
                    <a:pt x="229" y="147"/>
                  </a:lnTo>
                  <a:lnTo>
                    <a:pt x="231" y="147"/>
                  </a:lnTo>
                  <a:lnTo>
                    <a:pt x="231" y="145"/>
                  </a:lnTo>
                  <a:lnTo>
                    <a:pt x="231" y="143"/>
                  </a:lnTo>
                  <a:lnTo>
                    <a:pt x="232" y="143"/>
                  </a:lnTo>
                  <a:lnTo>
                    <a:pt x="232" y="142"/>
                  </a:lnTo>
                  <a:lnTo>
                    <a:pt x="232" y="141"/>
                  </a:lnTo>
                  <a:lnTo>
                    <a:pt x="233" y="139"/>
                  </a:lnTo>
                  <a:lnTo>
                    <a:pt x="233" y="138"/>
                  </a:lnTo>
                  <a:lnTo>
                    <a:pt x="233" y="136"/>
                  </a:lnTo>
                  <a:lnTo>
                    <a:pt x="235" y="135"/>
                  </a:lnTo>
                  <a:lnTo>
                    <a:pt x="235" y="134"/>
                  </a:lnTo>
                  <a:lnTo>
                    <a:pt x="235" y="132"/>
                  </a:lnTo>
                  <a:lnTo>
                    <a:pt x="236" y="131"/>
                  </a:lnTo>
                  <a:lnTo>
                    <a:pt x="236" y="130"/>
                  </a:lnTo>
                  <a:lnTo>
                    <a:pt x="236" y="128"/>
                  </a:lnTo>
                  <a:lnTo>
                    <a:pt x="236" y="127"/>
                  </a:lnTo>
                  <a:lnTo>
                    <a:pt x="238" y="126"/>
                  </a:lnTo>
                  <a:lnTo>
                    <a:pt x="238" y="124"/>
                  </a:lnTo>
                  <a:lnTo>
                    <a:pt x="238" y="123"/>
                  </a:lnTo>
                  <a:lnTo>
                    <a:pt x="238" y="121"/>
                  </a:lnTo>
                  <a:close/>
                  <a:moveTo>
                    <a:pt x="84" y="184"/>
                  </a:moveTo>
                  <a:lnTo>
                    <a:pt x="84" y="184"/>
                  </a:lnTo>
                  <a:lnTo>
                    <a:pt x="84" y="185"/>
                  </a:lnTo>
                  <a:lnTo>
                    <a:pt x="84" y="185"/>
                  </a:lnTo>
                  <a:lnTo>
                    <a:pt x="83" y="184"/>
                  </a:lnTo>
                  <a:lnTo>
                    <a:pt x="83" y="184"/>
                  </a:lnTo>
                  <a:lnTo>
                    <a:pt x="83" y="184"/>
                  </a:lnTo>
                  <a:lnTo>
                    <a:pt x="83" y="183"/>
                  </a:lnTo>
                  <a:lnTo>
                    <a:pt x="83" y="181"/>
                  </a:lnTo>
                  <a:lnTo>
                    <a:pt x="83" y="181"/>
                  </a:lnTo>
                  <a:lnTo>
                    <a:pt x="83" y="183"/>
                  </a:lnTo>
                  <a:lnTo>
                    <a:pt x="83" y="183"/>
                  </a:lnTo>
                  <a:lnTo>
                    <a:pt x="81" y="183"/>
                  </a:lnTo>
                  <a:lnTo>
                    <a:pt x="81" y="184"/>
                  </a:lnTo>
                  <a:lnTo>
                    <a:pt x="81" y="184"/>
                  </a:lnTo>
                  <a:lnTo>
                    <a:pt x="83" y="185"/>
                  </a:lnTo>
                  <a:lnTo>
                    <a:pt x="83" y="185"/>
                  </a:lnTo>
                  <a:lnTo>
                    <a:pt x="84" y="185"/>
                  </a:lnTo>
                  <a:lnTo>
                    <a:pt x="85" y="185"/>
                  </a:lnTo>
                  <a:lnTo>
                    <a:pt x="85" y="185"/>
                  </a:lnTo>
                  <a:lnTo>
                    <a:pt x="85" y="187"/>
                  </a:lnTo>
                  <a:lnTo>
                    <a:pt x="85" y="187"/>
                  </a:lnTo>
                  <a:lnTo>
                    <a:pt x="85" y="187"/>
                  </a:lnTo>
                  <a:lnTo>
                    <a:pt x="85" y="185"/>
                  </a:lnTo>
                  <a:lnTo>
                    <a:pt x="84" y="184"/>
                  </a:lnTo>
                  <a:lnTo>
                    <a:pt x="84" y="184"/>
                  </a:lnTo>
                  <a:close/>
                </a:path>
              </a:pathLst>
            </a:custGeom>
            <a:solidFill>
              <a:schemeClr val="accent3"/>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59" name="Sao Tome and Principe">
              <a:extLst>
                <a:ext uri="{FF2B5EF4-FFF2-40B4-BE49-F238E27FC236}">
                  <a16:creationId xmlns:a16="http://schemas.microsoft.com/office/drawing/2014/main" id="{DF1FF43C-95BA-42FE-87AA-8E34AB5B5049}"/>
                </a:ext>
              </a:extLst>
            </p:cNvPr>
            <p:cNvSpPr>
              <a:spLocks noEditPoints="1"/>
            </p:cNvSpPr>
            <p:nvPr/>
          </p:nvSpPr>
          <p:spPr bwMode="auto">
            <a:xfrm>
              <a:off x="5234176" y="3952920"/>
              <a:ext cx="21158" cy="36547"/>
            </a:xfrm>
            <a:custGeom>
              <a:avLst/>
              <a:gdLst>
                <a:gd name="T0" fmla="*/ 1 w 11"/>
                <a:gd name="T1" fmla="*/ 14 h 19"/>
                <a:gd name="T2" fmla="*/ 1 w 11"/>
                <a:gd name="T3" fmla="*/ 14 h 19"/>
                <a:gd name="T4" fmla="*/ 0 w 11"/>
                <a:gd name="T5" fmla="*/ 16 h 19"/>
                <a:gd name="T6" fmla="*/ 0 w 11"/>
                <a:gd name="T7" fmla="*/ 16 h 19"/>
                <a:gd name="T8" fmla="*/ 0 w 11"/>
                <a:gd name="T9" fmla="*/ 16 h 19"/>
                <a:gd name="T10" fmla="*/ 0 w 11"/>
                <a:gd name="T11" fmla="*/ 17 h 19"/>
                <a:gd name="T12" fmla="*/ 0 w 11"/>
                <a:gd name="T13" fmla="*/ 19 h 19"/>
                <a:gd name="T14" fmla="*/ 0 w 11"/>
                <a:gd name="T15" fmla="*/ 19 h 19"/>
                <a:gd name="T16" fmla="*/ 1 w 11"/>
                <a:gd name="T17" fmla="*/ 17 h 19"/>
                <a:gd name="T18" fmla="*/ 2 w 11"/>
                <a:gd name="T19" fmla="*/ 16 h 19"/>
                <a:gd name="T20" fmla="*/ 2 w 11"/>
                <a:gd name="T21" fmla="*/ 16 h 19"/>
                <a:gd name="T22" fmla="*/ 1 w 11"/>
                <a:gd name="T23" fmla="*/ 14 h 19"/>
                <a:gd name="T24" fmla="*/ 11 w 11"/>
                <a:gd name="T25" fmla="*/ 1 h 19"/>
                <a:gd name="T26" fmla="*/ 11 w 11"/>
                <a:gd name="T27" fmla="*/ 0 h 19"/>
                <a:gd name="T28" fmla="*/ 9 w 11"/>
                <a:gd name="T29" fmla="*/ 0 h 19"/>
                <a:gd name="T30" fmla="*/ 9 w 11"/>
                <a:gd name="T31" fmla="*/ 0 h 19"/>
                <a:gd name="T32" fmla="*/ 9 w 11"/>
                <a:gd name="T33" fmla="*/ 1 h 19"/>
                <a:gd name="T34" fmla="*/ 9 w 11"/>
                <a:gd name="T35" fmla="*/ 1 h 19"/>
                <a:gd name="T36" fmla="*/ 9 w 11"/>
                <a:gd name="T37" fmla="*/ 2 h 19"/>
                <a:gd name="T38" fmla="*/ 11 w 11"/>
                <a:gd name="T39" fmla="*/ 1 h 19"/>
                <a:gd name="T40" fmla="*/ 11 w 11"/>
                <a:gd name="T41" fmla="*/ 1 h 19"/>
                <a:gd name="T42" fmla="*/ 11 w 11"/>
                <a:gd name="T43"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19">
                  <a:moveTo>
                    <a:pt x="1" y="14"/>
                  </a:moveTo>
                  <a:lnTo>
                    <a:pt x="1" y="14"/>
                  </a:lnTo>
                  <a:lnTo>
                    <a:pt x="0" y="16"/>
                  </a:lnTo>
                  <a:lnTo>
                    <a:pt x="0" y="16"/>
                  </a:lnTo>
                  <a:lnTo>
                    <a:pt x="0" y="16"/>
                  </a:lnTo>
                  <a:lnTo>
                    <a:pt x="0" y="17"/>
                  </a:lnTo>
                  <a:lnTo>
                    <a:pt x="0" y="19"/>
                  </a:lnTo>
                  <a:lnTo>
                    <a:pt x="0" y="19"/>
                  </a:lnTo>
                  <a:lnTo>
                    <a:pt x="1" y="17"/>
                  </a:lnTo>
                  <a:lnTo>
                    <a:pt x="2" y="16"/>
                  </a:lnTo>
                  <a:lnTo>
                    <a:pt x="2" y="16"/>
                  </a:lnTo>
                  <a:lnTo>
                    <a:pt x="1" y="14"/>
                  </a:lnTo>
                  <a:close/>
                  <a:moveTo>
                    <a:pt x="11" y="1"/>
                  </a:moveTo>
                  <a:lnTo>
                    <a:pt x="11" y="0"/>
                  </a:lnTo>
                  <a:lnTo>
                    <a:pt x="9" y="0"/>
                  </a:lnTo>
                  <a:lnTo>
                    <a:pt x="9" y="0"/>
                  </a:lnTo>
                  <a:lnTo>
                    <a:pt x="9" y="1"/>
                  </a:lnTo>
                  <a:lnTo>
                    <a:pt x="9" y="1"/>
                  </a:lnTo>
                  <a:lnTo>
                    <a:pt x="9" y="2"/>
                  </a:lnTo>
                  <a:lnTo>
                    <a:pt x="11" y="1"/>
                  </a:lnTo>
                  <a:lnTo>
                    <a:pt x="11" y="1"/>
                  </a:lnTo>
                  <a:lnTo>
                    <a:pt x="11" y="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60" name="San Marino">
              <a:extLst>
                <a:ext uri="{FF2B5EF4-FFF2-40B4-BE49-F238E27FC236}">
                  <a16:creationId xmlns:a16="http://schemas.microsoft.com/office/drawing/2014/main" id="{276FEBCE-F9D1-462E-B209-AB480056AB7E}"/>
                </a:ext>
              </a:extLst>
            </p:cNvPr>
            <p:cNvSpPr>
              <a:spLocks/>
            </p:cNvSpPr>
            <p:nvPr/>
          </p:nvSpPr>
          <p:spPr bwMode="auto">
            <a:xfrm>
              <a:off x="5361127" y="2968089"/>
              <a:ext cx="3847" cy="1924"/>
            </a:xfrm>
            <a:custGeom>
              <a:avLst/>
              <a:gdLst>
                <a:gd name="T0" fmla="*/ 2 w 2"/>
                <a:gd name="T1" fmla="*/ 0 h 1"/>
                <a:gd name="T2" fmla="*/ 0 w 2"/>
                <a:gd name="T3" fmla="*/ 0 h 1"/>
                <a:gd name="T4" fmla="*/ 0 w 2"/>
                <a:gd name="T5" fmla="*/ 1 h 1"/>
                <a:gd name="T6" fmla="*/ 0 w 2"/>
                <a:gd name="T7" fmla="*/ 1 h 1"/>
                <a:gd name="T8" fmla="*/ 2 w 2"/>
                <a:gd name="T9" fmla="*/ 1 h 1"/>
                <a:gd name="T10" fmla="*/ 2 w 2"/>
                <a:gd name="T11" fmla="*/ 1 h 1"/>
                <a:gd name="T12" fmla="*/ 2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2" y="0"/>
                  </a:moveTo>
                  <a:lnTo>
                    <a:pt x="0" y="0"/>
                  </a:lnTo>
                  <a:lnTo>
                    <a:pt x="0" y="1"/>
                  </a:lnTo>
                  <a:lnTo>
                    <a:pt x="0" y="1"/>
                  </a:lnTo>
                  <a:lnTo>
                    <a:pt x="2" y="1"/>
                  </a:lnTo>
                  <a:lnTo>
                    <a:pt x="2" y="1"/>
                  </a:lnTo>
                  <a:lnTo>
                    <a:pt x="2"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61" name="Saint Vincent and the Grenadines">
              <a:extLst>
                <a:ext uri="{FF2B5EF4-FFF2-40B4-BE49-F238E27FC236}">
                  <a16:creationId xmlns:a16="http://schemas.microsoft.com/office/drawing/2014/main" id="{474305DB-512E-40A5-B7DA-D01B8BBDD991}"/>
                </a:ext>
              </a:extLst>
            </p:cNvPr>
            <p:cNvSpPr>
              <a:spLocks noEditPoints="1"/>
            </p:cNvSpPr>
            <p:nvPr/>
          </p:nvSpPr>
          <p:spPr bwMode="auto">
            <a:xfrm>
              <a:off x="9169653" y="4281839"/>
              <a:ext cx="28852" cy="13465"/>
            </a:xfrm>
            <a:custGeom>
              <a:avLst/>
              <a:gdLst>
                <a:gd name="T0" fmla="*/ 6 w 15"/>
                <a:gd name="T1" fmla="*/ 0 h 7"/>
                <a:gd name="T2" fmla="*/ 3 w 15"/>
                <a:gd name="T3" fmla="*/ 1 h 7"/>
                <a:gd name="T4" fmla="*/ 2 w 15"/>
                <a:gd name="T5" fmla="*/ 1 h 7"/>
                <a:gd name="T6" fmla="*/ 0 w 15"/>
                <a:gd name="T7" fmla="*/ 1 h 7"/>
                <a:gd name="T8" fmla="*/ 0 w 15"/>
                <a:gd name="T9" fmla="*/ 1 h 7"/>
                <a:gd name="T10" fmla="*/ 2 w 15"/>
                <a:gd name="T11" fmla="*/ 3 h 7"/>
                <a:gd name="T12" fmla="*/ 3 w 15"/>
                <a:gd name="T13" fmla="*/ 4 h 7"/>
                <a:gd name="T14" fmla="*/ 3 w 15"/>
                <a:gd name="T15" fmla="*/ 4 h 7"/>
                <a:gd name="T16" fmla="*/ 6 w 15"/>
                <a:gd name="T17" fmla="*/ 4 h 7"/>
                <a:gd name="T18" fmla="*/ 6 w 15"/>
                <a:gd name="T19" fmla="*/ 4 h 7"/>
                <a:gd name="T20" fmla="*/ 7 w 15"/>
                <a:gd name="T21" fmla="*/ 3 h 7"/>
                <a:gd name="T22" fmla="*/ 6 w 15"/>
                <a:gd name="T23" fmla="*/ 1 h 7"/>
                <a:gd name="T24" fmla="*/ 6 w 15"/>
                <a:gd name="T25" fmla="*/ 0 h 7"/>
                <a:gd name="T26" fmla="*/ 15 w 15"/>
                <a:gd name="T27" fmla="*/ 7 h 7"/>
                <a:gd name="T28" fmla="*/ 14 w 15"/>
                <a:gd name="T29" fmla="*/ 7 h 7"/>
                <a:gd name="T30" fmla="*/ 14 w 15"/>
                <a:gd name="T31" fmla="*/ 5 h 7"/>
                <a:gd name="T32" fmla="*/ 14 w 15"/>
                <a:gd name="T33" fmla="*/ 5 h 7"/>
                <a:gd name="T34" fmla="*/ 10 w 15"/>
                <a:gd name="T35" fmla="*/ 4 h 7"/>
                <a:gd name="T36" fmla="*/ 8 w 15"/>
                <a:gd name="T37" fmla="*/ 4 h 7"/>
                <a:gd name="T38" fmla="*/ 8 w 15"/>
                <a:gd name="T39" fmla="*/ 5 h 7"/>
                <a:gd name="T40" fmla="*/ 8 w 15"/>
                <a:gd name="T41" fmla="*/ 5 h 7"/>
                <a:gd name="T42" fmla="*/ 10 w 15"/>
                <a:gd name="T43" fmla="*/ 7 h 7"/>
                <a:gd name="T44" fmla="*/ 10 w 15"/>
                <a:gd name="T45" fmla="*/ 7 h 7"/>
                <a:gd name="T46" fmla="*/ 13 w 15"/>
                <a:gd name="T47" fmla="*/ 7 h 7"/>
                <a:gd name="T48" fmla="*/ 15 w 15"/>
                <a:gd name="T49" fmla="*/ 7 h 7"/>
                <a:gd name="T50" fmla="*/ 15 w 15"/>
                <a:gd name="T51" fmla="*/ 7 h 7"/>
                <a:gd name="T52" fmla="*/ 15 w 15"/>
                <a:gd name="T53"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7">
                  <a:moveTo>
                    <a:pt x="6" y="0"/>
                  </a:moveTo>
                  <a:lnTo>
                    <a:pt x="3" y="1"/>
                  </a:lnTo>
                  <a:lnTo>
                    <a:pt x="2" y="1"/>
                  </a:lnTo>
                  <a:lnTo>
                    <a:pt x="0" y="1"/>
                  </a:lnTo>
                  <a:lnTo>
                    <a:pt x="0" y="1"/>
                  </a:lnTo>
                  <a:lnTo>
                    <a:pt x="2" y="3"/>
                  </a:lnTo>
                  <a:lnTo>
                    <a:pt x="3" y="4"/>
                  </a:lnTo>
                  <a:lnTo>
                    <a:pt x="3" y="4"/>
                  </a:lnTo>
                  <a:lnTo>
                    <a:pt x="6" y="4"/>
                  </a:lnTo>
                  <a:lnTo>
                    <a:pt x="6" y="4"/>
                  </a:lnTo>
                  <a:lnTo>
                    <a:pt x="7" y="3"/>
                  </a:lnTo>
                  <a:lnTo>
                    <a:pt x="6" y="1"/>
                  </a:lnTo>
                  <a:lnTo>
                    <a:pt x="6" y="0"/>
                  </a:lnTo>
                  <a:close/>
                  <a:moveTo>
                    <a:pt x="15" y="7"/>
                  </a:moveTo>
                  <a:lnTo>
                    <a:pt x="14" y="7"/>
                  </a:lnTo>
                  <a:lnTo>
                    <a:pt x="14" y="5"/>
                  </a:lnTo>
                  <a:lnTo>
                    <a:pt x="14" y="5"/>
                  </a:lnTo>
                  <a:lnTo>
                    <a:pt x="10" y="4"/>
                  </a:lnTo>
                  <a:lnTo>
                    <a:pt x="8" y="4"/>
                  </a:lnTo>
                  <a:lnTo>
                    <a:pt x="8" y="5"/>
                  </a:lnTo>
                  <a:lnTo>
                    <a:pt x="8" y="5"/>
                  </a:lnTo>
                  <a:lnTo>
                    <a:pt x="10" y="7"/>
                  </a:lnTo>
                  <a:lnTo>
                    <a:pt x="10" y="7"/>
                  </a:lnTo>
                  <a:lnTo>
                    <a:pt x="13" y="7"/>
                  </a:lnTo>
                  <a:lnTo>
                    <a:pt x="15" y="7"/>
                  </a:lnTo>
                  <a:lnTo>
                    <a:pt x="15" y="7"/>
                  </a:lnTo>
                  <a:lnTo>
                    <a:pt x="15" y="7"/>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62" name="Saint Lucis">
              <a:extLst>
                <a:ext uri="{FF2B5EF4-FFF2-40B4-BE49-F238E27FC236}">
                  <a16:creationId xmlns:a16="http://schemas.microsoft.com/office/drawing/2014/main" id="{F7EF7635-2C62-4F40-8745-67F9F51EE8F5}"/>
                </a:ext>
              </a:extLst>
            </p:cNvPr>
            <p:cNvSpPr>
              <a:spLocks noEditPoints="1"/>
            </p:cNvSpPr>
            <p:nvPr/>
          </p:nvSpPr>
          <p:spPr bwMode="auto">
            <a:xfrm>
              <a:off x="3753082" y="3699018"/>
              <a:ext cx="5770" cy="15388"/>
            </a:xfrm>
            <a:custGeom>
              <a:avLst/>
              <a:gdLst>
                <a:gd name="T0" fmla="*/ 3 w 3"/>
                <a:gd name="T1" fmla="*/ 4 h 8"/>
                <a:gd name="T2" fmla="*/ 3 w 3"/>
                <a:gd name="T3" fmla="*/ 4 h 8"/>
                <a:gd name="T4" fmla="*/ 3 w 3"/>
                <a:gd name="T5" fmla="*/ 4 h 8"/>
                <a:gd name="T6" fmla="*/ 3 w 3"/>
                <a:gd name="T7" fmla="*/ 4 h 8"/>
                <a:gd name="T8" fmla="*/ 2 w 3"/>
                <a:gd name="T9" fmla="*/ 4 h 8"/>
                <a:gd name="T10" fmla="*/ 2 w 3"/>
                <a:gd name="T11" fmla="*/ 4 h 8"/>
                <a:gd name="T12" fmla="*/ 2 w 3"/>
                <a:gd name="T13" fmla="*/ 4 h 8"/>
                <a:gd name="T14" fmla="*/ 2 w 3"/>
                <a:gd name="T15" fmla="*/ 4 h 8"/>
                <a:gd name="T16" fmla="*/ 2 w 3"/>
                <a:gd name="T17" fmla="*/ 4 h 8"/>
                <a:gd name="T18" fmla="*/ 2 w 3"/>
                <a:gd name="T19" fmla="*/ 4 h 8"/>
                <a:gd name="T20" fmla="*/ 2 w 3"/>
                <a:gd name="T21" fmla="*/ 4 h 8"/>
                <a:gd name="T22" fmla="*/ 2 w 3"/>
                <a:gd name="T23" fmla="*/ 4 h 8"/>
                <a:gd name="T24" fmla="*/ 2 w 3"/>
                <a:gd name="T25" fmla="*/ 4 h 8"/>
                <a:gd name="T26" fmla="*/ 2 w 3"/>
                <a:gd name="T27" fmla="*/ 4 h 8"/>
                <a:gd name="T28" fmla="*/ 2 w 3"/>
                <a:gd name="T29" fmla="*/ 4 h 8"/>
                <a:gd name="T30" fmla="*/ 2 w 3"/>
                <a:gd name="T31" fmla="*/ 4 h 8"/>
                <a:gd name="T32" fmla="*/ 2 w 3"/>
                <a:gd name="T33" fmla="*/ 4 h 8"/>
                <a:gd name="T34" fmla="*/ 2 w 3"/>
                <a:gd name="T35" fmla="*/ 4 h 8"/>
                <a:gd name="T36" fmla="*/ 2 w 3"/>
                <a:gd name="T37" fmla="*/ 4 h 8"/>
                <a:gd name="T38" fmla="*/ 3 w 3"/>
                <a:gd name="T39" fmla="*/ 4 h 8"/>
                <a:gd name="T40" fmla="*/ 3 w 3"/>
                <a:gd name="T41" fmla="*/ 4 h 8"/>
                <a:gd name="T42" fmla="*/ 3 w 3"/>
                <a:gd name="T43" fmla="*/ 4 h 8"/>
                <a:gd name="T44" fmla="*/ 3 w 3"/>
                <a:gd name="T45" fmla="*/ 4 h 8"/>
                <a:gd name="T46" fmla="*/ 2 w 3"/>
                <a:gd name="T47" fmla="*/ 6 h 8"/>
                <a:gd name="T48" fmla="*/ 2 w 3"/>
                <a:gd name="T49" fmla="*/ 6 h 8"/>
                <a:gd name="T50" fmla="*/ 2 w 3"/>
                <a:gd name="T51" fmla="*/ 6 h 8"/>
                <a:gd name="T52" fmla="*/ 2 w 3"/>
                <a:gd name="T53" fmla="*/ 6 h 8"/>
                <a:gd name="T54" fmla="*/ 2 w 3"/>
                <a:gd name="T55" fmla="*/ 8 h 8"/>
                <a:gd name="T56" fmla="*/ 2 w 3"/>
                <a:gd name="T57" fmla="*/ 8 h 8"/>
                <a:gd name="T58" fmla="*/ 0 w 3"/>
                <a:gd name="T59" fmla="*/ 8 h 8"/>
                <a:gd name="T60" fmla="*/ 0 w 3"/>
                <a:gd name="T61" fmla="*/ 8 h 8"/>
                <a:gd name="T62" fmla="*/ 2 w 3"/>
                <a:gd name="T63" fmla="*/ 8 h 8"/>
                <a:gd name="T64" fmla="*/ 2 w 3"/>
                <a:gd name="T65" fmla="*/ 8 h 8"/>
                <a:gd name="T66" fmla="*/ 2 w 3"/>
                <a:gd name="T67" fmla="*/ 8 h 8"/>
                <a:gd name="T68" fmla="*/ 2 w 3"/>
                <a:gd name="T69" fmla="*/ 8 h 8"/>
                <a:gd name="T70" fmla="*/ 2 w 3"/>
                <a:gd name="T71" fmla="*/ 8 h 8"/>
                <a:gd name="T72" fmla="*/ 2 w 3"/>
                <a:gd name="T73" fmla="*/ 6 h 8"/>
                <a:gd name="T74" fmla="*/ 2 w 3"/>
                <a:gd name="T75" fmla="*/ 6 h 8"/>
                <a:gd name="T76" fmla="*/ 2 w 3"/>
                <a:gd name="T77" fmla="*/ 6 h 8"/>
                <a:gd name="T78" fmla="*/ 3 w 3"/>
                <a:gd name="T79" fmla="*/ 0 h 8"/>
                <a:gd name="T80" fmla="*/ 3 w 3"/>
                <a:gd name="T81" fmla="*/ 0 h 8"/>
                <a:gd name="T82" fmla="*/ 3 w 3"/>
                <a:gd name="T83" fmla="*/ 0 h 8"/>
                <a:gd name="T84" fmla="*/ 2 w 3"/>
                <a:gd name="T85" fmla="*/ 1 h 8"/>
                <a:gd name="T86" fmla="*/ 2 w 3"/>
                <a:gd name="T87" fmla="*/ 1 h 8"/>
                <a:gd name="T88" fmla="*/ 3 w 3"/>
                <a:gd name="T89" fmla="*/ 2 h 8"/>
                <a:gd name="T90" fmla="*/ 3 w 3"/>
                <a:gd name="T91" fmla="*/ 2 h 8"/>
                <a:gd name="T92" fmla="*/ 3 w 3"/>
                <a:gd name="T93" fmla="*/ 1 h 8"/>
                <a:gd name="T94" fmla="*/ 3 w 3"/>
                <a:gd name="T95" fmla="*/ 1 h 8"/>
                <a:gd name="T96" fmla="*/ 3 w 3"/>
                <a:gd name="T9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 h="8">
                  <a:moveTo>
                    <a:pt x="3" y="4"/>
                  </a:moveTo>
                  <a:lnTo>
                    <a:pt x="3" y="4"/>
                  </a:lnTo>
                  <a:lnTo>
                    <a:pt x="3" y="4"/>
                  </a:lnTo>
                  <a:lnTo>
                    <a:pt x="3" y="4"/>
                  </a:lnTo>
                  <a:lnTo>
                    <a:pt x="2" y="4"/>
                  </a:lnTo>
                  <a:lnTo>
                    <a:pt x="2" y="4"/>
                  </a:lnTo>
                  <a:lnTo>
                    <a:pt x="2" y="4"/>
                  </a:lnTo>
                  <a:lnTo>
                    <a:pt x="2" y="4"/>
                  </a:lnTo>
                  <a:lnTo>
                    <a:pt x="2" y="4"/>
                  </a:lnTo>
                  <a:lnTo>
                    <a:pt x="2" y="4"/>
                  </a:lnTo>
                  <a:lnTo>
                    <a:pt x="2" y="4"/>
                  </a:lnTo>
                  <a:lnTo>
                    <a:pt x="2" y="4"/>
                  </a:lnTo>
                  <a:lnTo>
                    <a:pt x="2" y="4"/>
                  </a:lnTo>
                  <a:lnTo>
                    <a:pt x="2" y="4"/>
                  </a:lnTo>
                  <a:lnTo>
                    <a:pt x="2" y="4"/>
                  </a:lnTo>
                  <a:lnTo>
                    <a:pt x="2" y="4"/>
                  </a:lnTo>
                  <a:lnTo>
                    <a:pt x="2" y="4"/>
                  </a:lnTo>
                  <a:lnTo>
                    <a:pt x="2" y="4"/>
                  </a:lnTo>
                  <a:lnTo>
                    <a:pt x="2" y="4"/>
                  </a:lnTo>
                  <a:lnTo>
                    <a:pt x="3" y="4"/>
                  </a:lnTo>
                  <a:lnTo>
                    <a:pt x="3" y="4"/>
                  </a:lnTo>
                  <a:lnTo>
                    <a:pt x="3" y="4"/>
                  </a:lnTo>
                  <a:lnTo>
                    <a:pt x="3" y="4"/>
                  </a:lnTo>
                  <a:close/>
                  <a:moveTo>
                    <a:pt x="2" y="6"/>
                  </a:moveTo>
                  <a:lnTo>
                    <a:pt x="2" y="6"/>
                  </a:lnTo>
                  <a:lnTo>
                    <a:pt x="2" y="6"/>
                  </a:lnTo>
                  <a:lnTo>
                    <a:pt x="2" y="6"/>
                  </a:lnTo>
                  <a:lnTo>
                    <a:pt x="2" y="8"/>
                  </a:lnTo>
                  <a:lnTo>
                    <a:pt x="2" y="8"/>
                  </a:lnTo>
                  <a:lnTo>
                    <a:pt x="0" y="8"/>
                  </a:lnTo>
                  <a:lnTo>
                    <a:pt x="0" y="8"/>
                  </a:lnTo>
                  <a:lnTo>
                    <a:pt x="2" y="8"/>
                  </a:lnTo>
                  <a:lnTo>
                    <a:pt x="2" y="8"/>
                  </a:lnTo>
                  <a:lnTo>
                    <a:pt x="2" y="8"/>
                  </a:lnTo>
                  <a:lnTo>
                    <a:pt x="2" y="8"/>
                  </a:lnTo>
                  <a:lnTo>
                    <a:pt x="2" y="8"/>
                  </a:lnTo>
                  <a:lnTo>
                    <a:pt x="2" y="6"/>
                  </a:lnTo>
                  <a:lnTo>
                    <a:pt x="2" y="6"/>
                  </a:lnTo>
                  <a:lnTo>
                    <a:pt x="2" y="6"/>
                  </a:lnTo>
                  <a:close/>
                  <a:moveTo>
                    <a:pt x="3" y="0"/>
                  </a:moveTo>
                  <a:lnTo>
                    <a:pt x="3" y="0"/>
                  </a:lnTo>
                  <a:lnTo>
                    <a:pt x="3" y="0"/>
                  </a:lnTo>
                  <a:lnTo>
                    <a:pt x="2" y="1"/>
                  </a:lnTo>
                  <a:lnTo>
                    <a:pt x="2" y="1"/>
                  </a:lnTo>
                  <a:lnTo>
                    <a:pt x="3" y="2"/>
                  </a:lnTo>
                  <a:lnTo>
                    <a:pt x="3" y="2"/>
                  </a:lnTo>
                  <a:lnTo>
                    <a:pt x="3" y="1"/>
                  </a:lnTo>
                  <a:lnTo>
                    <a:pt x="3" y="1"/>
                  </a:lnTo>
                  <a:lnTo>
                    <a:pt x="3"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63" name="Saint Kitts and Nevis">
              <a:extLst>
                <a:ext uri="{FF2B5EF4-FFF2-40B4-BE49-F238E27FC236}">
                  <a16:creationId xmlns:a16="http://schemas.microsoft.com/office/drawing/2014/main" id="{CEEE2997-C477-4740-A157-8800258BDE35}"/>
                </a:ext>
              </a:extLst>
            </p:cNvPr>
            <p:cNvSpPr>
              <a:spLocks/>
            </p:cNvSpPr>
            <p:nvPr/>
          </p:nvSpPr>
          <p:spPr bwMode="auto">
            <a:xfrm>
              <a:off x="3762699" y="3681707"/>
              <a:ext cx="1923" cy="7694"/>
            </a:xfrm>
            <a:custGeom>
              <a:avLst/>
              <a:gdLst>
                <a:gd name="T0" fmla="*/ 1 w 1"/>
                <a:gd name="T1" fmla="*/ 0 h 4"/>
                <a:gd name="T2" fmla="*/ 1 w 1"/>
                <a:gd name="T3" fmla="*/ 0 h 4"/>
                <a:gd name="T4" fmla="*/ 0 w 1"/>
                <a:gd name="T5" fmla="*/ 2 h 4"/>
                <a:gd name="T6" fmla="*/ 0 w 1"/>
                <a:gd name="T7" fmla="*/ 2 h 4"/>
                <a:gd name="T8" fmla="*/ 0 w 1"/>
                <a:gd name="T9" fmla="*/ 3 h 4"/>
                <a:gd name="T10" fmla="*/ 0 w 1"/>
                <a:gd name="T11" fmla="*/ 4 h 4"/>
                <a:gd name="T12" fmla="*/ 1 w 1"/>
                <a:gd name="T13" fmla="*/ 4 h 4"/>
                <a:gd name="T14" fmla="*/ 1 w 1"/>
                <a:gd name="T15" fmla="*/ 3 h 4"/>
                <a:gd name="T16" fmla="*/ 1 w 1"/>
                <a:gd name="T17" fmla="*/ 2 h 4"/>
                <a:gd name="T18" fmla="*/ 1 w 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4">
                  <a:moveTo>
                    <a:pt x="1" y="0"/>
                  </a:moveTo>
                  <a:lnTo>
                    <a:pt x="1" y="0"/>
                  </a:lnTo>
                  <a:lnTo>
                    <a:pt x="0" y="2"/>
                  </a:lnTo>
                  <a:lnTo>
                    <a:pt x="0" y="2"/>
                  </a:lnTo>
                  <a:lnTo>
                    <a:pt x="0" y="3"/>
                  </a:lnTo>
                  <a:lnTo>
                    <a:pt x="0" y="4"/>
                  </a:lnTo>
                  <a:lnTo>
                    <a:pt x="1" y="4"/>
                  </a:lnTo>
                  <a:lnTo>
                    <a:pt x="1" y="3"/>
                  </a:lnTo>
                  <a:lnTo>
                    <a:pt x="1" y="2"/>
                  </a:lnTo>
                  <a:lnTo>
                    <a:pt x="1"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64" name="Saint Martin">
              <a:extLst>
                <a:ext uri="{FF2B5EF4-FFF2-40B4-BE49-F238E27FC236}">
                  <a16:creationId xmlns:a16="http://schemas.microsoft.com/office/drawing/2014/main" id="{4747F0F6-D250-45A0-8F9E-088C8D4533AD}"/>
                </a:ext>
              </a:extLst>
            </p:cNvPr>
            <p:cNvSpPr>
              <a:spLocks/>
            </p:cNvSpPr>
            <p:nvPr/>
          </p:nvSpPr>
          <p:spPr bwMode="auto">
            <a:xfrm>
              <a:off x="3716535" y="3593225"/>
              <a:ext cx="3847" cy="0"/>
            </a:xfrm>
            <a:custGeom>
              <a:avLst/>
              <a:gdLst>
                <a:gd name="T0" fmla="*/ 2 w 2"/>
                <a:gd name="T1" fmla="*/ 0 w 2"/>
                <a:gd name="T2" fmla="*/ 0 w 2"/>
                <a:gd name="T3" fmla="*/ 0 w 2"/>
                <a:gd name="T4" fmla="*/ 2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0" y="0"/>
                  </a:lnTo>
                  <a:lnTo>
                    <a:pt x="0" y="0"/>
                  </a:lnTo>
                  <a:lnTo>
                    <a:pt x="0" y="0"/>
                  </a:lnTo>
                  <a:lnTo>
                    <a:pt x="2" y="0"/>
                  </a:lnTo>
                  <a:lnTo>
                    <a:pt x="2" y="0"/>
                  </a:lnTo>
                  <a:lnTo>
                    <a:pt x="2"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65" name="Freeform 115">
              <a:extLst>
                <a:ext uri="{FF2B5EF4-FFF2-40B4-BE49-F238E27FC236}">
                  <a16:creationId xmlns:a16="http://schemas.microsoft.com/office/drawing/2014/main" id="{BD743BB8-CBA1-4A54-8C4B-6144B5D0443D}"/>
                </a:ext>
              </a:extLst>
            </p:cNvPr>
            <p:cNvSpPr>
              <a:spLocks/>
            </p:cNvSpPr>
            <p:nvPr/>
          </p:nvSpPr>
          <p:spPr bwMode="auto">
            <a:xfrm>
              <a:off x="3716535" y="3593227"/>
              <a:ext cx="3847" cy="1924"/>
            </a:xfrm>
            <a:custGeom>
              <a:avLst/>
              <a:gdLst>
                <a:gd name="T0" fmla="*/ 0 w 2"/>
                <a:gd name="T1" fmla="*/ 0 h 1"/>
                <a:gd name="T2" fmla="*/ 0 w 2"/>
                <a:gd name="T3" fmla="*/ 0 h 1"/>
                <a:gd name="T4" fmla="*/ 0 w 2"/>
                <a:gd name="T5" fmla="*/ 0 h 1"/>
                <a:gd name="T6" fmla="*/ 2 w 2"/>
                <a:gd name="T7" fmla="*/ 1 h 1"/>
                <a:gd name="T8" fmla="*/ 2 w 2"/>
                <a:gd name="T9" fmla="*/ 0 h 1"/>
                <a:gd name="T10" fmla="*/ 2 w 2"/>
                <a:gd name="T11" fmla="*/ 0 h 1"/>
                <a:gd name="T12" fmla="*/ 0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0" y="0"/>
                  </a:moveTo>
                  <a:lnTo>
                    <a:pt x="0" y="0"/>
                  </a:lnTo>
                  <a:lnTo>
                    <a:pt x="0" y="0"/>
                  </a:lnTo>
                  <a:lnTo>
                    <a:pt x="2" y="1"/>
                  </a:lnTo>
                  <a:lnTo>
                    <a:pt x="2" y="0"/>
                  </a:lnTo>
                  <a:lnTo>
                    <a:pt x="2" y="0"/>
                  </a:lnTo>
                  <a:lnTo>
                    <a:pt x="0"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66" name="South Sudan">
              <a:extLst>
                <a:ext uri="{FF2B5EF4-FFF2-40B4-BE49-F238E27FC236}">
                  <a16:creationId xmlns:a16="http://schemas.microsoft.com/office/drawing/2014/main" id="{7EA802A4-90E4-4FDE-9E61-0F77D7C3BCD0}"/>
                </a:ext>
              </a:extLst>
            </p:cNvPr>
            <p:cNvSpPr>
              <a:spLocks/>
            </p:cNvSpPr>
            <p:nvPr/>
          </p:nvSpPr>
          <p:spPr bwMode="auto">
            <a:xfrm>
              <a:off x="5616951" y="3724024"/>
              <a:ext cx="244284" cy="188503"/>
            </a:xfrm>
            <a:custGeom>
              <a:avLst/>
              <a:gdLst>
                <a:gd name="T0" fmla="*/ 123 w 127"/>
                <a:gd name="T1" fmla="*/ 70 h 98"/>
                <a:gd name="T2" fmla="*/ 119 w 127"/>
                <a:gd name="T3" fmla="*/ 61 h 98"/>
                <a:gd name="T4" fmla="*/ 112 w 127"/>
                <a:gd name="T5" fmla="*/ 55 h 98"/>
                <a:gd name="T6" fmla="*/ 105 w 127"/>
                <a:gd name="T7" fmla="*/ 50 h 98"/>
                <a:gd name="T8" fmla="*/ 101 w 127"/>
                <a:gd name="T9" fmla="*/ 48 h 98"/>
                <a:gd name="T10" fmla="*/ 108 w 127"/>
                <a:gd name="T11" fmla="*/ 42 h 98"/>
                <a:gd name="T12" fmla="*/ 113 w 127"/>
                <a:gd name="T13" fmla="*/ 40 h 98"/>
                <a:gd name="T14" fmla="*/ 113 w 127"/>
                <a:gd name="T15" fmla="*/ 31 h 98"/>
                <a:gd name="T16" fmla="*/ 111 w 127"/>
                <a:gd name="T17" fmla="*/ 30 h 98"/>
                <a:gd name="T18" fmla="*/ 112 w 127"/>
                <a:gd name="T19" fmla="*/ 26 h 98"/>
                <a:gd name="T20" fmla="*/ 112 w 127"/>
                <a:gd name="T21" fmla="*/ 25 h 98"/>
                <a:gd name="T22" fmla="*/ 105 w 127"/>
                <a:gd name="T23" fmla="*/ 18 h 98"/>
                <a:gd name="T24" fmla="*/ 102 w 127"/>
                <a:gd name="T25" fmla="*/ 16 h 98"/>
                <a:gd name="T26" fmla="*/ 101 w 127"/>
                <a:gd name="T27" fmla="*/ 7 h 98"/>
                <a:gd name="T28" fmla="*/ 102 w 127"/>
                <a:gd name="T29" fmla="*/ 4 h 98"/>
                <a:gd name="T30" fmla="*/ 97 w 127"/>
                <a:gd name="T31" fmla="*/ 0 h 98"/>
                <a:gd name="T32" fmla="*/ 97 w 127"/>
                <a:gd name="T33" fmla="*/ 0 h 98"/>
                <a:gd name="T34" fmla="*/ 90 w 127"/>
                <a:gd name="T35" fmla="*/ 1 h 98"/>
                <a:gd name="T36" fmla="*/ 93 w 127"/>
                <a:gd name="T37" fmla="*/ 8 h 98"/>
                <a:gd name="T38" fmla="*/ 89 w 127"/>
                <a:gd name="T39" fmla="*/ 18 h 98"/>
                <a:gd name="T40" fmla="*/ 81 w 127"/>
                <a:gd name="T41" fmla="*/ 27 h 98"/>
                <a:gd name="T42" fmla="*/ 75 w 127"/>
                <a:gd name="T43" fmla="*/ 27 h 98"/>
                <a:gd name="T44" fmla="*/ 66 w 127"/>
                <a:gd name="T45" fmla="*/ 22 h 98"/>
                <a:gd name="T46" fmla="*/ 60 w 127"/>
                <a:gd name="T47" fmla="*/ 27 h 98"/>
                <a:gd name="T48" fmla="*/ 55 w 127"/>
                <a:gd name="T49" fmla="*/ 30 h 98"/>
                <a:gd name="T50" fmla="*/ 43 w 127"/>
                <a:gd name="T51" fmla="*/ 30 h 98"/>
                <a:gd name="T52" fmla="*/ 29 w 127"/>
                <a:gd name="T53" fmla="*/ 31 h 98"/>
                <a:gd name="T54" fmla="*/ 21 w 127"/>
                <a:gd name="T55" fmla="*/ 23 h 98"/>
                <a:gd name="T56" fmla="*/ 13 w 127"/>
                <a:gd name="T57" fmla="*/ 22 h 98"/>
                <a:gd name="T58" fmla="*/ 10 w 127"/>
                <a:gd name="T59" fmla="*/ 23 h 98"/>
                <a:gd name="T60" fmla="*/ 7 w 127"/>
                <a:gd name="T61" fmla="*/ 30 h 98"/>
                <a:gd name="T62" fmla="*/ 6 w 127"/>
                <a:gd name="T63" fmla="*/ 34 h 98"/>
                <a:gd name="T64" fmla="*/ 0 w 127"/>
                <a:gd name="T65" fmla="*/ 40 h 98"/>
                <a:gd name="T66" fmla="*/ 0 w 127"/>
                <a:gd name="T67" fmla="*/ 44 h 98"/>
                <a:gd name="T68" fmla="*/ 10 w 127"/>
                <a:gd name="T69" fmla="*/ 48 h 98"/>
                <a:gd name="T70" fmla="*/ 13 w 127"/>
                <a:gd name="T71" fmla="*/ 55 h 98"/>
                <a:gd name="T72" fmla="*/ 24 w 127"/>
                <a:gd name="T73" fmla="*/ 61 h 98"/>
                <a:gd name="T74" fmla="*/ 26 w 127"/>
                <a:gd name="T75" fmla="*/ 67 h 98"/>
                <a:gd name="T76" fmla="*/ 32 w 127"/>
                <a:gd name="T77" fmla="*/ 72 h 98"/>
                <a:gd name="T78" fmla="*/ 36 w 127"/>
                <a:gd name="T79" fmla="*/ 76 h 98"/>
                <a:gd name="T80" fmla="*/ 40 w 127"/>
                <a:gd name="T81" fmla="*/ 83 h 98"/>
                <a:gd name="T82" fmla="*/ 44 w 127"/>
                <a:gd name="T83" fmla="*/ 87 h 98"/>
                <a:gd name="T84" fmla="*/ 48 w 127"/>
                <a:gd name="T85" fmla="*/ 90 h 98"/>
                <a:gd name="T86" fmla="*/ 56 w 127"/>
                <a:gd name="T87" fmla="*/ 89 h 98"/>
                <a:gd name="T88" fmla="*/ 63 w 127"/>
                <a:gd name="T89" fmla="*/ 86 h 98"/>
                <a:gd name="T90" fmla="*/ 71 w 127"/>
                <a:gd name="T91" fmla="*/ 94 h 98"/>
                <a:gd name="T92" fmla="*/ 74 w 127"/>
                <a:gd name="T93" fmla="*/ 97 h 98"/>
                <a:gd name="T94" fmla="*/ 77 w 127"/>
                <a:gd name="T95" fmla="*/ 98 h 98"/>
                <a:gd name="T96" fmla="*/ 83 w 127"/>
                <a:gd name="T97" fmla="*/ 97 h 98"/>
                <a:gd name="T98" fmla="*/ 89 w 127"/>
                <a:gd name="T99" fmla="*/ 97 h 98"/>
                <a:gd name="T100" fmla="*/ 92 w 127"/>
                <a:gd name="T101" fmla="*/ 97 h 98"/>
                <a:gd name="T102" fmla="*/ 101 w 127"/>
                <a:gd name="T103" fmla="*/ 94 h 98"/>
                <a:gd name="T104" fmla="*/ 109 w 127"/>
                <a:gd name="T105" fmla="*/ 93 h 98"/>
                <a:gd name="T106" fmla="*/ 124 w 127"/>
                <a:gd name="T107" fmla="*/ 7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98">
                  <a:moveTo>
                    <a:pt x="125" y="76"/>
                  </a:moveTo>
                  <a:lnTo>
                    <a:pt x="125" y="75"/>
                  </a:lnTo>
                  <a:lnTo>
                    <a:pt x="124" y="74"/>
                  </a:lnTo>
                  <a:lnTo>
                    <a:pt x="124" y="72"/>
                  </a:lnTo>
                  <a:lnTo>
                    <a:pt x="123" y="72"/>
                  </a:lnTo>
                  <a:lnTo>
                    <a:pt x="123" y="70"/>
                  </a:lnTo>
                  <a:lnTo>
                    <a:pt x="123" y="68"/>
                  </a:lnTo>
                  <a:lnTo>
                    <a:pt x="121" y="67"/>
                  </a:lnTo>
                  <a:lnTo>
                    <a:pt x="120" y="64"/>
                  </a:lnTo>
                  <a:lnTo>
                    <a:pt x="120" y="63"/>
                  </a:lnTo>
                  <a:lnTo>
                    <a:pt x="119" y="63"/>
                  </a:lnTo>
                  <a:lnTo>
                    <a:pt x="119" y="61"/>
                  </a:lnTo>
                  <a:lnTo>
                    <a:pt x="117" y="60"/>
                  </a:lnTo>
                  <a:lnTo>
                    <a:pt x="115" y="59"/>
                  </a:lnTo>
                  <a:lnTo>
                    <a:pt x="115" y="59"/>
                  </a:lnTo>
                  <a:lnTo>
                    <a:pt x="113" y="56"/>
                  </a:lnTo>
                  <a:lnTo>
                    <a:pt x="112" y="56"/>
                  </a:lnTo>
                  <a:lnTo>
                    <a:pt x="112" y="55"/>
                  </a:lnTo>
                  <a:lnTo>
                    <a:pt x="112" y="55"/>
                  </a:lnTo>
                  <a:lnTo>
                    <a:pt x="111" y="53"/>
                  </a:lnTo>
                  <a:lnTo>
                    <a:pt x="108" y="52"/>
                  </a:lnTo>
                  <a:lnTo>
                    <a:pt x="108" y="52"/>
                  </a:lnTo>
                  <a:lnTo>
                    <a:pt x="106" y="50"/>
                  </a:lnTo>
                  <a:lnTo>
                    <a:pt x="105" y="50"/>
                  </a:lnTo>
                  <a:lnTo>
                    <a:pt x="104" y="50"/>
                  </a:lnTo>
                  <a:lnTo>
                    <a:pt x="101" y="49"/>
                  </a:lnTo>
                  <a:lnTo>
                    <a:pt x="101" y="49"/>
                  </a:lnTo>
                  <a:lnTo>
                    <a:pt x="101" y="49"/>
                  </a:lnTo>
                  <a:lnTo>
                    <a:pt x="101" y="48"/>
                  </a:lnTo>
                  <a:lnTo>
                    <a:pt x="101" y="48"/>
                  </a:lnTo>
                  <a:lnTo>
                    <a:pt x="102" y="45"/>
                  </a:lnTo>
                  <a:lnTo>
                    <a:pt x="104" y="44"/>
                  </a:lnTo>
                  <a:lnTo>
                    <a:pt x="104" y="42"/>
                  </a:lnTo>
                  <a:lnTo>
                    <a:pt x="105" y="42"/>
                  </a:lnTo>
                  <a:lnTo>
                    <a:pt x="106" y="42"/>
                  </a:lnTo>
                  <a:lnTo>
                    <a:pt x="108" y="42"/>
                  </a:lnTo>
                  <a:lnTo>
                    <a:pt x="109" y="42"/>
                  </a:lnTo>
                  <a:lnTo>
                    <a:pt x="112" y="42"/>
                  </a:lnTo>
                  <a:lnTo>
                    <a:pt x="112" y="42"/>
                  </a:lnTo>
                  <a:lnTo>
                    <a:pt x="113" y="41"/>
                  </a:lnTo>
                  <a:lnTo>
                    <a:pt x="113" y="41"/>
                  </a:lnTo>
                  <a:lnTo>
                    <a:pt x="113" y="40"/>
                  </a:lnTo>
                  <a:lnTo>
                    <a:pt x="113" y="40"/>
                  </a:lnTo>
                  <a:lnTo>
                    <a:pt x="113" y="36"/>
                  </a:lnTo>
                  <a:lnTo>
                    <a:pt x="113" y="34"/>
                  </a:lnTo>
                  <a:lnTo>
                    <a:pt x="113" y="31"/>
                  </a:lnTo>
                  <a:lnTo>
                    <a:pt x="113" y="31"/>
                  </a:lnTo>
                  <a:lnTo>
                    <a:pt x="113" y="31"/>
                  </a:lnTo>
                  <a:lnTo>
                    <a:pt x="111" y="31"/>
                  </a:lnTo>
                  <a:lnTo>
                    <a:pt x="111" y="31"/>
                  </a:lnTo>
                  <a:lnTo>
                    <a:pt x="111" y="31"/>
                  </a:lnTo>
                  <a:lnTo>
                    <a:pt x="111" y="31"/>
                  </a:lnTo>
                  <a:lnTo>
                    <a:pt x="111" y="31"/>
                  </a:lnTo>
                  <a:lnTo>
                    <a:pt x="111" y="30"/>
                  </a:lnTo>
                  <a:lnTo>
                    <a:pt x="111" y="30"/>
                  </a:lnTo>
                  <a:lnTo>
                    <a:pt x="111" y="29"/>
                  </a:lnTo>
                  <a:lnTo>
                    <a:pt x="111" y="29"/>
                  </a:lnTo>
                  <a:lnTo>
                    <a:pt x="112" y="27"/>
                  </a:lnTo>
                  <a:lnTo>
                    <a:pt x="112" y="26"/>
                  </a:lnTo>
                  <a:lnTo>
                    <a:pt x="112" y="26"/>
                  </a:lnTo>
                  <a:lnTo>
                    <a:pt x="112" y="26"/>
                  </a:lnTo>
                  <a:lnTo>
                    <a:pt x="112" y="26"/>
                  </a:lnTo>
                  <a:lnTo>
                    <a:pt x="112" y="26"/>
                  </a:lnTo>
                  <a:lnTo>
                    <a:pt x="112" y="26"/>
                  </a:lnTo>
                  <a:lnTo>
                    <a:pt x="112" y="25"/>
                  </a:lnTo>
                  <a:lnTo>
                    <a:pt x="112" y="25"/>
                  </a:lnTo>
                  <a:lnTo>
                    <a:pt x="112" y="25"/>
                  </a:lnTo>
                  <a:lnTo>
                    <a:pt x="112" y="25"/>
                  </a:lnTo>
                  <a:lnTo>
                    <a:pt x="111" y="23"/>
                  </a:lnTo>
                  <a:lnTo>
                    <a:pt x="111" y="23"/>
                  </a:lnTo>
                  <a:lnTo>
                    <a:pt x="106" y="19"/>
                  </a:lnTo>
                  <a:lnTo>
                    <a:pt x="105" y="18"/>
                  </a:lnTo>
                  <a:lnTo>
                    <a:pt x="105" y="18"/>
                  </a:lnTo>
                  <a:lnTo>
                    <a:pt x="105" y="18"/>
                  </a:lnTo>
                  <a:lnTo>
                    <a:pt x="102" y="16"/>
                  </a:lnTo>
                  <a:lnTo>
                    <a:pt x="102" y="16"/>
                  </a:lnTo>
                  <a:lnTo>
                    <a:pt x="102" y="16"/>
                  </a:lnTo>
                  <a:lnTo>
                    <a:pt x="102" y="16"/>
                  </a:lnTo>
                  <a:lnTo>
                    <a:pt x="102" y="15"/>
                  </a:lnTo>
                  <a:lnTo>
                    <a:pt x="102" y="15"/>
                  </a:lnTo>
                  <a:lnTo>
                    <a:pt x="102" y="15"/>
                  </a:lnTo>
                  <a:lnTo>
                    <a:pt x="101" y="7"/>
                  </a:lnTo>
                  <a:lnTo>
                    <a:pt x="101" y="7"/>
                  </a:lnTo>
                  <a:lnTo>
                    <a:pt x="101" y="7"/>
                  </a:lnTo>
                  <a:lnTo>
                    <a:pt x="101" y="7"/>
                  </a:lnTo>
                  <a:lnTo>
                    <a:pt x="101" y="7"/>
                  </a:lnTo>
                  <a:lnTo>
                    <a:pt x="102" y="6"/>
                  </a:lnTo>
                  <a:lnTo>
                    <a:pt x="102" y="6"/>
                  </a:lnTo>
                  <a:lnTo>
                    <a:pt x="102" y="6"/>
                  </a:lnTo>
                  <a:lnTo>
                    <a:pt x="102" y="4"/>
                  </a:lnTo>
                  <a:lnTo>
                    <a:pt x="102" y="3"/>
                  </a:lnTo>
                  <a:lnTo>
                    <a:pt x="102" y="0"/>
                  </a:lnTo>
                  <a:lnTo>
                    <a:pt x="102" y="0"/>
                  </a:lnTo>
                  <a:lnTo>
                    <a:pt x="97" y="0"/>
                  </a:lnTo>
                  <a:lnTo>
                    <a:pt x="97" y="0"/>
                  </a:lnTo>
                  <a:lnTo>
                    <a:pt x="97" y="0"/>
                  </a:lnTo>
                  <a:lnTo>
                    <a:pt x="97" y="0"/>
                  </a:lnTo>
                  <a:lnTo>
                    <a:pt x="97" y="0"/>
                  </a:lnTo>
                  <a:lnTo>
                    <a:pt x="97" y="0"/>
                  </a:lnTo>
                  <a:lnTo>
                    <a:pt x="97" y="0"/>
                  </a:lnTo>
                  <a:lnTo>
                    <a:pt x="97" y="0"/>
                  </a:lnTo>
                  <a:lnTo>
                    <a:pt x="97" y="0"/>
                  </a:lnTo>
                  <a:lnTo>
                    <a:pt x="97" y="1"/>
                  </a:lnTo>
                  <a:lnTo>
                    <a:pt x="97" y="1"/>
                  </a:lnTo>
                  <a:lnTo>
                    <a:pt x="97" y="1"/>
                  </a:lnTo>
                  <a:lnTo>
                    <a:pt x="98" y="1"/>
                  </a:lnTo>
                  <a:lnTo>
                    <a:pt x="97" y="1"/>
                  </a:lnTo>
                  <a:lnTo>
                    <a:pt x="90" y="1"/>
                  </a:lnTo>
                  <a:lnTo>
                    <a:pt x="93" y="6"/>
                  </a:lnTo>
                  <a:lnTo>
                    <a:pt x="93" y="6"/>
                  </a:lnTo>
                  <a:lnTo>
                    <a:pt x="93" y="6"/>
                  </a:lnTo>
                  <a:lnTo>
                    <a:pt x="93" y="6"/>
                  </a:lnTo>
                  <a:lnTo>
                    <a:pt x="93" y="7"/>
                  </a:lnTo>
                  <a:lnTo>
                    <a:pt x="93" y="8"/>
                  </a:lnTo>
                  <a:lnTo>
                    <a:pt x="93" y="10"/>
                  </a:lnTo>
                  <a:lnTo>
                    <a:pt x="93" y="11"/>
                  </a:lnTo>
                  <a:lnTo>
                    <a:pt x="94" y="12"/>
                  </a:lnTo>
                  <a:lnTo>
                    <a:pt x="94" y="12"/>
                  </a:lnTo>
                  <a:lnTo>
                    <a:pt x="94" y="12"/>
                  </a:lnTo>
                  <a:lnTo>
                    <a:pt x="89" y="18"/>
                  </a:lnTo>
                  <a:lnTo>
                    <a:pt x="89" y="18"/>
                  </a:lnTo>
                  <a:lnTo>
                    <a:pt x="87" y="19"/>
                  </a:lnTo>
                  <a:lnTo>
                    <a:pt x="87" y="21"/>
                  </a:lnTo>
                  <a:lnTo>
                    <a:pt x="86" y="21"/>
                  </a:lnTo>
                  <a:lnTo>
                    <a:pt x="85" y="22"/>
                  </a:lnTo>
                  <a:lnTo>
                    <a:pt x="81" y="27"/>
                  </a:lnTo>
                  <a:lnTo>
                    <a:pt x="79" y="27"/>
                  </a:lnTo>
                  <a:lnTo>
                    <a:pt x="78" y="27"/>
                  </a:lnTo>
                  <a:lnTo>
                    <a:pt x="77" y="27"/>
                  </a:lnTo>
                  <a:lnTo>
                    <a:pt x="75" y="27"/>
                  </a:lnTo>
                  <a:lnTo>
                    <a:pt x="75" y="27"/>
                  </a:lnTo>
                  <a:lnTo>
                    <a:pt x="75" y="27"/>
                  </a:lnTo>
                  <a:lnTo>
                    <a:pt x="75" y="29"/>
                  </a:lnTo>
                  <a:lnTo>
                    <a:pt x="75" y="29"/>
                  </a:lnTo>
                  <a:lnTo>
                    <a:pt x="75" y="27"/>
                  </a:lnTo>
                  <a:lnTo>
                    <a:pt x="72" y="25"/>
                  </a:lnTo>
                  <a:lnTo>
                    <a:pt x="67" y="22"/>
                  </a:lnTo>
                  <a:lnTo>
                    <a:pt x="66" y="22"/>
                  </a:lnTo>
                  <a:lnTo>
                    <a:pt x="63" y="23"/>
                  </a:lnTo>
                  <a:lnTo>
                    <a:pt x="63" y="25"/>
                  </a:lnTo>
                  <a:lnTo>
                    <a:pt x="62" y="25"/>
                  </a:lnTo>
                  <a:lnTo>
                    <a:pt x="62" y="26"/>
                  </a:lnTo>
                  <a:lnTo>
                    <a:pt x="62" y="27"/>
                  </a:lnTo>
                  <a:lnTo>
                    <a:pt x="60" y="27"/>
                  </a:lnTo>
                  <a:lnTo>
                    <a:pt x="58" y="29"/>
                  </a:lnTo>
                  <a:lnTo>
                    <a:pt x="56" y="29"/>
                  </a:lnTo>
                  <a:lnTo>
                    <a:pt x="55" y="30"/>
                  </a:lnTo>
                  <a:lnTo>
                    <a:pt x="55" y="30"/>
                  </a:lnTo>
                  <a:lnTo>
                    <a:pt x="55" y="30"/>
                  </a:lnTo>
                  <a:lnTo>
                    <a:pt x="55" y="30"/>
                  </a:lnTo>
                  <a:lnTo>
                    <a:pt x="53" y="31"/>
                  </a:lnTo>
                  <a:lnTo>
                    <a:pt x="53" y="31"/>
                  </a:lnTo>
                  <a:lnTo>
                    <a:pt x="53" y="33"/>
                  </a:lnTo>
                  <a:lnTo>
                    <a:pt x="44" y="33"/>
                  </a:lnTo>
                  <a:lnTo>
                    <a:pt x="44" y="31"/>
                  </a:lnTo>
                  <a:lnTo>
                    <a:pt x="43" y="30"/>
                  </a:lnTo>
                  <a:lnTo>
                    <a:pt x="43" y="30"/>
                  </a:lnTo>
                  <a:lnTo>
                    <a:pt x="41" y="30"/>
                  </a:lnTo>
                  <a:lnTo>
                    <a:pt x="33" y="30"/>
                  </a:lnTo>
                  <a:lnTo>
                    <a:pt x="32" y="30"/>
                  </a:lnTo>
                  <a:lnTo>
                    <a:pt x="30" y="30"/>
                  </a:lnTo>
                  <a:lnTo>
                    <a:pt x="29" y="31"/>
                  </a:lnTo>
                  <a:lnTo>
                    <a:pt x="28" y="30"/>
                  </a:lnTo>
                  <a:lnTo>
                    <a:pt x="24" y="26"/>
                  </a:lnTo>
                  <a:lnTo>
                    <a:pt x="22" y="25"/>
                  </a:lnTo>
                  <a:lnTo>
                    <a:pt x="22" y="25"/>
                  </a:lnTo>
                  <a:lnTo>
                    <a:pt x="21" y="23"/>
                  </a:lnTo>
                  <a:lnTo>
                    <a:pt x="21" y="23"/>
                  </a:lnTo>
                  <a:lnTo>
                    <a:pt x="19" y="23"/>
                  </a:lnTo>
                  <a:lnTo>
                    <a:pt x="19" y="22"/>
                  </a:lnTo>
                  <a:lnTo>
                    <a:pt x="19" y="21"/>
                  </a:lnTo>
                  <a:lnTo>
                    <a:pt x="19" y="21"/>
                  </a:lnTo>
                  <a:lnTo>
                    <a:pt x="19" y="21"/>
                  </a:lnTo>
                  <a:lnTo>
                    <a:pt x="13" y="22"/>
                  </a:lnTo>
                  <a:lnTo>
                    <a:pt x="13" y="22"/>
                  </a:lnTo>
                  <a:lnTo>
                    <a:pt x="11" y="22"/>
                  </a:lnTo>
                  <a:lnTo>
                    <a:pt x="11" y="22"/>
                  </a:lnTo>
                  <a:lnTo>
                    <a:pt x="10" y="22"/>
                  </a:lnTo>
                  <a:lnTo>
                    <a:pt x="10" y="23"/>
                  </a:lnTo>
                  <a:lnTo>
                    <a:pt x="10" y="23"/>
                  </a:lnTo>
                  <a:lnTo>
                    <a:pt x="10" y="25"/>
                  </a:lnTo>
                  <a:lnTo>
                    <a:pt x="10" y="25"/>
                  </a:lnTo>
                  <a:lnTo>
                    <a:pt x="9" y="27"/>
                  </a:lnTo>
                  <a:lnTo>
                    <a:pt x="7" y="27"/>
                  </a:lnTo>
                  <a:lnTo>
                    <a:pt x="7" y="30"/>
                  </a:lnTo>
                  <a:lnTo>
                    <a:pt x="7" y="30"/>
                  </a:lnTo>
                  <a:lnTo>
                    <a:pt x="7" y="31"/>
                  </a:lnTo>
                  <a:lnTo>
                    <a:pt x="6" y="31"/>
                  </a:lnTo>
                  <a:lnTo>
                    <a:pt x="6" y="31"/>
                  </a:lnTo>
                  <a:lnTo>
                    <a:pt x="6" y="33"/>
                  </a:lnTo>
                  <a:lnTo>
                    <a:pt x="6" y="34"/>
                  </a:lnTo>
                  <a:lnTo>
                    <a:pt x="6" y="34"/>
                  </a:lnTo>
                  <a:lnTo>
                    <a:pt x="5" y="36"/>
                  </a:lnTo>
                  <a:lnTo>
                    <a:pt x="5" y="37"/>
                  </a:lnTo>
                  <a:lnTo>
                    <a:pt x="5" y="37"/>
                  </a:lnTo>
                  <a:lnTo>
                    <a:pt x="5" y="38"/>
                  </a:lnTo>
                  <a:lnTo>
                    <a:pt x="2" y="38"/>
                  </a:lnTo>
                  <a:lnTo>
                    <a:pt x="0" y="40"/>
                  </a:lnTo>
                  <a:lnTo>
                    <a:pt x="0" y="40"/>
                  </a:lnTo>
                  <a:lnTo>
                    <a:pt x="0" y="40"/>
                  </a:lnTo>
                  <a:lnTo>
                    <a:pt x="0" y="41"/>
                  </a:lnTo>
                  <a:lnTo>
                    <a:pt x="2" y="41"/>
                  </a:lnTo>
                  <a:lnTo>
                    <a:pt x="0" y="42"/>
                  </a:lnTo>
                  <a:lnTo>
                    <a:pt x="0" y="44"/>
                  </a:lnTo>
                  <a:lnTo>
                    <a:pt x="2" y="45"/>
                  </a:lnTo>
                  <a:lnTo>
                    <a:pt x="3" y="45"/>
                  </a:lnTo>
                  <a:lnTo>
                    <a:pt x="3" y="45"/>
                  </a:lnTo>
                  <a:lnTo>
                    <a:pt x="7" y="45"/>
                  </a:lnTo>
                  <a:lnTo>
                    <a:pt x="9" y="46"/>
                  </a:lnTo>
                  <a:lnTo>
                    <a:pt x="10" y="48"/>
                  </a:lnTo>
                  <a:lnTo>
                    <a:pt x="13" y="50"/>
                  </a:lnTo>
                  <a:lnTo>
                    <a:pt x="13" y="50"/>
                  </a:lnTo>
                  <a:lnTo>
                    <a:pt x="13" y="52"/>
                  </a:lnTo>
                  <a:lnTo>
                    <a:pt x="13" y="53"/>
                  </a:lnTo>
                  <a:lnTo>
                    <a:pt x="13" y="53"/>
                  </a:lnTo>
                  <a:lnTo>
                    <a:pt x="13" y="55"/>
                  </a:lnTo>
                  <a:lnTo>
                    <a:pt x="14" y="56"/>
                  </a:lnTo>
                  <a:lnTo>
                    <a:pt x="17" y="56"/>
                  </a:lnTo>
                  <a:lnTo>
                    <a:pt x="19" y="59"/>
                  </a:lnTo>
                  <a:lnTo>
                    <a:pt x="22" y="60"/>
                  </a:lnTo>
                  <a:lnTo>
                    <a:pt x="22" y="60"/>
                  </a:lnTo>
                  <a:lnTo>
                    <a:pt x="24" y="61"/>
                  </a:lnTo>
                  <a:lnTo>
                    <a:pt x="25" y="63"/>
                  </a:lnTo>
                  <a:lnTo>
                    <a:pt x="25" y="63"/>
                  </a:lnTo>
                  <a:lnTo>
                    <a:pt x="25" y="65"/>
                  </a:lnTo>
                  <a:lnTo>
                    <a:pt x="25" y="65"/>
                  </a:lnTo>
                  <a:lnTo>
                    <a:pt x="25" y="67"/>
                  </a:lnTo>
                  <a:lnTo>
                    <a:pt x="26" y="67"/>
                  </a:lnTo>
                  <a:lnTo>
                    <a:pt x="26" y="68"/>
                  </a:lnTo>
                  <a:lnTo>
                    <a:pt x="28" y="70"/>
                  </a:lnTo>
                  <a:lnTo>
                    <a:pt x="28" y="70"/>
                  </a:lnTo>
                  <a:lnTo>
                    <a:pt x="29" y="71"/>
                  </a:lnTo>
                  <a:lnTo>
                    <a:pt x="30" y="71"/>
                  </a:lnTo>
                  <a:lnTo>
                    <a:pt x="32" y="72"/>
                  </a:lnTo>
                  <a:lnTo>
                    <a:pt x="33" y="72"/>
                  </a:lnTo>
                  <a:lnTo>
                    <a:pt x="34" y="74"/>
                  </a:lnTo>
                  <a:lnTo>
                    <a:pt x="34" y="74"/>
                  </a:lnTo>
                  <a:lnTo>
                    <a:pt x="34" y="75"/>
                  </a:lnTo>
                  <a:lnTo>
                    <a:pt x="36" y="75"/>
                  </a:lnTo>
                  <a:lnTo>
                    <a:pt x="36" y="76"/>
                  </a:lnTo>
                  <a:lnTo>
                    <a:pt x="36" y="79"/>
                  </a:lnTo>
                  <a:lnTo>
                    <a:pt x="36" y="79"/>
                  </a:lnTo>
                  <a:lnTo>
                    <a:pt x="37" y="80"/>
                  </a:lnTo>
                  <a:lnTo>
                    <a:pt x="37" y="82"/>
                  </a:lnTo>
                  <a:lnTo>
                    <a:pt x="39" y="82"/>
                  </a:lnTo>
                  <a:lnTo>
                    <a:pt x="40" y="83"/>
                  </a:lnTo>
                  <a:lnTo>
                    <a:pt x="41" y="84"/>
                  </a:lnTo>
                  <a:lnTo>
                    <a:pt x="41" y="84"/>
                  </a:lnTo>
                  <a:lnTo>
                    <a:pt x="41" y="86"/>
                  </a:lnTo>
                  <a:lnTo>
                    <a:pt x="43" y="86"/>
                  </a:lnTo>
                  <a:lnTo>
                    <a:pt x="43" y="86"/>
                  </a:lnTo>
                  <a:lnTo>
                    <a:pt x="44" y="87"/>
                  </a:lnTo>
                  <a:lnTo>
                    <a:pt x="44" y="87"/>
                  </a:lnTo>
                  <a:lnTo>
                    <a:pt x="45" y="89"/>
                  </a:lnTo>
                  <a:lnTo>
                    <a:pt x="47" y="89"/>
                  </a:lnTo>
                  <a:lnTo>
                    <a:pt x="47" y="89"/>
                  </a:lnTo>
                  <a:lnTo>
                    <a:pt x="48" y="89"/>
                  </a:lnTo>
                  <a:lnTo>
                    <a:pt x="48" y="90"/>
                  </a:lnTo>
                  <a:lnTo>
                    <a:pt x="49" y="90"/>
                  </a:lnTo>
                  <a:lnTo>
                    <a:pt x="49" y="89"/>
                  </a:lnTo>
                  <a:lnTo>
                    <a:pt x="51" y="87"/>
                  </a:lnTo>
                  <a:lnTo>
                    <a:pt x="52" y="87"/>
                  </a:lnTo>
                  <a:lnTo>
                    <a:pt x="55" y="87"/>
                  </a:lnTo>
                  <a:lnTo>
                    <a:pt x="56" y="89"/>
                  </a:lnTo>
                  <a:lnTo>
                    <a:pt x="58" y="89"/>
                  </a:lnTo>
                  <a:lnTo>
                    <a:pt x="58" y="89"/>
                  </a:lnTo>
                  <a:lnTo>
                    <a:pt x="60" y="87"/>
                  </a:lnTo>
                  <a:lnTo>
                    <a:pt x="60" y="86"/>
                  </a:lnTo>
                  <a:lnTo>
                    <a:pt x="62" y="86"/>
                  </a:lnTo>
                  <a:lnTo>
                    <a:pt x="63" y="86"/>
                  </a:lnTo>
                  <a:lnTo>
                    <a:pt x="64" y="87"/>
                  </a:lnTo>
                  <a:lnTo>
                    <a:pt x="66" y="89"/>
                  </a:lnTo>
                  <a:lnTo>
                    <a:pt x="66" y="90"/>
                  </a:lnTo>
                  <a:lnTo>
                    <a:pt x="67" y="91"/>
                  </a:lnTo>
                  <a:lnTo>
                    <a:pt x="68" y="93"/>
                  </a:lnTo>
                  <a:lnTo>
                    <a:pt x="71" y="94"/>
                  </a:lnTo>
                  <a:lnTo>
                    <a:pt x="72" y="95"/>
                  </a:lnTo>
                  <a:lnTo>
                    <a:pt x="72" y="95"/>
                  </a:lnTo>
                  <a:lnTo>
                    <a:pt x="72" y="95"/>
                  </a:lnTo>
                  <a:lnTo>
                    <a:pt x="72" y="97"/>
                  </a:lnTo>
                  <a:lnTo>
                    <a:pt x="74" y="97"/>
                  </a:lnTo>
                  <a:lnTo>
                    <a:pt x="74" y="97"/>
                  </a:lnTo>
                  <a:lnTo>
                    <a:pt x="75" y="97"/>
                  </a:lnTo>
                  <a:lnTo>
                    <a:pt x="75" y="97"/>
                  </a:lnTo>
                  <a:lnTo>
                    <a:pt x="75" y="98"/>
                  </a:lnTo>
                  <a:lnTo>
                    <a:pt x="75" y="98"/>
                  </a:lnTo>
                  <a:lnTo>
                    <a:pt x="77" y="98"/>
                  </a:lnTo>
                  <a:lnTo>
                    <a:pt x="77" y="98"/>
                  </a:lnTo>
                  <a:lnTo>
                    <a:pt x="77" y="97"/>
                  </a:lnTo>
                  <a:lnTo>
                    <a:pt x="78" y="95"/>
                  </a:lnTo>
                  <a:lnTo>
                    <a:pt x="79" y="95"/>
                  </a:lnTo>
                  <a:lnTo>
                    <a:pt x="81" y="95"/>
                  </a:lnTo>
                  <a:lnTo>
                    <a:pt x="82" y="95"/>
                  </a:lnTo>
                  <a:lnTo>
                    <a:pt x="83" y="97"/>
                  </a:lnTo>
                  <a:lnTo>
                    <a:pt x="85" y="97"/>
                  </a:lnTo>
                  <a:lnTo>
                    <a:pt x="85" y="97"/>
                  </a:lnTo>
                  <a:lnTo>
                    <a:pt x="87" y="95"/>
                  </a:lnTo>
                  <a:lnTo>
                    <a:pt x="87" y="95"/>
                  </a:lnTo>
                  <a:lnTo>
                    <a:pt x="87" y="97"/>
                  </a:lnTo>
                  <a:lnTo>
                    <a:pt x="89" y="97"/>
                  </a:lnTo>
                  <a:lnTo>
                    <a:pt x="90" y="98"/>
                  </a:lnTo>
                  <a:lnTo>
                    <a:pt x="90" y="98"/>
                  </a:lnTo>
                  <a:lnTo>
                    <a:pt x="90" y="98"/>
                  </a:lnTo>
                  <a:lnTo>
                    <a:pt x="92" y="98"/>
                  </a:lnTo>
                  <a:lnTo>
                    <a:pt x="92" y="97"/>
                  </a:lnTo>
                  <a:lnTo>
                    <a:pt x="92" y="97"/>
                  </a:lnTo>
                  <a:lnTo>
                    <a:pt x="93" y="97"/>
                  </a:lnTo>
                  <a:lnTo>
                    <a:pt x="96" y="95"/>
                  </a:lnTo>
                  <a:lnTo>
                    <a:pt x="97" y="95"/>
                  </a:lnTo>
                  <a:lnTo>
                    <a:pt x="97" y="95"/>
                  </a:lnTo>
                  <a:lnTo>
                    <a:pt x="98" y="95"/>
                  </a:lnTo>
                  <a:lnTo>
                    <a:pt x="101" y="94"/>
                  </a:lnTo>
                  <a:lnTo>
                    <a:pt x="102" y="95"/>
                  </a:lnTo>
                  <a:lnTo>
                    <a:pt x="104" y="95"/>
                  </a:lnTo>
                  <a:lnTo>
                    <a:pt x="106" y="95"/>
                  </a:lnTo>
                  <a:lnTo>
                    <a:pt x="106" y="95"/>
                  </a:lnTo>
                  <a:lnTo>
                    <a:pt x="106" y="95"/>
                  </a:lnTo>
                  <a:lnTo>
                    <a:pt x="109" y="93"/>
                  </a:lnTo>
                  <a:lnTo>
                    <a:pt x="112" y="90"/>
                  </a:lnTo>
                  <a:lnTo>
                    <a:pt x="113" y="89"/>
                  </a:lnTo>
                  <a:lnTo>
                    <a:pt x="116" y="86"/>
                  </a:lnTo>
                  <a:lnTo>
                    <a:pt x="119" y="83"/>
                  </a:lnTo>
                  <a:lnTo>
                    <a:pt x="121" y="80"/>
                  </a:lnTo>
                  <a:lnTo>
                    <a:pt x="124" y="78"/>
                  </a:lnTo>
                  <a:lnTo>
                    <a:pt x="127" y="76"/>
                  </a:lnTo>
                  <a:lnTo>
                    <a:pt x="125" y="76"/>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67" name="Rwanda">
              <a:extLst>
                <a:ext uri="{FF2B5EF4-FFF2-40B4-BE49-F238E27FC236}">
                  <a16:creationId xmlns:a16="http://schemas.microsoft.com/office/drawing/2014/main" id="{99646C83-3622-4735-BAC7-D0DBBF8B5404}"/>
                </a:ext>
              </a:extLst>
            </p:cNvPr>
            <p:cNvSpPr>
              <a:spLocks/>
            </p:cNvSpPr>
            <p:nvPr/>
          </p:nvSpPr>
          <p:spPr bwMode="auto">
            <a:xfrm>
              <a:off x="5718897" y="4012549"/>
              <a:ext cx="46164" cy="38470"/>
            </a:xfrm>
            <a:custGeom>
              <a:avLst/>
              <a:gdLst>
                <a:gd name="T0" fmla="*/ 24 w 24"/>
                <a:gd name="T1" fmla="*/ 11 h 20"/>
                <a:gd name="T2" fmla="*/ 24 w 24"/>
                <a:gd name="T3" fmla="*/ 7 h 20"/>
                <a:gd name="T4" fmla="*/ 22 w 24"/>
                <a:gd name="T5" fmla="*/ 4 h 20"/>
                <a:gd name="T6" fmla="*/ 21 w 24"/>
                <a:gd name="T7" fmla="*/ 4 h 20"/>
                <a:gd name="T8" fmla="*/ 19 w 24"/>
                <a:gd name="T9" fmla="*/ 1 h 20"/>
                <a:gd name="T10" fmla="*/ 19 w 24"/>
                <a:gd name="T11" fmla="*/ 0 h 20"/>
                <a:gd name="T12" fmla="*/ 18 w 24"/>
                <a:gd name="T13" fmla="*/ 0 h 20"/>
                <a:gd name="T14" fmla="*/ 17 w 24"/>
                <a:gd name="T15" fmla="*/ 1 h 20"/>
                <a:gd name="T16" fmla="*/ 15 w 24"/>
                <a:gd name="T17" fmla="*/ 3 h 20"/>
                <a:gd name="T18" fmla="*/ 15 w 24"/>
                <a:gd name="T19" fmla="*/ 4 h 20"/>
                <a:gd name="T20" fmla="*/ 13 w 24"/>
                <a:gd name="T21" fmla="*/ 4 h 20"/>
                <a:gd name="T22" fmla="*/ 13 w 24"/>
                <a:gd name="T23" fmla="*/ 4 h 20"/>
                <a:gd name="T24" fmla="*/ 11 w 24"/>
                <a:gd name="T25" fmla="*/ 3 h 20"/>
                <a:gd name="T26" fmla="*/ 9 w 24"/>
                <a:gd name="T27" fmla="*/ 4 h 20"/>
                <a:gd name="T28" fmla="*/ 7 w 24"/>
                <a:gd name="T29" fmla="*/ 4 h 20"/>
                <a:gd name="T30" fmla="*/ 6 w 24"/>
                <a:gd name="T31" fmla="*/ 5 h 20"/>
                <a:gd name="T32" fmla="*/ 5 w 24"/>
                <a:gd name="T33" fmla="*/ 7 h 20"/>
                <a:gd name="T34" fmla="*/ 6 w 24"/>
                <a:gd name="T35" fmla="*/ 9 h 20"/>
                <a:gd name="T36" fmla="*/ 6 w 24"/>
                <a:gd name="T37" fmla="*/ 11 h 20"/>
                <a:gd name="T38" fmla="*/ 5 w 24"/>
                <a:gd name="T39" fmla="*/ 12 h 20"/>
                <a:gd name="T40" fmla="*/ 5 w 24"/>
                <a:gd name="T41" fmla="*/ 13 h 20"/>
                <a:gd name="T42" fmla="*/ 3 w 24"/>
                <a:gd name="T43" fmla="*/ 15 h 20"/>
                <a:gd name="T44" fmla="*/ 2 w 24"/>
                <a:gd name="T45" fmla="*/ 15 h 20"/>
                <a:gd name="T46" fmla="*/ 0 w 24"/>
                <a:gd name="T47" fmla="*/ 16 h 20"/>
                <a:gd name="T48" fmla="*/ 0 w 24"/>
                <a:gd name="T49" fmla="*/ 16 h 20"/>
                <a:gd name="T50" fmla="*/ 2 w 24"/>
                <a:gd name="T51" fmla="*/ 19 h 20"/>
                <a:gd name="T52" fmla="*/ 3 w 24"/>
                <a:gd name="T53" fmla="*/ 18 h 20"/>
                <a:gd name="T54" fmla="*/ 3 w 24"/>
                <a:gd name="T55" fmla="*/ 18 h 20"/>
                <a:gd name="T56" fmla="*/ 6 w 24"/>
                <a:gd name="T57" fmla="*/ 18 h 20"/>
                <a:gd name="T58" fmla="*/ 7 w 24"/>
                <a:gd name="T59" fmla="*/ 20 h 20"/>
                <a:gd name="T60" fmla="*/ 10 w 24"/>
                <a:gd name="T61" fmla="*/ 19 h 20"/>
                <a:gd name="T62" fmla="*/ 11 w 24"/>
                <a:gd name="T63" fmla="*/ 19 h 20"/>
                <a:gd name="T64" fmla="*/ 13 w 24"/>
                <a:gd name="T65" fmla="*/ 18 h 20"/>
                <a:gd name="T66" fmla="*/ 13 w 24"/>
                <a:gd name="T67" fmla="*/ 15 h 20"/>
                <a:gd name="T68" fmla="*/ 14 w 24"/>
                <a:gd name="T69" fmla="*/ 15 h 20"/>
                <a:gd name="T70" fmla="*/ 15 w 24"/>
                <a:gd name="T71" fmla="*/ 15 h 20"/>
                <a:gd name="T72" fmla="*/ 17 w 24"/>
                <a:gd name="T73" fmla="*/ 15 h 20"/>
                <a:gd name="T74" fmla="*/ 18 w 24"/>
                <a:gd name="T75" fmla="*/ 13 h 20"/>
                <a:gd name="T76" fmla="*/ 19 w 24"/>
                <a:gd name="T77" fmla="*/ 15 h 20"/>
                <a:gd name="T78" fmla="*/ 21 w 24"/>
                <a:gd name="T79" fmla="*/ 15 h 20"/>
                <a:gd name="T80" fmla="*/ 22 w 24"/>
                <a:gd name="T81" fmla="*/ 15 h 20"/>
                <a:gd name="T82" fmla="*/ 22 w 24"/>
                <a:gd name="T83" fmla="*/ 15 h 20"/>
                <a:gd name="T84" fmla="*/ 24 w 24"/>
                <a:gd name="T85" fmla="*/ 13 h 20"/>
                <a:gd name="T86" fmla="*/ 24 w 24"/>
                <a:gd name="T8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 h="20">
                  <a:moveTo>
                    <a:pt x="24" y="11"/>
                  </a:moveTo>
                  <a:lnTo>
                    <a:pt x="24" y="11"/>
                  </a:lnTo>
                  <a:lnTo>
                    <a:pt x="22" y="9"/>
                  </a:lnTo>
                  <a:lnTo>
                    <a:pt x="24" y="7"/>
                  </a:lnTo>
                  <a:lnTo>
                    <a:pt x="22" y="5"/>
                  </a:lnTo>
                  <a:lnTo>
                    <a:pt x="22" y="4"/>
                  </a:lnTo>
                  <a:lnTo>
                    <a:pt x="22" y="4"/>
                  </a:lnTo>
                  <a:lnTo>
                    <a:pt x="21" y="4"/>
                  </a:lnTo>
                  <a:lnTo>
                    <a:pt x="19" y="1"/>
                  </a:lnTo>
                  <a:lnTo>
                    <a:pt x="19" y="1"/>
                  </a:lnTo>
                  <a:lnTo>
                    <a:pt x="19" y="0"/>
                  </a:lnTo>
                  <a:lnTo>
                    <a:pt x="19" y="0"/>
                  </a:lnTo>
                  <a:lnTo>
                    <a:pt x="19" y="0"/>
                  </a:lnTo>
                  <a:lnTo>
                    <a:pt x="18" y="0"/>
                  </a:lnTo>
                  <a:lnTo>
                    <a:pt x="18" y="0"/>
                  </a:lnTo>
                  <a:lnTo>
                    <a:pt x="17" y="1"/>
                  </a:lnTo>
                  <a:lnTo>
                    <a:pt x="17" y="1"/>
                  </a:lnTo>
                  <a:lnTo>
                    <a:pt x="15" y="3"/>
                  </a:lnTo>
                  <a:lnTo>
                    <a:pt x="15" y="3"/>
                  </a:lnTo>
                  <a:lnTo>
                    <a:pt x="15" y="4"/>
                  </a:lnTo>
                  <a:lnTo>
                    <a:pt x="14" y="4"/>
                  </a:lnTo>
                  <a:lnTo>
                    <a:pt x="13" y="4"/>
                  </a:lnTo>
                  <a:lnTo>
                    <a:pt x="13" y="4"/>
                  </a:lnTo>
                  <a:lnTo>
                    <a:pt x="13" y="4"/>
                  </a:lnTo>
                  <a:lnTo>
                    <a:pt x="11" y="4"/>
                  </a:lnTo>
                  <a:lnTo>
                    <a:pt x="11" y="3"/>
                  </a:lnTo>
                  <a:lnTo>
                    <a:pt x="9" y="4"/>
                  </a:lnTo>
                  <a:lnTo>
                    <a:pt x="9" y="4"/>
                  </a:lnTo>
                  <a:lnTo>
                    <a:pt x="9" y="4"/>
                  </a:lnTo>
                  <a:lnTo>
                    <a:pt x="7" y="4"/>
                  </a:lnTo>
                  <a:lnTo>
                    <a:pt x="7" y="5"/>
                  </a:lnTo>
                  <a:lnTo>
                    <a:pt x="6" y="5"/>
                  </a:lnTo>
                  <a:lnTo>
                    <a:pt x="6" y="7"/>
                  </a:lnTo>
                  <a:lnTo>
                    <a:pt x="5" y="7"/>
                  </a:lnTo>
                  <a:lnTo>
                    <a:pt x="5" y="8"/>
                  </a:lnTo>
                  <a:lnTo>
                    <a:pt x="6" y="9"/>
                  </a:lnTo>
                  <a:lnTo>
                    <a:pt x="6" y="11"/>
                  </a:lnTo>
                  <a:lnTo>
                    <a:pt x="6" y="11"/>
                  </a:lnTo>
                  <a:lnTo>
                    <a:pt x="6" y="12"/>
                  </a:lnTo>
                  <a:lnTo>
                    <a:pt x="5" y="12"/>
                  </a:lnTo>
                  <a:lnTo>
                    <a:pt x="5" y="12"/>
                  </a:lnTo>
                  <a:lnTo>
                    <a:pt x="5" y="13"/>
                  </a:lnTo>
                  <a:lnTo>
                    <a:pt x="3" y="13"/>
                  </a:lnTo>
                  <a:lnTo>
                    <a:pt x="3" y="15"/>
                  </a:lnTo>
                  <a:lnTo>
                    <a:pt x="3" y="15"/>
                  </a:lnTo>
                  <a:lnTo>
                    <a:pt x="2" y="15"/>
                  </a:lnTo>
                  <a:lnTo>
                    <a:pt x="2" y="15"/>
                  </a:lnTo>
                  <a:lnTo>
                    <a:pt x="0" y="16"/>
                  </a:lnTo>
                  <a:lnTo>
                    <a:pt x="0" y="16"/>
                  </a:lnTo>
                  <a:lnTo>
                    <a:pt x="0" y="16"/>
                  </a:lnTo>
                  <a:lnTo>
                    <a:pt x="0" y="18"/>
                  </a:lnTo>
                  <a:lnTo>
                    <a:pt x="2" y="19"/>
                  </a:lnTo>
                  <a:lnTo>
                    <a:pt x="2" y="19"/>
                  </a:lnTo>
                  <a:lnTo>
                    <a:pt x="3" y="18"/>
                  </a:lnTo>
                  <a:lnTo>
                    <a:pt x="3" y="18"/>
                  </a:lnTo>
                  <a:lnTo>
                    <a:pt x="3" y="18"/>
                  </a:lnTo>
                  <a:lnTo>
                    <a:pt x="5" y="18"/>
                  </a:lnTo>
                  <a:lnTo>
                    <a:pt x="6" y="18"/>
                  </a:lnTo>
                  <a:lnTo>
                    <a:pt x="6" y="19"/>
                  </a:lnTo>
                  <a:lnTo>
                    <a:pt x="7" y="20"/>
                  </a:lnTo>
                  <a:lnTo>
                    <a:pt x="7" y="20"/>
                  </a:lnTo>
                  <a:lnTo>
                    <a:pt x="10" y="19"/>
                  </a:lnTo>
                  <a:lnTo>
                    <a:pt x="10" y="19"/>
                  </a:lnTo>
                  <a:lnTo>
                    <a:pt x="11" y="19"/>
                  </a:lnTo>
                  <a:lnTo>
                    <a:pt x="13" y="19"/>
                  </a:lnTo>
                  <a:lnTo>
                    <a:pt x="13" y="18"/>
                  </a:lnTo>
                  <a:lnTo>
                    <a:pt x="13" y="16"/>
                  </a:lnTo>
                  <a:lnTo>
                    <a:pt x="13" y="15"/>
                  </a:lnTo>
                  <a:lnTo>
                    <a:pt x="13" y="15"/>
                  </a:lnTo>
                  <a:lnTo>
                    <a:pt x="14" y="15"/>
                  </a:lnTo>
                  <a:lnTo>
                    <a:pt x="15" y="15"/>
                  </a:lnTo>
                  <a:lnTo>
                    <a:pt x="15" y="15"/>
                  </a:lnTo>
                  <a:lnTo>
                    <a:pt x="15" y="15"/>
                  </a:lnTo>
                  <a:lnTo>
                    <a:pt x="17" y="15"/>
                  </a:lnTo>
                  <a:lnTo>
                    <a:pt x="17" y="15"/>
                  </a:lnTo>
                  <a:lnTo>
                    <a:pt x="18" y="13"/>
                  </a:lnTo>
                  <a:lnTo>
                    <a:pt x="19" y="15"/>
                  </a:lnTo>
                  <a:lnTo>
                    <a:pt x="19" y="15"/>
                  </a:lnTo>
                  <a:lnTo>
                    <a:pt x="19" y="15"/>
                  </a:lnTo>
                  <a:lnTo>
                    <a:pt x="21" y="15"/>
                  </a:lnTo>
                  <a:lnTo>
                    <a:pt x="21" y="15"/>
                  </a:lnTo>
                  <a:lnTo>
                    <a:pt x="22" y="15"/>
                  </a:lnTo>
                  <a:lnTo>
                    <a:pt x="22" y="15"/>
                  </a:lnTo>
                  <a:lnTo>
                    <a:pt x="22" y="15"/>
                  </a:lnTo>
                  <a:lnTo>
                    <a:pt x="24" y="15"/>
                  </a:lnTo>
                  <a:lnTo>
                    <a:pt x="24" y="13"/>
                  </a:lnTo>
                  <a:lnTo>
                    <a:pt x="24" y="12"/>
                  </a:lnTo>
                  <a:lnTo>
                    <a:pt x="24" y="1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grpSp>
          <p:nvGrpSpPr>
            <p:cNvPr id="68" name="Russia">
              <a:extLst>
                <a:ext uri="{FF2B5EF4-FFF2-40B4-BE49-F238E27FC236}">
                  <a16:creationId xmlns:a16="http://schemas.microsoft.com/office/drawing/2014/main" id="{FACFA180-CACD-48C2-A897-09398B28D026}"/>
                </a:ext>
              </a:extLst>
            </p:cNvPr>
            <p:cNvGrpSpPr/>
            <p:nvPr/>
          </p:nvGrpSpPr>
          <p:grpSpPr>
            <a:xfrm>
              <a:off x="5518853" y="1606252"/>
              <a:ext cx="3716199" cy="1434930"/>
              <a:chOff x="5518853" y="1957977"/>
              <a:chExt cx="3716199" cy="1434930"/>
            </a:xfrm>
            <a:solidFill>
              <a:schemeClr val="bg1">
                <a:lumMod val="75000"/>
              </a:schemeClr>
            </a:solidFill>
          </p:grpSpPr>
          <p:sp>
            <p:nvSpPr>
              <p:cNvPr id="263" name="Freeform 261">
                <a:extLst>
                  <a:ext uri="{FF2B5EF4-FFF2-40B4-BE49-F238E27FC236}">
                    <a16:creationId xmlns:a16="http://schemas.microsoft.com/office/drawing/2014/main" id="{ECAE4E14-B5BD-4BD5-998A-9A7DF6D437BE}"/>
                  </a:ext>
                </a:extLst>
              </p:cNvPr>
              <p:cNvSpPr>
                <a:spLocks/>
              </p:cNvSpPr>
              <p:nvPr/>
            </p:nvSpPr>
            <p:spPr bwMode="auto">
              <a:xfrm>
                <a:off x="6930701" y="2309978"/>
                <a:ext cx="9617" cy="3847"/>
              </a:xfrm>
              <a:custGeom>
                <a:avLst/>
                <a:gdLst>
                  <a:gd name="T0" fmla="*/ 4 w 5"/>
                  <a:gd name="T1" fmla="*/ 2 h 2"/>
                  <a:gd name="T2" fmla="*/ 4 w 5"/>
                  <a:gd name="T3" fmla="*/ 1 h 2"/>
                  <a:gd name="T4" fmla="*/ 5 w 5"/>
                  <a:gd name="T5" fmla="*/ 0 h 2"/>
                  <a:gd name="T6" fmla="*/ 2 w 5"/>
                  <a:gd name="T7" fmla="*/ 0 h 2"/>
                  <a:gd name="T8" fmla="*/ 1 w 5"/>
                  <a:gd name="T9" fmla="*/ 0 h 2"/>
                  <a:gd name="T10" fmla="*/ 0 w 5"/>
                  <a:gd name="T11" fmla="*/ 1 h 2"/>
                  <a:gd name="T12" fmla="*/ 0 w 5"/>
                  <a:gd name="T13" fmla="*/ 1 h 2"/>
                  <a:gd name="T14" fmla="*/ 4 w 5"/>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4" y="2"/>
                    </a:moveTo>
                    <a:lnTo>
                      <a:pt x="4" y="1"/>
                    </a:lnTo>
                    <a:lnTo>
                      <a:pt x="5" y="0"/>
                    </a:lnTo>
                    <a:lnTo>
                      <a:pt x="2" y="0"/>
                    </a:lnTo>
                    <a:lnTo>
                      <a:pt x="1" y="0"/>
                    </a:lnTo>
                    <a:lnTo>
                      <a:pt x="0" y="1"/>
                    </a:lnTo>
                    <a:lnTo>
                      <a:pt x="0" y="1"/>
                    </a:lnTo>
                    <a:lnTo>
                      <a:pt x="4" y="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64" name="Freeform 262">
                <a:extLst>
                  <a:ext uri="{FF2B5EF4-FFF2-40B4-BE49-F238E27FC236}">
                    <a16:creationId xmlns:a16="http://schemas.microsoft.com/office/drawing/2014/main" id="{0BCE9920-F1C6-4020-9E17-F4C7C90CA150}"/>
                  </a:ext>
                </a:extLst>
              </p:cNvPr>
              <p:cNvSpPr>
                <a:spLocks/>
              </p:cNvSpPr>
              <p:nvPr/>
            </p:nvSpPr>
            <p:spPr bwMode="auto">
              <a:xfrm>
                <a:off x="6969171" y="2288819"/>
                <a:ext cx="21158" cy="7694"/>
              </a:xfrm>
              <a:custGeom>
                <a:avLst/>
                <a:gdLst>
                  <a:gd name="T0" fmla="*/ 6 w 11"/>
                  <a:gd name="T1" fmla="*/ 3 h 4"/>
                  <a:gd name="T2" fmla="*/ 8 w 11"/>
                  <a:gd name="T3" fmla="*/ 4 h 4"/>
                  <a:gd name="T4" fmla="*/ 10 w 11"/>
                  <a:gd name="T5" fmla="*/ 3 h 4"/>
                  <a:gd name="T6" fmla="*/ 11 w 11"/>
                  <a:gd name="T7" fmla="*/ 1 h 4"/>
                  <a:gd name="T8" fmla="*/ 10 w 11"/>
                  <a:gd name="T9" fmla="*/ 0 h 4"/>
                  <a:gd name="T10" fmla="*/ 10 w 11"/>
                  <a:gd name="T11" fmla="*/ 0 h 4"/>
                  <a:gd name="T12" fmla="*/ 6 w 11"/>
                  <a:gd name="T13" fmla="*/ 1 h 4"/>
                  <a:gd name="T14" fmla="*/ 6 w 11"/>
                  <a:gd name="T15" fmla="*/ 0 h 4"/>
                  <a:gd name="T16" fmla="*/ 4 w 11"/>
                  <a:gd name="T17" fmla="*/ 0 h 4"/>
                  <a:gd name="T18" fmla="*/ 4 w 11"/>
                  <a:gd name="T19" fmla="*/ 1 h 4"/>
                  <a:gd name="T20" fmla="*/ 1 w 11"/>
                  <a:gd name="T21" fmla="*/ 1 h 4"/>
                  <a:gd name="T22" fmla="*/ 0 w 11"/>
                  <a:gd name="T23" fmla="*/ 3 h 4"/>
                  <a:gd name="T24" fmla="*/ 3 w 11"/>
                  <a:gd name="T25" fmla="*/ 3 h 4"/>
                  <a:gd name="T26" fmla="*/ 6 w 11"/>
                  <a:gd name="T2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4">
                    <a:moveTo>
                      <a:pt x="6" y="3"/>
                    </a:moveTo>
                    <a:lnTo>
                      <a:pt x="8" y="4"/>
                    </a:lnTo>
                    <a:lnTo>
                      <a:pt x="10" y="3"/>
                    </a:lnTo>
                    <a:lnTo>
                      <a:pt x="11" y="1"/>
                    </a:lnTo>
                    <a:lnTo>
                      <a:pt x="10" y="0"/>
                    </a:lnTo>
                    <a:lnTo>
                      <a:pt x="10" y="0"/>
                    </a:lnTo>
                    <a:lnTo>
                      <a:pt x="6" y="1"/>
                    </a:lnTo>
                    <a:lnTo>
                      <a:pt x="6" y="0"/>
                    </a:lnTo>
                    <a:lnTo>
                      <a:pt x="4" y="0"/>
                    </a:lnTo>
                    <a:lnTo>
                      <a:pt x="4" y="1"/>
                    </a:lnTo>
                    <a:lnTo>
                      <a:pt x="1" y="1"/>
                    </a:lnTo>
                    <a:lnTo>
                      <a:pt x="0" y="3"/>
                    </a:lnTo>
                    <a:lnTo>
                      <a:pt x="3" y="3"/>
                    </a:lnTo>
                    <a:lnTo>
                      <a:pt x="6" y="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65" name="Freeform 263">
                <a:extLst>
                  <a:ext uri="{FF2B5EF4-FFF2-40B4-BE49-F238E27FC236}">
                    <a16:creationId xmlns:a16="http://schemas.microsoft.com/office/drawing/2014/main" id="{701CBEB1-0E8D-4189-8725-88270B2EB450}"/>
                  </a:ext>
                </a:extLst>
              </p:cNvPr>
              <p:cNvSpPr>
                <a:spLocks/>
              </p:cNvSpPr>
              <p:nvPr/>
            </p:nvSpPr>
            <p:spPr bwMode="auto">
              <a:xfrm>
                <a:off x="7034570" y="2183027"/>
                <a:ext cx="9617" cy="5771"/>
              </a:xfrm>
              <a:custGeom>
                <a:avLst/>
                <a:gdLst>
                  <a:gd name="T0" fmla="*/ 1 w 5"/>
                  <a:gd name="T1" fmla="*/ 3 h 3"/>
                  <a:gd name="T2" fmla="*/ 4 w 5"/>
                  <a:gd name="T3" fmla="*/ 3 h 3"/>
                  <a:gd name="T4" fmla="*/ 5 w 5"/>
                  <a:gd name="T5" fmla="*/ 2 h 3"/>
                  <a:gd name="T6" fmla="*/ 5 w 5"/>
                  <a:gd name="T7" fmla="*/ 2 h 3"/>
                  <a:gd name="T8" fmla="*/ 4 w 5"/>
                  <a:gd name="T9" fmla="*/ 0 h 3"/>
                  <a:gd name="T10" fmla="*/ 1 w 5"/>
                  <a:gd name="T11" fmla="*/ 0 h 3"/>
                  <a:gd name="T12" fmla="*/ 0 w 5"/>
                  <a:gd name="T13" fmla="*/ 2 h 3"/>
                  <a:gd name="T14" fmla="*/ 0 w 5"/>
                  <a:gd name="T15" fmla="*/ 3 h 3"/>
                  <a:gd name="T16" fmla="*/ 0 w 5"/>
                  <a:gd name="T17" fmla="*/ 3 h 3"/>
                  <a:gd name="T18" fmla="*/ 1 w 5"/>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
                    <a:moveTo>
                      <a:pt x="1" y="3"/>
                    </a:moveTo>
                    <a:lnTo>
                      <a:pt x="4" y="3"/>
                    </a:lnTo>
                    <a:lnTo>
                      <a:pt x="5" y="2"/>
                    </a:lnTo>
                    <a:lnTo>
                      <a:pt x="5" y="2"/>
                    </a:lnTo>
                    <a:lnTo>
                      <a:pt x="4" y="0"/>
                    </a:lnTo>
                    <a:lnTo>
                      <a:pt x="1" y="0"/>
                    </a:lnTo>
                    <a:lnTo>
                      <a:pt x="0" y="2"/>
                    </a:lnTo>
                    <a:lnTo>
                      <a:pt x="0" y="3"/>
                    </a:lnTo>
                    <a:lnTo>
                      <a:pt x="0" y="3"/>
                    </a:lnTo>
                    <a:lnTo>
                      <a:pt x="1" y="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66" name="Freeform 264">
                <a:extLst>
                  <a:ext uri="{FF2B5EF4-FFF2-40B4-BE49-F238E27FC236}">
                    <a16:creationId xmlns:a16="http://schemas.microsoft.com/office/drawing/2014/main" id="{2894C3FB-011E-474A-A28D-257EB51F05FC}"/>
                  </a:ext>
                </a:extLst>
              </p:cNvPr>
              <p:cNvSpPr>
                <a:spLocks/>
              </p:cNvSpPr>
              <p:nvPr/>
            </p:nvSpPr>
            <p:spPr bwMode="auto">
              <a:xfrm>
                <a:off x="7167291" y="2231114"/>
                <a:ext cx="28852" cy="7694"/>
              </a:xfrm>
              <a:custGeom>
                <a:avLst/>
                <a:gdLst>
                  <a:gd name="T0" fmla="*/ 15 w 15"/>
                  <a:gd name="T1" fmla="*/ 1 h 4"/>
                  <a:gd name="T2" fmla="*/ 15 w 15"/>
                  <a:gd name="T3" fmla="*/ 0 h 4"/>
                  <a:gd name="T4" fmla="*/ 14 w 15"/>
                  <a:gd name="T5" fmla="*/ 0 h 4"/>
                  <a:gd name="T6" fmla="*/ 11 w 15"/>
                  <a:gd name="T7" fmla="*/ 0 h 4"/>
                  <a:gd name="T8" fmla="*/ 10 w 15"/>
                  <a:gd name="T9" fmla="*/ 0 h 4"/>
                  <a:gd name="T10" fmla="*/ 6 w 15"/>
                  <a:gd name="T11" fmla="*/ 0 h 4"/>
                  <a:gd name="T12" fmla="*/ 3 w 15"/>
                  <a:gd name="T13" fmla="*/ 1 h 4"/>
                  <a:gd name="T14" fmla="*/ 2 w 15"/>
                  <a:gd name="T15" fmla="*/ 0 h 4"/>
                  <a:gd name="T16" fmla="*/ 0 w 15"/>
                  <a:gd name="T17" fmla="*/ 1 h 4"/>
                  <a:gd name="T18" fmla="*/ 0 w 15"/>
                  <a:gd name="T19" fmla="*/ 1 h 4"/>
                  <a:gd name="T20" fmla="*/ 4 w 15"/>
                  <a:gd name="T21" fmla="*/ 3 h 4"/>
                  <a:gd name="T22" fmla="*/ 6 w 15"/>
                  <a:gd name="T23" fmla="*/ 3 h 4"/>
                  <a:gd name="T24" fmla="*/ 10 w 15"/>
                  <a:gd name="T25" fmla="*/ 3 h 4"/>
                  <a:gd name="T26" fmla="*/ 11 w 15"/>
                  <a:gd name="T27" fmla="*/ 4 h 4"/>
                  <a:gd name="T28" fmla="*/ 13 w 15"/>
                  <a:gd name="T29" fmla="*/ 3 h 4"/>
                  <a:gd name="T30" fmla="*/ 13 w 15"/>
                  <a:gd name="T31" fmla="*/ 1 h 4"/>
                  <a:gd name="T32" fmla="*/ 14 w 15"/>
                  <a:gd name="T33" fmla="*/ 1 h 4"/>
                  <a:gd name="T34" fmla="*/ 15 w 15"/>
                  <a:gd name="T3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4">
                    <a:moveTo>
                      <a:pt x="15" y="1"/>
                    </a:moveTo>
                    <a:lnTo>
                      <a:pt x="15" y="0"/>
                    </a:lnTo>
                    <a:lnTo>
                      <a:pt x="14" y="0"/>
                    </a:lnTo>
                    <a:lnTo>
                      <a:pt x="11" y="0"/>
                    </a:lnTo>
                    <a:lnTo>
                      <a:pt x="10" y="0"/>
                    </a:lnTo>
                    <a:lnTo>
                      <a:pt x="6" y="0"/>
                    </a:lnTo>
                    <a:lnTo>
                      <a:pt x="3" y="1"/>
                    </a:lnTo>
                    <a:lnTo>
                      <a:pt x="2" y="0"/>
                    </a:lnTo>
                    <a:lnTo>
                      <a:pt x="0" y="1"/>
                    </a:lnTo>
                    <a:lnTo>
                      <a:pt x="0" y="1"/>
                    </a:lnTo>
                    <a:lnTo>
                      <a:pt x="4" y="3"/>
                    </a:lnTo>
                    <a:lnTo>
                      <a:pt x="6" y="3"/>
                    </a:lnTo>
                    <a:lnTo>
                      <a:pt x="10" y="3"/>
                    </a:lnTo>
                    <a:lnTo>
                      <a:pt x="11" y="4"/>
                    </a:lnTo>
                    <a:lnTo>
                      <a:pt x="13" y="3"/>
                    </a:lnTo>
                    <a:lnTo>
                      <a:pt x="13" y="1"/>
                    </a:lnTo>
                    <a:lnTo>
                      <a:pt x="14" y="1"/>
                    </a:lnTo>
                    <a:lnTo>
                      <a:pt x="15" y="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67" name="Freeform 265">
                <a:extLst>
                  <a:ext uri="{FF2B5EF4-FFF2-40B4-BE49-F238E27FC236}">
                    <a16:creationId xmlns:a16="http://schemas.microsoft.com/office/drawing/2014/main" id="{359FC195-A7E9-4F7E-A1AC-51893D0572E1}"/>
                  </a:ext>
                </a:extLst>
              </p:cNvPr>
              <p:cNvSpPr>
                <a:spLocks/>
              </p:cNvSpPr>
              <p:nvPr/>
            </p:nvSpPr>
            <p:spPr bwMode="auto">
              <a:xfrm>
                <a:off x="7199991" y="2229191"/>
                <a:ext cx="3847" cy="7694"/>
              </a:xfrm>
              <a:custGeom>
                <a:avLst/>
                <a:gdLst>
                  <a:gd name="T0" fmla="*/ 1 w 2"/>
                  <a:gd name="T1" fmla="*/ 0 h 4"/>
                  <a:gd name="T2" fmla="*/ 1 w 2"/>
                  <a:gd name="T3" fmla="*/ 0 h 4"/>
                  <a:gd name="T4" fmla="*/ 1 w 2"/>
                  <a:gd name="T5" fmla="*/ 0 h 4"/>
                  <a:gd name="T6" fmla="*/ 0 w 2"/>
                  <a:gd name="T7" fmla="*/ 2 h 4"/>
                  <a:gd name="T8" fmla="*/ 0 w 2"/>
                  <a:gd name="T9" fmla="*/ 2 h 4"/>
                  <a:gd name="T10" fmla="*/ 0 w 2"/>
                  <a:gd name="T11" fmla="*/ 4 h 4"/>
                  <a:gd name="T12" fmla="*/ 0 w 2"/>
                  <a:gd name="T13" fmla="*/ 4 h 4"/>
                  <a:gd name="T14" fmla="*/ 1 w 2"/>
                  <a:gd name="T15" fmla="*/ 4 h 4"/>
                  <a:gd name="T16" fmla="*/ 2 w 2"/>
                  <a:gd name="T17" fmla="*/ 2 h 4"/>
                  <a:gd name="T18" fmla="*/ 2 w 2"/>
                  <a:gd name="T19" fmla="*/ 1 h 4"/>
                  <a:gd name="T20" fmla="*/ 2 w 2"/>
                  <a:gd name="T21" fmla="*/ 1 h 4"/>
                  <a:gd name="T22" fmla="*/ 2 w 2"/>
                  <a:gd name="T23" fmla="*/ 0 h 4"/>
                  <a:gd name="T24" fmla="*/ 1 w 2"/>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4">
                    <a:moveTo>
                      <a:pt x="1" y="0"/>
                    </a:moveTo>
                    <a:lnTo>
                      <a:pt x="1" y="0"/>
                    </a:lnTo>
                    <a:lnTo>
                      <a:pt x="1" y="0"/>
                    </a:lnTo>
                    <a:lnTo>
                      <a:pt x="0" y="2"/>
                    </a:lnTo>
                    <a:lnTo>
                      <a:pt x="0" y="2"/>
                    </a:lnTo>
                    <a:lnTo>
                      <a:pt x="0" y="4"/>
                    </a:lnTo>
                    <a:lnTo>
                      <a:pt x="0" y="4"/>
                    </a:lnTo>
                    <a:lnTo>
                      <a:pt x="1" y="4"/>
                    </a:lnTo>
                    <a:lnTo>
                      <a:pt x="2" y="2"/>
                    </a:lnTo>
                    <a:lnTo>
                      <a:pt x="2" y="1"/>
                    </a:lnTo>
                    <a:lnTo>
                      <a:pt x="2" y="1"/>
                    </a:lnTo>
                    <a:lnTo>
                      <a:pt x="2" y="0"/>
                    </a:lnTo>
                    <a:lnTo>
                      <a:pt x="1"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68" name="Freeform 266">
                <a:extLst>
                  <a:ext uri="{FF2B5EF4-FFF2-40B4-BE49-F238E27FC236}">
                    <a16:creationId xmlns:a16="http://schemas.microsoft.com/office/drawing/2014/main" id="{13D98EDB-7E72-4BED-B72A-0D40E1E28FB1}"/>
                  </a:ext>
                </a:extLst>
              </p:cNvPr>
              <p:cNvSpPr>
                <a:spLocks/>
              </p:cNvSpPr>
              <p:nvPr/>
            </p:nvSpPr>
            <p:spPr bwMode="auto">
              <a:xfrm>
                <a:off x="6886460" y="2325366"/>
                <a:ext cx="7694" cy="5771"/>
              </a:xfrm>
              <a:custGeom>
                <a:avLst/>
                <a:gdLst>
                  <a:gd name="T0" fmla="*/ 1 w 4"/>
                  <a:gd name="T1" fmla="*/ 1 h 3"/>
                  <a:gd name="T2" fmla="*/ 2 w 4"/>
                  <a:gd name="T3" fmla="*/ 3 h 3"/>
                  <a:gd name="T4" fmla="*/ 4 w 4"/>
                  <a:gd name="T5" fmla="*/ 1 h 3"/>
                  <a:gd name="T6" fmla="*/ 4 w 4"/>
                  <a:gd name="T7" fmla="*/ 1 h 3"/>
                  <a:gd name="T8" fmla="*/ 2 w 4"/>
                  <a:gd name="T9" fmla="*/ 0 h 3"/>
                  <a:gd name="T10" fmla="*/ 1 w 4"/>
                  <a:gd name="T11" fmla="*/ 0 h 3"/>
                  <a:gd name="T12" fmla="*/ 0 w 4"/>
                  <a:gd name="T13" fmla="*/ 0 h 3"/>
                  <a:gd name="T14" fmla="*/ 0 w 4"/>
                  <a:gd name="T15" fmla="*/ 0 h 3"/>
                  <a:gd name="T16" fmla="*/ 0 w 4"/>
                  <a:gd name="T17" fmla="*/ 1 h 3"/>
                  <a:gd name="T18" fmla="*/ 1 w 4"/>
                  <a:gd name="T1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1" y="1"/>
                    </a:moveTo>
                    <a:lnTo>
                      <a:pt x="2" y="3"/>
                    </a:lnTo>
                    <a:lnTo>
                      <a:pt x="4" y="1"/>
                    </a:lnTo>
                    <a:lnTo>
                      <a:pt x="4" y="1"/>
                    </a:lnTo>
                    <a:lnTo>
                      <a:pt x="2" y="0"/>
                    </a:lnTo>
                    <a:lnTo>
                      <a:pt x="1" y="0"/>
                    </a:lnTo>
                    <a:lnTo>
                      <a:pt x="0" y="0"/>
                    </a:lnTo>
                    <a:lnTo>
                      <a:pt x="0" y="0"/>
                    </a:lnTo>
                    <a:lnTo>
                      <a:pt x="0" y="1"/>
                    </a:lnTo>
                    <a:lnTo>
                      <a:pt x="1" y="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69" name="Freeform 267">
                <a:extLst>
                  <a:ext uri="{FF2B5EF4-FFF2-40B4-BE49-F238E27FC236}">
                    <a16:creationId xmlns:a16="http://schemas.microsoft.com/office/drawing/2014/main" id="{DFB48F69-CC05-48A9-A556-9EC2E720AF01}"/>
                  </a:ext>
                </a:extLst>
              </p:cNvPr>
              <p:cNvSpPr>
                <a:spLocks/>
              </p:cNvSpPr>
              <p:nvPr/>
            </p:nvSpPr>
            <p:spPr bwMode="auto">
              <a:xfrm>
                <a:off x="6896078" y="2325366"/>
                <a:ext cx="15388" cy="5771"/>
              </a:xfrm>
              <a:custGeom>
                <a:avLst/>
                <a:gdLst>
                  <a:gd name="T0" fmla="*/ 7 w 8"/>
                  <a:gd name="T1" fmla="*/ 3 h 3"/>
                  <a:gd name="T2" fmla="*/ 7 w 8"/>
                  <a:gd name="T3" fmla="*/ 3 h 3"/>
                  <a:gd name="T4" fmla="*/ 7 w 8"/>
                  <a:gd name="T5" fmla="*/ 3 h 3"/>
                  <a:gd name="T6" fmla="*/ 8 w 8"/>
                  <a:gd name="T7" fmla="*/ 1 h 3"/>
                  <a:gd name="T8" fmla="*/ 8 w 8"/>
                  <a:gd name="T9" fmla="*/ 1 h 3"/>
                  <a:gd name="T10" fmla="*/ 8 w 8"/>
                  <a:gd name="T11" fmla="*/ 0 h 3"/>
                  <a:gd name="T12" fmla="*/ 4 w 8"/>
                  <a:gd name="T13" fmla="*/ 0 h 3"/>
                  <a:gd name="T14" fmla="*/ 1 w 8"/>
                  <a:gd name="T15" fmla="*/ 0 h 3"/>
                  <a:gd name="T16" fmla="*/ 0 w 8"/>
                  <a:gd name="T17" fmla="*/ 1 h 3"/>
                  <a:gd name="T18" fmla="*/ 4 w 8"/>
                  <a:gd name="T19" fmla="*/ 1 h 3"/>
                  <a:gd name="T20" fmla="*/ 7 w 8"/>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
                    <a:moveTo>
                      <a:pt x="7" y="3"/>
                    </a:moveTo>
                    <a:lnTo>
                      <a:pt x="7" y="3"/>
                    </a:lnTo>
                    <a:lnTo>
                      <a:pt x="7" y="3"/>
                    </a:lnTo>
                    <a:lnTo>
                      <a:pt x="8" y="1"/>
                    </a:lnTo>
                    <a:lnTo>
                      <a:pt x="8" y="1"/>
                    </a:lnTo>
                    <a:lnTo>
                      <a:pt x="8" y="0"/>
                    </a:lnTo>
                    <a:lnTo>
                      <a:pt x="4" y="0"/>
                    </a:lnTo>
                    <a:lnTo>
                      <a:pt x="1" y="0"/>
                    </a:lnTo>
                    <a:lnTo>
                      <a:pt x="0" y="1"/>
                    </a:lnTo>
                    <a:lnTo>
                      <a:pt x="4" y="1"/>
                    </a:lnTo>
                    <a:lnTo>
                      <a:pt x="7" y="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70" name="Freeform 268">
                <a:extLst>
                  <a:ext uri="{FF2B5EF4-FFF2-40B4-BE49-F238E27FC236}">
                    <a16:creationId xmlns:a16="http://schemas.microsoft.com/office/drawing/2014/main" id="{FF9C0AD1-D4F5-4457-B3A6-63203FA5852E}"/>
                  </a:ext>
                </a:extLst>
              </p:cNvPr>
              <p:cNvSpPr>
                <a:spLocks/>
              </p:cNvSpPr>
              <p:nvPr/>
            </p:nvSpPr>
            <p:spPr bwMode="auto">
              <a:xfrm>
                <a:off x="7049958" y="1992600"/>
                <a:ext cx="36546" cy="7694"/>
              </a:xfrm>
              <a:custGeom>
                <a:avLst/>
                <a:gdLst>
                  <a:gd name="T0" fmla="*/ 0 w 19"/>
                  <a:gd name="T1" fmla="*/ 3 h 4"/>
                  <a:gd name="T2" fmla="*/ 15 w 19"/>
                  <a:gd name="T3" fmla="*/ 4 h 4"/>
                  <a:gd name="T4" fmla="*/ 19 w 19"/>
                  <a:gd name="T5" fmla="*/ 3 h 4"/>
                  <a:gd name="T6" fmla="*/ 18 w 19"/>
                  <a:gd name="T7" fmla="*/ 1 h 4"/>
                  <a:gd name="T8" fmla="*/ 14 w 19"/>
                  <a:gd name="T9" fmla="*/ 0 h 4"/>
                  <a:gd name="T10" fmla="*/ 2 w 19"/>
                  <a:gd name="T11" fmla="*/ 0 h 4"/>
                  <a:gd name="T12" fmla="*/ 0 w 19"/>
                  <a:gd name="T13" fmla="*/ 1 h 4"/>
                  <a:gd name="T14" fmla="*/ 0 w 19"/>
                  <a:gd name="T15" fmla="*/ 1 h 4"/>
                  <a:gd name="T16" fmla="*/ 0 w 19"/>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
                    <a:moveTo>
                      <a:pt x="0" y="3"/>
                    </a:moveTo>
                    <a:lnTo>
                      <a:pt x="15" y="4"/>
                    </a:lnTo>
                    <a:lnTo>
                      <a:pt x="19" y="3"/>
                    </a:lnTo>
                    <a:lnTo>
                      <a:pt x="18" y="1"/>
                    </a:lnTo>
                    <a:lnTo>
                      <a:pt x="14" y="0"/>
                    </a:lnTo>
                    <a:lnTo>
                      <a:pt x="2" y="0"/>
                    </a:lnTo>
                    <a:lnTo>
                      <a:pt x="0" y="1"/>
                    </a:lnTo>
                    <a:lnTo>
                      <a:pt x="0" y="1"/>
                    </a:lnTo>
                    <a:lnTo>
                      <a:pt x="0" y="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71" name="Freeform 269">
                <a:extLst>
                  <a:ext uri="{FF2B5EF4-FFF2-40B4-BE49-F238E27FC236}">
                    <a16:creationId xmlns:a16="http://schemas.microsoft.com/office/drawing/2014/main" id="{4D75C0E1-4720-4667-BD83-DB22BF3799F7}"/>
                  </a:ext>
                </a:extLst>
              </p:cNvPr>
              <p:cNvSpPr>
                <a:spLocks/>
              </p:cNvSpPr>
              <p:nvPr/>
            </p:nvSpPr>
            <p:spPr bwMode="auto">
              <a:xfrm>
                <a:off x="7076887" y="2052229"/>
                <a:ext cx="57705" cy="19235"/>
              </a:xfrm>
              <a:custGeom>
                <a:avLst/>
                <a:gdLst>
                  <a:gd name="T0" fmla="*/ 28 w 30"/>
                  <a:gd name="T1" fmla="*/ 6 h 10"/>
                  <a:gd name="T2" fmla="*/ 30 w 30"/>
                  <a:gd name="T3" fmla="*/ 4 h 10"/>
                  <a:gd name="T4" fmla="*/ 27 w 30"/>
                  <a:gd name="T5" fmla="*/ 3 h 10"/>
                  <a:gd name="T6" fmla="*/ 16 w 30"/>
                  <a:gd name="T7" fmla="*/ 2 h 10"/>
                  <a:gd name="T8" fmla="*/ 12 w 30"/>
                  <a:gd name="T9" fmla="*/ 0 h 10"/>
                  <a:gd name="T10" fmla="*/ 7 w 30"/>
                  <a:gd name="T11" fmla="*/ 0 h 10"/>
                  <a:gd name="T12" fmla="*/ 4 w 30"/>
                  <a:gd name="T13" fmla="*/ 0 h 10"/>
                  <a:gd name="T14" fmla="*/ 1 w 30"/>
                  <a:gd name="T15" fmla="*/ 0 h 10"/>
                  <a:gd name="T16" fmla="*/ 0 w 30"/>
                  <a:gd name="T17" fmla="*/ 2 h 10"/>
                  <a:gd name="T18" fmla="*/ 0 w 30"/>
                  <a:gd name="T19" fmla="*/ 4 h 10"/>
                  <a:gd name="T20" fmla="*/ 3 w 30"/>
                  <a:gd name="T21" fmla="*/ 6 h 10"/>
                  <a:gd name="T22" fmla="*/ 7 w 30"/>
                  <a:gd name="T23" fmla="*/ 7 h 10"/>
                  <a:gd name="T24" fmla="*/ 12 w 30"/>
                  <a:gd name="T25" fmla="*/ 10 h 10"/>
                  <a:gd name="T26" fmla="*/ 15 w 30"/>
                  <a:gd name="T27" fmla="*/ 10 h 10"/>
                  <a:gd name="T28" fmla="*/ 17 w 30"/>
                  <a:gd name="T29" fmla="*/ 10 h 10"/>
                  <a:gd name="T30" fmla="*/ 20 w 30"/>
                  <a:gd name="T31" fmla="*/ 9 h 10"/>
                  <a:gd name="T32" fmla="*/ 23 w 30"/>
                  <a:gd name="T33" fmla="*/ 9 h 10"/>
                  <a:gd name="T34" fmla="*/ 26 w 30"/>
                  <a:gd name="T35" fmla="*/ 7 h 10"/>
                  <a:gd name="T36" fmla="*/ 28 w 30"/>
                  <a:gd name="T3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10">
                    <a:moveTo>
                      <a:pt x="28" y="6"/>
                    </a:moveTo>
                    <a:lnTo>
                      <a:pt x="30" y="4"/>
                    </a:lnTo>
                    <a:lnTo>
                      <a:pt x="27" y="3"/>
                    </a:lnTo>
                    <a:lnTo>
                      <a:pt x="16" y="2"/>
                    </a:lnTo>
                    <a:lnTo>
                      <a:pt x="12" y="0"/>
                    </a:lnTo>
                    <a:lnTo>
                      <a:pt x="7" y="0"/>
                    </a:lnTo>
                    <a:lnTo>
                      <a:pt x="4" y="0"/>
                    </a:lnTo>
                    <a:lnTo>
                      <a:pt x="1" y="0"/>
                    </a:lnTo>
                    <a:lnTo>
                      <a:pt x="0" y="2"/>
                    </a:lnTo>
                    <a:lnTo>
                      <a:pt x="0" y="4"/>
                    </a:lnTo>
                    <a:lnTo>
                      <a:pt x="3" y="6"/>
                    </a:lnTo>
                    <a:lnTo>
                      <a:pt x="7" y="7"/>
                    </a:lnTo>
                    <a:lnTo>
                      <a:pt x="12" y="10"/>
                    </a:lnTo>
                    <a:lnTo>
                      <a:pt x="15" y="10"/>
                    </a:lnTo>
                    <a:lnTo>
                      <a:pt x="17" y="10"/>
                    </a:lnTo>
                    <a:lnTo>
                      <a:pt x="20" y="9"/>
                    </a:lnTo>
                    <a:lnTo>
                      <a:pt x="23" y="9"/>
                    </a:lnTo>
                    <a:lnTo>
                      <a:pt x="26" y="7"/>
                    </a:lnTo>
                    <a:lnTo>
                      <a:pt x="28" y="6"/>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72" name="Freeform 270">
                <a:extLst>
                  <a:ext uri="{FF2B5EF4-FFF2-40B4-BE49-F238E27FC236}">
                    <a16:creationId xmlns:a16="http://schemas.microsoft.com/office/drawing/2014/main" id="{33EF0672-5593-4229-9668-44A441C864D7}"/>
                  </a:ext>
                </a:extLst>
              </p:cNvPr>
              <p:cNvSpPr>
                <a:spLocks/>
              </p:cNvSpPr>
              <p:nvPr/>
            </p:nvSpPr>
            <p:spPr bwMode="auto">
              <a:xfrm>
                <a:off x="7167291" y="2188797"/>
                <a:ext cx="26929" cy="11541"/>
              </a:xfrm>
              <a:custGeom>
                <a:avLst/>
                <a:gdLst>
                  <a:gd name="T0" fmla="*/ 4 w 14"/>
                  <a:gd name="T1" fmla="*/ 4 h 6"/>
                  <a:gd name="T2" fmla="*/ 6 w 14"/>
                  <a:gd name="T3" fmla="*/ 6 h 6"/>
                  <a:gd name="T4" fmla="*/ 6 w 14"/>
                  <a:gd name="T5" fmla="*/ 6 h 6"/>
                  <a:gd name="T6" fmla="*/ 9 w 14"/>
                  <a:gd name="T7" fmla="*/ 6 h 6"/>
                  <a:gd name="T8" fmla="*/ 10 w 14"/>
                  <a:gd name="T9" fmla="*/ 6 h 6"/>
                  <a:gd name="T10" fmla="*/ 11 w 14"/>
                  <a:gd name="T11" fmla="*/ 6 h 6"/>
                  <a:gd name="T12" fmla="*/ 11 w 14"/>
                  <a:gd name="T13" fmla="*/ 4 h 6"/>
                  <a:gd name="T14" fmla="*/ 13 w 14"/>
                  <a:gd name="T15" fmla="*/ 3 h 6"/>
                  <a:gd name="T16" fmla="*/ 14 w 14"/>
                  <a:gd name="T17" fmla="*/ 1 h 6"/>
                  <a:gd name="T18" fmla="*/ 14 w 14"/>
                  <a:gd name="T19" fmla="*/ 1 h 6"/>
                  <a:gd name="T20" fmla="*/ 14 w 14"/>
                  <a:gd name="T21" fmla="*/ 0 h 6"/>
                  <a:gd name="T22" fmla="*/ 6 w 14"/>
                  <a:gd name="T23" fmla="*/ 3 h 6"/>
                  <a:gd name="T24" fmla="*/ 2 w 14"/>
                  <a:gd name="T25" fmla="*/ 4 h 6"/>
                  <a:gd name="T26" fmla="*/ 0 w 14"/>
                  <a:gd name="T27" fmla="*/ 4 h 6"/>
                  <a:gd name="T28" fmla="*/ 0 w 14"/>
                  <a:gd name="T29" fmla="*/ 4 h 6"/>
                  <a:gd name="T30" fmla="*/ 4 w 14"/>
                  <a:gd name="T3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6">
                    <a:moveTo>
                      <a:pt x="4" y="4"/>
                    </a:moveTo>
                    <a:lnTo>
                      <a:pt x="6" y="6"/>
                    </a:lnTo>
                    <a:lnTo>
                      <a:pt x="6" y="6"/>
                    </a:lnTo>
                    <a:lnTo>
                      <a:pt x="9" y="6"/>
                    </a:lnTo>
                    <a:lnTo>
                      <a:pt x="10" y="6"/>
                    </a:lnTo>
                    <a:lnTo>
                      <a:pt x="11" y="6"/>
                    </a:lnTo>
                    <a:lnTo>
                      <a:pt x="11" y="4"/>
                    </a:lnTo>
                    <a:lnTo>
                      <a:pt x="13" y="3"/>
                    </a:lnTo>
                    <a:lnTo>
                      <a:pt x="14" y="1"/>
                    </a:lnTo>
                    <a:lnTo>
                      <a:pt x="14" y="1"/>
                    </a:lnTo>
                    <a:lnTo>
                      <a:pt x="14" y="0"/>
                    </a:lnTo>
                    <a:lnTo>
                      <a:pt x="6" y="3"/>
                    </a:lnTo>
                    <a:lnTo>
                      <a:pt x="2" y="4"/>
                    </a:lnTo>
                    <a:lnTo>
                      <a:pt x="0" y="4"/>
                    </a:lnTo>
                    <a:lnTo>
                      <a:pt x="0" y="4"/>
                    </a:lnTo>
                    <a:lnTo>
                      <a:pt x="4" y="4"/>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73" name="Freeform 271">
                <a:extLst>
                  <a:ext uri="{FF2B5EF4-FFF2-40B4-BE49-F238E27FC236}">
                    <a16:creationId xmlns:a16="http://schemas.microsoft.com/office/drawing/2014/main" id="{769CFDB8-BCF7-47E4-8426-3D05E6D21DA0}"/>
                  </a:ext>
                </a:extLst>
              </p:cNvPr>
              <p:cNvSpPr>
                <a:spLocks/>
              </p:cNvSpPr>
              <p:nvPr/>
            </p:nvSpPr>
            <p:spPr bwMode="auto">
              <a:xfrm>
                <a:off x="7084581" y="1990677"/>
                <a:ext cx="138492" cy="65399"/>
              </a:xfrm>
              <a:custGeom>
                <a:avLst/>
                <a:gdLst>
                  <a:gd name="T0" fmla="*/ 4 w 72"/>
                  <a:gd name="T1" fmla="*/ 27 h 34"/>
                  <a:gd name="T2" fmla="*/ 8 w 72"/>
                  <a:gd name="T3" fmla="*/ 28 h 34"/>
                  <a:gd name="T4" fmla="*/ 24 w 72"/>
                  <a:gd name="T5" fmla="*/ 34 h 34"/>
                  <a:gd name="T6" fmla="*/ 32 w 72"/>
                  <a:gd name="T7" fmla="*/ 31 h 34"/>
                  <a:gd name="T8" fmla="*/ 37 w 72"/>
                  <a:gd name="T9" fmla="*/ 30 h 34"/>
                  <a:gd name="T10" fmla="*/ 49 w 72"/>
                  <a:gd name="T11" fmla="*/ 28 h 34"/>
                  <a:gd name="T12" fmla="*/ 65 w 72"/>
                  <a:gd name="T13" fmla="*/ 26 h 34"/>
                  <a:gd name="T14" fmla="*/ 65 w 72"/>
                  <a:gd name="T15" fmla="*/ 24 h 34"/>
                  <a:gd name="T16" fmla="*/ 64 w 72"/>
                  <a:gd name="T17" fmla="*/ 20 h 34"/>
                  <a:gd name="T18" fmla="*/ 62 w 72"/>
                  <a:gd name="T19" fmla="*/ 19 h 34"/>
                  <a:gd name="T20" fmla="*/ 65 w 72"/>
                  <a:gd name="T21" fmla="*/ 16 h 34"/>
                  <a:gd name="T22" fmla="*/ 71 w 72"/>
                  <a:gd name="T23" fmla="*/ 15 h 34"/>
                  <a:gd name="T24" fmla="*/ 72 w 72"/>
                  <a:gd name="T25" fmla="*/ 13 h 34"/>
                  <a:gd name="T26" fmla="*/ 71 w 72"/>
                  <a:gd name="T27" fmla="*/ 12 h 34"/>
                  <a:gd name="T28" fmla="*/ 60 w 72"/>
                  <a:gd name="T29" fmla="*/ 8 h 34"/>
                  <a:gd name="T30" fmla="*/ 57 w 72"/>
                  <a:gd name="T31" fmla="*/ 6 h 34"/>
                  <a:gd name="T32" fmla="*/ 57 w 72"/>
                  <a:gd name="T33" fmla="*/ 4 h 34"/>
                  <a:gd name="T34" fmla="*/ 52 w 72"/>
                  <a:gd name="T35" fmla="*/ 2 h 34"/>
                  <a:gd name="T36" fmla="*/ 50 w 72"/>
                  <a:gd name="T37" fmla="*/ 0 h 34"/>
                  <a:gd name="T38" fmla="*/ 42 w 72"/>
                  <a:gd name="T39" fmla="*/ 0 h 34"/>
                  <a:gd name="T40" fmla="*/ 38 w 72"/>
                  <a:gd name="T41" fmla="*/ 4 h 34"/>
                  <a:gd name="T42" fmla="*/ 32 w 72"/>
                  <a:gd name="T43" fmla="*/ 4 h 34"/>
                  <a:gd name="T44" fmla="*/ 27 w 72"/>
                  <a:gd name="T45" fmla="*/ 5 h 34"/>
                  <a:gd name="T46" fmla="*/ 23 w 72"/>
                  <a:gd name="T47" fmla="*/ 6 h 34"/>
                  <a:gd name="T48" fmla="*/ 18 w 72"/>
                  <a:gd name="T49" fmla="*/ 8 h 34"/>
                  <a:gd name="T50" fmla="*/ 15 w 72"/>
                  <a:gd name="T51" fmla="*/ 9 h 34"/>
                  <a:gd name="T52" fmla="*/ 12 w 72"/>
                  <a:gd name="T53" fmla="*/ 12 h 34"/>
                  <a:gd name="T54" fmla="*/ 15 w 72"/>
                  <a:gd name="T55" fmla="*/ 13 h 34"/>
                  <a:gd name="T56" fmla="*/ 18 w 72"/>
                  <a:gd name="T57" fmla="*/ 15 h 34"/>
                  <a:gd name="T58" fmla="*/ 12 w 72"/>
                  <a:gd name="T59" fmla="*/ 19 h 34"/>
                  <a:gd name="T60" fmla="*/ 4 w 72"/>
                  <a:gd name="T61" fmla="*/ 21 h 34"/>
                  <a:gd name="T62" fmla="*/ 0 w 72"/>
                  <a:gd name="T63"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34">
                    <a:moveTo>
                      <a:pt x="1" y="27"/>
                    </a:moveTo>
                    <a:lnTo>
                      <a:pt x="4" y="27"/>
                    </a:lnTo>
                    <a:lnTo>
                      <a:pt x="7" y="27"/>
                    </a:lnTo>
                    <a:lnTo>
                      <a:pt x="8" y="28"/>
                    </a:lnTo>
                    <a:lnTo>
                      <a:pt x="18" y="31"/>
                    </a:lnTo>
                    <a:lnTo>
                      <a:pt x="24" y="34"/>
                    </a:lnTo>
                    <a:lnTo>
                      <a:pt x="27" y="34"/>
                    </a:lnTo>
                    <a:lnTo>
                      <a:pt x="32" y="31"/>
                    </a:lnTo>
                    <a:lnTo>
                      <a:pt x="35" y="30"/>
                    </a:lnTo>
                    <a:lnTo>
                      <a:pt x="37" y="30"/>
                    </a:lnTo>
                    <a:lnTo>
                      <a:pt x="39" y="30"/>
                    </a:lnTo>
                    <a:lnTo>
                      <a:pt x="49" y="28"/>
                    </a:lnTo>
                    <a:lnTo>
                      <a:pt x="64" y="27"/>
                    </a:lnTo>
                    <a:lnTo>
                      <a:pt x="65" y="26"/>
                    </a:lnTo>
                    <a:lnTo>
                      <a:pt x="66" y="26"/>
                    </a:lnTo>
                    <a:lnTo>
                      <a:pt x="65" y="24"/>
                    </a:lnTo>
                    <a:lnTo>
                      <a:pt x="65" y="24"/>
                    </a:lnTo>
                    <a:lnTo>
                      <a:pt x="64" y="20"/>
                    </a:lnTo>
                    <a:lnTo>
                      <a:pt x="64" y="20"/>
                    </a:lnTo>
                    <a:lnTo>
                      <a:pt x="62" y="19"/>
                    </a:lnTo>
                    <a:lnTo>
                      <a:pt x="64" y="17"/>
                    </a:lnTo>
                    <a:lnTo>
                      <a:pt x="65" y="16"/>
                    </a:lnTo>
                    <a:lnTo>
                      <a:pt x="71" y="16"/>
                    </a:lnTo>
                    <a:lnTo>
                      <a:pt x="71" y="15"/>
                    </a:lnTo>
                    <a:lnTo>
                      <a:pt x="72" y="15"/>
                    </a:lnTo>
                    <a:lnTo>
                      <a:pt x="72" y="13"/>
                    </a:lnTo>
                    <a:lnTo>
                      <a:pt x="72" y="12"/>
                    </a:lnTo>
                    <a:lnTo>
                      <a:pt x="71" y="12"/>
                    </a:lnTo>
                    <a:lnTo>
                      <a:pt x="66" y="11"/>
                    </a:lnTo>
                    <a:lnTo>
                      <a:pt x="60" y="8"/>
                    </a:lnTo>
                    <a:lnTo>
                      <a:pt x="58" y="6"/>
                    </a:lnTo>
                    <a:lnTo>
                      <a:pt x="57" y="6"/>
                    </a:lnTo>
                    <a:lnTo>
                      <a:pt x="57" y="5"/>
                    </a:lnTo>
                    <a:lnTo>
                      <a:pt x="57" y="4"/>
                    </a:lnTo>
                    <a:lnTo>
                      <a:pt x="53" y="2"/>
                    </a:lnTo>
                    <a:lnTo>
                      <a:pt x="52" y="2"/>
                    </a:lnTo>
                    <a:lnTo>
                      <a:pt x="52" y="1"/>
                    </a:lnTo>
                    <a:lnTo>
                      <a:pt x="50" y="0"/>
                    </a:lnTo>
                    <a:lnTo>
                      <a:pt x="49" y="0"/>
                    </a:lnTo>
                    <a:lnTo>
                      <a:pt x="42" y="0"/>
                    </a:lnTo>
                    <a:lnTo>
                      <a:pt x="41" y="2"/>
                    </a:lnTo>
                    <a:lnTo>
                      <a:pt x="38" y="4"/>
                    </a:lnTo>
                    <a:lnTo>
                      <a:pt x="35" y="4"/>
                    </a:lnTo>
                    <a:lnTo>
                      <a:pt x="32" y="4"/>
                    </a:lnTo>
                    <a:lnTo>
                      <a:pt x="30" y="5"/>
                    </a:lnTo>
                    <a:lnTo>
                      <a:pt x="27" y="5"/>
                    </a:lnTo>
                    <a:lnTo>
                      <a:pt x="24" y="6"/>
                    </a:lnTo>
                    <a:lnTo>
                      <a:pt x="23" y="6"/>
                    </a:lnTo>
                    <a:lnTo>
                      <a:pt x="22" y="6"/>
                    </a:lnTo>
                    <a:lnTo>
                      <a:pt x="18" y="8"/>
                    </a:lnTo>
                    <a:lnTo>
                      <a:pt x="16" y="9"/>
                    </a:lnTo>
                    <a:lnTo>
                      <a:pt x="15" y="9"/>
                    </a:lnTo>
                    <a:lnTo>
                      <a:pt x="13" y="11"/>
                    </a:lnTo>
                    <a:lnTo>
                      <a:pt x="12" y="12"/>
                    </a:lnTo>
                    <a:lnTo>
                      <a:pt x="12" y="13"/>
                    </a:lnTo>
                    <a:lnTo>
                      <a:pt x="15" y="13"/>
                    </a:lnTo>
                    <a:lnTo>
                      <a:pt x="20" y="12"/>
                    </a:lnTo>
                    <a:lnTo>
                      <a:pt x="18" y="15"/>
                    </a:lnTo>
                    <a:lnTo>
                      <a:pt x="15" y="17"/>
                    </a:lnTo>
                    <a:lnTo>
                      <a:pt x="12" y="19"/>
                    </a:lnTo>
                    <a:lnTo>
                      <a:pt x="8" y="20"/>
                    </a:lnTo>
                    <a:lnTo>
                      <a:pt x="4" y="21"/>
                    </a:lnTo>
                    <a:lnTo>
                      <a:pt x="3" y="23"/>
                    </a:lnTo>
                    <a:lnTo>
                      <a:pt x="0" y="24"/>
                    </a:lnTo>
                    <a:lnTo>
                      <a:pt x="1" y="27"/>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74" name="Freeform 272">
                <a:extLst>
                  <a:ext uri="{FF2B5EF4-FFF2-40B4-BE49-F238E27FC236}">
                    <a16:creationId xmlns:a16="http://schemas.microsoft.com/office/drawing/2014/main" id="{A1CB30C2-677E-44F9-BE1E-8A23C7927709}"/>
                  </a:ext>
                </a:extLst>
              </p:cNvPr>
              <p:cNvSpPr>
                <a:spLocks/>
              </p:cNvSpPr>
              <p:nvPr/>
            </p:nvSpPr>
            <p:spPr bwMode="auto">
              <a:xfrm>
                <a:off x="6813367" y="2006065"/>
                <a:ext cx="30776" cy="7694"/>
              </a:xfrm>
              <a:custGeom>
                <a:avLst/>
                <a:gdLst>
                  <a:gd name="T0" fmla="*/ 1 w 16"/>
                  <a:gd name="T1" fmla="*/ 4 h 4"/>
                  <a:gd name="T2" fmla="*/ 12 w 16"/>
                  <a:gd name="T3" fmla="*/ 3 h 4"/>
                  <a:gd name="T4" fmla="*/ 14 w 16"/>
                  <a:gd name="T5" fmla="*/ 3 h 4"/>
                  <a:gd name="T6" fmla="*/ 14 w 16"/>
                  <a:gd name="T7" fmla="*/ 3 h 4"/>
                  <a:gd name="T8" fmla="*/ 16 w 16"/>
                  <a:gd name="T9" fmla="*/ 1 h 4"/>
                  <a:gd name="T10" fmla="*/ 14 w 16"/>
                  <a:gd name="T11" fmla="*/ 0 h 4"/>
                  <a:gd name="T12" fmla="*/ 9 w 16"/>
                  <a:gd name="T13" fmla="*/ 0 h 4"/>
                  <a:gd name="T14" fmla="*/ 2 w 16"/>
                  <a:gd name="T15" fmla="*/ 0 h 4"/>
                  <a:gd name="T16" fmla="*/ 1 w 16"/>
                  <a:gd name="T17" fmla="*/ 1 h 4"/>
                  <a:gd name="T18" fmla="*/ 0 w 16"/>
                  <a:gd name="T19" fmla="*/ 3 h 4"/>
                  <a:gd name="T20" fmla="*/ 0 w 16"/>
                  <a:gd name="T21" fmla="*/ 4 h 4"/>
                  <a:gd name="T22" fmla="*/ 1 w 16"/>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4">
                    <a:moveTo>
                      <a:pt x="1" y="4"/>
                    </a:moveTo>
                    <a:lnTo>
                      <a:pt x="12" y="3"/>
                    </a:lnTo>
                    <a:lnTo>
                      <a:pt x="14" y="3"/>
                    </a:lnTo>
                    <a:lnTo>
                      <a:pt x="14" y="3"/>
                    </a:lnTo>
                    <a:lnTo>
                      <a:pt x="16" y="1"/>
                    </a:lnTo>
                    <a:lnTo>
                      <a:pt x="14" y="0"/>
                    </a:lnTo>
                    <a:lnTo>
                      <a:pt x="9" y="0"/>
                    </a:lnTo>
                    <a:lnTo>
                      <a:pt x="2" y="0"/>
                    </a:lnTo>
                    <a:lnTo>
                      <a:pt x="1" y="1"/>
                    </a:lnTo>
                    <a:lnTo>
                      <a:pt x="0" y="3"/>
                    </a:lnTo>
                    <a:lnTo>
                      <a:pt x="0" y="4"/>
                    </a:lnTo>
                    <a:lnTo>
                      <a:pt x="1" y="4"/>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75" name="Freeform 273">
                <a:extLst>
                  <a:ext uri="{FF2B5EF4-FFF2-40B4-BE49-F238E27FC236}">
                    <a16:creationId xmlns:a16="http://schemas.microsoft.com/office/drawing/2014/main" id="{FD87916A-EE8C-4DF6-AE48-B0C89252DB5C}"/>
                  </a:ext>
                </a:extLst>
              </p:cNvPr>
              <p:cNvSpPr>
                <a:spLocks/>
              </p:cNvSpPr>
              <p:nvPr/>
            </p:nvSpPr>
            <p:spPr bwMode="auto">
              <a:xfrm>
                <a:off x="6263247" y="2196491"/>
                <a:ext cx="328918" cy="165421"/>
              </a:xfrm>
              <a:custGeom>
                <a:avLst/>
                <a:gdLst>
                  <a:gd name="T0" fmla="*/ 124 w 171"/>
                  <a:gd name="T1" fmla="*/ 15 h 86"/>
                  <a:gd name="T2" fmla="*/ 102 w 171"/>
                  <a:gd name="T3" fmla="*/ 19 h 86"/>
                  <a:gd name="T4" fmla="*/ 88 w 171"/>
                  <a:gd name="T5" fmla="*/ 18 h 86"/>
                  <a:gd name="T6" fmla="*/ 82 w 171"/>
                  <a:gd name="T7" fmla="*/ 21 h 86"/>
                  <a:gd name="T8" fmla="*/ 79 w 171"/>
                  <a:gd name="T9" fmla="*/ 23 h 86"/>
                  <a:gd name="T10" fmla="*/ 72 w 171"/>
                  <a:gd name="T11" fmla="*/ 23 h 86"/>
                  <a:gd name="T12" fmla="*/ 60 w 171"/>
                  <a:gd name="T13" fmla="*/ 27 h 86"/>
                  <a:gd name="T14" fmla="*/ 52 w 171"/>
                  <a:gd name="T15" fmla="*/ 31 h 86"/>
                  <a:gd name="T16" fmla="*/ 45 w 171"/>
                  <a:gd name="T17" fmla="*/ 36 h 86"/>
                  <a:gd name="T18" fmla="*/ 40 w 171"/>
                  <a:gd name="T19" fmla="*/ 40 h 86"/>
                  <a:gd name="T20" fmla="*/ 34 w 171"/>
                  <a:gd name="T21" fmla="*/ 40 h 86"/>
                  <a:gd name="T22" fmla="*/ 30 w 171"/>
                  <a:gd name="T23" fmla="*/ 45 h 86"/>
                  <a:gd name="T24" fmla="*/ 26 w 171"/>
                  <a:gd name="T25" fmla="*/ 44 h 86"/>
                  <a:gd name="T26" fmla="*/ 23 w 171"/>
                  <a:gd name="T27" fmla="*/ 46 h 86"/>
                  <a:gd name="T28" fmla="*/ 31 w 171"/>
                  <a:gd name="T29" fmla="*/ 49 h 86"/>
                  <a:gd name="T30" fmla="*/ 21 w 171"/>
                  <a:gd name="T31" fmla="*/ 56 h 86"/>
                  <a:gd name="T32" fmla="*/ 25 w 171"/>
                  <a:gd name="T33" fmla="*/ 59 h 86"/>
                  <a:gd name="T34" fmla="*/ 18 w 171"/>
                  <a:gd name="T35" fmla="*/ 61 h 86"/>
                  <a:gd name="T36" fmla="*/ 11 w 171"/>
                  <a:gd name="T37" fmla="*/ 70 h 86"/>
                  <a:gd name="T38" fmla="*/ 4 w 171"/>
                  <a:gd name="T39" fmla="*/ 72 h 86"/>
                  <a:gd name="T40" fmla="*/ 0 w 171"/>
                  <a:gd name="T41" fmla="*/ 76 h 86"/>
                  <a:gd name="T42" fmla="*/ 8 w 171"/>
                  <a:gd name="T43" fmla="*/ 83 h 86"/>
                  <a:gd name="T44" fmla="*/ 21 w 171"/>
                  <a:gd name="T45" fmla="*/ 85 h 86"/>
                  <a:gd name="T46" fmla="*/ 33 w 171"/>
                  <a:gd name="T47" fmla="*/ 86 h 86"/>
                  <a:gd name="T48" fmla="*/ 42 w 171"/>
                  <a:gd name="T49" fmla="*/ 78 h 86"/>
                  <a:gd name="T50" fmla="*/ 41 w 171"/>
                  <a:gd name="T51" fmla="*/ 74 h 86"/>
                  <a:gd name="T52" fmla="*/ 46 w 171"/>
                  <a:gd name="T53" fmla="*/ 75 h 86"/>
                  <a:gd name="T54" fmla="*/ 45 w 171"/>
                  <a:gd name="T55" fmla="*/ 70 h 86"/>
                  <a:gd name="T56" fmla="*/ 54 w 171"/>
                  <a:gd name="T57" fmla="*/ 63 h 86"/>
                  <a:gd name="T58" fmla="*/ 59 w 171"/>
                  <a:gd name="T59" fmla="*/ 60 h 86"/>
                  <a:gd name="T60" fmla="*/ 61 w 171"/>
                  <a:gd name="T61" fmla="*/ 56 h 86"/>
                  <a:gd name="T62" fmla="*/ 67 w 171"/>
                  <a:gd name="T63" fmla="*/ 56 h 86"/>
                  <a:gd name="T64" fmla="*/ 68 w 171"/>
                  <a:gd name="T65" fmla="*/ 53 h 86"/>
                  <a:gd name="T66" fmla="*/ 74 w 171"/>
                  <a:gd name="T67" fmla="*/ 52 h 86"/>
                  <a:gd name="T68" fmla="*/ 74 w 171"/>
                  <a:gd name="T69" fmla="*/ 48 h 86"/>
                  <a:gd name="T70" fmla="*/ 78 w 171"/>
                  <a:gd name="T71" fmla="*/ 46 h 86"/>
                  <a:gd name="T72" fmla="*/ 83 w 171"/>
                  <a:gd name="T73" fmla="*/ 42 h 86"/>
                  <a:gd name="T74" fmla="*/ 88 w 171"/>
                  <a:gd name="T75" fmla="*/ 41 h 86"/>
                  <a:gd name="T76" fmla="*/ 112 w 171"/>
                  <a:gd name="T77" fmla="*/ 33 h 86"/>
                  <a:gd name="T78" fmla="*/ 129 w 171"/>
                  <a:gd name="T79" fmla="*/ 29 h 86"/>
                  <a:gd name="T80" fmla="*/ 148 w 171"/>
                  <a:gd name="T81" fmla="*/ 23 h 86"/>
                  <a:gd name="T82" fmla="*/ 163 w 171"/>
                  <a:gd name="T83" fmla="*/ 18 h 86"/>
                  <a:gd name="T84" fmla="*/ 170 w 171"/>
                  <a:gd name="T85" fmla="*/ 10 h 86"/>
                  <a:gd name="T86" fmla="*/ 171 w 171"/>
                  <a:gd name="T87" fmla="*/ 6 h 86"/>
                  <a:gd name="T88" fmla="*/ 156 w 171"/>
                  <a:gd name="T89" fmla="*/ 0 h 86"/>
                  <a:gd name="T90" fmla="*/ 143 w 171"/>
                  <a:gd name="T91" fmla="*/ 6 h 86"/>
                  <a:gd name="T92" fmla="*/ 136 w 171"/>
                  <a:gd name="T93" fmla="*/ 11 h 86"/>
                  <a:gd name="T94" fmla="*/ 129 w 171"/>
                  <a:gd name="T95"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1" h="86">
                    <a:moveTo>
                      <a:pt x="129" y="12"/>
                    </a:moveTo>
                    <a:lnTo>
                      <a:pt x="128" y="12"/>
                    </a:lnTo>
                    <a:lnTo>
                      <a:pt x="127" y="14"/>
                    </a:lnTo>
                    <a:lnTo>
                      <a:pt x="124" y="15"/>
                    </a:lnTo>
                    <a:lnTo>
                      <a:pt x="121" y="17"/>
                    </a:lnTo>
                    <a:lnTo>
                      <a:pt x="110" y="18"/>
                    </a:lnTo>
                    <a:lnTo>
                      <a:pt x="103" y="19"/>
                    </a:lnTo>
                    <a:lnTo>
                      <a:pt x="102" y="19"/>
                    </a:lnTo>
                    <a:lnTo>
                      <a:pt x="98" y="19"/>
                    </a:lnTo>
                    <a:lnTo>
                      <a:pt x="95" y="19"/>
                    </a:lnTo>
                    <a:lnTo>
                      <a:pt x="91" y="18"/>
                    </a:lnTo>
                    <a:lnTo>
                      <a:pt x="88" y="18"/>
                    </a:lnTo>
                    <a:lnTo>
                      <a:pt x="84" y="18"/>
                    </a:lnTo>
                    <a:lnTo>
                      <a:pt x="83" y="18"/>
                    </a:lnTo>
                    <a:lnTo>
                      <a:pt x="82" y="19"/>
                    </a:lnTo>
                    <a:lnTo>
                      <a:pt x="82" y="21"/>
                    </a:lnTo>
                    <a:lnTo>
                      <a:pt x="82" y="22"/>
                    </a:lnTo>
                    <a:lnTo>
                      <a:pt x="82" y="22"/>
                    </a:lnTo>
                    <a:lnTo>
                      <a:pt x="82" y="23"/>
                    </a:lnTo>
                    <a:lnTo>
                      <a:pt x="79" y="23"/>
                    </a:lnTo>
                    <a:lnTo>
                      <a:pt x="79" y="22"/>
                    </a:lnTo>
                    <a:lnTo>
                      <a:pt x="78" y="22"/>
                    </a:lnTo>
                    <a:lnTo>
                      <a:pt x="74" y="22"/>
                    </a:lnTo>
                    <a:lnTo>
                      <a:pt x="72" y="23"/>
                    </a:lnTo>
                    <a:lnTo>
                      <a:pt x="71" y="25"/>
                    </a:lnTo>
                    <a:lnTo>
                      <a:pt x="68" y="26"/>
                    </a:lnTo>
                    <a:lnTo>
                      <a:pt x="63" y="27"/>
                    </a:lnTo>
                    <a:lnTo>
                      <a:pt x="60" y="27"/>
                    </a:lnTo>
                    <a:lnTo>
                      <a:pt x="59" y="27"/>
                    </a:lnTo>
                    <a:lnTo>
                      <a:pt x="57" y="29"/>
                    </a:lnTo>
                    <a:lnTo>
                      <a:pt x="54" y="30"/>
                    </a:lnTo>
                    <a:lnTo>
                      <a:pt x="52" y="31"/>
                    </a:lnTo>
                    <a:lnTo>
                      <a:pt x="48" y="33"/>
                    </a:lnTo>
                    <a:lnTo>
                      <a:pt x="49" y="34"/>
                    </a:lnTo>
                    <a:lnTo>
                      <a:pt x="49" y="34"/>
                    </a:lnTo>
                    <a:lnTo>
                      <a:pt x="45" y="36"/>
                    </a:lnTo>
                    <a:lnTo>
                      <a:pt x="45" y="37"/>
                    </a:lnTo>
                    <a:lnTo>
                      <a:pt x="44" y="40"/>
                    </a:lnTo>
                    <a:lnTo>
                      <a:pt x="44" y="40"/>
                    </a:lnTo>
                    <a:lnTo>
                      <a:pt x="40" y="40"/>
                    </a:lnTo>
                    <a:lnTo>
                      <a:pt x="37" y="40"/>
                    </a:lnTo>
                    <a:lnTo>
                      <a:pt x="37" y="40"/>
                    </a:lnTo>
                    <a:lnTo>
                      <a:pt x="34" y="40"/>
                    </a:lnTo>
                    <a:lnTo>
                      <a:pt x="34" y="40"/>
                    </a:lnTo>
                    <a:lnTo>
                      <a:pt x="34" y="41"/>
                    </a:lnTo>
                    <a:lnTo>
                      <a:pt x="35" y="42"/>
                    </a:lnTo>
                    <a:lnTo>
                      <a:pt x="31" y="45"/>
                    </a:lnTo>
                    <a:lnTo>
                      <a:pt x="30" y="45"/>
                    </a:lnTo>
                    <a:lnTo>
                      <a:pt x="30" y="45"/>
                    </a:lnTo>
                    <a:lnTo>
                      <a:pt x="29" y="44"/>
                    </a:lnTo>
                    <a:lnTo>
                      <a:pt x="27" y="44"/>
                    </a:lnTo>
                    <a:lnTo>
                      <a:pt x="26" y="44"/>
                    </a:lnTo>
                    <a:lnTo>
                      <a:pt x="25" y="44"/>
                    </a:lnTo>
                    <a:lnTo>
                      <a:pt x="23" y="45"/>
                    </a:lnTo>
                    <a:lnTo>
                      <a:pt x="23" y="45"/>
                    </a:lnTo>
                    <a:lnTo>
                      <a:pt x="23" y="46"/>
                    </a:lnTo>
                    <a:lnTo>
                      <a:pt x="25" y="48"/>
                    </a:lnTo>
                    <a:lnTo>
                      <a:pt x="29" y="48"/>
                    </a:lnTo>
                    <a:lnTo>
                      <a:pt x="30" y="48"/>
                    </a:lnTo>
                    <a:lnTo>
                      <a:pt x="31" y="49"/>
                    </a:lnTo>
                    <a:lnTo>
                      <a:pt x="27" y="51"/>
                    </a:lnTo>
                    <a:lnTo>
                      <a:pt x="25" y="52"/>
                    </a:lnTo>
                    <a:lnTo>
                      <a:pt x="22" y="56"/>
                    </a:lnTo>
                    <a:lnTo>
                      <a:pt x="21" y="56"/>
                    </a:lnTo>
                    <a:lnTo>
                      <a:pt x="21" y="57"/>
                    </a:lnTo>
                    <a:lnTo>
                      <a:pt x="22" y="57"/>
                    </a:lnTo>
                    <a:lnTo>
                      <a:pt x="22" y="59"/>
                    </a:lnTo>
                    <a:lnTo>
                      <a:pt x="25" y="59"/>
                    </a:lnTo>
                    <a:lnTo>
                      <a:pt x="26" y="59"/>
                    </a:lnTo>
                    <a:lnTo>
                      <a:pt x="26" y="60"/>
                    </a:lnTo>
                    <a:lnTo>
                      <a:pt x="18" y="60"/>
                    </a:lnTo>
                    <a:lnTo>
                      <a:pt x="18" y="61"/>
                    </a:lnTo>
                    <a:lnTo>
                      <a:pt x="14" y="65"/>
                    </a:lnTo>
                    <a:lnTo>
                      <a:pt x="12" y="67"/>
                    </a:lnTo>
                    <a:lnTo>
                      <a:pt x="12" y="68"/>
                    </a:lnTo>
                    <a:lnTo>
                      <a:pt x="11" y="70"/>
                    </a:lnTo>
                    <a:lnTo>
                      <a:pt x="10" y="71"/>
                    </a:lnTo>
                    <a:lnTo>
                      <a:pt x="10" y="71"/>
                    </a:lnTo>
                    <a:lnTo>
                      <a:pt x="7" y="72"/>
                    </a:lnTo>
                    <a:lnTo>
                      <a:pt x="4" y="72"/>
                    </a:lnTo>
                    <a:lnTo>
                      <a:pt x="1" y="74"/>
                    </a:lnTo>
                    <a:lnTo>
                      <a:pt x="0" y="75"/>
                    </a:lnTo>
                    <a:lnTo>
                      <a:pt x="0" y="75"/>
                    </a:lnTo>
                    <a:lnTo>
                      <a:pt x="0" y="76"/>
                    </a:lnTo>
                    <a:lnTo>
                      <a:pt x="4" y="80"/>
                    </a:lnTo>
                    <a:lnTo>
                      <a:pt x="4" y="82"/>
                    </a:lnTo>
                    <a:lnTo>
                      <a:pt x="6" y="85"/>
                    </a:lnTo>
                    <a:lnTo>
                      <a:pt x="8" y="83"/>
                    </a:lnTo>
                    <a:lnTo>
                      <a:pt x="11" y="82"/>
                    </a:lnTo>
                    <a:lnTo>
                      <a:pt x="14" y="82"/>
                    </a:lnTo>
                    <a:lnTo>
                      <a:pt x="16" y="83"/>
                    </a:lnTo>
                    <a:lnTo>
                      <a:pt x="21" y="85"/>
                    </a:lnTo>
                    <a:lnTo>
                      <a:pt x="26" y="85"/>
                    </a:lnTo>
                    <a:lnTo>
                      <a:pt x="27" y="86"/>
                    </a:lnTo>
                    <a:lnTo>
                      <a:pt x="30" y="86"/>
                    </a:lnTo>
                    <a:lnTo>
                      <a:pt x="33" y="86"/>
                    </a:lnTo>
                    <a:lnTo>
                      <a:pt x="35" y="85"/>
                    </a:lnTo>
                    <a:lnTo>
                      <a:pt x="38" y="82"/>
                    </a:lnTo>
                    <a:lnTo>
                      <a:pt x="42" y="79"/>
                    </a:lnTo>
                    <a:lnTo>
                      <a:pt x="42" y="78"/>
                    </a:lnTo>
                    <a:lnTo>
                      <a:pt x="42" y="76"/>
                    </a:lnTo>
                    <a:lnTo>
                      <a:pt x="40" y="75"/>
                    </a:lnTo>
                    <a:lnTo>
                      <a:pt x="40" y="74"/>
                    </a:lnTo>
                    <a:lnTo>
                      <a:pt x="41" y="74"/>
                    </a:lnTo>
                    <a:lnTo>
                      <a:pt x="44" y="75"/>
                    </a:lnTo>
                    <a:lnTo>
                      <a:pt x="44" y="75"/>
                    </a:lnTo>
                    <a:lnTo>
                      <a:pt x="45" y="75"/>
                    </a:lnTo>
                    <a:lnTo>
                      <a:pt x="46" y="75"/>
                    </a:lnTo>
                    <a:lnTo>
                      <a:pt x="46" y="74"/>
                    </a:lnTo>
                    <a:lnTo>
                      <a:pt x="46" y="72"/>
                    </a:lnTo>
                    <a:lnTo>
                      <a:pt x="45" y="71"/>
                    </a:lnTo>
                    <a:lnTo>
                      <a:pt x="45" y="70"/>
                    </a:lnTo>
                    <a:lnTo>
                      <a:pt x="53" y="67"/>
                    </a:lnTo>
                    <a:lnTo>
                      <a:pt x="54" y="65"/>
                    </a:lnTo>
                    <a:lnTo>
                      <a:pt x="56" y="64"/>
                    </a:lnTo>
                    <a:lnTo>
                      <a:pt x="54" y="63"/>
                    </a:lnTo>
                    <a:lnTo>
                      <a:pt x="54" y="61"/>
                    </a:lnTo>
                    <a:lnTo>
                      <a:pt x="53" y="60"/>
                    </a:lnTo>
                    <a:lnTo>
                      <a:pt x="53" y="59"/>
                    </a:lnTo>
                    <a:lnTo>
                      <a:pt x="59" y="60"/>
                    </a:lnTo>
                    <a:lnTo>
                      <a:pt x="60" y="60"/>
                    </a:lnTo>
                    <a:lnTo>
                      <a:pt x="60" y="59"/>
                    </a:lnTo>
                    <a:lnTo>
                      <a:pt x="61" y="57"/>
                    </a:lnTo>
                    <a:lnTo>
                      <a:pt x="61" y="56"/>
                    </a:lnTo>
                    <a:lnTo>
                      <a:pt x="61" y="56"/>
                    </a:lnTo>
                    <a:lnTo>
                      <a:pt x="61" y="55"/>
                    </a:lnTo>
                    <a:lnTo>
                      <a:pt x="65" y="56"/>
                    </a:lnTo>
                    <a:lnTo>
                      <a:pt x="67" y="56"/>
                    </a:lnTo>
                    <a:lnTo>
                      <a:pt x="68" y="56"/>
                    </a:lnTo>
                    <a:lnTo>
                      <a:pt x="68" y="56"/>
                    </a:lnTo>
                    <a:lnTo>
                      <a:pt x="67" y="55"/>
                    </a:lnTo>
                    <a:lnTo>
                      <a:pt x="68" y="53"/>
                    </a:lnTo>
                    <a:lnTo>
                      <a:pt x="71" y="53"/>
                    </a:lnTo>
                    <a:lnTo>
                      <a:pt x="71" y="53"/>
                    </a:lnTo>
                    <a:lnTo>
                      <a:pt x="74" y="52"/>
                    </a:lnTo>
                    <a:lnTo>
                      <a:pt x="74" y="52"/>
                    </a:lnTo>
                    <a:lnTo>
                      <a:pt x="75" y="51"/>
                    </a:lnTo>
                    <a:lnTo>
                      <a:pt x="76" y="51"/>
                    </a:lnTo>
                    <a:lnTo>
                      <a:pt x="75" y="49"/>
                    </a:lnTo>
                    <a:lnTo>
                      <a:pt x="74" y="48"/>
                    </a:lnTo>
                    <a:lnTo>
                      <a:pt x="74" y="48"/>
                    </a:lnTo>
                    <a:lnTo>
                      <a:pt x="76" y="46"/>
                    </a:lnTo>
                    <a:lnTo>
                      <a:pt x="76" y="46"/>
                    </a:lnTo>
                    <a:lnTo>
                      <a:pt x="78" y="46"/>
                    </a:lnTo>
                    <a:lnTo>
                      <a:pt x="79" y="46"/>
                    </a:lnTo>
                    <a:lnTo>
                      <a:pt x="80" y="45"/>
                    </a:lnTo>
                    <a:lnTo>
                      <a:pt x="80" y="44"/>
                    </a:lnTo>
                    <a:lnTo>
                      <a:pt x="83" y="42"/>
                    </a:lnTo>
                    <a:lnTo>
                      <a:pt x="84" y="41"/>
                    </a:lnTo>
                    <a:lnTo>
                      <a:pt x="86" y="41"/>
                    </a:lnTo>
                    <a:lnTo>
                      <a:pt x="87" y="41"/>
                    </a:lnTo>
                    <a:lnTo>
                      <a:pt x="88" y="41"/>
                    </a:lnTo>
                    <a:lnTo>
                      <a:pt x="94" y="38"/>
                    </a:lnTo>
                    <a:lnTo>
                      <a:pt x="105" y="34"/>
                    </a:lnTo>
                    <a:lnTo>
                      <a:pt x="107" y="34"/>
                    </a:lnTo>
                    <a:lnTo>
                      <a:pt x="112" y="33"/>
                    </a:lnTo>
                    <a:lnTo>
                      <a:pt x="113" y="33"/>
                    </a:lnTo>
                    <a:lnTo>
                      <a:pt x="118" y="31"/>
                    </a:lnTo>
                    <a:lnTo>
                      <a:pt x="124" y="30"/>
                    </a:lnTo>
                    <a:lnTo>
                      <a:pt x="129" y="29"/>
                    </a:lnTo>
                    <a:lnTo>
                      <a:pt x="135" y="27"/>
                    </a:lnTo>
                    <a:lnTo>
                      <a:pt x="141" y="25"/>
                    </a:lnTo>
                    <a:lnTo>
                      <a:pt x="146" y="23"/>
                    </a:lnTo>
                    <a:lnTo>
                      <a:pt x="148" y="23"/>
                    </a:lnTo>
                    <a:lnTo>
                      <a:pt x="151" y="22"/>
                    </a:lnTo>
                    <a:lnTo>
                      <a:pt x="154" y="21"/>
                    </a:lnTo>
                    <a:lnTo>
                      <a:pt x="158" y="19"/>
                    </a:lnTo>
                    <a:lnTo>
                      <a:pt x="163" y="18"/>
                    </a:lnTo>
                    <a:lnTo>
                      <a:pt x="163" y="18"/>
                    </a:lnTo>
                    <a:lnTo>
                      <a:pt x="167" y="14"/>
                    </a:lnTo>
                    <a:lnTo>
                      <a:pt x="171" y="11"/>
                    </a:lnTo>
                    <a:lnTo>
                      <a:pt x="170" y="10"/>
                    </a:lnTo>
                    <a:lnTo>
                      <a:pt x="171" y="10"/>
                    </a:lnTo>
                    <a:lnTo>
                      <a:pt x="171" y="8"/>
                    </a:lnTo>
                    <a:lnTo>
                      <a:pt x="171" y="7"/>
                    </a:lnTo>
                    <a:lnTo>
                      <a:pt x="171" y="6"/>
                    </a:lnTo>
                    <a:lnTo>
                      <a:pt x="169" y="4"/>
                    </a:lnTo>
                    <a:lnTo>
                      <a:pt x="166" y="3"/>
                    </a:lnTo>
                    <a:lnTo>
                      <a:pt x="160" y="2"/>
                    </a:lnTo>
                    <a:lnTo>
                      <a:pt x="156" y="0"/>
                    </a:lnTo>
                    <a:lnTo>
                      <a:pt x="155" y="2"/>
                    </a:lnTo>
                    <a:lnTo>
                      <a:pt x="152" y="2"/>
                    </a:lnTo>
                    <a:lnTo>
                      <a:pt x="148" y="3"/>
                    </a:lnTo>
                    <a:lnTo>
                      <a:pt x="143" y="6"/>
                    </a:lnTo>
                    <a:lnTo>
                      <a:pt x="139" y="7"/>
                    </a:lnTo>
                    <a:lnTo>
                      <a:pt x="137" y="8"/>
                    </a:lnTo>
                    <a:lnTo>
                      <a:pt x="137" y="10"/>
                    </a:lnTo>
                    <a:lnTo>
                      <a:pt x="136" y="11"/>
                    </a:lnTo>
                    <a:lnTo>
                      <a:pt x="135" y="11"/>
                    </a:lnTo>
                    <a:lnTo>
                      <a:pt x="133" y="11"/>
                    </a:lnTo>
                    <a:lnTo>
                      <a:pt x="131" y="12"/>
                    </a:lnTo>
                    <a:lnTo>
                      <a:pt x="129" y="1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76" name="Freeform 274">
                <a:extLst>
                  <a:ext uri="{FF2B5EF4-FFF2-40B4-BE49-F238E27FC236}">
                    <a16:creationId xmlns:a16="http://schemas.microsoft.com/office/drawing/2014/main" id="{B8E2349A-7E0A-43CD-9BFF-2C8FA946A26B}"/>
                  </a:ext>
                </a:extLst>
              </p:cNvPr>
              <p:cNvSpPr>
                <a:spLocks/>
              </p:cNvSpPr>
              <p:nvPr/>
            </p:nvSpPr>
            <p:spPr bwMode="auto">
              <a:xfrm>
                <a:off x="6538308" y="2463858"/>
                <a:ext cx="1923" cy="9618"/>
              </a:xfrm>
              <a:custGeom>
                <a:avLst/>
                <a:gdLst>
                  <a:gd name="T0" fmla="*/ 0 w 1"/>
                  <a:gd name="T1" fmla="*/ 0 h 5"/>
                  <a:gd name="T2" fmla="*/ 0 w 1"/>
                  <a:gd name="T3" fmla="*/ 1 h 5"/>
                  <a:gd name="T4" fmla="*/ 0 w 1"/>
                  <a:gd name="T5" fmla="*/ 1 h 5"/>
                  <a:gd name="T6" fmla="*/ 0 w 1"/>
                  <a:gd name="T7" fmla="*/ 4 h 5"/>
                  <a:gd name="T8" fmla="*/ 0 w 1"/>
                  <a:gd name="T9" fmla="*/ 4 h 5"/>
                  <a:gd name="T10" fmla="*/ 1 w 1"/>
                  <a:gd name="T11" fmla="*/ 5 h 5"/>
                  <a:gd name="T12" fmla="*/ 1 w 1"/>
                  <a:gd name="T13" fmla="*/ 5 h 5"/>
                  <a:gd name="T14" fmla="*/ 1 w 1"/>
                  <a:gd name="T15" fmla="*/ 5 h 5"/>
                  <a:gd name="T16" fmla="*/ 0 w 1"/>
                  <a:gd name="T17" fmla="*/ 1 h 5"/>
                  <a:gd name="T18" fmla="*/ 1 w 1"/>
                  <a:gd name="T19" fmla="*/ 0 h 5"/>
                  <a:gd name="T20" fmla="*/ 0 w 1"/>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5">
                    <a:moveTo>
                      <a:pt x="0" y="0"/>
                    </a:moveTo>
                    <a:lnTo>
                      <a:pt x="0" y="1"/>
                    </a:lnTo>
                    <a:lnTo>
                      <a:pt x="0" y="1"/>
                    </a:lnTo>
                    <a:lnTo>
                      <a:pt x="0" y="4"/>
                    </a:lnTo>
                    <a:lnTo>
                      <a:pt x="0" y="4"/>
                    </a:lnTo>
                    <a:lnTo>
                      <a:pt x="1" y="5"/>
                    </a:lnTo>
                    <a:lnTo>
                      <a:pt x="1" y="5"/>
                    </a:lnTo>
                    <a:lnTo>
                      <a:pt x="1" y="5"/>
                    </a:lnTo>
                    <a:lnTo>
                      <a:pt x="0" y="1"/>
                    </a:lnTo>
                    <a:lnTo>
                      <a:pt x="1" y="0"/>
                    </a:lnTo>
                    <a:lnTo>
                      <a:pt x="0"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77" name="Freeform 275">
                <a:extLst>
                  <a:ext uri="{FF2B5EF4-FFF2-40B4-BE49-F238E27FC236}">
                    <a16:creationId xmlns:a16="http://schemas.microsoft.com/office/drawing/2014/main" id="{E051CF0E-6C81-4DFA-BDBE-8C152FFB0C90}"/>
                  </a:ext>
                </a:extLst>
              </p:cNvPr>
              <p:cNvSpPr>
                <a:spLocks/>
              </p:cNvSpPr>
              <p:nvPr/>
            </p:nvSpPr>
            <p:spPr bwMode="auto">
              <a:xfrm>
                <a:off x="6803750" y="2369606"/>
                <a:ext cx="21158" cy="15388"/>
              </a:xfrm>
              <a:custGeom>
                <a:avLst/>
                <a:gdLst>
                  <a:gd name="T0" fmla="*/ 3 w 11"/>
                  <a:gd name="T1" fmla="*/ 8 h 8"/>
                  <a:gd name="T2" fmla="*/ 10 w 11"/>
                  <a:gd name="T3" fmla="*/ 8 h 8"/>
                  <a:gd name="T4" fmla="*/ 10 w 11"/>
                  <a:gd name="T5" fmla="*/ 8 h 8"/>
                  <a:gd name="T6" fmla="*/ 10 w 11"/>
                  <a:gd name="T7" fmla="*/ 7 h 8"/>
                  <a:gd name="T8" fmla="*/ 11 w 11"/>
                  <a:gd name="T9" fmla="*/ 4 h 8"/>
                  <a:gd name="T10" fmla="*/ 9 w 11"/>
                  <a:gd name="T11" fmla="*/ 3 h 8"/>
                  <a:gd name="T12" fmla="*/ 9 w 11"/>
                  <a:gd name="T13" fmla="*/ 1 h 8"/>
                  <a:gd name="T14" fmla="*/ 6 w 11"/>
                  <a:gd name="T15" fmla="*/ 0 h 8"/>
                  <a:gd name="T16" fmla="*/ 0 w 11"/>
                  <a:gd name="T17" fmla="*/ 4 h 8"/>
                  <a:gd name="T18" fmla="*/ 0 w 11"/>
                  <a:gd name="T19" fmla="*/ 5 h 8"/>
                  <a:gd name="T20" fmla="*/ 0 w 11"/>
                  <a:gd name="T21" fmla="*/ 7 h 8"/>
                  <a:gd name="T22" fmla="*/ 3 w 11"/>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8">
                    <a:moveTo>
                      <a:pt x="3" y="8"/>
                    </a:moveTo>
                    <a:lnTo>
                      <a:pt x="10" y="8"/>
                    </a:lnTo>
                    <a:lnTo>
                      <a:pt x="10" y="8"/>
                    </a:lnTo>
                    <a:lnTo>
                      <a:pt x="10" y="7"/>
                    </a:lnTo>
                    <a:lnTo>
                      <a:pt x="11" y="4"/>
                    </a:lnTo>
                    <a:lnTo>
                      <a:pt x="9" y="3"/>
                    </a:lnTo>
                    <a:lnTo>
                      <a:pt x="9" y="1"/>
                    </a:lnTo>
                    <a:lnTo>
                      <a:pt x="6" y="0"/>
                    </a:lnTo>
                    <a:lnTo>
                      <a:pt x="0" y="4"/>
                    </a:lnTo>
                    <a:lnTo>
                      <a:pt x="0" y="5"/>
                    </a:lnTo>
                    <a:lnTo>
                      <a:pt x="0" y="7"/>
                    </a:lnTo>
                    <a:lnTo>
                      <a:pt x="3" y="8"/>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78" name="Freeform 276">
                <a:extLst>
                  <a:ext uri="{FF2B5EF4-FFF2-40B4-BE49-F238E27FC236}">
                    <a16:creationId xmlns:a16="http://schemas.microsoft.com/office/drawing/2014/main" id="{819D6559-941B-4023-BD02-A355695F0CFD}"/>
                  </a:ext>
                </a:extLst>
              </p:cNvPr>
              <p:cNvSpPr>
                <a:spLocks/>
              </p:cNvSpPr>
              <p:nvPr/>
            </p:nvSpPr>
            <p:spPr bwMode="auto">
              <a:xfrm>
                <a:off x="6365193" y="2477322"/>
                <a:ext cx="44240" cy="30776"/>
              </a:xfrm>
              <a:custGeom>
                <a:avLst/>
                <a:gdLst>
                  <a:gd name="T0" fmla="*/ 14 w 23"/>
                  <a:gd name="T1" fmla="*/ 15 h 16"/>
                  <a:gd name="T2" fmla="*/ 14 w 23"/>
                  <a:gd name="T3" fmla="*/ 15 h 16"/>
                  <a:gd name="T4" fmla="*/ 15 w 23"/>
                  <a:gd name="T5" fmla="*/ 15 h 16"/>
                  <a:gd name="T6" fmla="*/ 16 w 23"/>
                  <a:gd name="T7" fmla="*/ 15 h 16"/>
                  <a:gd name="T8" fmla="*/ 18 w 23"/>
                  <a:gd name="T9" fmla="*/ 15 h 16"/>
                  <a:gd name="T10" fmla="*/ 19 w 23"/>
                  <a:gd name="T11" fmla="*/ 16 h 16"/>
                  <a:gd name="T12" fmla="*/ 21 w 23"/>
                  <a:gd name="T13" fmla="*/ 15 h 16"/>
                  <a:gd name="T14" fmla="*/ 22 w 23"/>
                  <a:gd name="T15" fmla="*/ 15 h 16"/>
                  <a:gd name="T16" fmla="*/ 23 w 23"/>
                  <a:gd name="T17" fmla="*/ 13 h 16"/>
                  <a:gd name="T18" fmla="*/ 23 w 23"/>
                  <a:gd name="T19" fmla="*/ 12 h 16"/>
                  <a:gd name="T20" fmla="*/ 22 w 23"/>
                  <a:gd name="T21" fmla="*/ 11 h 16"/>
                  <a:gd name="T22" fmla="*/ 22 w 23"/>
                  <a:gd name="T23" fmla="*/ 9 h 16"/>
                  <a:gd name="T24" fmla="*/ 19 w 23"/>
                  <a:gd name="T25" fmla="*/ 9 h 16"/>
                  <a:gd name="T26" fmla="*/ 16 w 23"/>
                  <a:gd name="T27" fmla="*/ 7 h 16"/>
                  <a:gd name="T28" fmla="*/ 14 w 23"/>
                  <a:gd name="T29" fmla="*/ 5 h 16"/>
                  <a:gd name="T30" fmla="*/ 12 w 23"/>
                  <a:gd name="T31" fmla="*/ 4 h 16"/>
                  <a:gd name="T32" fmla="*/ 11 w 23"/>
                  <a:gd name="T33" fmla="*/ 2 h 16"/>
                  <a:gd name="T34" fmla="*/ 10 w 23"/>
                  <a:gd name="T35" fmla="*/ 1 h 16"/>
                  <a:gd name="T36" fmla="*/ 7 w 23"/>
                  <a:gd name="T37" fmla="*/ 0 h 16"/>
                  <a:gd name="T38" fmla="*/ 7 w 23"/>
                  <a:gd name="T39" fmla="*/ 0 h 16"/>
                  <a:gd name="T40" fmla="*/ 6 w 23"/>
                  <a:gd name="T41" fmla="*/ 0 h 16"/>
                  <a:gd name="T42" fmla="*/ 4 w 23"/>
                  <a:gd name="T43" fmla="*/ 0 h 16"/>
                  <a:gd name="T44" fmla="*/ 3 w 23"/>
                  <a:gd name="T45" fmla="*/ 2 h 16"/>
                  <a:gd name="T46" fmla="*/ 1 w 23"/>
                  <a:gd name="T47" fmla="*/ 2 h 16"/>
                  <a:gd name="T48" fmla="*/ 0 w 23"/>
                  <a:gd name="T49" fmla="*/ 2 h 16"/>
                  <a:gd name="T50" fmla="*/ 0 w 23"/>
                  <a:gd name="T51" fmla="*/ 4 h 16"/>
                  <a:gd name="T52" fmla="*/ 1 w 23"/>
                  <a:gd name="T53" fmla="*/ 7 h 16"/>
                  <a:gd name="T54" fmla="*/ 1 w 23"/>
                  <a:gd name="T55" fmla="*/ 7 h 16"/>
                  <a:gd name="T56" fmla="*/ 1 w 23"/>
                  <a:gd name="T57" fmla="*/ 8 h 16"/>
                  <a:gd name="T58" fmla="*/ 3 w 23"/>
                  <a:gd name="T59" fmla="*/ 8 h 16"/>
                  <a:gd name="T60" fmla="*/ 6 w 23"/>
                  <a:gd name="T61" fmla="*/ 12 h 16"/>
                  <a:gd name="T62" fmla="*/ 6 w 23"/>
                  <a:gd name="T63" fmla="*/ 12 h 16"/>
                  <a:gd name="T64" fmla="*/ 7 w 23"/>
                  <a:gd name="T65" fmla="*/ 11 h 16"/>
                  <a:gd name="T66" fmla="*/ 8 w 23"/>
                  <a:gd name="T67" fmla="*/ 11 h 16"/>
                  <a:gd name="T68" fmla="*/ 10 w 23"/>
                  <a:gd name="T69" fmla="*/ 11 h 16"/>
                  <a:gd name="T70" fmla="*/ 11 w 23"/>
                  <a:gd name="T71" fmla="*/ 12 h 16"/>
                  <a:gd name="T72" fmla="*/ 12 w 23"/>
                  <a:gd name="T73" fmla="*/ 12 h 16"/>
                  <a:gd name="T74" fmla="*/ 12 w 23"/>
                  <a:gd name="T75" fmla="*/ 13 h 16"/>
                  <a:gd name="T76" fmla="*/ 12 w 23"/>
                  <a:gd name="T77" fmla="*/ 15 h 16"/>
                  <a:gd name="T78" fmla="*/ 14 w 23"/>
                  <a:gd name="T7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 h="16">
                    <a:moveTo>
                      <a:pt x="14" y="15"/>
                    </a:moveTo>
                    <a:lnTo>
                      <a:pt x="14" y="15"/>
                    </a:lnTo>
                    <a:lnTo>
                      <a:pt x="15" y="15"/>
                    </a:lnTo>
                    <a:lnTo>
                      <a:pt x="16" y="15"/>
                    </a:lnTo>
                    <a:lnTo>
                      <a:pt x="18" y="15"/>
                    </a:lnTo>
                    <a:lnTo>
                      <a:pt x="19" y="16"/>
                    </a:lnTo>
                    <a:lnTo>
                      <a:pt x="21" y="15"/>
                    </a:lnTo>
                    <a:lnTo>
                      <a:pt x="22" y="15"/>
                    </a:lnTo>
                    <a:lnTo>
                      <a:pt x="23" y="13"/>
                    </a:lnTo>
                    <a:lnTo>
                      <a:pt x="23" y="12"/>
                    </a:lnTo>
                    <a:lnTo>
                      <a:pt x="22" y="11"/>
                    </a:lnTo>
                    <a:lnTo>
                      <a:pt x="22" y="9"/>
                    </a:lnTo>
                    <a:lnTo>
                      <a:pt x="19" y="9"/>
                    </a:lnTo>
                    <a:lnTo>
                      <a:pt x="16" y="7"/>
                    </a:lnTo>
                    <a:lnTo>
                      <a:pt x="14" y="5"/>
                    </a:lnTo>
                    <a:lnTo>
                      <a:pt x="12" y="4"/>
                    </a:lnTo>
                    <a:lnTo>
                      <a:pt x="11" y="2"/>
                    </a:lnTo>
                    <a:lnTo>
                      <a:pt x="10" y="1"/>
                    </a:lnTo>
                    <a:lnTo>
                      <a:pt x="7" y="0"/>
                    </a:lnTo>
                    <a:lnTo>
                      <a:pt x="7" y="0"/>
                    </a:lnTo>
                    <a:lnTo>
                      <a:pt x="6" y="0"/>
                    </a:lnTo>
                    <a:lnTo>
                      <a:pt x="4" y="0"/>
                    </a:lnTo>
                    <a:lnTo>
                      <a:pt x="3" y="2"/>
                    </a:lnTo>
                    <a:lnTo>
                      <a:pt x="1" y="2"/>
                    </a:lnTo>
                    <a:lnTo>
                      <a:pt x="0" y="2"/>
                    </a:lnTo>
                    <a:lnTo>
                      <a:pt x="0" y="4"/>
                    </a:lnTo>
                    <a:lnTo>
                      <a:pt x="1" y="7"/>
                    </a:lnTo>
                    <a:lnTo>
                      <a:pt x="1" y="7"/>
                    </a:lnTo>
                    <a:lnTo>
                      <a:pt x="1" y="8"/>
                    </a:lnTo>
                    <a:lnTo>
                      <a:pt x="3" y="8"/>
                    </a:lnTo>
                    <a:lnTo>
                      <a:pt x="6" y="12"/>
                    </a:lnTo>
                    <a:lnTo>
                      <a:pt x="6" y="12"/>
                    </a:lnTo>
                    <a:lnTo>
                      <a:pt x="7" y="11"/>
                    </a:lnTo>
                    <a:lnTo>
                      <a:pt x="8" y="11"/>
                    </a:lnTo>
                    <a:lnTo>
                      <a:pt x="10" y="11"/>
                    </a:lnTo>
                    <a:lnTo>
                      <a:pt x="11" y="12"/>
                    </a:lnTo>
                    <a:lnTo>
                      <a:pt x="12" y="12"/>
                    </a:lnTo>
                    <a:lnTo>
                      <a:pt x="12" y="13"/>
                    </a:lnTo>
                    <a:lnTo>
                      <a:pt x="12" y="15"/>
                    </a:lnTo>
                    <a:lnTo>
                      <a:pt x="14" y="15"/>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79" name="Freeform 277">
                <a:extLst>
                  <a:ext uri="{FF2B5EF4-FFF2-40B4-BE49-F238E27FC236}">
                    <a16:creationId xmlns:a16="http://schemas.microsoft.com/office/drawing/2014/main" id="{534F2745-CD06-4F7A-907D-AFCDFE95DB8C}"/>
                  </a:ext>
                </a:extLst>
              </p:cNvPr>
              <p:cNvSpPr>
                <a:spLocks/>
              </p:cNvSpPr>
              <p:nvPr/>
            </p:nvSpPr>
            <p:spPr bwMode="auto">
              <a:xfrm>
                <a:off x="6305564" y="2036841"/>
                <a:ext cx="30776" cy="13465"/>
              </a:xfrm>
              <a:custGeom>
                <a:avLst/>
                <a:gdLst>
                  <a:gd name="T0" fmla="*/ 0 w 16"/>
                  <a:gd name="T1" fmla="*/ 7 h 7"/>
                  <a:gd name="T2" fmla="*/ 1 w 16"/>
                  <a:gd name="T3" fmla="*/ 7 h 7"/>
                  <a:gd name="T4" fmla="*/ 5 w 16"/>
                  <a:gd name="T5" fmla="*/ 7 h 7"/>
                  <a:gd name="T6" fmla="*/ 15 w 16"/>
                  <a:gd name="T7" fmla="*/ 7 h 7"/>
                  <a:gd name="T8" fmla="*/ 15 w 16"/>
                  <a:gd name="T9" fmla="*/ 7 h 7"/>
                  <a:gd name="T10" fmla="*/ 15 w 16"/>
                  <a:gd name="T11" fmla="*/ 6 h 7"/>
                  <a:gd name="T12" fmla="*/ 16 w 16"/>
                  <a:gd name="T13" fmla="*/ 4 h 7"/>
                  <a:gd name="T14" fmla="*/ 16 w 16"/>
                  <a:gd name="T15" fmla="*/ 2 h 7"/>
                  <a:gd name="T16" fmla="*/ 15 w 16"/>
                  <a:gd name="T17" fmla="*/ 0 h 7"/>
                  <a:gd name="T18" fmla="*/ 13 w 16"/>
                  <a:gd name="T19" fmla="*/ 0 h 7"/>
                  <a:gd name="T20" fmla="*/ 11 w 16"/>
                  <a:gd name="T21" fmla="*/ 0 h 7"/>
                  <a:gd name="T22" fmla="*/ 11 w 16"/>
                  <a:gd name="T23" fmla="*/ 0 h 7"/>
                  <a:gd name="T24" fmla="*/ 4 w 16"/>
                  <a:gd name="T25" fmla="*/ 0 h 7"/>
                  <a:gd name="T26" fmla="*/ 3 w 16"/>
                  <a:gd name="T27" fmla="*/ 2 h 7"/>
                  <a:gd name="T28" fmla="*/ 3 w 16"/>
                  <a:gd name="T29" fmla="*/ 4 h 7"/>
                  <a:gd name="T30" fmla="*/ 3 w 16"/>
                  <a:gd name="T31" fmla="*/ 6 h 7"/>
                  <a:gd name="T32" fmla="*/ 0 w 16"/>
                  <a:gd name="T33"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 h="7">
                    <a:moveTo>
                      <a:pt x="0" y="7"/>
                    </a:moveTo>
                    <a:lnTo>
                      <a:pt x="1" y="7"/>
                    </a:lnTo>
                    <a:lnTo>
                      <a:pt x="5" y="7"/>
                    </a:lnTo>
                    <a:lnTo>
                      <a:pt x="15" y="7"/>
                    </a:lnTo>
                    <a:lnTo>
                      <a:pt x="15" y="7"/>
                    </a:lnTo>
                    <a:lnTo>
                      <a:pt x="15" y="6"/>
                    </a:lnTo>
                    <a:lnTo>
                      <a:pt x="16" y="4"/>
                    </a:lnTo>
                    <a:lnTo>
                      <a:pt x="16" y="2"/>
                    </a:lnTo>
                    <a:lnTo>
                      <a:pt x="15" y="0"/>
                    </a:lnTo>
                    <a:lnTo>
                      <a:pt x="13" y="0"/>
                    </a:lnTo>
                    <a:lnTo>
                      <a:pt x="11" y="0"/>
                    </a:lnTo>
                    <a:lnTo>
                      <a:pt x="11" y="0"/>
                    </a:lnTo>
                    <a:lnTo>
                      <a:pt x="4" y="0"/>
                    </a:lnTo>
                    <a:lnTo>
                      <a:pt x="3" y="2"/>
                    </a:lnTo>
                    <a:lnTo>
                      <a:pt x="3" y="4"/>
                    </a:lnTo>
                    <a:lnTo>
                      <a:pt x="3" y="6"/>
                    </a:lnTo>
                    <a:lnTo>
                      <a:pt x="0" y="7"/>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80" name="Freeform 278">
                <a:extLst>
                  <a:ext uri="{FF2B5EF4-FFF2-40B4-BE49-F238E27FC236}">
                    <a16:creationId xmlns:a16="http://schemas.microsoft.com/office/drawing/2014/main" id="{6A1BCDE7-5B1F-4ECA-B8E6-C54DE2E31D0E}"/>
                  </a:ext>
                </a:extLst>
              </p:cNvPr>
              <p:cNvSpPr>
                <a:spLocks/>
              </p:cNvSpPr>
              <p:nvPr/>
            </p:nvSpPr>
            <p:spPr bwMode="auto">
              <a:xfrm>
                <a:off x="6290176" y="2036841"/>
                <a:ext cx="9617" cy="5771"/>
              </a:xfrm>
              <a:custGeom>
                <a:avLst/>
                <a:gdLst>
                  <a:gd name="T0" fmla="*/ 2 w 5"/>
                  <a:gd name="T1" fmla="*/ 3 h 3"/>
                  <a:gd name="T2" fmla="*/ 5 w 5"/>
                  <a:gd name="T3" fmla="*/ 2 h 3"/>
                  <a:gd name="T4" fmla="*/ 5 w 5"/>
                  <a:gd name="T5" fmla="*/ 2 h 3"/>
                  <a:gd name="T6" fmla="*/ 4 w 5"/>
                  <a:gd name="T7" fmla="*/ 2 h 3"/>
                  <a:gd name="T8" fmla="*/ 2 w 5"/>
                  <a:gd name="T9" fmla="*/ 0 h 3"/>
                  <a:gd name="T10" fmla="*/ 1 w 5"/>
                  <a:gd name="T11" fmla="*/ 2 h 3"/>
                  <a:gd name="T12" fmla="*/ 0 w 5"/>
                  <a:gd name="T13" fmla="*/ 3 h 3"/>
                  <a:gd name="T14" fmla="*/ 0 w 5"/>
                  <a:gd name="T15" fmla="*/ 3 h 3"/>
                  <a:gd name="T16" fmla="*/ 2 w 5"/>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2" y="3"/>
                    </a:moveTo>
                    <a:lnTo>
                      <a:pt x="5" y="2"/>
                    </a:lnTo>
                    <a:lnTo>
                      <a:pt x="5" y="2"/>
                    </a:lnTo>
                    <a:lnTo>
                      <a:pt x="4" y="2"/>
                    </a:lnTo>
                    <a:lnTo>
                      <a:pt x="2" y="0"/>
                    </a:lnTo>
                    <a:lnTo>
                      <a:pt x="1" y="2"/>
                    </a:lnTo>
                    <a:lnTo>
                      <a:pt x="0" y="3"/>
                    </a:lnTo>
                    <a:lnTo>
                      <a:pt x="0" y="3"/>
                    </a:lnTo>
                    <a:lnTo>
                      <a:pt x="2" y="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81" name="Freeform 279">
                <a:extLst>
                  <a:ext uri="{FF2B5EF4-FFF2-40B4-BE49-F238E27FC236}">
                    <a16:creationId xmlns:a16="http://schemas.microsoft.com/office/drawing/2014/main" id="{06E9ABD8-F5F8-49C8-9B08-1B0CB6AA975C}"/>
                  </a:ext>
                </a:extLst>
              </p:cNvPr>
              <p:cNvSpPr>
                <a:spLocks/>
              </p:cNvSpPr>
              <p:nvPr/>
            </p:nvSpPr>
            <p:spPr bwMode="auto">
              <a:xfrm>
                <a:off x="6613323" y="2350371"/>
                <a:ext cx="40393" cy="21159"/>
              </a:xfrm>
              <a:custGeom>
                <a:avLst/>
                <a:gdLst>
                  <a:gd name="T0" fmla="*/ 3 w 21"/>
                  <a:gd name="T1" fmla="*/ 11 h 11"/>
                  <a:gd name="T2" fmla="*/ 4 w 21"/>
                  <a:gd name="T3" fmla="*/ 11 h 11"/>
                  <a:gd name="T4" fmla="*/ 6 w 21"/>
                  <a:gd name="T5" fmla="*/ 11 h 11"/>
                  <a:gd name="T6" fmla="*/ 10 w 21"/>
                  <a:gd name="T7" fmla="*/ 10 h 11"/>
                  <a:gd name="T8" fmla="*/ 11 w 21"/>
                  <a:gd name="T9" fmla="*/ 10 h 11"/>
                  <a:gd name="T10" fmla="*/ 17 w 21"/>
                  <a:gd name="T11" fmla="*/ 9 h 11"/>
                  <a:gd name="T12" fmla="*/ 21 w 21"/>
                  <a:gd name="T13" fmla="*/ 9 h 11"/>
                  <a:gd name="T14" fmla="*/ 21 w 21"/>
                  <a:gd name="T15" fmla="*/ 7 h 11"/>
                  <a:gd name="T16" fmla="*/ 19 w 21"/>
                  <a:gd name="T17" fmla="*/ 6 h 11"/>
                  <a:gd name="T18" fmla="*/ 18 w 21"/>
                  <a:gd name="T19" fmla="*/ 5 h 11"/>
                  <a:gd name="T20" fmla="*/ 17 w 21"/>
                  <a:gd name="T21" fmla="*/ 5 h 11"/>
                  <a:gd name="T22" fmla="*/ 15 w 21"/>
                  <a:gd name="T23" fmla="*/ 2 h 11"/>
                  <a:gd name="T24" fmla="*/ 15 w 21"/>
                  <a:gd name="T25" fmla="*/ 2 h 11"/>
                  <a:gd name="T26" fmla="*/ 14 w 21"/>
                  <a:gd name="T27" fmla="*/ 2 h 11"/>
                  <a:gd name="T28" fmla="*/ 12 w 21"/>
                  <a:gd name="T29" fmla="*/ 0 h 11"/>
                  <a:gd name="T30" fmla="*/ 6 w 21"/>
                  <a:gd name="T31" fmla="*/ 2 h 11"/>
                  <a:gd name="T32" fmla="*/ 3 w 21"/>
                  <a:gd name="T33" fmla="*/ 2 h 11"/>
                  <a:gd name="T34" fmla="*/ 2 w 21"/>
                  <a:gd name="T35" fmla="*/ 5 h 11"/>
                  <a:gd name="T36" fmla="*/ 2 w 21"/>
                  <a:gd name="T37" fmla="*/ 7 h 11"/>
                  <a:gd name="T38" fmla="*/ 2 w 21"/>
                  <a:gd name="T39" fmla="*/ 9 h 11"/>
                  <a:gd name="T40" fmla="*/ 0 w 21"/>
                  <a:gd name="T41" fmla="*/ 10 h 11"/>
                  <a:gd name="T42" fmla="*/ 0 w 21"/>
                  <a:gd name="T43" fmla="*/ 10 h 11"/>
                  <a:gd name="T44" fmla="*/ 2 w 21"/>
                  <a:gd name="T45" fmla="*/ 11 h 11"/>
                  <a:gd name="T46" fmla="*/ 3 w 21"/>
                  <a:gd name="T4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 h="11">
                    <a:moveTo>
                      <a:pt x="3" y="11"/>
                    </a:moveTo>
                    <a:lnTo>
                      <a:pt x="4" y="11"/>
                    </a:lnTo>
                    <a:lnTo>
                      <a:pt x="6" y="11"/>
                    </a:lnTo>
                    <a:lnTo>
                      <a:pt x="10" y="10"/>
                    </a:lnTo>
                    <a:lnTo>
                      <a:pt x="11" y="10"/>
                    </a:lnTo>
                    <a:lnTo>
                      <a:pt x="17" y="9"/>
                    </a:lnTo>
                    <a:lnTo>
                      <a:pt x="21" y="9"/>
                    </a:lnTo>
                    <a:lnTo>
                      <a:pt x="21" y="7"/>
                    </a:lnTo>
                    <a:lnTo>
                      <a:pt x="19" y="6"/>
                    </a:lnTo>
                    <a:lnTo>
                      <a:pt x="18" y="5"/>
                    </a:lnTo>
                    <a:lnTo>
                      <a:pt x="17" y="5"/>
                    </a:lnTo>
                    <a:lnTo>
                      <a:pt x="15" y="2"/>
                    </a:lnTo>
                    <a:lnTo>
                      <a:pt x="15" y="2"/>
                    </a:lnTo>
                    <a:lnTo>
                      <a:pt x="14" y="2"/>
                    </a:lnTo>
                    <a:lnTo>
                      <a:pt x="12" y="0"/>
                    </a:lnTo>
                    <a:lnTo>
                      <a:pt x="6" y="2"/>
                    </a:lnTo>
                    <a:lnTo>
                      <a:pt x="3" y="2"/>
                    </a:lnTo>
                    <a:lnTo>
                      <a:pt x="2" y="5"/>
                    </a:lnTo>
                    <a:lnTo>
                      <a:pt x="2" y="7"/>
                    </a:lnTo>
                    <a:lnTo>
                      <a:pt x="2" y="9"/>
                    </a:lnTo>
                    <a:lnTo>
                      <a:pt x="0" y="10"/>
                    </a:lnTo>
                    <a:lnTo>
                      <a:pt x="0" y="10"/>
                    </a:lnTo>
                    <a:lnTo>
                      <a:pt x="2" y="11"/>
                    </a:lnTo>
                    <a:lnTo>
                      <a:pt x="3" y="1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82" name="Freeform 280">
                <a:extLst>
                  <a:ext uri="{FF2B5EF4-FFF2-40B4-BE49-F238E27FC236}">
                    <a16:creationId xmlns:a16="http://schemas.microsoft.com/office/drawing/2014/main" id="{915C2484-0607-4E0A-BF0A-9C7B869078A6}"/>
                  </a:ext>
                </a:extLst>
              </p:cNvPr>
              <p:cNvSpPr>
                <a:spLocks/>
              </p:cNvSpPr>
              <p:nvPr/>
            </p:nvSpPr>
            <p:spPr bwMode="auto">
              <a:xfrm>
                <a:off x="6765280" y="2388841"/>
                <a:ext cx="34623" cy="15388"/>
              </a:xfrm>
              <a:custGeom>
                <a:avLst/>
                <a:gdLst>
                  <a:gd name="T0" fmla="*/ 6 w 18"/>
                  <a:gd name="T1" fmla="*/ 2 h 8"/>
                  <a:gd name="T2" fmla="*/ 6 w 18"/>
                  <a:gd name="T3" fmla="*/ 4 h 8"/>
                  <a:gd name="T4" fmla="*/ 4 w 18"/>
                  <a:gd name="T5" fmla="*/ 5 h 8"/>
                  <a:gd name="T6" fmla="*/ 1 w 18"/>
                  <a:gd name="T7" fmla="*/ 6 h 8"/>
                  <a:gd name="T8" fmla="*/ 0 w 18"/>
                  <a:gd name="T9" fmla="*/ 6 h 8"/>
                  <a:gd name="T10" fmla="*/ 1 w 18"/>
                  <a:gd name="T11" fmla="*/ 8 h 8"/>
                  <a:gd name="T12" fmla="*/ 4 w 18"/>
                  <a:gd name="T13" fmla="*/ 8 h 8"/>
                  <a:gd name="T14" fmla="*/ 10 w 18"/>
                  <a:gd name="T15" fmla="*/ 8 h 8"/>
                  <a:gd name="T16" fmla="*/ 11 w 18"/>
                  <a:gd name="T17" fmla="*/ 8 h 8"/>
                  <a:gd name="T18" fmla="*/ 14 w 18"/>
                  <a:gd name="T19" fmla="*/ 5 h 8"/>
                  <a:gd name="T20" fmla="*/ 15 w 18"/>
                  <a:gd name="T21" fmla="*/ 5 h 8"/>
                  <a:gd name="T22" fmla="*/ 18 w 18"/>
                  <a:gd name="T23" fmla="*/ 4 h 8"/>
                  <a:gd name="T24" fmla="*/ 18 w 18"/>
                  <a:gd name="T25" fmla="*/ 2 h 8"/>
                  <a:gd name="T26" fmla="*/ 16 w 18"/>
                  <a:gd name="T27" fmla="*/ 2 h 8"/>
                  <a:gd name="T28" fmla="*/ 11 w 18"/>
                  <a:gd name="T29" fmla="*/ 0 h 8"/>
                  <a:gd name="T30" fmla="*/ 8 w 18"/>
                  <a:gd name="T31" fmla="*/ 0 h 8"/>
                  <a:gd name="T32" fmla="*/ 6 w 18"/>
                  <a:gd name="T33"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8">
                    <a:moveTo>
                      <a:pt x="6" y="2"/>
                    </a:moveTo>
                    <a:lnTo>
                      <a:pt x="6" y="4"/>
                    </a:lnTo>
                    <a:lnTo>
                      <a:pt x="4" y="5"/>
                    </a:lnTo>
                    <a:lnTo>
                      <a:pt x="1" y="6"/>
                    </a:lnTo>
                    <a:lnTo>
                      <a:pt x="0" y="6"/>
                    </a:lnTo>
                    <a:lnTo>
                      <a:pt x="1" y="8"/>
                    </a:lnTo>
                    <a:lnTo>
                      <a:pt x="4" y="8"/>
                    </a:lnTo>
                    <a:lnTo>
                      <a:pt x="10" y="8"/>
                    </a:lnTo>
                    <a:lnTo>
                      <a:pt x="11" y="8"/>
                    </a:lnTo>
                    <a:lnTo>
                      <a:pt x="14" y="5"/>
                    </a:lnTo>
                    <a:lnTo>
                      <a:pt x="15" y="5"/>
                    </a:lnTo>
                    <a:lnTo>
                      <a:pt x="18" y="4"/>
                    </a:lnTo>
                    <a:lnTo>
                      <a:pt x="18" y="2"/>
                    </a:lnTo>
                    <a:lnTo>
                      <a:pt x="16" y="2"/>
                    </a:lnTo>
                    <a:lnTo>
                      <a:pt x="11" y="0"/>
                    </a:lnTo>
                    <a:lnTo>
                      <a:pt x="8" y="0"/>
                    </a:lnTo>
                    <a:lnTo>
                      <a:pt x="6" y="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83" name="Freeform 281">
                <a:extLst>
                  <a:ext uri="{FF2B5EF4-FFF2-40B4-BE49-F238E27FC236}">
                    <a16:creationId xmlns:a16="http://schemas.microsoft.com/office/drawing/2014/main" id="{90AB8912-21D2-46CB-A1D3-6F501679A1FF}"/>
                  </a:ext>
                </a:extLst>
              </p:cNvPr>
              <p:cNvSpPr>
                <a:spLocks/>
              </p:cNvSpPr>
              <p:nvPr/>
            </p:nvSpPr>
            <p:spPr bwMode="auto">
              <a:xfrm>
                <a:off x="6747968" y="2071464"/>
                <a:ext cx="32699" cy="7694"/>
              </a:xfrm>
              <a:custGeom>
                <a:avLst/>
                <a:gdLst>
                  <a:gd name="T0" fmla="*/ 1 w 17"/>
                  <a:gd name="T1" fmla="*/ 3 h 4"/>
                  <a:gd name="T2" fmla="*/ 5 w 17"/>
                  <a:gd name="T3" fmla="*/ 3 h 4"/>
                  <a:gd name="T4" fmla="*/ 6 w 17"/>
                  <a:gd name="T5" fmla="*/ 3 h 4"/>
                  <a:gd name="T6" fmla="*/ 6 w 17"/>
                  <a:gd name="T7" fmla="*/ 4 h 4"/>
                  <a:gd name="T8" fmla="*/ 9 w 17"/>
                  <a:gd name="T9" fmla="*/ 4 h 4"/>
                  <a:gd name="T10" fmla="*/ 17 w 17"/>
                  <a:gd name="T11" fmla="*/ 4 h 4"/>
                  <a:gd name="T12" fmla="*/ 17 w 17"/>
                  <a:gd name="T13" fmla="*/ 4 h 4"/>
                  <a:gd name="T14" fmla="*/ 15 w 17"/>
                  <a:gd name="T15" fmla="*/ 3 h 4"/>
                  <a:gd name="T16" fmla="*/ 5 w 17"/>
                  <a:gd name="T17" fmla="*/ 0 h 4"/>
                  <a:gd name="T18" fmla="*/ 4 w 17"/>
                  <a:gd name="T19" fmla="*/ 1 h 4"/>
                  <a:gd name="T20" fmla="*/ 2 w 17"/>
                  <a:gd name="T21" fmla="*/ 0 h 4"/>
                  <a:gd name="T22" fmla="*/ 1 w 17"/>
                  <a:gd name="T23" fmla="*/ 0 h 4"/>
                  <a:gd name="T24" fmla="*/ 0 w 17"/>
                  <a:gd name="T25" fmla="*/ 0 h 4"/>
                  <a:gd name="T26" fmla="*/ 1 w 17"/>
                  <a:gd name="T27" fmla="*/ 1 h 4"/>
                  <a:gd name="T28" fmla="*/ 1 w 17"/>
                  <a:gd name="T2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4">
                    <a:moveTo>
                      <a:pt x="1" y="3"/>
                    </a:moveTo>
                    <a:lnTo>
                      <a:pt x="5" y="3"/>
                    </a:lnTo>
                    <a:lnTo>
                      <a:pt x="6" y="3"/>
                    </a:lnTo>
                    <a:lnTo>
                      <a:pt x="6" y="4"/>
                    </a:lnTo>
                    <a:lnTo>
                      <a:pt x="9" y="4"/>
                    </a:lnTo>
                    <a:lnTo>
                      <a:pt x="17" y="4"/>
                    </a:lnTo>
                    <a:lnTo>
                      <a:pt x="17" y="4"/>
                    </a:lnTo>
                    <a:lnTo>
                      <a:pt x="15" y="3"/>
                    </a:lnTo>
                    <a:lnTo>
                      <a:pt x="5" y="0"/>
                    </a:lnTo>
                    <a:lnTo>
                      <a:pt x="4" y="1"/>
                    </a:lnTo>
                    <a:lnTo>
                      <a:pt x="2" y="0"/>
                    </a:lnTo>
                    <a:lnTo>
                      <a:pt x="1" y="0"/>
                    </a:lnTo>
                    <a:lnTo>
                      <a:pt x="0" y="0"/>
                    </a:lnTo>
                    <a:lnTo>
                      <a:pt x="1" y="1"/>
                    </a:lnTo>
                    <a:lnTo>
                      <a:pt x="1" y="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84" name="Freeform 282">
                <a:extLst>
                  <a:ext uri="{FF2B5EF4-FFF2-40B4-BE49-F238E27FC236}">
                    <a16:creationId xmlns:a16="http://schemas.microsoft.com/office/drawing/2014/main" id="{1C8D9A66-E0FD-4BD1-8800-CB070CB901F7}"/>
                  </a:ext>
                </a:extLst>
              </p:cNvPr>
              <p:cNvSpPr>
                <a:spLocks/>
              </p:cNvSpPr>
              <p:nvPr/>
            </p:nvSpPr>
            <p:spPr bwMode="auto">
              <a:xfrm>
                <a:off x="6749892" y="2350371"/>
                <a:ext cx="13464" cy="5771"/>
              </a:xfrm>
              <a:custGeom>
                <a:avLst/>
                <a:gdLst>
                  <a:gd name="T0" fmla="*/ 0 w 7"/>
                  <a:gd name="T1" fmla="*/ 0 h 3"/>
                  <a:gd name="T2" fmla="*/ 0 w 7"/>
                  <a:gd name="T3" fmla="*/ 0 h 3"/>
                  <a:gd name="T4" fmla="*/ 1 w 7"/>
                  <a:gd name="T5" fmla="*/ 2 h 3"/>
                  <a:gd name="T6" fmla="*/ 7 w 7"/>
                  <a:gd name="T7" fmla="*/ 3 h 3"/>
                  <a:gd name="T8" fmla="*/ 7 w 7"/>
                  <a:gd name="T9" fmla="*/ 2 h 3"/>
                  <a:gd name="T10" fmla="*/ 1 w 7"/>
                  <a:gd name="T11" fmla="*/ 0 h 3"/>
                  <a:gd name="T12" fmla="*/ 0 w 7"/>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7" h="3">
                    <a:moveTo>
                      <a:pt x="0" y="0"/>
                    </a:moveTo>
                    <a:lnTo>
                      <a:pt x="0" y="0"/>
                    </a:lnTo>
                    <a:lnTo>
                      <a:pt x="1" y="2"/>
                    </a:lnTo>
                    <a:lnTo>
                      <a:pt x="7" y="3"/>
                    </a:lnTo>
                    <a:lnTo>
                      <a:pt x="7" y="2"/>
                    </a:lnTo>
                    <a:lnTo>
                      <a:pt x="1" y="0"/>
                    </a:lnTo>
                    <a:lnTo>
                      <a:pt x="0"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85" name="Freeform 283">
                <a:extLst>
                  <a:ext uri="{FF2B5EF4-FFF2-40B4-BE49-F238E27FC236}">
                    <a16:creationId xmlns:a16="http://schemas.microsoft.com/office/drawing/2014/main" id="{8874D727-7254-4F05-B09F-0C8881FF70B2}"/>
                  </a:ext>
                </a:extLst>
              </p:cNvPr>
              <p:cNvSpPr>
                <a:spLocks/>
              </p:cNvSpPr>
              <p:nvPr/>
            </p:nvSpPr>
            <p:spPr bwMode="auto">
              <a:xfrm>
                <a:off x="6734504" y="2348448"/>
                <a:ext cx="13464" cy="7694"/>
              </a:xfrm>
              <a:custGeom>
                <a:avLst/>
                <a:gdLst>
                  <a:gd name="T0" fmla="*/ 5 w 7"/>
                  <a:gd name="T1" fmla="*/ 3 h 4"/>
                  <a:gd name="T2" fmla="*/ 5 w 7"/>
                  <a:gd name="T3" fmla="*/ 3 h 4"/>
                  <a:gd name="T4" fmla="*/ 7 w 7"/>
                  <a:gd name="T5" fmla="*/ 1 h 4"/>
                  <a:gd name="T6" fmla="*/ 7 w 7"/>
                  <a:gd name="T7" fmla="*/ 1 h 4"/>
                  <a:gd name="T8" fmla="*/ 5 w 7"/>
                  <a:gd name="T9" fmla="*/ 0 h 4"/>
                  <a:gd name="T10" fmla="*/ 1 w 7"/>
                  <a:gd name="T11" fmla="*/ 1 h 4"/>
                  <a:gd name="T12" fmla="*/ 0 w 7"/>
                  <a:gd name="T13" fmla="*/ 3 h 4"/>
                  <a:gd name="T14" fmla="*/ 0 w 7"/>
                  <a:gd name="T15" fmla="*/ 4 h 4"/>
                  <a:gd name="T16" fmla="*/ 1 w 7"/>
                  <a:gd name="T17" fmla="*/ 3 h 4"/>
                  <a:gd name="T18" fmla="*/ 5 w 7"/>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4">
                    <a:moveTo>
                      <a:pt x="5" y="3"/>
                    </a:moveTo>
                    <a:lnTo>
                      <a:pt x="5" y="3"/>
                    </a:lnTo>
                    <a:lnTo>
                      <a:pt x="7" y="1"/>
                    </a:lnTo>
                    <a:lnTo>
                      <a:pt x="7" y="1"/>
                    </a:lnTo>
                    <a:lnTo>
                      <a:pt x="5" y="0"/>
                    </a:lnTo>
                    <a:lnTo>
                      <a:pt x="1" y="1"/>
                    </a:lnTo>
                    <a:lnTo>
                      <a:pt x="0" y="3"/>
                    </a:lnTo>
                    <a:lnTo>
                      <a:pt x="0" y="4"/>
                    </a:lnTo>
                    <a:lnTo>
                      <a:pt x="1" y="3"/>
                    </a:lnTo>
                    <a:lnTo>
                      <a:pt x="5" y="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86" name="Freeform 284">
                <a:extLst>
                  <a:ext uri="{FF2B5EF4-FFF2-40B4-BE49-F238E27FC236}">
                    <a16:creationId xmlns:a16="http://schemas.microsoft.com/office/drawing/2014/main" id="{5D350868-CE24-46C7-8A6F-E03FFDE2B8F4}"/>
                  </a:ext>
                </a:extLst>
              </p:cNvPr>
              <p:cNvSpPr>
                <a:spLocks/>
              </p:cNvSpPr>
              <p:nvPr/>
            </p:nvSpPr>
            <p:spPr bwMode="auto">
              <a:xfrm>
                <a:off x="6705651" y="2369606"/>
                <a:ext cx="17311" cy="9618"/>
              </a:xfrm>
              <a:custGeom>
                <a:avLst/>
                <a:gdLst>
                  <a:gd name="T0" fmla="*/ 4 w 9"/>
                  <a:gd name="T1" fmla="*/ 4 h 5"/>
                  <a:gd name="T2" fmla="*/ 5 w 9"/>
                  <a:gd name="T3" fmla="*/ 5 h 5"/>
                  <a:gd name="T4" fmla="*/ 7 w 9"/>
                  <a:gd name="T5" fmla="*/ 5 h 5"/>
                  <a:gd name="T6" fmla="*/ 7 w 9"/>
                  <a:gd name="T7" fmla="*/ 5 h 5"/>
                  <a:gd name="T8" fmla="*/ 7 w 9"/>
                  <a:gd name="T9" fmla="*/ 4 h 5"/>
                  <a:gd name="T10" fmla="*/ 7 w 9"/>
                  <a:gd name="T11" fmla="*/ 4 h 5"/>
                  <a:gd name="T12" fmla="*/ 7 w 9"/>
                  <a:gd name="T13" fmla="*/ 3 h 5"/>
                  <a:gd name="T14" fmla="*/ 8 w 9"/>
                  <a:gd name="T15" fmla="*/ 1 h 5"/>
                  <a:gd name="T16" fmla="*/ 9 w 9"/>
                  <a:gd name="T17" fmla="*/ 1 h 5"/>
                  <a:gd name="T18" fmla="*/ 7 w 9"/>
                  <a:gd name="T19" fmla="*/ 0 h 5"/>
                  <a:gd name="T20" fmla="*/ 5 w 9"/>
                  <a:gd name="T21" fmla="*/ 0 h 5"/>
                  <a:gd name="T22" fmla="*/ 4 w 9"/>
                  <a:gd name="T23" fmla="*/ 0 h 5"/>
                  <a:gd name="T24" fmla="*/ 1 w 9"/>
                  <a:gd name="T25" fmla="*/ 0 h 5"/>
                  <a:gd name="T26" fmla="*/ 1 w 9"/>
                  <a:gd name="T27" fmla="*/ 0 h 5"/>
                  <a:gd name="T28" fmla="*/ 0 w 9"/>
                  <a:gd name="T29" fmla="*/ 1 h 5"/>
                  <a:gd name="T30" fmla="*/ 1 w 9"/>
                  <a:gd name="T31" fmla="*/ 3 h 5"/>
                  <a:gd name="T32" fmla="*/ 4 w 9"/>
                  <a:gd name="T3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5">
                    <a:moveTo>
                      <a:pt x="4" y="4"/>
                    </a:moveTo>
                    <a:lnTo>
                      <a:pt x="5" y="5"/>
                    </a:lnTo>
                    <a:lnTo>
                      <a:pt x="7" y="5"/>
                    </a:lnTo>
                    <a:lnTo>
                      <a:pt x="7" y="5"/>
                    </a:lnTo>
                    <a:lnTo>
                      <a:pt x="7" y="4"/>
                    </a:lnTo>
                    <a:lnTo>
                      <a:pt x="7" y="4"/>
                    </a:lnTo>
                    <a:lnTo>
                      <a:pt x="7" y="3"/>
                    </a:lnTo>
                    <a:lnTo>
                      <a:pt x="8" y="1"/>
                    </a:lnTo>
                    <a:lnTo>
                      <a:pt x="9" y="1"/>
                    </a:lnTo>
                    <a:lnTo>
                      <a:pt x="7" y="0"/>
                    </a:lnTo>
                    <a:lnTo>
                      <a:pt x="5" y="0"/>
                    </a:lnTo>
                    <a:lnTo>
                      <a:pt x="4" y="0"/>
                    </a:lnTo>
                    <a:lnTo>
                      <a:pt x="1" y="0"/>
                    </a:lnTo>
                    <a:lnTo>
                      <a:pt x="1" y="0"/>
                    </a:lnTo>
                    <a:lnTo>
                      <a:pt x="0" y="1"/>
                    </a:lnTo>
                    <a:lnTo>
                      <a:pt x="1" y="3"/>
                    </a:lnTo>
                    <a:lnTo>
                      <a:pt x="4" y="4"/>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87" name="Freeform 285">
                <a:extLst>
                  <a:ext uri="{FF2B5EF4-FFF2-40B4-BE49-F238E27FC236}">
                    <a16:creationId xmlns:a16="http://schemas.microsoft.com/office/drawing/2014/main" id="{B6D1C163-4278-4DF5-A499-15E931CFCA8B}"/>
                  </a:ext>
                </a:extLst>
              </p:cNvPr>
              <p:cNvSpPr>
                <a:spLocks/>
              </p:cNvSpPr>
              <p:nvPr/>
            </p:nvSpPr>
            <p:spPr bwMode="auto">
              <a:xfrm>
                <a:off x="8134811" y="2334983"/>
                <a:ext cx="80787" cy="28853"/>
              </a:xfrm>
              <a:custGeom>
                <a:avLst/>
                <a:gdLst>
                  <a:gd name="T0" fmla="*/ 0 w 42"/>
                  <a:gd name="T1" fmla="*/ 11 h 15"/>
                  <a:gd name="T2" fmla="*/ 2 w 42"/>
                  <a:gd name="T3" fmla="*/ 13 h 15"/>
                  <a:gd name="T4" fmla="*/ 3 w 42"/>
                  <a:gd name="T5" fmla="*/ 13 h 15"/>
                  <a:gd name="T6" fmla="*/ 4 w 42"/>
                  <a:gd name="T7" fmla="*/ 13 h 15"/>
                  <a:gd name="T8" fmla="*/ 8 w 42"/>
                  <a:gd name="T9" fmla="*/ 11 h 15"/>
                  <a:gd name="T10" fmla="*/ 11 w 42"/>
                  <a:gd name="T11" fmla="*/ 10 h 15"/>
                  <a:gd name="T12" fmla="*/ 12 w 42"/>
                  <a:gd name="T13" fmla="*/ 10 h 15"/>
                  <a:gd name="T14" fmla="*/ 16 w 42"/>
                  <a:gd name="T15" fmla="*/ 11 h 15"/>
                  <a:gd name="T16" fmla="*/ 22 w 42"/>
                  <a:gd name="T17" fmla="*/ 14 h 15"/>
                  <a:gd name="T18" fmla="*/ 27 w 42"/>
                  <a:gd name="T19" fmla="*/ 14 h 15"/>
                  <a:gd name="T20" fmla="*/ 30 w 42"/>
                  <a:gd name="T21" fmla="*/ 15 h 15"/>
                  <a:gd name="T22" fmla="*/ 33 w 42"/>
                  <a:gd name="T23" fmla="*/ 15 h 15"/>
                  <a:gd name="T24" fmla="*/ 36 w 42"/>
                  <a:gd name="T25" fmla="*/ 15 h 15"/>
                  <a:gd name="T26" fmla="*/ 40 w 42"/>
                  <a:gd name="T27" fmla="*/ 15 h 15"/>
                  <a:gd name="T28" fmla="*/ 42 w 42"/>
                  <a:gd name="T29" fmla="*/ 15 h 15"/>
                  <a:gd name="T30" fmla="*/ 42 w 42"/>
                  <a:gd name="T31" fmla="*/ 15 h 15"/>
                  <a:gd name="T32" fmla="*/ 42 w 42"/>
                  <a:gd name="T33" fmla="*/ 10 h 15"/>
                  <a:gd name="T34" fmla="*/ 42 w 42"/>
                  <a:gd name="T35" fmla="*/ 8 h 15"/>
                  <a:gd name="T36" fmla="*/ 41 w 42"/>
                  <a:gd name="T37" fmla="*/ 7 h 15"/>
                  <a:gd name="T38" fmla="*/ 33 w 42"/>
                  <a:gd name="T39" fmla="*/ 3 h 15"/>
                  <a:gd name="T40" fmla="*/ 31 w 42"/>
                  <a:gd name="T41" fmla="*/ 2 h 15"/>
                  <a:gd name="T42" fmla="*/ 29 w 42"/>
                  <a:gd name="T43" fmla="*/ 0 h 15"/>
                  <a:gd name="T44" fmla="*/ 25 w 42"/>
                  <a:gd name="T45" fmla="*/ 0 h 15"/>
                  <a:gd name="T46" fmla="*/ 22 w 42"/>
                  <a:gd name="T47" fmla="*/ 0 h 15"/>
                  <a:gd name="T48" fmla="*/ 18 w 42"/>
                  <a:gd name="T49" fmla="*/ 2 h 15"/>
                  <a:gd name="T50" fmla="*/ 16 w 42"/>
                  <a:gd name="T51" fmla="*/ 0 h 15"/>
                  <a:gd name="T52" fmla="*/ 15 w 42"/>
                  <a:gd name="T53" fmla="*/ 2 h 15"/>
                  <a:gd name="T54" fmla="*/ 15 w 42"/>
                  <a:gd name="T55" fmla="*/ 2 h 15"/>
                  <a:gd name="T56" fmla="*/ 14 w 42"/>
                  <a:gd name="T57" fmla="*/ 3 h 15"/>
                  <a:gd name="T58" fmla="*/ 11 w 42"/>
                  <a:gd name="T59" fmla="*/ 7 h 15"/>
                  <a:gd name="T60" fmla="*/ 10 w 42"/>
                  <a:gd name="T61" fmla="*/ 8 h 15"/>
                  <a:gd name="T62" fmla="*/ 7 w 42"/>
                  <a:gd name="T63" fmla="*/ 10 h 15"/>
                  <a:gd name="T64" fmla="*/ 6 w 42"/>
                  <a:gd name="T65" fmla="*/ 10 h 15"/>
                  <a:gd name="T66" fmla="*/ 3 w 42"/>
                  <a:gd name="T67" fmla="*/ 10 h 15"/>
                  <a:gd name="T68" fmla="*/ 0 w 42"/>
                  <a:gd name="T69"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 h="15">
                    <a:moveTo>
                      <a:pt x="0" y="11"/>
                    </a:moveTo>
                    <a:lnTo>
                      <a:pt x="2" y="13"/>
                    </a:lnTo>
                    <a:lnTo>
                      <a:pt x="3" y="13"/>
                    </a:lnTo>
                    <a:lnTo>
                      <a:pt x="4" y="13"/>
                    </a:lnTo>
                    <a:lnTo>
                      <a:pt x="8" y="11"/>
                    </a:lnTo>
                    <a:lnTo>
                      <a:pt x="11" y="10"/>
                    </a:lnTo>
                    <a:lnTo>
                      <a:pt x="12" y="10"/>
                    </a:lnTo>
                    <a:lnTo>
                      <a:pt x="16" y="11"/>
                    </a:lnTo>
                    <a:lnTo>
                      <a:pt x="22" y="14"/>
                    </a:lnTo>
                    <a:lnTo>
                      <a:pt x="27" y="14"/>
                    </a:lnTo>
                    <a:lnTo>
                      <a:pt x="30" y="15"/>
                    </a:lnTo>
                    <a:lnTo>
                      <a:pt x="33" y="15"/>
                    </a:lnTo>
                    <a:lnTo>
                      <a:pt x="36" y="15"/>
                    </a:lnTo>
                    <a:lnTo>
                      <a:pt x="40" y="15"/>
                    </a:lnTo>
                    <a:lnTo>
                      <a:pt x="42" y="15"/>
                    </a:lnTo>
                    <a:lnTo>
                      <a:pt x="42" y="15"/>
                    </a:lnTo>
                    <a:lnTo>
                      <a:pt x="42" y="10"/>
                    </a:lnTo>
                    <a:lnTo>
                      <a:pt x="42" y="8"/>
                    </a:lnTo>
                    <a:lnTo>
                      <a:pt x="41" y="7"/>
                    </a:lnTo>
                    <a:lnTo>
                      <a:pt x="33" y="3"/>
                    </a:lnTo>
                    <a:lnTo>
                      <a:pt x="31" y="2"/>
                    </a:lnTo>
                    <a:lnTo>
                      <a:pt x="29" y="0"/>
                    </a:lnTo>
                    <a:lnTo>
                      <a:pt x="25" y="0"/>
                    </a:lnTo>
                    <a:lnTo>
                      <a:pt x="22" y="0"/>
                    </a:lnTo>
                    <a:lnTo>
                      <a:pt x="18" y="2"/>
                    </a:lnTo>
                    <a:lnTo>
                      <a:pt x="16" y="0"/>
                    </a:lnTo>
                    <a:lnTo>
                      <a:pt x="15" y="2"/>
                    </a:lnTo>
                    <a:lnTo>
                      <a:pt x="15" y="2"/>
                    </a:lnTo>
                    <a:lnTo>
                      <a:pt x="14" y="3"/>
                    </a:lnTo>
                    <a:lnTo>
                      <a:pt x="11" y="7"/>
                    </a:lnTo>
                    <a:lnTo>
                      <a:pt x="10" y="8"/>
                    </a:lnTo>
                    <a:lnTo>
                      <a:pt x="7" y="10"/>
                    </a:lnTo>
                    <a:lnTo>
                      <a:pt x="6" y="10"/>
                    </a:lnTo>
                    <a:lnTo>
                      <a:pt x="3" y="10"/>
                    </a:lnTo>
                    <a:lnTo>
                      <a:pt x="0" y="1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88" name="Freeform 286">
                <a:extLst>
                  <a:ext uri="{FF2B5EF4-FFF2-40B4-BE49-F238E27FC236}">
                    <a16:creationId xmlns:a16="http://schemas.microsoft.com/office/drawing/2014/main" id="{B3710EFC-2687-4501-AA40-4C4E4318654F}"/>
                  </a:ext>
                </a:extLst>
              </p:cNvPr>
              <p:cNvSpPr>
                <a:spLocks/>
              </p:cNvSpPr>
              <p:nvPr/>
            </p:nvSpPr>
            <p:spPr bwMode="auto">
              <a:xfrm>
                <a:off x="7211532" y="2211879"/>
                <a:ext cx="5770" cy="5771"/>
              </a:xfrm>
              <a:custGeom>
                <a:avLst/>
                <a:gdLst>
                  <a:gd name="T0" fmla="*/ 0 w 3"/>
                  <a:gd name="T1" fmla="*/ 0 h 3"/>
                  <a:gd name="T2" fmla="*/ 0 w 3"/>
                  <a:gd name="T3" fmla="*/ 2 h 3"/>
                  <a:gd name="T4" fmla="*/ 2 w 3"/>
                  <a:gd name="T5" fmla="*/ 3 h 3"/>
                  <a:gd name="T6" fmla="*/ 2 w 3"/>
                  <a:gd name="T7" fmla="*/ 3 h 3"/>
                  <a:gd name="T8" fmla="*/ 3 w 3"/>
                  <a:gd name="T9" fmla="*/ 3 h 3"/>
                  <a:gd name="T10" fmla="*/ 0 w 3"/>
                  <a:gd name="T11" fmla="*/ 0 h 3"/>
                  <a:gd name="T12" fmla="*/ 0 w 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0" y="0"/>
                    </a:moveTo>
                    <a:lnTo>
                      <a:pt x="0" y="2"/>
                    </a:lnTo>
                    <a:lnTo>
                      <a:pt x="2" y="3"/>
                    </a:lnTo>
                    <a:lnTo>
                      <a:pt x="2" y="3"/>
                    </a:lnTo>
                    <a:lnTo>
                      <a:pt x="3" y="3"/>
                    </a:lnTo>
                    <a:lnTo>
                      <a:pt x="0" y="0"/>
                    </a:lnTo>
                    <a:lnTo>
                      <a:pt x="0"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89" name="Freeform 287">
                <a:extLst>
                  <a:ext uri="{FF2B5EF4-FFF2-40B4-BE49-F238E27FC236}">
                    <a16:creationId xmlns:a16="http://schemas.microsoft.com/office/drawing/2014/main" id="{723BAEBA-DCCA-4DC8-8FF5-24DEC74FCE7C}"/>
                  </a:ext>
                </a:extLst>
              </p:cNvPr>
              <p:cNvSpPr>
                <a:spLocks/>
              </p:cNvSpPr>
              <p:nvPr/>
            </p:nvSpPr>
            <p:spPr bwMode="auto">
              <a:xfrm>
                <a:off x="8277150" y="2261890"/>
                <a:ext cx="101945" cy="36547"/>
              </a:xfrm>
              <a:custGeom>
                <a:avLst/>
                <a:gdLst>
                  <a:gd name="T0" fmla="*/ 8 w 53"/>
                  <a:gd name="T1" fmla="*/ 12 h 19"/>
                  <a:gd name="T2" fmla="*/ 10 w 53"/>
                  <a:gd name="T3" fmla="*/ 14 h 19"/>
                  <a:gd name="T4" fmla="*/ 12 w 53"/>
                  <a:gd name="T5" fmla="*/ 14 h 19"/>
                  <a:gd name="T6" fmla="*/ 16 w 53"/>
                  <a:gd name="T7" fmla="*/ 15 h 19"/>
                  <a:gd name="T8" fmla="*/ 17 w 53"/>
                  <a:gd name="T9" fmla="*/ 15 h 19"/>
                  <a:gd name="T10" fmla="*/ 20 w 53"/>
                  <a:gd name="T11" fmla="*/ 17 h 19"/>
                  <a:gd name="T12" fmla="*/ 21 w 53"/>
                  <a:gd name="T13" fmla="*/ 18 h 19"/>
                  <a:gd name="T14" fmla="*/ 23 w 53"/>
                  <a:gd name="T15" fmla="*/ 18 h 19"/>
                  <a:gd name="T16" fmla="*/ 32 w 53"/>
                  <a:gd name="T17" fmla="*/ 19 h 19"/>
                  <a:gd name="T18" fmla="*/ 38 w 53"/>
                  <a:gd name="T19" fmla="*/ 19 h 19"/>
                  <a:gd name="T20" fmla="*/ 40 w 53"/>
                  <a:gd name="T21" fmla="*/ 18 h 19"/>
                  <a:gd name="T22" fmla="*/ 46 w 53"/>
                  <a:gd name="T23" fmla="*/ 17 h 19"/>
                  <a:gd name="T24" fmla="*/ 48 w 53"/>
                  <a:gd name="T25" fmla="*/ 15 h 19"/>
                  <a:gd name="T26" fmla="*/ 50 w 53"/>
                  <a:gd name="T27" fmla="*/ 15 h 19"/>
                  <a:gd name="T28" fmla="*/ 53 w 53"/>
                  <a:gd name="T29" fmla="*/ 10 h 19"/>
                  <a:gd name="T30" fmla="*/ 51 w 53"/>
                  <a:gd name="T31" fmla="*/ 10 h 19"/>
                  <a:gd name="T32" fmla="*/ 50 w 53"/>
                  <a:gd name="T33" fmla="*/ 10 h 19"/>
                  <a:gd name="T34" fmla="*/ 50 w 53"/>
                  <a:gd name="T35" fmla="*/ 11 h 19"/>
                  <a:gd name="T36" fmla="*/ 48 w 53"/>
                  <a:gd name="T37" fmla="*/ 11 h 19"/>
                  <a:gd name="T38" fmla="*/ 47 w 53"/>
                  <a:gd name="T39" fmla="*/ 11 h 19"/>
                  <a:gd name="T40" fmla="*/ 46 w 53"/>
                  <a:gd name="T41" fmla="*/ 10 h 19"/>
                  <a:gd name="T42" fmla="*/ 44 w 53"/>
                  <a:gd name="T43" fmla="*/ 8 h 19"/>
                  <a:gd name="T44" fmla="*/ 39 w 53"/>
                  <a:gd name="T45" fmla="*/ 8 h 19"/>
                  <a:gd name="T46" fmla="*/ 32 w 53"/>
                  <a:gd name="T47" fmla="*/ 8 h 19"/>
                  <a:gd name="T48" fmla="*/ 29 w 53"/>
                  <a:gd name="T49" fmla="*/ 8 h 19"/>
                  <a:gd name="T50" fmla="*/ 27 w 53"/>
                  <a:gd name="T51" fmla="*/ 8 h 19"/>
                  <a:gd name="T52" fmla="*/ 25 w 53"/>
                  <a:gd name="T53" fmla="*/ 7 h 19"/>
                  <a:gd name="T54" fmla="*/ 25 w 53"/>
                  <a:gd name="T55" fmla="*/ 7 h 19"/>
                  <a:gd name="T56" fmla="*/ 25 w 53"/>
                  <a:gd name="T57" fmla="*/ 6 h 19"/>
                  <a:gd name="T58" fmla="*/ 25 w 53"/>
                  <a:gd name="T59" fmla="*/ 4 h 19"/>
                  <a:gd name="T60" fmla="*/ 25 w 53"/>
                  <a:gd name="T61" fmla="*/ 4 h 19"/>
                  <a:gd name="T62" fmla="*/ 15 w 53"/>
                  <a:gd name="T63" fmla="*/ 4 h 19"/>
                  <a:gd name="T64" fmla="*/ 13 w 53"/>
                  <a:gd name="T65" fmla="*/ 4 h 19"/>
                  <a:gd name="T66" fmla="*/ 9 w 53"/>
                  <a:gd name="T67" fmla="*/ 6 h 19"/>
                  <a:gd name="T68" fmla="*/ 6 w 53"/>
                  <a:gd name="T69" fmla="*/ 6 h 19"/>
                  <a:gd name="T70" fmla="*/ 6 w 53"/>
                  <a:gd name="T71" fmla="*/ 4 h 19"/>
                  <a:gd name="T72" fmla="*/ 6 w 53"/>
                  <a:gd name="T73" fmla="*/ 2 h 19"/>
                  <a:gd name="T74" fmla="*/ 4 w 53"/>
                  <a:gd name="T75" fmla="*/ 0 h 19"/>
                  <a:gd name="T76" fmla="*/ 2 w 53"/>
                  <a:gd name="T77" fmla="*/ 2 h 19"/>
                  <a:gd name="T78" fmla="*/ 1 w 53"/>
                  <a:gd name="T79" fmla="*/ 3 h 19"/>
                  <a:gd name="T80" fmla="*/ 0 w 53"/>
                  <a:gd name="T81" fmla="*/ 4 h 19"/>
                  <a:gd name="T82" fmla="*/ 0 w 53"/>
                  <a:gd name="T83" fmla="*/ 7 h 19"/>
                  <a:gd name="T84" fmla="*/ 0 w 53"/>
                  <a:gd name="T85" fmla="*/ 10 h 19"/>
                  <a:gd name="T86" fmla="*/ 5 w 53"/>
                  <a:gd name="T87" fmla="*/ 11 h 19"/>
                  <a:gd name="T88" fmla="*/ 8 w 53"/>
                  <a:gd name="T89" fmla="*/ 1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3" h="19">
                    <a:moveTo>
                      <a:pt x="8" y="12"/>
                    </a:moveTo>
                    <a:lnTo>
                      <a:pt x="10" y="14"/>
                    </a:lnTo>
                    <a:lnTo>
                      <a:pt x="12" y="14"/>
                    </a:lnTo>
                    <a:lnTo>
                      <a:pt x="16" y="15"/>
                    </a:lnTo>
                    <a:lnTo>
                      <a:pt x="17" y="15"/>
                    </a:lnTo>
                    <a:lnTo>
                      <a:pt x="20" y="17"/>
                    </a:lnTo>
                    <a:lnTo>
                      <a:pt x="21" y="18"/>
                    </a:lnTo>
                    <a:lnTo>
                      <a:pt x="23" y="18"/>
                    </a:lnTo>
                    <a:lnTo>
                      <a:pt x="32" y="19"/>
                    </a:lnTo>
                    <a:lnTo>
                      <a:pt x="38" y="19"/>
                    </a:lnTo>
                    <a:lnTo>
                      <a:pt x="40" y="18"/>
                    </a:lnTo>
                    <a:lnTo>
                      <a:pt x="46" y="17"/>
                    </a:lnTo>
                    <a:lnTo>
                      <a:pt x="48" y="15"/>
                    </a:lnTo>
                    <a:lnTo>
                      <a:pt x="50" y="15"/>
                    </a:lnTo>
                    <a:lnTo>
                      <a:pt x="53" y="10"/>
                    </a:lnTo>
                    <a:lnTo>
                      <a:pt x="51" y="10"/>
                    </a:lnTo>
                    <a:lnTo>
                      <a:pt x="50" y="10"/>
                    </a:lnTo>
                    <a:lnTo>
                      <a:pt x="50" y="11"/>
                    </a:lnTo>
                    <a:lnTo>
                      <a:pt x="48" y="11"/>
                    </a:lnTo>
                    <a:lnTo>
                      <a:pt x="47" y="11"/>
                    </a:lnTo>
                    <a:lnTo>
                      <a:pt x="46" y="10"/>
                    </a:lnTo>
                    <a:lnTo>
                      <a:pt x="44" y="8"/>
                    </a:lnTo>
                    <a:lnTo>
                      <a:pt x="39" y="8"/>
                    </a:lnTo>
                    <a:lnTo>
                      <a:pt x="32" y="8"/>
                    </a:lnTo>
                    <a:lnTo>
                      <a:pt x="29" y="8"/>
                    </a:lnTo>
                    <a:lnTo>
                      <a:pt x="27" y="8"/>
                    </a:lnTo>
                    <a:lnTo>
                      <a:pt x="25" y="7"/>
                    </a:lnTo>
                    <a:lnTo>
                      <a:pt x="25" y="7"/>
                    </a:lnTo>
                    <a:lnTo>
                      <a:pt x="25" y="6"/>
                    </a:lnTo>
                    <a:lnTo>
                      <a:pt x="25" y="4"/>
                    </a:lnTo>
                    <a:lnTo>
                      <a:pt x="25" y="4"/>
                    </a:lnTo>
                    <a:lnTo>
                      <a:pt x="15" y="4"/>
                    </a:lnTo>
                    <a:lnTo>
                      <a:pt x="13" y="4"/>
                    </a:lnTo>
                    <a:lnTo>
                      <a:pt x="9" y="6"/>
                    </a:lnTo>
                    <a:lnTo>
                      <a:pt x="6" y="6"/>
                    </a:lnTo>
                    <a:lnTo>
                      <a:pt x="6" y="4"/>
                    </a:lnTo>
                    <a:lnTo>
                      <a:pt x="6" y="2"/>
                    </a:lnTo>
                    <a:lnTo>
                      <a:pt x="4" y="0"/>
                    </a:lnTo>
                    <a:lnTo>
                      <a:pt x="2" y="2"/>
                    </a:lnTo>
                    <a:lnTo>
                      <a:pt x="1" y="3"/>
                    </a:lnTo>
                    <a:lnTo>
                      <a:pt x="0" y="4"/>
                    </a:lnTo>
                    <a:lnTo>
                      <a:pt x="0" y="7"/>
                    </a:lnTo>
                    <a:lnTo>
                      <a:pt x="0" y="10"/>
                    </a:lnTo>
                    <a:lnTo>
                      <a:pt x="5" y="11"/>
                    </a:lnTo>
                    <a:lnTo>
                      <a:pt x="8" y="1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90" name="Freeform 288">
                <a:extLst>
                  <a:ext uri="{FF2B5EF4-FFF2-40B4-BE49-F238E27FC236}">
                    <a16:creationId xmlns:a16="http://schemas.microsoft.com/office/drawing/2014/main" id="{D8ACC800-5A21-48F5-9406-A478C8E88D92}"/>
                  </a:ext>
                </a:extLst>
              </p:cNvPr>
              <p:cNvSpPr>
                <a:spLocks/>
              </p:cNvSpPr>
              <p:nvPr/>
            </p:nvSpPr>
            <p:spPr bwMode="auto">
              <a:xfrm>
                <a:off x="8323314" y="2208032"/>
                <a:ext cx="23082" cy="7694"/>
              </a:xfrm>
              <a:custGeom>
                <a:avLst/>
                <a:gdLst>
                  <a:gd name="T0" fmla="*/ 10 w 12"/>
                  <a:gd name="T1" fmla="*/ 2 h 4"/>
                  <a:gd name="T2" fmla="*/ 11 w 12"/>
                  <a:gd name="T3" fmla="*/ 1 h 4"/>
                  <a:gd name="T4" fmla="*/ 12 w 12"/>
                  <a:gd name="T5" fmla="*/ 0 h 4"/>
                  <a:gd name="T6" fmla="*/ 4 w 12"/>
                  <a:gd name="T7" fmla="*/ 1 h 4"/>
                  <a:gd name="T8" fmla="*/ 1 w 12"/>
                  <a:gd name="T9" fmla="*/ 2 h 4"/>
                  <a:gd name="T10" fmla="*/ 0 w 12"/>
                  <a:gd name="T11" fmla="*/ 4 h 4"/>
                  <a:gd name="T12" fmla="*/ 10 w 12"/>
                  <a:gd name="T13" fmla="*/ 4 h 4"/>
                  <a:gd name="T14" fmla="*/ 10 w 12"/>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
                    <a:moveTo>
                      <a:pt x="10" y="2"/>
                    </a:moveTo>
                    <a:lnTo>
                      <a:pt x="11" y="1"/>
                    </a:lnTo>
                    <a:lnTo>
                      <a:pt x="12" y="0"/>
                    </a:lnTo>
                    <a:lnTo>
                      <a:pt x="4" y="1"/>
                    </a:lnTo>
                    <a:lnTo>
                      <a:pt x="1" y="2"/>
                    </a:lnTo>
                    <a:lnTo>
                      <a:pt x="0" y="4"/>
                    </a:lnTo>
                    <a:lnTo>
                      <a:pt x="10" y="4"/>
                    </a:lnTo>
                    <a:lnTo>
                      <a:pt x="10" y="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91" name="Freeform 289">
                <a:extLst>
                  <a:ext uri="{FF2B5EF4-FFF2-40B4-BE49-F238E27FC236}">
                    <a16:creationId xmlns:a16="http://schemas.microsoft.com/office/drawing/2014/main" id="{45B405D9-177E-4A9F-8CB7-0E8A7D45F3FA}"/>
                  </a:ext>
                </a:extLst>
              </p:cNvPr>
              <p:cNvSpPr>
                <a:spLocks/>
              </p:cNvSpPr>
              <p:nvPr/>
            </p:nvSpPr>
            <p:spPr bwMode="auto">
              <a:xfrm>
                <a:off x="8415642" y="2236885"/>
                <a:ext cx="7694" cy="3847"/>
              </a:xfrm>
              <a:custGeom>
                <a:avLst/>
                <a:gdLst>
                  <a:gd name="T0" fmla="*/ 4 w 4"/>
                  <a:gd name="T1" fmla="*/ 1 h 2"/>
                  <a:gd name="T2" fmla="*/ 4 w 4"/>
                  <a:gd name="T3" fmla="*/ 0 h 2"/>
                  <a:gd name="T4" fmla="*/ 2 w 4"/>
                  <a:gd name="T5" fmla="*/ 0 h 2"/>
                  <a:gd name="T6" fmla="*/ 2 w 4"/>
                  <a:gd name="T7" fmla="*/ 0 h 2"/>
                  <a:gd name="T8" fmla="*/ 1 w 4"/>
                  <a:gd name="T9" fmla="*/ 0 h 2"/>
                  <a:gd name="T10" fmla="*/ 0 w 4"/>
                  <a:gd name="T11" fmla="*/ 1 h 2"/>
                  <a:gd name="T12" fmla="*/ 2 w 4"/>
                  <a:gd name="T13" fmla="*/ 2 h 2"/>
                  <a:gd name="T14" fmla="*/ 4 w 4"/>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4" y="1"/>
                    </a:moveTo>
                    <a:lnTo>
                      <a:pt x="4" y="0"/>
                    </a:lnTo>
                    <a:lnTo>
                      <a:pt x="2" y="0"/>
                    </a:lnTo>
                    <a:lnTo>
                      <a:pt x="2" y="0"/>
                    </a:lnTo>
                    <a:lnTo>
                      <a:pt x="1" y="0"/>
                    </a:lnTo>
                    <a:lnTo>
                      <a:pt x="0" y="1"/>
                    </a:lnTo>
                    <a:lnTo>
                      <a:pt x="2" y="2"/>
                    </a:lnTo>
                    <a:lnTo>
                      <a:pt x="4" y="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92" name="Freeform 290">
                <a:extLst>
                  <a:ext uri="{FF2B5EF4-FFF2-40B4-BE49-F238E27FC236}">
                    <a16:creationId xmlns:a16="http://schemas.microsoft.com/office/drawing/2014/main" id="{F1BE03FE-3E46-4DB9-895F-029DE1BAF2AB}"/>
                  </a:ext>
                </a:extLst>
              </p:cNvPr>
              <p:cNvSpPr>
                <a:spLocks/>
              </p:cNvSpPr>
              <p:nvPr/>
            </p:nvSpPr>
            <p:spPr bwMode="auto">
              <a:xfrm>
                <a:off x="6336340" y="1998371"/>
                <a:ext cx="40393" cy="17312"/>
              </a:xfrm>
              <a:custGeom>
                <a:avLst/>
                <a:gdLst>
                  <a:gd name="T0" fmla="*/ 12 w 21"/>
                  <a:gd name="T1" fmla="*/ 0 h 9"/>
                  <a:gd name="T2" fmla="*/ 11 w 21"/>
                  <a:gd name="T3" fmla="*/ 0 h 9"/>
                  <a:gd name="T4" fmla="*/ 10 w 21"/>
                  <a:gd name="T5" fmla="*/ 0 h 9"/>
                  <a:gd name="T6" fmla="*/ 6 w 21"/>
                  <a:gd name="T7" fmla="*/ 2 h 9"/>
                  <a:gd name="T8" fmla="*/ 3 w 21"/>
                  <a:gd name="T9" fmla="*/ 1 h 9"/>
                  <a:gd name="T10" fmla="*/ 0 w 21"/>
                  <a:gd name="T11" fmla="*/ 2 h 9"/>
                  <a:gd name="T12" fmla="*/ 3 w 21"/>
                  <a:gd name="T13" fmla="*/ 5 h 9"/>
                  <a:gd name="T14" fmla="*/ 7 w 21"/>
                  <a:gd name="T15" fmla="*/ 7 h 9"/>
                  <a:gd name="T16" fmla="*/ 8 w 21"/>
                  <a:gd name="T17" fmla="*/ 8 h 9"/>
                  <a:gd name="T18" fmla="*/ 12 w 21"/>
                  <a:gd name="T19" fmla="*/ 9 h 9"/>
                  <a:gd name="T20" fmla="*/ 16 w 21"/>
                  <a:gd name="T21" fmla="*/ 9 h 9"/>
                  <a:gd name="T22" fmla="*/ 19 w 21"/>
                  <a:gd name="T23" fmla="*/ 9 h 9"/>
                  <a:gd name="T24" fmla="*/ 21 w 21"/>
                  <a:gd name="T25" fmla="*/ 8 h 9"/>
                  <a:gd name="T26" fmla="*/ 21 w 21"/>
                  <a:gd name="T27" fmla="*/ 5 h 9"/>
                  <a:gd name="T28" fmla="*/ 19 w 21"/>
                  <a:gd name="T29" fmla="*/ 5 h 9"/>
                  <a:gd name="T30" fmla="*/ 18 w 21"/>
                  <a:gd name="T31" fmla="*/ 4 h 9"/>
                  <a:gd name="T32" fmla="*/ 16 w 21"/>
                  <a:gd name="T33" fmla="*/ 2 h 9"/>
                  <a:gd name="T34" fmla="*/ 15 w 21"/>
                  <a:gd name="T35" fmla="*/ 1 h 9"/>
                  <a:gd name="T36" fmla="*/ 12 w 21"/>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 h="9">
                    <a:moveTo>
                      <a:pt x="12" y="0"/>
                    </a:moveTo>
                    <a:lnTo>
                      <a:pt x="11" y="0"/>
                    </a:lnTo>
                    <a:lnTo>
                      <a:pt x="10" y="0"/>
                    </a:lnTo>
                    <a:lnTo>
                      <a:pt x="6" y="2"/>
                    </a:lnTo>
                    <a:lnTo>
                      <a:pt x="3" y="1"/>
                    </a:lnTo>
                    <a:lnTo>
                      <a:pt x="0" y="2"/>
                    </a:lnTo>
                    <a:lnTo>
                      <a:pt x="3" y="5"/>
                    </a:lnTo>
                    <a:lnTo>
                      <a:pt x="7" y="7"/>
                    </a:lnTo>
                    <a:lnTo>
                      <a:pt x="8" y="8"/>
                    </a:lnTo>
                    <a:lnTo>
                      <a:pt x="12" y="9"/>
                    </a:lnTo>
                    <a:lnTo>
                      <a:pt x="16" y="9"/>
                    </a:lnTo>
                    <a:lnTo>
                      <a:pt x="19" y="9"/>
                    </a:lnTo>
                    <a:lnTo>
                      <a:pt x="21" y="8"/>
                    </a:lnTo>
                    <a:lnTo>
                      <a:pt x="21" y="5"/>
                    </a:lnTo>
                    <a:lnTo>
                      <a:pt x="19" y="5"/>
                    </a:lnTo>
                    <a:lnTo>
                      <a:pt x="18" y="4"/>
                    </a:lnTo>
                    <a:lnTo>
                      <a:pt x="16" y="2"/>
                    </a:lnTo>
                    <a:lnTo>
                      <a:pt x="15" y="1"/>
                    </a:lnTo>
                    <a:lnTo>
                      <a:pt x="12"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93" name="Freeform 291">
                <a:extLst>
                  <a:ext uri="{FF2B5EF4-FFF2-40B4-BE49-F238E27FC236}">
                    <a16:creationId xmlns:a16="http://schemas.microsoft.com/office/drawing/2014/main" id="{7A9C2FB9-365D-47F5-B12C-071568858CF3}"/>
                  </a:ext>
                </a:extLst>
              </p:cNvPr>
              <p:cNvSpPr>
                <a:spLocks/>
              </p:cNvSpPr>
              <p:nvPr/>
            </p:nvSpPr>
            <p:spPr bwMode="auto">
              <a:xfrm>
                <a:off x="8142505" y="2319595"/>
                <a:ext cx="21158" cy="15388"/>
              </a:xfrm>
              <a:custGeom>
                <a:avLst/>
                <a:gdLst>
                  <a:gd name="T0" fmla="*/ 4 w 11"/>
                  <a:gd name="T1" fmla="*/ 8 h 8"/>
                  <a:gd name="T2" fmla="*/ 6 w 11"/>
                  <a:gd name="T3" fmla="*/ 8 h 8"/>
                  <a:gd name="T4" fmla="*/ 11 w 11"/>
                  <a:gd name="T5" fmla="*/ 6 h 8"/>
                  <a:gd name="T6" fmla="*/ 11 w 11"/>
                  <a:gd name="T7" fmla="*/ 6 h 8"/>
                  <a:gd name="T8" fmla="*/ 11 w 11"/>
                  <a:gd name="T9" fmla="*/ 3 h 8"/>
                  <a:gd name="T10" fmla="*/ 11 w 11"/>
                  <a:gd name="T11" fmla="*/ 1 h 8"/>
                  <a:gd name="T12" fmla="*/ 11 w 11"/>
                  <a:gd name="T13" fmla="*/ 1 h 8"/>
                  <a:gd name="T14" fmla="*/ 10 w 11"/>
                  <a:gd name="T15" fmla="*/ 0 h 8"/>
                  <a:gd name="T16" fmla="*/ 8 w 11"/>
                  <a:gd name="T17" fmla="*/ 0 h 8"/>
                  <a:gd name="T18" fmla="*/ 4 w 11"/>
                  <a:gd name="T19" fmla="*/ 0 h 8"/>
                  <a:gd name="T20" fmla="*/ 3 w 11"/>
                  <a:gd name="T21" fmla="*/ 0 h 8"/>
                  <a:gd name="T22" fmla="*/ 2 w 11"/>
                  <a:gd name="T23" fmla="*/ 1 h 8"/>
                  <a:gd name="T24" fmla="*/ 0 w 11"/>
                  <a:gd name="T25" fmla="*/ 1 h 8"/>
                  <a:gd name="T26" fmla="*/ 2 w 11"/>
                  <a:gd name="T27" fmla="*/ 6 h 8"/>
                  <a:gd name="T28" fmla="*/ 4 w 11"/>
                  <a:gd name="T2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8">
                    <a:moveTo>
                      <a:pt x="4" y="8"/>
                    </a:moveTo>
                    <a:lnTo>
                      <a:pt x="6" y="8"/>
                    </a:lnTo>
                    <a:lnTo>
                      <a:pt x="11" y="6"/>
                    </a:lnTo>
                    <a:lnTo>
                      <a:pt x="11" y="6"/>
                    </a:lnTo>
                    <a:lnTo>
                      <a:pt x="11" y="3"/>
                    </a:lnTo>
                    <a:lnTo>
                      <a:pt x="11" y="1"/>
                    </a:lnTo>
                    <a:lnTo>
                      <a:pt x="11" y="1"/>
                    </a:lnTo>
                    <a:lnTo>
                      <a:pt x="10" y="0"/>
                    </a:lnTo>
                    <a:lnTo>
                      <a:pt x="8" y="0"/>
                    </a:lnTo>
                    <a:lnTo>
                      <a:pt x="4" y="0"/>
                    </a:lnTo>
                    <a:lnTo>
                      <a:pt x="3" y="0"/>
                    </a:lnTo>
                    <a:lnTo>
                      <a:pt x="2" y="1"/>
                    </a:lnTo>
                    <a:lnTo>
                      <a:pt x="0" y="1"/>
                    </a:lnTo>
                    <a:lnTo>
                      <a:pt x="2" y="6"/>
                    </a:lnTo>
                    <a:lnTo>
                      <a:pt x="4" y="8"/>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94" name="Freeform 292">
                <a:extLst>
                  <a:ext uri="{FF2B5EF4-FFF2-40B4-BE49-F238E27FC236}">
                    <a16:creationId xmlns:a16="http://schemas.microsoft.com/office/drawing/2014/main" id="{584F280D-C652-42D4-9657-C0BB47A557DF}"/>
                  </a:ext>
                </a:extLst>
              </p:cNvPr>
              <p:cNvSpPr>
                <a:spLocks/>
              </p:cNvSpPr>
              <p:nvPr/>
            </p:nvSpPr>
            <p:spPr bwMode="auto">
              <a:xfrm>
                <a:off x="8077106" y="2433082"/>
                <a:ext cx="19235" cy="3847"/>
              </a:xfrm>
              <a:custGeom>
                <a:avLst/>
                <a:gdLst>
                  <a:gd name="T0" fmla="*/ 8 w 10"/>
                  <a:gd name="T1" fmla="*/ 0 h 2"/>
                  <a:gd name="T2" fmla="*/ 3 w 10"/>
                  <a:gd name="T3" fmla="*/ 0 h 2"/>
                  <a:gd name="T4" fmla="*/ 2 w 10"/>
                  <a:gd name="T5" fmla="*/ 0 h 2"/>
                  <a:gd name="T6" fmla="*/ 0 w 10"/>
                  <a:gd name="T7" fmla="*/ 0 h 2"/>
                  <a:gd name="T8" fmla="*/ 0 w 10"/>
                  <a:gd name="T9" fmla="*/ 0 h 2"/>
                  <a:gd name="T10" fmla="*/ 0 w 10"/>
                  <a:gd name="T11" fmla="*/ 1 h 2"/>
                  <a:gd name="T12" fmla="*/ 0 w 10"/>
                  <a:gd name="T13" fmla="*/ 1 h 2"/>
                  <a:gd name="T14" fmla="*/ 3 w 10"/>
                  <a:gd name="T15" fmla="*/ 2 h 2"/>
                  <a:gd name="T16" fmla="*/ 3 w 10"/>
                  <a:gd name="T17" fmla="*/ 2 h 2"/>
                  <a:gd name="T18" fmla="*/ 4 w 10"/>
                  <a:gd name="T19" fmla="*/ 1 h 2"/>
                  <a:gd name="T20" fmla="*/ 4 w 10"/>
                  <a:gd name="T21" fmla="*/ 1 h 2"/>
                  <a:gd name="T22" fmla="*/ 6 w 10"/>
                  <a:gd name="T23" fmla="*/ 2 h 2"/>
                  <a:gd name="T24" fmla="*/ 6 w 10"/>
                  <a:gd name="T25" fmla="*/ 2 h 2"/>
                  <a:gd name="T26" fmla="*/ 7 w 10"/>
                  <a:gd name="T27" fmla="*/ 2 h 2"/>
                  <a:gd name="T28" fmla="*/ 10 w 10"/>
                  <a:gd name="T29" fmla="*/ 1 h 2"/>
                  <a:gd name="T30" fmla="*/ 10 w 10"/>
                  <a:gd name="T31" fmla="*/ 0 h 2"/>
                  <a:gd name="T32" fmla="*/ 8 w 10"/>
                  <a:gd name="T33" fmla="*/ 0 h 2"/>
                  <a:gd name="T34" fmla="*/ 8 w 10"/>
                  <a:gd name="T35"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
                    <a:moveTo>
                      <a:pt x="8" y="0"/>
                    </a:moveTo>
                    <a:lnTo>
                      <a:pt x="3" y="0"/>
                    </a:lnTo>
                    <a:lnTo>
                      <a:pt x="2" y="0"/>
                    </a:lnTo>
                    <a:lnTo>
                      <a:pt x="0" y="0"/>
                    </a:lnTo>
                    <a:lnTo>
                      <a:pt x="0" y="0"/>
                    </a:lnTo>
                    <a:lnTo>
                      <a:pt x="0" y="1"/>
                    </a:lnTo>
                    <a:lnTo>
                      <a:pt x="0" y="1"/>
                    </a:lnTo>
                    <a:lnTo>
                      <a:pt x="3" y="2"/>
                    </a:lnTo>
                    <a:lnTo>
                      <a:pt x="3" y="2"/>
                    </a:lnTo>
                    <a:lnTo>
                      <a:pt x="4" y="1"/>
                    </a:lnTo>
                    <a:lnTo>
                      <a:pt x="4" y="1"/>
                    </a:lnTo>
                    <a:lnTo>
                      <a:pt x="6" y="2"/>
                    </a:lnTo>
                    <a:lnTo>
                      <a:pt x="6" y="2"/>
                    </a:lnTo>
                    <a:lnTo>
                      <a:pt x="7" y="2"/>
                    </a:lnTo>
                    <a:lnTo>
                      <a:pt x="10" y="1"/>
                    </a:lnTo>
                    <a:lnTo>
                      <a:pt x="10" y="0"/>
                    </a:lnTo>
                    <a:lnTo>
                      <a:pt x="8" y="0"/>
                    </a:lnTo>
                    <a:lnTo>
                      <a:pt x="8"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95" name="Freeform 293">
                <a:extLst>
                  <a:ext uri="{FF2B5EF4-FFF2-40B4-BE49-F238E27FC236}">
                    <a16:creationId xmlns:a16="http://schemas.microsoft.com/office/drawing/2014/main" id="{16ECB36A-0247-4140-836B-FCE2252B965C}"/>
                  </a:ext>
                </a:extLst>
              </p:cNvPr>
              <p:cNvSpPr>
                <a:spLocks/>
              </p:cNvSpPr>
              <p:nvPr/>
            </p:nvSpPr>
            <p:spPr bwMode="auto">
              <a:xfrm>
                <a:off x="8586833" y="2458087"/>
                <a:ext cx="5770" cy="5771"/>
              </a:xfrm>
              <a:custGeom>
                <a:avLst/>
                <a:gdLst>
                  <a:gd name="T0" fmla="*/ 2 w 3"/>
                  <a:gd name="T1" fmla="*/ 3 h 3"/>
                  <a:gd name="T2" fmla="*/ 3 w 3"/>
                  <a:gd name="T3" fmla="*/ 3 h 3"/>
                  <a:gd name="T4" fmla="*/ 2 w 3"/>
                  <a:gd name="T5" fmla="*/ 2 h 3"/>
                  <a:gd name="T6" fmla="*/ 2 w 3"/>
                  <a:gd name="T7" fmla="*/ 0 h 3"/>
                  <a:gd name="T8" fmla="*/ 0 w 3"/>
                  <a:gd name="T9" fmla="*/ 0 h 3"/>
                  <a:gd name="T10" fmla="*/ 0 w 3"/>
                  <a:gd name="T11" fmla="*/ 0 h 3"/>
                  <a:gd name="T12" fmla="*/ 0 w 3"/>
                  <a:gd name="T13" fmla="*/ 2 h 3"/>
                  <a:gd name="T14" fmla="*/ 0 w 3"/>
                  <a:gd name="T15" fmla="*/ 3 h 3"/>
                  <a:gd name="T16" fmla="*/ 2 w 3"/>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2" y="3"/>
                    </a:moveTo>
                    <a:lnTo>
                      <a:pt x="3" y="3"/>
                    </a:lnTo>
                    <a:lnTo>
                      <a:pt x="2" y="2"/>
                    </a:lnTo>
                    <a:lnTo>
                      <a:pt x="2" y="0"/>
                    </a:lnTo>
                    <a:lnTo>
                      <a:pt x="0" y="0"/>
                    </a:lnTo>
                    <a:lnTo>
                      <a:pt x="0" y="0"/>
                    </a:lnTo>
                    <a:lnTo>
                      <a:pt x="0" y="2"/>
                    </a:lnTo>
                    <a:lnTo>
                      <a:pt x="0" y="3"/>
                    </a:lnTo>
                    <a:lnTo>
                      <a:pt x="2" y="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96" name="Freeform 294">
                <a:extLst>
                  <a:ext uri="{FF2B5EF4-FFF2-40B4-BE49-F238E27FC236}">
                    <a16:creationId xmlns:a16="http://schemas.microsoft.com/office/drawing/2014/main" id="{443F6FFF-40A4-4F69-9656-A2F48566DB7D}"/>
                  </a:ext>
                </a:extLst>
              </p:cNvPr>
              <p:cNvSpPr>
                <a:spLocks/>
              </p:cNvSpPr>
              <p:nvPr/>
            </p:nvSpPr>
            <p:spPr bwMode="auto">
              <a:xfrm>
                <a:off x="8600298" y="2508098"/>
                <a:ext cx="11541" cy="28853"/>
              </a:xfrm>
              <a:custGeom>
                <a:avLst/>
                <a:gdLst>
                  <a:gd name="T0" fmla="*/ 0 w 6"/>
                  <a:gd name="T1" fmla="*/ 10 h 15"/>
                  <a:gd name="T2" fmla="*/ 0 w 6"/>
                  <a:gd name="T3" fmla="*/ 11 h 15"/>
                  <a:gd name="T4" fmla="*/ 1 w 6"/>
                  <a:gd name="T5" fmla="*/ 12 h 15"/>
                  <a:gd name="T6" fmla="*/ 3 w 6"/>
                  <a:gd name="T7" fmla="*/ 12 h 15"/>
                  <a:gd name="T8" fmla="*/ 4 w 6"/>
                  <a:gd name="T9" fmla="*/ 14 h 15"/>
                  <a:gd name="T10" fmla="*/ 4 w 6"/>
                  <a:gd name="T11" fmla="*/ 14 h 15"/>
                  <a:gd name="T12" fmla="*/ 4 w 6"/>
                  <a:gd name="T13" fmla="*/ 15 h 15"/>
                  <a:gd name="T14" fmla="*/ 4 w 6"/>
                  <a:gd name="T15" fmla="*/ 15 h 15"/>
                  <a:gd name="T16" fmla="*/ 6 w 6"/>
                  <a:gd name="T17" fmla="*/ 15 h 15"/>
                  <a:gd name="T18" fmla="*/ 6 w 6"/>
                  <a:gd name="T19" fmla="*/ 14 h 15"/>
                  <a:gd name="T20" fmla="*/ 4 w 6"/>
                  <a:gd name="T21" fmla="*/ 12 h 15"/>
                  <a:gd name="T22" fmla="*/ 4 w 6"/>
                  <a:gd name="T23" fmla="*/ 11 h 15"/>
                  <a:gd name="T24" fmla="*/ 3 w 6"/>
                  <a:gd name="T25" fmla="*/ 10 h 15"/>
                  <a:gd name="T26" fmla="*/ 3 w 6"/>
                  <a:gd name="T27" fmla="*/ 7 h 15"/>
                  <a:gd name="T28" fmla="*/ 3 w 6"/>
                  <a:gd name="T29" fmla="*/ 6 h 15"/>
                  <a:gd name="T30" fmla="*/ 3 w 6"/>
                  <a:gd name="T31" fmla="*/ 6 h 15"/>
                  <a:gd name="T32" fmla="*/ 6 w 6"/>
                  <a:gd name="T33" fmla="*/ 4 h 15"/>
                  <a:gd name="T34" fmla="*/ 6 w 6"/>
                  <a:gd name="T35" fmla="*/ 3 h 15"/>
                  <a:gd name="T36" fmla="*/ 6 w 6"/>
                  <a:gd name="T37" fmla="*/ 1 h 15"/>
                  <a:gd name="T38" fmla="*/ 6 w 6"/>
                  <a:gd name="T39" fmla="*/ 0 h 15"/>
                  <a:gd name="T40" fmla="*/ 6 w 6"/>
                  <a:gd name="T41" fmla="*/ 0 h 15"/>
                  <a:gd name="T42" fmla="*/ 4 w 6"/>
                  <a:gd name="T43" fmla="*/ 1 h 15"/>
                  <a:gd name="T44" fmla="*/ 3 w 6"/>
                  <a:gd name="T45" fmla="*/ 3 h 15"/>
                  <a:gd name="T46" fmla="*/ 0 w 6"/>
                  <a:gd name="T47" fmla="*/ 4 h 15"/>
                  <a:gd name="T48" fmla="*/ 0 w 6"/>
                  <a:gd name="T49" fmla="*/ 6 h 15"/>
                  <a:gd name="T50" fmla="*/ 1 w 6"/>
                  <a:gd name="T51" fmla="*/ 7 h 15"/>
                  <a:gd name="T52" fmla="*/ 0 w 6"/>
                  <a:gd name="T53"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 h="15">
                    <a:moveTo>
                      <a:pt x="0" y="10"/>
                    </a:moveTo>
                    <a:lnTo>
                      <a:pt x="0" y="11"/>
                    </a:lnTo>
                    <a:lnTo>
                      <a:pt x="1" y="12"/>
                    </a:lnTo>
                    <a:lnTo>
                      <a:pt x="3" y="12"/>
                    </a:lnTo>
                    <a:lnTo>
                      <a:pt x="4" y="14"/>
                    </a:lnTo>
                    <a:lnTo>
                      <a:pt x="4" y="14"/>
                    </a:lnTo>
                    <a:lnTo>
                      <a:pt x="4" y="15"/>
                    </a:lnTo>
                    <a:lnTo>
                      <a:pt x="4" y="15"/>
                    </a:lnTo>
                    <a:lnTo>
                      <a:pt x="6" y="15"/>
                    </a:lnTo>
                    <a:lnTo>
                      <a:pt x="6" y="14"/>
                    </a:lnTo>
                    <a:lnTo>
                      <a:pt x="4" y="12"/>
                    </a:lnTo>
                    <a:lnTo>
                      <a:pt x="4" y="11"/>
                    </a:lnTo>
                    <a:lnTo>
                      <a:pt x="3" y="10"/>
                    </a:lnTo>
                    <a:lnTo>
                      <a:pt x="3" y="7"/>
                    </a:lnTo>
                    <a:lnTo>
                      <a:pt x="3" y="6"/>
                    </a:lnTo>
                    <a:lnTo>
                      <a:pt x="3" y="6"/>
                    </a:lnTo>
                    <a:lnTo>
                      <a:pt x="6" y="4"/>
                    </a:lnTo>
                    <a:lnTo>
                      <a:pt x="6" y="3"/>
                    </a:lnTo>
                    <a:lnTo>
                      <a:pt x="6" y="1"/>
                    </a:lnTo>
                    <a:lnTo>
                      <a:pt x="6" y="0"/>
                    </a:lnTo>
                    <a:lnTo>
                      <a:pt x="6" y="0"/>
                    </a:lnTo>
                    <a:lnTo>
                      <a:pt x="4" y="1"/>
                    </a:lnTo>
                    <a:lnTo>
                      <a:pt x="3" y="3"/>
                    </a:lnTo>
                    <a:lnTo>
                      <a:pt x="0" y="4"/>
                    </a:lnTo>
                    <a:lnTo>
                      <a:pt x="0" y="6"/>
                    </a:lnTo>
                    <a:lnTo>
                      <a:pt x="1" y="7"/>
                    </a:lnTo>
                    <a:lnTo>
                      <a:pt x="0" y="1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97" name="Freeform 295">
                <a:extLst>
                  <a:ext uri="{FF2B5EF4-FFF2-40B4-BE49-F238E27FC236}">
                    <a16:creationId xmlns:a16="http://schemas.microsoft.com/office/drawing/2014/main" id="{C976FD13-967E-452B-8EFF-AE31856A9B8B}"/>
                  </a:ext>
                </a:extLst>
              </p:cNvPr>
              <p:cNvSpPr>
                <a:spLocks/>
              </p:cNvSpPr>
              <p:nvPr/>
            </p:nvSpPr>
            <p:spPr bwMode="auto">
              <a:xfrm>
                <a:off x="8746484" y="2494634"/>
                <a:ext cx="36546" cy="15388"/>
              </a:xfrm>
              <a:custGeom>
                <a:avLst/>
                <a:gdLst>
                  <a:gd name="T0" fmla="*/ 3 w 19"/>
                  <a:gd name="T1" fmla="*/ 4 h 8"/>
                  <a:gd name="T2" fmla="*/ 4 w 19"/>
                  <a:gd name="T3" fmla="*/ 6 h 8"/>
                  <a:gd name="T4" fmla="*/ 7 w 19"/>
                  <a:gd name="T5" fmla="*/ 7 h 8"/>
                  <a:gd name="T6" fmla="*/ 12 w 19"/>
                  <a:gd name="T7" fmla="*/ 8 h 8"/>
                  <a:gd name="T8" fmla="*/ 16 w 19"/>
                  <a:gd name="T9" fmla="*/ 8 h 8"/>
                  <a:gd name="T10" fmla="*/ 16 w 19"/>
                  <a:gd name="T11" fmla="*/ 8 h 8"/>
                  <a:gd name="T12" fmla="*/ 16 w 19"/>
                  <a:gd name="T13" fmla="*/ 7 h 8"/>
                  <a:gd name="T14" fmla="*/ 16 w 19"/>
                  <a:gd name="T15" fmla="*/ 6 h 8"/>
                  <a:gd name="T16" fmla="*/ 18 w 19"/>
                  <a:gd name="T17" fmla="*/ 4 h 8"/>
                  <a:gd name="T18" fmla="*/ 18 w 19"/>
                  <a:gd name="T19" fmla="*/ 4 h 8"/>
                  <a:gd name="T20" fmla="*/ 19 w 19"/>
                  <a:gd name="T21" fmla="*/ 3 h 8"/>
                  <a:gd name="T22" fmla="*/ 18 w 19"/>
                  <a:gd name="T23" fmla="*/ 3 h 8"/>
                  <a:gd name="T24" fmla="*/ 18 w 19"/>
                  <a:gd name="T25" fmla="*/ 3 h 8"/>
                  <a:gd name="T26" fmla="*/ 7 w 19"/>
                  <a:gd name="T27" fmla="*/ 0 h 8"/>
                  <a:gd name="T28" fmla="*/ 4 w 19"/>
                  <a:gd name="T29" fmla="*/ 0 h 8"/>
                  <a:gd name="T30" fmla="*/ 3 w 19"/>
                  <a:gd name="T31" fmla="*/ 0 h 8"/>
                  <a:gd name="T32" fmla="*/ 2 w 19"/>
                  <a:gd name="T33" fmla="*/ 2 h 8"/>
                  <a:gd name="T34" fmla="*/ 0 w 19"/>
                  <a:gd name="T35" fmla="*/ 3 h 8"/>
                  <a:gd name="T36" fmla="*/ 0 w 19"/>
                  <a:gd name="T37" fmla="*/ 3 h 8"/>
                  <a:gd name="T38" fmla="*/ 0 w 19"/>
                  <a:gd name="T39" fmla="*/ 4 h 8"/>
                  <a:gd name="T40" fmla="*/ 3 w 19"/>
                  <a:gd name="T4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8">
                    <a:moveTo>
                      <a:pt x="3" y="4"/>
                    </a:moveTo>
                    <a:lnTo>
                      <a:pt x="4" y="6"/>
                    </a:lnTo>
                    <a:lnTo>
                      <a:pt x="7" y="7"/>
                    </a:lnTo>
                    <a:lnTo>
                      <a:pt x="12" y="8"/>
                    </a:lnTo>
                    <a:lnTo>
                      <a:pt x="16" y="8"/>
                    </a:lnTo>
                    <a:lnTo>
                      <a:pt x="16" y="8"/>
                    </a:lnTo>
                    <a:lnTo>
                      <a:pt x="16" y="7"/>
                    </a:lnTo>
                    <a:lnTo>
                      <a:pt x="16" y="6"/>
                    </a:lnTo>
                    <a:lnTo>
                      <a:pt x="18" y="4"/>
                    </a:lnTo>
                    <a:lnTo>
                      <a:pt x="18" y="4"/>
                    </a:lnTo>
                    <a:lnTo>
                      <a:pt x="19" y="3"/>
                    </a:lnTo>
                    <a:lnTo>
                      <a:pt x="18" y="3"/>
                    </a:lnTo>
                    <a:lnTo>
                      <a:pt x="18" y="3"/>
                    </a:lnTo>
                    <a:lnTo>
                      <a:pt x="7" y="0"/>
                    </a:lnTo>
                    <a:lnTo>
                      <a:pt x="4" y="0"/>
                    </a:lnTo>
                    <a:lnTo>
                      <a:pt x="3" y="0"/>
                    </a:lnTo>
                    <a:lnTo>
                      <a:pt x="2" y="2"/>
                    </a:lnTo>
                    <a:lnTo>
                      <a:pt x="0" y="3"/>
                    </a:lnTo>
                    <a:lnTo>
                      <a:pt x="0" y="3"/>
                    </a:lnTo>
                    <a:lnTo>
                      <a:pt x="0" y="4"/>
                    </a:lnTo>
                    <a:lnTo>
                      <a:pt x="3" y="4"/>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98" name="Freeform 296">
                <a:extLst>
                  <a:ext uri="{FF2B5EF4-FFF2-40B4-BE49-F238E27FC236}">
                    <a16:creationId xmlns:a16="http://schemas.microsoft.com/office/drawing/2014/main" id="{86907C09-889B-42BB-9903-FE6CE4AE4B46}"/>
                  </a:ext>
                </a:extLst>
              </p:cNvPr>
              <p:cNvSpPr>
                <a:spLocks/>
              </p:cNvSpPr>
              <p:nvPr/>
            </p:nvSpPr>
            <p:spPr bwMode="auto">
              <a:xfrm>
                <a:off x="8075182" y="2236885"/>
                <a:ext cx="182732" cy="67323"/>
              </a:xfrm>
              <a:custGeom>
                <a:avLst/>
                <a:gdLst>
                  <a:gd name="T0" fmla="*/ 3 w 95"/>
                  <a:gd name="T1" fmla="*/ 24 h 35"/>
                  <a:gd name="T2" fmla="*/ 7 w 95"/>
                  <a:gd name="T3" fmla="*/ 25 h 35"/>
                  <a:gd name="T4" fmla="*/ 11 w 95"/>
                  <a:gd name="T5" fmla="*/ 30 h 35"/>
                  <a:gd name="T6" fmla="*/ 12 w 95"/>
                  <a:gd name="T7" fmla="*/ 31 h 35"/>
                  <a:gd name="T8" fmla="*/ 23 w 95"/>
                  <a:gd name="T9" fmla="*/ 34 h 35"/>
                  <a:gd name="T10" fmla="*/ 26 w 95"/>
                  <a:gd name="T11" fmla="*/ 35 h 35"/>
                  <a:gd name="T12" fmla="*/ 28 w 95"/>
                  <a:gd name="T13" fmla="*/ 32 h 35"/>
                  <a:gd name="T14" fmla="*/ 30 w 95"/>
                  <a:gd name="T15" fmla="*/ 30 h 35"/>
                  <a:gd name="T16" fmla="*/ 31 w 95"/>
                  <a:gd name="T17" fmla="*/ 28 h 35"/>
                  <a:gd name="T18" fmla="*/ 34 w 95"/>
                  <a:gd name="T19" fmla="*/ 30 h 35"/>
                  <a:gd name="T20" fmla="*/ 39 w 95"/>
                  <a:gd name="T21" fmla="*/ 30 h 35"/>
                  <a:gd name="T22" fmla="*/ 49 w 95"/>
                  <a:gd name="T23" fmla="*/ 28 h 35"/>
                  <a:gd name="T24" fmla="*/ 54 w 95"/>
                  <a:gd name="T25" fmla="*/ 27 h 35"/>
                  <a:gd name="T26" fmla="*/ 58 w 95"/>
                  <a:gd name="T27" fmla="*/ 28 h 35"/>
                  <a:gd name="T28" fmla="*/ 60 w 95"/>
                  <a:gd name="T29" fmla="*/ 30 h 35"/>
                  <a:gd name="T30" fmla="*/ 62 w 95"/>
                  <a:gd name="T31" fmla="*/ 31 h 35"/>
                  <a:gd name="T32" fmla="*/ 65 w 95"/>
                  <a:gd name="T33" fmla="*/ 30 h 35"/>
                  <a:gd name="T34" fmla="*/ 68 w 95"/>
                  <a:gd name="T35" fmla="*/ 25 h 35"/>
                  <a:gd name="T36" fmla="*/ 64 w 95"/>
                  <a:gd name="T37" fmla="*/ 24 h 35"/>
                  <a:gd name="T38" fmla="*/ 60 w 95"/>
                  <a:gd name="T39" fmla="*/ 17 h 35"/>
                  <a:gd name="T40" fmla="*/ 58 w 95"/>
                  <a:gd name="T41" fmla="*/ 12 h 35"/>
                  <a:gd name="T42" fmla="*/ 64 w 95"/>
                  <a:gd name="T43" fmla="*/ 10 h 35"/>
                  <a:gd name="T44" fmla="*/ 68 w 95"/>
                  <a:gd name="T45" fmla="*/ 12 h 35"/>
                  <a:gd name="T46" fmla="*/ 67 w 95"/>
                  <a:gd name="T47" fmla="*/ 13 h 35"/>
                  <a:gd name="T48" fmla="*/ 65 w 95"/>
                  <a:gd name="T49" fmla="*/ 16 h 35"/>
                  <a:gd name="T50" fmla="*/ 67 w 95"/>
                  <a:gd name="T51" fmla="*/ 20 h 35"/>
                  <a:gd name="T52" fmla="*/ 71 w 95"/>
                  <a:gd name="T53" fmla="*/ 24 h 35"/>
                  <a:gd name="T54" fmla="*/ 76 w 95"/>
                  <a:gd name="T55" fmla="*/ 25 h 35"/>
                  <a:gd name="T56" fmla="*/ 81 w 95"/>
                  <a:gd name="T57" fmla="*/ 25 h 35"/>
                  <a:gd name="T58" fmla="*/ 90 w 95"/>
                  <a:gd name="T59" fmla="*/ 20 h 35"/>
                  <a:gd name="T60" fmla="*/ 88 w 95"/>
                  <a:gd name="T61" fmla="*/ 19 h 35"/>
                  <a:gd name="T62" fmla="*/ 91 w 95"/>
                  <a:gd name="T63" fmla="*/ 16 h 35"/>
                  <a:gd name="T64" fmla="*/ 95 w 95"/>
                  <a:gd name="T65" fmla="*/ 13 h 35"/>
                  <a:gd name="T66" fmla="*/ 76 w 95"/>
                  <a:gd name="T67" fmla="*/ 6 h 35"/>
                  <a:gd name="T68" fmla="*/ 72 w 95"/>
                  <a:gd name="T69" fmla="*/ 8 h 35"/>
                  <a:gd name="T70" fmla="*/ 68 w 95"/>
                  <a:gd name="T71" fmla="*/ 8 h 35"/>
                  <a:gd name="T72" fmla="*/ 62 w 95"/>
                  <a:gd name="T73" fmla="*/ 6 h 35"/>
                  <a:gd name="T74" fmla="*/ 54 w 95"/>
                  <a:gd name="T75" fmla="*/ 1 h 35"/>
                  <a:gd name="T76" fmla="*/ 49 w 95"/>
                  <a:gd name="T77" fmla="*/ 2 h 35"/>
                  <a:gd name="T78" fmla="*/ 46 w 95"/>
                  <a:gd name="T79" fmla="*/ 5 h 35"/>
                  <a:gd name="T80" fmla="*/ 45 w 95"/>
                  <a:gd name="T81" fmla="*/ 6 h 35"/>
                  <a:gd name="T82" fmla="*/ 45 w 95"/>
                  <a:gd name="T83" fmla="*/ 9 h 35"/>
                  <a:gd name="T84" fmla="*/ 45 w 95"/>
                  <a:gd name="T85" fmla="*/ 12 h 35"/>
                  <a:gd name="T86" fmla="*/ 42 w 95"/>
                  <a:gd name="T87" fmla="*/ 12 h 35"/>
                  <a:gd name="T88" fmla="*/ 41 w 95"/>
                  <a:gd name="T89" fmla="*/ 12 h 35"/>
                  <a:gd name="T90" fmla="*/ 39 w 95"/>
                  <a:gd name="T91" fmla="*/ 9 h 35"/>
                  <a:gd name="T92" fmla="*/ 37 w 95"/>
                  <a:gd name="T93" fmla="*/ 8 h 35"/>
                  <a:gd name="T94" fmla="*/ 31 w 95"/>
                  <a:gd name="T95" fmla="*/ 5 h 35"/>
                  <a:gd name="T96" fmla="*/ 26 w 95"/>
                  <a:gd name="T97" fmla="*/ 2 h 35"/>
                  <a:gd name="T98" fmla="*/ 23 w 95"/>
                  <a:gd name="T99" fmla="*/ 0 h 35"/>
                  <a:gd name="T100" fmla="*/ 20 w 95"/>
                  <a:gd name="T101" fmla="*/ 0 h 35"/>
                  <a:gd name="T102" fmla="*/ 14 w 95"/>
                  <a:gd name="T103" fmla="*/ 1 h 35"/>
                  <a:gd name="T104" fmla="*/ 12 w 95"/>
                  <a:gd name="T105" fmla="*/ 2 h 35"/>
                  <a:gd name="T106" fmla="*/ 9 w 95"/>
                  <a:gd name="T107" fmla="*/ 4 h 35"/>
                  <a:gd name="T108" fmla="*/ 7 w 95"/>
                  <a:gd name="T109" fmla="*/ 5 h 35"/>
                  <a:gd name="T110" fmla="*/ 7 w 95"/>
                  <a:gd name="T111" fmla="*/ 8 h 35"/>
                  <a:gd name="T112" fmla="*/ 4 w 95"/>
                  <a:gd name="T113" fmla="*/ 9 h 35"/>
                  <a:gd name="T114" fmla="*/ 3 w 95"/>
                  <a:gd name="T115" fmla="*/ 15 h 35"/>
                  <a:gd name="T116" fmla="*/ 3 w 95"/>
                  <a:gd name="T117" fmla="*/ 19 h 35"/>
                  <a:gd name="T118" fmla="*/ 0 w 95"/>
                  <a:gd name="T119" fmla="*/ 19 h 35"/>
                  <a:gd name="T120" fmla="*/ 0 w 95"/>
                  <a:gd name="T121" fmla="*/ 2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5" h="35">
                    <a:moveTo>
                      <a:pt x="0" y="21"/>
                    </a:moveTo>
                    <a:lnTo>
                      <a:pt x="3" y="24"/>
                    </a:lnTo>
                    <a:lnTo>
                      <a:pt x="5" y="25"/>
                    </a:lnTo>
                    <a:lnTo>
                      <a:pt x="7" y="25"/>
                    </a:lnTo>
                    <a:lnTo>
                      <a:pt x="8" y="27"/>
                    </a:lnTo>
                    <a:lnTo>
                      <a:pt x="11" y="30"/>
                    </a:lnTo>
                    <a:lnTo>
                      <a:pt x="12" y="31"/>
                    </a:lnTo>
                    <a:lnTo>
                      <a:pt x="12" y="31"/>
                    </a:lnTo>
                    <a:lnTo>
                      <a:pt x="22" y="34"/>
                    </a:lnTo>
                    <a:lnTo>
                      <a:pt x="23" y="34"/>
                    </a:lnTo>
                    <a:lnTo>
                      <a:pt x="24" y="35"/>
                    </a:lnTo>
                    <a:lnTo>
                      <a:pt x="26" y="35"/>
                    </a:lnTo>
                    <a:lnTo>
                      <a:pt x="27" y="34"/>
                    </a:lnTo>
                    <a:lnTo>
                      <a:pt x="28" y="32"/>
                    </a:lnTo>
                    <a:lnTo>
                      <a:pt x="28" y="31"/>
                    </a:lnTo>
                    <a:lnTo>
                      <a:pt x="30" y="30"/>
                    </a:lnTo>
                    <a:lnTo>
                      <a:pt x="30" y="28"/>
                    </a:lnTo>
                    <a:lnTo>
                      <a:pt x="31" y="28"/>
                    </a:lnTo>
                    <a:lnTo>
                      <a:pt x="31" y="28"/>
                    </a:lnTo>
                    <a:lnTo>
                      <a:pt x="34" y="30"/>
                    </a:lnTo>
                    <a:lnTo>
                      <a:pt x="38" y="31"/>
                    </a:lnTo>
                    <a:lnTo>
                      <a:pt x="39" y="30"/>
                    </a:lnTo>
                    <a:lnTo>
                      <a:pt x="42" y="30"/>
                    </a:lnTo>
                    <a:lnTo>
                      <a:pt x="49" y="28"/>
                    </a:lnTo>
                    <a:lnTo>
                      <a:pt x="52" y="28"/>
                    </a:lnTo>
                    <a:lnTo>
                      <a:pt x="54" y="27"/>
                    </a:lnTo>
                    <a:lnTo>
                      <a:pt x="57" y="27"/>
                    </a:lnTo>
                    <a:lnTo>
                      <a:pt x="58" y="28"/>
                    </a:lnTo>
                    <a:lnTo>
                      <a:pt x="60" y="30"/>
                    </a:lnTo>
                    <a:lnTo>
                      <a:pt x="60" y="30"/>
                    </a:lnTo>
                    <a:lnTo>
                      <a:pt x="61" y="31"/>
                    </a:lnTo>
                    <a:lnTo>
                      <a:pt x="62" y="31"/>
                    </a:lnTo>
                    <a:lnTo>
                      <a:pt x="64" y="31"/>
                    </a:lnTo>
                    <a:lnTo>
                      <a:pt x="65" y="30"/>
                    </a:lnTo>
                    <a:lnTo>
                      <a:pt x="69" y="27"/>
                    </a:lnTo>
                    <a:lnTo>
                      <a:pt x="68" y="25"/>
                    </a:lnTo>
                    <a:lnTo>
                      <a:pt x="65" y="24"/>
                    </a:lnTo>
                    <a:lnTo>
                      <a:pt x="64" y="24"/>
                    </a:lnTo>
                    <a:lnTo>
                      <a:pt x="60" y="19"/>
                    </a:lnTo>
                    <a:lnTo>
                      <a:pt x="60" y="17"/>
                    </a:lnTo>
                    <a:lnTo>
                      <a:pt x="58" y="16"/>
                    </a:lnTo>
                    <a:lnTo>
                      <a:pt x="58" y="12"/>
                    </a:lnTo>
                    <a:lnTo>
                      <a:pt x="61" y="10"/>
                    </a:lnTo>
                    <a:lnTo>
                      <a:pt x="64" y="10"/>
                    </a:lnTo>
                    <a:lnTo>
                      <a:pt x="68" y="10"/>
                    </a:lnTo>
                    <a:lnTo>
                      <a:pt x="68" y="12"/>
                    </a:lnTo>
                    <a:lnTo>
                      <a:pt x="68" y="12"/>
                    </a:lnTo>
                    <a:lnTo>
                      <a:pt x="67" y="13"/>
                    </a:lnTo>
                    <a:lnTo>
                      <a:pt x="65" y="15"/>
                    </a:lnTo>
                    <a:lnTo>
                      <a:pt x="65" y="16"/>
                    </a:lnTo>
                    <a:lnTo>
                      <a:pt x="65" y="19"/>
                    </a:lnTo>
                    <a:lnTo>
                      <a:pt x="67" y="20"/>
                    </a:lnTo>
                    <a:lnTo>
                      <a:pt x="68" y="21"/>
                    </a:lnTo>
                    <a:lnTo>
                      <a:pt x="71" y="24"/>
                    </a:lnTo>
                    <a:lnTo>
                      <a:pt x="73" y="25"/>
                    </a:lnTo>
                    <a:lnTo>
                      <a:pt x="76" y="25"/>
                    </a:lnTo>
                    <a:lnTo>
                      <a:pt x="80" y="25"/>
                    </a:lnTo>
                    <a:lnTo>
                      <a:pt x="81" y="25"/>
                    </a:lnTo>
                    <a:lnTo>
                      <a:pt x="84" y="24"/>
                    </a:lnTo>
                    <a:lnTo>
                      <a:pt x="90" y="20"/>
                    </a:lnTo>
                    <a:lnTo>
                      <a:pt x="88" y="20"/>
                    </a:lnTo>
                    <a:lnTo>
                      <a:pt x="88" y="19"/>
                    </a:lnTo>
                    <a:lnTo>
                      <a:pt x="88" y="17"/>
                    </a:lnTo>
                    <a:lnTo>
                      <a:pt x="91" y="16"/>
                    </a:lnTo>
                    <a:lnTo>
                      <a:pt x="95" y="15"/>
                    </a:lnTo>
                    <a:lnTo>
                      <a:pt x="95" y="13"/>
                    </a:lnTo>
                    <a:lnTo>
                      <a:pt x="94" y="13"/>
                    </a:lnTo>
                    <a:lnTo>
                      <a:pt x="76" y="6"/>
                    </a:lnTo>
                    <a:lnTo>
                      <a:pt x="75" y="6"/>
                    </a:lnTo>
                    <a:lnTo>
                      <a:pt x="72" y="8"/>
                    </a:lnTo>
                    <a:lnTo>
                      <a:pt x="71" y="8"/>
                    </a:lnTo>
                    <a:lnTo>
                      <a:pt x="68" y="8"/>
                    </a:lnTo>
                    <a:lnTo>
                      <a:pt x="65" y="6"/>
                    </a:lnTo>
                    <a:lnTo>
                      <a:pt x="62" y="6"/>
                    </a:lnTo>
                    <a:lnTo>
                      <a:pt x="57" y="2"/>
                    </a:lnTo>
                    <a:lnTo>
                      <a:pt x="54" y="1"/>
                    </a:lnTo>
                    <a:lnTo>
                      <a:pt x="52" y="1"/>
                    </a:lnTo>
                    <a:lnTo>
                      <a:pt x="49" y="2"/>
                    </a:lnTo>
                    <a:lnTo>
                      <a:pt x="46" y="4"/>
                    </a:lnTo>
                    <a:lnTo>
                      <a:pt x="46" y="5"/>
                    </a:lnTo>
                    <a:lnTo>
                      <a:pt x="45" y="5"/>
                    </a:lnTo>
                    <a:lnTo>
                      <a:pt x="45" y="6"/>
                    </a:lnTo>
                    <a:lnTo>
                      <a:pt x="45" y="8"/>
                    </a:lnTo>
                    <a:lnTo>
                      <a:pt x="45" y="9"/>
                    </a:lnTo>
                    <a:lnTo>
                      <a:pt x="45" y="10"/>
                    </a:lnTo>
                    <a:lnTo>
                      <a:pt x="45" y="12"/>
                    </a:lnTo>
                    <a:lnTo>
                      <a:pt x="43" y="12"/>
                    </a:lnTo>
                    <a:lnTo>
                      <a:pt x="42" y="12"/>
                    </a:lnTo>
                    <a:lnTo>
                      <a:pt x="41" y="12"/>
                    </a:lnTo>
                    <a:lnTo>
                      <a:pt x="41" y="12"/>
                    </a:lnTo>
                    <a:lnTo>
                      <a:pt x="39" y="10"/>
                    </a:lnTo>
                    <a:lnTo>
                      <a:pt x="39" y="9"/>
                    </a:lnTo>
                    <a:lnTo>
                      <a:pt x="38" y="8"/>
                    </a:lnTo>
                    <a:lnTo>
                      <a:pt x="37" y="8"/>
                    </a:lnTo>
                    <a:lnTo>
                      <a:pt x="35" y="8"/>
                    </a:lnTo>
                    <a:lnTo>
                      <a:pt x="31" y="5"/>
                    </a:lnTo>
                    <a:lnTo>
                      <a:pt x="28" y="4"/>
                    </a:lnTo>
                    <a:lnTo>
                      <a:pt x="26" y="2"/>
                    </a:lnTo>
                    <a:lnTo>
                      <a:pt x="24" y="1"/>
                    </a:lnTo>
                    <a:lnTo>
                      <a:pt x="23" y="0"/>
                    </a:lnTo>
                    <a:lnTo>
                      <a:pt x="22" y="0"/>
                    </a:lnTo>
                    <a:lnTo>
                      <a:pt x="20" y="0"/>
                    </a:lnTo>
                    <a:lnTo>
                      <a:pt x="16" y="1"/>
                    </a:lnTo>
                    <a:lnTo>
                      <a:pt x="14" y="1"/>
                    </a:lnTo>
                    <a:lnTo>
                      <a:pt x="12" y="2"/>
                    </a:lnTo>
                    <a:lnTo>
                      <a:pt x="12" y="2"/>
                    </a:lnTo>
                    <a:lnTo>
                      <a:pt x="11" y="4"/>
                    </a:lnTo>
                    <a:lnTo>
                      <a:pt x="9" y="4"/>
                    </a:lnTo>
                    <a:lnTo>
                      <a:pt x="8" y="4"/>
                    </a:lnTo>
                    <a:lnTo>
                      <a:pt x="7" y="5"/>
                    </a:lnTo>
                    <a:lnTo>
                      <a:pt x="7" y="6"/>
                    </a:lnTo>
                    <a:lnTo>
                      <a:pt x="7" y="8"/>
                    </a:lnTo>
                    <a:lnTo>
                      <a:pt x="8" y="9"/>
                    </a:lnTo>
                    <a:lnTo>
                      <a:pt x="4" y="9"/>
                    </a:lnTo>
                    <a:lnTo>
                      <a:pt x="4" y="9"/>
                    </a:lnTo>
                    <a:lnTo>
                      <a:pt x="3" y="15"/>
                    </a:lnTo>
                    <a:lnTo>
                      <a:pt x="4" y="19"/>
                    </a:lnTo>
                    <a:lnTo>
                      <a:pt x="3" y="19"/>
                    </a:lnTo>
                    <a:lnTo>
                      <a:pt x="0" y="19"/>
                    </a:lnTo>
                    <a:lnTo>
                      <a:pt x="0" y="19"/>
                    </a:lnTo>
                    <a:lnTo>
                      <a:pt x="0" y="20"/>
                    </a:lnTo>
                    <a:lnTo>
                      <a:pt x="0" y="2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99" name="Freeform 297">
                <a:extLst>
                  <a:ext uri="{FF2B5EF4-FFF2-40B4-BE49-F238E27FC236}">
                    <a16:creationId xmlns:a16="http://schemas.microsoft.com/office/drawing/2014/main" id="{3CC9C82E-1F5C-4F96-81A9-A9508C987146}"/>
                  </a:ext>
                </a:extLst>
              </p:cNvPr>
              <p:cNvSpPr>
                <a:spLocks/>
              </p:cNvSpPr>
              <p:nvPr/>
            </p:nvSpPr>
            <p:spPr bwMode="auto">
              <a:xfrm>
                <a:off x="7428887" y="2183027"/>
                <a:ext cx="7694" cy="3847"/>
              </a:xfrm>
              <a:custGeom>
                <a:avLst/>
                <a:gdLst>
                  <a:gd name="T0" fmla="*/ 3 w 4"/>
                  <a:gd name="T1" fmla="*/ 0 h 2"/>
                  <a:gd name="T2" fmla="*/ 2 w 4"/>
                  <a:gd name="T3" fmla="*/ 0 h 2"/>
                  <a:gd name="T4" fmla="*/ 0 w 4"/>
                  <a:gd name="T5" fmla="*/ 0 h 2"/>
                  <a:gd name="T6" fmla="*/ 0 w 4"/>
                  <a:gd name="T7" fmla="*/ 2 h 2"/>
                  <a:gd name="T8" fmla="*/ 0 w 4"/>
                  <a:gd name="T9" fmla="*/ 2 h 2"/>
                  <a:gd name="T10" fmla="*/ 2 w 4"/>
                  <a:gd name="T11" fmla="*/ 2 h 2"/>
                  <a:gd name="T12" fmla="*/ 4 w 4"/>
                  <a:gd name="T13" fmla="*/ 2 h 2"/>
                  <a:gd name="T14" fmla="*/ 4 w 4"/>
                  <a:gd name="T15" fmla="*/ 0 h 2"/>
                  <a:gd name="T16" fmla="*/ 4 w 4"/>
                  <a:gd name="T17" fmla="*/ 0 h 2"/>
                  <a:gd name="T18" fmla="*/ 3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3" y="0"/>
                    </a:moveTo>
                    <a:lnTo>
                      <a:pt x="2" y="0"/>
                    </a:lnTo>
                    <a:lnTo>
                      <a:pt x="0" y="0"/>
                    </a:lnTo>
                    <a:lnTo>
                      <a:pt x="0" y="2"/>
                    </a:lnTo>
                    <a:lnTo>
                      <a:pt x="0" y="2"/>
                    </a:lnTo>
                    <a:lnTo>
                      <a:pt x="2" y="2"/>
                    </a:lnTo>
                    <a:lnTo>
                      <a:pt x="4" y="2"/>
                    </a:lnTo>
                    <a:lnTo>
                      <a:pt x="4" y="0"/>
                    </a:lnTo>
                    <a:lnTo>
                      <a:pt x="4" y="0"/>
                    </a:lnTo>
                    <a:lnTo>
                      <a:pt x="3"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00" name="Freeform 298">
                <a:extLst>
                  <a:ext uri="{FF2B5EF4-FFF2-40B4-BE49-F238E27FC236}">
                    <a16:creationId xmlns:a16="http://schemas.microsoft.com/office/drawing/2014/main" id="{EE1CCC76-43ED-48CF-80CA-8DD97BB21A0D}"/>
                  </a:ext>
                </a:extLst>
              </p:cNvPr>
              <p:cNvSpPr>
                <a:spLocks/>
              </p:cNvSpPr>
              <p:nvPr/>
            </p:nvSpPr>
            <p:spPr bwMode="auto">
              <a:xfrm>
                <a:off x="7400035" y="2136863"/>
                <a:ext cx="15388" cy="5771"/>
              </a:xfrm>
              <a:custGeom>
                <a:avLst/>
                <a:gdLst>
                  <a:gd name="T0" fmla="*/ 3 w 8"/>
                  <a:gd name="T1" fmla="*/ 3 h 3"/>
                  <a:gd name="T2" fmla="*/ 6 w 8"/>
                  <a:gd name="T3" fmla="*/ 1 h 3"/>
                  <a:gd name="T4" fmla="*/ 6 w 8"/>
                  <a:gd name="T5" fmla="*/ 1 h 3"/>
                  <a:gd name="T6" fmla="*/ 8 w 8"/>
                  <a:gd name="T7" fmla="*/ 1 h 3"/>
                  <a:gd name="T8" fmla="*/ 8 w 8"/>
                  <a:gd name="T9" fmla="*/ 1 h 3"/>
                  <a:gd name="T10" fmla="*/ 8 w 8"/>
                  <a:gd name="T11" fmla="*/ 1 h 3"/>
                  <a:gd name="T12" fmla="*/ 8 w 8"/>
                  <a:gd name="T13" fmla="*/ 0 h 3"/>
                  <a:gd name="T14" fmla="*/ 7 w 8"/>
                  <a:gd name="T15" fmla="*/ 0 h 3"/>
                  <a:gd name="T16" fmla="*/ 6 w 8"/>
                  <a:gd name="T17" fmla="*/ 0 h 3"/>
                  <a:gd name="T18" fmla="*/ 4 w 8"/>
                  <a:gd name="T19" fmla="*/ 1 h 3"/>
                  <a:gd name="T20" fmla="*/ 0 w 8"/>
                  <a:gd name="T21" fmla="*/ 1 h 3"/>
                  <a:gd name="T22" fmla="*/ 0 w 8"/>
                  <a:gd name="T23" fmla="*/ 3 h 3"/>
                  <a:gd name="T24" fmla="*/ 2 w 8"/>
                  <a:gd name="T25" fmla="*/ 3 h 3"/>
                  <a:gd name="T26" fmla="*/ 3 w 8"/>
                  <a:gd name="T2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3">
                    <a:moveTo>
                      <a:pt x="3" y="3"/>
                    </a:moveTo>
                    <a:lnTo>
                      <a:pt x="6" y="1"/>
                    </a:lnTo>
                    <a:lnTo>
                      <a:pt x="6" y="1"/>
                    </a:lnTo>
                    <a:lnTo>
                      <a:pt x="8" y="1"/>
                    </a:lnTo>
                    <a:lnTo>
                      <a:pt x="8" y="1"/>
                    </a:lnTo>
                    <a:lnTo>
                      <a:pt x="8" y="1"/>
                    </a:lnTo>
                    <a:lnTo>
                      <a:pt x="8" y="0"/>
                    </a:lnTo>
                    <a:lnTo>
                      <a:pt x="7" y="0"/>
                    </a:lnTo>
                    <a:lnTo>
                      <a:pt x="6" y="0"/>
                    </a:lnTo>
                    <a:lnTo>
                      <a:pt x="4" y="1"/>
                    </a:lnTo>
                    <a:lnTo>
                      <a:pt x="0" y="1"/>
                    </a:lnTo>
                    <a:lnTo>
                      <a:pt x="0" y="3"/>
                    </a:lnTo>
                    <a:lnTo>
                      <a:pt x="2" y="3"/>
                    </a:lnTo>
                    <a:lnTo>
                      <a:pt x="3" y="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01" name="Freeform 299">
                <a:extLst>
                  <a:ext uri="{FF2B5EF4-FFF2-40B4-BE49-F238E27FC236}">
                    <a16:creationId xmlns:a16="http://schemas.microsoft.com/office/drawing/2014/main" id="{F440AB3A-25C0-4CC8-951C-C9FEF488CE8C}"/>
                  </a:ext>
                </a:extLst>
              </p:cNvPr>
              <p:cNvSpPr>
                <a:spLocks/>
              </p:cNvSpPr>
              <p:nvPr/>
            </p:nvSpPr>
            <p:spPr bwMode="auto">
              <a:xfrm>
                <a:off x="7253849" y="2081081"/>
                <a:ext cx="134645" cy="73093"/>
              </a:xfrm>
              <a:custGeom>
                <a:avLst/>
                <a:gdLst>
                  <a:gd name="T0" fmla="*/ 11 w 70"/>
                  <a:gd name="T1" fmla="*/ 22 h 38"/>
                  <a:gd name="T2" fmla="*/ 10 w 70"/>
                  <a:gd name="T3" fmla="*/ 25 h 38"/>
                  <a:gd name="T4" fmla="*/ 8 w 70"/>
                  <a:gd name="T5" fmla="*/ 28 h 38"/>
                  <a:gd name="T6" fmla="*/ 4 w 70"/>
                  <a:gd name="T7" fmla="*/ 32 h 38"/>
                  <a:gd name="T8" fmla="*/ 2 w 70"/>
                  <a:gd name="T9" fmla="*/ 34 h 38"/>
                  <a:gd name="T10" fmla="*/ 2 w 70"/>
                  <a:gd name="T11" fmla="*/ 37 h 38"/>
                  <a:gd name="T12" fmla="*/ 7 w 70"/>
                  <a:gd name="T13" fmla="*/ 38 h 38"/>
                  <a:gd name="T14" fmla="*/ 15 w 70"/>
                  <a:gd name="T15" fmla="*/ 36 h 38"/>
                  <a:gd name="T16" fmla="*/ 22 w 70"/>
                  <a:gd name="T17" fmla="*/ 32 h 38"/>
                  <a:gd name="T18" fmla="*/ 33 w 70"/>
                  <a:gd name="T19" fmla="*/ 32 h 38"/>
                  <a:gd name="T20" fmla="*/ 38 w 70"/>
                  <a:gd name="T21" fmla="*/ 32 h 38"/>
                  <a:gd name="T22" fmla="*/ 40 w 70"/>
                  <a:gd name="T23" fmla="*/ 32 h 38"/>
                  <a:gd name="T24" fmla="*/ 50 w 70"/>
                  <a:gd name="T25" fmla="*/ 30 h 38"/>
                  <a:gd name="T26" fmla="*/ 60 w 70"/>
                  <a:gd name="T27" fmla="*/ 29 h 38"/>
                  <a:gd name="T28" fmla="*/ 63 w 70"/>
                  <a:gd name="T29" fmla="*/ 28 h 38"/>
                  <a:gd name="T30" fmla="*/ 70 w 70"/>
                  <a:gd name="T31" fmla="*/ 22 h 38"/>
                  <a:gd name="T32" fmla="*/ 68 w 70"/>
                  <a:gd name="T33" fmla="*/ 18 h 38"/>
                  <a:gd name="T34" fmla="*/ 67 w 70"/>
                  <a:gd name="T35" fmla="*/ 17 h 38"/>
                  <a:gd name="T36" fmla="*/ 64 w 70"/>
                  <a:gd name="T37" fmla="*/ 15 h 38"/>
                  <a:gd name="T38" fmla="*/ 59 w 70"/>
                  <a:gd name="T39" fmla="*/ 15 h 38"/>
                  <a:gd name="T40" fmla="*/ 59 w 70"/>
                  <a:gd name="T41" fmla="*/ 13 h 38"/>
                  <a:gd name="T42" fmla="*/ 55 w 70"/>
                  <a:gd name="T43" fmla="*/ 11 h 38"/>
                  <a:gd name="T44" fmla="*/ 53 w 70"/>
                  <a:gd name="T45" fmla="*/ 8 h 38"/>
                  <a:gd name="T46" fmla="*/ 50 w 70"/>
                  <a:gd name="T47" fmla="*/ 8 h 38"/>
                  <a:gd name="T48" fmla="*/ 45 w 70"/>
                  <a:gd name="T49" fmla="*/ 10 h 38"/>
                  <a:gd name="T50" fmla="*/ 42 w 70"/>
                  <a:gd name="T51" fmla="*/ 10 h 38"/>
                  <a:gd name="T52" fmla="*/ 40 w 70"/>
                  <a:gd name="T53" fmla="*/ 13 h 38"/>
                  <a:gd name="T54" fmla="*/ 36 w 70"/>
                  <a:gd name="T55" fmla="*/ 17 h 38"/>
                  <a:gd name="T56" fmla="*/ 40 w 70"/>
                  <a:gd name="T57" fmla="*/ 10 h 38"/>
                  <a:gd name="T58" fmla="*/ 41 w 70"/>
                  <a:gd name="T59" fmla="*/ 6 h 38"/>
                  <a:gd name="T60" fmla="*/ 42 w 70"/>
                  <a:gd name="T61" fmla="*/ 4 h 38"/>
                  <a:gd name="T62" fmla="*/ 42 w 70"/>
                  <a:gd name="T63" fmla="*/ 3 h 38"/>
                  <a:gd name="T64" fmla="*/ 36 w 70"/>
                  <a:gd name="T65" fmla="*/ 0 h 38"/>
                  <a:gd name="T66" fmla="*/ 34 w 70"/>
                  <a:gd name="T67" fmla="*/ 2 h 38"/>
                  <a:gd name="T68" fmla="*/ 33 w 70"/>
                  <a:gd name="T69" fmla="*/ 4 h 38"/>
                  <a:gd name="T70" fmla="*/ 33 w 70"/>
                  <a:gd name="T71" fmla="*/ 6 h 38"/>
                  <a:gd name="T72" fmla="*/ 30 w 70"/>
                  <a:gd name="T73" fmla="*/ 4 h 38"/>
                  <a:gd name="T74" fmla="*/ 29 w 70"/>
                  <a:gd name="T75" fmla="*/ 3 h 38"/>
                  <a:gd name="T76" fmla="*/ 26 w 70"/>
                  <a:gd name="T77" fmla="*/ 3 h 38"/>
                  <a:gd name="T78" fmla="*/ 26 w 70"/>
                  <a:gd name="T79" fmla="*/ 6 h 38"/>
                  <a:gd name="T80" fmla="*/ 22 w 70"/>
                  <a:gd name="T81" fmla="*/ 7 h 38"/>
                  <a:gd name="T82" fmla="*/ 21 w 70"/>
                  <a:gd name="T83" fmla="*/ 8 h 38"/>
                  <a:gd name="T84" fmla="*/ 21 w 70"/>
                  <a:gd name="T85" fmla="*/ 11 h 38"/>
                  <a:gd name="T86" fmla="*/ 19 w 70"/>
                  <a:gd name="T87" fmla="*/ 13 h 38"/>
                  <a:gd name="T88" fmla="*/ 18 w 70"/>
                  <a:gd name="T89" fmla="*/ 14 h 38"/>
                  <a:gd name="T90" fmla="*/ 19 w 70"/>
                  <a:gd name="T91" fmla="*/ 17 h 38"/>
                  <a:gd name="T92" fmla="*/ 15 w 70"/>
                  <a:gd name="T93" fmla="*/ 17 h 38"/>
                  <a:gd name="T94" fmla="*/ 12 w 70"/>
                  <a:gd name="T95" fmla="*/ 18 h 38"/>
                  <a:gd name="T96" fmla="*/ 11 w 70"/>
                  <a:gd name="T97"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0" h="38">
                    <a:moveTo>
                      <a:pt x="11" y="21"/>
                    </a:moveTo>
                    <a:lnTo>
                      <a:pt x="11" y="22"/>
                    </a:lnTo>
                    <a:lnTo>
                      <a:pt x="11" y="23"/>
                    </a:lnTo>
                    <a:lnTo>
                      <a:pt x="10" y="25"/>
                    </a:lnTo>
                    <a:lnTo>
                      <a:pt x="10" y="25"/>
                    </a:lnTo>
                    <a:lnTo>
                      <a:pt x="8" y="28"/>
                    </a:lnTo>
                    <a:lnTo>
                      <a:pt x="8" y="29"/>
                    </a:lnTo>
                    <a:lnTo>
                      <a:pt x="4" y="32"/>
                    </a:lnTo>
                    <a:lnTo>
                      <a:pt x="3" y="33"/>
                    </a:lnTo>
                    <a:lnTo>
                      <a:pt x="2" y="34"/>
                    </a:lnTo>
                    <a:lnTo>
                      <a:pt x="0" y="36"/>
                    </a:lnTo>
                    <a:lnTo>
                      <a:pt x="2" y="37"/>
                    </a:lnTo>
                    <a:lnTo>
                      <a:pt x="3" y="37"/>
                    </a:lnTo>
                    <a:lnTo>
                      <a:pt x="7" y="38"/>
                    </a:lnTo>
                    <a:lnTo>
                      <a:pt x="10" y="37"/>
                    </a:lnTo>
                    <a:lnTo>
                      <a:pt x="15" y="36"/>
                    </a:lnTo>
                    <a:lnTo>
                      <a:pt x="21" y="33"/>
                    </a:lnTo>
                    <a:lnTo>
                      <a:pt x="22" y="32"/>
                    </a:lnTo>
                    <a:lnTo>
                      <a:pt x="27" y="32"/>
                    </a:lnTo>
                    <a:lnTo>
                      <a:pt x="33" y="32"/>
                    </a:lnTo>
                    <a:lnTo>
                      <a:pt x="38" y="32"/>
                    </a:lnTo>
                    <a:lnTo>
                      <a:pt x="38" y="32"/>
                    </a:lnTo>
                    <a:lnTo>
                      <a:pt x="40" y="32"/>
                    </a:lnTo>
                    <a:lnTo>
                      <a:pt x="40" y="32"/>
                    </a:lnTo>
                    <a:lnTo>
                      <a:pt x="42" y="30"/>
                    </a:lnTo>
                    <a:lnTo>
                      <a:pt x="50" y="30"/>
                    </a:lnTo>
                    <a:lnTo>
                      <a:pt x="57" y="29"/>
                    </a:lnTo>
                    <a:lnTo>
                      <a:pt x="60" y="29"/>
                    </a:lnTo>
                    <a:lnTo>
                      <a:pt x="63" y="29"/>
                    </a:lnTo>
                    <a:lnTo>
                      <a:pt x="63" y="28"/>
                    </a:lnTo>
                    <a:lnTo>
                      <a:pt x="68" y="25"/>
                    </a:lnTo>
                    <a:lnTo>
                      <a:pt x="70" y="22"/>
                    </a:lnTo>
                    <a:lnTo>
                      <a:pt x="68" y="21"/>
                    </a:lnTo>
                    <a:lnTo>
                      <a:pt x="68" y="18"/>
                    </a:lnTo>
                    <a:lnTo>
                      <a:pt x="67" y="18"/>
                    </a:lnTo>
                    <a:lnTo>
                      <a:pt x="67" y="17"/>
                    </a:lnTo>
                    <a:lnTo>
                      <a:pt x="65" y="15"/>
                    </a:lnTo>
                    <a:lnTo>
                      <a:pt x="64" y="15"/>
                    </a:lnTo>
                    <a:lnTo>
                      <a:pt x="61" y="17"/>
                    </a:lnTo>
                    <a:lnTo>
                      <a:pt x="59" y="15"/>
                    </a:lnTo>
                    <a:lnTo>
                      <a:pt x="59" y="14"/>
                    </a:lnTo>
                    <a:lnTo>
                      <a:pt x="59" y="13"/>
                    </a:lnTo>
                    <a:lnTo>
                      <a:pt x="59" y="13"/>
                    </a:lnTo>
                    <a:lnTo>
                      <a:pt x="55" y="11"/>
                    </a:lnTo>
                    <a:lnTo>
                      <a:pt x="53" y="10"/>
                    </a:lnTo>
                    <a:lnTo>
                      <a:pt x="53" y="8"/>
                    </a:lnTo>
                    <a:lnTo>
                      <a:pt x="52" y="8"/>
                    </a:lnTo>
                    <a:lnTo>
                      <a:pt x="50" y="8"/>
                    </a:lnTo>
                    <a:lnTo>
                      <a:pt x="48" y="8"/>
                    </a:lnTo>
                    <a:lnTo>
                      <a:pt x="45" y="10"/>
                    </a:lnTo>
                    <a:lnTo>
                      <a:pt x="44" y="10"/>
                    </a:lnTo>
                    <a:lnTo>
                      <a:pt x="42" y="10"/>
                    </a:lnTo>
                    <a:lnTo>
                      <a:pt x="41" y="11"/>
                    </a:lnTo>
                    <a:lnTo>
                      <a:pt x="40" y="13"/>
                    </a:lnTo>
                    <a:lnTo>
                      <a:pt x="38" y="15"/>
                    </a:lnTo>
                    <a:lnTo>
                      <a:pt x="36" y="17"/>
                    </a:lnTo>
                    <a:lnTo>
                      <a:pt x="36" y="15"/>
                    </a:lnTo>
                    <a:lnTo>
                      <a:pt x="40" y="10"/>
                    </a:lnTo>
                    <a:lnTo>
                      <a:pt x="40" y="7"/>
                    </a:lnTo>
                    <a:lnTo>
                      <a:pt x="41" y="6"/>
                    </a:lnTo>
                    <a:lnTo>
                      <a:pt x="41" y="4"/>
                    </a:lnTo>
                    <a:lnTo>
                      <a:pt x="42" y="4"/>
                    </a:lnTo>
                    <a:lnTo>
                      <a:pt x="44" y="4"/>
                    </a:lnTo>
                    <a:lnTo>
                      <a:pt x="42" y="3"/>
                    </a:lnTo>
                    <a:lnTo>
                      <a:pt x="40" y="2"/>
                    </a:lnTo>
                    <a:lnTo>
                      <a:pt x="36" y="0"/>
                    </a:lnTo>
                    <a:lnTo>
                      <a:pt x="34" y="2"/>
                    </a:lnTo>
                    <a:lnTo>
                      <a:pt x="34" y="2"/>
                    </a:lnTo>
                    <a:lnTo>
                      <a:pt x="33" y="3"/>
                    </a:lnTo>
                    <a:lnTo>
                      <a:pt x="33" y="4"/>
                    </a:lnTo>
                    <a:lnTo>
                      <a:pt x="34" y="6"/>
                    </a:lnTo>
                    <a:lnTo>
                      <a:pt x="33" y="6"/>
                    </a:lnTo>
                    <a:lnTo>
                      <a:pt x="31" y="6"/>
                    </a:lnTo>
                    <a:lnTo>
                      <a:pt x="30" y="4"/>
                    </a:lnTo>
                    <a:lnTo>
                      <a:pt x="29" y="3"/>
                    </a:lnTo>
                    <a:lnTo>
                      <a:pt x="29" y="3"/>
                    </a:lnTo>
                    <a:lnTo>
                      <a:pt x="27" y="3"/>
                    </a:lnTo>
                    <a:lnTo>
                      <a:pt x="26" y="3"/>
                    </a:lnTo>
                    <a:lnTo>
                      <a:pt x="26" y="4"/>
                    </a:lnTo>
                    <a:lnTo>
                      <a:pt x="26" y="6"/>
                    </a:lnTo>
                    <a:lnTo>
                      <a:pt x="23" y="6"/>
                    </a:lnTo>
                    <a:lnTo>
                      <a:pt x="22" y="7"/>
                    </a:lnTo>
                    <a:lnTo>
                      <a:pt x="22" y="8"/>
                    </a:lnTo>
                    <a:lnTo>
                      <a:pt x="21" y="8"/>
                    </a:lnTo>
                    <a:lnTo>
                      <a:pt x="21" y="10"/>
                    </a:lnTo>
                    <a:lnTo>
                      <a:pt x="21" y="11"/>
                    </a:lnTo>
                    <a:lnTo>
                      <a:pt x="19" y="11"/>
                    </a:lnTo>
                    <a:lnTo>
                      <a:pt x="19" y="13"/>
                    </a:lnTo>
                    <a:lnTo>
                      <a:pt x="18" y="14"/>
                    </a:lnTo>
                    <a:lnTo>
                      <a:pt x="18" y="14"/>
                    </a:lnTo>
                    <a:lnTo>
                      <a:pt x="18" y="17"/>
                    </a:lnTo>
                    <a:lnTo>
                      <a:pt x="19" y="17"/>
                    </a:lnTo>
                    <a:lnTo>
                      <a:pt x="18" y="18"/>
                    </a:lnTo>
                    <a:lnTo>
                      <a:pt x="15" y="17"/>
                    </a:lnTo>
                    <a:lnTo>
                      <a:pt x="14" y="17"/>
                    </a:lnTo>
                    <a:lnTo>
                      <a:pt x="12" y="18"/>
                    </a:lnTo>
                    <a:lnTo>
                      <a:pt x="11" y="19"/>
                    </a:lnTo>
                    <a:lnTo>
                      <a:pt x="11" y="2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02" name="Freeform 300">
                <a:extLst>
                  <a:ext uri="{FF2B5EF4-FFF2-40B4-BE49-F238E27FC236}">
                    <a16:creationId xmlns:a16="http://schemas.microsoft.com/office/drawing/2014/main" id="{4E080D7A-F4BE-473F-AE4F-E970556762CC}"/>
                  </a:ext>
                </a:extLst>
              </p:cNvPr>
              <p:cNvSpPr>
                <a:spLocks/>
              </p:cNvSpPr>
              <p:nvPr/>
            </p:nvSpPr>
            <p:spPr bwMode="auto">
              <a:xfrm>
                <a:off x="7119204" y="2044535"/>
                <a:ext cx="153880" cy="69246"/>
              </a:xfrm>
              <a:custGeom>
                <a:avLst/>
                <a:gdLst>
                  <a:gd name="T0" fmla="*/ 46 w 80"/>
                  <a:gd name="T1" fmla="*/ 2 h 36"/>
                  <a:gd name="T2" fmla="*/ 36 w 80"/>
                  <a:gd name="T3" fmla="*/ 3 h 36"/>
                  <a:gd name="T4" fmla="*/ 31 w 80"/>
                  <a:gd name="T5" fmla="*/ 3 h 36"/>
                  <a:gd name="T6" fmla="*/ 27 w 80"/>
                  <a:gd name="T7" fmla="*/ 3 h 36"/>
                  <a:gd name="T8" fmla="*/ 25 w 80"/>
                  <a:gd name="T9" fmla="*/ 4 h 36"/>
                  <a:gd name="T10" fmla="*/ 21 w 80"/>
                  <a:gd name="T11" fmla="*/ 3 h 36"/>
                  <a:gd name="T12" fmla="*/ 19 w 80"/>
                  <a:gd name="T13" fmla="*/ 4 h 36"/>
                  <a:gd name="T14" fmla="*/ 13 w 80"/>
                  <a:gd name="T15" fmla="*/ 10 h 36"/>
                  <a:gd name="T16" fmla="*/ 9 w 80"/>
                  <a:gd name="T17" fmla="*/ 13 h 36"/>
                  <a:gd name="T18" fmla="*/ 0 w 80"/>
                  <a:gd name="T19" fmla="*/ 18 h 36"/>
                  <a:gd name="T20" fmla="*/ 5 w 80"/>
                  <a:gd name="T21" fmla="*/ 19 h 36"/>
                  <a:gd name="T22" fmla="*/ 13 w 80"/>
                  <a:gd name="T23" fmla="*/ 21 h 36"/>
                  <a:gd name="T24" fmla="*/ 16 w 80"/>
                  <a:gd name="T25" fmla="*/ 25 h 36"/>
                  <a:gd name="T26" fmla="*/ 17 w 80"/>
                  <a:gd name="T27" fmla="*/ 27 h 36"/>
                  <a:gd name="T28" fmla="*/ 20 w 80"/>
                  <a:gd name="T29" fmla="*/ 29 h 36"/>
                  <a:gd name="T30" fmla="*/ 23 w 80"/>
                  <a:gd name="T31" fmla="*/ 30 h 36"/>
                  <a:gd name="T32" fmla="*/ 28 w 80"/>
                  <a:gd name="T33" fmla="*/ 29 h 36"/>
                  <a:gd name="T34" fmla="*/ 31 w 80"/>
                  <a:gd name="T35" fmla="*/ 32 h 36"/>
                  <a:gd name="T36" fmla="*/ 38 w 80"/>
                  <a:gd name="T37" fmla="*/ 30 h 36"/>
                  <a:gd name="T38" fmla="*/ 43 w 80"/>
                  <a:gd name="T39" fmla="*/ 32 h 36"/>
                  <a:gd name="T40" fmla="*/ 47 w 80"/>
                  <a:gd name="T41" fmla="*/ 34 h 36"/>
                  <a:gd name="T42" fmla="*/ 53 w 80"/>
                  <a:gd name="T43" fmla="*/ 36 h 36"/>
                  <a:gd name="T44" fmla="*/ 57 w 80"/>
                  <a:gd name="T45" fmla="*/ 36 h 36"/>
                  <a:gd name="T46" fmla="*/ 61 w 80"/>
                  <a:gd name="T47" fmla="*/ 36 h 36"/>
                  <a:gd name="T48" fmla="*/ 72 w 80"/>
                  <a:gd name="T49" fmla="*/ 36 h 36"/>
                  <a:gd name="T50" fmla="*/ 77 w 80"/>
                  <a:gd name="T51" fmla="*/ 32 h 36"/>
                  <a:gd name="T52" fmla="*/ 76 w 80"/>
                  <a:gd name="T53" fmla="*/ 29 h 36"/>
                  <a:gd name="T54" fmla="*/ 73 w 80"/>
                  <a:gd name="T55" fmla="*/ 27 h 36"/>
                  <a:gd name="T56" fmla="*/ 67 w 80"/>
                  <a:gd name="T57" fmla="*/ 23 h 36"/>
                  <a:gd name="T58" fmla="*/ 69 w 80"/>
                  <a:gd name="T59" fmla="*/ 23 h 36"/>
                  <a:gd name="T60" fmla="*/ 73 w 80"/>
                  <a:gd name="T61" fmla="*/ 23 h 36"/>
                  <a:gd name="T62" fmla="*/ 76 w 80"/>
                  <a:gd name="T63" fmla="*/ 21 h 36"/>
                  <a:gd name="T64" fmla="*/ 76 w 80"/>
                  <a:gd name="T65" fmla="*/ 18 h 36"/>
                  <a:gd name="T66" fmla="*/ 76 w 80"/>
                  <a:gd name="T67" fmla="*/ 17 h 36"/>
                  <a:gd name="T68" fmla="*/ 76 w 80"/>
                  <a:gd name="T69" fmla="*/ 14 h 36"/>
                  <a:gd name="T70" fmla="*/ 77 w 80"/>
                  <a:gd name="T71" fmla="*/ 13 h 36"/>
                  <a:gd name="T72" fmla="*/ 78 w 80"/>
                  <a:gd name="T73" fmla="*/ 10 h 36"/>
                  <a:gd name="T74" fmla="*/ 76 w 80"/>
                  <a:gd name="T75" fmla="*/ 7 h 36"/>
                  <a:gd name="T76" fmla="*/ 73 w 80"/>
                  <a:gd name="T77" fmla="*/ 6 h 36"/>
                  <a:gd name="T78" fmla="*/ 70 w 80"/>
                  <a:gd name="T79" fmla="*/ 4 h 36"/>
                  <a:gd name="T80" fmla="*/ 62 w 80"/>
                  <a:gd name="T81" fmla="*/ 4 h 36"/>
                  <a:gd name="T82" fmla="*/ 61 w 80"/>
                  <a:gd name="T83" fmla="*/ 6 h 36"/>
                  <a:gd name="T84" fmla="*/ 59 w 80"/>
                  <a:gd name="T85" fmla="*/ 8 h 36"/>
                  <a:gd name="T86" fmla="*/ 57 w 80"/>
                  <a:gd name="T87" fmla="*/ 8 h 36"/>
                  <a:gd name="T88" fmla="*/ 53 w 80"/>
                  <a:gd name="T89" fmla="*/ 11 h 36"/>
                  <a:gd name="T90" fmla="*/ 51 w 80"/>
                  <a:gd name="T91" fmla="*/ 11 h 36"/>
                  <a:gd name="T92" fmla="*/ 53 w 80"/>
                  <a:gd name="T93" fmla="*/ 8 h 36"/>
                  <a:gd name="T94" fmla="*/ 55 w 80"/>
                  <a:gd name="T95" fmla="*/ 6 h 36"/>
                  <a:gd name="T96" fmla="*/ 55 w 80"/>
                  <a:gd name="T97" fmla="*/ 3 h 36"/>
                  <a:gd name="T98" fmla="*/ 51 w 80"/>
                  <a:gd name="T9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0" h="36">
                    <a:moveTo>
                      <a:pt x="51" y="0"/>
                    </a:moveTo>
                    <a:lnTo>
                      <a:pt x="46" y="2"/>
                    </a:lnTo>
                    <a:lnTo>
                      <a:pt x="38" y="3"/>
                    </a:lnTo>
                    <a:lnTo>
                      <a:pt x="36" y="3"/>
                    </a:lnTo>
                    <a:lnTo>
                      <a:pt x="35" y="3"/>
                    </a:lnTo>
                    <a:lnTo>
                      <a:pt x="31" y="3"/>
                    </a:lnTo>
                    <a:lnTo>
                      <a:pt x="27" y="3"/>
                    </a:lnTo>
                    <a:lnTo>
                      <a:pt x="27" y="3"/>
                    </a:lnTo>
                    <a:lnTo>
                      <a:pt x="25" y="4"/>
                    </a:lnTo>
                    <a:lnTo>
                      <a:pt x="25" y="4"/>
                    </a:lnTo>
                    <a:lnTo>
                      <a:pt x="21" y="3"/>
                    </a:lnTo>
                    <a:lnTo>
                      <a:pt x="21" y="3"/>
                    </a:lnTo>
                    <a:lnTo>
                      <a:pt x="20" y="4"/>
                    </a:lnTo>
                    <a:lnTo>
                      <a:pt x="19" y="4"/>
                    </a:lnTo>
                    <a:lnTo>
                      <a:pt x="14" y="7"/>
                    </a:lnTo>
                    <a:lnTo>
                      <a:pt x="13" y="10"/>
                    </a:lnTo>
                    <a:lnTo>
                      <a:pt x="10" y="11"/>
                    </a:lnTo>
                    <a:lnTo>
                      <a:pt x="9" y="13"/>
                    </a:lnTo>
                    <a:lnTo>
                      <a:pt x="4" y="15"/>
                    </a:lnTo>
                    <a:lnTo>
                      <a:pt x="0" y="18"/>
                    </a:lnTo>
                    <a:lnTo>
                      <a:pt x="2" y="19"/>
                    </a:lnTo>
                    <a:lnTo>
                      <a:pt x="5" y="19"/>
                    </a:lnTo>
                    <a:lnTo>
                      <a:pt x="8" y="19"/>
                    </a:lnTo>
                    <a:lnTo>
                      <a:pt x="13" y="21"/>
                    </a:lnTo>
                    <a:lnTo>
                      <a:pt x="14" y="23"/>
                    </a:lnTo>
                    <a:lnTo>
                      <a:pt x="16" y="25"/>
                    </a:lnTo>
                    <a:lnTo>
                      <a:pt x="17" y="26"/>
                    </a:lnTo>
                    <a:lnTo>
                      <a:pt x="17" y="27"/>
                    </a:lnTo>
                    <a:lnTo>
                      <a:pt x="17" y="27"/>
                    </a:lnTo>
                    <a:lnTo>
                      <a:pt x="20" y="29"/>
                    </a:lnTo>
                    <a:lnTo>
                      <a:pt x="23" y="30"/>
                    </a:lnTo>
                    <a:lnTo>
                      <a:pt x="23" y="30"/>
                    </a:lnTo>
                    <a:lnTo>
                      <a:pt x="27" y="29"/>
                    </a:lnTo>
                    <a:lnTo>
                      <a:pt x="28" y="29"/>
                    </a:lnTo>
                    <a:lnTo>
                      <a:pt x="29" y="30"/>
                    </a:lnTo>
                    <a:lnTo>
                      <a:pt x="31" y="32"/>
                    </a:lnTo>
                    <a:lnTo>
                      <a:pt x="38" y="30"/>
                    </a:lnTo>
                    <a:lnTo>
                      <a:pt x="38" y="30"/>
                    </a:lnTo>
                    <a:lnTo>
                      <a:pt x="42" y="32"/>
                    </a:lnTo>
                    <a:lnTo>
                      <a:pt x="43" y="32"/>
                    </a:lnTo>
                    <a:lnTo>
                      <a:pt x="43" y="33"/>
                    </a:lnTo>
                    <a:lnTo>
                      <a:pt x="47" y="34"/>
                    </a:lnTo>
                    <a:lnTo>
                      <a:pt x="51" y="36"/>
                    </a:lnTo>
                    <a:lnTo>
                      <a:pt x="53" y="36"/>
                    </a:lnTo>
                    <a:lnTo>
                      <a:pt x="55" y="36"/>
                    </a:lnTo>
                    <a:lnTo>
                      <a:pt x="57" y="36"/>
                    </a:lnTo>
                    <a:lnTo>
                      <a:pt x="59" y="36"/>
                    </a:lnTo>
                    <a:lnTo>
                      <a:pt x="61" y="36"/>
                    </a:lnTo>
                    <a:lnTo>
                      <a:pt x="65" y="36"/>
                    </a:lnTo>
                    <a:lnTo>
                      <a:pt x="72" y="36"/>
                    </a:lnTo>
                    <a:lnTo>
                      <a:pt x="73" y="34"/>
                    </a:lnTo>
                    <a:lnTo>
                      <a:pt x="77" y="32"/>
                    </a:lnTo>
                    <a:lnTo>
                      <a:pt x="77" y="30"/>
                    </a:lnTo>
                    <a:lnTo>
                      <a:pt x="76" y="29"/>
                    </a:lnTo>
                    <a:lnTo>
                      <a:pt x="76" y="29"/>
                    </a:lnTo>
                    <a:lnTo>
                      <a:pt x="73" y="27"/>
                    </a:lnTo>
                    <a:lnTo>
                      <a:pt x="70" y="25"/>
                    </a:lnTo>
                    <a:lnTo>
                      <a:pt x="67" y="23"/>
                    </a:lnTo>
                    <a:lnTo>
                      <a:pt x="69" y="23"/>
                    </a:lnTo>
                    <a:lnTo>
                      <a:pt x="69" y="23"/>
                    </a:lnTo>
                    <a:lnTo>
                      <a:pt x="72" y="23"/>
                    </a:lnTo>
                    <a:lnTo>
                      <a:pt x="73" y="23"/>
                    </a:lnTo>
                    <a:lnTo>
                      <a:pt x="74" y="23"/>
                    </a:lnTo>
                    <a:lnTo>
                      <a:pt x="76" y="21"/>
                    </a:lnTo>
                    <a:lnTo>
                      <a:pt x="76" y="19"/>
                    </a:lnTo>
                    <a:lnTo>
                      <a:pt x="76" y="18"/>
                    </a:lnTo>
                    <a:lnTo>
                      <a:pt x="76" y="18"/>
                    </a:lnTo>
                    <a:lnTo>
                      <a:pt x="76" y="17"/>
                    </a:lnTo>
                    <a:lnTo>
                      <a:pt x="76" y="15"/>
                    </a:lnTo>
                    <a:lnTo>
                      <a:pt x="76" y="14"/>
                    </a:lnTo>
                    <a:lnTo>
                      <a:pt x="77" y="14"/>
                    </a:lnTo>
                    <a:lnTo>
                      <a:pt x="77" y="13"/>
                    </a:lnTo>
                    <a:lnTo>
                      <a:pt x="80" y="11"/>
                    </a:lnTo>
                    <a:lnTo>
                      <a:pt x="78" y="10"/>
                    </a:lnTo>
                    <a:lnTo>
                      <a:pt x="76" y="8"/>
                    </a:lnTo>
                    <a:lnTo>
                      <a:pt x="76" y="7"/>
                    </a:lnTo>
                    <a:lnTo>
                      <a:pt x="73" y="7"/>
                    </a:lnTo>
                    <a:lnTo>
                      <a:pt x="73" y="6"/>
                    </a:lnTo>
                    <a:lnTo>
                      <a:pt x="72" y="6"/>
                    </a:lnTo>
                    <a:lnTo>
                      <a:pt x="70" y="4"/>
                    </a:lnTo>
                    <a:lnTo>
                      <a:pt x="66" y="4"/>
                    </a:lnTo>
                    <a:lnTo>
                      <a:pt x="62" y="4"/>
                    </a:lnTo>
                    <a:lnTo>
                      <a:pt x="62" y="4"/>
                    </a:lnTo>
                    <a:lnTo>
                      <a:pt x="61" y="6"/>
                    </a:lnTo>
                    <a:lnTo>
                      <a:pt x="61" y="7"/>
                    </a:lnTo>
                    <a:lnTo>
                      <a:pt x="59" y="8"/>
                    </a:lnTo>
                    <a:lnTo>
                      <a:pt x="59" y="8"/>
                    </a:lnTo>
                    <a:lnTo>
                      <a:pt x="57" y="8"/>
                    </a:lnTo>
                    <a:lnTo>
                      <a:pt x="54" y="10"/>
                    </a:lnTo>
                    <a:lnTo>
                      <a:pt x="53" y="11"/>
                    </a:lnTo>
                    <a:lnTo>
                      <a:pt x="51" y="11"/>
                    </a:lnTo>
                    <a:lnTo>
                      <a:pt x="51" y="11"/>
                    </a:lnTo>
                    <a:lnTo>
                      <a:pt x="51" y="10"/>
                    </a:lnTo>
                    <a:lnTo>
                      <a:pt x="53" y="8"/>
                    </a:lnTo>
                    <a:lnTo>
                      <a:pt x="54" y="7"/>
                    </a:lnTo>
                    <a:lnTo>
                      <a:pt x="55" y="6"/>
                    </a:lnTo>
                    <a:lnTo>
                      <a:pt x="55" y="4"/>
                    </a:lnTo>
                    <a:lnTo>
                      <a:pt x="55" y="3"/>
                    </a:lnTo>
                    <a:lnTo>
                      <a:pt x="53" y="2"/>
                    </a:lnTo>
                    <a:lnTo>
                      <a:pt x="51"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03" name="Freeform 301">
                <a:extLst>
                  <a:ext uri="{FF2B5EF4-FFF2-40B4-BE49-F238E27FC236}">
                    <a16:creationId xmlns:a16="http://schemas.microsoft.com/office/drawing/2014/main" id="{C4D7109C-AEC1-458C-A957-4BE56F705244}"/>
                  </a:ext>
                </a:extLst>
              </p:cNvPr>
              <p:cNvSpPr>
                <a:spLocks/>
              </p:cNvSpPr>
              <p:nvPr/>
            </p:nvSpPr>
            <p:spPr bwMode="auto">
              <a:xfrm>
                <a:off x="7267313" y="2069540"/>
                <a:ext cx="9617" cy="3847"/>
              </a:xfrm>
              <a:custGeom>
                <a:avLst/>
                <a:gdLst>
                  <a:gd name="T0" fmla="*/ 1 w 5"/>
                  <a:gd name="T1" fmla="*/ 1 h 2"/>
                  <a:gd name="T2" fmla="*/ 0 w 5"/>
                  <a:gd name="T3" fmla="*/ 2 h 2"/>
                  <a:gd name="T4" fmla="*/ 3 w 5"/>
                  <a:gd name="T5" fmla="*/ 2 h 2"/>
                  <a:gd name="T6" fmla="*/ 5 w 5"/>
                  <a:gd name="T7" fmla="*/ 1 h 2"/>
                  <a:gd name="T8" fmla="*/ 3 w 5"/>
                  <a:gd name="T9" fmla="*/ 1 h 2"/>
                  <a:gd name="T10" fmla="*/ 3 w 5"/>
                  <a:gd name="T11" fmla="*/ 0 h 2"/>
                  <a:gd name="T12" fmla="*/ 1 w 5"/>
                  <a:gd name="T13" fmla="*/ 1 h 2"/>
                  <a:gd name="T14" fmla="*/ 1 w 5"/>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1" y="1"/>
                    </a:moveTo>
                    <a:lnTo>
                      <a:pt x="0" y="2"/>
                    </a:lnTo>
                    <a:lnTo>
                      <a:pt x="3" y="2"/>
                    </a:lnTo>
                    <a:lnTo>
                      <a:pt x="5" y="1"/>
                    </a:lnTo>
                    <a:lnTo>
                      <a:pt x="3" y="1"/>
                    </a:lnTo>
                    <a:lnTo>
                      <a:pt x="3" y="0"/>
                    </a:lnTo>
                    <a:lnTo>
                      <a:pt x="1" y="1"/>
                    </a:lnTo>
                    <a:lnTo>
                      <a:pt x="1" y="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04" name="Freeform 302">
                <a:extLst>
                  <a:ext uri="{FF2B5EF4-FFF2-40B4-BE49-F238E27FC236}">
                    <a16:creationId xmlns:a16="http://schemas.microsoft.com/office/drawing/2014/main" id="{AA027996-89AC-4F2D-A0D5-4BEB80BDCA26}"/>
                  </a:ext>
                </a:extLst>
              </p:cNvPr>
              <p:cNvSpPr>
                <a:spLocks/>
              </p:cNvSpPr>
              <p:nvPr/>
            </p:nvSpPr>
            <p:spPr bwMode="auto">
              <a:xfrm>
                <a:off x="7698176" y="2367683"/>
                <a:ext cx="13464" cy="3847"/>
              </a:xfrm>
              <a:custGeom>
                <a:avLst/>
                <a:gdLst>
                  <a:gd name="T0" fmla="*/ 4 w 7"/>
                  <a:gd name="T1" fmla="*/ 2 h 2"/>
                  <a:gd name="T2" fmla="*/ 7 w 7"/>
                  <a:gd name="T3" fmla="*/ 1 h 2"/>
                  <a:gd name="T4" fmla="*/ 7 w 7"/>
                  <a:gd name="T5" fmla="*/ 1 h 2"/>
                  <a:gd name="T6" fmla="*/ 4 w 7"/>
                  <a:gd name="T7" fmla="*/ 0 h 2"/>
                  <a:gd name="T8" fmla="*/ 3 w 7"/>
                  <a:gd name="T9" fmla="*/ 0 h 2"/>
                  <a:gd name="T10" fmla="*/ 2 w 7"/>
                  <a:gd name="T11" fmla="*/ 0 h 2"/>
                  <a:gd name="T12" fmla="*/ 0 w 7"/>
                  <a:gd name="T13" fmla="*/ 1 h 2"/>
                  <a:gd name="T14" fmla="*/ 2 w 7"/>
                  <a:gd name="T15" fmla="*/ 2 h 2"/>
                  <a:gd name="T16" fmla="*/ 4 w 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
                    <a:moveTo>
                      <a:pt x="4" y="2"/>
                    </a:moveTo>
                    <a:lnTo>
                      <a:pt x="7" y="1"/>
                    </a:lnTo>
                    <a:lnTo>
                      <a:pt x="7" y="1"/>
                    </a:lnTo>
                    <a:lnTo>
                      <a:pt x="4" y="0"/>
                    </a:lnTo>
                    <a:lnTo>
                      <a:pt x="3" y="0"/>
                    </a:lnTo>
                    <a:lnTo>
                      <a:pt x="2" y="0"/>
                    </a:lnTo>
                    <a:lnTo>
                      <a:pt x="0" y="1"/>
                    </a:lnTo>
                    <a:lnTo>
                      <a:pt x="2" y="2"/>
                    </a:lnTo>
                    <a:lnTo>
                      <a:pt x="4" y="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05" name="Freeform 303">
                <a:extLst>
                  <a:ext uri="{FF2B5EF4-FFF2-40B4-BE49-F238E27FC236}">
                    <a16:creationId xmlns:a16="http://schemas.microsoft.com/office/drawing/2014/main" id="{FA0B42C0-5723-4626-B893-98A4D9324FCE}"/>
                  </a:ext>
                </a:extLst>
              </p:cNvPr>
              <p:cNvSpPr>
                <a:spLocks/>
              </p:cNvSpPr>
              <p:nvPr/>
            </p:nvSpPr>
            <p:spPr bwMode="auto">
              <a:xfrm>
                <a:off x="7800122" y="2333060"/>
                <a:ext cx="5770" cy="5771"/>
              </a:xfrm>
              <a:custGeom>
                <a:avLst/>
                <a:gdLst>
                  <a:gd name="T0" fmla="*/ 2 w 3"/>
                  <a:gd name="T1" fmla="*/ 3 h 3"/>
                  <a:gd name="T2" fmla="*/ 3 w 3"/>
                  <a:gd name="T3" fmla="*/ 3 h 3"/>
                  <a:gd name="T4" fmla="*/ 3 w 3"/>
                  <a:gd name="T5" fmla="*/ 1 h 3"/>
                  <a:gd name="T6" fmla="*/ 3 w 3"/>
                  <a:gd name="T7" fmla="*/ 1 h 3"/>
                  <a:gd name="T8" fmla="*/ 3 w 3"/>
                  <a:gd name="T9" fmla="*/ 1 h 3"/>
                  <a:gd name="T10" fmla="*/ 2 w 3"/>
                  <a:gd name="T11" fmla="*/ 0 h 3"/>
                  <a:gd name="T12" fmla="*/ 0 w 3"/>
                  <a:gd name="T13" fmla="*/ 1 h 3"/>
                  <a:gd name="T14" fmla="*/ 0 w 3"/>
                  <a:gd name="T15" fmla="*/ 1 h 3"/>
                  <a:gd name="T16" fmla="*/ 0 w 3"/>
                  <a:gd name="T17" fmla="*/ 3 h 3"/>
                  <a:gd name="T18" fmla="*/ 2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2" y="3"/>
                    </a:moveTo>
                    <a:lnTo>
                      <a:pt x="3" y="3"/>
                    </a:lnTo>
                    <a:lnTo>
                      <a:pt x="3" y="1"/>
                    </a:lnTo>
                    <a:lnTo>
                      <a:pt x="3" y="1"/>
                    </a:lnTo>
                    <a:lnTo>
                      <a:pt x="3" y="1"/>
                    </a:lnTo>
                    <a:lnTo>
                      <a:pt x="2" y="0"/>
                    </a:lnTo>
                    <a:lnTo>
                      <a:pt x="0" y="1"/>
                    </a:lnTo>
                    <a:lnTo>
                      <a:pt x="0" y="1"/>
                    </a:lnTo>
                    <a:lnTo>
                      <a:pt x="0" y="3"/>
                    </a:lnTo>
                    <a:lnTo>
                      <a:pt x="2" y="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06" name="Freeform 304">
                <a:extLst>
                  <a:ext uri="{FF2B5EF4-FFF2-40B4-BE49-F238E27FC236}">
                    <a16:creationId xmlns:a16="http://schemas.microsoft.com/office/drawing/2014/main" id="{35867E28-8B79-497A-8743-0AE10BE47398}"/>
                  </a:ext>
                </a:extLst>
              </p:cNvPr>
              <p:cNvSpPr>
                <a:spLocks/>
              </p:cNvSpPr>
              <p:nvPr/>
            </p:nvSpPr>
            <p:spPr bwMode="auto">
              <a:xfrm>
                <a:off x="8040559" y="2319595"/>
                <a:ext cx="19235" cy="15388"/>
              </a:xfrm>
              <a:custGeom>
                <a:avLst/>
                <a:gdLst>
                  <a:gd name="T0" fmla="*/ 0 w 10"/>
                  <a:gd name="T1" fmla="*/ 3 h 8"/>
                  <a:gd name="T2" fmla="*/ 3 w 10"/>
                  <a:gd name="T3" fmla="*/ 3 h 8"/>
                  <a:gd name="T4" fmla="*/ 4 w 10"/>
                  <a:gd name="T5" fmla="*/ 6 h 8"/>
                  <a:gd name="T6" fmla="*/ 7 w 10"/>
                  <a:gd name="T7" fmla="*/ 8 h 8"/>
                  <a:gd name="T8" fmla="*/ 8 w 10"/>
                  <a:gd name="T9" fmla="*/ 8 h 8"/>
                  <a:gd name="T10" fmla="*/ 10 w 10"/>
                  <a:gd name="T11" fmla="*/ 8 h 8"/>
                  <a:gd name="T12" fmla="*/ 10 w 10"/>
                  <a:gd name="T13" fmla="*/ 7 h 8"/>
                  <a:gd name="T14" fmla="*/ 7 w 10"/>
                  <a:gd name="T15" fmla="*/ 4 h 8"/>
                  <a:gd name="T16" fmla="*/ 3 w 10"/>
                  <a:gd name="T17" fmla="*/ 1 h 8"/>
                  <a:gd name="T18" fmla="*/ 0 w 10"/>
                  <a:gd name="T19" fmla="*/ 0 h 8"/>
                  <a:gd name="T20" fmla="*/ 0 w 10"/>
                  <a:gd name="T21" fmla="*/ 1 h 8"/>
                  <a:gd name="T22" fmla="*/ 0 w 10"/>
                  <a:gd name="T23"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8">
                    <a:moveTo>
                      <a:pt x="0" y="3"/>
                    </a:moveTo>
                    <a:lnTo>
                      <a:pt x="3" y="3"/>
                    </a:lnTo>
                    <a:lnTo>
                      <a:pt x="4" y="6"/>
                    </a:lnTo>
                    <a:lnTo>
                      <a:pt x="7" y="8"/>
                    </a:lnTo>
                    <a:lnTo>
                      <a:pt x="8" y="8"/>
                    </a:lnTo>
                    <a:lnTo>
                      <a:pt x="10" y="8"/>
                    </a:lnTo>
                    <a:lnTo>
                      <a:pt x="10" y="7"/>
                    </a:lnTo>
                    <a:lnTo>
                      <a:pt x="7" y="4"/>
                    </a:lnTo>
                    <a:lnTo>
                      <a:pt x="3" y="1"/>
                    </a:lnTo>
                    <a:lnTo>
                      <a:pt x="0" y="0"/>
                    </a:lnTo>
                    <a:lnTo>
                      <a:pt x="0" y="1"/>
                    </a:lnTo>
                    <a:lnTo>
                      <a:pt x="0" y="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07" name="Freeform 305">
                <a:extLst>
                  <a:ext uri="{FF2B5EF4-FFF2-40B4-BE49-F238E27FC236}">
                    <a16:creationId xmlns:a16="http://schemas.microsoft.com/office/drawing/2014/main" id="{DF5EAB7D-6B3D-408A-ADEC-9336B611BA9A}"/>
                  </a:ext>
                </a:extLst>
              </p:cNvPr>
              <p:cNvSpPr>
                <a:spLocks/>
              </p:cNvSpPr>
              <p:nvPr/>
            </p:nvSpPr>
            <p:spPr bwMode="auto">
              <a:xfrm>
                <a:off x="7407729" y="2142633"/>
                <a:ext cx="28852" cy="7694"/>
              </a:xfrm>
              <a:custGeom>
                <a:avLst/>
                <a:gdLst>
                  <a:gd name="T0" fmla="*/ 0 w 15"/>
                  <a:gd name="T1" fmla="*/ 1 h 4"/>
                  <a:gd name="T2" fmla="*/ 7 w 15"/>
                  <a:gd name="T3" fmla="*/ 2 h 4"/>
                  <a:gd name="T4" fmla="*/ 11 w 15"/>
                  <a:gd name="T5" fmla="*/ 2 h 4"/>
                  <a:gd name="T6" fmla="*/ 13 w 15"/>
                  <a:gd name="T7" fmla="*/ 4 h 4"/>
                  <a:gd name="T8" fmla="*/ 14 w 15"/>
                  <a:gd name="T9" fmla="*/ 2 h 4"/>
                  <a:gd name="T10" fmla="*/ 15 w 15"/>
                  <a:gd name="T11" fmla="*/ 1 h 4"/>
                  <a:gd name="T12" fmla="*/ 14 w 15"/>
                  <a:gd name="T13" fmla="*/ 0 h 4"/>
                  <a:gd name="T14" fmla="*/ 14 w 15"/>
                  <a:gd name="T15" fmla="*/ 0 h 4"/>
                  <a:gd name="T16" fmla="*/ 3 w 15"/>
                  <a:gd name="T17" fmla="*/ 1 h 4"/>
                  <a:gd name="T18" fmla="*/ 0 w 15"/>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4">
                    <a:moveTo>
                      <a:pt x="0" y="1"/>
                    </a:moveTo>
                    <a:lnTo>
                      <a:pt x="7" y="2"/>
                    </a:lnTo>
                    <a:lnTo>
                      <a:pt x="11" y="2"/>
                    </a:lnTo>
                    <a:lnTo>
                      <a:pt x="13" y="4"/>
                    </a:lnTo>
                    <a:lnTo>
                      <a:pt x="14" y="2"/>
                    </a:lnTo>
                    <a:lnTo>
                      <a:pt x="15" y="1"/>
                    </a:lnTo>
                    <a:lnTo>
                      <a:pt x="14" y="0"/>
                    </a:lnTo>
                    <a:lnTo>
                      <a:pt x="14" y="0"/>
                    </a:lnTo>
                    <a:lnTo>
                      <a:pt x="3" y="1"/>
                    </a:lnTo>
                    <a:lnTo>
                      <a:pt x="0" y="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08" name="Freeform 306">
                <a:extLst>
                  <a:ext uri="{FF2B5EF4-FFF2-40B4-BE49-F238E27FC236}">
                    <a16:creationId xmlns:a16="http://schemas.microsoft.com/office/drawing/2014/main" id="{B1756ED8-EBF2-4882-9A98-B0CAC363668D}"/>
                  </a:ext>
                </a:extLst>
              </p:cNvPr>
              <p:cNvSpPr>
                <a:spLocks/>
              </p:cNvSpPr>
              <p:nvPr/>
            </p:nvSpPr>
            <p:spPr bwMode="auto">
              <a:xfrm>
                <a:off x="7530833" y="2215726"/>
                <a:ext cx="15388" cy="7694"/>
              </a:xfrm>
              <a:custGeom>
                <a:avLst/>
                <a:gdLst>
                  <a:gd name="T0" fmla="*/ 2 w 8"/>
                  <a:gd name="T1" fmla="*/ 2 h 4"/>
                  <a:gd name="T2" fmla="*/ 3 w 8"/>
                  <a:gd name="T3" fmla="*/ 2 h 4"/>
                  <a:gd name="T4" fmla="*/ 4 w 8"/>
                  <a:gd name="T5" fmla="*/ 4 h 4"/>
                  <a:gd name="T6" fmla="*/ 6 w 8"/>
                  <a:gd name="T7" fmla="*/ 4 h 4"/>
                  <a:gd name="T8" fmla="*/ 7 w 8"/>
                  <a:gd name="T9" fmla="*/ 4 h 4"/>
                  <a:gd name="T10" fmla="*/ 7 w 8"/>
                  <a:gd name="T11" fmla="*/ 4 h 4"/>
                  <a:gd name="T12" fmla="*/ 7 w 8"/>
                  <a:gd name="T13" fmla="*/ 2 h 4"/>
                  <a:gd name="T14" fmla="*/ 8 w 8"/>
                  <a:gd name="T15" fmla="*/ 2 h 4"/>
                  <a:gd name="T16" fmla="*/ 7 w 8"/>
                  <a:gd name="T17" fmla="*/ 1 h 4"/>
                  <a:gd name="T18" fmla="*/ 6 w 8"/>
                  <a:gd name="T19" fmla="*/ 0 h 4"/>
                  <a:gd name="T20" fmla="*/ 4 w 8"/>
                  <a:gd name="T21" fmla="*/ 0 h 4"/>
                  <a:gd name="T22" fmla="*/ 3 w 8"/>
                  <a:gd name="T23" fmla="*/ 0 h 4"/>
                  <a:gd name="T24" fmla="*/ 0 w 8"/>
                  <a:gd name="T25" fmla="*/ 0 h 4"/>
                  <a:gd name="T26" fmla="*/ 0 w 8"/>
                  <a:gd name="T27" fmla="*/ 0 h 4"/>
                  <a:gd name="T28" fmla="*/ 0 w 8"/>
                  <a:gd name="T29" fmla="*/ 1 h 4"/>
                  <a:gd name="T30" fmla="*/ 2 w 8"/>
                  <a:gd name="T3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4">
                    <a:moveTo>
                      <a:pt x="2" y="2"/>
                    </a:moveTo>
                    <a:lnTo>
                      <a:pt x="3" y="2"/>
                    </a:lnTo>
                    <a:lnTo>
                      <a:pt x="4" y="4"/>
                    </a:lnTo>
                    <a:lnTo>
                      <a:pt x="6" y="4"/>
                    </a:lnTo>
                    <a:lnTo>
                      <a:pt x="7" y="4"/>
                    </a:lnTo>
                    <a:lnTo>
                      <a:pt x="7" y="4"/>
                    </a:lnTo>
                    <a:lnTo>
                      <a:pt x="7" y="2"/>
                    </a:lnTo>
                    <a:lnTo>
                      <a:pt x="8" y="2"/>
                    </a:lnTo>
                    <a:lnTo>
                      <a:pt x="7" y="1"/>
                    </a:lnTo>
                    <a:lnTo>
                      <a:pt x="6" y="0"/>
                    </a:lnTo>
                    <a:lnTo>
                      <a:pt x="4" y="0"/>
                    </a:lnTo>
                    <a:lnTo>
                      <a:pt x="3" y="0"/>
                    </a:lnTo>
                    <a:lnTo>
                      <a:pt x="0" y="0"/>
                    </a:lnTo>
                    <a:lnTo>
                      <a:pt x="0" y="0"/>
                    </a:lnTo>
                    <a:lnTo>
                      <a:pt x="0" y="1"/>
                    </a:lnTo>
                    <a:lnTo>
                      <a:pt x="2" y="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09" name="Freeform 307">
                <a:extLst>
                  <a:ext uri="{FF2B5EF4-FFF2-40B4-BE49-F238E27FC236}">
                    <a16:creationId xmlns:a16="http://schemas.microsoft.com/office/drawing/2014/main" id="{4A3712FF-6059-47FF-A94C-CAB66F483864}"/>
                  </a:ext>
                </a:extLst>
              </p:cNvPr>
              <p:cNvSpPr>
                <a:spLocks/>
              </p:cNvSpPr>
              <p:nvPr/>
            </p:nvSpPr>
            <p:spPr bwMode="auto">
              <a:xfrm>
                <a:off x="8040559" y="2252273"/>
                <a:ext cx="15388" cy="21159"/>
              </a:xfrm>
              <a:custGeom>
                <a:avLst/>
                <a:gdLst>
                  <a:gd name="T0" fmla="*/ 7 w 8"/>
                  <a:gd name="T1" fmla="*/ 9 h 11"/>
                  <a:gd name="T2" fmla="*/ 7 w 8"/>
                  <a:gd name="T3" fmla="*/ 9 h 11"/>
                  <a:gd name="T4" fmla="*/ 7 w 8"/>
                  <a:gd name="T5" fmla="*/ 8 h 11"/>
                  <a:gd name="T6" fmla="*/ 7 w 8"/>
                  <a:gd name="T7" fmla="*/ 7 h 11"/>
                  <a:gd name="T8" fmla="*/ 8 w 8"/>
                  <a:gd name="T9" fmla="*/ 5 h 11"/>
                  <a:gd name="T10" fmla="*/ 8 w 8"/>
                  <a:gd name="T11" fmla="*/ 4 h 11"/>
                  <a:gd name="T12" fmla="*/ 6 w 8"/>
                  <a:gd name="T13" fmla="*/ 2 h 11"/>
                  <a:gd name="T14" fmla="*/ 6 w 8"/>
                  <a:gd name="T15" fmla="*/ 2 h 11"/>
                  <a:gd name="T16" fmla="*/ 4 w 8"/>
                  <a:gd name="T17" fmla="*/ 0 h 11"/>
                  <a:gd name="T18" fmla="*/ 3 w 8"/>
                  <a:gd name="T19" fmla="*/ 0 h 11"/>
                  <a:gd name="T20" fmla="*/ 3 w 8"/>
                  <a:gd name="T21" fmla="*/ 1 h 11"/>
                  <a:gd name="T22" fmla="*/ 2 w 8"/>
                  <a:gd name="T23" fmla="*/ 2 h 11"/>
                  <a:gd name="T24" fmla="*/ 2 w 8"/>
                  <a:gd name="T25" fmla="*/ 4 h 11"/>
                  <a:gd name="T26" fmla="*/ 3 w 8"/>
                  <a:gd name="T27" fmla="*/ 5 h 11"/>
                  <a:gd name="T28" fmla="*/ 2 w 8"/>
                  <a:gd name="T29" fmla="*/ 8 h 11"/>
                  <a:gd name="T30" fmla="*/ 2 w 8"/>
                  <a:gd name="T31" fmla="*/ 8 h 11"/>
                  <a:gd name="T32" fmla="*/ 0 w 8"/>
                  <a:gd name="T33" fmla="*/ 9 h 11"/>
                  <a:gd name="T34" fmla="*/ 4 w 8"/>
                  <a:gd name="T35" fmla="*/ 11 h 11"/>
                  <a:gd name="T36" fmla="*/ 7 w 8"/>
                  <a:gd name="T37"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1">
                    <a:moveTo>
                      <a:pt x="7" y="9"/>
                    </a:moveTo>
                    <a:lnTo>
                      <a:pt x="7" y="9"/>
                    </a:lnTo>
                    <a:lnTo>
                      <a:pt x="7" y="8"/>
                    </a:lnTo>
                    <a:lnTo>
                      <a:pt x="7" y="7"/>
                    </a:lnTo>
                    <a:lnTo>
                      <a:pt x="8" y="5"/>
                    </a:lnTo>
                    <a:lnTo>
                      <a:pt x="8" y="4"/>
                    </a:lnTo>
                    <a:lnTo>
                      <a:pt x="6" y="2"/>
                    </a:lnTo>
                    <a:lnTo>
                      <a:pt x="6" y="2"/>
                    </a:lnTo>
                    <a:lnTo>
                      <a:pt x="4" y="0"/>
                    </a:lnTo>
                    <a:lnTo>
                      <a:pt x="3" y="0"/>
                    </a:lnTo>
                    <a:lnTo>
                      <a:pt x="3" y="1"/>
                    </a:lnTo>
                    <a:lnTo>
                      <a:pt x="2" y="2"/>
                    </a:lnTo>
                    <a:lnTo>
                      <a:pt x="2" y="4"/>
                    </a:lnTo>
                    <a:lnTo>
                      <a:pt x="3" y="5"/>
                    </a:lnTo>
                    <a:lnTo>
                      <a:pt x="2" y="8"/>
                    </a:lnTo>
                    <a:lnTo>
                      <a:pt x="2" y="8"/>
                    </a:lnTo>
                    <a:lnTo>
                      <a:pt x="0" y="9"/>
                    </a:lnTo>
                    <a:lnTo>
                      <a:pt x="4" y="11"/>
                    </a:lnTo>
                    <a:lnTo>
                      <a:pt x="7" y="9"/>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10" name="Freeform 308">
                <a:extLst>
                  <a:ext uri="{FF2B5EF4-FFF2-40B4-BE49-F238E27FC236}">
                    <a16:creationId xmlns:a16="http://schemas.microsoft.com/office/drawing/2014/main" id="{3F36132F-33BB-4BA2-9DA7-FF0B9CD47A09}"/>
                  </a:ext>
                </a:extLst>
              </p:cNvPr>
              <p:cNvSpPr>
                <a:spLocks/>
              </p:cNvSpPr>
              <p:nvPr/>
            </p:nvSpPr>
            <p:spPr bwMode="auto">
              <a:xfrm>
                <a:off x="6867225" y="2265737"/>
                <a:ext cx="15388" cy="11541"/>
              </a:xfrm>
              <a:custGeom>
                <a:avLst/>
                <a:gdLst>
                  <a:gd name="T0" fmla="*/ 1 w 8"/>
                  <a:gd name="T1" fmla="*/ 4 h 6"/>
                  <a:gd name="T2" fmla="*/ 1 w 8"/>
                  <a:gd name="T3" fmla="*/ 5 h 6"/>
                  <a:gd name="T4" fmla="*/ 1 w 8"/>
                  <a:gd name="T5" fmla="*/ 5 h 6"/>
                  <a:gd name="T6" fmla="*/ 4 w 8"/>
                  <a:gd name="T7" fmla="*/ 5 h 6"/>
                  <a:gd name="T8" fmla="*/ 4 w 8"/>
                  <a:gd name="T9" fmla="*/ 6 h 6"/>
                  <a:gd name="T10" fmla="*/ 6 w 8"/>
                  <a:gd name="T11" fmla="*/ 6 h 6"/>
                  <a:gd name="T12" fmla="*/ 6 w 8"/>
                  <a:gd name="T13" fmla="*/ 4 h 6"/>
                  <a:gd name="T14" fmla="*/ 8 w 8"/>
                  <a:gd name="T15" fmla="*/ 4 h 6"/>
                  <a:gd name="T16" fmla="*/ 8 w 8"/>
                  <a:gd name="T17" fmla="*/ 4 h 6"/>
                  <a:gd name="T18" fmla="*/ 8 w 8"/>
                  <a:gd name="T19" fmla="*/ 2 h 6"/>
                  <a:gd name="T20" fmla="*/ 7 w 8"/>
                  <a:gd name="T21" fmla="*/ 2 h 6"/>
                  <a:gd name="T22" fmla="*/ 7 w 8"/>
                  <a:gd name="T23" fmla="*/ 0 h 6"/>
                  <a:gd name="T24" fmla="*/ 6 w 8"/>
                  <a:gd name="T25" fmla="*/ 0 h 6"/>
                  <a:gd name="T26" fmla="*/ 4 w 8"/>
                  <a:gd name="T27" fmla="*/ 1 h 6"/>
                  <a:gd name="T28" fmla="*/ 4 w 8"/>
                  <a:gd name="T29" fmla="*/ 1 h 6"/>
                  <a:gd name="T30" fmla="*/ 4 w 8"/>
                  <a:gd name="T31" fmla="*/ 2 h 6"/>
                  <a:gd name="T32" fmla="*/ 4 w 8"/>
                  <a:gd name="T33" fmla="*/ 2 h 6"/>
                  <a:gd name="T34" fmla="*/ 3 w 8"/>
                  <a:gd name="T35" fmla="*/ 1 h 6"/>
                  <a:gd name="T36" fmla="*/ 0 w 8"/>
                  <a:gd name="T37" fmla="*/ 4 h 6"/>
                  <a:gd name="T38" fmla="*/ 0 w 8"/>
                  <a:gd name="T39" fmla="*/ 4 h 6"/>
                  <a:gd name="T40" fmla="*/ 1 w 8"/>
                  <a:gd name="T4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6">
                    <a:moveTo>
                      <a:pt x="1" y="4"/>
                    </a:moveTo>
                    <a:lnTo>
                      <a:pt x="1" y="5"/>
                    </a:lnTo>
                    <a:lnTo>
                      <a:pt x="1" y="5"/>
                    </a:lnTo>
                    <a:lnTo>
                      <a:pt x="4" y="5"/>
                    </a:lnTo>
                    <a:lnTo>
                      <a:pt x="4" y="6"/>
                    </a:lnTo>
                    <a:lnTo>
                      <a:pt x="6" y="6"/>
                    </a:lnTo>
                    <a:lnTo>
                      <a:pt x="6" y="4"/>
                    </a:lnTo>
                    <a:lnTo>
                      <a:pt x="8" y="4"/>
                    </a:lnTo>
                    <a:lnTo>
                      <a:pt x="8" y="4"/>
                    </a:lnTo>
                    <a:lnTo>
                      <a:pt x="8" y="2"/>
                    </a:lnTo>
                    <a:lnTo>
                      <a:pt x="7" y="2"/>
                    </a:lnTo>
                    <a:lnTo>
                      <a:pt x="7" y="0"/>
                    </a:lnTo>
                    <a:lnTo>
                      <a:pt x="6" y="0"/>
                    </a:lnTo>
                    <a:lnTo>
                      <a:pt x="4" y="1"/>
                    </a:lnTo>
                    <a:lnTo>
                      <a:pt x="4" y="1"/>
                    </a:lnTo>
                    <a:lnTo>
                      <a:pt x="4" y="2"/>
                    </a:lnTo>
                    <a:lnTo>
                      <a:pt x="4" y="2"/>
                    </a:lnTo>
                    <a:lnTo>
                      <a:pt x="3" y="1"/>
                    </a:lnTo>
                    <a:lnTo>
                      <a:pt x="0" y="4"/>
                    </a:lnTo>
                    <a:lnTo>
                      <a:pt x="0" y="4"/>
                    </a:lnTo>
                    <a:lnTo>
                      <a:pt x="1" y="4"/>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11" name="Freeform 309">
                <a:extLst>
                  <a:ext uri="{FF2B5EF4-FFF2-40B4-BE49-F238E27FC236}">
                    <a16:creationId xmlns:a16="http://schemas.microsoft.com/office/drawing/2014/main" id="{C118FAB7-7818-42C4-9A37-CB6190415473}"/>
                  </a:ext>
                </a:extLst>
              </p:cNvPr>
              <p:cNvSpPr>
                <a:spLocks/>
              </p:cNvSpPr>
              <p:nvPr/>
            </p:nvSpPr>
            <p:spPr bwMode="auto">
              <a:xfrm>
                <a:off x="8446418" y="3187093"/>
                <a:ext cx="5770" cy="3847"/>
              </a:xfrm>
              <a:custGeom>
                <a:avLst/>
                <a:gdLst>
                  <a:gd name="T0" fmla="*/ 1 w 3"/>
                  <a:gd name="T1" fmla="*/ 0 h 2"/>
                  <a:gd name="T2" fmla="*/ 1 w 3"/>
                  <a:gd name="T3" fmla="*/ 1 h 2"/>
                  <a:gd name="T4" fmla="*/ 0 w 3"/>
                  <a:gd name="T5" fmla="*/ 1 h 2"/>
                  <a:gd name="T6" fmla="*/ 0 w 3"/>
                  <a:gd name="T7" fmla="*/ 1 h 2"/>
                  <a:gd name="T8" fmla="*/ 0 w 3"/>
                  <a:gd name="T9" fmla="*/ 2 h 2"/>
                  <a:gd name="T10" fmla="*/ 1 w 3"/>
                  <a:gd name="T11" fmla="*/ 1 h 2"/>
                  <a:gd name="T12" fmla="*/ 3 w 3"/>
                  <a:gd name="T13" fmla="*/ 0 h 2"/>
                  <a:gd name="T14" fmla="*/ 3 w 3"/>
                  <a:gd name="T15" fmla="*/ 0 h 2"/>
                  <a:gd name="T16" fmla="*/ 3 w 3"/>
                  <a:gd name="T17" fmla="*/ 0 h 2"/>
                  <a:gd name="T18" fmla="*/ 1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1" y="0"/>
                    </a:moveTo>
                    <a:lnTo>
                      <a:pt x="1" y="1"/>
                    </a:lnTo>
                    <a:lnTo>
                      <a:pt x="0" y="1"/>
                    </a:lnTo>
                    <a:lnTo>
                      <a:pt x="0" y="1"/>
                    </a:lnTo>
                    <a:lnTo>
                      <a:pt x="0" y="2"/>
                    </a:lnTo>
                    <a:lnTo>
                      <a:pt x="1" y="1"/>
                    </a:lnTo>
                    <a:lnTo>
                      <a:pt x="3" y="0"/>
                    </a:lnTo>
                    <a:lnTo>
                      <a:pt x="3" y="0"/>
                    </a:lnTo>
                    <a:lnTo>
                      <a:pt x="3" y="0"/>
                    </a:lnTo>
                    <a:lnTo>
                      <a:pt x="1"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12" name="Freeform 310">
                <a:extLst>
                  <a:ext uri="{FF2B5EF4-FFF2-40B4-BE49-F238E27FC236}">
                    <a16:creationId xmlns:a16="http://schemas.microsoft.com/office/drawing/2014/main" id="{D8A66888-A3D3-45EF-B08F-4ED28B72CAB6}"/>
                  </a:ext>
                </a:extLst>
              </p:cNvPr>
              <p:cNvSpPr>
                <a:spLocks/>
              </p:cNvSpPr>
              <p:nvPr/>
            </p:nvSpPr>
            <p:spPr bwMode="auto">
              <a:xfrm>
                <a:off x="8492582" y="3131311"/>
                <a:ext cx="7694" cy="5771"/>
              </a:xfrm>
              <a:custGeom>
                <a:avLst/>
                <a:gdLst>
                  <a:gd name="T0" fmla="*/ 3 w 4"/>
                  <a:gd name="T1" fmla="*/ 0 h 3"/>
                  <a:gd name="T2" fmla="*/ 0 w 4"/>
                  <a:gd name="T3" fmla="*/ 1 h 3"/>
                  <a:gd name="T4" fmla="*/ 0 w 4"/>
                  <a:gd name="T5" fmla="*/ 1 h 3"/>
                  <a:gd name="T6" fmla="*/ 0 w 4"/>
                  <a:gd name="T7" fmla="*/ 1 h 3"/>
                  <a:gd name="T8" fmla="*/ 2 w 4"/>
                  <a:gd name="T9" fmla="*/ 3 h 3"/>
                  <a:gd name="T10" fmla="*/ 3 w 4"/>
                  <a:gd name="T11" fmla="*/ 3 h 3"/>
                  <a:gd name="T12" fmla="*/ 3 w 4"/>
                  <a:gd name="T13" fmla="*/ 3 h 3"/>
                  <a:gd name="T14" fmla="*/ 4 w 4"/>
                  <a:gd name="T15" fmla="*/ 1 h 3"/>
                  <a:gd name="T16" fmla="*/ 4 w 4"/>
                  <a:gd name="T17" fmla="*/ 0 h 3"/>
                  <a:gd name="T18" fmla="*/ 3 w 4"/>
                  <a:gd name="T19" fmla="*/ 0 h 3"/>
                  <a:gd name="T20" fmla="*/ 3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3" y="0"/>
                    </a:moveTo>
                    <a:lnTo>
                      <a:pt x="0" y="1"/>
                    </a:lnTo>
                    <a:lnTo>
                      <a:pt x="0" y="1"/>
                    </a:lnTo>
                    <a:lnTo>
                      <a:pt x="0" y="1"/>
                    </a:lnTo>
                    <a:lnTo>
                      <a:pt x="2" y="3"/>
                    </a:lnTo>
                    <a:lnTo>
                      <a:pt x="3" y="3"/>
                    </a:lnTo>
                    <a:lnTo>
                      <a:pt x="3" y="3"/>
                    </a:lnTo>
                    <a:lnTo>
                      <a:pt x="4" y="1"/>
                    </a:lnTo>
                    <a:lnTo>
                      <a:pt x="4" y="0"/>
                    </a:lnTo>
                    <a:lnTo>
                      <a:pt x="3" y="0"/>
                    </a:lnTo>
                    <a:lnTo>
                      <a:pt x="3"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13" name="Freeform 311">
                <a:extLst>
                  <a:ext uri="{FF2B5EF4-FFF2-40B4-BE49-F238E27FC236}">
                    <a16:creationId xmlns:a16="http://schemas.microsoft.com/office/drawing/2014/main" id="{8B847C0D-9B91-4E6B-B4CC-E3222C83159D}"/>
                  </a:ext>
                </a:extLst>
              </p:cNvPr>
              <p:cNvSpPr>
                <a:spLocks/>
              </p:cNvSpPr>
              <p:nvPr/>
            </p:nvSpPr>
            <p:spPr bwMode="auto">
              <a:xfrm>
                <a:off x="8425259" y="3217869"/>
                <a:ext cx="0" cy="1924"/>
              </a:xfrm>
              <a:custGeom>
                <a:avLst/>
                <a:gdLst>
                  <a:gd name="T0" fmla="*/ 0 h 1"/>
                  <a:gd name="T1" fmla="*/ 0 h 1"/>
                  <a:gd name="T2" fmla="*/ 1 h 1"/>
                  <a:gd name="T3" fmla="*/ 1 h 1"/>
                  <a:gd name="T4" fmla="*/ 0 h 1"/>
                  <a:gd name="T5" fmla="*/ 0 h 1"/>
                  <a:gd name="T6" fmla="*/ 0 h 1"/>
                </a:gdLst>
                <a:ahLst/>
                <a:cxnLst>
                  <a:cxn ang="0">
                    <a:pos x="0" y="T0"/>
                  </a:cxn>
                  <a:cxn ang="0">
                    <a:pos x="0" y="T1"/>
                  </a:cxn>
                  <a:cxn ang="0">
                    <a:pos x="0" y="T2"/>
                  </a:cxn>
                  <a:cxn ang="0">
                    <a:pos x="0" y="T3"/>
                  </a:cxn>
                  <a:cxn ang="0">
                    <a:pos x="0" y="T4"/>
                  </a:cxn>
                  <a:cxn ang="0">
                    <a:pos x="0" y="T5"/>
                  </a:cxn>
                  <a:cxn ang="0">
                    <a:pos x="0" y="T6"/>
                  </a:cxn>
                </a:cxnLst>
                <a:rect l="0" t="0" r="r" b="b"/>
                <a:pathLst>
                  <a:path h="1">
                    <a:moveTo>
                      <a:pt x="0" y="0"/>
                    </a:moveTo>
                    <a:lnTo>
                      <a:pt x="0" y="0"/>
                    </a:lnTo>
                    <a:lnTo>
                      <a:pt x="0" y="1"/>
                    </a:lnTo>
                    <a:lnTo>
                      <a:pt x="0" y="1"/>
                    </a:lnTo>
                    <a:lnTo>
                      <a:pt x="0" y="0"/>
                    </a:lnTo>
                    <a:lnTo>
                      <a:pt x="0" y="0"/>
                    </a:lnTo>
                    <a:lnTo>
                      <a:pt x="0"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14" name="Freeform 312">
                <a:extLst>
                  <a:ext uri="{FF2B5EF4-FFF2-40B4-BE49-F238E27FC236}">
                    <a16:creationId xmlns:a16="http://schemas.microsoft.com/office/drawing/2014/main" id="{92255246-2889-42C8-9C12-BC7CB6A0C805}"/>
                  </a:ext>
                </a:extLst>
              </p:cNvPr>
              <p:cNvSpPr>
                <a:spLocks/>
              </p:cNvSpPr>
              <p:nvPr/>
            </p:nvSpPr>
            <p:spPr bwMode="auto">
              <a:xfrm>
                <a:off x="8477194" y="3129388"/>
                <a:ext cx="5770" cy="1924"/>
              </a:xfrm>
              <a:custGeom>
                <a:avLst/>
                <a:gdLst>
                  <a:gd name="T0" fmla="*/ 2 w 3"/>
                  <a:gd name="T1" fmla="*/ 1 h 1"/>
                  <a:gd name="T2" fmla="*/ 3 w 3"/>
                  <a:gd name="T3" fmla="*/ 1 h 1"/>
                  <a:gd name="T4" fmla="*/ 3 w 3"/>
                  <a:gd name="T5" fmla="*/ 1 h 1"/>
                  <a:gd name="T6" fmla="*/ 3 w 3"/>
                  <a:gd name="T7" fmla="*/ 0 h 1"/>
                  <a:gd name="T8" fmla="*/ 2 w 3"/>
                  <a:gd name="T9" fmla="*/ 0 h 1"/>
                  <a:gd name="T10" fmla="*/ 0 w 3"/>
                  <a:gd name="T11" fmla="*/ 0 h 1"/>
                  <a:gd name="T12" fmla="*/ 0 w 3"/>
                  <a:gd name="T13" fmla="*/ 1 h 1"/>
                  <a:gd name="T14" fmla="*/ 2 w 3"/>
                  <a:gd name="T15" fmla="*/ 1 h 1"/>
                  <a:gd name="T16" fmla="*/ 2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2" y="1"/>
                    </a:moveTo>
                    <a:lnTo>
                      <a:pt x="3" y="1"/>
                    </a:lnTo>
                    <a:lnTo>
                      <a:pt x="3" y="1"/>
                    </a:lnTo>
                    <a:lnTo>
                      <a:pt x="3" y="0"/>
                    </a:lnTo>
                    <a:lnTo>
                      <a:pt x="2" y="0"/>
                    </a:lnTo>
                    <a:lnTo>
                      <a:pt x="0" y="0"/>
                    </a:lnTo>
                    <a:lnTo>
                      <a:pt x="0" y="1"/>
                    </a:lnTo>
                    <a:lnTo>
                      <a:pt x="2" y="1"/>
                    </a:lnTo>
                    <a:lnTo>
                      <a:pt x="2" y="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15" name="Freeform 313">
                <a:extLst>
                  <a:ext uri="{FF2B5EF4-FFF2-40B4-BE49-F238E27FC236}">
                    <a16:creationId xmlns:a16="http://schemas.microsoft.com/office/drawing/2014/main" id="{10B8DB70-D5E1-4870-9AE5-4EC007BF3B2F}"/>
                  </a:ext>
                </a:extLst>
              </p:cNvPr>
              <p:cNvSpPr>
                <a:spLocks/>
              </p:cNvSpPr>
              <p:nvPr/>
            </p:nvSpPr>
            <p:spPr bwMode="auto">
              <a:xfrm>
                <a:off x="8471423" y="3133235"/>
                <a:ext cx="21158" cy="21159"/>
              </a:xfrm>
              <a:custGeom>
                <a:avLst/>
                <a:gdLst>
                  <a:gd name="T0" fmla="*/ 10 w 11"/>
                  <a:gd name="T1" fmla="*/ 0 h 11"/>
                  <a:gd name="T2" fmla="*/ 9 w 11"/>
                  <a:gd name="T3" fmla="*/ 2 h 11"/>
                  <a:gd name="T4" fmla="*/ 7 w 11"/>
                  <a:gd name="T5" fmla="*/ 4 h 11"/>
                  <a:gd name="T6" fmla="*/ 6 w 11"/>
                  <a:gd name="T7" fmla="*/ 6 h 11"/>
                  <a:gd name="T8" fmla="*/ 3 w 11"/>
                  <a:gd name="T9" fmla="*/ 6 h 11"/>
                  <a:gd name="T10" fmla="*/ 2 w 11"/>
                  <a:gd name="T11" fmla="*/ 7 h 11"/>
                  <a:gd name="T12" fmla="*/ 0 w 11"/>
                  <a:gd name="T13" fmla="*/ 7 h 11"/>
                  <a:gd name="T14" fmla="*/ 0 w 11"/>
                  <a:gd name="T15" fmla="*/ 7 h 11"/>
                  <a:gd name="T16" fmla="*/ 0 w 11"/>
                  <a:gd name="T17" fmla="*/ 8 h 11"/>
                  <a:gd name="T18" fmla="*/ 0 w 11"/>
                  <a:gd name="T19" fmla="*/ 10 h 11"/>
                  <a:gd name="T20" fmla="*/ 2 w 11"/>
                  <a:gd name="T21" fmla="*/ 10 h 11"/>
                  <a:gd name="T22" fmla="*/ 3 w 11"/>
                  <a:gd name="T23" fmla="*/ 11 h 11"/>
                  <a:gd name="T24" fmla="*/ 3 w 11"/>
                  <a:gd name="T25" fmla="*/ 10 h 11"/>
                  <a:gd name="T26" fmla="*/ 5 w 11"/>
                  <a:gd name="T27" fmla="*/ 8 h 11"/>
                  <a:gd name="T28" fmla="*/ 5 w 11"/>
                  <a:gd name="T29" fmla="*/ 8 h 11"/>
                  <a:gd name="T30" fmla="*/ 7 w 11"/>
                  <a:gd name="T31" fmla="*/ 8 h 11"/>
                  <a:gd name="T32" fmla="*/ 9 w 11"/>
                  <a:gd name="T33" fmla="*/ 7 h 11"/>
                  <a:gd name="T34" fmla="*/ 10 w 11"/>
                  <a:gd name="T35" fmla="*/ 4 h 11"/>
                  <a:gd name="T36" fmla="*/ 10 w 11"/>
                  <a:gd name="T37" fmla="*/ 3 h 11"/>
                  <a:gd name="T38" fmla="*/ 11 w 11"/>
                  <a:gd name="T39" fmla="*/ 2 h 11"/>
                  <a:gd name="T40" fmla="*/ 10 w 11"/>
                  <a:gd name="T41" fmla="*/ 0 h 11"/>
                  <a:gd name="T42" fmla="*/ 10 w 11"/>
                  <a:gd name="T4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11">
                    <a:moveTo>
                      <a:pt x="10" y="0"/>
                    </a:moveTo>
                    <a:lnTo>
                      <a:pt x="9" y="2"/>
                    </a:lnTo>
                    <a:lnTo>
                      <a:pt x="7" y="4"/>
                    </a:lnTo>
                    <a:lnTo>
                      <a:pt x="6" y="6"/>
                    </a:lnTo>
                    <a:lnTo>
                      <a:pt x="3" y="6"/>
                    </a:lnTo>
                    <a:lnTo>
                      <a:pt x="2" y="7"/>
                    </a:lnTo>
                    <a:lnTo>
                      <a:pt x="0" y="7"/>
                    </a:lnTo>
                    <a:lnTo>
                      <a:pt x="0" y="7"/>
                    </a:lnTo>
                    <a:lnTo>
                      <a:pt x="0" y="8"/>
                    </a:lnTo>
                    <a:lnTo>
                      <a:pt x="0" y="10"/>
                    </a:lnTo>
                    <a:lnTo>
                      <a:pt x="2" y="10"/>
                    </a:lnTo>
                    <a:lnTo>
                      <a:pt x="3" y="11"/>
                    </a:lnTo>
                    <a:lnTo>
                      <a:pt x="3" y="10"/>
                    </a:lnTo>
                    <a:lnTo>
                      <a:pt x="5" y="8"/>
                    </a:lnTo>
                    <a:lnTo>
                      <a:pt x="5" y="8"/>
                    </a:lnTo>
                    <a:lnTo>
                      <a:pt x="7" y="8"/>
                    </a:lnTo>
                    <a:lnTo>
                      <a:pt x="9" y="7"/>
                    </a:lnTo>
                    <a:lnTo>
                      <a:pt x="10" y="4"/>
                    </a:lnTo>
                    <a:lnTo>
                      <a:pt x="10" y="3"/>
                    </a:lnTo>
                    <a:lnTo>
                      <a:pt x="11" y="2"/>
                    </a:lnTo>
                    <a:lnTo>
                      <a:pt x="10" y="0"/>
                    </a:lnTo>
                    <a:lnTo>
                      <a:pt x="10"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16" name="Freeform 314">
                <a:extLst>
                  <a:ext uri="{FF2B5EF4-FFF2-40B4-BE49-F238E27FC236}">
                    <a16:creationId xmlns:a16="http://schemas.microsoft.com/office/drawing/2014/main" id="{9D075207-B9DB-4B31-8BB4-6D003FCA464D}"/>
                  </a:ext>
                </a:extLst>
              </p:cNvPr>
              <p:cNvSpPr>
                <a:spLocks/>
              </p:cNvSpPr>
              <p:nvPr/>
            </p:nvSpPr>
            <p:spPr bwMode="auto">
              <a:xfrm>
                <a:off x="8396407" y="3235180"/>
                <a:ext cx="13464" cy="7694"/>
              </a:xfrm>
              <a:custGeom>
                <a:avLst/>
                <a:gdLst>
                  <a:gd name="T0" fmla="*/ 6 w 7"/>
                  <a:gd name="T1" fmla="*/ 0 h 4"/>
                  <a:gd name="T2" fmla="*/ 4 w 7"/>
                  <a:gd name="T3" fmla="*/ 2 h 4"/>
                  <a:gd name="T4" fmla="*/ 1 w 7"/>
                  <a:gd name="T5" fmla="*/ 3 h 4"/>
                  <a:gd name="T6" fmla="*/ 0 w 7"/>
                  <a:gd name="T7" fmla="*/ 4 h 4"/>
                  <a:gd name="T8" fmla="*/ 0 w 7"/>
                  <a:gd name="T9" fmla="*/ 4 h 4"/>
                  <a:gd name="T10" fmla="*/ 0 w 7"/>
                  <a:gd name="T11" fmla="*/ 4 h 4"/>
                  <a:gd name="T12" fmla="*/ 1 w 7"/>
                  <a:gd name="T13" fmla="*/ 4 h 4"/>
                  <a:gd name="T14" fmla="*/ 3 w 7"/>
                  <a:gd name="T15" fmla="*/ 3 h 4"/>
                  <a:gd name="T16" fmla="*/ 7 w 7"/>
                  <a:gd name="T17" fmla="*/ 0 h 4"/>
                  <a:gd name="T18" fmla="*/ 6 w 7"/>
                  <a:gd name="T19" fmla="*/ 0 h 4"/>
                  <a:gd name="T20" fmla="*/ 6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6" y="0"/>
                    </a:moveTo>
                    <a:lnTo>
                      <a:pt x="4" y="2"/>
                    </a:lnTo>
                    <a:lnTo>
                      <a:pt x="1" y="3"/>
                    </a:lnTo>
                    <a:lnTo>
                      <a:pt x="0" y="4"/>
                    </a:lnTo>
                    <a:lnTo>
                      <a:pt x="0" y="4"/>
                    </a:lnTo>
                    <a:lnTo>
                      <a:pt x="0" y="4"/>
                    </a:lnTo>
                    <a:lnTo>
                      <a:pt x="1" y="4"/>
                    </a:lnTo>
                    <a:lnTo>
                      <a:pt x="3" y="3"/>
                    </a:lnTo>
                    <a:lnTo>
                      <a:pt x="7" y="0"/>
                    </a:lnTo>
                    <a:lnTo>
                      <a:pt x="6" y="0"/>
                    </a:lnTo>
                    <a:lnTo>
                      <a:pt x="6"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17" name="Freeform 315">
                <a:extLst>
                  <a:ext uri="{FF2B5EF4-FFF2-40B4-BE49-F238E27FC236}">
                    <a16:creationId xmlns:a16="http://schemas.microsoft.com/office/drawing/2014/main" id="{D72D1E34-AB7D-4E72-A077-930828A9604C}"/>
                  </a:ext>
                </a:extLst>
              </p:cNvPr>
              <p:cNvSpPr>
                <a:spLocks/>
              </p:cNvSpPr>
              <p:nvPr/>
            </p:nvSpPr>
            <p:spPr bwMode="auto">
              <a:xfrm>
                <a:off x="8459882" y="3165934"/>
                <a:ext cx="3847" cy="9618"/>
              </a:xfrm>
              <a:custGeom>
                <a:avLst/>
                <a:gdLst>
                  <a:gd name="T0" fmla="*/ 0 w 2"/>
                  <a:gd name="T1" fmla="*/ 4 h 5"/>
                  <a:gd name="T2" fmla="*/ 0 w 2"/>
                  <a:gd name="T3" fmla="*/ 5 h 5"/>
                  <a:gd name="T4" fmla="*/ 1 w 2"/>
                  <a:gd name="T5" fmla="*/ 5 h 5"/>
                  <a:gd name="T6" fmla="*/ 2 w 2"/>
                  <a:gd name="T7" fmla="*/ 5 h 5"/>
                  <a:gd name="T8" fmla="*/ 2 w 2"/>
                  <a:gd name="T9" fmla="*/ 4 h 5"/>
                  <a:gd name="T10" fmla="*/ 2 w 2"/>
                  <a:gd name="T11" fmla="*/ 2 h 5"/>
                  <a:gd name="T12" fmla="*/ 2 w 2"/>
                  <a:gd name="T13" fmla="*/ 1 h 5"/>
                  <a:gd name="T14" fmla="*/ 2 w 2"/>
                  <a:gd name="T15" fmla="*/ 0 h 5"/>
                  <a:gd name="T16" fmla="*/ 2 w 2"/>
                  <a:gd name="T17" fmla="*/ 0 h 5"/>
                  <a:gd name="T18" fmla="*/ 0 w 2"/>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5">
                    <a:moveTo>
                      <a:pt x="0" y="4"/>
                    </a:moveTo>
                    <a:lnTo>
                      <a:pt x="0" y="5"/>
                    </a:lnTo>
                    <a:lnTo>
                      <a:pt x="1" y="5"/>
                    </a:lnTo>
                    <a:lnTo>
                      <a:pt x="2" y="5"/>
                    </a:lnTo>
                    <a:lnTo>
                      <a:pt x="2" y="4"/>
                    </a:lnTo>
                    <a:lnTo>
                      <a:pt x="2" y="2"/>
                    </a:lnTo>
                    <a:lnTo>
                      <a:pt x="2" y="1"/>
                    </a:lnTo>
                    <a:lnTo>
                      <a:pt x="2" y="0"/>
                    </a:lnTo>
                    <a:lnTo>
                      <a:pt x="2" y="0"/>
                    </a:lnTo>
                    <a:lnTo>
                      <a:pt x="0" y="4"/>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18" name="Freeform 316">
                <a:extLst>
                  <a:ext uri="{FF2B5EF4-FFF2-40B4-BE49-F238E27FC236}">
                    <a16:creationId xmlns:a16="http://schemas.microsoft.com/office/drawing/2014/main" id="{C605CAEA-3DAB-4E76-A6A9-81578ED6CBAC}"/>
                  </a:ext>
                </a:extLst>
              </p:cNvPr>
              <p:cNvSpPr>
                <a:spLocks/>
              </p:cNvSpPr>
              <p:nvPr/>
            </p:nvSpPr>
            <p:spPr bwMode="auto">
              <a:xfrm>
                <a:off x="8259838" y="3306350"/>
                <a:ext cx="25005" cy="23082"/>
              </a:xfrm>
              <a:custGeom>
                <a:avLst/>
                <a:gdLst>
                  <a:gd name="T0" fmla="*/ 9 w 13"/>
                  <a:gd name="T1" fmla="*/ 0 h 12"/>
                  <a:gd name="T2" fmla="*/ 7 w 13"/>
                  <a:gd name="T3" fmla="*/ 0 h 12"/>
                  <a:gd name="T4" fmla="*/ 6 w 13"/>
                  <a:gd name="T5" fmla="*/ 3 h 12"/>
                  <a:gd name="T6" fmla="*/ 4 w 13"/>
                  <a:gd name="T7" fmla="*/ 4 h 12"/>
                  <a:gd name="T8" fmla="*/ 4 w 13"/>
                  <a:gd name="T9" fmla="*/ 4 h 12"/>
                  <a:gd name="T10" fmla="*/ 3 w 13"/>
                  <a:gd name="T11" fmla="*/ 6 h 12"/>
                  <a:gd name="T12" fmla="*/ 3 w 13"/>
                  <a:gd name="T13" fmla="*/ 6 h 12"/>
                  <a:gd name="T14" fmla="*/ 3 w 13"/>
                  <a:gd name="T15" fmla="*/ 7 h 12"/>
                  <a:gd name="T16" fmla="*/ 0 w 13"/>
                  <a:gd name="T17" fmla="*/ 8 h 12"/>
                  <a:gd name="T18" fmla="*/ 0 w 13"/>
                  <a:gd name="T19" fmla="*/ 10 h 12"/>
                  <a:gd name="T20" fmla="*/ 0 w 13"/>
                  <a:gd name="T21" fmla="*/ 11 h 12"/>
                  <a:gd name="T22" fmla="*/ 2 w 13"/>
                  <a:gd name="T23" fmla="*/ 12 h 12"/>
                  <a:gd name="T24" fmla="*/ 2 w 13"/>
                  <a:gd name="T25" fmla="*/ 10 h 12"/>
                  <a:gd name="T26" fmla="*/ 3 w 13"/>
                  <a:gd name="T27" fmla="*/ 8 h 12"/>
                  <a:gd name="T28" fmla="*/ 4 w 13"/>
                  <a:gd name="T29" fmla="*/ 7 h 12"/>
                  <a:gd name="T30" fmla="*/ 6 w 13"/>
                  <a:gd name="T31" fmla="*/ 6 h 12"/>
                  <a:gd name="T32" fmla="*/ 7 w 13"/>
                  <a:gd name="T33" fmla="*/ 4 h 12"/>
                  <a:gd name="T34" fmla="*/ 9 w 13"/>
                  <a:gd name="T35" fmla="*/ 3 h 12"/>
                  <a:gd name="T36" fmla="*/ 10 w 13"/>
                  <a:gd name="T37" fmla="*/ 3 h 12"/>
                  <a:gd name="T38" fmla="*/ 11 w 13"/>
                  <a:gd name="T39" fmla="*/ 1 h 12"/>
                  <a:gd name="T40" fmla="*/ 13 w 13"/>
                  <a:gd name="T41" fmla="*/ 1 h 12"/>
                  <a:gd name="T42" fmla="*/ 13 w 13"/>
                  <a:gd name="T43" fmla="*/ 1 h 12"/>
                  <a:gd name="T44" fmla="*/ 10 w 13"/>
                  <a:gd name="T45" fmla="*/ 1 h 12"/>
                  <a:gd name="T46" fmla="*/ 9 w 13"/>
                  <a:gd name="T4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2">
                    <a:moveTo>
                      <a:pt x="9" y="0"/>
                    </a:moveTo>
                    <a:lnTo>
                      <a:pt x="7" y="0"/>
                    </a:lnTo>
                    <a:lnTo>
                      <a:pt x="6" y="3"/>
                    </a:lnTo>
                    <a:lnTo>
                      <a:pt x="4" y="4"/>
                    </a:lnTo>
                    <a:lnTo>
                      <a:pt x="4" y="4"/>
                    </a:lnTo>
                    <a:lnTo>
                      <a:pt x="3" y="6"/>
                    </a:lnTo>
                    <a:lnTo>
                      <a:pt x="3" y="6"/>
                    </a:lnTo>
                    <a:lnTo>
                      <a:pt x="3" y="7"/>
                    </a:lnTo>
                    <a:lnTo>
                      <a:pt x="0" y="8"/>
                    </a:lnTo>
                    <a:lnTo>
                      <a:pt x="0" y="10"/>
                    </a:lnTo>
                    <a:lnTo>
                      <a:pt x="0" y="11"/>
                    </a:lnTo>
                    <a:lnTo>
                      <a:pt x="2" y="12"/>
                    </a:lnTo>
                    <a:lnTo>
                      <a:pt x="2" y="10"/>
                    </a:lnTo>
                    <a:lnTo>
                      <a:pt x="3" y="8"/>
                    </a:lnTo>
                    <a:lnTo>
                      <a:pt x="4" y="7"/>
                    </a:lnTo>
                    <a:lnTo>
                      <a:pt x="6" y="6"/>
                    </a:lnTo>
                    <a:lnTo>
                      <a:pt x="7" y="4"/>
                    </a:lnTo>
                    <a:lnTo>
                      <a:pt x="9" y="3"/>
                    </a:lnTo>
                    <a:lnTo>
                      <a:pt x="10" y="3"/>
                    </a:lnTo>
                    <a:lnTo>
                      <a:pt x="11" y="1"/>
                    </a:lnTo>
                    <a:lnTo>
                      <a:pt x="13" y="1"/>
                    </a:lnTo>
                    <a:lnTo>
                      <a:pt x="13" y="1"/>
                    </a:lnTo>
                    <a:lnTo>
                      <a:pt x="10" y="1"/>
                    </a:lnTo>
                    <a:lnTo>
                      <a:pt x="9"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19" name="Freeform 317">
                <a:extLst>
                  <a:ext uri="{FF2B5EF4-FFF2-40B4-BE49-F238E27FC236}">
                    <a16:creationId xmlns:a16="http://schemas.microsoft.com/office/drawing/2014/main" id="{9AD058C3-A848-4F6D-865B-F0D9C99BE7B3}"/>
                  </a:ext>
                </a:extLst>
              </p:cNvPr>
              <p:cNvSpPr>
                <a:spLocks/>
              </p:cNvSpPr>
              <p:nvPr/>
            </p:nvSpPr>
            <p:spPr bwMode="auto">
              <a:xfrm>
                <a:off x="8284844" y="3325585"/>
                <a:ext cx="7694" cy="1924"/>
              </a:xfrm>
              <a:custGeom>
                <a:avLst/>
                <a:gdLst>
                  <a:gd name="T0" fmla="*/ 2 w 4"/>
                  <a:gd name="T1" fmla="*/ 0 h 1"/>
                  <a:gd name="T2" fmla="*/ 1 w 4"/>
                  <a:gd name="T3" fmla="*/ 0 h 1"/>
                  <a:gd name="T4" fmla="*/ 0 w 4"/>
                  <a:gd name="T5" fmla="*/ 0 h 1"/>
                  <a:gd name="T6" fmla="*/ 0 w 4"/>
                  <a:gd name="T7" fmla="*/ 1 h 1"/>
                  <a:gd name="T8" fmla="*/ 1 w 4"/>
                  <a:gd name="T9" fmla="*/ 1 h 1"/>
                  <a:gd name="T10" fmla="*/ 1 w 4"/>
                  <a:gd name="T11" fmla="*/ 1 h 1"/>
                  <a:gd name="T12" fmla="*/ 4 w 4"/>
                  <a:gd name="T13" fmla="*/ 0 h 1"/>
                  <a:gd name="T14" fmla="*/ 4 w 4"/>
                  <a:gd name="T15" fmla="*/ 0 h 1"/>
                  <a:gd name="T16" fmla="*/ 2 w 4"/>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
                    <a:moveTo>
                      <a:pt x="2" y="0"/>
                    </a:moveTo>
                    <a:lnTo>
                      <a:pt x="1" y="0"/>
                    </a:lnTo>
                    <a:lnTo>
                      <a:pt x="0" y="0"/>
                    </a:lnTo>
                    <a:lnTo>
                      <a:pt x="0" y="1"/>
                    </a:lnTo>
                    <a:lnTo>
                      <a:pt x="1" y="1"/>
                    </a:lnTo>
                    <a:lnTo>
                      <a:pt x="1" y="1"/>
                    </a:lnTo>
                    <a:lnTo>
                      <a:pt x="4" y="0"/>
                    </a:lnTo>
                    <a:lnTo>
                      <a:pt x="4" y="0"/>
                    </a:lnTo>
                    <a:lnTo>
                      <a:pt x="2"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20" name="Freeform 318">
                <a:extLst>
                  <a:ext uri="{FF2B5EF4-FFF2-40B4-BE49-F238E27FC236}">
                    <a16:creationId xmlns:a16="http://schemas.microsoft.com/office/drawing/2014/main" id="{540FC28E-1CD0-4AB2-B57F-6EF65F4A67B1}"/>
                  </a:ext>
                </a:extLst>
              </p:cNvPr>
              <p:cNvSpPr>
                <a:spLocks/>
              </p:cNvSpPr>
              <p:nvPr/>
            </p:nvSpPr>
            <p:spPr bwMode="auto">
              <a:xfrm>
                <a:off x="8346396" y="3260186"/>
                <a:ext cx="23082" cy="17312"/>
              </a:xfrm>
              <a:custGeom>
                <a:avLst/>
                <a:gdLst>
                  <a:gd name="T0" fmla="*/ 10 w 12"/>
                  <a:gd name="T1" fmla="*/ 0 h 9"/>
                  <a:gd name="T2" fmla="*/ 6 w 12"/>
                  <a:gd name="T3" fmla="*/ 2 h 9"/>
                  <a:gd name="T4" fmla="*/ 4 w 12"/>
                  <a:gd name="T5" fmla="*/ 5 h 9"/>
                  <a:gd name="T6" fmla="*/ 3 w 12"/>
                  <a:gd name="T7" fmla="*/ 5 h 9"/>
                  <a:gd name="T8" fmla="*/ 0 w 12"/>
                  <a:gd name="T9" fmla="*/ 9 h 9"/>
                  <a:gd name="T10" fmla="*/ 2 w 12"/>
                  <a:gd name="T11" fmla="*/ 9 h 9"/>
                  <a:gd name="T12" fmla="*/ 3 w 12"/>
                  <a:gd name="T13" fmla="*/ 8 h 9"/>
                  <a:gd name="T14" fmla="*/ 6 w 12"/>
                  <a:gd name="T15" fmla="*/ 6 h 9"/>
                  <a:gd name="T16" fmla="*/ 6 w 12"/>
                  <a:gd name="T17" fmla="*/ 5 h 9"/>
                  <a:gd name="T18" fmla="*/ 7 w 12"/>
                  <a:gd name="T19" fmla="*/ 5 h 9"/>
                  <a:gd name="T20" fmla="*/ 8 w 12"/>
                  <a:gd name="T21" fmla="*/ 4 h 9"/>
                  <a:gd name="T22" fmla="*/ 10 w 12"/>
                  <a:gd name="T23" fmla="*/ 2 h 9"/>
                  <a:gd name="T24" fmla="*/ 12 w 12"/>
                  <a:gd name="T25" fmla="*/ 0 h 9"/>
                  <a:gd name="T26" fmla="*/ 11 w 12"/>
                  <a:gd name="T27" fmla="*/ 0 h 9"/>
                  <a:gd name="T28" fmla="*/ 10 w 12"/>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9">
                    <a:moveTo>
                      <a:pt x="10" y="0"/>
                    </a:moveTo>
                    <a:lnTo>
                      <a:pt x="6" y="2"/>
                    </a:lnTo>
                    <a:lnTo>
                      <a:pt x="4" y="5"/>
                    </a:lnTo>
                    <a:lnTo>
                      <a:pt x="3" y="5"/>
                    </a:lnTo>
                    <a:lnTo>
                      <a:pt x="0" y="9"/>
                    </a:lnTo>
                    <a:lnTo>
                      <a:pt x="2" y="9"/>
                    </a:lnTo>
                    <a:lnTo>
                      <a:pt x="3" y="8"/>
                    </a:lnTo>
                    <a:lnTo>
                      <a:pt x="6" y="6"/>
                    </a:lnTo>
                    <a:lnTo>
                      <a:pt x="6" y="5"/>
                    </a:lnTo>
                    <a:lnTo>
                      <a:pt x="7" y="5"/>
                    </a:lnTo>
                    <a:lnTo>
                      <a:pt x="8" y="4"/>
                    </a:lnTo>
                    <a:lnTo>
                      <a:pt x="10" y="2"/>
                    </a:lnTo>
                    <a:lnTo>
                      <a:pt x="12" y="0"/>
                    </a:lnTo>
                    <a:lnTo>
                      <a:pt x="11" y="0"/>
                    </a:lnTo>
                    <a:lnTo>
                      <a:pt x="10"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21" name="Freeform 319">
                <a:extLst>
                  <a:ext uri="{FF2B5EF4-FFF2-40B4-BE49-F238E27FC236}">
                    <a16:creationId xmlns:a16="http://schemas.microsoft.com/office/drawing/2014/main" id="{31E5F101-9B30-4E9D-8386-A7FC3352276F}"/>
                  </a:ext>
                </a:extLst>
              </p:cNvPr>
              <p:cNvSpPr>
                <a:spLocks/>
              </p:cNvSpPr>
              <p:nvPr/>
            </p:nvSpPr>
            <p:spPr bwMode="auto">
              <a:xfrm>
                <a:off x="8292538" y="3277497"/>
                <a:ext cx="40393" cy="30776"/>
              </a:xfrm>
              <a:custGeom>
                <a:avLst/>
                <a:gdLst>
                  <a:gd name="T0" fmla="*/ 21 w 21"/>
                  <a:gd name="T1" fmla="*/ 1 h 16"/>
                  <a:gd name="T2" fmla="*/ 21 w 21"/>
                  <a:gd name="T3" fmla="*/ 1 h 16"/>
                  <a:gd name="T4" fmla="*/ 21 w 21"/>
                  <a:gd name="T5" fmla="*/ 1 h 16"/>
                  <a:gd name="T6" fmla="*/ 20 w 21"/>
                  <a:gd name="T7" fmla="*/ 0 h 16"/>
                  <a:gd name="T8" fmla="*/ 20 w 21"/>
                  <a:gd name="T9" fmla="*/ 1 h 16"/>
                  <a:gd name="T10" fmla="*/ 19 w 21"/>
                  <a:gd name="T11" fmla="*/ 1 h 16"/>
                  <a:gd name="T12" fmla="*/ 16 w 21"/>
                  <a:gd name="T13" fmla="*/ 4 h 16"/>
                  <a:gd name="T14" fmla="*/ 13 w 21"/>
                  <a:gd name="T15" fmla="*/ 4 h 16"/>
                  <a:gd name="T16" fmla="*/ 12 w 21"/>
                  <a:gd name="T17" fmla="*/ 4 h 16"/>
                  <a:gd name="T18" fmla="*/ 12 w 21"/>
                  <a:gd name="T19" fmla="*/ 3 h 16"/>
                  <a:gd name="T20" fmla="*/ 11 w 21"/>
                  <a:gd name="T21" fmla="*/ 3 h 16"/>
                  <a:gd name="T22" fmla="*/ 11 w 21"/>
                  <a:gd name="T23" fmla="*/ 4 h 16"/>
                  <a:gd name="T24" fmla="*/ 11 w 21"/>
                  <a:gd name="T25" fmla="*/ 6 h 16"/>
                  <a:gd name="T26" fmla="*/ 9 w 21"/>
                  <a:gd name="T27" fmla="*/ 6 h 16"/>
                  <a:gd name="T28" fmla="*/ 8 w 21"/>
                  <a:gd name="T29" fmla="*/ 7 h 16"/>
                  <a:gd name="T30" fmla="*/ 7 w 21"/>
                  <a:gd name="T31" fmla="*/ 7 h 16"/>
                  <a:gd name="T32" fmla="*/ 5 w 21"/>
                  <a:gd name="T33" fmla="*/ 8 h 16"/>
                  <a:gd name="T34" fmla="*/ 4 w 21"/>
                  <a:gd name="T35" fmla="*/ 10 h 16"/>
                  <a:gd name="T36" fmla="*/ 2 w 21"/>
                  <a:gd name="T37" fmla="*/ 11 h 16"/>
                  <a:gd name="T38" fmla="*/ 2 w 21"/>
                  <a:gd name="T39" fmla="*/ 12 h 16"/>
                  <a:gd name="T40" fmla="*/ 0 w 21"/>
                  <a:gd name="T41" fmla="*/ 14 h 16"/>
                  <a:gd name="T42" fmla="*/ 0 w 21"/>
                  <a:gd name="T43" fmla="*/ 15 h 16"/>
                  <a:gd name="T44" fmla="*/ 0 w 21"/>
                  <a:gd name="T45" fmla="*/ 16 h 16"/>
                  <a:gd name="T46" fmla="*/ 1 w 21"/>
                  <a:gd name="T47" fmla="*/ 15 h 16"/>
                  <a:gd name="T48" fmla="*/ 2 w 21"/>
                  <a:gd name="T49" fmla="*/ 14 h 16"/>
                  <a:gd name="T50" fmla="*/ 4 w 21"/>
                  <a:gd name="T51" fmla="*/ 12 h 16"/>
                  <a:gd name="T52" fmla="*/ 7 w 21"/>
                  <a:gd name="T53" fmla="*/ 11 h 16"/>
                  <a:gd name="T54" fmla="*/ 8 w 21"/>
                  <a:gd name="T55" fmla="*/ 10 h 16"/>
                  <a:gd name="T56" fmla="*/ 8 w 21"/>
                  <a:gd name="T57" fmla="*/ 8 h 16"/>
                  <a:gd name="T58" fmla="*/ 8 w 21"/>
                  <a:gd name="T59" fmla="*/ 8 h 16"/>
                  <a:gd name="T60" fmla="*/ 9 w 21"/>
                  <a:gd name="T61" fmla="*/ 8 h 16"/>
                  <a:gd name="T62" fmla="*/ 11 w 21"/>
                  <a:gd name="T63" fmla="*/ 8 h 16"/>
                  <a:gd name="T64" fmla="*/ 12 w 21"/>
                  <a:gd name="T65" fmla="*/ 7 h 16"/>
                  <a:gd name="T66" fmla="*/ 15 w 21"/>
                  <a:gd name="T67" fmla="*/ 6 h 16"/>
                  <a:gd name="T68" fmla="*/ 16 w 21"/>
                  <a:gd name="T69" fmla="*/ 4 h 16"/>
                  <a:gd name="T70" fmla="*/ 19 w 21"/>
                  <a:gd name="T71" fmla="*/ 4 h 16"/>
                  <a:gd name="T72" fmla="*/ 21 w 21"/>
                  <a:gd name="T73" fmla="*/ 4 h 16"/>
                  <a:gd name="T74" fmla="*/ 21 w 21"/>
                  <a:gd name="T75" fmla="*/ 3 h 16"/>
                  <a:gd name="T76" fmla="*/ 21 w 21"/>
                  <a:gd name="T77" fmla="*/ 3 h 16"/>
                  <a:gd name="T78" fmla="*/ 21 w 21"/>
                  <a:gd name="T79"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 h="16">
                    <a:moveTo>
                      <a:pt x="21" y="1"/>
                    </a:moveTo>
                    <a:lnTo>
                      <a:pt x="21" y="1"/>
                    </a:lnTo>
                    <a:lnTo>
                      <a:pt x="21" y="1"/>
                    </a:lnTo>
                    <a:lnTo>
                      <a:pt x="20" y="0"/>
                    </a:lnTo>
                    <a:lnTo>
                      <a:pt x="20" y="1"/>
                    </a:lnTo>
                    <a:lnTo>
                      <a:pt x="19" y="1"/>
                    </a:lnTo>
                    <a:lnTo>
                      <a:pt x="16" y="4"/>
                    </a:lnTo>
                    <a:lnTo>
                      <a:pt x="13" y="4"/>
                    </a:lnTo>
                    <a:lnTo>
                      <a:pt x="12" y="4"/>
                    </a:lnTo>
                    <a:lnTo>
                      <a:pt x="12" y="3"/>
                    </a:lnTo>
                    <a:lnTo>
                      <a:pt x="11" y="3"/>
                    </a:lnTo>
                    <a:lnTo>
                      <a:pt x="11" y="4"/>
                    </a:lnTo>
                    <a:lnTo>
                      <a:pt x="11" y="6"/>
                    </a:lnTo>
                    <a:lnTo>
                      <a:pt x="9" y="6"/>
                    </a:lnTo>
                    <a:lnTo>
                      <a:pt x="8" y="7"/>
                    </a:lnTo>
                    <a:lnTo>
                      <a:pt x="7" y="7"/>
                    </a:lnTo>
                    <a:lnTo>
                      <a:pt x="5" y="8"/>
                    </a:lnTo>
                    <a:lnTo>
                      <a:pt x="4" y="10"/>
                    </a:lnTo>
                    <a:lnTo>
                      <a:pt x="2" y="11"/>
                    </a:lnTo>
                    <a:lnTo>
                      <a:pt x="2" y="12"/>
                    </a:lnTo>
                    <a:lnTo>
                      <a:pt x="0" y="14"/>
                    </a:lnTo>
                    <a:lnTo>
                      <a:pt x="0" y="15"/>
                    </a:lnTo>
                    <a:lnTo>
                      <a:pt x="0" y="16"/>
                    </a:lnTo>
                    <a:lnTo>
                      <a:pt x="1" y="15"/>
                    </a:lnTo>
                    <a:lnTo>
                      <a:pt x="2" y="14"/>
                    </a:lnTo>
                    <a:lnTo>
                      <a:pt x="4" y="12"/>
                    </a:lnTo>
                    <a:lnTo>
                      <a:pt x="7" y="11"/>
                    </a:lnTo>
                    <a:lnTo>
                      <a:pt x="8" y="10"/>
                    </a:lnTo>
                    <a:lnTo>
                      <a:pt x="8" y="8"/>
                    </a:lnTo>
                    <a:lnTo>
                      <a:pt x="8" y="8"/>
                    </a:lnTo>
                    <a:lnTo>
                      <a:pt x="9" y="8"/>
                    </a:lnTo>
                    <a:lnTo>
                      <a:pt x="11" y="8"/>
                    </a:lnTo>
                    <a:lnTo>
                      <a:pt x="12" y="7"/>
                    </a:lnTo>
                    <a:lnTo>
                      <a:pt x="15" y="6"/>
                    </a:lnTo>
                    <a:lnTo>
                      <a:pt x="16" y="4"/>
                    </a:lnTo>
                    <a:lnTo>
                      <a:pt x="19" y="4"/>
                    </a:lnTo>
                    <a:lnTo>
                      <a:pt x="21" y="4"/>
                    </a:lnTo>
                    <a:lnTo>
                      <a:pt x="21" y="3"/>
                    </a:lnTo>
                    <a:lnTo>
                      <a:pt x="21" y="3"/>
                    </a:lnTo>
                    <a:lnTo>
                      <a:pt x="21" y="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22" name="Freeform 320">
                <a:extLst>
                  <a:ext uri="{FF2B5EF4-FFF2-40B4-BE49-F238E27FC236}">
                    <a16:creationId xmlns:a16="http://schemas.microsoft.com/office/drawing/2014/main" id="{0B82F382-7754-4E52-A227-AF20F7C98C1E}"/>
                  </a:ext>
                </a:extLst>
              </p:cNvPr>
              <p:cNvSpPr>
                <a:spLocks/>
              </p:cNvSpPr>
              <p:nvPr/>
            </p:nvSpPr>
            <p:spPr bwMode="auto">
              <a:xfrm>
                <a:off x="8369478" y="2877409"/>
                <a:ext cx="5770" cy="5771"/>
              </a:xfrm>
              <a:custGeom>
                <a:avLst/>
                <a:gdLst>
                  <a:gd name="T0" fmla="*/ 2 w 3"/>
                  <a:gd name="T1" fmla="*/ 0 h 3"/>
                  <a:gd name="T2" fmla="*/ 2 w 3"/>
                  <a:gd name="T3" fmla="*/ 1 h 3"/>
                  <a:gd name="T4" fmla="*/ 0 w 3"/>
                  <a:gd name="T5" fmla="*/ 3 h 3"/>
                  <a:gd name="T6" fmla="*/ 0 w 3"/>
                  <a:gd name="T7" fmla="*/ 3 h 3"/>
                  <a:gd name="T8" fmla="*/ 0 w 3"/>
                  <a:gd name="T9" fmla="*/ 3 h 3"/>
                  <a:gd name="T10" fmla="*/ 2 w 3"/>
                  <a:gd name="T11" fmla="*/ 3 h 3"/>
                  <a:gd name="T12" fmla="*/ 3 w 3"/>
                  <a:gd name="T13" fmla="*/ 1 h 3"/>
                  <a:gd name="T14" fmla="*/ 3 w 3"/>
                  <a:gd name="T15" fmla="*/ 1 h 3"/>
                  <a:gd name="T16" fmla="*/ 2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2" y="0"/>
                    </a:moveTo>
                    <a:lnTo>
                      <a:pt x="2" y="1"/>
                    </a:lnTo>
                    <a:lnTo>
                      <a:pt x="0" y="3"/>
                    </a:lnTo>
                    <a:lnTo>
                      <a:pt x="0" y="3"/>
                    </a:lnTo>
                    <a:lnTo>
                      <a:pt x="0" y="3"/>
                    </a:lnTo>
                    <a:lnTo>
                      <a:pt x="2" y="3"/>
                    </a:lnTo>
                    <a:lnTo>
                      <a:pt x="3" y="1"/>
                    </a:lnTo>
                    <a:lnTo>
                      <a:pt x="3" y="1"/>
                    </a:lnTo>
                    <a:lnTo>
                      <a:pt x="2"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23" name="Freeform 321">
                <a:extLst>
                  <a:ext uri="{FF2B5EF4-FFF2-40B4-BE49-F238E27FC236}">
                    <a16:creationId xmlns:a16="http://schemas.microsoft.com/office/drawing/2014/main" id="{6C69455E-6908-4935-94EE-439BAD7ECF95}"/>
                  </a:ext>
                </a:extLst>
              </p:cNvPr>
              <p:cNvSpPr>
                <a:spLocks/>
              </p:cNvSpPr>
              <p:nvPr/>
            </p:nvSpPr>
            <p:spPr bwMode="auto">
              <a:xfrm>
                <a:off x="8080953" y="3002437"/>
                <a:ext cx="21158" cy="15388"/>
              </a:xfrm>
              <a:custGeom>
                <a:avLst/>
                <a:gdLst>
                  <a:gd name="T0" fmla="*/ 9 w 11"/>
                  <a:gd name="T1" fmla="*/ 2 h 8"/>
                  <a:gd name="T2" fmla="*/ 8 w 11"/>
                  <a:gd name="T3" fmla="*/ 2 h 8"/>
                  <a:gd name="T4" fmla="*/ 8 w 11"/>
                  <a:gd name="T5" fmla="*/ 2 h 8"/>
                  <a:gd name="T6" fmla="*/ 4 w 11"/>
                  <a:gd name="T7" fmla="*/ 0 h 8"/>
                  <a:gd name="T8" fmla="*/ 4 w 11"/>
                  <a:gd name="T9" fmla="*/ 0 h 8"/>
                  <a:gd name="T10" fmla="*/ 2 w 11"/>
                  <a:gd name="T11" fmla="*/ 3 h 8"/>
                  <a:gd name="T12" fmla="*/ 2 w 11"/>
                  <a:gd name="T13" fmla="*/ 3 h 8"/>
                  <a:gd name="T14" fmla="*/ 1 w 11"/>
                  <a:gd name="T15" fmla="*/ 4 h 8"/>
                  <a:gd name="T16" fmla="*/ 0 w 11"/>
                  <a:gd name="T17" fmla="*/ 6 h 8"/>
                  <a:gd name="T18" fmla="*/ 1 w 11"/>
                  <a:gd name="T19" fmla="*/ 6 h 8"/>
                  <a:gd name="T20" fmla="*/ 2 w 11"/>
                  <a:gd name="T21" fmla="*/ 4 h 8"/>
                  <a:gd name="T22" fmla="*/ 4 w 11"/>
                  <a:gd name="T23" fmla="*/ 6 h 8"/>
                  <a:gd name="T24" fmla="*/ 5 w 11"/>
                  <a:gd name="T25" fmla="*/ 8 h 8"/>
                  <a:gd name="T26" fmla="*/ 5 w 11"/>
                  <a:gd name="T27" fmla="*/ 8 h 8"/>
                  <a:gd name="T28" fmla="*/ 6 w 11"/>
                  <a:gd name="T29" fmla="*/ 8 h 8"/>
                  <a:gd name="T30" fmla="*/ 8 w 11"/>
                  <a:gd name="T31" fmla="*/ 7 h 8"/>
                  <a:gd name="T32" fmla="*/ 8 w 11"/>
                  <a:gd name="T33" fmla="*/ 6 h 8"/>
                  <a:gd name="T34" fmla="*/ 9 w 11"/>
                  <a:gd name="T35" fmla="*/ 6 h 8"/>
                  <a:gd name="T36" fmla="*/ 9 w 11"/>
                  <a:gd name="T37" fmla="*/ 4 h 8"/>
                  <a:gd name="T38" fmla="*/ 9 w 11"/>
                  <a:gd name="T39" fmla="*/ 3 h 8"/>
                  <a:gd name="T40" fmla="*/ 11 w 11"/>
                  <a:gd name="T41" fmla="*/ 3 h 8"/>
                  <a:gd name="T42" fmla="*/ 11 w 11"/>
                  <a:gd name="T43" fmla="*/ 2 h 8"/>
                  <a:gd name="T44" fmla="*/ 9 w 11"/>
                  <a:gd name="T4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 h="8">
                    <a:moveTo>
                      <a:pt x="9" y="2"/>
                    </a:moveTo>
                    <a:lnTo>
                      <a:pt x="8" y="2"/>
                    </a:lnTo>
                    <a:lnTo>
                      <a:pt x="8" y="2"/>
                    </a:lnTo>
                    <a:lnTo>
                      <a:pt x="4" y="0"/>
                    </a:lnTo>
                    <a:lnTo>
                      <a:pt x="4" y="0"/>
                    </a:lnTo>
                    <a:lnTo>
                      <a:pt x="2" y="3"/>
                    </a:lnTo>
                    <a:lnTo>
                      <a:pt x="2" y="3"/>
                    </a:lnTo>
                    <a:lnTo>
                      <a:pt x="1" y="4"/>
                    </a:lnTo>
                    <a:lnTo>
                      <a:pt x="0" y="6"/>
                    </a:lnTo>
                    <a:lnTo>
                      <a:pt x="1" y="6"/>
                    </a:lnTo>
                    <a:lnTo>
                      <a:pt x="2" y="4"/>
                    </a:lnTo>
                    <a:lnTo>
                      <a:pt x="4" y="6"/>
                    </a:lnTo>
                    <a:lnTo>
                      <a:pt x="5" y="8"/>
                    </a:lnTo>
                    <a:lnTo>
                      <a:pt x="5" y="8"/>
                    </a:lnTo>
                    <a:lnTo>
                      <a:pt x="6" y="8"/>
                    </a:lnTo>
                    <a:lnTo>
                      <a:pt x="8" y="7"/>
                    </a:lnTo>
                    <a:lnTo>
                      <a:pt x="8" y="6"/>
                    </a:lnTo>
                    <a:lnTo>
                      <a:pt x="9" y="6"/>
                    </a:lnTo>
                    <a:lnTo>
                      <a:pt x="9" y="4"/>
                    </a:lnTo>
                    <a:lnTo>
                      <a:pt x="9" y="3"/>
                    </a:lnTo>
                    <a:lnTo>
                      <a:pt x="11" y="3"/>
                    </a:lnTo>
                    <a:lnTo>
                      <a:pt x="11" y="2"/>
                    </a:lnTo>
                    <a:lnTo>
                      <a:pt x="9" y="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24" name="Freeform 322">
                <a:extLst>
                  <a:ext uri="{FF2B5EF4-FFF2-40B4-BE49-F238E27FC236}">
                    <a16:creationId xmlns:a16="http://schemas.microsoft.com/office/drawing/2014/main" id="{3E71606C-89C1-49AD-A435-5A649BADC1E3}"/>
                  </a:ext>
                </a:extLst>
              </p:cNvPr>
              <p:cNvSpPr>
                <a:spLocks/>
              </p:cNvSpPr>
              <p:nvPr/>
            </p:nvSpPr>
            <p:spPr bwMode="auto">
              <a:xfrm>
                <a:off x="6551771" y="2510022"/>
                <a:ext cx="7694" cy="5771"/>
              </a:xfrm>
              <a:custGeom>
                <a:avLst/>
                <a:gdLst>
                  <a:gd name="T0" fmla="*/ 2 w 4"/>
                  <a:gd name="T1" fmla="*/ 3 h 3"/>
                  <a:gd name="T2" fmla="*/ 4 w 4"/>
                  <a:gd name="T3" fmla="*/ 2 h 3"/>
                  <a:gd name="T4" fmla="*/ 4 w 4"/>
                  <a:gd name="T5" fmla="*/ 0 h 3"/>
                  <a:gd name="T6" fmla="*/ 2 w 4"/>
                  <a:gd name="T7" fmla="*/ 0 h 3"/>
                  <a:gd name="T8" fmla="*/ 0 w 4"/>
                  <a:gd name="T9" fmla="*/ 3 h 3"/>
                  <a:gd name="T10" fmla="*/ 0 w 4"/>
                  <a:gd name="T11" fmla="*/ 3 h 3"/>
                  <a:gd name="T12" fmla="*/ 1 w 4"/>
                  <a:gd name="T13" fmla="*/ 3 h 3"/>
                  <a:gd name="T14" fmla="*/ 2 w 4"/>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3"/>
                    </a:moveTo>
                    <a:lnTo>
                      <a:pt x="4" y="2"/>
                    </a:lnTo>
                    <a:lnTo>
                      <a:pt x="4" y="0"/>
                    </a:lnTo>
                    <a:lnTo>
                      <a:pt x="2" y="0"/>
                    </a:lnTo>
                    <a:lnTo>
                      <a:pt x="0" y="3"/>
                    </a:lnTo>
                    <a:lnTo>
                      <a:pt x="0" y="3"/>
                    </a:lnTo>
                    <a:lnTo>
                      <a:pt x="1" y="3"/>
                    </a:lnTo>
                    <a:lnTo>
                      <a:pt x="2" y="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25" name="Freeform 323">
                <a:extLst>
                  <a:ext uri="{FF2B5EF4-FFF2-40B4-BE49-F238E27FC236}">
                    <a16:creationId xmlns:a16="http://schemas.microsoft.com/office/drawing/2014/main" id="{5DD304EB-3984-4B90-AAA9-D3A5ABFE638C}"/>
                  </a:ext>
                </a:extLst>
              </p:cNvPr>
              <p:cNvSpPr>
                <a:spLocks/>
              </p:cNvSpPr>
              <p:nvPr/>
            </p:nvSpPr>
            <p:spPr bwMode="auto">
              <a:xfrm>
                <a:off x="8652232" y="2877409"/>
                <a:ext cx="26929" cy="21159"/>
              </a:xfrm>
              <a:custGeom>
                <a:avLst/>
                <a:gdLst>
                  <a:gd name="T0" fmla="*/ 12 w 14"/>
                  <a:gd name="T1" fmla="*/ 0 h 11"/>
                  <a:gd name="T2" fmla="*/ 12 w 14"/>
                  <a:gd name="T3" fmla="*/ 0 h 11"/>
                  <a:gd name="T4" fmla="*/ 8 w 14"/>
                  <a:gd name="T5" fmla="*/ 1 h 11"/>
                  <a:gd name="T6" fmla="*/ 3 w 14"/>
                  <a:gd name="T7" fmla="*/ 3 h 11"/>
                  <a:gd name="T8" fmla="*/ 3 w 14"/>
                  <a:gd name="T9" fmla="*/ 4 h 11"/>
                  <a:gd name="T10" fmla="*/ 4 w 14"/>
                  <a:gd name="T11" fmla="*/ 4 h 11"/>
                  <a:gd name="T12" fmla="*/ 3 w 14"/>
                  <a:gd name="T13" fmla="*/ 7 h 11"/>
                  <a:gd name="T14" fmla="*/ 2 w 14"/>
                  <a:gd name="T15" fmla="*/ 9 h 11"/>
                  <a:gd name="T16" fmla="*/ 0 w 14"/>
                  <a:gd name="T17" fmla="*/ 9 h 11"/>
                  <a:gd name="T18" fmla="*/ 0 w 14"/>
                  <a:gd name="T19" fmla="*/ 11 h 11"/>
                  <a:gd name="T20" fmla="*/ 0 w 14"/>
                  <a:gd name="T21" fmla="*/ 11 h 11"/>
                  <a:gd name="T22" fmla="*/ 0 w 14"/>
                  <a:gd name="T23" fmla="*/ 11 h 11"/>
                  <a:gd name="T24" fmla="*/ 2 w 14"/>
                  <a:gd name="T25" fmla="*/ 9 h 11"/>
                  <a:gd name="T26" fmla="*/ 6 w 14"/>
                  <a:gd name="T27" fmla="*/ 7 h 11"/>
                  <a:gd name="T28" fmla="*/ 10 w 14"/>
                  <a:gd name="T29" fmla="*/ 5 h 11"/>
                  <a:gd name="T30" fmla="*/ 12 w 14"/>
                  <a:gd name="T31" fmla="*/ 5 h 11"/>
                  <a:gd name="T32" fmla="*/ 14 w 14"/>
                  <a:gd name="T33" fmla="*/ 4 h 11"/>
                  <a:gd name="T34" fmla="*/ 14 w 14"/>
                  <a:gd name="T35" fmla="*/ 1 h 11"/>
                  <a:gd name="T36" fmla="*/ 12 w 14"/>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 h="11">
                    <a:moveTo>
                      <a:pt x="12" y="0"/>
                    </a:moveTo>
                    <a:lnTo>
                      <a:pt x="12" y="0"/>
                    </a:lnTo>
                    <a:lnTo>
                      <a:pt x="8" y="1"/>
                    </a:lnTo>
                    <a:lnTo>
                      <a:pt x="3" y="3"/>
                    </a:lnTo>
                    <a:lnTo>
                      <a:pt x="3" y="4"/>
                    </a:lnTo>
                    <a:lnTo>
                      <a:pt x="4" y="4"/>
                    </a:lnTo>
                    <a:lnTo>
                      <a:pt x="3" y="7"/>
                    </a:lnTo>
                    <a:lnTo>
                      <a:pt x="2" y="9"/>
                    </a:lnTo>
                    <a:lnTo>
                      <a:pt x="0" y="9"/>
                    </a:lnTo>
                    <a:lnTo>
                      <a:pt x="0" y="11"/>
                    </a:lnTo>
                    <a:lnTo>
                      <a:pt x="0" y="11"/>
                    </a:lnTo>
                    <a:lnTo>
                      <a:pt x="0" y="11"/>
                    </a:lnTo>
                    <a:lnTo>
                      <a:pt x="2" y="9"/>
                    </a:lnTo>
                    <a:lnTo>
                      <a:pt x="6" y="7"/>
                    </a:lnTo>
                    <a:lnTo>
                      <a:pt x="10" y="5"/>
                    </a:lnTo>
                    <a:lnTo>
                      <a:pt x="12" y="5"/>
                    </a:lnTo>
                    <a:lnTo>
                      <a:pt x="14" y="4"/>
                    </a:lnTo>
                    <a:lnTo>
                      <a:pt x="14" y="1"/>
                    </a:lnTo>
                    <a:lnTo>
                      <a:pt x="12"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26" name="Freeform 324">
                <a:extLst>
                  <a:ext uri="{FF2B5EF4-FFF2-40B4-BE49-F238E27FC236}">
                    <a16:creationId xmlns:a16="http://schemas.microsoft.com/office/drawing/2014/main" id="{EB1BB3F3-34A0-40AD-95CF-F076D20FF602}"/>
                  </a:ext>
                </a:extLst>
              </p:cNvPr>
              <p:cNvSpPr>
                <a:spLocks/>
              </p:cNvSpPr>
              <p:nvPr/>
            </p:nvSpPr>
            <p:spPr bwMode="auto">
              <a:xfrm>
                <a:off x="5867006" y="2673518"/>
                <a:ext cx="7694" cy="7694"/>
              </a:xfrm>
              <a:custGeom>
                <a:avLst/>
                <a:gdLst>
                  <a:gd name="T0" fmla="*/ 2 w 4"/>
                  <a:gd name="T1" fmla="*/ 1 h 4"/>
                  <a:gd name="T2" fmla="*/ 2 w 4"/>
                  <a:gd name="T3" fmla="*/ 1 h 4"/>
                  <a:gd name="T4" fmla="*/ 1 w 4"/>
                  <a:gd name="T5" fmla="*/ 0 h 4"/>
                  <a:gd name="T6" fmla="*/ 0 w 4"/>
                  <a:gd name="T7" fmla="*/ 1 h 4"/>
                  <a:gd name="T8" fmla="*/ 0 w 4"/>
                  <a:gd name="T9" fmla="*/ 1 h 4"/>
                  <a:gd name="T10" fmla="*/ 0 w 4"/>
                  <a:gd name="T11" fmla="*/ 1 h 4"/>
                  <a:gd name="T12" fmla="*/ 0 w 4"/>
                  <a:gd name="T13" fmla="*/ 3 h 4"/>
                  <a:gd name="T14" fmla="*/ 1 w 4"/>
                  <a:gd name="T15" fmla="*/ 3 h 4"/>
                  <a:gd name="T16" fmla="*/ 1 w 4"/>
                  <a:gd name="T17" fmla="*/ 3 h 4"/>
                  <a:gd name="T18" fmla="*/ 2 w 4"/>
                  <a:gd name="T19" fmla="*/ 4 h 4"/>
                  <a:gd name="T20" fmla="*/ 2 w 4"/>
                  <a:gd name="T21" fmla="*/ 4 h 4"/>
                  <a:gd name="T22" fmla="*/ 2 w 4"/>
                  <a:gd name="T23" fmla="*/ 4 h 4"/>
                  <a:gd name="T24" fmla="*/ 4 w 4"/>
                  <a:gd name="T25" fmla="*/ 3 h 4"/>
                  <a:gd name="T26" fmla="*/ 2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2" y="1"/>
                    </a:moveTo>
                    <a:lnTo>
                      <a:pt x="2" y="1"/>
                    </a:lnTo>
                    <a:lnTo>
                      <a:pt x="1" y="0"/>
                    </a:lnTo>
                    <a:lnTo>
                      <a:pt x="0" y="1"/>
                    </a:lnTo>
                    <a:lnTo>
                      <a:pt x="0" y="1"/>
                    </a:lnTo>
                    <a:lnTo>
                      <a:pt x="0" y="1"/>
                    </a:lnTo>
                    <a:lnTo>
                      <a:pt x="0" y="3"/>
                    </a:lnTo>
                    <a:lnTo>
                      <a:pt x="1" y="3"/>
                    </a:lnTo>
                    <a:lnTo>
                      <a:pt x="1" y="3"/>
                    </a:lnTo>
                    <a:lnTo>
                      <a:pt x="2" y="4"/>
                    </a:lnTo>
                    <a:lnTo>
                      <a:pt x="2" y="4"/>
                    </a:lnTo>
                    <a:lnTo>
                      <a:pt x="2" y="4"/>
                    </a:lnTo>
                    <a:lnTo>
                      <a:pt x="4" y="3"/>
                    </a:lnTo>
                    <a:lnTo>
                      <a:pt x="2" y="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27" name="Freeform 325">
                <a:extLst>
                  <a:ext uri="{FF2B5EF4-FFF2-40B4-BE49-F238E27FC236}">
                    <a16:creationId xmlns:a16="http://schemas.microsoft.com/office/drawing/2014/main" id="{ACAAA1F0-4CCB-4F19-856B-1329F6F4AEA7}"/>
                  </a:ext>
                </a:extLst>
              </p:cNvPr>
              <p:cNvSpPr>
                <a:spLocks/>
              </p:cNvSpPr>
              <p:nvPr/>
            </p:nvSpPr>
            <p:spPr bwMode="auto">
              <a:xfrm>
                <a:off x="6605629" y="2617738"/>
                <a:ext cx="13464" cy="11541"/>
              </a:xfrm>
              <a:custGeom>
                <a:avLst/>
                <a:gdLst>
                  <a:gd name="T0" fmla="*/ 7 w 7"/>
                  <a:gd name="T1" fmla="*/ 2 h 6"/>
                  <a:gd name="T2" fmla="*/ 4 w 7"/>
                  <a:gd name="T3" fmla="*/ 0 h 6"/>
                  <a:gd name="T4" fmla="*/ 3 w 7"/>
                  <a:gd name="T5" fmla="*/ 0 h 6"/>
                  <a:gd name="T6" fmla="*/ 2 w 7"/>
                  <a:gd name="T7" fmla="*/ 0 h 6"/>
                  <a:gd name="T8" fmla="*/ 0 w 7"/>
                  <a:gd name="T9" fmla="*/ 0 h 6"/>
                  <a:gd name="T10" fmla="*/ 0 w 7"/>
                  <a:gd name="T11" fmla="*/ 0 h 6"/>
                  <a:gd name="T12" fmla="*/ 2 w 7"/>
                  <a:gd name="T13" fmla="*/ 3 h 6"/>
                  <a:gd name="T14" fmla="*/ 4 w 7"/>
                  <a:gd name="T15" fmla="*/ 6 h 6"/>
                  <a:gd name="T16" fmla="*/ 6 w 7"/>
                  <a:gd name="T17" fmla="*/ 4 h 6"/>
                  <a:gd name="T18" fmla="*/ 7 w 7"/>
                  <a:gd name="T19" fmla="*/ 4 h 6"/>
                  <a:gd name="T20" fmla="*/ 7 w 7"/>
                  <a:gd name="T21" fmla="*/ 3 h 6"/>
                  <a:gd name="T22" fmla="*/ 6 w 7"/>
                  <a:gd name="T23" fmla="*/ 3 h 6"/>
                  <a:gd name="T24" fmla="*/ 6 w 7"/>
                  <a:gd name="T25" fmla="*/ 3 h 6"/>
                  <a:gd name="T26" fmla="*/ 7 w 7"/>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6">
                    <a:moveTo>
                      <a:pt x="7" y="2"/>
                    </a:moveTo>
                    <a:lnTo>
                      <a:pt x="4" y="0"/>
                    </a:lnTo>
                    <a:lnTo>
                      <a:pt x="3" y="0"/>
                    </a:lnTo>
                    <a:lnTo>
                      <a:pt x="2" y="0"/>
                    </a:lnTo>
                    <a:lnTo>
                      <a:pt x="0" y="0"/>
                    </a:lnTo>
                    <a:lnTo>
                      <a:pt x="0" y="0"/>
                    </a:lnTo>
                    <a:lnTo>
                      <a:pt x="2" y="3"/>
                    </a:lnTo>
                    <a:lnTo>
                      <a:pt x="4" y="6"/>
                    </a:lnTo>
                    <a:lnTo>
                      <a:pt x="6" y="4"/>
                    </a:lnTo>
                    <a:lnTo>
                      <a:pt x="7" y="4"/>
                    </a:lnTo>
                    <a:lnTo>
                      <a:pt x="7" y="3"/>
                    </a:lnTo>
                    <a:lnTo>
                      <a:pt x="6" y="3"/>
                    </a:lnTo>
                    <a:lnTo>
                      <a:pt x="6" y="3"/>
                    </a:lnTo>
                    <a:lnTo>
                      <a:pt x="7" y="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28" name="Freeform 326">
                <a:extLst>
                  <a:ext uri="{FF2B5EF4-FFF2-40B4-BE49-F238E27FC236}">
                    <a16:creationId xmlns:a16="http://schemas.microsoft.com/office/drawing/2014/main" id="{C22FEC49-2A86-45D0-ADC7-434380A1CB84}"/>
                  </a:ext>
                </a:extLst>
              </p:cNvPr>
              <p:cNvSpPr>
                <a:spLocks/>
              </p:cNvSpPr>
              <p:nvPr/>
            </p:nvSpPr>
            <p:spPr bwMode="auto">
              <a:xfrm>
                <a:off x="7521215" y="2306131"/>
                <a:ext cx="42317" cy="21159"/>
              </a:xfrm>
              <a:custGeom>
                <a:avLst/>
                <a:gdLst>
                  <a:gd name="T0" fmla="*/ 7 w 22"/>
                  <a:gd name="T1" fmla="*/ 0 h 11"/>
                  <a:gd name="T2" fmla="*/ 5 w 22"/>
                  <a:gd name="T3" fmla="*/ 2 h 11"/>
                  <a:gd name="T4" fmla="*/ 5 w 22"/>
                  <a:gd name="T5" fmla="*/ 2 h 11"/>
                  <a:gd name="T6" fmla="*/ 5 w 22"/>
                  <a:gd name="T7" fmla="*/ 3 h 11"/>
                  <a:gd name="T8" fmla="*/ 5 w 22"/>
                  <a:gd name="T9" fmla="*/ 4 h 11"/>
                  <a:gd name="T10" fmla="*/ 4 w 22"/>
                  <a:gd name="T11" fmla="*/ 6 h 11"/>
                  <a:gd name="T12" fmla="*/ 1 w 22"/>
                  <a:gd name="T13" fmla="*/ 4 h 11"/>
                  <a:gd name="T14" fmla="*/ 0 w 22"/>
                  <a:gd name="T15" fmla="*/ 4 h 11"/>
                  <a:gd name="T16" fmla="*/ 0 w 22"/>
                  <a:gd name="T17" fmla="*/ 6 h 11"/>
                  <a:gd name="T18" fmla="*/ 1 w 22"/>
                  <a:gd name="T19" fmla="*/ 7 h 11"/>
                  <a:gd name="T20" fmla="*/ 4 w 22"/>
                  <a:gd name="T21" fmla="*/ 8 h 11"/>
                  <a:gd name="T22" fmla="*/ 7 w 22"/>
                  <a:gd name="T23" fmla="*/ 10 h 11"/>
                  <a:gd name="T24" fmla="*/ 8 w 22"/>
                  <a:gd name="T25" fmla="*/ 10 h 11"/>
                  <a:gd name="T26" fmla="*/ 15 w 22"/>
                  <a:gd name="T27" fmla="*/ 11 h 11"/>
                  <a:gd name="T28" fmla="*/ 15 w 22"/>
                  <a:gd name="T29" fmla="*/ 11 h 11"/>
                  <a:gd name="T30" fmla="*/ 16 w 22"/>
                  <a:gd name="T31" fmla="*/ 8 h 11"/>
                  <a:gd name="T32" fmla="*/ 19 w 22"/>
                  <a:gd name="T33" fmla="*/ 8 h 11"/>
                  <a:gd name="T34" fmla="*/ 19 w 22"/>
                  <a:gd name="T35" fmla="*/ 7 h 11"/>
                  <a:gd name="T36" fmla="*/ 20 w 22"/>
                  <a:gd name="T37" fmla="*/ 6 h 11"/>
                  <a:gd name="T38" fmla="*/ 20 w 22"/>
                  <a:gd name="T39" fmla="*/ 6 h 11"/>
                  <a:gd name="T40" fmla="*/ 22 w 22"/>
                  <a:gd name="T41" fmla="*/ 4 h 11"/>
                  <a:gd name="T42" fmla="*/ 20 w 22"/>
                  <a:gd name="T43" fmla="*/ 3 h 11"/>
                  <a:gd name="T44" fmla="*/ 16 w 22"/>
                  <a:gd name="T45" fmla="*/ 3 h 11"/>
                  <a:gd name="T46" fmla="*/ 7 w 22"/>
                  <a:gd name="T4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11">
                    <a:moveTo>
                      <a:pt x="7" y="0"/>
                    </a:moveTo>
                    <a:lnTo>
                      <a:pt x="5" y="2"/>
                    </a:lnTo>
                    <a:lnTo>
                      <a:pt x="5" y="2"/>
                    </a:lnTo>
                    <a:lnTo>
                      <a:pt x="5" y="3"/>
                    </a:lnTo>
                    <a:lnTo>
                      <a:pt x="5" y="4"/>
                    </a:lnTo>
                    <a:lnTo>
                      <a:pt x="4" y="6"/>
                    </a:lnTo>
                    <a:lnTo>
                      <a:pt x="1" y="4"/>
                    </a:lnTo>
                    <a:lnTo>
                      <a:pt x="0" y="4"/>
                    </a:lnTo>
                    <a:lnTo>
                      <a:pt x="0" y="6"/>
                    </a:lnTo>
                    <a:lnTo>
                      <a:pt x="1" y="7"/>
                    </a:lnTo>
                    <a:lnTo>
                      <a:pt x="4" y="8"/>
                    </a:lnTo>
                    <a:lnTo>
                      <a:pt x="7" y="10"/>
                    </a:lnTo>
                    <a:lnTo>
                      <a:pt x="8" y="10"/>
                    </a:lnTo>
                    <a:lnTo>
                      <a:pt x="15" y="11"/>
                    </a:lnTo>
                    <a:lnTo>
                      <a:pt x="15" y="11"/>
                    </a:lnTo>
                    <a:lnTo>
                      <a:pt x="16" y="8"/>
                    </a:lnTo>
                    <a:lnTo>
                      <a:pt x="19" y="8"/>
                    </a:lnTo>
                    <a:lnTo>
                      <a:pt x="19" y="7"/>
                    </a:lnTo>
                    <a:lnTo>
                      <a:pt x="20" y="6"/>
                    </a:lnTo>
                    <a:lnTo>
                      <a:pt x="20" y="6"/>
                    </a:lnTo>
                    <a:lnTo>
                      <a:pt x="22" y="4"/>
                    </a:lnTo>
                    <a:lnTo>
                      <a:pt x="20" y="3"/>
                    </a:lnTo>
                    <a:lnTo>
                      <a:pt x="16" y="3"/>
                    </a:lnTo>
                    <a:lnTo>
                      <a:pt x="7"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29" name="Freeform 327">
                <a:extLst>
                  <a:ext uri="{FF2B5EF4-FFF2-40B4-BE49-F238E27FC236}">
                    <a16:creationId xmlns:a16="http://schemas.microsoft.com/office/drawing/2014/main" id="{41A641CC-F710-4089-AB3E-EA65D7CE5034}"/>
                  </a:ext>
                </a:extLst>
              </p:cNvPr>
              <p:cNvSpPr>
                <a:spLocks/>
              </p:cNvSpPr>
              <p:nvPr/>
            </p:nvSpPr>
            <p:spPr bwMode="auto">
              <a:xfrm>
                <a:off x="6136296" y="3275574"/>
                <a:ext cx="1923" cy="3847"/>
              </a:xfrm>
              <a:custGeom>
                <a:avLst/>
                <a:gdLst>
                  <a:gd name="T0" fmla="*/ 0 w 1"/>
                  <a:gd name="T1" fmla="*/ 1 h 2"/>
                  <a:gd name="T2" fmla="*/ 0 w 1"/>
                  <a:gd name="T3" fmla="*/ 2 h 2"/>
                  <a:gd name="T4" fmla="*/ 1 w 1"/>
                  <a:gd name="T5" fmla="*/ 2 h 2"/>
                  <a:gd name="T6" fmla="*/ 1 w 1"/>
                  <a:gd name="T7" fmla="*/ 1 h 2"/>
                  <a:gd name="T8" fmla="*/ 0 w 1"/>
                  <a:gd name="T9" fmla="*/ 0 h 2"/>
                  <a:gd name="T10" fmla="*/ 0 w 1"/>
                  <a:gd name="T11" fmla="*/ 1 h 2"/>
                  <a:gd name="T12" fmla="*/ 0 w 1"/>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1"/>
                    </a:moveTo>
                    <a:lnTo>
                      <a:pt x="0" y="2"/>
                    </a:lnTo>
                    <a:lnTo>
                      <a:pt x="1" y="2"/>
                    </a:lnTo>
                    <a:lnTo>
                      <a:pt x="1" y="1"/>
                    </a:lnTo>
                    <a:lnTo>
                      <a:pt x="0" y="0"/>
                    </a:lnTo>
                    <a:lnTo>
                      <a:pt x="0" y="1"/>
                    </a:lnTo>
                    <a:lnTo>
                      <a:pt x="0" y="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30" name="Freeform 328">
                <a:extLst>
                  <a:ext uri="{FF2B5EF4-FFF2-40B4-BE49-F238E27FC236}">
                    <a16:creationId xmlns:a16="http://schemas.microsoft.com/office/drawing/2014/main" id="{016E0CD1-E761-4595-85FB-EAD84AEAE914}"/>
                  </a:ext>
                </a:extLst>
              </p:cNvPr>
              <p:cNvSpPr>
                <a:spLocks/>
              </p:cNvSpPr>
              <p:nvPr/>
            </p:nvSpPr>
            <p:spPr bwMode="auto">
              <a:xfrm>
                <a:off x="8702242" y="2998590"/>
                <a:ext cx="19235" cy="19235"/>
              </a:xfrm>
              <a:custGeom>
                <a:avLst/>
                <a:gdLst>
                  <a:gd name="T0" fmla="*/ 8 w 10"/>
                  <a:gd name="T1" fmla="*/ 6 h 10"/>
                  <a:gd name="T2" fmla="*/ 7 w 10"/>
                  <a:gd name="T3" fmla="*/ 5 h 10"/>
                  <a:gd name="T4" fmla="*/ 6 w 10"/>
                  <a:gd name="T5" fmla="*/ 2 h 10"/>
                  <a:gd name="T6" fmla="*/ 6 w 10"/>
                  <a:gd name="T7" fmla="*/ 1 h 10"/>
                  <a:gd name="T8" fmla="*/ 6 w 10"/>
                  <a:gd name="T9" fmla="*/ 0 h 10"/>
                  <a:gd name="T10" fmla="*/ 6 w 10"/>
                  <a:gd name="T11" fmla="*/ 0 h 10"/>
                  <a:gd name="T12" fmla="*/ 1 w 10"/>
                  <a:gd name="T13" fmla="*/ 0 h 10"/>
                  <a:gd name="T14" fmla="*/ 1 w 10"/>
                  <a:gd name="T15" fmla="*/ 0 h 10"/>
                  <a:gd name="T16" fmla="*/ 0 w 10"/>
                  <a:gd name="T17" fmla="*/ 1 h 10"/>
                  <a:gd name="T18" fmla="*/ 3 w 10"/>
                  <a:gd name="T19" fmla="*/ 2 h 10"/>
                  <a:gd name="T20" fmla="*/ 4 w 10"/>
                  <a:gd name="T21" fmla="*/ 2 h 10"/>
                  <a:gd name="T22" fmla="*/ 4 w 10"/>
                  <a:gd name="T23" fmla="*/ 4 h 10"/>
                  <a:gd name="T24" fmla="*/ 4 w 10"/>
                  <a:gd name="T25" fmla="*/ 5 h 10"/>
                  <a:gd name="T26" fmla="*/ 6 w 10"/>
                  <a:gd name="T27" fmla="*/ 6 h 10"/>
                  <a:gd name="T28" fmla="*/ 7 w 10"/>
                  <a:gd name="T29" fmla="*/ 8 h 10"/>
                  <a:gd name="T30" fmla="*/ 7 w 10"/>
                  <a:gd name="T31" fmla="*/ 8 h 10"/>
                  <a:gd name="T32" fmla="*/ 8 w 10"/>
                  <a:gd name="T33" fmla="*/ 8 h 10"/>
                  <a:gd name="T34" fmla="*/ 8 w 10"/>
                  <a:gd name="T35" fmla="*/ 9 h 10"/>
                  <a:gd name="T36" fmla="*/ 10 w 10"/>
                  <a:gd name="T37" fmla="*/ 10 h 10"/>
                  <a:gd name="T38" fmla="*/ 10 w 10"/>
                  <a:gd name="T39" fmla="*/ 8 h 10"/>
                  <a:gd name="T40" fmla="*/ 10 w 10"/>
                  <a:gd name="T41" fmla="*/ 6 h 10"/>
                  <a:gd name="T42" fmla="*/ 8 w 10"/>
                  <a:gd name="T43"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10">
                    <a:moveTo>
                      <a:pt x="8" y="6"/>
                    </a:moveTo>
                    <a:lnTo>
                      <a:pt x="7" y="5"/>
                    </a:lnTo>
                    <a:lnTo>
                      <a:pt x="6" y="2"/>
                    </a:lnTo>
                    <a:lnTo>
                      <a:pt x="6" y="1"/>
                    </a:lnTo>
                    <a:lnTo>
                      <a:pt x="6" y="0"/>
                    </a:lnTo>
                    <a:lnTo>
                      <a:pt x="6" y="0"/>
                    </a:lnTo>
                    <a:lnTo>
                      <a:pt x="1" y="0"/>
                    </a:lnTo>
                    <a:lnTo>
                      <a:pt x="1" y="0"/>
                    </a:lnTo>
                    <a:lnTo>
                      <a:pt x="0" y="1"/>
                    </a:lnTo>
                    <a:lnTo>
                      <a:pt x="3" y="2"/>
                    </a:lnTo>
                    <a:lnTo>
                      <a:pt x="4" y="2"/>
                    </a:lnTo>
                    <a:lnTo>
                      <a:pt x="4" y="4"/>
                    </a:lnTo>
                    <a:lnTo>
                      <a:pt x="4" y="5"/>
                    </a:lnTo>
                    <a:lnTo>
                      <a:pt x="6" y="6"/>
                    </a:lnTo>
                    <a:lnTo>
                      <a:pt x="7" y="8"/>
                    </a:lnTo>
                    <a:lnTo>
                      <a:pt x="7" y="8"/>
                    </a:lnTo>
                    <a:lnTo>
                      <a:pt x="8" y="8"/>
                    </a:lnTo>
                    <a:lnTo>
                      <a:pt x="8" y="9"/>
                    </a:lnTo>
                    <a:lnTo>
                      <a:pt x="10" y="10"/>
                    </a:lnTo>
                    <a:lnTo>
                      <a:pt x="10" y="8"/>
                    </a:lnTo>
                    <a:lnTo>
                      <a:pt x="10" y="6"/>
                    </a:lnTo>
                    <a:lnTo>
                      <a:pt x="8" y="6"/>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31" name="Freeform 329">
                <a:extLst>
                  <a:ext uri="{FF2B5EF4-FFF2-40B4-BE49-F238E27FC236}">
                    <a16:creationId xmlns:a16="http://schemas.microsoft.com/office/drawing/2014/main" id="{6505ED25-C1CE-4878-B9E1-AD8598D34A36}"/>
                  </a:ext>
                </a:extLst>
              </p:cNvPr>
              <p:cNvSpPr>
                <a:spLocks/>
              </p:cNvSpPr>
              <p:nvPr/>
            </p:nvSpPr>
            <p:spPr bwMode="auto">
              <a:xfrm>
                <a:off x="8738790" y="3013978"/>
                <a:ext cx="13464" cy="9618"/>
              </a:xfrm>
              <a:custGeom>
                <a:avLst/>
                <a:gdLst>
                  <a:gd name="T0" fmla="*/ 6 w 7"/>
                  <a:gd name="T1" fmla="*/ 2 h 5"/>
                  <a:gd name="T2" fmla="*/ 3 w 7"/>
                  <a:gd name="T3" fmla="*/ 1 h 5"/>
                  <a:gd name="T4" fmla="*/ 1 w 7"/>
                  <a:gd name="T5" fmla="*/ 0 h 5"/>
                  <a:gd name="T6" fmla="*/ 1 w 7"/>
                  <a:gd name="T7" fmla="*/ 0 h 5"/>
                  <a:gd name="T8" fmla="*/ 0 w 7"/>
                  <a:gd name="T9" fmla="*/ 0 h 5"/>
                  <a:gd name="T10" fmla="*/ 0 w 7"/>
                  <a:gd name="T11" fmla="*/ 0 h 5"/>
                  <a:gd name="T12" fmla="*/ 3 w 7"/>
                  <a:gd name="T13" fmla="*/ 2 h 5"/>
                  <a:gd name="T14" fmla="*/ 7 w 7"/>
                  <a:gd name="T15" fmla="*/ 5 h 5"/>
                  <a:gd name="T16" fmla="*/ 7 w 7"/>
                  <a:gd name="T17" fmla="*/ 4 h 5"/>
                  <a:gd name="T18" fmla="*/ 6 w 7"/>
                  <a:gd name="T1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5">
                    <a:moveTo>
                      <a:pt x="6" y="2"/>
                    </a:moveTo>
                    <a:lnTo>
                      <a:pt x="3" y="1"/>
                    </a:lnTo>
                    <a:lnTo>
                      <a:pt x="1" y="0"/>
                    </a:lnTo>
                    <a:lnTo>
                      <a:pt x="1" y="0"/>
                    </a:lnTo>
                    <a:lnTo>
                      <a:pt x="0" y="0"/>
                    </a:lnTo>
                    <a:lnTo>
                      <a:pt x="0" y="0"/>
                    </a:lnTo>
                    <a:lnTo>
                      <a:pt x="3" y="2"/>
                    </a:lnTo>
                    <a:lnTo>
                      <a:pt x="7" y="5"/>
                    </a:lnTo>
                    <a:lnTo>
                      <a:pt x="7" y="4"/>
                    </a:lnTo>
                    <a:lnTo>
                      <a:pt x="6" y="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32" name="Freeform 330">
                <a:extLst>
                  <a:ext uri="{FF2B5EF4-FFF2-40B4-BE49-F238E27FC236}">
                    <a16:creationId xmlns:a16="http://schemas.microsoft.com/office/drawing/2014/main" id="{ADF25693-F127-4D01-ADBE-94D0566E6AC5}"/>
                  </a:ext>
                </a:extLst>
              </p:cNvPr>
              <p:cNvSpPr>
                <a:spLocks/>
              </p:cNvSpPr>
              <p:nvPr/>
            </p:nvSpPr>
            <p:spPr bwMode="auto">
              <a:xfrm>
                <a:off x="8069412" y="3006284"/>
                <a:ext cx="11541" cy="3847"/>
              </a:xfrm>
              <a:custGeom>
                <a:avLst/>
                <a:gdLst>
                  <a:gd name="T0" fmla="*/ 3 w 6"/>
                  <a:gd name="T1" fmla="*/ 0 h 2"/>
                  <a:gd name="T2" fmla="*/ 2 w 6"/>
                  <a:gd name="T3" fmla="*/ 1 h 2"/>
                  <a:gd name="T4" fmla="*/ 0 w 6"/>
                  <a:gd name="T5" fmla="*/ 2 h 2"/>
                  <a:gd name="T6" fmla="*/ 0 w 6"/>
                  <a:gd name="T7" fmla="*/ 2 h 2"/>
                  <a:gd name="T8" fmla="*/ 3 w 6"/>
                  <a:gd name="T9" fmla="*/ 1 h 2"/>
                  <a:gd name="T10" fmla="*/ 3 w 6"/>
                  <a:gd name="T11" fmla="*/ 2 h 2"/>
                  <a:gd name="T12" fmla="*/ 4 w 6"/>
                  <a:gd name="T13" fmla="*/ 2 h 2"/>
                  <a:gd name="T14" fmla="*/ 6 w 6"/>
                  <a:gd name="T15" fmla="*/ 0 h 2"/>
                  <a:gd name="T16" fmla="*/ 6 w 6"/>
                  <a:gd name="T17" fmla="*/ 0 h 2"/>
                  <a:gd name="T18" fmla="*/ 4 w 6"/>
                  <a:gd name="T19" fmla="*/ 0 h 2"/>
                  <a:gd name="T20" fmla="*/ 3 w 6"/>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2">
                    <a:moveTo>
                      <a:pt x="3" y="0"/>
                    </a:moveTo>
                    <a:lnTo>
                      <a:pt x="2" y="1"/>
                    </a:lnTo>
                    <a:lnTo>
                      <a:pt x="0" y="2"/>
                    </a:lnTo>
                    <a:lnTo>
                      <a:pt x="0" y="2"/>
                    </a:lnTo>
                    <a:lnTo>
                      <a:pt x="3" y="1"/>
                    </a:lnTo>
                    <a:lnTo>
                      <a:pt x="3" y="2"/>
                    </a:lnTo>
                    <a:lnTo>
                      <a:pt x="4" y="2"/>
                    </a:lnTo>
                    <a:lnTo>
                      <a:pt x="6" y="0"/>
                    </a:lnTo>
                    <a:lnTo>
                      <a:pt x="6" y="0"/>
                    </a:lnTo>
                    <a:lnTo>
                      <a:pt x="4" y="0"/>
                    </a:lnTo>
                    <a:lnTo>
                      <a:pt x="3"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33" name="Russia">
                <a:extLst>
                  <a:ext uri="{FF2B5EF4-FFF2-40B4-BE49-F238E27FC236}">
                    <a16:creationId xmlns:a16="http://schemas.microsoft.com/office/drawing/2014/main" id="{490E0C25-8EBB-4B18-AB2D-47B252F9E3FE}"/>
                  </a:ext>
                </a:extLst>
              </p:cNvPr>
              <p:cNvSpPr>
                <a:spLocks/>
              </p:cNvSpPr>
              <p:nvPr/>
            </p:nvSpPr>
            <p:spPr bwMode="auto">
              <a:xfrm>
                <a:off x="5688121" y="2165715"/>
                <a:ext cx="3546931" cy="1227192"/>
              </a:xfrm>
              <a:custGeom>
                <a:avLst/>
                <a:gdLst>
                  <a:gd name="T0" fmla="*/ 1794 w 1844"/>
                  <a:gd name="T1" fmla="*/ 241 h 638"/>
                  <a:gd name="T2" fmla="*/ 1693 w 1844"/>
                  <a:gd name="T3" fmla="*/ 178 h 638"/>
                  <a:gd name="T4" fmla="*/ 1513 w 1844"/>
                  <a:gd name="T5" fmla="*/ 182 h 638"/>
                  <a:gd name="T6" fmla="*/ 1333 w 1844"/>
                  <a:gd name="T7" fmla="*/ 132 h 638"/>
                  <a:gd name="T8" fmla="*/ 1260 w 1844"/>
                  <a:gd name="T9" fmla="*/ 137 h 638"/>
                  <a:gd name="T10" fmla="*/ 1151 w 1844"/>
                  <a:gd name="T11" fmla="*/ 135 h 638"/>
                  <a:gd name="T12" fmla="*/ 1087 w 1844"/>
                  <a:gd name="T13" fmla="*/ 106 h 638"/>
                  <a:gd name="T14" fmla="*/ 960 w 1844"/>
                  <a:gd name="T15" fmla="*/ 92 h 638"/>
                  <a:gd name="T16" fmla="*/ 964 w 1844"/>
                  <a:gd name="T17" fmla="*/ 45 h 638"/>
                  <a:gd name="T18" fmla="*/ 888 w 1844"/>
                  <a:gd name="T19" fmla="*/ 8 h 638"/>
                  <a:gd name="T20" fmla="*/ 769 w 1844"/>
                  <a:gd name="T21" fmla="*/ 38 h 638"/>
                  <a:gd name="T22" fmla="*/ 663 w 1844"/>
                  <a:gd name="T23" fmla="*/ 98 h 638"/>
                  <a:gd name="T24" fmla="*/ 638 w 1844"/>
                  <a:gd name="T25" fmla="*/ 163 h 638"/>
                  <a:gd name="T26" fmla="*/ 553 w 1844"/>
                  <a:gd name="T27" fmla="*/ 136 h 638"/>
                  <a:gd name="T28" fmla="*/ 526 w 1844"/>
                  <a:gd name="T29" fmla="*/ 181 h 638"/>
                  <a:gd name="T30" fmla="*/ 473 w 1844"/>
                  <a:gd name="T31" fmla="*/ 238 h 638"/>
                  <a:gd name="T32" fmla="*/ 500 w 1844"/>
                  <a:gd name="T33" fmla="*/ 110 h 638"/>
                  <a:gd name="T34" fmla="*/ 424 w 1844"/>
                  <a:gd name="T35" fmla="*/ 186 h 638"/>
                  <a:gd name="T36" fmla="*/ 300 w 1844"/>
                  <a:gd name="T37" fmla="*/ 194 h 638"/>
                  <a:gd name="T38" fmla="*/ 205 w 1844"/>
                  <a:gd name="T39" fmla="*/ 200 h 638"/>
                  <a:gd name="T40" fmla="*/ 125 w 1844"/>
                  <a:gd name="T41" fmla="*/ 271 h 638"/>
                  <a:gd name="T42" fmla="*/ 56 w 1844"/>
                  <a:gd name="T43" fmla="*/ 228 h 638"/>
                  <a:gd name="T44" fmla="*/ 67 w 1844"/>
                  <a:gd name="T45" fmla="*/ 188 h 638"/>
                  <a:gd name="T46" fmla="*/ 27 w 1844"/>
                  <a:gd name="T47" fmla="*/ 216 h 638"/>
                  <a:gd name="T48" fmla="*/ 45 w 1844"/>
                  <a:gd name="T49" fmla="*/ 310 h 638"/>
                  <a:gd name="T50" fmla="*/ 4 w 1844"/>
                  <a:gd name="T51" fmla="*/ 382 h 638"/>
                  <a:gd name="T52" fmla="*/ 23 w 1844"/>
                  <a:gd name="T53" fmla="*/ 424 h 638"/>
                  <a:gd name="T54" fmla="*/ 49 w 1844"/>
                  <a:gd name="T55" fmla="*/ 467 h 638"/>
                  <a:gd name="T56" fmla="*/ 90 w 1844"/>
                  <a:gd name="T57" fmla="*/ 499 h 638"/>
                  <a:gd name="T58" fmla="*/ 141 w 1844"/>
                  <a:gd name="T59" fmla="*/ 531 h 638"/>
                  <a:gd name="T60" fmla="*/ 118 w 1844"/>
                  <a:gd name="T61" fmla="*/ 565 h 638"/>
                  <a:gd name="T62" fmla="*/ 178 w 1844"/>
                  <a:gd name="T63" fmla="*/ 614 h 638"/>
                  <a:gd name="T64" fmla="*/ 234 w 1844"/>
                  <a:gd name="T65" fmla="*/ 623 h 638"/>
                  <a:gd name="T66" fmla="*/ 247 w 1844"/>
                  <a:gd name="T67" fmla="*/ 567 h 638"/>
                  <a:gd name="T68" fmla="*/ 241 w 1844"/>
                  <a:gd name="T69" fmla="*/ 506 h 638"/>
                  <a:gd name="T70" fmla="*/ 320 w 1844"/>
                  <a:gd name="T71" fmla="*/ 506 h 638"/>
                  <a:gd name="T72" fmla="*/ 381 w 1844"/>
                  <a:gd name="T73" fmla="*/ 479 h 638"/>
                  <a:gd name="T74" fmla="*/ 428 w 1844"/>
                  <a:gd name="T75" fmla="*/ 446 h 638"/>
                  <a:gd name="T76" fmla="*/ 522 w 1844"/>
                  <a:gd name="T77" fmla="*/ 454 h 638"/>
                  <a:gd name="T78" fmla="*/ 598 w 1844"/>
                  <a:gd name="T79" fmla="*/ 501 h 638"/>
                  <a:gd name="T80" fmla="*/ 665 w 1844"/>
                  <a:gd name="T81" fmla="*/ 521 h 638"/>
                  <a:gd name="T82" fmla="*/ 719 w 1844"/>
                  <a:gd name="T83" fmla="*/ 510 h 638"/>
                  <a:gd name="T84" fmla="*/ 782 w 1844"/>
                  <a:gd name="T85" fmla="*/ 516 h 638"/>
                  <a:gd name="T86" fmla="*/ 835 w 1844"/>
                  <a:gd name="T87" fmla="*/ 491 h 638"/>
                  <a:gd name="T88" fmla="*/ 913 w 1844"/>
                  <a:gd name="T89" fmla="*/ 520 h 638"/>
                  <a:gd name="T90" fmla="*/ 1040 w 1844"/>
                  <a:gd name="T91" fmla="*/ 513 h 638"/>
                  <a:gd name="T92" fmla="*/ 1116 w 1844"/>
                  <a:gd name="T93" fmla="*/ 471 h 638"/>
                  <a:gd name="T94" fmla="*/ 1157 w 1844"/>
                  <a:gd name="T95" fmla="*/ 524 h 638"/>
                  <a:gd name="T96" fmla="*/ 1208 w 1844"/>
                  <a:gd name="T97" fmla="*/ 560 h 638"/>
                  <a:gd name="T98" fmla="*/ 1176 w 1844"/>
                  <a:gd name="T99" fmla="*/ 607 h 638"/>
                  <a:gd name="T100" fmla="*/ 1230 w 1844"/>
                  <a:gd name="T101" fmla="*/ 594 h 638"/>
                  <a:gd name="T102" fmla="*/ 1279 w 1844"/>
                  <a:gd name="T103" fmla="*/ 457 h 638"/>
                  <a:gd name="T104" fmla="*/ 1241 w 1844"/>
                  <a:gd name="T105" fmla="*/ 426 h 638"/>
                  <a:gd name="T106" fmla="*/ 1400 w 1844"/>
                  <a:gd name="T107" fmla="*/ 363 h 638"/>
                  <a:gd name="T108" fmla="*/ 1499 w 1844"/>
                  <a:gd name="T109" fmla="*/ 326 h 638"/>
                  <a:gd name="T110" fmla="*/ 1545 w 1844"/>
                  <a:gd name="T111" fmla="*/ 329 h 638"/>
                  <a:gd name="T112" fmla="*/ 1467 w 1844"/>
                  <a:gd name="T113" fmla="*/ 499 h 638"/>
                  <a:gd name="T114" fmla="*/ 1539 w 1844"/>
                  <a:gd name="T115" fmla="*/ 413 h 638"/>
                  <a:gd name="T116" fmla="*/ 1573 w 1844"/>
                  <a:gd name="T117" fmla="*/ 354 h 638"/>
                  <a:gd name="T118" fmla="*/ 1696 w 1844"/>
                  <a:gd name="T119" fmla="*/ 311 h 638"/>
                  <a:gd name="T120" fmla="*/ 1687 w 1844"/>
                  <a:gd name="T121" fmla="*/ 273 h 638"/>
                  <a:gd name="T122" fmla="*/ 1744 w 1844"/>
                  <a:gd name="T123" fmla="*/ 246 h 638"/>
                  <a:gd name="T124" fmla="*/ 1810 w 1844"/>
                  <a:gd name="T125" fmla="*/ 27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44" h="638">
                    <a:moveTo>
                      <a:pt x="1844" y="246"/>
                    </a:moveTo>
                    <a:lnTo>
                      <a:pt x="1843" y="246"/>
                    </a:lnTo>
                    <a:lnTo>
                      <a:pt x="1839" y="246"/>
                    </a:lnTo>
                    <a:lnTo>
                      <a:pt x="1839" y="246"/>
                    </a:lnTo>
                    <a:lnTo>
                      <a:pt x="1839" y="245"/>
                    </a:lnTo>
                    <a:lnTo>
                      <a:pt x="1839" y="245"/>
                    </a:lnTo>
                    <a:lnTo>
                      <a:pt x="1838" y="243"/>
                    </a:lnTo>
                    <a:lnTo>
                      <a:pt x="1838" y="243"/>
                    </a:lnTo>
                    <a:lnTo>
                      <a:pt x="1836" y="243"/>
                    </a:lnTo>
                    <a:lnTo>
                      <a:pt x="1835" y="245"/>
                    </a:lnTo>
                    <a:lnTo>
                      <a:pt x="1835" y="243"/>
                    </a:lnTo>
                    <a:lnTo>
                      <a:pt x="1836" y="243"/>
                    </a:lnTo>
                    <a:lnTo>
                      <a:pt x="1836" y="243"/>
                    </a:lnTo>
                    <a:lnTo>
                      <a:pt x="1835" y="242"/>
                    </a:lnTo>
                    <a:lnTo>
                      <a:pt x="1831" y="239"/>
                    </a:lnTo>
                    <a:lnTo>
                      <a:pt x="1828" y="238"/>
                    </a:lnTo>
                    <a:lnTo>
                      <a:pt x="1827" y="237"/>
                    </a:lnTo>
                    <a:lnTo>
                      <a:pt x="1824" y="234"/>
                    </a:lnTo>
                    <a:lnTo>
                      <a:pt x="1821" y="231"/>
                    </a:lnTo>
                    <a:lnTo>
                      <a:pt x="1818" y="231"/>
                    </a:lnTo>
                    <a:lnTo>
                      <a:pt x="1816" y="231"/>
                    </a:lnTo>
                    <a:lnTo>
                      <a:pt x="1814" y="231"/>
                    </a:lnTo>
                    <a:lnTo>
                      <a:pt x="1812" y="230"/>
                    </a:lnTo>
                    <a:lnTo>
                      <a:pt x="1808" y="228"/>
                    </a:lnTo>
                    <a:lnTo>
                      <a:pt x="1808" y="230"/>
                    </a:lnTo>
                    <a:lnTo>
                      <a:pt x="1812" y="231"/>
                    </a:lnTo>
                    <a:lnTo>
                      <a:pt x="1813" y="231"/>
                    </a:lnTo>
                    <a:lnTo>
                      <a:pt x="1813" y="231"/>
                    </a:lnTo>
                    <a:lnTo>
                      <a:pt x="1812" y="231"/>
                    </a:lnTo>
                    <a:lnTo>
                      <a:pt x="1808" y="231"/>
                    </a:lnTo>
                    <a:lnTo>
                      <a:pt x="1806" y="231"/>
                    </a:lnTo>
                    <a:lnTo>
                      <a:pt x="1806" y="230"/>
                    </a:lnTo>
                    <a:lnTo>
                      <a:pt x="1805" y="230"/>
                    </a:lnTo>
                    <a:lnTo>
                      <a:pt x="1805" y="231"/>
                    </a:lnTo>
                    <a:lnTo>
                      <a:pt x="1805" y="233"/>
                    </a:lnTo>
                    <a:lnTo>
                      <a:pt x="1806" y="233"/>
                    </a:lnTo>
                    <a:lnTo>
                      <a:pt x="1805" y="234"/>
                    </a:lnTo>
                    <a:lnTo>
                      <a:pt x="1804" y="233"/>
                    </a:lnTo>
                    <a:lnTo>
                      <a:pt x="1804" y="233"/>
                    </a:lnTo>
                    <a:lnTo>
                      <a:pt x="1804" y="231"/>
                    </a:lnTo>
                    <a:lnTo>
                      <a:pt x="1805" y="230"/>
                    </a:lnTo>
                    <a:lnTo>
                      <a:pt x="1806" y="230"/>
                    </a:lnTo>
                    <a:lnTo>
                      <a:pt x="1806" y="228"/>
                    </a:lnTo>
                    <a:lnTo>
                      <a:pt x="1802" y="228"/>
                    </a:lnTo>
                    <a:lnTo>
                      <a:pt x="1801" y="228"/>
                    </a:lnTo>
                    <a:lnTo>
                      <a:pt x="1799" y="227"/>
                    </a:lnTo>
                    <a:lnTo>
                      <a:pt x="1798" y="228"/>
                    </a:lnTo>
                    <a:lnTo>
                      <a:pt x="1791" y="228"/>
                    </a:lnTo>
                    <a:lnTo>
                      <a:pt x="1790" y="228"/>
                    </a:lnTo>
                    <a:lnTo>
                      <a:pt x="1790" y="230"/>
                    </a:lnTo>
                    <a:lnTo>
                      <a:pt x="1790" y="230"/>
                    </a:lnTo>
                    <a:lnTo>
                      <a:pt x="1791" y="230"/>
                    </a:lnTo>
                    <a:lnTo>
                      <a:pt x="1793" y="230"/>
                    </a:lnTo>
                    <a:lnTo>
                      <a:pt x="1793" y="230"/>
                    </a:lnTo>
                    <a:lnTo>
                      <a:pt x="1794" y="231"/>
                    </a:lnTo>
                    <a:lnTo>
                      <a:pt x="1795" y="231"/>
                    </a:lnTo>
                    <a:lnTo>
                      <a:pt x="1795" y="233"/>
                    </a:lnTo>
                    <a:lnTo>
                      <a:pt x="1795" y="234"/>
                    </a:lnTo>
                    <a:lnTo>
                      <a:pt x="1797" y="235"/>
                    </a:lnTo>
                    <a:lnTo>
                      <a:pt x="1795" y="237"/>
                    </a:lnTo>
                    <a:lnTo>
                      <a:pt x="1794" y="237"/>
                    </a:lnTo>
                    <a:lnTo>
                      <a:pt x="1794" y="238"/>
                    </a:lnTo>
                    <a:lnTo>
                      <a:pt x="1794" y="238"/>
                    </a:lnTo>
                    <a:lnTo>
                      <a:pt x="1795" y="239"/>
                    </a:lnTo>
                    <a:lnTo>
                      <a:pt x="1797" y="239"/>
                    </a:lnTo>
                    <a:lnTo>
                      <a:pt x="1798" y="241"/>
                    </a:lnTo>
                    <a:lnTo>
                      <a:pt x="1799" y="241"/>
                    </a:lnTo>
                    <a:lnTo>
                      <a:pt x="1798" y="242"/>
                    </a:lnTo>
                    <a:lnTo>
                      <a:pt x="1797" y="243"/>
                    </a:lnTo>
                    <a:lnTo>
                      <a:pt x="1797" y="243"/>
                    </a:lnTo>
                    <a:lnTo>
                      <a:pt x="1797" y="245"/>
                    </a:lnTo>
                    <a:lnTo>
                      <a:pt x="1795" y="245"/>
                    </a:lnTo>
                    <a:lnTo>
                      <a:pt x="1795" y="245"/>
                    </a:lnTo>
                    <a:lnTo>
                      <a:pt x="1795" y="242"/>
                    </a:lnTo>
                    <a:lnTo>
                      <a:pt x="1795" y="241"/>
                    </a:lnTo>
                    <a:lnTo>
                      <a:pt x="1794" y="241"/>
                    </a:lnTo>
                    <a:lnTo>
                      <a:pt x="1794" y="241"/>
                    </a:lnTo>
                    <a:lnTo>
                      <a:pt x="1793" y="243"/>
                    </a:lnTo>
                    <a:lnTo>
                      <a:pt x="1791" y="243"/>
                    </a:lnTo>
                    <a:lnTo>
                      <a:pt x="1791" y="242"/>
                    </a:lnTo>
                    <a:lnTo>
                      <a:pt x="1791" y="241"/>
                    </a:lnTo>
                    <a:lnTo>
                      <a:pt x="1791" y="241"/>
                    </a:lnTo>
                    <a:lnTo>
                      <a:pt x="1790" y="239"/>
                    </a:lnTo>
                    <a:lnTo>
                      <a:pt x="1790" y="238"/>
                    </a:lnTo>
                    <a:lnTo>
                      <a:pt x="1789" y="238"/>
                    </a:lnTo>
                    <a:lnTo>
                      <a:pt x="1786" y="238"/>
                    </a:lnTo>
                    <a:lnTo>
                      <a:pt x="1786" y="238"/>
                    </a:lnTo>
                    <a:lnTo>
                      <a:pt x="1786" y="235"/>
                    </a:lnTo>
                    <a:lnTo>
                      <a:pt x="1787" y="234"/>
                    </a:lnTo>
                    <a:lnTo>
                      <a:pt x="1787" y="233"/>
                    </a:lnTo>
                    <a:lnTo>
                      <a:pt x="1787" y="231"/>
                    </a:lnTo>
                    <a:lnTo>
                      <a:pt x="1786" y="230"/>
                    </a:lnTo>
                    <a:lnTo>
                      <a:pt x="1786" y="228"/>
                    </a:lnTo>
                    <a:lnTo>
                      <a:pt x="1786" y="227"/>
                    </a:lnTo>
                    <a:lnTo>
                      <a:pt x="1786" y="226"/>
                    </a:lnTo>
                    <a:lnTo>
                      <a:pt x="1787" y="223"/>
                    </a:lnTo>
                    <a:lnTo>
                      <a:pt x="1786" y="223"/>
                    </a:lnTo>
                    <a:lnTo>
                      <a:pt x="1785" y="222"/>
                    </a:lnTo>
                    <a:lnTo>
                      <a:pt x="1785" y="223"/>
                    </a:lnTo>
                    <a:lnTo>
                      <a:pt x="1783" y="223"/>
                    </a:lnTo>
                    <a:lnTo>
                      <a:pt x="1783" y="223"/>
                    </a:lnTo>
                    <a:lnTo>
                      <a:pt x="1780" y="223"/>
                    </a:lnTo>
                    <a:lnTo>
                      <a:pt x="1782" y="222"/>
                    </a:lnTo>
                    <a:lnTo>
                      <a:pt x="1782" y="220"/>
                    </a:lnTo>
                    <a:lnTo>
                      <a:pt x="1782" y="219"/>
                    </a:lnTo>
                    <a:lnTo>
                      <a:pt x="1782" y="219"/>
                    </a:lnTo>
                    <a:lnTo>
                      <a:pt x="1780" y="218"/>
                    </a:lnTo>
                    <a:lnTo>
                      <a:pt x="1763" y="208"/>
                    </a:lnTo>
                    <a:lnTo>
                      <a:pt x="1760" y="208"/>
                    </a:lnTo>
                    <a:lnTo>
                      <a:pt x="1759" y="207"/>
                    </a:lnTo>
                    <a:lnTo>
                      <a:pt x="1757" y="207"/>
                    </a:lnTo>
                    <a:lnTo>
                      <a:pt x="1756" y="207"/>
                    </a:lnTo>
                    <a:lnTo>
                      <a:pt x="1756" y="207"/>
                    </a:lnTo>
                    <a:lnTo>
                      <a:pt x="1755" y="207"/>
                    </a:lnTo>
                    <a:lnTo>
                      <a:pt x="1756" y="205"/>
                    </a:lnTo>
                    <a:lnTo>
                      <a:pt x="1756" y="205"/>
                    </a:lnTo>
                    <a:lnTo>
                      <a:pt x="1755" y="204"/>
                    </a:lnTo>
                    <a:lnTo>
                      <a:pt x="1748" y="200"/>
                    </a:lnTo>
                    <a:lnTo>
                      <a:pt x="1746" y="200"/>
                    </a:lnTo>
                    <a:lnTo>
                      <a:pt x="1748" y="201"/>
                    </a:lnTo>
                    <a:lnTo>
                      <a:pt x="1752" y="204"/>
                    </a:lnTo>
                    <a:lnTo>
                      <a:pt x="1753" y="204"/>
                    </a:lnTo>
                    <a:lnTo>
                      <a:pt x="1752" y="205"/>
                    </a:lnTo>
                    <a:lnTo>
                      <a:pt x="1751" y="205"/>
                    </a:lnTo>
                    <a:lnTo>
                      <a:pt x="1751" y="205"/>
                    </a:lnTo>
                    <a:lnTo>
                      <a:pt x="1751" y="204"/>
                    </a:lnTo>
                    <a:lnTo>
                      <a:pt x="1751" y="203"/>
                    </a:lnTo>
                    <a:lnTo>
                      <a:pt x="1748" y="201"/>
                    </a:lnTo>
                    <a:lnTo>
                      <a:pt x="1745" y="201"/>
                    </a:lnTo>
                    <a:lnTo>
                      <a:pt x="1744" y="200"/>
                    </a:lnTo>
                    <a:lnTo>
                      <a:pt x="1742" y="200"/>
                    </a:lnTo>
                    <a:lnTo>
                      <a:pt x="1742" y="199"/>
                    </a:lnTo>
                    <a:lnTo>
                      <a:pt x="1744" y="199"/>
                    </a:lnTo>
                    <a:lnTo>
                      <a:pt x="1745" y="200"/>
                    </a:lnTo>
                    <a:lnTo>
                      <a:pt x="1744" y="197"/>
                    </a:lnTo>
                    <a:lnTo>
                      <a:pt x="1741" y="196"/>
                    </a:lnTo>
                    <a:lnTo>
                      <a:pt x="1737" y="194"/>
                    </a:lnTo>
                    <a:lnTo>
                      <a:pt x="1736" y="194"/>
                    </a:lnTo>
                    <a:lnTo>
                      <a:pt x="1734" y="193"/>
                    </a:lnTo>
                    <a:lnTo>
                      <a:pt x="1734" y="193"/>
                    </a:lnTo>
                    <a:lnTo>
                      <a:pt x="1733" y="193"/>
                    </a:lnTo>
                    <a:lnTo>
                      <a:pt x="1730" y="193"/>
                    </a:lnTo>
                    <a:lnTo>
                      <a:pt x="1729" y="192"/>
                    </a:lnTo>
                    <a:lnTo>
                      <a:pt x="1729" y="192"/>
                    </a:lnTo>
                    <a:lnTo>
                      <a:pt x="1727" y="192"/>
                    </a:lnTo>
                    <a:lnTo>
                      <a:pt x="1721" y="186"/>
                    </a:lnTo>
                    <a:lnTo>
                      <a:pt x="1717" y="185"/>
                    </a:lnTo>
                    <a:lnTo>
                      <a:pt x="1717" y="185"/>
                    </a:lnTo>
                    <a:lnTo>
                      <a:pt x="1717" y="184"/>
                    </a:lnTo>
                    <a:lnTo>
                      <a:pt x="1715" y="184"/>
                    </a:lnTo>
                    <a:lnTo>
                      <a:pt x="1711" y="182"/>
                    </a:lnTo>
                    <a:lnTo>
                      <a:pt x="1704" y="181"/>
                    </a:lnTo>
                    <a:lnTo>
                      <a:pt x="1699" y="179"/>
                    </a:lnTo>
                    <a:lnTo>
                      <a:pt x="1693" y="178"/>
                    </a:lnTo>
                    <a:lnTo>
                      <a:pt x="1688" y="175"/>
                    </a:lnTo>
                    <a:lnTo>
                      <a:pt x="1684" y="174"/>
                    </a:lnTo>
                    <a:lnTo>
                      <a:pt x="1683" y="173"/>
                    </a:lnTo>
                    <a:lnTo>
                      <a:pt x="1680" y="173"/>
                    </a:lnTo>
                    <a:lnTo>
                      <a:pt x="1674" y="174"/>
                    </a:lnTo>
                    <a:lnTo>
                      <a:pt x="1669" y="174"/>
                    </a:lnTo>
                    <a:lnTo>
                      <a:pt x="1664" y="174"/>
                    </a:lnTo>
                    <a:lnTo>
                      <a:pt x="1659" y="174"/>
                    </a:lnTo>
                    <a:lnTo>
                      <a:pt x="1657" y="174"/>
                    </a:lnTo>
                    <a:lnTo>
                      <a:pt x="1654" y="173"/>
                    </a:lnTo>
                    <a:lnTo>
                      <a:pt x="1653" y="173"/>
                    </a:lnTo>
                    <a:lnTo>
                      <a:pt x="1653" y="175"/>
                    </a:lnTo>
                    <a:lnTo>
                      <a:pt x="1650" y="174"/>
                    </a:lnTo>
                    <a:lnTo>
                      <a:pt x="1647" y="173"/>
                    </a:lnTo>
                    <a:lnTo>
                      <a:pt x="1645" y="171"/>
                    </a:lnTo>
                    <a:lnTo>
                      <a:pt x="1638" y="171"/>
                    </a:lnTo>
                    <a:lnTo>
                      <a:pt x="1630" y="170"/>
                    </a:lnTo>
                    <a:lnTo>
                      <a:pt x="1626" y="169"/>
                    </a:lnTo>
                    <a:lnTo>
                      <a:pt x="1620" y="169"/>
                    </a:lnTo>
                    <a:lnTo>
                      <a:pt x="1621" y="173"/>
                    </a:lnTo>
                    <a:lnTo>
                      <a:pt x="1621" y="174"/>
                    </a:lnTo>
                    <a:lnTo>
                      <a:pt x="1619" y="177"/>
                    </a:lnTo>
                    <a:lnTo>
                      <a:pt x="1617" y="178"/>
                    </a:lnTo>
                    <a:lnTo>
                      <a:pt x="1617" y="178"/>
                    </a:lnTo>
                    <a:lnTo>
                      <a:pt x="1621" y="179"/>
                    </a:lnTo>
                    <a:lnTo>
                      <a:pt x="1623" y="184"/>
                    </a:lnTo>
                    <a:lnTo>
                      <a:pt x="1626" y="186"/>
                    </a:lnTo>
                    <a:lnTo>
                      <a:pt x="1627" y="189"/>
                    </a:lnTo>
                    <a:lnTo>
                      <a:pt x="1627" y="190"/>
                    </a:lnTo>
                    <a:lnTo>
                      <a:pt x="1621" y="194"/>
                    </a:lnTo>
                    <a:lnTo>
                      <a:pt x="1616" y="196"/>
                    </a:lnTo>
                    <a:lnTo>
                      <a:pt x="1611" y="196"/>
                    </a:lnTo>
                    <a:lnTo>
                      <a:pt x="1608" y="193"/>
                    </a:lnTo>
                    <a:lnTo>
                      <a:pt x="1608" y="190"/>
                    </a:lnTo>
                    <a:lnTo>
                      <a:pt x="1604" y="188"/>
                    </a:lnTo>
                    <a:lnTo>
                      <a:pt x="1600" y="186"/>
                    </a:lnTo>
                    <a:lnTo>
                      <a:pt x="1597" y="186"/>
                    </a:lnTo>
                    <a:lnTo>
                      <a:pt x="1596" y="186"/>
                    </a:lnTo>
                    <a:lnTo>
                      <a:pt x="1596" y="182"/>
                    </a:lnTo>
                    <a:lnTo>
                      <a:pt x="1594" y="179"/>
                    </a:lnTo>
                    <a:lnTo>
                      <a:pt x="1593" y="178"/>
                    </a:lnTo>
                    <a:lnTo>
                      <a:pt x="1592" y="177"/>
                    </a:lnTo>
                    <a:lnTo>
                      <a:pt x="1590" y="177"/>
                    </a:lnTo>
                    <a:lnTo>
                      <a:pt x="1589" y="177"/>
                    </a:lnTo>
                    <a:lnTo>
                      <a:pt x="1582" y="181"/>
                    </a:lnTo>
                    <a:lnTo>
                      <a:pt x="1579" y="181"/>
                    </a:lnTo>
                    <a:lnTo>
                      <a:pt x="1579" y="181"/>
                    </a:lnTo>
                    <a:lnTo>
                      <a:pt x="1570" y="181"/>
                    </a:lnTo>
                    <a:lnTo>
                      <a:pt x="1567" y="179"/>
                    </a:lnTo>
                    <a:lnTo>
                      <a:pt x="1553" y="179"/>
                    </a:lnTo>
                    <a:lnTo>
                      <a:pt x="1549" y="177"/>
                    </a:lnTo>
                    <a:lnTo>
                      <a:pt x="1547" y="177"/>
                    </a:lnTo>
                    <a:lnTo>
                      <a:pt x="1544" y="177"/>
                    </a:lnTo>
                    <a:lnTo>
                      <a:pt x="1541" y="177"/>
                    </a:lnTo>
                    <a:lnTo>
                      <a:pt x="1539" y="177"/>
                    </a:lnTo>
                    <a:lnTo>
                      <a:pt x="1536" y="178"/>
                    </a:lnTo>
                    <a:lnTo>
                      <a:pt x="1529" y="178"/>
                    </a:lnTo>
                    <a:lnTo>
                      <a:pt x="1526" y="179"/>
                    </a:lnTo>
                    <a:lnTo>
                      <a:pt x="1524" y="181"/>
                    </a:lnTo>
                    <a:lnTo>
                      <a:pt x="1520" y="184"/>
                    </a:lnTo>
                    <a:lnTo>
                      <a:pt x="1518" y="185"/>
                    </a:lnTo>
                    <a:lnTo>
                      <a:pt x="1518" y="188"/>
                    </a:lnTo>
                    <a:lnTo>
                      <a:pt x="1520" y="190"/>
                    </a:lnTo>
                    <a:lnTo>
                      <a:pt x="1520" y="193"/>
                    </a:lnTo>
                    <a:lnTo>
                      <a:pt x="1518" y="194"/>
                    </a:lnTo>
                    <a:lnTo>
                      <a:pt x="1517" y="194"/>
                    </a:lnTo>
                    <a:lnTo>
                      <a:pt x="1515" y="199"/>
                    </a:lnTo>
                    <a:lnTo>
                      <a:pt x="1514" y="200"/>
                    </a:lnTo>
                    <a:lnTo>
                      <a:pt x="1511" y="200"/>
                    </a:lnTo>
                    <a:lnTo>
                      <a:pt x="1513" y="199"/>
                    </a:lnTo>
                    <a:lnTo>
                      <a:pt x="1514" y="199"/>
                    </a:lnTo>
                    <a:lnTo>
                      <a:pt x="1517" y="193"/>
                    </a:lnTo>
                    <a:lnTo>
                      <a:pt x="1517" y="192"/>
                    </a:lnTo>
                    <a:lnTo>
                      <a:pt x="1514" y="190"/>
                    </a:lnTo>
                    <a:lnTo>
                      <a:pt x="1514" y="189"/>
                    </a:lnTo>
                    <a:lnTo>
                      <a:pt x="1513" y="185"/>
                    </a:lnTo>
                    <a:lnTo>
                      <a:pt x="1513" y="182"/>
                    </a:lnTo>
                    <a:lnTo>
                      <a:pt x="1513" y="179"/>
                    </a:lnTo>
                    <a:lnTo>
                      <a:pt x="1510" y="178"/>
                    </a:lnTo>
                    <a:lnTo>
                      <a:pt x="1503" y="177"/>
                    </a:lnTo>
                    <a:lnTo>
                      <a:pt x="1500" y="175"/>
                    </a:lnTo>
                    <a:lnTo>
                      <a:pt x="1499" y="174"/>
                    </a:lnTo>
                    <a:lnTo>
                      <a:pt x="1500" y="171"/>
                    </a:lnTo>
                    <a:lnTo>
                      <a:pt x="1500" y="170"/>
                    </a:lnTo>
                    <a:lnTo>
                      <a:pt x="1500" y="169"/>
                    </a:lnTo>
                    <a:lnTo>
                      <a:pt x="1502" y="167"/>
                    </a:lnTo>
                    <a:lnTo>
                      <a:pt x="1502" y="164"/>
                    </a:lnTo>
                    <a:lnTo>
                      <a:pt x="1502" y="163"/>
                    </a:lnTo>
                    <a:lnTo>
                      <a:pt x="1500" y="160"/>
                    </a:lnTo>
                    <a:lnTo>
                      <a:pt x="1499" y="159"/>
                    </a:lnTo>
                    <a:lnTo>
                      <a:pt x="1499" y="158"/>
                    </a:lnTo>
                    <a:lnTo>
                      <a:pt x="1495" y="155"/>
                    </a:lnTo>
                    <a:lnTo>
                      <a:pt x="1487" y="152"/>
                    </a:lnTo>
                    <a:lnTo>
                      <a:pt x="1480" y="150"/>
                    </a:lnTo>
                    <a:lnTo>
                      <a:pt x="1473" y="150"/>
                    </a:lnTo>
                    <a:lnTo>
                      <a:pt x="1464" y="148"/>
                    </a:lnTo>
                    <a:lnTo>
                      <a:pt x="1456" y="148"/>
                    </a:lnTo>
                    <a:lnTo>
                      <a:pt x="1452" y="150"/>
                    </a:lnTo>
                    <a:lnTo>
                      <a:pt x="1446" y="150"/>
                    </a:lnTo>
                    <a:lnTo>
                      <a:pt x="1438" y="151"/>
                    </a:lnTo>
                    <a:lnTo>
                      <a:pt x="1431" y="154"/>
                    </a:lnTo>
                    <a:lnTo>
                      <a:pt x="1427" y="154"/>
                    </a:lnTo>
                    <a:lnTo>
                      <a:pt x="1420" y="154"/>
                    </a:lnTo>
                    <a:lnTo>
                      <a:pt x="1418" y="154"/>
                    </a:lnTo>
                    <a:lnTo>
                      <a:pt x="1408" y="151"/>
                    </a:lnTo>
                    <a:lnTo>
                      <a:pt x="1411" y="151"/>
                    </a:lnTo>
                    <a:lnTo>
                      <a:pt x="1412" y="150"/>
                    </a:lnTo>
                    <a:lnTo>
                      <a:pt x="1408" y="145"/>
                    </a:lnTo>
                    <a:lnTo>
                      <a:pt x="1407" y="144"/>
                    </a:lnTo>
                    <a:lnTo>
                      <a:pt x="1401" y="143"/>
                    </a:lnTo>
                    <a:lnTo>
                      <a:pt x="1400" y="143"/>
                    </a:lnTo>
                    <a:lnTo>
                      <a:pt x="1399" y="143"/>
                    </a:lnTo>
                    <a:lnTo>
                      <a:pt x="1392" y="145"/>
                    </a:lnTo>
                    <a:lnTo>
                      <a:pt x="1389" y="145"/>
                    </a:lnTo>
                    <a:lnTo>
                      <a:pt x="1393" y="144"/>
                    </a:lnTo>
                    <a:lnTo>
                      <a:pt x="1394" y="143"/>
                    </a:lnTo>
                    <a:lnTo>
                      <a:pt x="1396" y="141"/>
                    </a:lnTo>
                    <a:lnTo>
                      <a:pt x="1396" y="140"/>
                    </a:lnTo>
                    <a:lnTo>
                      <a:pt x="1396" y="140"/>
                    </a:lnTo>
                    <a:lnTo>
                      <a:pt x="1389" y="140"/>
                    </a:lnTo>
                    <a:lnTo>
                      <a:pt x="1389" y="140"/>
                    </a:lnTo>
                    <a:lnTo>
                      <a:pt x="1388" y="139"/>
                    </a:lnTo>
                    <a:lnTo>
                      <a:pt x="1386" y="139"/>
                    </a:lnTo>
                    <a:lnTo>
                      <a:pt x="1382" y="137"/>
                    </a:lnTo>
                    <a:lnTo>
                      <a:pt x="1380" y="136"/>
                    </a:lnTo>
                    <a:lnTo>
                      <a:pt x="1377" y="136"/>
                    </a:lnTo>
                    <a:lnTo>
                      <a:pt x="1377" y="136"/>
                    </a:lnTo>
                    <a:lnTo>
                      <a:pt x="1377" y="135"/>
                    </a:lnTo>
                    <a:lnTo>
                      <a:pt x="1377" y="135"/>
                    </a:lnTo>
                    <a:lnTo>
                      <a:pt x="1378" y="135"/>
                    </a:lnTo>
                    <a:lnTo>
                      <a:pt x="1381" y="133"/>
                    </a:lnTo>
                    <a:lnTo>
                      <a:pt x="1388" y="133"/>
                    </a:lnTo>
                    <a:lnTo>
                      <a:pt x="1389" y="132"/>
                    </a:lnTo>
                    <a:lnTo>
                      <a:pt x="1389" y="130"/>
                    </a:lnTo>
                    <a:lnTo>
                      <a:pt x="1388" y="130"/>
                    </a:lnTo>
                    <a:lnTo>
                      <a:pt x="1386" y="128"/>
                    </a:lnTo>
                    <a:lnTo>
                      <a:pt x="1384" y="126"/>
                    </a:lnTo>
                    <a:lnTo>
                      <a:pt x="1377" y="124"/>
                    </a:lnTo>
                    <a:lnTo>
                      <a:pt x="1370" y="124"/>
                    </a:lnTo>
                    <a:lnTo>
                      <a:pt x="1359" y="122"/>
                    </a:lnTo>
                    <a:lnTo>
                      <a:pt x="1358" y="122"/>
                    </a:lnTo>
                    <a:lnTo>
                      <a:pt x="1356" y="124"/>
                    </a:lnTo>
                    <a:lnTo>
                      <a:pt x="1354" y="125"/>
                    </a:lnTo>
                    <a:lnTo>
                      <a:pt x="1347" y="132"/>
                    </a:lnTo>
                    <a:lnTo>
                      <a:pt x="1344" y="133"/>
                    </a:lnTo>
                    <a:lnTo>
                      <a:pt x="1341" y="135"/>
                    </a:lnTo>
                    <a:lnTo>
                      <a:pt x="1335" y="136"/>
                    </a:lnTo>
                    <a:lnTo>
                      <a:pt x="1333" y="136"/>
                    </a:lnTo>
                    <a:lnTo>
                      <a:pt x="1332" y="135"/>
                    </a:lnTo>
                    <a:lnTo>
                      <a:pt x="1332" y="135"/>
                    </a:lnTo>
                    <a:lnTo>
                      <a:pt x="1333" y="133"/>
                    </a:lnTo>
                    <a:lnTo>
                      <a:pt x="1333" y="133"/>
                    </a:lnTo>
                    <a:lnTo>
                      <a:pt x="1332" y="132"/>
                    </a:lnTo>
                    <a:lnTo>
                      <a:pt x="1333" y="132"/>
                    </a:lnTo>
                    <a:lnTo>
                      <a:pt x="1333" y="132"/>
                    </a:lnTo>
                    <a:lnTo>
                      <a:pt x="1335" y="132"/>
                    </a:lnTo>
                    <a:lnTo>
                      <a:pt x="1336" y="132"/>
                    </a:lnTo>
                    <a:lnTo>
                      <a:pt x="1340" y="130"/>
                    </a:lnTo>
                    <a:lnTo>
                      <a:pt x="1340" y="129"/>
                    </a:lnTo>
                    <a:lnTo>
                      <a:pt x="1340" y="128"/>
                    </a:lnTo>
                    <a:lnTo>
                      <a:pt x="1340" y="126"/>
                    </a:lnTo>
                    <a:lnTo>
                      <a:pt x="1340" y="125"/>
                    </a:lnTo>
                    <a:lnTo>
                      <a:pt x="1340" y="125"/>
                    </a:lnTo>
                    <a:lnTo>
                      <a:pt x="1341" y="125"/>
                    </a:lnTo>
                    <a:lnTo>
                      <a:pt x="1344" y="126"/>
                    </a:lnTo>
                    <a:lnTo>
                      <a:pt x="1344" y="126"/>
                    </a:lnTo>
                    <a:lnTo>
                      <a:pt x="1346" y="126"/>
                    </a:lnTo>
                    <a:lnTo>
                      <a:pt x="1343" y="130"/>
                    </a:lnTo>
                    <a:lnTo>
                      <a:pt x="1344" y="130"/>
                    </a:lnTo>
                    <a:lnTo>
                      <a:pt x="1348" y="129"/>
                    </a:lnTo>
                    <a:lnTo>
                      <a:pt x="1350" y="126"/>
                    </a:lnTo>
                    <a:lnTo>
                      <a:pt x="1352" y="125"/>
                    </a:lnTo>
                    <a:lnTo>
                      <a:pt x="1352" y="124"/>
                    </a:lnTo>
                    <a:lnTo>
                      <a:pt x="1350" y="124"/>
                    </a:lnTo>
                    <a:lnTo>
                      <a:pt x="1332" y="124"/>
                    </a:lnTo>
                    <a:lnTo>
                      <a:pt x="1327" y="126"/>
                    </a:lnTo>
                    <a:lnTo>
                      <a:pt x="1324" y="125"/>
                    </a:lnTo>
                    <a:lnTo>
                      <a:pt x="1322" y="124"/>
                    </a:lnTo>
                    <a:lnTo>
                      <a:pt x="1325" y="124"/>
                    </a:lnTo>
                    <a:lnTo>
                      <a:pt x="1328" y="124"/>
                    </a:lnTo>
                    <a:lnTo>
                      <a:pt x="1329" y="121"/>
                    </a:lnTo>
                    <a:lnTo>
                      <a:pt x="1331" y="121"/>
                    </a:lnTo>
                    <a:lnTo>
                      <a:pt x="1335" y="121"/>
                    </a:lnTo>
                    <a:lnTo>
                      <a:pt x="1337" y="122"/>
                    </a:lnTo>
                    <a:lnTo>
                      <a:pt x="1346" y="122"/>
                    </a:lnTo>
                    <a:lnTo>
                      <a:pt x="1346" y="120"/>
                    </a:lnTo>
                    <a:lnTo>
                      <a:pt x="1344" y="120"/>
                    </a:lnTo>
                    <a:lnTo>
                      <a:pt x="1340" y="120"/>
                    </a:lnTo>
                    <a:lnTo>
                      <a:pt x="1337" y="118"/>
                    </a:lnTo>
                    <a:lnTo>
                      <a:pt x="1335" y="117"/>
                    </a:lnTo>
                    <a:lnTo>
                      <a:pt x="1327" y="117"/>
                    </a:lnTo>
                    <a:lnTo>
                      <a:pt x="1324" y="116"/>
                    </a:lnTo>
                    <a:lnTo>
                      <a:pt x="1317" y="116"/>
                    </a:lnTo>
                    <a:lnTo>
                      <a:pt x="1316" y="114"/>
                    </a:lnTo>
                    <a:lnTo>
                      <a:pt x="1299" y="114"/>
                    </a:lnTo>
                    <a:lnTo>
                      <a:pt x="1293" y="113"/>
                    </a:lnTo>
                    <a:lnTo>
                      <a:pt x="1290" y="111"/>
                    </a:lnTo>
                    <a:lnTo>
                      <a:pt x="1284" y="110"/>
                    </a:lnTo>
                    <a:lnTo>
                      <a:pt x="1283" y="110"/>
                    </a:lnTo>
                    <a:lnTo>
                      <a:pt x="1283" y="111"/>
                    </a:lnTo>
                    <a:lnTo>
                      <a:pt x="1283" y="111"/>
                    </a:lnTo>
                    <a:lnTo>
                      <a:pt x="1286" y="114"/>
                    </a:lnTo>
                    <a:lnTo>
                      <a:pt x="1287" y="116"/>
                    </a:lnTo>
                    <a:lnTo>
                      <a:pt x="1287" y="117"/>
                    </a:lnTo>
                    <a:lnTo>
                      <a:pt x="1283" y="118"/>
                    </a:lnTo>
                    <a:lnTo>
                      <a:pt x="1280" y="120"/>
                    </a:lnTo>
                    <a:lnTo>
                      <a:pt x="1271" y="120"/>
                    </a:lnTo>
                    <a:lnTo>
                      <a:pt x="1269" y="120"/>
                    </a:lnTo>
                    <a:lnTo>
                      <a:pt x="1265" y="122"/>
                    </a:lnTo>
                    <a:lnTo>
                      <a:pt x="1265" y="124"/>
                    </a:lnTo>
                    <a:lnTo>
                      <a:pt x="1265" y="126"/>
                    </a:lnTo>
                    <a:lnTo>
                      <a:pt x="1269" y="126"/>
                    </a:lnTo>
                    <a:lnTo>
                      <a:pt x="1269" y="125"/>
                    </a:lnTo>
                    <a:lnTo>
                      <a:pt x="1271" y="125"/>
                    </a:lnTo>
                    <a:lnTo>
                      <a:pt x="1276" y="125"/>
                    </a:lnTo>
                    <a:lnTo>
                      <a:pt x="1278" y="125"/>
                    </a:lnTo>
                    <a:lnTo>
                      <a:pt x="1275" y="126"/>
                    </a:lnTo>
                    <a:lnTo>
                      <a:pt x="1274" y="126"/>
                    </a:lnTo>
                    <a:lnTo>
                      <a:pt x="1271" y="129"/>
                    </a:lnTo>
                    <a:lnTo>
                      <a:pt x="1268" y="130"/>
                    </a:lnTo>
                    <a:lnTo>
                      <a:pt x="1271" y="132"/>
                    </a:lnTo>
                    <a:lnTo>
                      <a:pt x="1272" y="132"/>
                    </a:lnTo>
                    <a:lnTo>
                      <a:pt x="1272" y="136"/>
                    </a:lnTo>
                    <a:lnTo>
                      <a:pt x="1275" y="139"/>
                    </a:lnTo>
                    <a:lnTo>
                      <a:pt x="1275" y="140"/>
                    </a:lnTo>
                    <a:lnTo>
                      <a:pt x="1271" y="140"/>
                    </a:lnTo>
                    <a:lnTo>
                      <a:pt x="1268" y="141"/>
                    </a:lnTo>
                    <a:lnTo>
                      <a:pt x="1267" y="141"/>
                    </a:lnTo>
                    <a:lnTo>
                      <a:pt x="1264" y="139"/>
                    </a:lnTo>
                    <a:lnTo>
                      <a:pt x="1261" y="137"/>
                    </a:lnTo>
                    <a:lnTo>
                      <a:pt x="1260" y="137"/>
                    </a:lnTo>
                    <a:lnTo>
                      <a:pt x="1259" y="139"/>
                    </a:lnTo>
                    <a:lnTo>
                      <a:pt x="1256" y="139"/>
                    </a:lnTo>
                    <a:lnTo>
                      <a:pt x="1256" y="139"/>
                    </a:lnTo>
                    <a:lnTo>
                      <a:pt x="1255" y="139"/>
                    </a:lnTo>
                    <a:lnTo>
                      <a:pt x="1253" y="140"/>
                    </a:lnTo>
                    <a:lnTo>
                      <a:pt x="1253" y="141"/>
                    </a:lnTo>
                    <a:lnTo>
                      <a:pt x="1252" y="141"/>
                    </a:lnTo>
                    <a:lnTo>
                      <a:pt x="1252" y="143"/>
                    </a:lnTo>
                    <a:lnTo>
                      <a:pt x="1253" y="143"/>
                    </a:lnTo>
                    <a:lnTo>
                      <a:pt x="1253" y="143"/>
                    </a:lnTo>
                    <a:lnTo>
                      <a:pt x="1256" y="144"/>
                    </a:lnTo>
                    <a:lnTo>
                      <a:pt x="1253" y="144"/>
                    </a:lnTo>
                    <a:lnTo>
                      <a:pt x="1253" y="144"/>
                    </a:lnTo>
                    <a:lnTo>
                      <a:pt x="1253" y="145"/>
                    </a:lnTo>
                    <a:lnTo>
                      <a:pt x="1250" y="145"/>
                    </a:lnTo>
                    <a:lnTo>
                      <a:pt x="1252" y="147"/>
                    </a:lnTo>
                    <a:lnTo>
                      <a:pt x="1252" y="147"/>
                    </a:lnTo>
                    <a:lnTo>
                      <a:pt x="1253" y="148"/>
                    </a:lnTo>
                    <a:lnTo>
                      <a:pt x="1252" y="148"/>
                    </a:lnTo>
                    <a:lnTo>
                      <a:pt x="1250" y="147"/>
                    </a:lnTo>
                    <a:lnTo>
                      <a:pt x="1249" y="147"/>
                    </a:lnTo>
                    <a:lnTo>
                      <a:pt x="1246" y="144"/>
                    </a:lnTo>
                    <a:lnTo>
                      <a:pt x="1245" y="143"/>
                    </a:lnTo>
                    <a:lnTo>
                      <a:pt x="1242" y="141"/>
                    </a:lnTo>
                    <a:lnTo>
                      <a:pt x="1234" y="139"/>
                    </a:lnTo>
                    <a:lnTo>
                      <a:pt x="1231" y="137"/>
                    </a:lnTo>
                    <a:lnTo>
                      <a:pt x="1229" y="137"/>
                    </a:lnTo>
                    <a:lnTo>
                      <a:pt x="1225" y="137"/>
                    </a:lnTo>
                    <a:lnTo>
                      <a:pt x="1223" y="139"/>
                    </a:lnTo>
                    <a:lnTo>
                      <a:pt x="1219" y="140"/>
                    </a:lnTo>
                    <a:lnTo>
                      <a:pt x="1216" y="141"/>
                    </a:lnTo>
                    <a:lnTo>
                      <a:pt x="1215" y="143"/>
                    </a:lnTo>
                    <a:lnTo>
                      <a:pt x="1208" y="143"/>
                    </a:lnTo>
                    <a:lnTo>
                      <a:pt x="1204" y="141"/>
                    </a:lnTo>
                    <a:lnTo>
                      <a:pt x="1202" y="140"/>
                    </a:lnTo>
                    <a:lnTo>
                      <a:pt x="1197" y="139"/>
                    </a:lnTo>
                    <a:lnTo>
                      <a:pt x="1195" y="135"/>
                    </a:lnTo>
                    <a:lnTo>
                      <a:pt x="1193" y="135"/>
                    </a:lnTo>
                    <a:lnTo>
                      <a:pt x="1193" y="135"/>
                    </a:lnTo>
                    <a:lnTo>
                      <a:pt x="1193" y="132"/>
                    </a:lnTo>
                    <a:lnTo>
                      <a:pt x="1192" y="132"/>
                    </a:lnTo>
                    <a:lnTo>
                      <a:pt x="1191" y="132"/>
                    </a:lnTo>
                    <a:lnTo>
                      <a:pt x="1188" y="136"/>
                    </a:lnTo>
                    <a:lnTo>
                      <a:pt x="1188" y="137"/>
                    </a:lnTo>
                    <a:lnTo>
                      <a:pt x="1185" y="140"/>
                    </a:lnTo>
                    <a:lnTo>
                      <a:pt x="1185" y="143"/>
                    </a:lnTo>
                    <a:lnTo>
                      <a:pt x="1185" y="144"/>
                    </a:lnTo>
                    <a:lnTo>
                      <a:pt x="1185" y="145"/>
                    </a:lnTo>
                    <a:lnTo>
                      <a:pt x="1184" y="147"/>
                    </a:lnTo>
                    <a:lnTo>
                      <a:pt x="1182" y="148"/>
                    </a:lnTo>
                    <a:lnTo>
                      <a:pt x="1180" y="152"/>
                    </a:lnTo>
                    <a:lnTo>
                      <a:pt x="1178" y="154"/>
                    </a:lnTo>
                    <a:lnTo>
                      <a:pt x="1177" y="155"/>
                    </a:lnTo>
                    <a:lnTo>
                      <a:pt x="1176" y="156"/>
                    </a:lnTo>
                    <a:lnTo>
                      <a:pt x="1174" y="156"/>
                    </a:lnTo>
                    <a:lnTo>
                      <a:pt x="1172" y="155"/>
                    </a:lnTo>
                    <a:lnTo>
                      <a:pt x="1172" y="152"/>
                    </a:lnTo>
                    <a:lnTo>
                      <a:pt x="1170" y="151"/>
                    </a:lnTo>
                    <a:lnTo>
                      <a:pt x="1170" y="154"/>
                    </a:lnTo>
                    <a:lnTo>
                      <a:pt x="1168" y="152"/>
                    </a:lnTo>
                    <a:lnTo>
                      <a:pt x="1165" y="152"/>
                    </a:lnTo>
                    <a:lnTo>
                      <a:pt x="1162" y="150"/>
                    </a:lnTo>
                    <a:lnTo>
                      <a:pt x="1159" y="148"/>
                    </a:lnTo>
                    <a:lnTo>
                      <a:pt x="1155" y="143"/>
                    </a:lnTo>
                    <a:lnTo>
                      <a:pt x="1154" y="140"/>
                    </a:lnTo>
                    <a:lnTo>
                      <a:pt x="1153" y="139"/>
                    </a:lnTo>
                    <a:lnTo>
                      <a:pt x="1150" y="139"/>
                    </a:lnTo>
                    <a:lnTo>
                      <a:pt x="1149" y="137"/>
                    </a:lnTo>
                    <a:lnTo>
                      <a:pt x="1150" y="136"/>
                    </a:lnTo>
                    <a:lnTo>
                      <a:pt x="1154" y="135"/>
                    </a:lnTo>
                    <a:lnTo>
                      <a:pt x="1157" y="135"/>
                    </a:lnTo>
                    <a:lnTo>
                      <a:pt x="1154" y="133"/>
                    </a:lnTo>
                    <a:lnTo>
                      <a:pt x="1153" y="132"/>
                    </a:lnTo>
                    <a:lnTo>
                      <a:pt x="1153" y="130"/>
                    </a:lnTo>
                    <a:lnTo>
                      <a:pt x="1153" y="132"/>
                    </a:lnTo>
                    <a:lnTo>
                      <a:pt x="1153" y="133"/>
                    </a:lnTo>
                    <a:lnTo>
                      <a:pt x="1151" y="135"/>
                    </a:lnTo>
                    <a:lnTo>
                      <a:pt x="1150" y="135"/>
                    </a:lnTo>
                    <a:lnTo>
                      <a:pt x="1143" y="128"/>
                    </a:lnTo>
                    <a:lnTo>
                      <a:pt x="1140" y="124"/>
                    </a:lnTo>
                    <a:lnTo>
                      <a:pt x="1138" y="124"/>
                    </a:lnTo>
                    <a:lnTo>
                      <a:pt x="1136" y="121"/>
                    </a:lnTo>
                    <a:lnTo>
                      <a:pt x="1138" y="121"/>
                    </a:lnTo>
                    <a:lnTo>
                      <a:pt x="1142" y="124"/>
                    </a:lnTo>
                    <a:lnTo>
                      <a:pt x="1144" y="125"/>
                    </a:lnTo>
                    <a:lnTo>
                      <a:pt x="1150" y="128"/>
                    </a:lnTo>
                    <a:lnTo>
                      <a:pt x="1154" y="128"/>
                    </a:lnTo>
                    <a:lnTo>
                      <a:pt x="1155" y="126"/>
                    </a:lnTo>
                    <a:lnTo>
                      <a:pt x="1155" y="122"/>
                    </a:lnTo>
                    <a:lnTo>
                      <a:pt x="1154" y="121"/>
                    </a:lnTo>
                    <a:lnTo>
                      <a:pt x="1153" y="120"/>
                    </a:lnTo>
                    <a:lnTo>
                      <a:pt x="1146" y="120"/>
                    </a:lnTo>
                    <a:lnTo>
                      <a:pt x="1144" y="118"/>
                    </a:lnTo>
                    <a:lnTo>
                      <a:pt x="1146" y="118"/>
                    </a:lnTo>
                    <a:lnTo>
                      <a:pt x="1147" y="118"/>
                    </a:lnTo>
                    <a:lnTo>
                      <a:pt x="1149" y="117"/>
                    </a:lnTo>
                    <a:lnTo>
                      <a:pt x="1153" y="116"/>
                    </a:lnTo>
                    <a:lnTo>
                      <a:pt x="1154" y="114"/>
                    </a:lnTo>
                    <a:lnTo>
                      <a:pt x="1154" y="113"/>
                    </a:lnTo>
                    <a:lnTo>
                      <a:pt x="1151" y="111"/>
                    </a:lnTo>
                    <a:lnTo>
                      <a:pt x="1147" y="110"/>
                    </a:lnTo>
                    <a:lnTo>
                      <a:pt x="1146" y="110"/>
                    </a:lnTo>
                    <a:lnTo>
                      <a:pt x="1147" y="110"/>
                    </a:lnTo>
                    <a:lnTo>
                      <a:pt x="1149" y="109"/>
                    </a:lnTo>
                    <a:lnTo>
                      <a:pt x="1151" y="107"/>
                    </a:lnTo>
                    <a:lnTo>
                      <a:pt x="1151" y="106"/>
                    </a:lnTo>
                    <a:lnTo>
                      <a:pt x="1151" y="106"/>
                    </a:lnTo>
                    <a:lnTo>
                      <a:pt x="1150" y="106"/>
                    </a:lnTo>
                    <a:lnTo>
                      <a:pt x="1150" y="105"/>
                    </a:lnTo>
                    <a:lnTo>
                      <a:pt x="1150" y="105"/>
                    </a:lnTo>
                    <a:lnTo>
                      <a:pt x="1147" y="103"/>
                    </a:lnTo>
                    <a:lnTo>
                      <a:pt x="1146" y="102"/>
                    </a:lnTo>
                    <a:lnTo>
                      <a:pt x="1142" y="102"/>
                    </a:lnTo>
                    <a:lnTo>
                      <a:pt x="1143" y="102"/>
                    </a:lnTo>
                    <a:lnTo>
                      <a:pt x="1143" y="101"/>
                    </a:lnTo>
                    <a:lnTo>
                      <a:pt x="1142" y="101"/>
                    </a:lnTo>
                    <a:lnTo>
                      <a:pt x="1140" y="99"/>
                    </a:lnTo>
                    <a:lnTo>
                      <a:pt x="1139" y="99"/>
                    </a:lnTo>
                    <a:lnTo>
                      <a:pt x="1139" y="98"/>
                    </a:lnTo>
                    <a:lnTo>
                      <a:pt x="1136" y="98"/>
                    </a:lnTo>
                    <a:lnTo>
                      <a:pt x="1128" y="96"/>
                    </a:lnTo>
                    <a:lnTo>
                      <a:pt x="1128" y="96"/>
                    </a:lnTo>
                    <a:lnTo>
                      <a:pt x="1127" y="99"/>
                    </a:lnTo>
                    <a:lnTo>
                      <a:pt x="1123" y="101"/>
                    </a:lnTo>
                    <a:lnTo>
                      <a:pt x="1120" y="99"/>
                    </a:lnTo>
                    <a:lnTo>
                      <a:pt x="1120" y="99"/>
                    </a:lnTo>
                    <a:lnTo>
                      <a:pt x="1120" y="99"/>
                    </a:lnTo>
                    <a:lnTo>
                      <a:pt x="1120" y="98"/>
                    </a:lnTo>
                    <a:lnTo>
                      <a:pt x="1121" y="96"/>
                    </a:lnTo>
                    <a:lnTo>
                      <a:pt x="1120" y="96"/>
                    </a:lnTo>
                    <a:lnTo>
                      <a:pt x="1120" y="96"/>
                    </a:lnTo>
                    <a:lnTo>
                      <a:pt x="1119" y="96"/>
                    </a:lnTo>
                    <a:lnTo>
                      <a:pt x="1116" y="98"/>
                    </a:lnTo>
                    <a:lnTo>
                      <a:pt x="1115" y="98"/>
                    </a:lnTo>
                    <a:lnTo>
                      <a:pt x="1112" y="98"/>
                    </a:lnTo>
                    <a:lnTo>
                      <a:pt x="1112" y="96"/>
                    </a:lnTo>
                    <a:lnTo>
                      <a:pt x="1104" y="92"/>
                    </a:lnTo>
                    <a:lnTo>
                      <a:pt x="1101" y="92"/>
                    </a:lnTo>
                    <a:lnTo>
                      <a:pt x="1098" y="91"/>
                    </a:lnTo>
                    <a:lnTo>
                      <a:pt x="1094" y="92"/>
                    </a:lnTo>
                    <a:lnTo>
                      <a:pt x="1093" y="94"/>
                    </a:lnTo>
                    <a:lnTo>
                      <a:pt x="1091" y="95"/>
                    </a:lnTo>
                    <a:lnTo>
                      <a:pt x="1089" y="94"/>
                    </a:lnTo>
                    <a:lnTo>
                      <a:pt x="1087" y="94"/>
                    </a:lnTo>
                    <a:lnTo>
                      <a:pt x="1086" y="96"/>
                    </a:lnTo>
                    <a:lnTo>
                      <a:pt x="1086" y="99"/>
                    </a:lnTo>
                    <a:lnTo>
                      <a:pt x="1087" y="99"/>
                    </a:lnTo>
                    <a:lnTo>
                      <a:pt x="1087" y="101"/>
                    </a:lnTo>
                    <a:lnTo>
                      <a:pt x="1089" y="102"/>
                    </a:lnTo>
                    <a:lnTo>
                      <a:pt x="1090" y="105"/>
                    </a:lnTo>
                    <a:lnTo>
                      <a:pt x="1089" y="105"/>
                    </a:lnTo>
                    <a:lnTo>
                      <a:pt x="1089" y="105"/>
                    </a:lnTo>
                    <a:lnTo>
                      <a:pt x="1089" y="105"/>
                    </a:lnTo>
                    <a:lnTo>
                      <a:pt x="1087" y="106"/>
                    </a:lnTo>
                    <a:lnTo>
                      <a:pt x="1086" y="109"/>
                    </a:lnTo>
                    <a:lnTo>
                      <a:pt x="1085" y="109"/>
                    </a:lnTo>
                    <a:lnTo>
                      <a:pt x="1083" y="109"/>
                    </a:lnTo>
                    <a:lnTo>
                      <a:pt x="1078" y="107"/>
                    </a:lnTo>
                    <a:lnTo>
                      <a:pt x="1078" y="107"/>
                    </a:lnTo>
                    <a:lnTo>
                      <a:pt x="1078" y="109"/>
                    </a:lnTo>
                    <a:lnTo>
                      <a:pt x="1079" y="110"/>
                    </a:lnTo>
                    <a:lnTo>
                      <a:pt x="1081" y="110"/>
                    </a:lnTo>
                    <a:lnTo>
                      <a:pt x="1079" y="110"/>
                    </a:lnTo>
                    <a:lnTo>
                      <a:pt x="1078" y="111"/>
                    </a:lnTo>
                    <a:lnTo>
                      <a:pt x="1074" y="111"/>
                    </a:lnTo>
                    <a:lnTo>
                      <a:pt x="1072" y="110"/>
                    </a:lnTo>
                    <a:lnTo>
                      <a:pt x="1070" y="109"/>
                    </a:lnTo>
                    <a:lnTo>
                      <a:pt x="1068" y="109"/>
                    </a:lnTo>
                    <a:lnTo>
                      <a:pt x="1064" y="109"/>
                    </a:lnTo>
                    <a:lnTo>
                      <a:pt x="1060" y="110"/>
                    </a:lnTo>
                    <a:lnTo>
                      <a:pt x="1056" y="109"/>
                    </a:lnTo>
                    <a:lnTo>
                      <a:pt x="1048" y="109"/>
                    </a:lnTo>
                    <a:lnTo>
                      <a:pt x="1047" y="109"/>
                    </a:lnTo>
                    <a:lnTo>
                      <a:pt x="1043" y="107"/>
                    </a:lnTo>
                    <a:lnTo>
                      <a:pt x="1037" y="106"/>
                    </a:lnTo>
                    <a:lnTo>
                      <a:pt x="1032" y="103"/>
                    </a:lnTo>
                    <a:lnTo>
                      <a:pt x="1030" y="101"/>
                    </a:lnTo>
                    <a:lnTo>
                      <a:pt x="1032" y="98"/>
                    </a:lnTo>
                    <a:lnTo>
                      <a:pt x="1034" y="98"/>
                    </a:lnTo>
                    <a:lnTo>
                      <a:pt x="1037" y="98"/>
                    </a:lnTo>
                    <a:lnTo>
                      <a:pt x="1037" y="96"/>
                    </a:lnTo>
                    <a:lnTo>
                      <a:pt x="1036" y="96"/>
                    </a:lnTo>
                    <a:lnTo>
                      <a:pt x="1032" y="95"/>
                    </a:lnTo>
                    <a:lnTo>
                      <a:pt x="1018" y="95"/>
                    </a:lnTo>
                    <a:lnTo>
                      <a:pt x="1009" y="94"/>
                    </a:lnTo>
                    <a:lnTo>
                      <a:pt x="996" y="92"/>
                    </a:lnTo>
                    <a:lnTo>
                      <a:pt x="990" y="95"/>
                    </a:lnTo>
                    <a:lnTo>
                      <a:pt x="981" y="95"/>
                    </a:lnTo>
                    <a:lnTo>
                      <a:pt x="979" y="96"/>
                    </a:lnTo>
                    <a:lnTo>
                      <a:pt x="976" y="98"/>
                    </a:lnTo>
                    <a:lnTo>
                      <a:pt x="976" y="99"/>
                    </a:lnTo>
                    <a:lnTo>
                      <a:pt x="977" y="101"/>
                    </a:lnTo>
                    <a:lnTo>
                      <a:pt x="979" y="101"/>
                    </a:lnTo>
                    <a:lnTo>
                      <a:pt x="980" y="101"/>
                    </a:lnTo>
                    <a:lnTo>
                      <a:pt x="979" y="101"/>
                    </a:lnTo>
                    <a:lnTo>
                      <a:pt x="979" y="102"/>
                    </a:lnTo>
                    <a:lnTo>
                      <a:pt x="977" y="102"/>
                    </a:lnTo>
                    <a:lnTo>
                      <a:pt x="976" y="103"/>
                    </a:lnTo>
                    <a:lnTo>
                      <a:pt x="976" y="105"/>
                    </a:lnTo>
                    <a:lnTo>
                      <a:pt x="976" y="107"/>
                    </a:lnTo>
                    <a:lnTo>
                      <a:pt x="975" y="110"/>
                    </a:lnTo>
                    <a:lnTo>
                      <a:pt x="973" y="111"/>
                    </a:lnTo>
                    <a:lnTo>
                      <a:pt x="972" y="113"/>
                    </a:lnTo>
                    <a:lnTo>
                      <a:pt x="973" y="114"/>
                    </a:lnTo>
                    <a:lnTo>
                      <a:pt x="975" y="114"/>
                    </a:lnTo>
                    <a:lnTo>
                      <a:pt x="977" y="116"/>
                    </a:lnTo>
                    <a:lnTo>
                      <a:pt x="977" y="116"/>
                    </a:lnTo>
                    <a:lnTo>
                      <a:pt x="977" y="116"/>
                    </a:lnTo>
                    <a:lnTo>
                      <a:pt x="973" y="116"/>
                    </a:lnTo>
                    <a:lnTo>
                      <a:pt x="972" y="114"/>
                    </a:lnTo>
                    <a:lnTo>
                      <a:pt x="972" y="113"/>
                    </a:lnTo>
                    <a:lnTo>
                      <a:pt x="970" y="111"/>
                    </a:lnTo>
                    <a:lnTo>
                      <a:pt x="972" y="110"/>
                    </a:lnTo>
                    <a:lnTo>
                      <a:pt x="973" y="110"/>
                    </a:lnTo>
                    <a:lnTo>
                      <a:pt x="975" y="107"/>
                    </a:lnTo>
                    <a:lnTo>
                      <a:pt x="975" y="105"/>
                    </a:lnTo>
                    <a:lnTo>
                      <a:pt x="975" y="101"/>
                    </a:lnTo>
                    <a:lnTo>
                      <a:pt x="973" y="99"/>
                    </a:lnTo>
                    <a:lnTo>
                      <a:pt x="972" y="98"/>
                    </a:lnTo>
                    <a:lnTo>
                      <a:pt x="973" y="95"/>
                    </a:lnTo>
                    <a:lnTo>
                      <a:pt x="975" y="94"/>
                    </a:lnTo>
                    <a:lnTo>
                      <a:pt x="973" y="92"/>
                    </a:lnTo>
                    <a:lnTo>
                      <a:pt x="972" y="90"/>
                    </a:lnTo>
                    <a:lnTo>
                      <a:pt x="970" y="88"/>
                    </a:lnTo>
                    <a:lnTo>
                      <a:pt x="969" y="87"/>
                    </a:lnTo>
                    <a:lnTo>
                      <a:pt x="968" y="87"/>
                    </a:lnTo>
                    <a:lnTo>
                      <a:pt x="969" y="90"/>
                    </a:lnTo>
                    <a:lnTo>
                      <a:pt x="968" y="91"/>
                    </a:lnTo>
                    <a:lnTo>
                      <a:pt x="968" y="92"/>
                    </a:lnTo>
                    <a:lnTo>
                      <a:pt x="962" y="92"/>
                    </a:lnTo>
                    <a:lnTo>
                      <a:pt x="960" y="92"/>
                    </a:lnTo>
                    <a:lnTo>
                      <a:pt x="956" y="92"/>
                    </a:lnTo>
                    <a:lnTo>
                      <a:pt x="951" y="90"/>
                    </a:lnTo>
                    <a:lnTo>
                      <a:pt x="950" y="88"/>
                    </a:lnTo>
                    <a:lnTo>
                      <a:pt x="950" y="87"/>
                    </a:lnTo>
                    <a:lnTo>
                      <a:pt x="951" y="86"/>
                    </a:lnTo>
                    <a:lnTo>
                      <a:pt x="953" y="86"/>
                    </a:lnTo>
                    <a:lnTo>
                      <a:pt x="951" y="86"/>
                    </a:lnTo>
                    <a:lnTo>
                      <a:pt x="949" y="86"/>
                    </a:lnTo>
                    <a:lnTo>
                      <a:pt x="947" y="87"/>
                    </a:lnTo>
                    <a:lnTo>
                      <a:pt x="946" y="87"/>
                    </a:lnTo>
                    <a:lnTo>
                      <a:pt x="939" y="86"/>
                    </a:lnTo>
                    <a:lnTo>
                      <a:pt x="937" y="87"/>
                    </a:lnTo>
                    <a:lnTo>
                      <a:pt x="934" y="88"/>
                    </a:lnTo>
                    <a:lnTo>
                      <a:pt x="932" y="88"/>
                    </a:lnTo>
                    <a:lnTo>
                      <a:pt x="932" y="91"/>
                    </a:lnTo>
                    <a:lnTo>
                      <a:pt x="932" y="92"/>
                    </a:lnTo>
                    <a:lnTo>
                      <a:pt x="932" y="92"/>
                    </a:lnTo>
                    <a:lnTo>
                      <a:pt x="937" y="92"/>
                    </a:lnTo>
                    <a:lnTo>
                      <a:pt x="941" y="92"/>
                    </a:lnTo>
                    <a:lnTo>
                      <a:pt x="943" y="91"/>
                    </a:lnTo>
                    <a:lnTo>
                      <a:pt x="945" y="91"/>
                    </a:lnTo>
                    <a:lnTo>
                      <a:pt x="946" y="92"/>
                    </a:lnTo>
                    <a:lnTo>
                      <a:pt x="945" y="94"/>
                    </a:lnTo>
                    <a:lnTo>
                      <a:pt x="941" y="95"/>
                    </a:lnTo>
                    <a:lnTo>
                      <a:pt x="934" y="98"/>
                    </a:lnTo>
                    <a:lnTo>
                      <a:pt x="931" y="98"/>
                    </a:lnTo>
                    <a:lnTo>
                      <a:pt x="928" y="98"/>
                    </a:lnTo>
                    <a:lnTo>
                      <a:pt x="926" y="99"/>
                    </a:lnTo>
                    <a:lnTo>
                      <a:pt x="926" y="101"/>
                    </a:lnTo>
                    <a:lnTo>
                      <a:pt x="919" y="102"/>
                    </a:lnTo>
                    <a:lnTo>
                      <a:pt x="917" y="102"/>
                    </a:lnTo>
                    <a:lnTo>
                      <a:pt x="916" y="102"/>
                    </a:lnTo>
                    <a:lnTo>
                      <a:pt x="915" y="102"/>
                    </a:lnTo>
                    <a:lnTo>
                      <a:pt x="913" y="103"/>
                    </a:lnTo>
                    <a:lnTo>
                      <a:pt x="911" y="105"/>
                    </a:lnTo>
                    <a:lnTo>
                      <a:pt x="905" y="105"/>
                    </a:lnTo>
                    <a:lnTo>
                      <a:pt x="903" y="105"/>
                    </a:lnTo>
                    <a:lnTo>
                      <a:pt x="896" y="105"/>
                    </a:lnTo>
                    <a:lnTo>
                      <a:pt x="894" y="106"/>
                    </a:lnTo>
                    <a:lnTo>
                      <a:pt x="893" y="107"/>
                    </a:lnTo>
                    <a:lnTo>
                      <a:pt x="892" y="109"/>
                    </a:lnTo>
                    <a:lnTo>
                      <a:pt x="892" y="109"/>
                    </a:lnTo>
                    <a:lnTo>
                      <a:pt x="888" y="111"/>
                    </a:lnTo>
                    <a:lnTo>
                      <a:pt x="884" y="113"/>
                    </a:lnTo>
                    <a:lnTo>
                      <a:pt x="881" y="113"/>
                    </a:lnTo>
                    <a:lnTo>
                      <a:pt x="884" y="111"/>
                    </a:lnTo>
                    <a:lnTo>
                      <a:pt x="886" y="109"/>
                    </a:lnTo>
                    <a:lnTo>
                      <a:pt x="893" y="102"/>
                    </a:lnTo>
                    <a:lnTo>
                      <a:pt x="898" y="101"/>
                    </a:lnTo>
                    <a:lnTo>
                      <a:pt x="900" y="101"/>
                    </a:lnTo>
                    <a:lnTo>
                      <a:pt x="904" y="95"/>
                    </a:lnTo>
                    <a:lnTo>
                      <a:pt x="905" y="95"/>
                    </a:lnTo>
                    <a:lnTo>
                      <a:pt x="911" y="95"/>
                    </a:lnTo>
                    <a:lnTo>
                      <a:pt x="915" y="92"/>
                    </a:lnTo>
                    <a:lnTo>
                      <a:pt x="926" y="86"/>
                    </a:lnTo>
                    <a:lnTo>
                      <a:pt x="930" y="84"/>
                    </a:lnTo>
                    <a:lnTo>
                      <a:pt x="934" y="83"/>
                    </a:lnTo>
                    <a:lnTo>
                      <a:pt x="934" y="81"/>
                    </a:lnTo>
                    <a:lnTo>
                      <a:pt x="935" y="80"/>
                    </a:lnTo>
                    <a:lnTo>
                      <a:pt x="934" y="80"/>
                    </a:lnTo>
                    <a:lnTo>
                      <a:pt x="934" y="79"/>
                    </a:lnTo>
                    <a:lnTo>
                      <a:pt x="938" y="77"/>
                    </a:lnTo>
                    <a:lnTo>
                      <a:pt x="939" y="76"/>
                    </a:lnTo>
                    <a:lnTo>
                      <a:pt x="946" y="73"/>
                    </a:lnTo>
                    <a:lnTo>
                      <a:pt x="950" y="72"/>
                    </a:lnTo>
                    <a:lnTo>
                      <a:pt x="957" y="69"/>
                    </a:lnTo>
                    <a:lnTo>
                      <a:pt x="961" y="67"/>
                    </a:lnTo>
                    <a:lnTo>
                      <a:pt x="969" y="64"/>
                    </a:lnTo>
                    <a:lnTo>
                      <a:pt x="976" y="57"/>
                    </a:lnTo>
                    <a:lnTo>
                      <a:pt x="977" y="53"/>
                    </a:lnTo>
                    <a:lnTo>
                      <a:pt x="976" y="53"/>
                    </a:lnTo>
                    <a:lnTo>
                      <a:pt x="973" y="52"/>
                    </a:lnTo>
                    <a:lnTo>
                      <a:pt x="972" y="50"/>
                    </a:lnTo>
                    <a:lnTo>
                      <a:pt x="972" y="50"/>
                    </a:lnTo>
                    <a:lnTo>
                      <a:pt x="969" y="50"/>
                    </a:lnTo>
                    <a:lnTo>
                      <a:pt x="966" y="47"/>
                    </a:lnTo>
                    <a:lnTo>
                      <a:pt x="964" y="45"/>
                    </a:lnTo>
                    <a:lnTo>
                      <a:pt x="964" y="45"/>
                    </a:lnTo>
                    <a:lnTo>
                      <a:pt x="964" y="45"/>
                    </a:lnTo>
                    <a:lnTo>
                      <a:pt x="965" y="45"/>
                    </a:lnTo>
                    <a:lnTo>
                      <a:pt x="970" y="47"/>
                    </a:lnTo>
                    <a:lnTo>
                      <a:pt x="975" y="49"/>
                    </a:lnTo>
                    <a:lnTo>
                      <a:pt x="975" y="49"/>
                    </a:lnTo>
                    <a:lnTo>
                      <a:pt x="976" y="49"/>
                    </a:lnTo>
                    <a:lnTo>
                      <a:pt x="975" y="50"/>
                    </a:lnTo>
                    <a:lnTo>
                      <a:pt x="976" y="50"/>
                    </a:lnTo>
                    <a:lnTo>
                      <a:pt x="976" y="50"/>
                    </a:lnTo>
                    <a:lnTo>
                      <a:pt x="979" y="47"/>
                    </a:lnTo>
                    <a:lnTo>
                      <a:pt x="980" y="43"/>
                    </a:lnTo>
                    <a:lnTo>
                      <a:pt x="979" y="42"/>
                    </a:lnTo>
                    <a:lnTo>
                      <a:pt x="976" y="43"/>
                    </a:lnTo>
                    <a:lnTo>
                      <a:pt x="975" y="38"/>
                    </a:lnTo>
                    <a:lnTo>
                      <a:pt x="973" y="37"/>
                    </a:lnTo>
                    <a:lnTo>
                      <a:pt x="973" y="35"/>
                    </a:lnTo>
                    <a:lnTo>
                      <a:pt x="970" y="35"/>
                    </a:lnTo>
                    <a:lnTo>
                      <a:pt x="969" y="35"/>
                    </a:lnTo>
                    <a:lnTo>
                      <a:pt x="970" y="35"/>
                    </a:lnTo>
                    <a:lnTo>
                      <a:pt x="972" y="37"/>
                    </a:lnTo>
                    <a:lnTo>
                      <a:pt x="970" y="38"/>
                    </a:lnTo>
                    <a:lnTo>
                      <a:pt x="970" y="38"/>
                    </a:lnTo>
                    <a:lnTo>
                      <a:pt x="968" y="39"/>
                    </a:lnTo>
                    <a:lnTo>
                      <a:pt x="965" y="39"/>
                    </a:lnTo>
                    <a:lnTo>
                      <a:pt x="966" y="39"/>
                    </a:lnTo>
                    <a:lnTo>
                      <a:pt x="968" y="38"/>
                    </a:lnTo>
                    <a:lnTo>
                      <a:pt x="966" y="37"/>
                    </a:lnTo>
                    <a:lnTo>
                      <a:pt x="966" y="35"/>
                    </a:lnTo>
                    <a:lnTo>
                      <a:pt x="965" y="31"/>
                    </a:lnTo>
                    <a:lnTo>
                      <a:pt x="962" y="31"/>
                    </a:lnTo>
                    <a:lnTo>
                      <a:pt x="961" y="31"/>
                    </a:lnTo>
                    <a:lnTo>
                      <a:pt x="960" y="31"/>
                    </a:lnTo>
                    <a:lnTo>
                      <a:pt x="958" y="31"/>
                    </a:lnTo>
                    <a:lnTo>
                      <a:pt x="958" y="31"/>
                    </a:lnTo>
                    <a:lnTo>
                      <a:pt x="960" y="30"/>
                    </a:lnTo>
                    <a:lnTo>
                      <a:pt x="957" y="27"/>
                    </a:lnTo>
                    <a:lnTo>
                      <a:pt x="956" y="27"/>
                    </a:lnTo>
                    <a:lnTo>
                      <a:pt x="954" y="26"/>
                    </a:lnTo>
                    <a:lnTo>
                      <a:pt x="951" y="24"/>
                    </a:lnTo>
                    <a:lnTo>
                      <a:pt x="949" y="24"/>
                    </a:lnTo>
                    <a:lnTo>
                      <a:pt x="941" y="23"/>
                    </a:lnTo>
                    <a:lnTo>
                      <a:pt x="935" y="24"/>
                    </a:lnTo>
                    <a:lnTo>
                      <a:pt x="928" y="23"/>
                    </a:lnTo>
                    <a:lnTo>
                      <a:pt x="920" y="24"/>
                    </a:lnTo>
                    <a:lnTo>
                      <a:pt x="917" y="24"/>
                    </a:lnTo>
                    <a:lnTo>
                      <a:pt x="915" y="23"/>
                    </a:lnTo>
                    <a:lnTo>
                      <a:pt x="913" y="24"/>
                    </a:lnTo>
                    <a:lnTo>
                      <a:pt x="912" y="26"/>
                    </a:lnTo>
                    <a:lnTo>
                      <a:pt x="912" y="27"/>
                    </a:lnTo>
                    <a:lnTo>
                      <a:pt x="909" y="28"/>
                    </a:lnTo>
                    <a:lnTo>
                      <a:pt x="909" y="28"/>
                    </a:lnTo>
                    <a:lnTo>
                      <a:pt x="904" y="28"/>
                    </a:lnTo>
                    <a:lnTo>
                      <a:pt x="900" y="30"/>
                    </a:lnTo>
                    <a:lnTo>
                      <a:pt x="898" y="28"/>
                    </a:lnTo>
                    <a:lnTo>
                      <a:pt x="894" y="28"/>
                    </a:lnTo>
                    <a:lnTo>
                      <a:pt x="894" y="27"/>
                    </a:lnTo>
                    <a:lnTo>
                      <a:pt x="897" y="27"/>
                    </a:lnTo>
                    <a:lnTo>
                      <a:pt x="897" y="27"/>
                    </a:lnTo>
                    <a:lnTo>
                      <a:pt x="901" y="23"/>
                    </a:lnTo>
                    <a:lnTo>
                      <a:pt x="904" y="22"/>
                    </a:lnTo>
                    <a:lnTo>
                      <a:pt x="907" y="19"/>
                    </a:lnTo>
                    <a:lnTo>
                      <a:pt x="905" y="18"/>
                    </a:lnTo>
                    <a:lnTo>
                      <a:pt x="901" y="16"/>
                    </a:lnTo>
                    <a:lnTo>
                      <a:pt x="900" y="16"/>
                    </a:lnTo>
                    <a:lnTo>
                      <a:pt x="898" y="16"/>
                    </a:lnTo>
                    <a:lnTo>
                      <a:pt x="894" y="16"/>
                    </a:lnTo>
                    <a:lnTo>
                      <a:pt x="892" y="16"/>
                    </a:lnTo>
                    <a:lnTo>
                      <a:pt x="889" y="18"/>
                    </a:lnTo>
                    <a:lnTo>
                      <a:pt x="888" y="18"/>
                    </a:lnTo>
                    <a:lnTo>
                      <a:pt x="886" y="15"/>
                    </a:lnTo>
                    <a:lnTo>
                      <a:pt x="882" y="15"/>
                    </a:lnTo>
                    <a:lnTo>
                      <a:pt x="870" y="15"/>
                    </a:lnTo>
                    <a:lnTo>
                      <a:pt x="871" y="13"/>
                    </a:lnTo>
                    <a:lnTo>
                      <a:pt x="878" y="13"/>
                    </a:lnTo>
                    <a:lnTo>
                      <a:pt x="884" y="11"/>
                    </a:lnTo>
                    <a:lnTo>
                      <a:pt x="888" y="8"/>
                    </a:lnTo>
                    <a:lnTo>
                      <a:pt x="890" y="8"/>
                    </a:lnTo>
                    <a:lnTo>
                      <a:pt x="890" y="7"/>
                    </a:lnTo>
                    <a:lnTo>
                      <a:pt x="889" y="5"/>
                    </a:lnTo>
                    <a:lnTo>
                      <a:pt x="888" y="4"/>
                    </a:lnTo>
                    <a:lnTo>
                      <a:pt x="882" y="4"/>
                    </a:lnTo>
                    <a:lnTo>
                      <a:pt x="878" y="3"/>
                    </a:lnTo>
                    <a:lnTo>
                      <a:pt x="877" y="1"/>
                    </a:lnTo>
                    <a:lnTo>
                      <a:pt x="870" y="0"/>
                    </a:lnTo>
                    <a:lnTo>
                      <a:pt x="867" y="0"/>
                    </a:lnTo>
                    <a:lnTo>
                      <a:pt x="863" y="1"/>
                    </a:lnTo>
                    <a:lnTo>
                      <a:pt x="860" y="1"/>
                    </a:lnTo>
                    <a:lnTo>
                      <a:pt x="858" y="3"/>
                    </a:lnTo>
                    <a:lnTo>
                      <a:pt x="852" y="5"/>
                    </a:lnTo>
                    <a:lnTo>
                      <a:pt x="840" y="12"/>
                    </a:lnTo>
                    <a:lnTo>
                      <a:pt x="837" y="15"/>
                    </a:lnTo>
                    <a:lnTo>
                      <a:pt x="836" y="16"/>
                    </a:lnTo>
                    <a:lnTo>
                      <a:pt x="833" y="18"/>
                    </a:lnTo>
                    <a:lnTo>
                      <a:pt x="833" y="19"/>
                    </a:lnTo>
                    <a:lnTo>
                      <a:pt x="833" y="22"/>
                    </a:lnTo>
                    <a:lnTo>
                      <a:pt x="833" y="22"/>
                    </a:lnTo>
                    <a:lnTo>
                      <a:pt x="835" y="24"/>
                    </a:lnTo>
                    <a:lnTo>
                      <a:pt x="833" y="26"/>
                    </a:lnTo>
                    <a:lnTo>
                      <a:pt x="833" y="27"/>
                    </a:lnTo>
                    <a:lnTo>
                      <a:pt x="833" y="28"/>
                    </a:lnTo>
                    <a:lnTo>
                      <a:pt x="836" y="28"/>
                    </a:lnTo>
                    <a:lnTo>
                      <a:pt x="841" y="30"/>
                    </a:lnTo>
                    <a:lnTo>
                      <a:pt x="840" y="30"/>
                    </a:lnTo>
                    <a:lnTo>
                      <a:pt x="837" y="30"/>
                    </a:lnTo>
                    <a:lnTo>
                      <a:pt x="835" y="30"/>
                    </a:lnTo>
                    <a:lnTo>
                      <a:pt x="832" y="28"/>
                    </a:lnTo>
                    <a:lnTo>
                      <a:pt x="826" y="30"/>
                    </a:lnTo>
                    <a:lnTo>
                      <a:pt x="821" y="30"/>
                    </a:lnTo>
                    <a:lnTo>
                      <a:pt x="817" y="30"/>
                    </a:lnTo>
                    <a:lnTo>
                      <a:pt x="810" y="28"/>
                    </a:lnTo>
                    <a:lnTo>
                      <a:pt x="809" y="30"/>
                    </a:lnTo>
                    <a:lnTo>
                      <a:pt x="810" y="31"/>
                    </a:lnTo>
                    <a:lnTo>
                      <a:pt x="811" y="31"/>
                    </a:lnTo>
                    <a:lnTo>
                      <a:pt x="817" y="34"/>
                    </a:lnTo>
                    <a:lnTo>
                      <a:pt x="818" y="35"/>
                    </a:lnTo>
                    <a:lnTo>
                      <a:pt x="821" y="38"/>
                    </a:lnTo>
                    <a:lnTo>
                      <a:pt x="821" y="42"/>
                    </a:lnTo>
                    <a:lnTo>
                      <a:pt x="820" y="43"/>
                    </a:lnTo>
                    <a:lnTo>
                      <a:pt x="818" y="45"/>
                    </a:lnTo>
                    <a:lnTo>
                      <a:pt x="817" y="45"/>
                    </a:lnTo>
                    <a:lnTo>
                      <a:pt x="816" y="45"/>
                    </a:lnTo>
                    <a:lnTo>
                      <a:pt x="818" y="45"/>
                    </a:lnTo>
                    <a:lnTo>
                      <a:pt x="818" y="42"/>
                    </a:lnTo>
                    <a:lnTo>
                      <a:pt x="820" y="41"/>
                    </a:lnTo>
                    <a:lnTo>
                      <a:pt x="818" y="39"/>
                    </a:lnTo>
                    <a:lnTo>
                      <a:pt x="818" y="39"/>
                    </a:lnTo>
                    <a:lnTo>
                      <a:pt x="817" y="38"/>
                    </a:lnTo>
                    <a:lnTo>
                      <a:pt x="813" y="37"/>
                    </a:lnTo>
                    <a:lnTo>
                      <a:pt x="811" y="35"/>
                    </a:lnTo>
                    <a:lnTo>
                      <a:pt x="809" y="35"/>
                    </a:lnTo>
                    <a:lnTo>
                      <a:pt x="807" y="35"/>
                    </a:lnTo>
                    <a:lnTo>
                      <a:pt x="803" y="37"/>
                    </a:lnTo>
                    <a:lnTo>
                      <a:pt x="802" y="37"/>
                    </a:lnTo>
                    <a:lnTo>
                      <a:pt x="801" y="38"/>
                    </a:lnTo>
                    <a:lnTo>
                      <a:pt x="799" y="39"/>
                    </a:lnTo>
                    <a:lnTo>
                      <a:pt x="797" y="39"/>
                    </a:lnTo>
                    <a:lnTo>
                      <a:pt x="795" y="41"/>
                    </a:lnTo>
                    <a:lnTo>
                      <a:pt x="794" y="41"/>
                    </a:lnTo>
                    <a:lnTo>
                      <a:pt x="792" y="39"/>
                    </a:lnTo>
                    <a:lnTo>
                      <a:pt x="791" y="41"/>
                    </a:lnTo>
                    <a:lnTo>
                      <a:pt x="787" y="42"/>
                    </a:lnTo>
                    <a:lnTo>
                      <a:pt x="783" y="43"/>
                    </a:lnTo>
                    <a:lnTo>
                      <a:pt x="783" y="42"/>
                    </a:lnTo>
                    <a:lnTo>
                      <a:pt x="784" y="41"/>
                    </a:lnTo>
                    <a:lnTo>
                      <a:pt x="783" y="41"/>
                    </a:lnTo>
                    <a:lnTo>
                      <a:pt x="776" y="42"/>
                    </a:lnTo>
                    <a:lnTo>
                      <a:pt x="775" y="43"/>
                    </a:lnTo>
                    <a:lnTo>
                      <a:pt x="773" y="43"/>
                    </a:lnTo>
                    <a:lnTo>
                      <a:pt x="778" y="41"/>
                    </a:lnTo>
                    <a:lnTo>
                      <a:pt x="778" y="39"/>
                    </a:lnTo>
                    <a:lnTo>
                      <a:pt x="776" y="38"/>
                    </a:lnTo>
                    <a:lnTo>
                      <a:pt x="772" y="38"/>
                    </a:lnTo>
                    <a:lnTo>
                      <a:pt x="769" y="38"/>
                    </a:lnTo>
                    <a:lnTo>
                      <a:pt x="767" y="38"/>
                    </a:lnTo>
                    <a:lnTo>
                      <a:pt x="761" y="37"/>
                    </a:lnTo>
                    <a:lnTo>
                      <a:pt x="760" y="38"/>
                    </a:lnTo>
                    <a:lnTo>
                      <a:pt x="758" y="38"/>
                    </a:lnTo>
                    <a:lnTo>
                      <a:pt x="756" y="38"/>
                    </a:lnTo>
                    <a:lnTo>
                      <a:pt x="753" y="38"/>
                    </a:lnTo>
                    <a:lnTo>
                      <a:pt x="750" y="39"/>
                    </a:lnTo>
                    <a:lnTo>
                      <a:pt x="748" y="38"/>
                    </a:lnTo>
                    <a:lnTo>
                      <a:pt x="746" y="38"/>
                    </a:lnTo>
                    <a:lnTo>
                      <a:pt x="745" y="41"/>
                    </a:lnTo>
                    <a:lnTo>
                      <a:pt x="742" y="39"/>
                    </a:lnTo>
                    <a:lnTo>
                      <a:pt x="741" y="41"/>
                    </a:lnTo>
                    <a:lnTo>
                      <a:pt x="742" y="43"/>
                    </a:lnTo>
                    <a:lnTo>
                      <a:pt x="744" y="43"/>
                    </a:lnTo>
                    <a:lnTo>
                      <a:pt x="744" y="43"/>
                    </a:lnTo>
                    <a:lnTo>
                      <a:pt x="745" y="42"/>
                    </a:lnTo>
                    <a:lnTo>
                      <a:pt x="745" y="42"/>
                    </a:lnTo>
                    <a:lnTo>
                      <a:pt x="748" y="43"/>
                    </a:lnTo>
                    <a:lnTo>
                      <a:pt x="749" y="42"/>
                    </a:lnTo>
                    <a:lnTo>
                      <a:pt x="749" y="42"/>
                    </a:lnTo>
                    <a:lnTo>
                      <a:pt x="750" y="42"/>
                    </a:lnTo>
                    <a:lnTo>
                      <a:pt x="756" y="42"/>
                    </a:lnTo>
                    <a:lnTo>
                      <a:pt x="756" y="43"/>
                    </a:lnTo>
                    <a:lnTo>
                      <a:pt x="749" y="45"/>
                    </a:lnTo>
                    <a:lnTo>
                      <a:pt x="738" y="46"/>
                    </a:lnTo>
                    <a:lnTo>
                      <a:pt x="737" y="46"/>
                    </a:lnTo>
                    <a:lnTo>
                      <a:pt x="730" y="47"/>
                    </a:lnTo>
                    <a:lnTo>
                      <a:pt x="726" y="49"/>
                    </a:lnTo>
                    <a:lnTo>
                      <a:pt x="720" y="49"/>
                    </a:lnTo>
                    <a:lnTo>
                      <a:pt x="711" y="50"/>
                    </a:lnTo>
                    <a:lnTo>
                      <a:pt x="704" y="53"/>
                    </a:lnTo>
                    <a:lnTo>
                      <a:pt x="701" y="53"/>
                    </a:lnTo>
                    <a:lnTo>
                      <a:pt x="695" y="56"/>
                    </a:lnTo>
                    <a:lnTo>
                      <a:pt x="692" y="57"/>
                    </a:lnTo>
                    <a:lnTo>
                      <a:pt x="682" y="61"/>
                    </a:lnTo>
                    <a:lnTo>
                      <a:pt x="677" y="60"/>
                    </a:lnTo>
                    <a:lnTo>
                      <a:pt x="676" y="60"/>
                    </a:lnTo>
                    <a:lnTo>
                      <a:pt x="674" y="61"/>
                    </a:lnTo>
                    <a:lnTo>
                      <a:pt x="674" y="62"/>
                    </a:lnTo>
                    <a:lnTo>
                      <a:pt x="677" y="62"/>
                    </a:lnTo>
                    <a:lnTo>
                      <a:pt x="678" y="62"/>
                    </a:lnTo>
                    <a:lnTo>
                      <a:pt x="681" y="64"/>
                    </a:lnTo>
                    <a:lnTo>
                      <a:pt x="680" y="65"/>
                    </a:lnTo>
                    <a:lnTo>
                      <a:pt x="676" y="69"/>
                    </a:lnTo>
                    <a:lnTo>
                      <a:pt x="674" y="71"/>
                    </a:lnTo>
                    <a:lnTo>
                      <a:pt x="672" y="71"/>
                    </a:lnTo>
                    <a:lnTo>
                      <a:pt x="666" y="68"/>
                    </a:lnTo>
                    <a:lnTo>
                      <a:pt x="665" y="69"/>
                    </a:lnTo>
                    <a:lnTo>
                      <a:pt x="665" y="69"/>
                    </a:lnTo>
                    <a:lnTo>
                      <a:pt x="662" y="69"/>
                    </a:lnTo>
                    <a:lnTo>
                      <a:pt x="662" y="72"/>
                    </a:lnTo>
                    <a:lnTo>
                      <a:pt x="665" y="72"/>
                    </a:lnTo>
                    <a:lnTo>
                      <a:pt x="669" y="73"/>
                    </a:lnTo>
                    <a:lnTo>
                      <a:pt x="672" y="75"/>
                    </a:lnTo>
                    <a:lnTo>
                      <a:pt x="674" y="76"/>
                    </a:lnTo>
                    <a:lnTo>
                      <a:pt x="677" y="77"/>
                    </a:lnTo>
                    <a:lnTo>
                      <a:pt x="678" y="79"/>
                    </a:lnTo>
                    <a:lnTo>
                      <a:pt x="674" y="79"/>
                    </a:lnTo>
                    <a:lnTo>
                      <a:pt x="672" y="77"/>
                    </a:lnTo>
                    <a:lnTo>
                      <a:pt x="670" y="76"/>
                    </a:lnTo>
                    <a:lnTo>
                      <a:pt x="669" y="76"/>
                    </a:lnTo>
                    <a:lnTo>
                      <a:pt x="666" y="77"/>
                    </a:lnTo>
                    <a:lnTo>
                      <a:pt x="663" y="79"/>
                    </a:lnTo>
                    <a:lnTo>
                      <a:pt x="666" y="80"/>
                    </a:lnTo>
                    <a:lnTo>
                      <a:pt x="670" y="80"/>
                    </a:lnTo>
                    <a:lnTo>
                      <a:pt x="672" y="81"/>
                    </a:lnTo>
                    <a:lnTo>
                      <a:pt x="677" y="88"/>
                    </a:lnTo>
                    <a:lnTo>
                      <a:pt x="678" y="90"/>
                    </a:lnTo>
                    <a:lnTo>
                      <a:pt x="681" y="90"/>
                    </a:lnTo>
                    <a:lnTo>
                      <a:pt x="681" y="91"/>
                    </a:lnTo>
                    <a:lnTo>
                      <a:pt x="680" y="91"/>
                    </a:lnTo>
                    <a:lnTo>
                      <a:pt x="678" y="92"/>
                    </a:lnTo>
                    <a:lnTo>
                      <a:pt x="677" y="95"/>
                    </a:lnTo>
                    <a:lnTo>
                      <a:pt x="667" y="95"/>
                    </a:lnTo>
                    <a:lnTo>
                      <a:pt x="666" y="96"/>
                    </a:lnTo>
                    <a:lnTo>
                      <a:pt x="665" y="96"/>
                    </a:lnTo>
                    <a:lnTo>
                      <a:pt x="663" y="98"/>
                    </a:lnTo>
                    <a:lnTo>
                      <a:pt x="663" y="98"/>
                    </a:lnTo>
                    <a:lnTo>
                      <a:pt x="663" y="99"/>
                    </a:lnTo>
                    <a:lnTo>
                      <a:pt x="663" y="101"/>
                    </a:lnTo>
                    <a:lnTo>
                      <a:pt x="665" y="102"/>
                    </a:lnTo>
                    <a:lnTo>
                      <a:pt x="672" y="106"/>
                    </a:lnTo>
                    <a:lnTo>
                      <a:pt x="672" y="106"/>
                    </a:lnTo>
                    <a:lnTo>
                      <a:pt x="670" y="105"/>
                    </a:lnTo>
                    <a:lnTo>
                      <a:pt x="667" y="103"/>
                    </a:lnTo>
                    <a:lnTo>
                      <a:pt x="665" y="102"/>
                    </a:lnTo>
                    <a:lnTo>
                      <a:pt x="662" y="101"/>
                    </a:lnTo>
                    <a:lnTo>
                      <a:pt x="662" y="101"/>
                    </a:lnTo>
                    <a:lnTo>
                      <a:pt x="662" y="99"/>
                    </a:lnTo>
                    <a:lnTo>
                      <a:pt x="662" y="98"/>
                    </a:lnTo>
                    <a:lnTo>
                      <a:pt x="662" y="98"/>
                    </a:lnTo>
                    <a:lnTo>
                      <a:pt x="665" y="95"/>
                    </a:lnTo>
                    <a:lnTo>
                      <a:pt x="667" y="95"/>
                    </a:lnTo>
                    <a:lnTo>
                      <a:pt x="672" y="92"/>
                    </a:lnTo>
                    <a:lnTo>
                      <a:pt x="676" y="90"/>
                    </a:lnTo>
                    <a:lnTo>
                      <a:pt x="674" y="90"/>
                    </a:lnTo>
                    <a:lnTo>
                      <a:pt x="674" y="88"/>
                    </a:lnTo>
                    <a:lnTo>
                      <a:pt x="670" y="88"/>
                    </a:lnTo>
                    <a:lnTo>
                      <a:pt x="663" y="90"/>
                    </a:lnTo>
                    <a:lnTo>
                      <a:pt x="659" y="90"/>
                    </a:lnTo>
                    <a:lnTo>
                      <a:pt x="658" y="92"/>
                    </a:lnTo>
                    <a:lnTo>
                      <a:pt x="655" y="92"/>
                    </a:lnTo>
                    <a:lnTo>
                      <a:pt x="654" y="92"/>
                    </a:lnTo>
                    <a:lnTo>
                      <a:pt x="650" y="91"/>
                    </a:lnTo>
                    <a:lnTo>
                      <a:pt x="646" y="92"/>
                    </a:lnTo>
                    <a:lnTo>
                      <a:pt x="638" y="94"/>
                    </a:lnTo>
                    <a:lnTo>
                      <a:pt x="636" y="94"/>
                    </a:lnTo>
                    <a:lnTo>
                      <a:pt x="616" y="94"/>
                    </a:lnTo>
                    <a:lnTo>
                      <a:pt x="613" y="94"/>
                    </a:lnTo>
                    <a:lnTo>
                      <a:pt x="602" y="95"/>
                    </a:lnTo>
                    <a:lnTo>
                      <a:pt x="602" y="96"/>
                    </a:lnTo>
                    <a:lnTo>
                      <a:pt x="602" y="98"/>
                    </a:lnTo>
                    <a:lnTo>
                      <a:pt x="601" y="99"/>
                    </a:lnTo>
                    <a:lnTo>
                      <a:pt x="601" y="101"/>
                    </a:lnTo>
                    <a:lnTo>
                      <a:pt x="601" y="102"/>
                    </a:lnTo>
                    <a:lnTo>
                      <a:pt x="601" y="103"/>
                    </a:lnTo>
                    <a:lnTo>
                      <a:pt x="601" y="105"/>
                    </a:lnTo>
                    <a:lnTo>
                      <a:pt x="602" y="106"/>
                    </a:lnTo>
                    <a:lnTo>
                      <a:pt x="604" y="107"/>
                    </a:lnTo>
                    <a:lnTo>
                      <a:pt x="605" y="107"/>
                    </a:lnTo>
                    <a:lnTo>
                      <a:pt x="605" y="109"/>
                    </a:lnTo>
                    <a:lnTo>
                      <a:pt x="605" y="111"/>
                    </a:lnTo>
                    <a:lnTo>
                      <a:pt x="604" y="113"/>
                    </a:lnTo>
                    <a:lnTo>
                      <a:pt x="604" y="114"/>
                    </a:lnTo>
                    <a:lnTo>
                      <a:pt x="604" y="116"/>
                    </a:lnTo>
                    <a:lnTo>
                      <a:pt x="605" y="118"/>
                    </a:lnTo>
                    <a:lnTo>
                      <a:pt x="605" y="120"/>
                    </a:lnTo>
                    <a:lnTo>
                      <a:pt x="608" y="121"/>
                    </a:lnTo>
                    <a:lnTo>
                      <a:pt x="610" y="122"/>
                    </a:lnTo>
                    <a:lnTo>
                      <a:pt x="614" y="122"/>
                    </a:lnTo>
                    <a:lnTo>
                      <a:pt x="616" y="122"/>
                    </a:lnTo>
                    <a:lnTo>
                      <a:pt x="620" y="124"/>
                    </a:lnTo>
                    <a:lnTo>
                      <a:pt x="621" y="125"/>
                    </a:lnTo>
                    <a:lnTo>
                      <a:pt x="621" y="125"/>
                    </a:lnTo>
                    <a:lnTo>
                      <a:pt x="621" y="128"/>
                    </a:lnTo>
                    <a:lnTo>
                      <a:pt x="623" y="128"/>
                    </a:lnTo>
                    <a:lnTo>
                      <a:pt x="625" y="132"/>
                    </a:lnTo>
                    <a:lnTo>
                      <a:pt x="627" y="132"/>
                    </a:lnTo>
                    <a:lnTo>
                      <a:pt x="632" y="132"/>
                    </a:lnTo>
                    <a:lnTo>
                      <a:pt x="633" y="133"/>
                    </a:lnTo>
                    <a:lnTo>
                      <a:pt x="636" y="136"/>
                    </a:lnTo>
                    <a:lnTo>
                      <a:pt x="636" y="137"/>
                    </a:lnTo>
                    <a:lnTo>
                      <a:pt x="636" y="139"/>
                    </a:lnTo>
                    <a:lnTo>
                      <a:pt x="636" y="139"/>
                    </a:lnTo>
                    <a:lnTo>
                      <a:pt x="636" y="140"/>
                    </a:lnTo>
                    <a:lnTo>
                      <a:pt x="635" y="141"/>
                    </a:lnTo>
                    <a:lnTo>
                      <a:pt x="633" y="145"/>
                    </a:lnTo>
                    <a:lnTo>
                      <a:pt x="632" y="148"/>
                    </a:lnTo>
                    <a:lnTo>
                      <a:pt x="633" y="151"/>
                    </a:lnTo>
                    <a:lnTo>
                      <a:pt x="636" y="155"/>
                    </a:lnTo>
                    <a:lnTo>
                      <a:pt x="638" y="158"/>
                    </a:lnTo>
                    <a:lnTo>
                      <a:pt x="638" y="160"/>
                    </a:lnTo>
                    <a:lnTo>
                      <a:pt x="638" y="162"/>
                    </a:lnTo>
                    <a:lnTo>
                      <a:pt x="638" y="163"/>
                    </a:lnTo>
                    <a:lnTo>
                      <a:pt x="635" y="164"/>
                    </a:lnTo>
                    <a:lnTo>
                      <a:pt x="633" y="164"/>
                    </a:lnTo>
                    <a:lnTo>
                      <a:pt x="631" y="166"/>
                    </a:lnTo>
                    <a:lnTo>
                      <a:pt x="631" y="167"/>
                    </a:lnTo>
                    <a:lnTo>
                      <a:pt x="631" y="169"/>
                    </a:lnTo>
                    <a:lnTo>
                      <a:pt x="631" y="169"/>
                    </a:lnTo>
                    <a:lnTo>
                      <a:pt x="631" y="170"/>
                    </a:lnTo>
                    <a:lnTo>
                      <a:pt x="629" y="170"/>
                    </a:lnTo>
                    <a:lnTo>
                      <a:pt x="628" y="169"/>
                    </a:lnTo>
                    <a:lnTo>
                      <a:pt x="627" y="169"/>
                    </a:lnTo>
                    <a:lnTo>
                      <a:pt x="627" y="167"/>
                    </a:lnTo>
                    <a:lnTo>
                      <a:pt x="627" y="166"/>
                    </a:lnTo>
                    <a:lnTo>
                      <a:pt x="629" y="163"/>
                    </a:lnTo>
                    <a:lnTo>
                      <a:pt x="631" y="159"/>
                    </a:lnTo>
                    <a:lnTo>
                      <a:pt x="631" y="156"/>
                    </a:lnTo>
                    <a:lnTo>
                      <a:pt x="631" y="155"/>
                    </a:lnTo>
                    <a:lnTo>
                      <a:pt x="629" y="152"/>
                    </a:lnTo>
                    <a:lnTo>
                      <a:pt x="628" y="152"/>
                    </a:lnTo>
                    <a:lnTo>
                      <a:pt x="627" y="152"/>
                    </a:lnTo>
                    <a:lnTo>
                      <a:pt x="625" y="152"/>
                    </a:lnTo>
                    <a:lnTo>
                      <a:pt x="624" y="158"/>
                    </a:lnTo>
                    <a:lnTo>
                      <a:pt x="621" y="160"/>
                    </a:lnTo>
                    <a:lnTo>
                      <a:pt x="621" y="162"/>
                    </a:lnTo>
                    <a:lnTo>
                      <a:pt x="621" y="162"/>
                    </a:lnTo>
                    <a:lnTo>
                      <a:pt x="621" y="163"/>
                    </a:lnTo>
                    <a:lnTo>
                      <a:pt x="621" y="160"/>
                    </a:lnTo>
                    <a:lnTo>
                      <a:pt x="620" y="159"/>
                    </a:lnTo>
                    <a:lnTo>
                      <a:pt x="621" y="156"/>
                    </a:lnTo>
                    <a:lnTo>
                      <a:pt x="623" y="155"/>
                    </a:lnTo>
                    <a:lnTo>
                      <a:pt x="623" y="154"/>
                    </a:lnTo>
                    <a:lnTo>
                      <a:pt x="621" y="151"/>
                    </a:lnTo>
                    <a:lnTo>
                      <a:pt x="621" y="150"/>
                    </a:lnTo>
                    <a:lnTo>
                      <a:pt x="621" y="148"/>
                    </a:lnTo>
                    <a:lnTo>
                      <a:pt x="623" y="145"/>
                    </a:lnTo>
                    <a:lnTo>
                      <a:pt x="624" y="144"/>
                    </a:lnTo>
                    <a:lnTo>
                      <a:pt x="629" y="141"/>
                    </a:lnTo>
                    <a:lnTo>
                      <a:pt x="629" y="141"/>
                    </a:lnTo>
                    <a:lnTo>
                      <a:pt x="631" y="139"/>
                    </a:lnTo>
                    <a:lnTo>
                      <a:pt x="632" y="139"/>
                    </a:lnTo>
                    <a:lnTo>
                      <a:pt x="632" y="137"/>
                    </a:lnTo>
                    <a:lnTo>
                      <a:pt x="631" y="136"/>
                    </a:lnTo>
                    <a:lnTo>
                      <a:pt x="629" y="135"/>
                    </a:lnTo>
                    <a:lnTo>
                      <a:pt x="627" y="135"/>
                    </a:lnTo>
                    <a:lnTo>
                      <a:pt x="625" y="135"/>
                    </a:lnTo>
                    <a:lnTo>
                      <a:pt x="620" y="136"/>
                    </a:lnTo>
                    <a:lnTo>
                      <a:pt x="614" y="136"/>
                    </a:lnTo>
                    <a:lnTo>
                      <a:pt x="613" y="135"/>
                    </a:lnTo>
                    <a:lnTo>
                      <a:pt x="605" y="130"/>
                    </a:lnTo>
                    <a:lnTo>
                      <a:pt x="605" y="129"/>
                    </a:lnTo>
                    <a:lnTo>
                      <a:pt x="605" y="128"/>
                    </a:lnTo>
                    <a:lnTo>
                      <a:pt x="604" y="128"/>
                    </a:lnTo>
                    <a:lnTo>
                      <a:pt x="601" y="126"/>
                    </a:lnTo>
                    <a:lnTo>
                      <a:pt x="595" y="125"/>
                    </a:lnTo>
                    <a:lnTo>
                      <a:pt x="590" y="121"/>
                    </a:lnTo>
                    <a:lnTo>
                      <a:pt x="579" y="121"/>
                    </a:lnTo>
                    <a:lnTo>
                      <a:pt x="576" y="121"/>
                    </a:lnTo>
                    <a:lnTo>
                      <a:pt x="572" y="122"/>
                    </a:lnTo>
                    <a:lnTo>
                      <a:pt x="570" y="125"/>
                    </a:lnTo>
                    <a:lnTo>
                      <a:pt x="570" y="125"/>
                    </a:lnTo>
                    <a:lnTo>
                      <a:pt x="567" y="125"/>
                    </a:lnTo>
                    <a:lnTo>
                      <a:pt x="567" y="126"/>
                    </a:lnTo>
                    <a:lnTo>
                      <a:pt x="567" y="128"/>
                    </a:lnTo>
                    <a:lnTo>
                      <a:pt x="567" y="128"/>
                    </a:lnTo>
                    <a:lnTo>
                      <a:pt x="571" y="128"/>
                    </a:lnTo>
                    <a:lnTo>
                      <a:pt x="574" y="128"/>
                    </a:lnTo>
                    <a:lnTo>
                      <a:pt x="575" y="129"/>
                    </a:lnTo>
                    <a:lnTo>
                      <a:pt x="576" y="130"/>
                    </a:lnTo>
                    <a:lnTo>
                      <a:pt x="575" y="132"/>
                    </a:lnTo>
                    <a:lnTo>
                      <a:pt x="571" y="133"/>
                    </a:lnTo>
                    <a:lnTo>
                      <a:pt x="568" y="133"/>
                    </a:lnTo>
                    <a:lnTo>
                      <a:pt x="563" y="129"/>
                    </a:lnTo>
                    <a:lnTo>
                      <a:pt x="560" y="129"/>
                    </a:lnTo>
                    <a:lnTo>
                      <a:pt x="556" y="129"/>
                    </a:lnTo>
                    <a:lnTo>
                      <a:pt x="552" y="132"/>
                    </a:lnTo>
                    <a:lnTo>
                      <a:pt x="551" y="132"/>
                    </a:lnTo>
                    <a:lnTo>
                      <a:pt x="552" y="133"/>
                    </a:lnTo>
                    <a:lnTo>
                      <a:pt x="553" y="136"/>
                    </a:lnTo>
                    <a:lnTo>
                      <a:pt x="555" y="139"/>
                    </a:lnTo>
                    <a:lnTo>
                      <a:pt x="556" y="139"/>
                    </a:lnTo>
                    <a:lnTo>
                      <a:pt x="560" y="141"/>
                    </a:lnTo>
                    <a:lnTo>
                      <a:pt x="563" y="143"/>
                    </a:lnTo>
                    <a:lnTo>
                      <a:pt x="567" y="144"/>
                    </a:lnTo>
                    <a:lnTo>
                      <a:pt x="570" y="144"/>
                    </a:lnTo>
                    <a:lnTo>
                      <a:pt x="572" y="144"/>
                    </a:lnTo>
                    <a:lnTo>
                      <a:pt x="575" y="145"/>
                    </a:lnTo>
                    <a:lnTo>
                      <a:pt x="578" y="148"/>
                    </a:lnTo>
                    <a:lnTo>
                      <a:pt x="579" y="150"/>
                    </a:lnTo>
                    <a:lnTo>
                      <a:pt x="580" y="151"/>
                    </a:lnTo>
                    <a:lnTo>
                      <a:pt x="582" y="151"/>
                    </a:lnTo>
                    <a:lnTo>
                      <a:pt x="582" y="151"/>
                    </a:lnTo>
                    <a:lnTo>
                      <a:pt x="583" y="151"/>
                    </a:lnTo>
                    <a:lnTo>
                      <a:pt x="586" y="151"/>
                    </a:lnTo>
                    <a:lnTo>
                      <a:pt x="585" y="152"/>
                    </a:lnTo>
                    <a:lnTo>
                      <a:pt x="585" y="152"/>
                    </a:lnTo>
                    <a:lnTo>
                      <a:pt x="579" y="152"/>
                    </a:lnTo>
                    <a:lnTo>
                      <a:pt x="576" y="152"/>
                    </a:lnTo>
                    <a:lnTo>
                      <a:pt x="574" y="151"/>
                    </a:lnTo>
                    <a:lnTo>
                      <a:pt x="568" y="147"/>
                    </a:lnTo>
                    <a:lnTo>
                      <a:pt x="561" y="147"/>
                    </a:lnTo>
                    <a:lnTo>
                      <a:pt x="561" y="148"/>
                    </a:lnTo>
                    <a:lnTo>
                      <a:pt x="559" y="147"/>
                    </a:lnTo>
                    <a:lnTo>
                      <a:pt x="552" y="145"/>
                    </a:lnTo>
                    <a:lnTo>
                      <a:pt x="548" y="145"/>
                    </a:lnTo>
                    <a:lnTo>
                      <a:pt x="542" y="144"/>
                    </a:lnTo>
                    <a:lnTo>
                      <a:pt x="542" y="143"/>
                    </a:lnTo>
                    <a:lnTo>
                      <a:pt x="542" y="141"/>
                    </a:lnTo>
                    <a:lnTo>
                      <a:pt x="544" y="140"/>
                    </a:lnTo>
                    <a:lnTo>
                      <a:pt x="545" y="140"/>
                    </a:lnTo>
                    <a:lnTo>
                      <a:pt x="545" y="137"/>
                    </a:lnTo>
                    <a:lnTo>
                      <a:pt x="542" y="133"/>
                    </a:lnTo>
                    <a:lnTo>
                      <a:pt x="542" y="130"/>
                    </a:lnTo>
                    <a:lnTo>
                      <a:pt x="544" y="130"/>
                    </a:lnTo>
                    <a:lnTo>
                      <a:pt x="545" y="126"/>
                    </a:lnTo>
                    <a:lnTo>
                      <a:pt x="546" y="125"/>
                    </a:lnTo>
                    <a:lnTo>
                      <a:pt x="546" y="124"/>
                    </a:lnTo>
                    <a:lnTo>
                      <a:pt x="548" y="124"/>
                    </a:lnTo>
                    <a:lnTo>
                      <a:pt x="546" y="122"/>
                    </a:lnTo>
                    <a:lnTo>
                      <a:pt x="546" y="121"/>
                    </a:lnTo>
                    <a:lnTo>
                      <a:pt x="546" y="120"/>
                    </a:lnTo>
                    <a:lnTo>
                      <a:pt x="546" y="118"/>
                    </a:lnTo>
                    <a:lnTo>
                      <a:pt x="546" y="117"/>
                    </a:lnTo>
                    <a:lnTo>
                      <a:pt x="545" y="116"/>
                    </a:lnTo>
                    <a:lnTo>
                      <a:pt x="544" y="113"/>
                    </a:lnTo>
                    <a:lnTo>
                      <a:pt x="541" y="111"/>
                    </a:lnTo>
                    <a:lnTo>
                      <a:pt x="538" y="111"/>
                    </a:lnTo>
                    <a:lnTo>
                      <a:pt x="538" y="111"/>
                    </a:lnTo>
                    <a:lnTo>
                      <a:pt x="537" y="113"/>
                    </a:lnTo>
                    <a:lnTo>
                      <a:pt x="538" y="114"/>
                    </a:lnTo>
                    <a:lnTo>
                      <a:pt x="540" y="117"/>
                    </a:lnTo>
                    <a:lnTo>
                      <a:pt x="540" y="118"/>
                    </a:lnTo>
                    <a:lnTo>
                      <a:pt x="540" y="121"/>
                    </a:lnTo>
                    <a:lnTo>
                      <a:pt x="540" y="124"/>
                    </a:lnTo>
                    <a:lnTo>
                      <a:pt x="540" y="125"/>
                    </a:lnTo>
                    <a:lnTo>
                      <a:pt x="540" y="126"/>
                    </a:lnTo>
                    <a:lnTo>
                      <a:pt x="537" y="128"/>
                    </a:lnTo>
                    <a:lnTo>
                      <a:pt x="533" y="129"/>
                    </a:lnTo>
                    <a:lnTo>
                      <a:pt x="532" y="130"/>
                    </a:lnTo>
                    <a:lnTo>
                      <a:pt x="527" y="132"/>
                    </a:lnTo>
                    <a:lnTo>
                      <a:pt x="525" y="133"/>
                    </a:lnTo>
                    <a:lnTo>
                      <a:pt x="518" y="141"/>
                    </a:lnTo>
                    <a:lnTo>
                      <a:pt x="518" y="143"/>
                    </a:lnTo>
                    <a:lnTo>
                      <a:pt x="521" y="144"/>
                    </a:lnTo>
                    <a:lnTo>
                      <a:pt x="522" y="145"/>
                    </a:lnTo>
                    <a:lnTo>
                      <a:pt x="523" y="147"/>
                    </a:lnTo>
                    <a:lnTo>
                      <a:pt x="525" y="150"/>
                    </a:lnTo>
                    <a:lnTo>
                      <a:pt x="532" y="158"/>
                    </a:lnTo>
                    <a:lnTo>
                      <a:pt x="532" y="159"/>
                    </a:lnTo>
                    <a:lnTo>
                      <a:pt x="530" y="162"/>
                    </a:lnTo>
                    <a:lnTo>
                      <a:pt x="527" y="166"/>
                    </a:lnTo>
                    <a:lnTo>
                      <a:pt x="526" y="167"/>
                    </a:lnTo>
                    <a:lnTo>
                      <a:pt x="523" y="175"/>
                    </a:lnTo>
                    <a:lnTo>
                      <a:pt x="523" y="177"/>
                    </a:lnTo>
                    <a:lnTo>
                      <a:pt x="525" y="179"/>
                    </a:lnTo>
                    <a:lnTo>
                      <a:pt x="526" y="181"/>
                    </a:lnTo>
                    <a:lnTo>
                      <a:pt x="526" y="184"/>
                    </a:lnTo>
                    <a:lnTo>
                      <a:pt x="525" y="188"/>
                    </a:lnTo>
                    <a:lnTo>
                      <a:pt x="526" y="189"/>
                    </a:lnTo>
                    <a:lnTo>
                      <a:pt x="527" y="189"/>
                    </a:lnTo>
                    <a:lnTo>
                      <a:pt x="532" y="189"/>
                    </a:lnTo>
                    <a:lnTo>
                      <a:pt x="537" y="189"/>
                    </a:lnTo>
                    <a:lnTo>
                      <a:pt x="540" y="189"/>
                    </a:lnTo>
                    <a:lnTo>
                      <a:pt x="544" y="186"/>
                    </a:lnTo>
                    <a:lnTo>
                      <a:pt x="545" y="186"/>
                    </a:lnTo>
                    <a:lnTo>
                      <a:pt x="551" y="186"/>
                    </a:lnTo>
                    <a:lnTo>
                      <a:pt x="557" y="189"/>
                    </a:lnTo>
                    <a:lnTo>
                      <a:pt x="566" y="192"/>
                    </a:lnTo>
                    <a:lnTo>
                      <a:pt x="567" y="193"/>
                    </a:lnTo>
                    <a:lnTo>
                      <a:pt x="570" y="193"/>
                    </a:lnTo>
                    <a:lnTo>
                      <a:pt x="571" y="199"/>
                    </a:lnTo>
                    <a:lnTo>
                      <a:pt x="572" y="201"/>
                    </a:lnTo>
                    <a:lnTo>
                      <a:pt x="572" y="204"/>
                    </a:lnTo>
                    <a:lnTo>
                      <a:pt x="574" y="205"/>
                    </a:lnTo>
                    <a:lnTo>
                      <a:pt x="572" y="207"/>
                    </a:lnTo>
                    <a:lnTo>
                      <a:pt x="571" y="207"/>
                    </a:lnTo>
                    <a:lnTo>
                      <a:pt x="570" y="207"/>
                    </a:lnTo>
                    <a:lnTo>
                      <a:pt x="568" y="211"/>
                    </a:lnTo>
                    <a:lnTo>
                      <a:pt x="568" y="212"/>
                    </a:lnTo>
                    <a:lnTo>
                      <a:pt x="568" y="216"/>
                    </a:lnTo>
                    <a:lnTo>
                      <a:pt x="575" y="218"/>
                    </a:lnTo>
                    <a:lnTo>
                      <a:pt x="579" y="218"/>
                    </a:lnTo>
                    <a:lnTo>
                      <a:pt x="583" y="218"/>
                    </a:lnTo>
                    <a:lnTo>
                      <a:pt x="583" y="219"/>
                    </a:lnTo>
                    <a:lnTo>
                      <a:pt x="583" y="219"/>
                    </a:lnTo>
                    <a:lnTo>
                      <a:pt x="580" y="219"/>
                    </a:lnTo>
                    <a:lnTo>
                      <a:pt x="574" y="219"/>
                    </a:lnTo>
                    <a:lnTo>
                      <a:pt x="571" y="219"/>
                    </a:lnTo>
                    <a:lnTo>
                      <a:pt x="570" y="219"/>
                    </a:lnTo>
                    <a:lnTo>
                      <a:pt x="568" y="218"/>
                    </a:lnTo>
                    <a:lnTo>
                      <a:pt x="567" y="218"/>
                    </a:lnTo>
                    <a:lnTo>
                      <a:pt x="566" y="216"/>
                    </a:lnTo>
                    <a:lnTo>
                      <a:pt x="564" y="215"/>
                    </a:lnTo>
                    <a:lnTo>
                      <a:pt x="564" y="212"/>
                    </a:lnTo>
                    <a:lnTo>
                      <a:pt x="566" y="205"/>
                    </a:lnTo>
                    <a:lnTo>
                      <a:pt x="564" y="201"/>
                    </a:lnTo>
                    <a:lnTo>
                      <a:pt x="563" y="200"/>
                    </a:lnTo>
                    <a:lnTo>
                      <a:pt x="559" y="196"/>
                    </a:lnTo>
                    <a:lnTo>
                      <a:pt x="557" y="193"/>
                    </a:lnTo>
                    <a:lnTo>
                      <a:pt x="556" y="192"/>
                    </a:lnTo>
                    <a:lnTo>
                      <a:pt x="555" y="192"/>
                    </a:lnTo>
                    <a:lnTo>
                      <a:pt x="552" y="192"/>
                    </a:lnTo>
                    <a:lnTo>
                      <a:pt x="546" y="193"/>
                    </a:lnTo>
                    <a:lnTo>
                      <a:pt x="541" y="194"/>
                    </a:lnTo>
                    <a:lnTo>
                      <a:pt x="534" y="196"/>
                    </a:lnTo>
                    <a:lnTo>
                      <a:pt x="533" y="199"/>
                    </a:lnTo>
                    <a:lnTo>
                      <a:pt x="533" y="203"/>
                    </a:lnTo>
                    <a:lnTo>
                      <a:pt x="534" y="205"/>
                    </a:lnTo>
                    <a:lnTo>
                      <a:pt x="536" y="207"/>
                    </a:lnTo>
                    <a:lnTo>
                      <a:pt x="537" y="209"/>
                    </a:lnTo>
                    <a:lnTo>
                      <a:pt x="537" y="211"/>
                    </a:lnTo>
                    <a:lnTo>
                      <a:pt x="537" y="213"/>
                    </a:lnTo>
                    <a:lnTo>
                      <a:pt x="537" y="216"/>
                    </a:lnTo>
                    <a:lnTo>
                      <a:pt x="536" y="218"/>
                    </a:lnTo>
                    <a:lnTo>
                      <a:pt x="529" y="223"/>
                    </a:lnTo>
                    <a:lnTo>
                      <a:pt x="527" y="224"/>
                    </a:lnTo>
                    <a:lnTo>
                      <a:pt x="526" y="228"/>
                    </a:lnTo>
                    <a:lnTo>
                      <a:pt x="526" y="230"/>
                    </a:lnTo>
                    <a:lnTo>
                      <a:pt x="522" y="233"/>
                    </a:lnTo>
                    <a:lnTo>
                      <a:pt x="521" y="234"/>
                    </a:lnTo>
                    <a:lnTo>
                      <a:pt x="510" y="239"/>
                    </a:lnTo>
                    <a:lnTo>
                      <a:pt x="510" y="239"/>
                    </a:lnTo>
                    <a:lnTo>
                      <a:pt x="508" y="243"/>
                    </a:lnTo>
                    <a:lnTo>
                      <a:pt x="506" y="245"/>
                    </a:lnTo>
                    <a:lnTo>
                      <a:pt x="504" y="245"/>
                    </a:lnTo>
                    <a:lnTo>
                      <a:pt x="500" y="243"/>
                    </a:lnTo>
                    <a:lnTo>
                      <a:pt x="498" y="242"/>
                    </a:lnTo>
                    <a:lnTo>
                      <a:pt x="496" y="242"/>
                    </a:lnTo>
                    <a:lnTo>
                      <a:pt x="487" y="243"/>
                    </a:lnTo>
                    <a:lnTo>
                      <a:pt x="483" y="242"/>
                    </a:lnTo>
                    <a:lnTo>
                      <a:pt x="480" y="241"/>
                    </a:lnTo>
                    <a:lnTo>
                      <a:pt x="476" y="239"/>
                    </a:lnTo>
                    <a:lnTo>
                      <a:pt x="473" y="238"/>
                    </a:lnTo>
                    <a:lnTo>
                      <a:pt x="473" y="237"/>
                    </a:lnTo>
                    <a:lnTo>
                      <a:pt x="472" y="235"/>
                    </a:lnTo>
                    <a:lnTo>
                      <a:pt x="472" y="235"/>
                    </a:lnTo>
                    <a:lnTo>
                      <a:pt x="472" y="234"/>
                    </a:lnTo>
                    <a:lnTo>
                      <a:pt x="472" y="234"/>
                    </a:lnTo>
                    <a:lnTo>
                      <a:pt x="473" y="234"/>
                    </a:lnTo>
                    <a:lnTo>
                      <a:pt x="480" y="234"/>
                    </a:lnTo>
                    <a:lnTo>
                      <a:pt x="481" y="234"/>
                    </a:lnTo>
                    <a:lnTo>
                      <a:pt x="483" y="234"/>
                    </a:lnTo>
                    <a:lnTo>
                      <a:pt x="484" y="235"/>
                    </a:lnTo>
                    <a:lnTo>
                      <a:pt x="485" y="237"/>
                    </a:lnTo>
                    <a:lnTo>
                      <a:pt x="488" y="237"/>
                    </a:lnTo>
                    <a:lnTo>
                      <a:pt x="489" y="235"/>
                    </a:lnTo>
                    <a:lnTo>
                      <a:pt x="489" y="235"/>
                    </a:lnTo>
                    <a:lnTo>
                      <a:pt x="491" y="235"/>
                    </a:lnTo>
                    <a:lnTo>
                      <a:pt x="489" y="237"/>
                    </a:lnTo>
                    <a:lnTo>
                      <a:pt x="488" y="237"/>
                    </a:lnTo>
                    <a:lnTo>
                      <a:pt x="487" y="237"/>
                    </a:lnTo>
                    <a:lnTo>
                      <a:pt x="487" y="238"/>
                    </a:lnTo>
                    <a:lnTo>
                      <a:pt x="489" y="239"/>
                    </a:lnTo>
                    <a:lnTo>
                      <a:pt x="491" y="239"/>
                    </a:lnTo>
                    <a:lnTo>
                      <a:pt x="493" y="239"/>
                    </a:lnTo>
                    <a:lnTo>
                      <a:pt x="495" y="238"/>
                    </a:lnTo>
                    <a:lnTo>
                      <a:pt x="498" y="237"/>
                    </a:lnTo>
                    <a:lnTo>
                      <a:pt x="500" y="237"/>
                    </a:lnTo>
                    <a:lnTo>
                      <a:pt x="500" y="235"/>
                    </a:lnTo>
                    <a:lnTo>
                      <a:pt x="499" y="233"/>
                    </a:lnTo>
                    <a:lnTo>
                      <a:pt x="498" y="231"/>
                    </a:lnTo>
                    <a:lnTo>
                      <a:pt x="502" y="231"/>
                    </a:lnTo>
                    <a:lnTo>
                      <a:pt x="503" y="230"/>
                    </a:lnTo>
                    <a:lnTo>
                      <a:pt x="512" y="219"/>
                    </a:lnTo>
                    <a:lnTo>
                      <a:pt x="517" y="218"/>
                    </a:lnTo>
                    <a:lnTo>
                      <a:pt x="518" y="216"/>
                    </a:lnTo>
                    <a:lnTo>
                      <a:pt x="518" y="213"/>
                    </a:lnTo>
                    <a:lnTo>
                      <a:pt x="518" y="212"/>
                    </a:lnTo>
                    <a:lnTo>
                      <a:pt x="518" y="209"/>
                    </a:lnTo>
                    <a:lnTo>
                      <a:pt x="518" y="208"/>
                    </a:lnTo>
                    <a:lnTo>
                      <a:pt x="519" y="205"/>
                    </a:lnTo>
                    <a:lnTo>
                      <a:pt x="522" y="203"/>
                    </a:lnTo>
                    <a:lnTo>
                      <a:pt x="523" y="201"/>
                    </a:lnTo>
                    <a:lnTo>
                      <a:pt x="523" y="201"/>
                    </a:lnTo>
                    <a:lnTo>
                      <a:pt x="523" y="200"/>
                    </a:lnTo>
                    <a:lnTo>
                      <a:pt x="519" y="197"/>
                    </a:lnTo>
                    <a:lnTo>
                      <a:pt x="514" y="194"/>
                    </a:lnTo>
                    <a:lnTo>
                      <a:pt x="512" y="194"/>
                    </a:lnTo>
                    <a:lnTo>
                      <a:pt x="511" y="192"/>
                    </a:lnTo>
                    <a:lnTo>
                      <a:pt x="511" y="190"/>
                    </a:lnTo>
                    <a:lnTo>
                      <a:pt x="511" y="188"/>
                    </a:lnTo>
                    <a:lnTo>
                      <a:pt x="511" y="184"/>
                    </a:lnTo>
                    <a:lnTo>
                      <a:pt x="512" y="182"/>
                    </a:lnTo>
                    <a:lnTo>
                      <a:pt x="512" y="175"/>
                    </a:lnTo>
                    <a:lnTo>
                      <a:pt x="511" y="167"/>
                    </a:lnTo>
                    <a:lnTo>
                      <a:pt x="511" y="166"/>
                    </a:lnTo>
                    <a:lnTo>
                      <a:pt x="511" y="164"/>
                    </a:lnTo>
                    <a:lnTo>
                      <a:pt x="512" y="163"/>
                    </a:lnTo>
                    <a:lnTo>
                      <a:pt x="514" y="162"/>
                    </a:lnTo>
                    <a:lnTo>
                      <a:pt x="514" y="155"/>
                    </a:lnTo>
                    <a:lnTo>
                      <a:pt x="514" y="151"/>
                    </a:lnTo>
                    <a:lnTo>
                      <a:pt x="512" y="148"/>
                    </a:lnTo>
                    <a:lnTo>
                      <a:pt x="506" y="144"/>
                    </a:lnTo>
                    <a:lnTo>
                      <a:pt x="504" y="141"/>
                    </a:lnTo>
                    <a:lnTo>
                      <a:pt x="504" y="140"/>
                    </a:lnTo>
                    <a:lnTo>
                      <a:pt x="504" y="139"/>
                    </a:lnTo>
                    <a:lnTo>
                      <a:pt x="507" y="137"/>
                    </a:lnTo>
                    <a:lnTo>
                      <a:pt x="508" y="136"/>
                    </a:lnTo>
                    <a:lnTo>
                      <a:pt x="510" y="133"/>
                    </a:lnTo>
                    <a:lnTo>
                      <a:pt x="511" y="129"/>
                    </a:lnTo>
                    <a:lnTo>
                      <a:pt x="512" y="128"/>
                    </a:lnTo>
                    <a:lnTo>
                      <a:pt x="514" y="122"/>
                    </a:lnTo>
                    <a:lnTo>
                      <a:pt x="514" y="120"/>
                    </a:lnTo>
                    <a:lnTo>
                      <a:pt x="514" y="116"/>
                    </a:lnTo>
                    <a:lnTo>
                      <a:pt x="512" y="114"/>
                    </a:lnTo>
                    <a:lnTo>
                      <a:pt x="510" y="113"/>
                    </a:lnTo>
                    <a:lnTo>
                      <a:pt x="507" y="111"/>
                    </a:lnTo>
                    <a:lnTo>
                      <a:pt x="504" y="111"/>
                    </a:lnTo>
                    <a:lnTo>
                      <a:pt x="500" y="110"/>
                    </a:lnTo>
                    <a:lnTo>
                      <a:pt x="500" y="110"/>
                    </a:lnTo>
                    <a:lnTo>
                      <a:pt x="489" y="110"/>
                    </a:lnTo>
                    <a:lnTo>
                      <a:pt x="484" y="110"/>
                    </a:lnTo>
                    <a:lnTo>
                      <a:pt x="481" y="110"/>
                    </a:lnTo>
                    <a:lnTo>
                      <a:pt x="480" y="110"/>
                    </a:lnTo>
                    <a:lnTo>
                      <a:pt x="479" y="110"/>
                    </a:lnTo>
                    <a:lnTo>
                      <a:pt x="479" y="110"/>
                    </a:lnTo>
                    <a:lnTo>
                      <a:pt x="480" y="109"/>
                    </a:lnTo>
                    <a:lnTo>
                      <a:pt x="479" y="109"/>
                    </a:lnTo>
                    <a:lnTo>
                      <a:pt x="479" y="109"/>
                    </a:lnTo>
                    <a:lnTo>
                      <a:pt x="476" y="109"/>
                    </a:lnTo>
                    <a:lnTo>
                      <a:pt x="472" y="116"/>
                    </a:lnTo>
                    <a:lnTo>
                      <a:pt x="469" y="121"/>
                    </a:lnTo>
                    <a:lnTo>
                      <a:pt x="466" y="129"/>
                    </a:lnTo>
                    <a:lnTo>
                      <a:pt x="465" y="133"/>
                    </a:lnTo>
                    <a:lnTo>
                      <a:pt x="464" y="136"/>
                    </a:lnTo>
                    <a:lnTo>
                      <a:pt x="459" y="139"/>
                    </a:lnTo>
                    <a:lnTo>
                      <a:pt x="455" y="143"/>
                    </a:lnTo>
                    <a:lnTo>
                      <a:pt x="451" y="143"/>
                    </a:lnTo>
                    <a:lnTo>
                      <a:pt x="447" y="144"/>
                    </a:lnTo>
                    <a:lnTo>
                      <a:pt x="446" y="148"/>
                    </a:lnTo>
                    <a:lnTo>
                      <a:pt x="445" y="150"/>
                    </a:lnTo>
                    <a:lnTo>
                      <a:pt x="445" y="150"/>
                    </a:lnTo>
                    <a:lnTo>
                      <a:pt x="447" y="150"/>
                    </a:lnTo>
                    <a:lnTo>
                      <a:pt x="446" y="151"/>
                    </a:lnTo>
                    <a:lnTo>
                      <a:pt x="445" y="152"/>
                    </a:lnTo>
                    <a:lnTo>
                      <a:pt x="445" y="154"/>
                    </a:lnTo>
                    <a:lnTo>
                      <a:pt x="446" y="155"/>
                    </a:lnTo>
                    <a:lnTo>
                      <a:pt x="447" y="155"/>
                    </a:lnTo>
                    <a:lnTo>
                      <a:pt x="450" y="154"/>
                    </a:lnTo>
                    <a:lnTo>
                      <a:pt x="451" y="155"/>
                    </a:lnTo>
                    <a:lnTo>
                      <a:pt x="451" y="156"/>
                    </a:lnTo>
                    <a:lnTo>
                      <a:pt x="451" y="160"/>
                    </a:lnTo>
                    <a:lnTo>
                      <a:pt x="450" y="164"/>
                    </a:lnTo>
                    <a:lnTo>
                      <a:pt x="450" y="167"/>
                    </a:lnTo>
                    <a:lnTo>
                      <a:pt x="451" y="167"/>
                    </a:lnTo>
                    <a:lnTo>
                      <a:pt x="451" y="169"/>
                    </a:lnTo>
                    <a:lnTo>
                      <a:pt x="450" y="170"/>
                    </a:lnTo>
                    <a:lnTo>
                      <a:pt x="450" y="171"/>
                    </a:lnTo>
                    <a:lnTo>
                      <a:pt x="447" y="171"/>
                    </a:lnTo>
                    <a:lnTo>
                      <a:pt x="447" y="174"/>
                    </a:lnTo>
                    <a:lnTo>
                      <a:pt x="446" y="177"/>
                    </a:lnTo>
                    <a:lnTo>
                      <a:pt x="446" y="178"/>
                    </a:lnTo>
                    <a:lnTo>
                      <a:pt x="447" y="179"/>
                    </a:lnTo>
                    <a:lnTo>
                      <a:pt x="447" y="181"/>
                    </a:lnTo>
                    <a:lnTo>
                      <a:pt x="447" y="179"/>
                    </a:lnTo>
                    <a:lnTo>
                      <a:pt x="449" y="178"/>
                    </a:lnTo>
                    <a:lnTo>
                      <a:pt x="450" y="177"/>
                    </a:lnTo>
                    <a:lnTo>
                      <a:pt x="455" y="179"/>
                    </a:lnTo>
                    <a:lnTo>
                      <a:pt x="457" y="181"/>
                    </a:lnTo>
                    <a:lnTo>
                      <a:pt x="459" y="182"/>
                    </a:lnTo>
                    <a:lnTo>
                      <a:pt x="461" y="184"/>
                    </a:lnTo>
                    <a:lnTo>
                      <a:pt x="461" y="186"/>
                    </a:lnTo>
                    <a:lnTo>
                      <a:pt x="464" y="190"/>
                    </a:lnTo>
                    <a:lnTo>
                      <a:pt x="466" y="192"/>
                    </a:lnTo>
                    <a:lnTo>
                      <a:pt x="468" y="193"/>
                    </a:lnTo>
                    <a:lnTo>
                      <a:pt x="469" y="193"/>
                    </a:lnTo>
                    <a:lnTo>
                      <a:pt x="470" y="192"/>
                    </a:lnTo>
                    <a:lnTo>
                      <a:pt x="473" y="192"/>
                    </a:lnTo>
                    <a:lnTo>
                      <a:pt x="472" y="194"/>
                    </a:lnTo>
                    <a:lnTo>
                      <a:pt x="469" y="200"/>
                    </a:lnTo>
                    <a:lnTo>
                      <a:pt x="466" y="204"/>
                    </a:lnTo>
                    <a:lnTo>
                      <a:pt x="464" y="205"/>
                    </a:lnTo>
                    <a:lnTo>
                      <a:pt x="462" y="203"/>
                    </a:lnTo>
                    <a:lnTo>
                      <a:pt x="457" y="201"/>
                    </a:lnTo>
                    <a:lnTo>
                      <a:pt x="455" y="200"/>
                    </a:lnTo>
                    <a:lnTo>
                      <a:pt x="450" y="196"/>
                    </a:lnTo>
                    <a:lnTo>
                      <a:pt x="449" y="194"/>
                    </a:lnTo>
                    <a:lnTo>
                      <a:pt x="446" y="193"/>
                    </a:lnTo>
                    <a:lnTo>
                      <a:pt x="442" y="192"/>
                    </a:lnTo>
                    <a:lnTo>
                      <a:pt x="442" y="192"/>
                    </a:lnTo>
                    <a:lnTo>
                      <a:pt x="438" y="190"/>
                    </a:lnTo>
                    <a:lnTo>
                      <a:pt x="435" y="190"/>
                    </a:lnTo>
                    <a:lnTo>
                      <a:pt x="434" y="189"/>
                    </a:lnTo>
                    <a:lnTo>
                      <a:pt x="432" y="188"/>
                    </a:lnTo>
                    <a:lnTo>
                      <a:pt x="430" y="188"/>
                    </a:lnTo>
                    <a:lnTo>
                      <a:pt x="427" y="186"/>
                    </a:lnTo>
                    <a:lnTo>
                      <a:pt x="424" y="186"/>
                    </a:lnTo>
                    <a:lnTo>
                      <a:pt x="426" y="185"/>
                    </a:lnTo>
                    <a:lnTo>
                      <a:pt x="421" y="182"/>
                    </a:lnTo>
                    <a:lnTo>
                      <a:pt x="417" y="181"/>
                    </a:lnTo>
                    <a:lnTo>
                      <a:pt x="408" y="178"/>
                    </a:lnTo>
                    <a:lnTo>
                      <a:pt x="400" y="177"/>
                    </a:lnTo>
                    <a:lnTo>
                      <a:pt x="389" y="175"/>
                    </a:lnTo>
                    <a:lnTo>
                      <a:pt x="381" y="174"/>
                    </a:lnTo>
                    <a:lnTo>
                      <a:pt x="379" y="174"/>
                    </a:lnTo>
                    <a:lnTo>
                      <a:pt x="378" y="175"/>
                    </a:lnTo>
                    <a:lnTo>
                      <a:pt x="375" y="178"/>
                    </a:lnTo>
                    <a:lnTo>
                      <a:pt x="373" y="178"/>
                    </a:lnTo>
                    <a:lnTo>
                      <a:pt x="371" y="179"/>
                    </a:lnTo>
                    <a:lnTo>
                      <a:pt x="373" y="182"/>
                    </a:lnTo>
                    <a:lnTo>
                      <a:pt x="377" y="189"/>
                    </a:lnTo>
                    <a:lnTo>
                      <a:pt x="379" y="189"/>
                    </a:lnTo>
                    <a:lnTo>
                      <a:pt x="379" y="192"/>
                    </a:lnTo>
                    <a:lnTo>
                      <a:pt x="378" y="193"/>
                    </a:lnTo>
                    <a:lnTo>
                      <a:pt x="377" y="196"/>
                    </a:lnTo>
                    <a:lnTo>
                      <a:pt x="375" y="197"/>
                    </a:lnTo>
                    <a:lnTo>
                      <a:pt x="371" y="197"/>
                    </a:lnTo>
                    <a:lnTo>
                      <a:pt x="368" y="197"/>
                    </a:lnTo>
                    <a:lnTo>
                      <a:pt x="368" y="199"/>
                    </a:lnTo>
                    <a:lnTo>
                      <a:pt x="368" y="201"/>
                    </a:lnTo>
                    <a:lnTo>
                      <a:pt x="368" y="201"/>
                    </a:lnTo>
                    <a:lnTo>
                      <a:pt x="368" y="203"/>
                    </a:lnTo>
                    <a:lnTo>
                      <a:pt x="368" y="203"/>
                    </a:lnTo>
                    <a:lnTo>
                      <a:pt x="367" y="204"/>
                    </a:lnTo>
                    <a:lnTo>
                      <a:pt x="366" y="204"/>
                    </a:lnTo>
                    <a:lnTo>
                      <a:pt x="364" y="204"/>
                    </a:lnTo>
                    <a:lnTo>
                      <a:pt x="362" y="203"/>
                    </a:lnTo>
                    <a:lnTo>
                      <a:pt x="359" y="203"/>
                    </a:lnTo>
                    <a:lnTo>
                      <a:pt x="359" y="199"/>
                    </a:lnTo>
                    <a:lnTo>
                      <a:pt x="360" y="197"/>
                    </a:lnTo>
                    <a:lnTo>
                      <a:pt x="362" y="197"/>
                    </a:lnTo>
                    <a:lnTo>
                      <a:pt x="362" y="197"/>
                    </a:lnTo>
                    <a:lnTo>
                      <a:pt x="360" y="194"/>
                    </a:lnTo>
                    <a:lnTo>
                      <a:pt x="359" y="193"/>
                    </a:lnTo>
                    <a:lnTo>
                      <a:pt x="359" y="192"/>
                    </a:lnTo>
                    <a:lnTo>
                      <a:pt x="359" y="192"/>
                    </a:lnTo>
                    <a:lnTo>
                      <a:pt x="358" y="192"/>
                    </a:lnTo>
                    <a:lnTo>
                      <a:pt x="351" y="193"/>
                    </a:lnTo>
                    <a:lnTo>
                      <a:pt x="349" y="194"/>
                    </a:lnTo>
                    <a:lnTo>
                      <a:pt x="348" y="193"/>
                    </a:lnTo>
                    <a:lnTo>
                      <a:pt x="340" y="199"/>
                    </a:lnTo>
                    <a:lnTo>
                      <a:pt x="337" y="200"/>
                    </a:lnTo>
                    <a:lnTo>
                      <a:pt x="334" y="200"/>
                    </a:lnTo>
                    <a:lnTo>
                      <a:pt x="332" y="199"/>
                    </a:lnTo>
                    <a:lnTo>
                      <a:pt x="328" y="199"/>
                    </a:lnTo>
                    <a:lnTo>
                      <a:pt x="325" y="199"/>
                    </a:lnTo>
                    <a:lnTo>
                      <a:pt x="324" y="199"/>
                    </a:lnTo>
                    <a:lnTo>
                      <a:pt x="321" y="200"/>
                    </a:lnTo>
                    <a:lnTo>
                      <a:pt x="317" y="200"/>
                    </a:lnTo>
                    <a:lnTo>
                      <a:pt x="314" y="201"/>
                    </a:lnTo>
                    <a:lnTo>
                      <a:pt x="311" y="204"/>
                    </a:lnTo>
                    <a:lnTo>
                      <a:pt x="311" y="207"/>
                    </a:lnTo>
                    <a:lnTo>
                      <a:pt x="310" y="208"/>
                    </a:lnTo>
                    <a:lnTo>
                      <a:pt x="307" y="205"/>
                    </a:lnTo>
                    <a:lnTo>
                      <a:pt x="307" y="205"/>
                    </a:lnTo>
                    <a:lnTo>
                      <a:pt x="306" y="205"/>
                    </a:lnTo>
                    <a:lnTo>
                      <a:pt x="305" y="205"/>
                    </a:lnTo>
                    <a:lnTo>
                      <a:pt x="303" y="205"/>
                    </a:lnTo>
                    <a:lnTo>
                      <a:pt x="300" y="207"/>
                    </a:lnTo>
                    <a:lnTo>
                      <a:pt x="300" y="207"/>
                    </a:lnTo>
                    <a:lnTo>
                      <a:pt x="296" y="205"/>
                    </a:lnTo>
                    <a:lnTo>
                      <a:pt x="295" y="207"/>
                    </a:lnTo>
                    <a:lnTo>
                      <a:pt x="294" y="205"/>
                    </a:lnTo>
                    <a:lnTo>
                      <a:pt x="294" y="205"/>
                    </a:lnTo>
                    <a:lnTo>
                      <a:pt x="294" y="204"/>
                    </a:lnTo>
                    <a:lnTo>
                      <a:pt x="296" y="204"/>
                    </a:lnTo>
                    <a:lnTo>
                      <a:pt x="298" y="203"/>
                    </a:lnTo>
                    <a:lnTo>
                      <a:pt x="299" y="204"/>
                    </a:lnTo>
                    <a:lnTo>
                      <a:pt x="300" y="203"/>
                    </a:lnTo>
                    <a:lnTo>
                      <a:pt x="300" y="200"/>
                    </a:lnTo>
                    <a:lnTo>
                      <a:pt x="299" y="199"/>
                    </a:lnTo>
                    <a:lnTo>
                      <a:pt x="299" y="197"/>
                    </a:lnTo>
                    <a:lnTo>
                      <a:pt x="300" y="196"/>
                    </a:lnTo>
                    <a:lnTo>
                      <a:pt x="300" y="194"/>
                    </a:lnTo>
                    <a:lnTo>
                      <a:pt x="300" y="194"/>
                    </a:lnTo>
                    <a:lnTo>
                      <a:pt x="300" y="194"/>
                    </a:lnTo>
                    <a:lnTo>
                      <a:pt x="299" y="193"/>
                    </a:lnTo>
                    <a:lnTo>
                      <a:pt x="299" y="193"/>
                    </a:lnTo>
                    <a:lnTo>
                      <a:pt x="300" y="193"/>
                    </a:lnTo>
                    <a:lnTo>
                      <a:pt x="306" y="192"/>
                    </a:lnTo>
                    <a:lnTo>
                      <a:pt x="307" y="192"/>
                    </a:lnTo>
                    <a:lnTo>
                      <a:pt x="303" y="192"/>
                    </a:lnTo>
                    <a:lnTo>
                      <a:pt x="299" y="192"/>
                    </a:lnTo>
                    <a:lnTo>
                      <a:pt x="295" y="193"/>
                    </a:lnTo>
                    <a:lnTo>
                      <a:pt x="287" y="197"/>
                    </a:lnTo>
                    <a:lnTo>
                      <a:pt x="283" y="199"/>
                    </a:lnTo>
                    <a:lnTo>
                      <a:pt x="284" y="199"/>
                    </a:lnTo>
                    <a:lnTo>
                      <a:pt x="286" y="200"/>
                    </a:lnTo>
                    <a:lnTo>
                      <a:pt x="286" y="201"/>
                    </a:lnTo>
                    <a:lnTo>
                      <a:pt x="287" y="201"/>
                    </a:lnTo>
                    <a:lnTo>
                      <a:pt x="287" y="203"/>
                    </a:lnTo>
                    <a:lnTo>
                      <a:pt x="284" y="204"/>
                    </a:lnTo>
                    <a:lnTo>
                      <a:pt x="283" y="204"/>
                    </a:lnTo>
                    <a:lnTo>
                      <a:pt x="283" y="204"/>
                    </a:lnTo>
                    <a:lnTo>
                      <a:pt x="281" y="204"/>
                    </a:lnTo>
                    <a:lnTo>
                      <a:pt x="281" y="204"/>
                    </a:lnTo>
                    <a:lnTo>
                      <a:pt x="281" y="203"/>
                    </a:lnTo>
                    <a:lnTo>
                      <a:pt x="281" y="203"/>
                    </a:lnTo>
                    <a:lnTo>
                      <a:pt x="280" y="201"/>
                    </a:lnTo>
                    <a:lnTo>
                      <a:pt x="279" y="200"/>
                    </a:lnTo>
                    <a:lnTo>
                      <a:pt x="279" y="200"/>
                    </a:lnTo>
                    <a:lnTo>
                      <a:pt x="275" y="201"/>
                    </a:lnTo>
                    <a:lnTo>
                      <a:pt x="271" y="203"/>
                    </a:lnTo>
                    <a:lnTo>
                      <a:pt x="268" y="204"/>
                    </a:lnTo>
                    <a:lnTo>
                      <a:pt x="265" y="204"/>
                    </a:lnTo>
                    <a:lnTo>
                      <a:pt x="264" y="205"/>
                    </a:lnTo>
                    <a:lnTo>
                      <a:pt x="261" y="207"/>
                    </a:lnTo>
                    <a:lnTo>
                      <a:pt x="258" y="208"/>
                    </a:lnTo>
                    <a:lnTo>
                      <a:pt x="256" y="209"/>
                    </a:lnTo>
                    <a:lnTo>
                      <a:pt x="246" y="213"/>
                    </a:lnTo>
                    <a:lnTo>
                      <a:pt x="245" y="213"/>
                    </a:lnTo>
                    <a:lnTo>
                      <a:pt x="243" y="213"/>
                    </a:lnTo>
                    <a:lnTo>
                      <a:pt x="242" y="213"/>
                    </a:lnTo>
                    <a:lnTo>
                      <a:pt x="241" y="213"/>
                    </a:lnTo>
                    <a:lnTo>
                      <a:pt x="242" y="215"/>
                    </a:lnTo>
                    <a:lnTo>
                      <a:pt x="243" y="216"/>
                    </a:lnTo>
                    <a:lnTo>
                      <a:pt x="243" y="218"/>
                    </a:lnTo>
                    <a:lnTo>
                      <a:pt x="241" y="218"/>
                    </a:lnTo>
                    <a:lnTo>
                      <a:pt x="237" y="218"/>
                    </a:lnTo>
                    <a:lnTo>
                      <a:pt x="233" y="219"/>
                    </a:lnTo>
                    <a:lnTo>
                      <a:pt x="233" y="220"/>
                    </a:lnTo>
                    <a:lnTo>
                      <a:pt x="233" y="222"/>
                    </a:lnTo>
                    <a:lnTo>
                      <a:pt x="231" y="223"/>
                    </a:lnTo>
                    <a:lnTo>
                      <a:pt x="231" y="226"/>
                    </a:lnTo>
                    <a:lnTo>
                      <a:pt x="230" y="230"/>
                    </a:lnTo>
                    <a:lnTo>
                      <a:pt x="230" y="231"/>
                    </a:lnTo>
                    <a:lnTo>
                      <a:pt x="227" y="231"/>
                    </a:lnTo>
                    <a:lnTo>
                      <a:pt x="219" y="234"/>
                    </a:lnTo>
                    <a:lnTo>
                      <a:pt x="218" y="234"/>
                    </a:lnTo>
                    <a:lnTo>
                      <a:pt x="216" y="234"/>
                    </a:lnTo>
                    <a:lnTo>
                      <a:pt x="216" y="234"/>
                    </a:lnTo>
                    <a:lnTo>
                      <a:pt x="214" y="234"/>
                    </a:lnTo>
                    <a:lnTo>
                      <a:pt x="212" y="234"/>
                    </a:lnTo>
                    <a:lnTo>
                      <a:pt x="211" y="233"/>
                    </a:lnTo>
                    <a:lnTo>
                      <a:pt x="209" y="233"/>
                    </a:lnTo>
                    <a:lnTo>
                      <a:pt x="208" y="231"/>
                    </a:lnTo>
                    <a:lnTo>
                      <a:pt x="205" y="227"/>
                    </a:lnTo>
                    <a:lnTo>
                      <a:pt x="201" y="224"/>
                    </a:lnTo>
                    <a:lnTo>
                      <a:pt x="199" y="223"/>
                    </a:lnTo>
                    <a:lnTo>
                      <a:pt x="199" y="223"/>
                    </a:lnTo>
                    <a:lnTo>
                      <a:pt x="199" y="222"/>
                    </a:lnTo>
                    <a:lnTo>
                      <a:pt x="204" y="218"/>
                    </a:lnTo>
                    <a:lnTo>
                      <a:pt x="205" y="216"/>
                    </a:lnTo>
                    <a:lnTo>
                      <a:pt x="212" y="215"/>
                    </a:lnTo>
                    <a:lnTo>
                      <a:pt x="216" y="215"/>
                    </a:lnTo>
                    <a:lnTo>
                      <a:pt x="219" y="213"/>
                    </a:lnTo>
                    <a:lnTo>
                      <a:pt x="219" y="212"/>
                    </a:lnTo>
                    <a:lnTo>
                      <a:pt x="216" y="208"/>
                    </a:lnTo>
                    <a:lnTo>
                      <a:pt x="212" y="205"/>
                    </a:lnTo>
                    <a:lnTo>
                      <a:pt x="209" y="201"/>
                    </a:lnTo>
                    <a:lnTo>
                      <a:pt x="205" y="200"/>
                    </a:lnTo>
                    <a:lnTo>
                      <a:pt x="200" y="200"/>
                    </a:lnTo>
                    <a:lnTo>
                      <a:pt x="190" y="200"/>
                    </a:lnTo>
                    <a:lnTo>
                      <a:pt x="189" y="200"/>
                    </a:lnTo>
                    <a:lnTo>
                      <a:pt x="182" y="197"/>
                    </a:lnTo>
                    <a:lnTo>
                      <a:pt x="181" y="197"/>
                    </a:lnTo>
                    <a:lnTo>
                      <a:pt x="181" y="197"/>
                    </a:lnTo>
                    <a:lnTo>
                      <a:pt x="181" y="199"/>
                    </a:lnTo>
                    <a:lnTo>
                      <a:pt x="181" y="199"/>
                    </a:lnTo>
                    <a:lnTo>
                      <a:pt x="190" y="204"/>
                    </a:lnTo>
                    <a:lnTo>
                      <a:pt x="190" y="207"/>
                    </a:lnTo>
                    <a:lnTo>
                      <a:pt x="190" y="208"/>
                    </a:lnTo>
                    <a:lnTo>
                      <a:pt x="190" y="209"/>
                    </a:lnTo>
                    <a:lnTo>
                      <a:pt x="190" y="209"/>
                    </a:lnTo>
                    <a:lnTo>
                      <a:pt x="190" y="211"/>
                    </a:lnTo>
                    <a:lnTo>
                      <a:pt x="189" y="218"/>
                    </a:lnTo>
                    <a:lnTo>
                      <a:pt x="186" y="222"/>
                    </a:lnTo>
                    <a:lnTo>
                      <a:pt x="186" y="224"/>
                    </a:lnTo>
                    <a:lnTo>
                      <a:pt x="186" y="226"/>
                    </a:lnTo>
                    <a:lnTo>
                      <a:pt x="186" y="227"/>
                    </a:lnTo>
                    <a:lnTo>
                      <a:pt x="189" y="227"/>
                    </a:lnTo>
                    <a:lnTo>
                      <a:pt x="192" y="228"/>
                    </a:lnTo>
                    <a:lnTo>
                      <a:pt x="193" y="230"/>
                    </a:lnTo>
                    <a:lnTo>
                      <a:pt x="193" y="231"/>
                    </a:lnTo>
                    <a:lnTo>
                      <a:pt x="193" y="234"/>
                    </a:lnTo>
                    <a:lnTo>
                      <a:pt x="193" y="237"/>
                    </a:lnTo>
                    <a:lnTo>
                      <a:pt x="192" y="241"/>
                    </a:lnTo>
                    <a:lnTo>
                      <a:pt x="190" y="242"/>
                    </a:lnTo>
                    <a:lnTo>
                      <a:pt x="189" y="245"/>
                    </a:lnTo>
                    <a:lnTo>
                      <a:pt x="190" y="247"/>
                    </a:lnTo>
                    <a:lnTo>
                      <a:pt x="189" y="247"/>
                    </a:lnTo>
                    <a:lnTo>
                      <a:pt x="189" y="249"/>
                    </a:lnTo>
                    <a:lnTo>
                      <a:pt x="188" y="249"/>
                    </a:lnTo>
                    <a:lnTo>
                      <a:pt x="188" y="247"/>
                    </a:lnTo>
                    <a:lnTo>
                      <a:pt x="186" y="246"/>
                    </a:lnTo>
                    <a:lnTo>
                      <a:pt x="185" y="246"/>
                    </a:lnTo>
                    <a:lnTo>
                      <a:pt x="184" y="246"/>
                    </a:lnTo>
                    <a:lnTo>
                      <a:pt x="184" y="247"/>
                    </a:lnTo>
                    <a:lnTo>
                      <a:pt x="184" y="246"/>
                    </a:lnTo>
                    <a:lnTo>
                      <a:pt x="184" y="245"/>
                    </a:lnTo>
                    <a:lnTo>
                      <a:pt x="184" y="243"/>
                    </a:lnTo>
                    <a:lnTo>
                      <a:pt x="184" y="243"/>
                    </a:lnTo>
                    <a:lnTo>
                      <a:pt x="180" y="242"/>
                    </a:lnTo>
                    <a:lnTo>
                      <a:pt x="177" y="242"/>
                    </a:lnTo>
                    <a:lnTo>
                      <a:pt x="174" y="242"/>
                    </a:lnTo>
                    <a:lnTo>
                      <a:pt x="173" y="241"/>
                    </a:lnTo>
                    <a:lnTo>
                      <a:pt x="170" y="241"/>
                    </a:lnTo>
                    <a:lnTo>
                      <a:pt x="169" y="239"/>
                    </a:lnTo>
                    <a:lnTo>
                      <a:pt x="167" y="239"/>
                    </a:lnTo>
                    <a:lnTo>
                      <a:pt x="166" y="241"/>
                    </a:lnTo>
                    <a:lnTo>
                      <a:pt x="163" y="245"/>
                    </a:lnTo>
                    <a:lnTo>
                      <a:pt x="159" y="247"/>
                    </a:lnTo>
                    <a:lnTo>
                      <a:pt x="155" y="249"/>
                    </a:lnTo>
                    <a:lnTo>
                      <a:pt x="151" y="250"/>
                    </a:lnTo>
                    <a:lnTo>
                      <a:pt x="151" y="250"/>
                    </a:lnTo>
                    <a:lnTo>
                      <a:pt x="148" y="252"/>
                    </a:lnTo>
                    <a:lnTo>
                      <a:pt x="147" y="254"/>
                    </a:lnTo>
                    <a:lnTo>
                      <a:pt x="140" y="257"/>
                    </a:lnTo>
                    <a:lnTo>
                      <a:pt x="140" y="258"/>
                    </a:lnTo>
                    <a:lnTo>
                      <a:pt x="140" y="260"/>
                    </a:lnTo>
                    <a:lnTo>
                      <a:pt x="140" y="261"/>
                    </a:lnTo>
                    <a:lnTo>
                      <a:pt x="141" y="264"/>
                    </a:lnTo>
                    <a:lnTo>
                      <a:pt x="144" y="267"/>
                    </a:lnTo>
                    <a:lnTo>
                      <a:pt x="146" y="268"/>
                    </a:lnTo>
                    <a:lnTo>
                      <a:pt x="147" y="269"/>
                    </a:lnTo>
                    <a:lnTo>
                      <a:pt x="148" y="272"/>
                    </a:lnTo>
                    <a:lnTo>
                      <a:pt x="147" y="272"/>
                    </a:lnTo>
                    <a:lnTo>
                      <a:pt x="146" y="272"/>
                    </a:lnTo>
                    <a:lnTo>
                      <a:pt x="143" y="272"/>
                    </a:lnTo>
                    <a:lnTo>
                      <a:pt x="141" y="273"/>
                    </a:lnTo>
                    <a:lnTo>
                      <a:pt x="141" y="275"/>
                    </a:lnTo>
                    <a:lnTo>
                      <a:pt x="140" y="276"/>
                    </a:lnTo>
                    <a:lnTo>
                      <a:pt x="137" y="276"/>
                    </a:lnTo>
                    <a:lnTo>
                      <a:pt x="132" y="273"/>
                    </a:lnTo>
                    <a:lnTo>
                      <a:pt x="127" y="272"/>
                    </a:lnTo>
                    <a:lnTo>
                      <a:pt x="127" y="272"/>
                    </a:lnTo>
                    <a:lnTo>
                      <a:pt x="125" y="271"/>
                    </a:lnTo>
                    <a:lnTo>
                      <a:pt x="125" y="271"/>
                    </a:lnTo>
                    <a:lnTo>
                      <a:pt x="122" y="271"/>
                    </a:lnTo>
                    <a:lnTo>
                      <a:pt x="121" y="271"/>
                    </a:lnTo>
                    <a:lnTo>
                      <a:pt x="120" y="271"/>
                    </a:lnTo>
                    <a:lnTo>
                      <a:pt x="114" y="267"/>
                    </a:lnTo>
                    <a:lnTo>
                      <a:pt x="110" y="264"/>
                    </a:lnTo>
                    <a:lnTo>
                      <a:pt x="109" y="264"/>
                    </a:lnTo>
                    <a:lnTo>
                      <a:pt x="108" y="265"/>
                    </a:lnTo>
                    <a:lnTo>
                      <a:pt x="106" y="268"/>
                    </a:lnTo>
                    <a:lnTo>
                      <a:pt x="105" y="269"/>
                    </a:lnTo>
                    <a:lnTo>
                      <a:pt x="103" y="269"/>
                    </a:lnTo>
                    <a:lnTo>
                      <a:pt x="103" y="271"/>
                    </a:lnTo>
                    <a:lnTo>
                      <a:pt x="105" y="272"/>
                    </a:lnTo>
                    <a:lnTo>
                      <a:pt x="105" y="272"/>
                    </a:lnTo>
                    <a:lnTo>
                      <a:pt x="106" y="273"/>
                    </a:lnTo>
                    <a:lnTo>
                      <a:pt x="109" y="277"/>
                    </a:lnTo>
                    <a:lnTo>
                      <a:pt x="112" y="279"/>
                    </a:lnTo>
                    <a:lnTo>
                      <a:pt x="112" y="279"/>
                    </a:lnTo>
                    <a:lnTo>
                      <a:pt x="114" y="279"/>
                    </a:lnTo>
                    <a:lnTo>
                      <a:pt x="117" y="279"/>
                    </a:lnTo>
                    <a:lnTo>
                      <a:pt x="118" y="280"/>
                    </a:lnTo>
                    <a:lnTo>
                      <a:pt x="120" y="280"/>
                    </a:lnTo>
                    <a:lnTo>
                      <a:pt x="120" y="283"/>
                    </a:lnTo>
                    <a:lnTo>
                      <a:pt x="121" y="284"/>
                    </a:lnTo>
                    <a:lnTo>
                      <a:pt x="121" y="286"/>
                    </a:lnTo>
                    <a:lnTo>
                      <a:pt x="120" y="287"/>
                    </a:lnTo>
                    <a:lnTo>
                      <a:pt x="116" y="288"/>
                    </a:lnTo>
                    <a:lnTo>
                      <a:pt x="114" y="290"/>
                    </a:lnTo>
                    <a:lnTo>
                      <a:pt x="113" y="290"/>
                    </a:lnTo>
                    <a:lnTo>
                      <a:pt x="109" y="288"/>
                    </a:lnTo>
                    <a:lnTo>
                      <a:pt x="106" y="287"/>
                    </a:lnTo>
                    <a:lnTo>
                      <a:pt x="102" y="286"/>
                    </a:lnTo>
                    <a:lnTo>
                      <a:pt x="101" y="286"/>
                    </a:lnTo>
                    <a:lnTo>
                      <a:pt x="99" y="283"/>
                    </a:lnTo>
                    <a:lnTo>
                      <a:pt x="95" y="280"/>
                    </a:lnTo>
                    <a:lnTo>
                      <a:pt x="94" y="279"/>
                    </a:lnTo>
                    <a:lnTo>
                      <a:pt x="91" y="280"/>
                    </a:lnTo>
                    <a:lnTo>
                      <a:pt x="90" y="280"/>
                    </a:lnTo>
                    <a:lnTo>
                      <a:pt x="87" y="279"/>
                    </a:lnTo>
                    <a:lnTo>
                      <a:pt x="84" y="276"/>
                    </a:lnTo>
                    <a:lnTo>
                      <a:pt x="84" y="273"/>
                    </a:lnTo>
                    <a:lnTo>
                      <a:pt x="86" y="273"/>
                    </a:lnTo>
                    <a:lnTo>
                      <a:pt x="86" y="272"/>
                    </a:lnTo>
                    <a:lnTo>
                      <a:pt x="84" y="272"/>
                    </a:lnTo>
                    <a:lnTo>
                      <a:pt x="84" y="269"/>
                    </a:lnTo>
                    <a:lnTo>
                      <a:pt x="84" y="268"/>
                    </a:lnTo>
                    <a:lnTo>
                      <a:pt x="83" y="265"/>
                    </a:lnTo>
                    <a:lnTo>
                      <a:pt x="80" y="262"/>
                    </a:lnTo>
                    <a:lnTo>
                      <a:pt x="79" y="261"/>
                    </a:lnTo>
                    <a:lnTo>
                      <a:pt x="82" y="260"/>
                    </a:lnTo>
                    <a:lnTo>
                      <a:pt x="82" y="258"/>
                    </a:lnTo>
                    <a:lnTo>
                      <a:pt x="83" y="256"/>
                    </a:lnTo>
                    <a:lnTo>
                      <a:pt x="83" y="254"/>
                    </a:lnTo>
                    <a:lnTo>
                      <a:pt x="83" y="254"/>
                    </a:lnTo>
                    <a:lnTo>
                      <a:pt x="84" y="253"/>
                    </a:lnTo>
                    <a:lnTo>
                      <a:pt x="84" y="252"/>
                    </a:lnTo>
                    <a:lnTo>
                      <a:pt x="83" y="250"/>
                    </a:lnTo>
                    <a:lnTo>
                      <a:pt x="79" y="247"/>
                    </a:lnTo>
                    <a:lnTo>
                      <a:pt x="76" y="245"/>
                    </a:lnTo>
                    <a:lnTo>
                      <a:pt x="69" y="243"/>
                    </a:lnTo>
                    <a:lnTo>
                      <a:pt x="68" y="243"/>
                    </a:lnTo>
                    <a:lnTo>
                      <a:pt x="68" y="243"/>
                    </a:lnTo>
                    <a:lnTo>
                      <a:pt x="69" y="243"/>
                    </a:lnTo>
                    <a:lnTo>
                      <a:pt x="71" y="242"/>
                    </a:lnTo>
                    <a:lnTo>
                      <a:pt x="71" y="241"/>
                    </a:lnTo>
                    <a:lnTo>
                      <a:pt x="69" y="241"/>
                    </a:lnTo>
                    <a:lnTo>
                      <a:pt x="68" y="241"/>
                    </a:lnTo>
                    <a:lnTo>
                      <a:pt x="65" y="239"/>
                    </a:lnTo>
                    <a:lnTo>
                      <a:pt x="65" y="238"/>
                    </a:lnTo>
                    <a:lnTo>
                      <a:pt x="67" y="238"/>
                    </a:lnTo>
                    <a:lnTo>
                      <a:pt x="65" y="237"/>
                    </a:lnTo>
                    <a:lnTo>
                      <a:pt x="63" y="237"/>
                    </a:lnTo>
                    <a:lnTo>
                      <a:pt x="63" y="235"/>
                    </a:lnTo>
                    <a:lnTo>
                      <a:pt x="61" y="235"/>
                    </a:lnTo>
                    <a:lnTo>
                      <a:pt x="60" y="234"/>
                    </a:lnTo>
                    <a:lnTo>
                      <a:pt x="57" y="233"/>
                    </a:lnTo>
                    <a:lnTo>
                      <a:pt x="59" y="230"/>
                    </a:lnTo>
                    <a:lnTo>
                      <a:pt x="56" y="228"/>
                    </a:lnTo>
                    <a:lnTo>
                      <a:pt x="55" y="228"/>
                    </a:lnTo>
                    <a:lnTo>
                      <a:pt x="52" y="228"/>
                    </a:lnTo>
                    <a:lnTo>
                      <a:pt x="50" y="227"/>
                    </a:lnTo>
                    <a:lnTo>
                      <a:pt x="57" y="227"/>
                    </a:lnTo>
                    <a:lnTo>
                      <a:pt x="63" y="228"/>
                    </a:lnTo>
                    <a:lnTo>
                      <a:pt x="63" y="230"/>
                    </a:lnTo>
                    <a:lnTo>
                      <a:pt x="61" y="230"/>
                    </a:lnTo>
                    <a:lnTo>
                      <a:pt x="64" y="233"/>
                    </a:lnTo>
                    <a:lnTo>
                      <a:pt x="65" y="234"/>
                    </a:lnTo>
                    <a:lnTo>
                      <a:pt x="69" y="235"/>
                    </a:lnTo>
                    <a:lnTo>
                      <a:pt x="69" y="235"/>
                    </a:lnTo>
                    <a:lnTo>
                      <a:pt x="71" y="234"/>
                    </a:lnTo>
                    <a:lnTo>
                      <a:pt x="72" y="235"/>
                    </a:lnTo>
                    <a:lnTo>
                      <a:pt x="74" y="237"/>
                    </a:lnTo>
                    <a:lnTo>
                      <a:pt x="76" y="237"/>
                    </a:lnTo>
                    <a:lnTo>
                      <a:pt x="80" y="237"/>
                    </a:lnTo>
                    <a:lnTo>
                      <a:pt x="80" y="238"/>
                    </a:lnTo>
                    <a:lnTo>
                      <a:pt x="79" y="238"/>
                    </a:lnTo>
                    <a:lnTo>
                      <a:pt x="80" y="239"/>
                    </a:lnTo>
                    <a:lnTo>
                      <a:pt x="82" y="239"/>
                    </a:lnTo>
                    <a:lnTo>
                      <a:pt x="84" y="238"/>
                    </a:lnTo>
                    <a:lnTo>
                      <a:pt x="90" y="241"/>
                    </a:lnTo>
                    <a:lnTo>
                      <a:pt x="93" y="242"/>
                    </a:lnTo>
                    <a:lnTo>
                      <a:pt x="102" y="243"/>
                    </a:lnTo>
                    <a:lnTo>
                      <a:pt x="106" y="243"/>
                    </a:lnTo>
                    <a:lnTo>
                      <a:pt x="109" y="245"/>
                    </a:lnTo>
                    <a:lnTo>
                      <a:pt x="112" y="245"/>
                    </a:lnTo>
                    <a:lnTo>
                      <a:pt x="116" y="247"/>
                    </a:lnTo>
                    <a:lnTo>
                      <a:pt x="120" y="247"/>
                    </a:lnTo>
                    <a:lnTo>
                      <a:pt x="125" y="247"/>
                    </a:lnTo>
                    <a:lnTo>
                      <a:pt x="128" y="247"/>
                    </a:lnTo>
                    <a:lnTo>
                      <a:pt x="135" y="247"/>
                    </a:lnTo>
                    <a:lnTo>
                      <a:pt x="144" y="243"/>
                    </a:lnTo>
                    <a:lnTo>
                      <a:pt x="148" y="241"/>
                    </a:lnTo>
                    <a:lnTo>
                      <a:pt x="156" y="234"/>
                    </a:lnTo>
                    <a:lnTo>
                      <a:pt x="158" y="233"/>
                    </a:lnTo>
                    <a:lnTo>
                      <a:pt x="158" y="228"/>
                    </a:lnTo>
                    <a:lnTo>
                      <a:pt x="158" y="226"/>
                    </a:lnTo>
                    <a:lnTo>
                      <a:pt x="158" y="226"/>
                    </a:lnTo>
                    <a:lnTo>
                      <a:pt x="155" y="226"/>
                    </a:lnTo>
                    <a:lnTo>
                      <a:pt x="155" y="223"/>
                    </a:lnTo>
                    <a:lnTo>
                      <a:pt x="155" y="222"/>
                    </a:lnTo>
                    <a:lnTo>
                      <a:pt x="154" y="216"/>
                    </a:lnTo>
                    <a:lnTo>
                      <a:pt x="151" y="216"/>
                    </a:lnTo>
                    <a:lnTo>
                      <a:pt x="150" y="215"/>
                    </a:lnTo>
                    <a:lnTo>
                      <a:pt x="148" y="215"/>
                    </a:lnTo>
                    <a:lnTo>
                      <a:pt x="147" y="215"/>
                    </a:lnTo>
                    <a:lnTo>
                      <a:pt x="146" y="212"/>
                    </a:lnTo>
                    <a:lnTo>
                      <a:pt x="143" y="211"/>
                    </a:lnTo>
                    <a:lnTo>
                      <a:pt x="141" y="209"/>
                    </a:lnTo>
                    <a:lnTo>
                      <a:pt x="140" y="208"/>
                    </a:lnTo>
                    <a:lnTo>
                      <a:pt x="140" y="208"/>
                    </a:lnTo>
                    <a:lnTo>
                      <a:pt x="140" y="209"/>
                    </a:lnTo>
                    <a:lnTo>
                      <a:pt x="141" y="209"/>
                    </a:lnTo>
                    <a:lnTo>
                      <a:pt x="137" y="209"/>
                    </a:lnTo>
                    <a:lnTo>
                      <a:pt x="129" y="205"/>
                    </a:lnTo>
                    <a:lnTo>
                      <a:pt x="128" y="204"/>
                    </a:lnTo>
                    <a:lnTo>
                      <a:pt x="128" y="205"/>
                    </a:lnTo>
                    <a:lnTo>
                      <a:pt x="125" y="204"/>
                    </a:lnTo>
                    <a:lnTo>
                      <a:pt x="124" y="203"/>
                    </a:lnTo>
                    <a:lnTo>
                      <a:pt x="117" y="197"/>
                    </a:lnTo>
                    <a:lnTo>
                      <a:pt x="105" y="192"/>
                    </a:lnTo>
                    <a:lnTo>
                      <a:pt x="97" y="188"/>
                    </a:lnTo>
                    <a:lnTo>
                      <a:pt x="90" y="186"/>
                    </a:lnTo>
                    <a:lnTo>
                      <a:pt x="88" y="186"/>
                    </a:lnTo>
                    <a:lnTo>
                      <a:pt x="88" y="186"/>
                    </a:lnTo>
                    <a:lnTo>
                      <a:pt x="86" y="186"/>
                    </a:lnTo>
                    <a:lnTo>
                      <a:pt x="84" y="186"/>
                    </a:lnTo>
                    <a:lnTo>
                      <a:pt x="79" y="185"/>
                    </a:lnTo>
                    <a:lnTo>
                      <a:pt x="78" y="185"/>
                    </a:lnTo>
                    <a:lnTo>
                      <a:pt x="71" y="185"/>
                    </a:lnTo>
                    <a:lnTo>
                      <a:pt x="71" y="185"/>
                    </a:lnTo>
                    <a:lnTo>
                      <a:pt x="68" y="189"/>
                    </a:lnTo>
                    <a:lnTo>
                      <a:pt x="67" y="189"/>
                    </a:lnTo>
                    <a:lnTo>
                      <a:pt x="65" y="190"/>
                    </a:lnTo>
                    <a:lnTo>
                      <a:pt x="65" y="189"/>
                    </a:lnTo>
                    <a:lnTo>
                      <a:pt x="67" y="188"/>
                    </a:lnTo>
                    <a:lnTo>
                      <a:pt x="68" y="186"/>
                    </a:lnTo>
                    <a:lnTo>
                      <a:pt x="68" y="185"/>
                    </a:lnTo>
                    <a:lnTo>
                      <a:pt x="69" y="184"/>
                    </a:lnTo>
                    <a:lnTo>
                      <a:pt x="68" y="182"/>
                    </a:lnTo>
                    <a:lnTo>
                      <a:pt x="68" y="182"/>
                    </a:lnTo>
                    <a:lnTo>
                      <a:pt x="67" y="182"/>
                    </a:lnTo>
                    <a:lnTo>
                      <a:pt x="64" y="184"/>
                    </a:lnTo>
                    <a:lnTo>
                      <a:pt x="63" y="184"/>
                    </a:lnTo>
                    <a:lnTo>
                      <a:pt x="64" y="182"/>
                    </a:lnTo>
                    <a:lnTo>
                      <a:pt x="64" y="182"/>
                    </a:lnTo>
                    <a:lnTo>
                      <a:pt x="63" y="182"/>
                    </a:lnTo>
                    <a:lnTo>
                      <a:pt x="60" y="182"/>
                    </a:lnTo>
                    <a:lnTo>
                      <a:pt x="57" y="182"/>
                    </a:lnTo>
                    <a:lnTo>
                      <a:pt x="56" y="181"/>
                    </a:lnTo>
                    <a:lnTo>
                      <a:pt x="55" y="179"/>
                    </a:lnTo>
                    <a:lnTo>
                      <a:pt x="53" y="178"/>
                    </a:lnTo>
                    <a:lnTo>
                      <a:pt x="55" y="178"/>
                    </a:lnTo>
                    <a:lnTo>
                      <a:pt x="61" y="179"/>
                    </a:lnTo>
                    <a:lnTo>
                      <a:pt x="63" y="179"/>
                    </a:lnTo>
                    <a:lnTo>
                      <a:pt x="64" y="178"/>
                    </a:lnTo>
                    <a:lnTo>
                      <a:pt x="64" y="178"/>
                    </a:lnTo>
                    <a:lnTo>
                      <a:pt x="64" y="177"/>
                    </a:lnTo>
                    <a:lnTo>
                      <a:pt x="63" y="177"/>
                    </a:lnTo>
                    <a:lnTo>
                      <a:pt x="59" y="175"/>
                    </a:lnTo>
                    <a:lnTo>
                      <a:pt x="57" y="174"/>
                    </a:lnTo>
                    <a:lnTo>
                      <a:pt x="52" y="173"/>
                    </a:lnTo>
                    <a:lnTo>
                      <a:pt x="52" y="173"/>
                    </a:lnTo>
                    <a:lnTo>
                      <a:pt x="53" y="174"/>
                    </a:lnTo>
                    <a:lnTo>
                      <a:pt x="52" y="175"/>
                    </a:lnTo>
                    <a:lnTo>
                      <a:pt x="50" y="174"/>
                    </a:lnTo>
                    <a:lnTo>
                      <a:pt x="50" y="175"/>
                    </a:lnTo>
                    <a:lnTo>
                      <a:pt x="49" y="177"/>
                    </a:lnTo>
                    <a:lnTo>
                      <a:pt x="48" y="177"/>
                    </a:lnTo>
                    <a:lnTo>
                      <a:pt x="46" y="178"/>
                    </a:lnTo>
                    <a:lnTo>
                      <a:pt x="41" y="175"/>
                    </a:lnTo>
                    <a:lnTo>
                      <a:pt x="40" y="175"/>
                    </a:lnTo>
                    <a:lnTo>
                      <a:pt x="40" y="178"/>
                    </a:lnTo>
                    <a:lnTo>
                      <a:pt x="40" y="179"/>
                    </a:lnTo>
                    <a:lnTo>
                      <a:pt x="40" y="179"/>
                    </a:lnTo>
                    <a:lnTo>
                      <a:pt x="40" y="181"/>
                    </a:lnTo>
                    <a:lnTo>
                      <a:pt x="38" y="181"/>
                    </a:lnTo>
                    <a:lnTo>
                      <a:pt x="37" y="181"/>
                    </a:lnTo>
                    <a:lnTo>
                      <a:pt x="34" y="179"/>
                    </a:lnTo>
                    <a:lnTo>
                      <a:pt x="33" y="178"/>
                    </a:lnTo>
                    <a:lnTo>
                      <a:pt x="31" y="178"/>
                    </a:lnTo>
                    <a:lnTo>
                      <a:pt x="31" y="178"/>
                    </a:lnTo>
                    <a:lnTo>
                      <a:pt x="31" y="179"/>
                    </a:lnTo>
                    <a:lnTo>
                      <a:pt x="31" y="181"/>
                    </a:lnTo>
                    <a:lnTo>
                      <a:pt x="31" y="181"/>
                    </a:lnTo>
                    <a:lnTo>
                      <a:pt x="31" y="182"/>
                    </a:lnTo>
                    <a:lnTo>
                      <a:pt x="30" y="182"/>
                    </a:lnTo>
                    <a:lnTo>
                      <a:pt x="30" y="184"/>
                    </a:lnTo>
                    <a:lnTo>
                      <a:pt x="27" y="184"/>
                    </a:lnTo>
                    <a:lnTo>
                      <a:pt x="23" y="185"/>
                    </a:lnTo>
                    <a:lnTo>
                      <a:pt x="22" y="186"/>
                    </a:lnTo>
                    <a:lnTo>
                      <a:pt x="21" y="189"/>
                    </a:lnTo>
                    <a:lnTo>
                      <a:pt x="21" y="190"/>
                    </a:lnTo>
                    <a:lnTo>
                      <a:pt x="19" y="190"/>
                    </a:lnTo>
                    <a:lnTo>
                      <a:pt x="18" y="190"/>
                    </a:lnTo>
                    <a:lnTo>
                      <a:pt x="18" y="192"/>
                    </a:lnTo>
                    <a:lnTo>
                      <a:pt x="15" y="192"/>
                    </a:lnTo>
                    <a:lnTo>
                      <a:pt x="14" y="193"/>
                    </a:lnTo>
                    <a:lnTo>
                      <a:pt x="11" y="193"/>
                    </a:lnTo>
                    <a:lnTo>
                      <a:pt x="12" y="194"/>
                    </a:lnTo>
                    <a:lnTo>
                      <a:pt x="15" y="194"/>
                    </a:lnTo>
                    <a:lnTo>
                      <a:pt x="15" y="194"/>
                    </a:lnTo>
                    <a:lnTo>
                      <a:pt x="15" y="194"/>
                    </a:lnTo>
                    <a:lnTo>
                      <a:pt x="16" y="194"/>
                    </a:lnTo>
                    <a:lnTo>
                      <a:pt x="15" y="196"/>
                    </a:lnTo>
                    <a:lnTo>
                      <a:pt x="12" y="200"/>
                    </a:lnTo>
                    <a:lnTo>
                      <a:pt x="12" y="201"/>
                    </a:lnTo>
                    <a:lnTo>
                      <a:pt x="14" y="204"/>
                    </a:lnTo>
                    <a:lnTo>
                      <a:pt x="15" y="207"/>
                    </a:lnTo>
                    <a:lnTo>
                      <a:pt x="19" y="209"/>
                    </a:lnTo>
                    <a:lnTo>
                      <a:pt x="22" y="209"/>
                    </a:lnTo>
                    <a:lnTo>
                      <a:pt x="25" y="212"/>
                    </a:lnTo>
                    <a:lnTo>
                      <a:pt x="27" y="216"/>
                    </a:lnTo>
                    <a:lnTo>
                      <a:pt x="30" y="218"/>
                    </a:lnTo>
                    <a:lnTo>
                      <a:pt x="30" y="218"/>
                    </a:lnTo>
                    <a:lnTo>
                      <a:pt x="29" y="220"/>
                    </a:lnTo>
                    <a:lnTo>
                      <a:pt x="27" y="222"/>
                    </a:lnTo>
                    <a:lnTo>
                      <a:pt x="25" y="224"/>
                    </a:lnTo>
                    <a:lnTo>
                      <a:pt x="23" y="227"/>
                    </a:lnTo>
                    <a:lnTo>
                      <a:pt x="21" y="228"/>
                    </a:lnTo>
                    <a:lnTo>
                      <a:pt x="19" y="231"/>
                    </a:lnTo>
                    <a:lnTo>
                      <a:pt x="19" y="231"/>
                    </a:lnTo>
                    <a:lnTo>
                      <a:pt x="19" y="233"/>
                    </a:lnTo>
                    <a:lnTo>
                      <a:pt x="19" y="234"/>
                    </a:lnTo>
                    <a:lnTo>
                      <a:pt x="22" y="237"/>
                    </a:lnTo>
                    <a:lnTo>
                      <a:pt x="22" y="238"/>
                    </a:lnTo>
                    <a:lnTo>
                      <a:pt x="23" y="239"/>
                    </a:lnTo>
                    <a:lnTo>
                      <a:pt x="25" y="241"/>
                    </a:lnTo>
                    <a:lnTo>
                      <a:pt x="25" y="242"/>
                    </a:lnTo>
                    <a:lnTo>
                      <a:pt x="26" y="245"/>
                    </a:lnTo>
                    <a:lnTo>
                      <a:pt x="26" y="245"/>
                    </a:lnTo>
                    <a:lnTo>
                      <a:pt x="27" y="246"/>
                    </a:lnTo>
                    <a:lnTo>
                      <a:pt x="29" y="247"/>
                    </a:lnTo>
                    <a:lnTo>
                      <a:pt x="29" y="249"/>
                    </a:lnTo>
                    <a:lnTo>
                      <a:pt x="30" y="253"/>
                    </a:lnTo>
                    <a:lnTo>
                      <a:pt x="31" y="254"/>
                    </a:lnTo>
                    <a:lnTo>
                      <a:pt x="30" y="256"/>
                    </a:lnTo>
                    <a:lnTo>
                      <a:pt x="30" y="256"/>
                    </a:lnTo>
                    <a:lnTo>
                      <a:pt x="29" y="256"/>
                    </a:lnTo>
                    <a:lnTo>
                      <a:pt x="26" y="256"/>
                    </a:lnTo>
                    <a:lnTo>
                      <a:pt x="26" y="257"/>
                    </a:lnTo>
                    <a:lnTo>
                      <a:pt x="27" y="257"/>
                    </a:lnTo>
                    <a:lnTo>
                      <a:pt x="26" y="260"/>
                    </a:lnTo>
                    <a:lnTo>
                      <a:pt x="26" y="261"/>
                    </a:lnTo>
                    <a:lnTo>
                      <a:pt x="25" y="262"/>
                    </a:lnTo>
                    <a:lnTo>
                      <a:pt x="25" y="264"/>
                    </a:lnTo>
                    <a:lnTo>
                      <a:pt x="25" y="264"/>
                    </a:lnTo>
                    <a:lnTo>
                      <a:pt x="26" y="264"/>
                    </a:lnTo>
                    <a:lnTo>
                      <a:pt x="27" y="264"/>
                    </a:lnTo>
                    <a:lnTo>
                      <a:pt x="27" y="265"/>
                    </a:lnTo>
                    <a:lnTo>
                      <a:pt x="27" y="265"/>
                    </a:lnTo>
                    <a:lnTo>
                      <a:pt x="27" y="267"/>
                    </a:lnTo>
                    <a:lnTo>
                      <a:pt x="26" y="267"/>
                    </a:lnTo>
                    <a:lnTo>
                      <a:pt x="26" y="267"/>
                    </a:lnTo>
                    <a:lnTo>
                      <a:pt x="25" y="268"/>
                    </a:lnTo>
                    <a:lnTo>
                      <a:pt x="25" y="268"/>
                    </a:lnTo>
                    <a:lnTo>
                      <a:pt x="26" y="269"/>
                    </a:lnTo>
                    <a:lnTo>
                      <a:pt x="26" y="271"/>
                    </a:lnTo>
                    <a:lnTo>
                      <a:pt x="27" y="272"/>
                    </a:lnTo>
                    <a:lnTo>
                      <a:pt x="30" y="272"/>
                    </a:lnTo>
                    <a:lnTo>
                      <a:pt x="31" y="273"/>
                    </a:lnTo>
                    <a:lnTo>
                      <a:pt x="31" y="273"/>
                    </a:lnTo>
                    <a:lnTo>
                      <a:pt x="31" y="275"/>
                    </a:lnTo>
                    <a:lnTo>
                      <a:pt x="30" y="276"/>
                    </a:lnTo>
                    <a:lnTo>
                      <a:pt x="30" y="276"/>
                    </a:lnTo>
                    <a:lnTo>
                      <a:pt x="30" y="279"/>
                    </a:lnTo>
                    <a:lnTo>
                      <a:pt x="31" y="280"/>
                    </a:lnTo>
                    <a:lnTo>
                      <a:pt x="34" y="282"/>
                    </a:lnTo>
                    <a:lnTo>
                      <a:pt x="35" y="282"/>
                    </a:lnTo>
                    <a:lnTo>
                      <a:pt x="35" y="283"/>
                    </a:lnTo>
                    <a:lnTo>
                      <a:pt x="35" y="284"/>
                    </a:lnTo>
                    <a:lnTo>
                      <a:pt x="35" y="284"/>
                    </a:lnTo>
                    <a:lnTo>
                      <a:pt x="35" y="286"/>
                    </a:lnTo>
                    <a:lnTo>
                      <a:pt x="34" y="287"/>
                    </a:lnTo>
                    <a:lnTo>
                      <a:pt x="31" y="290"/>
                    </a:lnTo>
                    <a:lnTo>
                      <a:pt x="30" y="291"/>
                    </a:lnTo>
                    <a:lnTo>
                      <a:pt x="30" y="291"/>
                    </a:lnTo>
                    <a:lnTo>
                      <a:pt x="30" y="292"/>
                    </a:lnTo>
                    <a:lnTo>
                      <a:pt x="34" y="295"/>
                    </a:lnTo>
                    <a:lnTo>
                      <a:pt x="37" y="296"/>
                    </a:lnTo>
                    <a:lnTo>
                      <a:pt x="41" y="299"/>
                    </a:lnTo>
                    <a:lnTo>
                      <a:pt x="44" y="301"/>
                    </a:lnTo>
                    <a:lnTo>
                      <a:pt x="44" y="302"/>
                    </a:lnTo>
                    <a:lnTo>
                      <a:pt x="45" y="303"/>
                    </a:lnTo>
                    <a:lnTo>
                      <a:pt x="46" y="305"/>
                    </a:lnTo>
                    <a:lnTo>
                      <a:pt x="46" y="305"/>
                    </a:lnTo>
                    <a:lnTo>
                      <a:pt x="46" y="306"/>
                    </a:lnTo>
                    <a:lnTo>
                      <a:pt x="46" y="306"/>
                    </a:lnTo>
                    <a:lnTo>
                      <a:pt x="46" y="309"/>
                    </a:lnTo>
                    <a:lnTo>
                      <a:pt x="45" y="310"/>
                    </a:lnTo>
                    <a:lnTo>
                      <a:pt x="44" y="311"/>
                    </a:lnTo>
                    <a:lnTo>
                      <a:pt x="44" y="313"/>
                    </a:lnTo>
                    <a:lnTo>
                      <a:pt x="40" y="316"/>
                    </a:lnTo>
                    <a:lnTo>
                      <a:pt x="35" y="320"/>
                    </a:lnTo>
                    <a:lnTo>
                      <a:pt x="35" y="321"/>
                    </a:lnTo>
                    <a:lnTo>
                      <a:pt x="33" y="322"/>
                    </a:lnTo>
                    <a:lnTo>
                      <a:pt x="30" y="326"/>
                    </a:lnTo>
                    <a:lnTo>
                      <a:pt x="29" y="326"/>
                    </a:lnTo>
                    <a:lnTo>
                      <a:pt x="26" y="329"/>
                    </a:lnTo>
                    <a:lnTo>
                      <a:pt x="25" y="330"/>
                    </a:lnTo>
                    <a:lnTo>
                      <a:pt x="23" y="332"/>
                    </a:lnTo>
                    <a:lnTo>
                      <a:pt x="21" y="335"/>
                    </a:lnTo>
                    <a:lnTo>
                      <a:pt x="18" y="336"/>
                    </a:lnTo>
                    <a:lnTo>
                      <a:pt x="15" y="339"/>
                    </a:lnTo>
                    <a:lnTo>
                      <a:pt x="15" y="339"/>
                    </a:lnTo>
                    <a:lnTo>
                      <a:pt x="14" y="340"/>
                    </a:lnTo>
                    <a:lnTo>
                      <a:pt x="12" y="340"/>
                    </a:lnTo>
                    <a:lnTo>
                      <a:pt x="11" y="341"/>
                    </a:lnTo>
                    <a:lnTo>
                      <a:pt x="8" y="344"/>
                    </a:lnTo>
                    <a:lnTo>
                      <a:pt x="4" y="347"/>
                    </a:lnTo>
                    <a:lnTo>
                      <a:pt x="10" y="347"/>
                    </a:lnTo>
                    <a:lnTo>
                      <a:pt x="12" y="344"/>
                    </a:lnTo>
                    <a:lnTo>
                      <a:pt x="14" y="345"/>
                    </a:lnTo>
                    <a:lnTo>
                      <a:pt x="14" y="345"/>
                    </a:lnTo>
                    <a:lnTo>
                      <a:pt x="14" y="347"/>
                    </a:lnTo>
                    <a:lnTo>
                      <a:pt x="14" y="348"/>
                    </a:lnTo>
                    <a:lnTo>
                      <a:pt x="12" y="347"/>
                    </a:lnTo>
                    <a:lnTo>
                      <a:pt x="12" y="348"/>
                    </a:lnTo>
                    <a:lnTo>
                      <a:pt x="14" y="350"/>
                    </a:lnTo>
                    <a:lnTo>
                      <a:pt x="16" y="351"/>
                    </a:lnTo>
                    <a:lnTo>
                      <a:pt x="19" y="354"/>
                    </a:lnTo>
                    <a:lnTo>
                      <a:pt x="22" y="354"/>
                    </a:lnTo>
                    <a:lnTo>
                      <a:pt x="25" y="352"/>
                    </a:lnTo>
                    <a:lnTo>
                      <a:pt x="26" y="354"/>
                    </a:lnTo>
                    <a:lnTo>
                      <a:pt x="29" y="354"/>
                    </a:lnTo>
                    <a:lnTo>
                      <a:pt x="29" y="356"/>
                    </a:lnTo>
                    <a:lnTo>
                      <a:pt x="30" y="356"/>
                    </a:lnTo>
                    <a:lnTo>
                      <a:pt x="31" y="358"/>
                    </a:lnTo>
                    <a:lnTo>
                      <a:pt x="31" y="358"/>
                    </a:lnTo>
                    <a:lnTo>
                      <a:pt x="31" y="359"/>
                    </a:lnTo>
                    <a:lnTo>
                      <a:pt x="26" y="358"/>
                    </a:lnTo>
                    <a:lnTo>
                      <a:pt x="21" y="356"/>
                    </a:lnTo>
                    <a:lnTo>
                      <a:pt x="19" y="356"/>
                    </a:lnTo>
                    <a:lnTo>
                      <a:pt x="18" y="358"/>
                    </a:lnTo>
                    <a:lnTo>
                      <a:pt x="18" y="359"/>
                    </a:lnTo>
                    <a:lnTo>
                      <a:pt x="18" y="359"/>
                    </a:lnTo>
                    <a:lnTo>
                      <a:pt x="16" y="359"/>
                    </a:lnTo>
                    <a:lnTo>
                      <a:pt x="15" y="359"/>
                    </a:lnTo>
                    <a:lnTo>
                      <a:pt x="14" y="359"/>
                    </a:lnTo>
                    <a:lnTo>
                      <a:pt x="12" y="359"/>
                    </a:lnTo>
                    <a:lnTo>
                      <a:pt x="12" y="359"/>
                    </a:lnTo>
                    <a:lnTo>
                      <a:pt x="12" y="360"/>
                    </a:lnTo>
                    <a:lnTo>
                      <a:pt x="11" y="362"/>
                    </a:lnTo>
                    <a:lnTo>
                      <a:pt x="10" y="360"/>
                    </a:lnTo>
                    <a:lnTo>
                      <a:pt x="8" y="360"/>
                    </a:lnTo>
                    <a:lnTo>
                      <a:pt x="8" y="360"/>
                    </a:lnTo>
                    <a:lnTo>
                      <a:pt x="7" y="360"/>
                    </a:lnTo>
                    <a:lnTo>
                      <a:pt x="7" y="362"/>
                    </a:lnTo>
                    <a:lnTo>
                      <a:pt x="8" y="365"/>
                    </a:lnTo>
                    <a:lnTo>
                      <a:pt x="7" y="365"/>
                    </a:lnTo>
                    <a:lnTo>
                      <a:pt x="8" y="366"/>
                    </a:lnTo>
                    <a:lnTo>
                      <a:pt x="8" y="366"/>
                    </a:lnTo>
                    <a:lnTo>
                      <a:pt x="8" y="367"/>
                    </a:lnTo>
                    <a:lnTo>
                      <a:pt x="8" y="367"/>
                    </a:lnTo>
                    <a:lnTo>
                      <a:pt x="8" y="367"/>
                    </a:lnTo>
                    <a:lnTo>
                      <a:pt x="7" y="367"/>
                    </a:lnTo>
                    <a:lnTo>
                      <a:pt x="7" y="369"/>
                    </a:lnTo>
                    <a:lnTo>
                      <a:pt x="7" y="369"/>
                    </a:lnTo>
                    <a:lnTo>
                      <a:pt x="6" y="369"/>
                    </a:lnTo>
                    <a:lnTo>
                      <a:pt x="6" y="370"/>
                    </a:lnTo>
                    <a:lnTo>
                      <a:pt x="4" y="373"/>
                    </a:lnTo>
                    <a:lnTo>
                      <a:pt x="3" y="374"/>
                    </a:lnTo>
                    <a:lnTo>
                      <a:pt x="3" y="374"/>
                    </a:lnTo>
                    <a:lnTo>
                      <a:pt x="4" y="374"/>
                    </a:lnTo>
                    <a:lnTo>
                      <a:pt x="4" y="381"/>
                    </a:lnTo>
                    <a:lnTo>
                      <a:pt x="6" y="382"/>
                    </a:lnTo>
                    <a:lnTo>
                      <a:pt x="4" y="382"/>
                    </a:lnTo>
                    <a:lnTo>
                      <a:pt x="4" y="382"/>
                    </a:lnTo>
                    <a:lnTo>
                      <a:pt x="3" y="385"/>
                    </a:lnTo>
                    <a:lnTo>
                      <a:pt x="2" y="385"/>
                    </a:lnTo>
                    <a:lnTo>
                      <a:pt x="2" y="386"/>
                    </a:lnTo>
                    <a:lnTo>
                      <a:pt x="3" y="386"/>
                    </a:lnTo>
                    <a:lnTo>
                      <a:pt x="4" y="388"/>
                    </a:lnTo>
                    <a:lnTo>
                      <a:pt x="6" y="386"/>
                    </a:lnTo>
                    <a:lnTo>
                      <a:pt x="7" y="388"/>
                    </a:lnTo>
                    <a:lnTo>
                      <a:pt x="8" y="389"/>
                    </a:lnTo>
                    <a:lnTo>
                      <a:pt x="8" y="390"/>
                    </a:lnTo>
                    <a:lnTo>
                      <a:pt x="8" y="392"/>
                    </a:lnTo>
                    <a:lnTo>
                      <a:pt x="8" y="392"/>
                    </a:lnTo>
                    <a:lnTo>
                      <a:pt x="7" y="392"/>
                    </a:lnTo>
                    <a:lnTo>
                      <a:pt x="6" y="392"/>
                    </a:lnTo>
                    <a:lnTo>
                      <a:pt x="6" y="390"/>
                    </a:lnTo>
                    <a:lnTo>
                      <a:pt x="6" y="390"/>
                    </a:lnTo>
                    <a:lnTo>
                      <a:pt x="4" y="390"/>
                    </a:lnTo>
                    <a:lnTo>
                      <a:pt x="3" y="389"/>
                    </a:lnTo>
                    <a:lnTo>
                      <a:pt x="3" y="389"/>
                    </a:lnTo>
                    <a:lnTo>
                      <a:pt x="3" y="389"/>
                    </a:lnTo>
                    <a:lnTo>
                      <a:pt x="3" y="390"/>
                    </a:lnTo>
                    <a:lnTo>
                      <a:pt x="4" y="392"/>
                    </a:lnTo>
                    <a:lnTo>
                      <a:pt x="4" y="392"/>
                    </a:lnTo>
                    <a:lnTo>
                      <a:pt x="4" y="392"/>
                    </a:lnTo>
                    <a:lnTo>
                      <a:pt x="4" y="392"/>
                    </a:lnTo>
                    <a:lnTo>
                      <a:pt x="4" y="392"/>
                    </a:lnTo>
                    <a:lnTo>
                      <a:pt x="2" y="393"/>
                    </a:lnTo>
                    <a:lnTo>
                      <a:pt x="2" y="393"/>
                    </a:lnTo>
                    <a:lnTo>
                      <a:pt x="2" y="394"/>
                    </a:lnTo>
                    <a:lnTo>
                      <a:pt x="0" y="396"/>
                    </a:lnTo>
                    <a:lnTo>
                      <a:pt x="0" y="396"/>
                    </a:lnTo>
                    <a:lnTo>
                      <a:pt x="0" y="397"/>
                    </a:lnTo>
                    <a:lnTo>
                      <a:pt x="0" y="397"/>
                    </a:lnTo>
                    <a:lnTo>
                      <a:pt x="2" y="397"/>
                    </a:lnTo>
                    <a:lnTo>
                      <a:pt x="2" y="397"/>
                    </a:lnTo>
                    <a:lnTo>
                      <a:pt x="2" y="399"/>
                    </a:lnTo>
                    <a:lnTo>
                      <a:pt x="3" y="400"/>
                    </a:lnTo>
                    <a:lnTo>
                      <a:pt x="4" y="401"/>
                    </a:lnTo>
                    <a:lnTo>
                      <a:pt x="6" y="401"/>
                    </a:lnTo>
                    <a:lnTo>
                      <a:pt x="6" y="403"/>
                    </a:lnTo>
                    <a:lnTo>
                      <a:pt x="6" y="403"/>
                    </a:lnTo>
                    <a:lnTo>
                      <a:pt x="4" y="404"/>
                    </a:lnTo>
                    <a:lnTo>
                      <a:pt x="4" y="404"/>
                    </a:lnTo>
                    <a:lnTo>
                      <a:pt x="4" y="405"/>
                    </a:lnTo>
                    <a:lnTo>
                      <a:pt x="4" y="407"/>
                    </a:lnTo>
                    <a:lnTo>
                      <a:pt x="3" y="408"/>
                    </a:lnTo>
                    <a:lnTo>
                      <a:pt x="3" y="408"/>
                    </a:lnTo>
                    <a:lnTo>
                      <a:pt x="4" y="408"/>
                    </a:lnTo>
                    <a:lnTo>
                      <a:pt x="6" y="408"/>
                    </a:lnTo>
                    <a:lnTo>
                      <a:pt x="6" y="409"/>
                    </a:lnTo>
                    <a:lnTo>
                      <a:pt x="6" y="411"/>
                    </a:lnTo>
                    <a:lnTo>
                      <a:pt x="7" y="411"/>
                    </a:lnTo>
                    <a:lnTo>
                      <a:pt x="7" y="412"/>
                    </a:lnTo>
                    <a:lnTo>
                      <a:pt x="7" y="412"/>
                    </a:lnTo>
                    <a:lnTo>
                      <a:pt x="8" y="413"/>
                    </a:lnTo>
                    <a:lnTo>
                      <a:pt x="8" y="413"/>
                    </a:lnTo>
                    <a:lnTo>
                      <a:pt x="8" y="416"/>
                    </a:lnTo>
                    <a:lnTo>
                      <a:pt x="10" y="418"/>
                    </a:lnTo>
                    <a:lnTo>
                      <a:pt x="10" y="418"/>
                    </a:lnTo>
                    <a:lnTo>
                      <a:pt x="8" y="419"/>
                    </a:lnTo>
                    <a:lnTo>
                      <a:pt x="8" y="420"/>
                    </a:lnTo>
                    <a:lnTo>
                      <a:pt x="10" y="422"/>
                    </a:lnTo>
                    <a:lnTo>
                      <a:pt x="11" y="422"/>
                    </a:lnTo>
                    <a:lnTo>
                      <a:pt x="11" y="420"/>
                    </a:lnTo>
                    <a:lnTo>
                      <a:pt x="11" y="420"/>
                    </a:lnTo>
                    <a:lnTo>
                      <a:pt x="14" y="420"/>
                    </a:lnTo>
                    <a:lnTo>
                      <a:pt x="14" y="422"/>
                    </a:lnTo>
                    <a:lnTo>
                      <a:pt x="15" y="422"/>
                    </a:lnTo>
                    <a:lnTo>
                      <a:pt x="15" y="423"/>
                    </a:lnTo>
                    <a:lnTo>
                      <a:pt x="16" y="423"/>
                    </a:lnTo>
                    <a:lnTo>
                      <a:pt x="18" y="422"/>
                    </a:lnTo>
                    <a:lnTo>
                      <a:pt x="19" y="422"/>
                    </a:lnTo>
                    <a:lnTo>
                      <a:pt x="19" y="422"/>
                    </a:lnTo>
                    <a:lnTo>
                      <a:pt x="22" y="423"/>
                    </a:lnTo>
                    <a:lnTo>
                      <a:pt x="22" y="423"/>
                    </a:lnTo>
                    <a:lnTo>
                      <a:pt x="23" y="423"/>
                    </a:lnTo>
                    <a:lnTo>
                      <a:pt x="23" y="424"/>
                    </a:lnTo>
                    <a:lnTo>
                      <a:pt x="22" y="424"/>
                    </a:lnTo>
                    <a:lnTo>
                      <a:pt x="22" y="426"/>
                    </a:lnTo>
                    <a:lnTo>
                      <a:pt x="23" y="427"/>
                    </a:lnTo>
                    <a:lnTo>
                      <a:pt x="23" y="427"/>
                    </a:lnTo>
                    <a:lnTo>
                      <a:pt x="26" y="426"/>
                    </a:lnTo>
                    <a:lnTo>
                      <a:pt x="26" y="426"/>
                    </a:lnTo>
                    <a:lnTo>
                      <a:pt x="27" y="426"/>
                    </a:lnTo>
                    <a:lnTo>
                      <a:pt x="27" y="426"/>
                    </a:lnTo>
                    <a:lnTo>
                      <a:pt x="29" y="424"/>
                    </a:lnTo>
                    <a:lnTo>
                      <a:pt x="29" y="424"/>
                    </a:lnTo>
                    <a:lnTo>
                      <a:pt x="30" y="424"/>
                    </a:lnTo>
                    <a:lnTo>
                      <a:pt x="33" y="424"/>
                    </a:lnTo>
                    <a:lnTo>
                      <a:pt x="34" y="426"/>
                    </a:lnTo>
                    <a:lnTo>
                      <a:pt x="35" y="426"/>
                    </a:lnTo>
                    <a:lnTo>
                      <a:pt x="37" y="427"/>
                    </a:lnTo>
                    <a:lnTo>
                      <a:pt x="37" y="427"/>
                    </a:lnTo>
                    <a:lnTo>
                      <a:pt x="37" y="427"/>
                    </a:lnTo>
                    <a:lnTo>
                      <a:pt x="38" y="428"/>
                    </a:lnTo>
                    <a:lnTo>
                      <a:pt x="38" y="428"/>
                    </a:lnTo>
                    <a:lnTo>
                      <a:pt x="40" y="428"/>
                    </a:lnTo>
                    <a:lnTo>
                      <a:pt x="40" y="428"/>
                    </a:lnTo>
                    <a:lnTo>
                      <a:pt x="40" y="428"/>
                    </a:lnTo>
                    <a:lnTo>
                      <a:pt x="40" y="430"/>
                    </a:lnTo>
                    <a:lnTo>
                      <a:pt x="40" y="431"/>
                    </a:lnTo>
                    <a:lnTo>
                      <a:pt x="40" y="433"/>
                    </a:lnTo>
                    <a:lnTo>
                      <a:pt x="40" y="433"/>
                    </a:lnTo>
                    <a:lnTo>
                      <a:pt x="38" y="433"/>
                    </a:lnTo>
                    <a:lnTo>
                      <a:pt x="38" y="434"/>
                    </a:lnTo>
                    <a:lnTo>
                      <a:pt x="40" y="434"/>
                    </a:lnTo>
                    <a:lnTo>
                      <a:pt x="41" y="435"/>
                    </a:lnTo>
                    <a:lnTo>
                      <a:pt x="41" y="437"/>
                    </a:lnTo>
                    <a:lnTo>
                      <a:pt x="41" y="437"/>
                    </a:lnTo>
                    <a:lnTo>
                      <a:pt x="40" y="439"/>
                    </a:lnTo>
                    <a:lnTo>
                      <a:pt x="40" y="439"/>
                    </a:lnTo>
                    <a:lnTo>
                      <a:pt x="38" y="441"/>
                    </a:lnTo>
                    <a:lnTo>
                      <a:pt x="38" y="441"/>
                    </a:lnTo>
                    <a:lnTo>
                      <a:pt x="38" y="442"/>
                    </a:lnTo>
                    <a:lnTo>
                      <a:pt x="41" y="443"/>
                    </a:lnTo>
                    <a:lnTo>
                      <a:pt x="42" y="443"/>
                    </a:lnTo>
                    <a:lnTo>
                      <a:pt x="42" y="443"/>
                    </a:lnTo>
                    <a:lnTo>
                      <a:pt x="42" y="445"/>
                    </a:lnTo>
                    <a:lnTo>
                      <a:pt x="42" y="446"/>
                    </a:lnTo>
                    <a:lnTo>
                      <a:pt x="42" y="446"/>
                    </a:lnTo>
                    <a:lnTo>
                      <a:pt x="44" y="446"/>
                    </a:lnTo>
                    <a:lnTo>
                      <a:pt x="44" y="448"/>
                    </a:lnTo>
                    <a:lnTo>
                      <a:pt x="45" y="449"/>
                    </a:lnTo>
                    <a:lnTo>
                      <a:pt x="45" y="450"/>
                    </a:lnTo>
                    <a:lnTo>
                      <a:pt x="48" y="452"/>
                    </a:lnTo>
                    <a:lnTo>
                      <a:pt x="50" y="453"/>
                    </a:lnTo>
                    <a:lnTo>
                      <a:pt x="50" y="453"/>
                    </a:lnTo>
                    <a:lnTo>
                      <a:pt x="50" y="454"/>
                    </a:lnTo>
                    <a:lnTo>
                      <a:pt x="50" y="454"/>
                    </a:lnTo>
                    <a:lnTo>
                      <a:pt x="50" y="456"/>
                    </a:lnTo>
                    <a:lnTo>
                      <a:pt x="49" y="457"/>
                    </a:lnTo>
                    <a:lnTo>
                      <a:pt x="50" y="457"/>
                    </a:lnTo>
                    <a:lnTo>
                      <a:pt x="52" y="457"/>
                    </a:lnTo>
                    <a:lnTo>
                      <a:pt x="55" y="457"/>
                    </a:lnTo>
                    <a:lnTo>
                      <a:pt x="57" y="458"/>
                    </a:lnTo>
                    <a:lnTo>
                      <a:pt x="57" y="458"/>
                    </a:lnTo>
                    <a:lnTo>
                      <a:pt x="57" y="460"/>
                    </a:lnTo>
                    <a:lnTo>
                      <a:pt x="57" y="460"/>
                    </a:lnTo>
                    <a:lnTo>
                      <a:pt x="57" y="461"/>
                    </a:lnTo>
                    <a:lnTo>
                      <a:pt x="60" y="462"/>
                    </a:lnTo>
                    <a:lnTo>
                      <a:pt x="60" y="462"/>
                    </a:lnTo>
                    <a:lnTo>
                      <a:pt x="60" y="464"/>
                    </a:lnTo>
                    <a:lnTo>
                      <a:pt x="60" y="464"/>
                    </a:lnTo>
                    <a:lnTo>
                      <a:pt x="60" y="464"/>
                    </a:lnTo>
                    <a:lnTo>
                      <a:pt x="59" y="464"/>
                    </a:lnTo>
                    <a:lnTo>
                      <a:pt x="57" y="465"/>
                    </a:lnTo>
                    <a:lnTo>
                      <a:pt x="57" y="465"/>
                    </a:lnTo>
                    <a:lnTo>
                      <a:pt x="55" y="467"/>
                    </a:lnTo>
                    <a:lnTo>
                      <a:pt x="55" y="468"/>
                    </a:lnTo>
                    <a:lnTo>
                      <a:pt x="53" y="468"/>
                    </a:lnTo>
                    <a:lnTo>
                      <a:pt x="50" y="468"/>
                    </a:lnTo>
                    <a:lnTo>
                      <a:pt x="49" y="467"/>
                    </a:lnTo>
                    <a:lnTo>
                      <a:pt x="49" y="467"/>
                    </a:lnTo>
                    <a:lnTo>
                      <a:pt x="49" y="467"/>
                    </a:lnTo>
                    <a:lnTo>
                      <a:pt x="48" y="467"/>
                    </a:lnTo>
                    <a:lnTo>
                      <a:pt x="46" y="467"/>
                    </a:lnTo>
                    <a:lnTo>
                      <a:pt x="45" y="467"/>
                    </a:lnTo>
                    <a:lnTo>
                      <a:pt x="45" y="467"/>
                    </a:lnTo>
                    <a:lnTo>
                      <a:pt x="45" y="468"/>
                    </a:lnTo>
                    <a:lnTo>
                      <a:pt x="44" y="469"/>
                    </a:lnTo>
                    <a:lnTo>
                      <a:pt x="44" y="469"/>
                    </a:lnTo>
                    <a:lnTo>
                      <a:pt x="45" y="471"/>
                    </a:lnTo>
                    <a:lnTo>
                      <a:pt x="46" y="471"/>
                    </a:lnTo>
                    <a:lnTo>
                      <a:pt x="46" y="472"/>
                    </a:lnTo>
                    <a:lnTo>
                      <a:pt x="48" y="473"/>
                    </a:lnTo>
                    <a:lnTo>
                      <a:pt x="48" y="473"/>
                    </a:lnTo>
                    <a:lnTo>
                      <a:pt x="46" y="473"/>
                    </a:lnTo>
                    <a:lnTo>
                      <a:pt x="46" y="475"/>
                    </a:lnTo>
                    <a:lnTo>
                      <a:pt x="48" y="476"/>
                    </a:lnTo>
                    <a:lnTo>
                      <a:pt x="48" y="476"/>
                    </a:lnTo>
                    <a:lnTo>
                      <a:pt x="48" y="477"/>
                    </a:lnTo>
                    <a:lnTo>
                      <a:pt x="48" y="480"/>
                    </a:lnTo>
                    <a:lnTo>
                      <a:pt x="48" y="480"/>
                    </a:lnTo>
                    <a:lnTo>
                      <a:pt x="48" y="480"/>
                    </a:lnTo>
                    <a:lnTo>
                      <a:pt x="49" y="482"/>
                    </a:lnTo>
                    <a:lnTo>
                      <a:pt x="49" y="483"/>
                    </a:lnTo>
                    <a:lnTo>
                      <a:pt x="49" y="483"/>
                    </a:lnTo>
                    <a:lnTo>
                      <a:pt x="50" y="483"/>
                    </a:lnTo>
                    <a:lnTo>
                      <a:pt x="50" y="483"/>
                    </a:lnTo>
                    <a:lnTo>
                      <a:pt x="52" y="484"/>
                    </a:lnTo>
                    <a:lnTo>
                      <a:pt x="53" y="484"/>
                    </a:lnTo>
                    <a:lnTo>
                      <a:pt x="53" y="484"/>
                    </a:lnTo>
                    <a:lnTo>
                      <a:pt x="55" y="483"/>
                    </a:lnTo>
                    <a:lnTo>
                      <a:pt x="56" y="483"/>
                    </a:lnTo>
                    <a:lnTo>
                      <a:pt x="56" y="480"/>
                    </a:lnTo>
                    <a:lnTo>
                      <a:pt x="57" y="480"/>
                    </a:lnTo>
                    <a:lnTo>
                      <a:pt x="57" y="480"/>
                    </a:lnTo>
                    <a:lnTo>
                      <a:pt x="59" y="480"/>
                    </a:lnTo>
                    <a:lnTo>
                      <a:pt x="60" y="480"/>
                    </a:lnTo>
                    <a:lnTo>
                      <a:pt x="61" y="480"/>
                    </a:lnTo>
                    <a:lnTo>
                      <a:pt x="63" y="480"/>
                    </a:lnTo>
                    <a:lnTo>
                      <a:pt x="65" y="479"/>
                    </a:lnTo>
                    <a:lnTo>
                      <a:pt x="67" y="479"/>
                    </a:lnTo>
                    <a:lnTo>
                      <a:pt x="68" y="479"/>
                    </a:lnTo>
                    <a:lnTo>
                      <a:pt x="71" y="479"/>
                    </a:lnTo>
                    <a:lnTo>
                      <a:pt x="72" y="479"/>
                    </a:lnTo>
                    <a:lnTo>
                      <a:pt x="74" y="480"/>
                    </a:lnTo>
                    <a:lnTo>
                      <a:pt x="74" y="480"/>
                    </a:lnTo>
                    <a:lnTo>
                      <a:pt x="75" y="482"/>
                    </a:lnTo>
                    <a:lnTo>
                      <a:pt x="76" y="484"/>
                    </a:lnTo>
                    <a:lnTo>
                      <a:pt x="79" y="488"/>
                    </a:lnTo>
                    <a:lnTo>
                      <a:pt x="79" y="488"/>
                    </a:lnTo>
                    <a:lnTo>
                      <a:pt x="79" y="488"/>
                    </a:lnTo>
                    <a:lnTo>
                      <a:pt x="78" y="488"/>
                    </a:lnTo>
                    <a:lnTo>
                      <a:pt x="76" y="490"/>
                    </a:lnTo>
                    <a:lnTo>
                      <a:pt x="76" y="490"/>
                    </a:lnTo>
                    <a:lnTo>
                      <a:pt x="76" y="490"/>
                    </a:lnTo>
                    <a:lnTo>
                      <a:pt x="78" y="491"/>
                    </a:lnTo>
                    <a:lnTo>
                      <a:pt x="78" y="492"/>
                    </a:lnTo>
                    <a:lnTo>
                      <a:pt x="78" y="494"/>
                    </a:lnTo>
                    <a:lnTo>
                      <a:pt x="78" y="494"/>
                    </a:lnTo>
                    <a:lnTo>
                      <a:pt x="78" y="494"/>
                    </a:lnTo>
                    <a:lnTo>
                      <a:pt x="78" y="495"/>
                    </a:lnTo>
                    <a:lnTo>
                      <a:pt x="78" y="495"/>
                    </a:lnTo>
                    <a:lnTo>
                      <a:pt x="78" y="495"/>
                    </a:lnTo>
                    <a:lnTo>
                      <a:pt x="78" y="495"/>
                    </a:lnTo>
                    <a:lnTo>
                      <a:pt x="80" y="496"/>
                    </a:lnTo>
                    <a:lnTo>
                      <a:pt x="82" y="496"/>
                    </a:lnTo>
                    <a:lnTo>
                      <a:pt x="83" y="496"/>
                    </a:lnTo>
                    <a:lnTo>
                      <a:pt x="83" y="496"/>
                    </a:lnTo>
                    <a:lnTo>
                      <a:pt x="84" y="496"/>
                    </a:lnTo>
                    <a:lnTo>
                      <a:pt x="86" y="496"/>
                    </a:lnTo>
                    <a:lnTo>
                      <a:pt x="87" y="496"/>
                    </a:lnTo>
                    <a:lnTo>
                      <a:pt x="87" y="496"/>
                    </a:lnTo>
                    <a:lnTo>
                      <a:pt x="87" y="498"/>
                    </a:lnTo>
                    <a:lnTo>
                      <a:pt x="88" y="498"/>
                    </a:lnTo>
                    <a:lnTo>
                      <a:pt x="88" y="499"/>
                    </a:lnTo>
                    <a:lnTo>
                      <a:pt x="90" y="499"/>
                    </a:lnTo>
                    <a:lnTo>
                      <a:pt x="90" y="499"/>
                    </a:lnTo>
                    <a:lnTo>
                      <a:pt x="90" y="499"/>
                    </a:lnTo>
                    <a:lnTo>
                      <a:pt x="90" y="499"/>
                    </a:lnTo>
                    <a:lnTo>
                      <a:pt x="90" y="501"/>
                    </a:lnTo>
                    <a:lnTo>
                      <a:pt x="90" y="501"/>
                    </a:lnTo>
                    <a:lnTo>
                      <a:pt x="91" y="502"/>
                    </a:lnTo>
                    <a:lnTo>
                      <a:pt x="91" y="503"/>
                    </a:lnTo>
                    <a:lnTo>
                      <a:pt x="91" y="503"/>
                    </a:lnTo>
                    <a:lnTo>
                      <a:pt x="91" y="505"/>
                    </a:lnTo>
                    <a:lnTo>
                      <a:pt x="91" y="505"/>
                    </a:lnTo>
                    <a:lnTo>
                      <a:pt x="91" y="505"/>
                    </a:lnTo>
                    <a:lnTo>
                      <a:pt x="91" y="506"/>
                    </a:lnTo>
                    <a:lnTo>
                      <a:pt x="91" y="507"/>
                    </a:lnTo>
                    <a:lnTo>
                      <a:pt x="93" y="507"/>
                    </a:lnTo>
                    <a:lnTo>
                      <a:pt x="93" y="509"/>
                    </a:lnTo>
                    <a:lnTo>
                      <a:pt x="94" y="509"/>
                    </a:lnTo>
                    <a:lnTo>
                      <a:pt x="95" y="509"/>
                    </a:lnTo>
                    <a:lnTo>
                      <a:pt x="97" y="507"/>
                    </a:lnTo>
                    <a:lnTo>
                      <a:pt x="98" y="509"/>
                    </a:lnTo>
                    <a:lnTo>
                      <a:pt x="99" y="509"/>
                    </a:lnTo>
                    <a:lnTo>
                      <a:pt x="99" y="509"/>
                    </a:lnTo>
                    <a:lnTo>
                      <a:pt x="101" y="510"/>
                    </a:lnTo>
                    <a:lnTo>
                      <a:pt x="101" y="510"/>
                    </a:lnTo>
                    <a:lnTo>
                      <a:pt x="102" y="510"/>
                    </a:lnTo>
                    <a:lnTo>
                      <a:pt x="103" y="510"/>
                    </a:lnTo>
                    <a:lnTo>
                      <a:pt x="103" y="511"/>
                    </a:lnTo>
                    <a:lnTo>
                      <a:pt x="105" y="511"/>
                    </a:lnTo>
                    <a:lnTo>
                      <a:pt x="105" y="510"/>
                    </a:lnTo>
                    <a:lnTo>
                      <a:pt x="106" y="510"/>
                    </a:lnTo>
                    <a:lnTo>
                      <a:pt x="109" y="509"/>
                    </a:lnTo>
                    <a:lnTo>
                      <a:pt x="110" y="509"/>
                    </a:lnTo>
                    <a:lnTo>
                      <a:pt x="110" y="509"/>
                    </a:lnTo>
                    <a:lnTo>
                      <a:pt x="112" y="509"/>
                    </a:lnTo>
                    <a:lnTo>
                      <a:pt x="113" y="509"/>
                    </a:lnTo>
                    <a:lnTo>
                      <a:pt x="114" y="509"/>
                    </a:lnTo>
                    <a:lnTo>
                      <a:pt x="114" y="509"/>
                    </a:lnTo>
                    <a:lnTo>
                      <a:pt x="116" y="510"/>
                    </a:lnTo>
                    <a:lnTo>
                      <a:pt x="116" y="511"/>
                    </a:lnTo>
                    <a:lnTo>
                      <a:pt x="117" y="513"/>
                    </a:lnTo>
                    <a:lnTo>
                      <a:pt x="120" y="514"/>
                    </a:lnTo>
                    <a:lnTo>
                      <a:pt x="121" y="516"/>
                    </a:lnTo>
                    <a:lnTo>
                      <a:pt x="121" y="516"/>
                    </a:lnTo>
                    <a:lnTo>
                      <a:pt x="122" y="516"/>
                    </a:lnTo>
                    <a:lnTo>
                      <a:pt x="122" y="516"/>
                    </a:lnTo>
                    <a:lnTo>
                      <a:pt x="122" y="514"/>
                    </a:lnTo>
                    <a:lnTo>
                      <a:pt x="122" y="514"/>
                    </a:lnTo>
                    <a:lnTo>
                      <a:pt x="124" y="514"/>
                    </a:lnTo>
                    <a:lnTo>
                      <a:pt x="125" y="514"/>
                    </a:lnTo>
                    <a:lnTo>
                      <a:pt x="127" y="516"/>
                    </a:lnTo>
                    <a:lnTo>
                      <a:pt x="128" y="516"/>
                    </a:lnTo>
                    <a:lnTo>
                      <a:pt x="129" y="516"/>
                    </a:lnTo>
                    <a:lnTo>
                      <a:pt x="131" y="517"/>
                    </a:lnTo>
                    <a:lnTo>
                      <a:pt x="132" y="517"/>
                    </a:lnTo>
                    <a:lnTo>
                      <a:pt x="133" y="517"/>
                    </a:lnTo>
                    <a:lnTo>
                      <a:pt x="133" y="517"/>
                    </a:lnTo>
                    <a:lnTo>
                      <a:pt x="133" y="517"/>
                    </a:lnTo>
                    <a:lnTo>
                      <a:pt x="135" y="517"/>
                    </a:lnTo>
                    <a:lnTo>
                      <a:pt x="135" y="518"/>
                    </a:lnTo>
                    <a:lnTo>
                      <a:pt x="136" y="518"/>
                    </a:lnTo>
                    <a:lnTo>
                      <a:pt x="137" y="518"/>
                    </a:lnTo>
                    <a:lnTo>
                      <a:pt x="139" y="520"/>
                    </a:lnTo>
                    <a:lnTo>
                      <a:pt x="140" y="521"/>
                    </a:lnTo>
                    <a:lnTo>
                      <a:pt x="141" y="521"/>
                    </a:lnTo>
                    <a:lnTo>
                      <a:pt x="143" y="521"/>
                    </a:lnTo>
                    <a:lnTo>
                      <a:pt x="143" y="520"/>
                    </a:lnTo>
                    <a:lnTo>
                      <a:pt x="144" y="521"/>
                    </a:lnTo>
                    <a:lnTo>
                      <a:pt x="144" y="521"/>
                    </a:lnTo>
                    <a:lnTo>
                      <a:pt x="143" y="522"/>
                    </a:lnTo>
                    <a:lnTo>
                      <a:pt x="143" y="522"/>
                    </a:lnTo>
                    <a:lnTo>
                      <a:pt x="144" y="524"/>
                    </a:lnTo>
                    <a:lnTo>
                      <a:pt x="144" y="525"/>
                    </a:lnTo>
                    <a:lnTo>
                      <a:pt x="144" y="525"/>
                    </a:lnTo>
                    <a:lnTo>
                      <a:pt x="144" y="526"/>
                    </a:lnTo>
                    <a:lnTo>
                      <a:pt x="143" y="526"/>
                    </a:lnTo>
                    <a:lnTo>
                      <a:pt x="141" y="528"/>
                    </a:lnTo>
                    <a:lnTo>
                      <a:pt x="140" y="528"/>
                    </a:lnTo>
                    <a:lnTo>
                      <a:pt x="139" y="529"/>
                    </a:lnTo>
                    <a:lnTo>
                      <a:pt x="140" y="529"/>
                    </a:lnTo>
                    <a:lnTo>
                      <a:pt x="140" y="531"/>
                    </a:lnTo>
                    <a:lnTo>
                      <a:pt x="141" y="531"/>
                    </a:lnTo>
                    <a:lnTo>
                      <a:pt x="143" y="531"/>
                    </a:lnTo>
                    <a:lnTo>
                      <a:pt x="143" y="532"/>
                    </a:lnTo>
                    <a:lnTo>
                      <a:pt x="143" y="532"/>
                    </a:lnTo>
                    <a:lnTo>
                      <a:pt x="141" y="532"/>
                    </a:lnTo>
                    <a:lnTo>
                      <a:pt x="140" y="532"/>
                    </a:lnTo>
                    <a:lnTo>
                      <a:pt x="140" y="532"/>
                    </a:lnTo>
                    <a:lnTo>
                      <a:pt x="140" y="533"/>
                    </a:lnTo>
                    <a:lnTo>
                      <a:pt x="139" y="533"/>
                    </a:lnTo>
                    <a:lnTo>
                      <a:pt x="139" y="535"/>
                    </a:lnTo>
                    <a:lnTo>
                      <a:pt x="140" y="535"/>
                    </a:lnTo>
                    <a:lnTo>
                      <a:pt x="141" y="536"/>
                    </a:lnTo>
                    <a:lnTo>
                      <a:pt x="141" y="536"/>
                    </a:lnTo>
                    <a:lnTo>
                      <a:pt x="141" y="537"/>
                    </a:lnTo>
                    <a:lnTo>
                      <a:pt x="141" y="539"/>
                    </a:lnTo>
                    <a:lnTo>
                      <a:pt x="141" y="539"/>
                    </a:lnTo>
                    <a:lnTo>
                      <a:pt x="141" y="539"/>
                    </a:lnTo>
                    <a:lnTo>
                      <a:pt x="141" y="539"/>
                    </a:lnTo>
                    <a:lnTo>
                      <a:pt x="141" y="540"/>
                    </a:lnTo>
                    <a:lnTo>
                      <a:pt x="143" y="540"/>
                    </a:lnTo>
                    <a:lnTo>
                      <a:pt x="143" y="540"/>
                    </a:lnTo>
                    <a:lnTo>
                      <a:pt x="141" y="541"/>
                    </a:lnTo>
                    <a:lnTo>
                      <a:pt x="140" y="543"/>
                    </a:lnTo>
                    <a:lnTo>
                      <a:pt x="140" y="544"/>
                    </a:lnTo>
                    <a:lnTo>
                      <a:pt x="140" y="545"/>
                    </a:lnTo>
                    <a:lnTo>
                      <a:pt x="140" y="545"/>
                    </a:lnTo>
                    <a:lnTo>
                      <a:pt x="139" y="545"/>
                    </a:lnTo>
                    <a:lnTo>
                      <a:pt x="136" y="545"/>
                    </a:lnTo>
                    <a:lnTo>
                      <a:pt x="133" y="545"/>
                    </a:lnTo>
                    <a:lnTo>
                      <a:pt x="132" y="545"/>
                    </a:lnTo>
                    <a:lnTo>
                      <a:pt x="131" y="545"/>
                    </a:lnTo>
                    <a:lnTo>
                      <a:pt x="129" y="545"/>
                    </a:lnTo>
                    <a:lnTo>
                      <a:pt x="128" y="548"/>
                    </a:lnTo>
                    <a:lnTo>
                      <a:pt x="128" y="548"/>
                    </a:lnTo>
                    <a:lnTo>
                      <a:pt x="127" y="550"/>
                    </a:lnTo>
                    <a:lnTo>
                      <a:pt x="124" y="550"/>
                    </a:lnTo>
                    <a:lnTo>
                      <a:pt x="124" y="550"/>
                    </a:lnTo>
                    <a:lnTo>
                      <a:pt x="124" y="551"/>
                    </a:lnTo>
                    <a:lnTo>
                      <a:pt x="122" y="552"/>
                    </a:lnTo>
                    <a:lnTo>
                      <a:pt x="122" y="552"/>
                    </a:lnTo>
                    <a:lnTo>
                      <a:pt x="122" y="554"/>
                    </a:lnTo>
                    <a:lnTo>
                      <a:pt x="122" y="554"/>
                    </a:lnTo>
                    <a:lnTo>
                      <a:pt x="122" y="554"/>
                    </a:lnTo>
                    <a:lnTo>
                      <a:pt x="122" y="554"/>
                    </a:lnTo>
                    <a:lnTo>
                      <a:pt x="124" y="554"/>
                    </a:lnTo>
                    <a:lnTo>
                      <a:pt x="124" y="554"/>
                    </a:lnTo>
                    <a:lnTo>
                      <a:pt x="124" y="555"/>
                    </a:lnTo>
                    <a:lnTo>
                      <a:pt x="122" y="555"/>
                    </a:lnTo>
                    <a:lnTo>
                      <a:pt x="122" y="555"/>
                    </a:lnTo>
                    <a:lnTo>
                      <a:pt x="122" y="556"/>
                    </a:lnTo>
                    <a:lnTo>
                      <a:pt x="122" y="556"/>
                    </a:lnTo>
                    <a:lnTo>
                      <a:pt x="125" y="555"/>
                    </a:lnTo>
                    <a:lnTo>
                      <a:pt x="127" y="555"/>
                    </a:lnTo>
                    <a:lnTo>
                      <a:pt x="129" y="554"/>
                    </a:lnTo>
                    <a:lnTo>
                      <a:pt x="128" y="555"/>
                    </a:lnTo>
                    <a:lnTo>
                      <a:pt x="128" y="555"/>
                    </a:lnTo>
                    <a:lnTo>
                      <a:pt x="127" y="556"/>
                    </a:lnTo>
                    <a:lnTo>
                      <a:pt x="128" y="556"/>
                    </a:lnTo>
                    <a:lnTo>
                      <a:pt x="131" y="555"/>
                    </a:lnTo>
                    <a:lnTo>
                      <a:pt x="132" y="554"/>
                    </a:lnTo>
                    <a:lnTo>
                      <a:pt x="133" y="554"/>
                    </a:lnTo>
                    <a:lnTo>
                      <a:pt x="135" y="555"/>
                    </a:lnTo>
                    <a:lnTo>
                      <a:pt x="135" y="556"/>
                    </a:lnTo>
                    <a:lnTo>
                      <a:pt x="135" y="556"/>
                    </a:lnTo>
                    <a:lnTo>
                      <a:pt x="135" y="558"/>
                    </a:lnTo>
                    <a:lnTo>
                      <a:pt x="133" y="558"/>
                    </a:lnTo>
                    <a:lnTo>
                      <a:pt x="129" y="559"/>
                    </a:lnTo>
                    <a:lnTo>
                      <a:pt x="128" y="559"/>
                    </a:lnTo>
                    <a:lnTo>
                      <a:pt x="125" y="560"/>
                    </a:lnTo>
                    <a:lnTo>
                      <a:pt x="125" y="562"/>
                    </a:lnTo>
                    <a:lnTo>
                      <a:pt x="127" y="563"/>
                    </a:lnTo>
                    <a:lnTo>
                      <a:pt x="124" y="562"/>
                    </a:lnTo>
                    <a:lnTo>
                      <a:pt x="122" y="562"/>
                    </a:lnTo>
                    <a:lnTo>
                      <a:pt x="122" y="562"/>
                    </a:lnTo>
                    <a:lnTo>
                      <a:pt x="120" y="563"/>
                    </a:lnTo>
                    <a:lnTo>
                      <a:pt x="118" y="563"/>
                    </a:lnTo>
                    <a:lnTo>
                      <a:pt x="117" y="563"/>
                    </a:lnTo>
                    <a:lnTo>
                      <a:pt x="118" y="565"/>
                    </a:lnTo>
                    <a:lnTo>
                      <a:pt x="120" y="566"/>
                    </a:lnTo>
                    <a:lnTo>
                      <a:pt x="120" y="567"/>
                    </a:lnTo>
                    <a:lnTo>
                      <a:pt x="121" y="566"/>
                    </a:lnTo>
                    <a:lnTo>
                      <a:pt x="124" y="569"/>
                    </a:lnTo>
                    <a:lnTo>
                      <a:pt x="125" y="571"/>
                    </a:lnTo>
                    <a:lnTo>
                      <a:pt x="125" y="571"/>
                    </a:lnTo>
                    <a:lnTo>
                      <a:pt x="124" y="571"/>
                    </a:lnTo>
                    <a:lnTo>
                      <a:pt x="122" y="571"/>
                    </a:lnTo>
                    <a:lnTo>
                      <a:pt x="121" y="573"/>
                    </a:lnTo>
                    <a:lnTo>
                      <a:pt x="121" y="573"/>
                    </a:lnTo>
                    <a:lnTo>
                      <a:pt x="121" y="573"/>
                    </a:lnTo>
                    <a:lnTo>
                      <a:pt x="121" y="571"/>
                    </a:lnTo>
                    <a:lnTo>
                      <a:pt x="120" y="571"/>
                    </a:lnTo>
                    <a:lnTo>
                      <a:pt x="120" y="573"/>
                    </a:lnTo>
                    <a:lnTo>
                      <a:pt x="118" y="575"/>
                    </a:lnTo>
                    <a:lnTo>
                      <a:pt x="117" y="577"/>
                    </a:lnTo>
                    <a:lnTo>
                      <a:pt x="116" y="578"/>
                    </a:lnTo>
                    <a:lnTo>
                      <a:pt x="116" y="579"/>
                    </a:lnTo>
                    <a:lnTo>
                      <a:pt x="116" y="579"/>
                    </a:lnTo>
                    <a:lnTo>
                      <a:pt x="117" y="579"/>
                    </a:lnTo>
                    <a:lnTo>
                      <a:pt x="117" y="579"/>
                    </a:lnTo>
                    <a:lnTo>
                      <a:pt x="116" y="581"/>
                    </a:lnTo>
                    <a:lnTo>
                      <a:pt x="112" y="582"/>
                    </a:lnTo>
                    <a:lnTo>
                      <a:pt x="112" y="582"/>
                    </a:lnTo>
                    <a:lnTo>
                      <a:pt x="110" y="582"/>
                    </a:lnTo>
                    <a:lnTo>
                      <a:pt x="109" y="581"/>
                    </a:lnTo>
                    <a:lnTo>
                      <a:pt x="108" y="579"/>
                    </a:lnTo>
                    <a:lnTo>
                      <a:pt x="106" y="581"/>
                    </a:lnTo>
                    <a:lnTo>
                      <a:pt x="106" y="581"/>
                    </a:lnTo>
                    <a:lnTo>
                      <a:pt x="106" y="581"/>
                    </a:lnTo>
                    <a:lnTo>
                      <a:pt x="106" y="581"/>
                    </a:lnTo>
                    <a:lnTo>
                      <a:pt x="109" y="582"/>
                    </a:lnTo>
                    <a:lnTo>
                      <a:pt x="108" y="582"/>
                    </a:lnTo>
                    <a:lnTo>
                      <a:pt x="105" y="584"/>
                    </a:lnTo>
                    <a:lnTo>
                      <a:pt x="105" y="584"/>
                    </a:lnTo>
                    <a:lnTo>
                      <a:pt x="105" y="585"/>
                    </a:lnTo>
                    <a:lnTo>
                      <a:pt x="109" y="585"/>
                    </a:lnTo>
                    <a:lnTo>
                      <a:pt x="112" y="586"/>
                    </a:lnTo>
                    <a:lnTo>
                      <a:pt x="112" y="588"/>
                    </a:lnTo>
                    <a:lnTo>
                      <a:pt x="113" y="589"/>
                    </a:lnTo>
                    <a:lnTo>
                      <a:pt x="113" y="590"/>
                    </a:lnTo>
                    <a:lnTo>
                      <a:pt x="114" y="590"/>
                    </a:lnTo>
                    <a:lnTo>
                      <a:pt x="116" y="590"/>
                    </a:lnTo>
                    <a:lnTo>
                      <a:pt x="117" y="590"/>
                    </a:lnTo>
                    <a:lnTo>
                      <a:pt x="118" y="590"/>
                    </a:lnTo>
                    <a:lnTo>
                      <a:pt x="122" y="594"/>
                    </a:lnTo>
                    <a:lnTo>
                      <a:pt x="124" y="594"/>
                    </a:lnTo>
                    <a:lnTo>
                      <a:pt x="128" y="596"/>
                    </a:lnTo>
                    <a:lnTo>
                      <a:pt x="128" y="596"/>
                    </a:lnTo>
                    <a:lnTo>
                      <a:pt x="135" y="601"/>
                    </a:lnTo>
                    <a:lnTo>
                      <a:pt x="137" y="604"/>
                    </a:lnTo>
                    <a:lnTo>
                      <a:pt x="141" y="607"/>
                    </a:lnTo>
                    <a:lnTo>
                      <a:pt x="143" y="608"/>
                    </a:lnTo>
                    <a:lnTo>
                      <a:pt x="143" y="607"/>
                    </a:lnTo>
                    <a:lnTo>
                      <a:pt x="144" y="607"/>
                    </a:lnTo>
                    <a:lnTo>
                      <a:pt x="144" y="605"/>
                    </a:lnTo>
                    <a:lnTo>
                      <a:pt x="147" y="607"/>
                    </a:lnTo>
                    <a:lnTo>
                      <a:pt x="148" y="607"/>
                    </a:lnTo>
                    <a:lnTo>
                      <a:pt x="150" y="607"/>
                    </a:lnTo>
                    <a:lnTo>
                      <a:pt x="152" y="607"/>
                    </a:lnTo>
                    <a:lnTo>
                      <a:pt x="154" y="608"/>
                    </a:lnTo>
                    <a:lnTo>
                      <a:pt x="155" y="608"/>
                    </a:lnTo>
                    <a:lnTo>
                      <a:pt x="158" y="609"/>
                    </a:lnTo>
                    <a:lnTo>
                      <a:pt x="159" y="609"/>
                    </a:lnTo>
                    <a:lnTo>
                      <a:pt x="161" y="611"/>
                    </a:lnTo>
                    <a:lnTo>
                      <a:pt x="166" y="611"/>
                    </a:lnTo>
                    <a:lnTo>
                      <a:pt x="166" y="611"/>
                    </a:lnTo>
                    <a:lnTo>
                      <a:pt x="167" y="611"/>
                    </a:lnTo>
                    <a:lnTo>
                      <a:pt x="169" y="611"/>
                    </a:lnTo>
                    <a:lnTo>
                      <a:pt x="170" y="611"/>
                    </a:lnTo>
                    <a:lnTo>
                      <a:pt x="171" y="612"/>
                    </a:lnTo>
                    <a:lnTo>
                      <a:pt x="173" y="612"/>
                    </a:lnTo>
                    <a:lnTo>
                      <a:pt x="174" y="612"/>
                    </a:lnTo>
                    <a:lnTo>
                      <a:pt x="175" y="612"/>
                    </a:lnTo>
                    <a:lnTo>
                      <a:pt x="177" y="612"/>
                    </a:lnTo>
                    <a:lnTo>
                      <a:pt x="177" y="614"/>
                    </a:lnTo>
                    <a:lnTo>
                      <a:pt x="178" y="614"/>
                    </a:lnTo>
                    <a:lnTo>
                      <a:pt x="181" y="615"/>
                    </a:lnTo>
                    <a:lnTo>
                      <a:pt x="184" y="616"/>
                    </a:lnTo>
                    <a:lnTo>
                      <a:pt x="184" y="616"/>
                    </a:lnTo>
                    <a:lnTo>
                      <a:pt x="186" y="618"/>
                    </a:lnTo>
                    <a:lnTo>
                      <a:pt x="186" y="618"/>
                    </a:lnTo>
                    <a:lnTo>
                      <a:pt x="186" y="618"/>
                    </a:lnTo>
                    <a:lnTo>
                      <a:pt x="185" y="619"/>
                    </a:lnTo>
                    <a:lnTo>
                      <a:pt x="185" y="619"/>
                    </a:lnTo>
                    <a:lnTo>
                      <a:pt x="185" y="619"/>
                    </a:lnTo>
                    <a:lnTo>
                      <a:pt x="186" y="620"/>
                    </a:lnTo>
                    <a:lnTo>
                      <a:pt x="188" y="620"/>
                    </a:lnTo>
                    <a:lnTo>
                      <a:pt x="188" y="619"/>
                    </a:lnTo>
                    <a:lnTo>
                      <a:pt x="189" y="619"/>
                    </a:lnTo>
                    <a:lnTo>
                      <a:pt x="190" y="619"/>
                    </a:lnTo>
                    <a:lnTo>
                      <a:pt x="192" y="618"/>
                    </a:lnTo>
                    <a:lnTo>
                      <a:pt x="194" y="618"/>
                    </a:lnTo>
                    <a:lnTo>
                      <a:pt x="194" y="618"/>
                    </a:lnTo>
                    <a:lnTo>
                      <a:pt x="196" y="618"/>
                    </a:lnTo>
                    <a:lnTo>
                      <a:pt x="196" y="618"/>
                    </a:lnTo>
                    <a:lnTo>
                      <a:pt x="197" y="619"/>
                    </a:lnTo>
                    <a:lnTo>
                      <a:pt x="197" y="618"/>
                    </a:lnTo>
                    <a:lnTo>
                      <a:pt x="199" y="618"/>
                    </a:lnTo>
                    <a:lnTo>
                      <a:pt x="199" y="618"/>
                    </a:lnTo>
                    <a:lnTo>
                      <a:pt x="200" y="618"/>
                    </a:lnTo>
                    <a:lnTo>
                      <a:pt x="201" y="619"/>
                    </a:lnTo>
                    <a:lnTo>
                      <a:pt x="201" y="619"/>
                    </a:lnTo>
                    <a:lnTo>
                      <a:pt x="204" y="620"/>
                    </a:lnTo>
                    <a:lnTo>
                      <a:pt x="205" y="620"/>
                    </a:lnTo>
                    <a:lnTo>
                      <a:pt x="207" y="620"/>
                    </a:lnTo>
                    <a:lnTo>
                      <a:pt x="208" y="620"/>
                    </a:lnTo>
                    <a:lnTo>
                      <a:pt x="208" y="622"/>
                    </a:lnTo>
                    <a:lnTo>
                      <a:pt x="207" y="623"/>
                    </a:lnTo>
                    <a:lnTo>
                      <a:pt x="207" y="624"/>
                    </a:lnTo>
                    <a:lnTo>
                      <a:pt x="207" y="624"/>
                    </a:lnTo>
                    <a:lnTo>
                      <a:pt x="208" y="626"/>
                    </a:lnTo>
                    <a:lnTo>
                      <a:pt x="209" y="626"/>
                    </a:lnTo>
                    <a:lnTo>
                      <a:pt x="209" y="627"/>
                    </a:lnTo>
                    <a:lnTo>
                      <a:pt x="211" y="627"/>
                    </a:lnTo>
                    <a:lnTo>
                      <a:pt x="211" y="627"/>
                    </a:lnTo>
                    <a:lnTo>
                      <a:pt x="212" y="627"/>
                    </a:lnTo>
                    <a:lnTo>
                      <a:pt x="214" y="627"/>
                    </a:lnTo>
                    <a:lnTo>
                      <a:pt x="214" y="628"/>
                    </a:lnTo>
                    <a:lnTo>
                      <a:pt x="215" y="628"/>
                    </a:lnTo>
                    <a:lnTo>
                      <a:pt x="216" y="628"/>
                    </a:lnTo>
                    <a:lnTo>
                      <a:pt x="216" y="630"/>
                    </a:lnTo>
                    <a:lnTo>
                      <a:pt x="218" y="630"/>
                    </a:lnTo>
                    <a:lnTo>
                      <a:pt x="218" y="630"/>
                    </a:lnTo>
                    <a:lnTo>
                      <a:pt x="218" y="630"/>
                    </a:lnTo>
                    <a:lnTo>
                      <a:pt x="219" y="630"/>
                    </a:lnTo>
                    <a:lnTo>
                      <a:pt x="219" y="630"/>
                    </a:lnTo>
                    <a:lnTo>
                      <a:pt x="220" y="631"/>
                    </a:lnTo>
                    <a:lnTo>
                      <a:pt x="222" y="633"/>
                    </a:lnTo>
                    <a:lnTo>
                      <a:pt x="222" y="633"/>
                    </a:lnTo>
                    <a:lnTo>
                      <a:pt x="222" y="633"/>
                    </a:lnTo>
                    <a:lnTo>
                      <a:pt x="223" y="634"/>
                    </a:lnTo>
                    <a:lnTo>
                      <a:pt x="224" y="634"/>
                    </a:lnTo>
                    <a:lnTo>
                      <a:pt x="224" y="635"/>
                    </a:lnTo>
                    <a:lnTo>
                      <a:pt x="226" y="637"/>
                    </a:lnTo>
                    <a:lnTo>
                      <a:pt x="226" y="637"/>
                    </a:lnTo>
                    <a:lnTo>
                      <a:pt x="228" y="638"/>
                    </a:lnTo>
                    <a:lnTo>
                      <a:pt x="228" y="638"/>
                    </a:lnTo>
                    <a:lnTo>
                      <a:pt x="231" y="638"/>
                    </a:lnTo>
                    <a:lnTo>
                      <a:pt x="233" y="638"/>
                    </a:lnTo>
                    <a:lnTo>
                      <a:pt x="233" y="637"/>
                    </a:lnTo>
                    <a:lnTo>
                      <a:pt x="234" y="635"/>
                    </a:lnTo>
                    <a:lnTo>
                      <a:pt x="235" y="634"/>
                    </a:lnTo>
                    <a:lnTo>
                      <a:pt x="237" y="634"/>
                    </a:lnTo>
                    <a:lnTo>
                      <a:pt x="238" y="633"/>
                    </a:lnTo>
                    <a:lnTo>
                      <a:pt x="238" y="633"/>
                    </a:lnTo>
                    <a:lnTo>
                      <a:pt x="239" y="630"/>
                    </a:lnTo>
                    <a:lnTo>
                      <a:pt x="239" y="630"/>
                    </a:lnTo>
                    <a:lnTo>
                      <a:pt x="239" y="628"/>
                    </a:lnTo>
                    <a:lnTo>
                      <a:pt x="238" y="628"/>
                    </a:lnTo>
                    <a:lnTo>
                      <a:pt x="238" y="628"/>
                    </a:lnTo>
                    <a:lnTo>
                      <a:pt x="237" y="626"/>
                    </a:lnTo>
                    <a:lnTo>
                      <a:pt x="237" y="624"/>
                    </a:lnTo>
                    <a:lnTo>
                      <a:pt x="234" y="623"/>
                    </a:lnTo>
                    <a:lnTo>
                      <a:pt x="231" y="619"/>
                    </a:lnTo>
                    <a:lnTo>
                      <a:pt x="231" y="619"/>
                    </a:lnTo>
                    <a:lnTo>
                      <a:pt x="230" y="618"/>
                    </a:lnTo>
                    <a:lnTo>
                      <a:pt x="230" y="616"/>
                    </a:lnTo>
                    <a:lnTo>
                      <a:pt x="230" y="615"/>
                    </a:lnTo>
                    <a:lnTo>
                      <a:pt x="228" y="615"/>
                    </a:lnTo>
                    <a:lnTo>
                      <a:pt x="227" y="614"/>
                    </a:lnTo>
                    <a:lnTo>
                      <a:pt x="227" y="614"/>
                    </a:lnTo>
                    <a:lnTo>
                      <a:pt x="228" y="611"/>
                    </a:lnTo>
                    <a:lnTo>
                      <a:pt x="228" y="611"/>
                    </a:lnTo>
                    <a:lnTo>
                      <a:pt x="227" y="608"/>
                    </a:lnTo>
                    <a:lnTo>
                      <a:pt x="228" y="607"/>
                    </a:lnTo>
                    <a:lnTo>
                      <a:pt x="228" y="604"/>
                    </a:lnTo>
                    <a:lnTo>
                      <a:pt x="230" y="603"/>
                    </a:lnTo>
                    <a:lnTo>
                      <a:pt x="230" y="601"/>
                    </a:lnTo>
                    <a:lnTo>
                      <a:pt x="228" y="603"/>
                    </a:lnTo>
                    <a:lnTo>
                      <a:pt x="227" y="607"/>
                    </a:lnTo>
                    <a:lnTo>
                      <a:pt x="227" y="603"/>
                    </a:lnTo>
                    <a:lnTo>
                      <a:pt x="226" y="600"/>
                    </a:lnTo>
                    <a:lnTo>
                      <a:pt x="226" y="599"/>
                    </a:lnTo>
                    <a:lnTo>
                      <a:pt x="224" y="597"/>
                    </a:lnTo>
                    <a:lnTo>
                      <a:pt x="223" y="596"/>
                    </a:lnTo>
                    <a:lnTo>
                      <a:pt x="223" y="596"/>
                    </a:lnTo>
                    <a:lnTo>
                      <a:pt x="222" y="594"/>
                    </a:lnTo>
                    <a:lnTo>
                      <a:pt x="219" y="594"/>
                    </a:lnTo>
                    <a:lnTo>
                      <a:pt x="219" y="594"/>
                    </a:lnTo>
                    <a:lnTo>
                      <a:pt x="219" y="593"/>
                    </a:lnTo>
                    <a:lnTo>
                      <a:pt x="219" y="592"/>
                    </a:lnTo>
                    <a:lnTo>
                      <a:pt x="219" y="590"/>
                    </a:lnTo>
                    <a:lnTo>
                      <a:pt x="220" y="590"/>
                    </a:lnTo>
                    <a:lnTo>
                      <a:pt x="222" y="589"/>
                    </a:lnTo>
                    <a:lnTo>
                      <a:pt x="222" y="589"/>
                    </a:lnTo>
                    <a:lnTo>
                      <a:pt x="222" y="588"/>
                    </a:lnTo>
                    <a:lnTo>
                      <a:pt x="223" y="589"/>
                    </a:lnTo>
                    <a:lnTo>
                      <a:pt x="223" y="589"/>
                    </a:lnTo>
                    <a:lnTo>
                      <a:pt x="223" y="588"/>
                    </a:lnTo>
                    <a:lnTo>
                      <a:pt x="224" y="586"/>
                    </a:lnTo>
                    <a:lnTo>
                      <a:pt x="224" y="586"/>
                    </a:lnTo>
                    <a:lnTo>
                      <a:pt x="226" y="584"/>
                    </a:lnTo>
                    <a:lnTo>
                      <a:pt x="226" y="584"/>
                    </a:lnTo>
                    <a:lnTo>
                      <a:pt x="227" y="582"/>
                    </a:lnTo>
                    <a:lnTo>
                      <a:pt x="227" y="581"/>
                    </a:lnTo>
                    <a:lnTo>
                      <a:pt x="227" y="579"/>
                    </a:lnTo>
                    <a:lnTo>
                      <a:pt x="227" y="579"/>
                    </a:lnTo>
                    <a:lnTo>
                      <a:pt x="228" y="579"/>
                    </a:lnTo>
                    <a:lnTo>
                      <a:pt x="228" y="578"/>
                    </a:lnTo>
                    <a:lnTo>
                      <a:pt x="228" y="578"/>
                    </a:lnTo>
                    <a:lnTo>
                      <a:pt x="227" y="577"/>
                    </a:lnTo>
                    <a:lnTo>
                      <a:pt x="227" y="577"/>
                    </a:lnTo>
                    <a:lnTo>
                      <a:pt x="228" y="577"/>
                    </a:lnTo>
                    <a:lnTo>
                      <a:pt x="228" y="577"/>
                    </a:lnTo>
                    <a:lnTo>
                      <a:pt x="230" y="578"/>
                    </a:lnTo>
                    <a:lnTo>
                      <a:pt x="230" y="577"/>
                    </a:lnTo>
                    <a:lnTo>
                      <a:pt x="230" y="577"/>
                    </a:lnTo>
                    <a:lnTo>
                      <a:pt x="231" y="577"/>
                    </a:lnTo>
                    <a:lnTo>
                      <a:pt x="231" y="577"/>
                    </a:lnTo>
                    <a:lnTo>
                      <a:pt x="234" y="575"/>
                    </a:lnTo>
                    <a:lnTo>
                      <a:pt x="235" y="575"/>
                    </a:lnTo>
                    <a:lnTo>
                      <a:pt x="237" y="575"/>
                    </a:lnTo>
                    <a:lnTo>
                      <a:pt x="239" y="573"/>
                    </a:lnTo>
                    <a:lnTo>
                      <a:pt x="239" y="573"/>
                    </a:lnTo>
                    <a:lnTo>
                      <a:pt x="241" y="573"/>
                    </a:lnTo>
                    <a:lnTo>
                      <a:pt x="241" y="574"/>
                    </a:lnTo>
                    <a:lnTo>
                      <a:pt x="241" y="574"/>
                    </a:lnTo>
                    <a:lnTo>
                      <a:pt x="242" y="574"/>
                    </a:lnTo>
                    <a:lnTo>
                      <a:pt x="242" y="573"/>
                    </a:lnTo>
                    <a:lnTo>
                      <a:pt x="242" y="573"/>
                    </a:lnTo>
                    <a:lnTo>
                      <a:pt x="241" y="571"/>
                    </a:lnTo>
                    <a:lnTo>
                      <a:pt x="241" y="571"/>
                    </a:lnTo>
                    <a:lnTo>
                      <a:pt x="242" y="571"/>
                    </a:lnTo>
                    <a:lnTo>
                      <a:pt x="242" y="571"/>
                    </a:lnTo>
                    <a:lnTo>
                      <a:pt x="246" y="570"/>
                    </a:lnTo>
                    <a:lnTo>
                      <a:pt x="246" y="569"/>
                    </a:lnTo>
                    <a:lnTo>
                      <a:pt x="246" y="569"/>
                    </a:lnTo>
                    <a:lnTo>
                      <a:pt x="247" y="569"/>
                    </a:lnTo>
                    <a:lnTo>
                      <a:pt x="247" y="567"/>
                    </a:lnTo>
                    <a:lnTo>
                      <a:pt x="247" y="567"/>
                    </a:lnTo>
                    <a:lnTo>
                      <a:pt x="245" y="566"/>
                    </a:lnTo>
                    <a:lnTo>
                      <a:pt x="242" y="565"/>
                    </a:lnTo>
                    <a:lnTo>
                      <a:pt x="241" y="565"/>
                    </a:lnTo>
                    <a:lnTo>
                      <a:pt x="241" y="565"/>
                    </a:lnTo>
                    <a:lnTo>
                      <a:pt x="239" y="563"/>
                    </a:lnTo>
                    <a:lnTo>
                      <a:pt x="239" y="563"/>
                    </a:lnTo>
                    <a:lnTo>
                      <a:pt x="239" y="562"/>
                    </a:lnTo>
                    <a:lnTo>
                      <a:pt x="239" y="562"/>
                    </a:lnTo>
                    <a:lnTo>
                      <a:pt x="239" y="562"/>
                    </a:lnTo>
                    <a:lnTo>
                      <a:pt x="241" y="562"/>
                    </a:lnTo>
                    <a:lnTo>
                      <a:pt x="241" y="562"/>
                    </a:lnTo>
                    <a:lnTo>
                      <a:pt x="241" y="562"/>
                    </a:lnTo>
                    <a:lnTo>
                      <a:pt x="242" y="562"/>
                    </a:lnTo>
                    <a:lnTo>
                      <a:pt x="243" y="562"/>
                    </a:lnTo>
                    <a:lnTo>
                      <a:pt x="245" y="562"/>
                    </a:lnTo>
                    <a:lnTo>
                      <a:pt x="245" y="560"/>
                    </a:lnTo>
                    <a:lnTo>
                      <a:pt x="243" y="559"/>
                    </a:lnTo>
                    <a:lnTo>
                      <a:pt x="242" y="556"/>
                    </a:lnTo>
                    <a:lnTo>
                      <a:pt x="241" y="554"/>
                    </a:lnTo>
                    <a:lnTo>
                      <a:pt x="239" y="554"/>
                    </a:lnTo>
                    <a:lnTo>
                      <a:pt x="238" y="551"/>
                    </a:lnTo>
                    <a:lnTo>
                      <a:pt x="237" y="550"/>
                    </a:lnTo>
                    <a:lnTo>
                      <a:pt x="235" y="548"/>
                    </a:lnTo>
                    <a:lnTo>
                      <a:pt x="235" y="547"/>
                    </a:lnTo>
                    <a:lnTo>
                      <a:pt x="233" y="547"/>
                    </a:lnTo>
                    <a:lnTo>
                      <a:pt x="228" y="547"/>
                    </a:lnTo>
                    <a:lnTo>
                      <a:pt x="227" y="547"/>
                    </a:lnTo>
                    <a:lnTo>
                      <a:pt x="227" y="547"/>
                    </a:lnTo>
                    <a:lnTo>
                      <a:pt x="226" y="547"/>
                    </a:lnTo>
                    <a:lnTo>
                      <a:pt x="224" y="547"/>
                    </a:lnTo>
                    <a:lnTo>
                      <a:pt x="223" y="545"/>
                    </a:lnTo>
                    <a:lnTo>
                      <a:pt x="223" y="544"/>
                    </a:lnTo>
                    <a:lnTo>
                      <a:pt x="223" y="543"/>
                    </a:lnTo>
                    <a:lnTo>
                      <a:pt x="223" y="541"/>
                    </a:lnTo>
                    <a:lnTo>
                      <a:pt x="223" y="540"/>
                    </a:lnTo>
                    <a:lnTo>
                      <a:pt x="222" y="540"/>
                    </a:lnTo>
                    <a:lnTo>
                      <a:pt x="220" y="539"/>
                    </a:lnTo>
                    <a:lnTo>
                      <a:pt x="219" y="537"/>
                    </a:lnTo>
                    <a:lnTo>
                      <a:pt x="218" y="535"/>
                    </a:lnTo>
                    <a:lnTo>
                      <a:pt x="219" y="532"/>
                    </a:lnTo>
                    <a:lnTo>
                      <a:pt x="220" y="529"/>
                    </a:lnTo>
                    <a:lnTo>
                      <a:pt x="222" y="528"/>
                    </a:lnTo>
                    <a:lnTo>
                      <a:pt x="222" y="528"/>
                    </a:lnTo>
                    <a:lnTo>
                      <a:pt x="223" y="526"/>
                    </a:lnTo>
                    <a:lnTo>
                      <a:pt x="222" y="526"/>
                    </a:lnTo>
                    <a:lnTo>
                      <a:pt x="222" y="525"/>
                    </a:lnTo>
                    <a:lnTo>
                      <a:pt x="220" y="525"/>
                    </a:lnTo>
                    <a:lnTo>
                      <a:pt x="220" y="524"/>
                    </a:lnTo>
                    <a:lnTo>
                      <a:pt x="220" y="521"/>
                    </a:lnTo>
                    <a:lnTo>
                      <a:pt x="220" y="518"/>
                    </a:lnTo>
                    <a:lnTo>
                      <a:pt x="222" y="517"/>
                    </a:lnTo>
                    <a:lnTo>
                      <a:pt x="223" y="516"/>
                    </a:lnTo>
                    <a:lnTo>
                      <a:pt x="224" y="514"/>
                    </a:lnTo>
                    <a:lnTo>
                      <a:pt x="226" y="513"/>
                    </a:lnTo>
                    <a:lnTo>
                      <a:pt x="226" y="513"/>
                    </a:lnTo>
                    <a:lnTo>
                      <a:pt x="226" y="511"/>
                    </a:lnTo>
                    <a:lnTo>
                      <a:pt x="226" y="510"/>
                    </a:lnTo>
                    <a:lnTo>
                      <a:pt x="226" y="510"/>
                    </a:lnTo>
                    <a:lnTo>
                      <a:pt x="227" y="509"/>
                    </a:lnTo>
                    <a:lnTo>
                      <a:pt x="228" y="509"/>
                    </a:lnTo>
                    <a:lnTo>
                      <a:pt x="228" y="509"/>
                    </a:lnTo>
                    <a:lnTo>
                      <a:pt x="230" y="509"/>
                    </a:lnTo>
                    <a:lnTo>
                      <a:pt x="231" y="510"/>
                    </a:lnTo>
                    <a:lnTo>
                      <a:pt x="234" y="513"/>
                    </a:lnTo>
                    <a:lnTo>
                      <a:pt x="235" y="514"/>
                    </a:lnTo>
                    <a:lnTo>
                      <a:pt x="237" y="516"/>
                    </a:lnTo>
                    <a:lnTo>
                      <a:pt x="237" y="517"/>
                    </a:lnTo>
                    <a:lnTo>
                      <a:pt x="238" y="517"/>
                    </a:lnTo>
                    <a:lnTo>
                      <a:pt x="241" y="516"/>
                    </a:lnTo>
                    <a:lnTo>
                      <a:pt x="242" y="516"/>
                    </a:lnTo>
                    <a:lnTo>
                      <a:pt x="242" y="514"/>
                    </a:lnTo>
                    <a:lnTo>
                      <a:pt x="243" y="514"/>
                    </a:lnTo>
                    <a:lnTo>
                      <a:pt x="242" y="513"/>
                    </a:lnTo>
                    <a:lnTo>
                      <a:pt x="242" y="511"/>
                    </a:lnTo>
                    <a:lnTo>
                      <a:pt x="242" y="511"/>
                    </a:lnTo>
                    <a:lnTo>
                      <a:pt x="242" y="509"/>
                    </a:lnTo>
                    <a:lnTo>
                      <a:pt x="241" y="506"/>
                    </a:lnTo>
                    <a:lnTo>
                      <a:pt x="241" y="505"/>
                    </a:lnTo>
                    <a:lnTo>
                      <a:pt x="241" y="505"/>
                    </a:lnTo>
                    <a:lnTo>
                      <a:pt x="242" y="505"/>
                    </a:lnTo>
                    <a:lnTo>
                      <a:pt x="242" y="506"/>
                    </a:lnTo>
                    <a:lnTo>
                      <a:pt x="243" y="505"/>
                    </a:lnTo>
                    <a:lnTo>
                      <a:pt x="246" y="503"/>
                    </a:lnTo>
                    <a:lnTo>
                      <a:pt x="249" y="502"/>
                    </a:lnTo>
                    <a:lnTo>
                      <a:pt x="249" y="501"/>
                    </a:lnTo>
                    <a:lnTo>
                      <a:pt x="250" y="499"/>
                    </a:lnTo>
                    <a:lnTo>
                      <a:pt x="250" y="498"/>
                    </a:lnTo>
                    <a:lnTo>
                      <a:pt x="253" y="498"/>
                    </a:lnTo>
                    <a:lnTo>
                      <a:pt x="254" y="498"/>
                    </a:lnTo>
                    <a:lnTo>
                      <a:pt x="256" y="496"/>
                    </a:lnTo>
                    <a:lnTo>
                      <a:pt x="257" y="495"/>
                    </a:lnTo>
                    <a:lnTo>
                      <a:pt x="258" y="495"/>
                    </a:lnTo>
                    <a:lnTo>
                      <a:pt x="260" y="495"/>
                    </a:lnTo>
                    <a:lnTo>
                      <a:pt x="260" y="494"/>
                    </a:lnTo>
                    <a:lnTo>
                      <a:pt x="262" y="492"/>
                    </a:lnTo>
                    <a:lnTo>
                      <a:pt x="264" y="491"/>
                    </a:lnTo>
                    <a:lnTo>
                      <a:pt x="265" y="490"/>
                    </a:lnTo>
                    <a:lnTo>
                      <a:pt x="265" y="488"/>
                    </a:lnTo>
                    <a:lnTo>
                      <a:pt x="267" y="488"/>
                    </a:lnTo>
                    <a:lnTo>
                      <a:pt x="268" y="490"/>
                    </a:lnTo>
                    <a:lnTo>
                      <a:pt x="269" y="490"/>
                    </a:lnTo>
                    <a:lnTo>
                      <a:pt x="271" y="491"/>
                    </a:lnTo>
                    <a:lnTo>
                      <a:pt x="271" y="491"/>
                    </a:lnTo>
                    <a:lnTo>
                      <a:pt x="271" y="492"/>
                    </a:lnTo>
                    <a:lnTo>
                      <a:pt x="272" y="492"/>
                    </a:lnTo>
                    <a:lnTo>
                      <a:pt x="272" y="492"/>
                    </a:lnTo>
                    <a:lnTo>
                      <a:pt x="273" y="492"/>
                    </a:lnTo>
                    <a:lnTo>
                      <a:pt x="275" y="492"/>
                    </a:lnTo>
                    <a:lnTo>
                      <a:pt x="276" y="491"/>
                    </a:lnTo>
                    <a:lnTo>
                      <a:pt x="279" y="490"/>
                    </a:lnTo>
                    <a:lnTo>
                      <a:pt x="281" y="488"/>
                    </a:lnTo>
                    <a:lnTo>
                      <a:pt x="283" y="490"/>
                    </a:lnTo>
                    <a:lnTo>
                      <a:pt x="284" y="491"/>
                    </a:lnTo>
                    <a:lnTo>
                      <a:pt x="284" y="491"/>
                    </a:lnTo>
                    <a:lnTo>
                      <a:pt x="286" y="492"/>
                    </a:lnTo>
                    <a:lnTo>
                      <a:pt x="286" y="492"/>
                    </a:lnTo>
                    <a:lnTo>
                      <a:pt x="286" y="492"/>
                    </a:lnTo>
                    <a:lnTo>
                      <a:pt x="287" y="492"/>
                    </a:lnTo>
                    <a:lnTo>
                      <a:pt x="287" y="492"/>
                    </a:lnTo>
                    <a:lnTo>
                      <a:pt x="288" y="492"/>
                    </a:lnTo>
                    <a:lnTo>
                      <a:pt x="290" y="492"/>
                    </a:lnTo>
                    <a:lnTo>
                      <a:pt x="291" y="492"/>
                    </a:lnTo>
                    <a:lnTo>
                      <a:pt x="292" y="492"/>
                    </a:lnTo>
                    <a:lnTo>
                      <a:pt x="292" y="492"/>
                    </a:lnTo>
                    <a:lnTo>
                      <a:pt x="294" y="492"/>
                    </a:lnTo>
                    <a:lnTo>
                      <a:pt x="295" y="492"/>
                    </a:lnTo>
                    <a:lnTo>
                      <a:pt x="296" y="494"/>
                    </a:lnTo>
                    <a:lnTo>
                      <a:pt x="298" y="495"/>
                    </a:lnTo>
                    <a:lnTo>
                      <a:pt x="299" y="496"/>
                    </a:lnTo>
                    <a:lnTo>
                      <a:pt x="300" y="496"/>
                    </a:lnTo>
                    <a:lnTo>
                      <a:pt x="302" y="498"/>
                    </a:lnTo>
                    <a:lnTo>
                      <a:pt x="303" y="499"/>
                    </a:lnTo>
                    <a:lnTo>
                      <a:pt x="303" y="499"/>
                    </a:lnTo>
                    <a:lnTo>
                      <a:pt x="305" y="501"/>
                    </a:lnTo>
                    <a:lnTo>
                      <a:pt x="306" y="503"/>
                    </a:lnTo>
                    <a:lnTo>
                      <a:pt x="306" y="505"/>
                    </a:lnTo>
                    <a:lnTo>
                      <a:pt x="307" y="506"/>
                    </a:lnTo>
                    <a:lnTo>
                      <a:pt x="307" y="506"/>
                    </a:lnTo>
                    <a:lnTo>
                      <a:pt x="307" y="506"/>
                    </a:lnTo>
                    <a:lnTo>
                      <a:pt x="309" y="506"/>
                    </a:lnTo>
                    <a:lnTo>
                      <a:pt x="309" y="506"/>
                    </a:lnTo>
                    <a:lnTo>
                      <a:pt x="309" y="505"/>
                    </a:lnTo>
                    <a:lnTo>
                      <a:pt x="309" y="503"/>
                    </a:lnTo>
                    <a:lnTo>
                      <a:pt x="309" y="501"/>
                    </a:lnTo>
                    <a:lnTo>
                      <a:pt x="307" y="501"/>
                    </a:lnTo>
                    <a:lnTo>
                      <a:pt x="307" y="501"/>
                    </a:lnTo>
                    <a:lnTo>
                      <a:pt x="307" y="499"/>
                    </a:lnTo>
                    <a:lnTo>
                      <a:pt x="309" y="499"/>
                    </a:lnTo>
                    <a:lnTo>
                      <a:pt x="310" y="499"/>
                    </a:lnTo>
                    <a:lnTo>
                      <a:pt x="311" y="501"/>
                    </a:lnTo>
                    <a:lnTo>
                      <a:pt x="313" y="502"/>
                    </a:lnTo>
                    <a:lnTo>
                      <a:pt x="315" y="503"/>
                    </a:lnTo>
                    <a:lnTo>
                      <a:pt x="317" y="505"/>
                    </a:lnTo>
                    <a:lnTo>
                      <a:pt x="320" y="506"/>
                    </a:lnTo>
                    <a:lnTo>
                      <a:pt x="321" y="506"/>
                    </a:lnTo>
                    <a:lnTo>
                      <a:pt x="322" y="506"/>
                    </a:lnTo>
                    <a:lnTo>
                      <a:pt x="324" y="505"/>
                    </a:lnTo>
                    <a:lnTo>
                      <a:pt x="325" y="503"/>
                    </a:lnTo>
                    <a:lnTo>
                      <a:pt x="325" y="503"/>
                    </a:lnTo>
                    <a:lnTo>
                      <a:pt x="326" y="502"/>
                    </a:lnTo>
                    <a:lnTo>
                      <a:pt x="328" y="501"/>
                    </a:lnTo>
                    <a:lnTo>
                      <a:pt x="329" y="499"/>
                    </a:lnTo>
                    <a:lnTo>
                      <a:pt x="330" y="499"/>
                    </a:lnTo>
                    <a:lnTo>
                      <a:pt x="332" y="499"/>
                    </a:lnTo>
                    <a:lnTo>
                      <a:pt x="333" y="499"/>
                    </a:lnTo>
                    <a:lnTo>
                      <a:pt x="333" y="499"/>
                    </a:lnTo>
                    <a:lnTo>
                      <a:pt x="336" y="498"/>
                    </a:lnTo>
                    <a:lnTo>
                      <a:pt x="337" y="499"/>
                    </a:lnTo>
                    <a:lnTo>
                      <a:pt x="339" y="501"/>
                    </a:lnTo>
                    <a:lnTo>
                      <a:pt x="340" y="501"/>
                    </a:lnTo>
                    <a:lnTo>
                      <a:pt x="341" y="501"/>
                    </a:lnTo>
                    <a:lnTo>
                      <a:pt x="343" y="501"/>
                    </a:lnTo>
                    <a:lnTo>
                      <a:pt x="344" y="499"/>
                    </a:lnTo>
                    <a:lnTo>
                      <a:pt x="344" y="499"/>
                    </a:lnTo>
                    <a:lnTo>
                      <a:pt x="345" y="498"/>
                    </a:lnTo>
                    <a:lnTo>
                      <a:pt x="345" y="498"/>
                    </a:lnTo>
                    <a:lnTo>
                      <a:pt x="347" y="498"/>
                    </a:lnTo>
                    <a:lnTo>
                      <a:pt x="348" y="498"/>
                    </a:lnTo>
                    <a:lnTo>
                      <a:pt x="349" y="498"/>
                    </a:lnTo>
                    <a:lnTo>
                      <a:pt x="351" y="498"/>
                    </a:lnTo>
                    <a:lnTo>
                      <a:pt x="353" y="499"/>
                    </a:lnTo>
                    <a:lnTo>
                      <a:pt x="355" y="502"/>
                    </a:lnTo>
                    <a:lnTo>
                      <a:pt x="356" y="503"/>
                    </a:lnTo>
                    <a:lnTo>
                      <a:pt x="356" y="503"/>
                    </a:lnTo>
                    <a:lnTo>
                      <a:pt x="358" y="505"/>
                    </a:lnTo>
                    <a:lnTo>
                      <a:pt x="359" y="505"/>
                    </a:lnTo>
                    <a:lnTo>
                      <a:pt x="360" y="505"/>
                    </a:lnTo>
                    <a:lnTo>
                      <a:pt x="363" y="505"/>
                    </a:lnTo>
                    <a:lnTo>
                      <a:pt x="363" y="505"/>
                    </a:lnTo>
                    <a:lnTo>
                      <a:pt x="364" y="506"/>
                    </a:lnTo>
                    <a:lnTo>
                      <a:pt x="363" y="507"/>
                    </a:lnTo>
                    <a:lnTo>
                      <a:pt x="364" y="507"/>
                    </a:lnTo>
                    <a:lnTo>
                      <a:pt x="367" y="506"/>
                    </a:lnTo>
                    <a:lnTo>
                      <a:pt x="367" y="506"/>
                    </a:lnTo>
                    <a:lnTo>
                      <a:pt x="368" y="505"/>
                    </a:lnTo>
                    <a:lnTo>
                      <a:pt x="368" y="502"/>
                    </a:lnTo>
                    <a:lnTo>
                      <a:pt x="370" y="502"/>
                    </a:lnTo>
                    <a:lnTo>
                      <a:pt x="370" y="502"/>
                    </a:lnTo>
                    <a:lnTo>
                      <a:pt x="371" y="502"/>
                    </a:lnTo>
                    <a:lnTo>
                      <a:pt x="371" y="503"/>
                    </a:lnTo>
                    <a:lnTo>
                      <a:pt x="373" y="503"/>
                    </a:lnTo>
                    <a:lnTo>
                      <a:pt x="374" y="505"/>
                    </a:lnTo>
                    <a:lnTo>
                      <a:pt x="375" y="505"/>
                    </a:lnTo>
                    <a:lnTo>
                      <a:pt x="377" y="505"/>
                    </a:lnTo>
                    <a:lnTo>
                      <a:pt x="381" y="503"/>
                    </a:lnTo>
                    <a:lnTo>
                      <a:pt x="383" y="503"/>
                    </a:lnTo>
                    <a:lnTo>
                      <a:pt x="385" y="502"/>
                    </a:lnTo>
                    <a:lnTo>
                      <a:pt x="386" y="499"/>
                    </a:lnTo>
                    <a:lnTo>
                      <a:pt x="386" y="498"/>
                    </a:lnTo>
                    <a:lnTo>
                      <a:pt x="387" y="496"/>
                    </a:lnTo>
                    <a:lnTo>
                      <a:pt x="387" y="495"/>
                    </a:lnTo>
                    <a:lnTo>
                      <a:pt x="385" y="494"/>
                    </a:lnTo>
                    <a:lnTo>
                      <a:pt x="385" y="492"/>
                    </a:lnTo>
                    <a:lnTo>
                      <a:pt x="381" y="492"/>
                    </a:lnTo>
                    <a:lnTo>
                      <a:pt x="381" y="491"/>
                    </a:lnTo>
                    <a:lnTo>
                      <a:pt x="381" y="491"/>
                    </a:lnTo>
                    <a:lnTo>
                      <a:pt x="377" y="490"/>
                    </a:lnTo>
                    <a:lnTo>
                      <a:pt x="375" y="490"/>
                    </a:lnTo>
                    <a:lnTo>
                      <a:pt x="374" y="488"/>
                    </a:lnTo>
                    <a:lnTo>
                      <a:pt x="374" y="488"/>
                    </a:lnTo>
                    <a:lnTo>
                      <a:pt x="373" y="487"/>
                    </a:lnTo>
                    <a:lnTo>
                      <a:pt x="370" y="486"/>
                    </a:lnTo>
                    <a:lnTo>
                      <a:pt x="370" y="486"/>
                    </a:lnTo>
                    <a:lnTo>
                      <a:pt x="370" y="484"/>
                    </a:lnTo>
                    <a:lnTo>
                      <a:pt x="373" y="484"/>
                    </a:lnTo>
                    <a:lnTo>
                      <a:pt x="374" y="483"/>
                    </a:lnTo>
                    <a:lnTo>
                      <a:pt x="375" y="482"/>
                    </a:lnTo>
                    <a:lnTo>
                      <a:pt x="377" y="482"/>
                    </a:lnTo>
                    <a:lnTo>
                      <a:pt x="379" y="480"/>
                    </a:lnTo>
                    <a:lnTo>
                      <a:pt x="379" y="480"/>
                    </a:lnTo>
                    <a:lnTo>
                      <a:pt x="381" y="479"/>
                    </a:lnTo>
                    <a:lnTo>
                      <a:pt x="381" y="479"/>
                    </a:lnTo>
                    <a:lnTo>
                      <a:pt x="379" y="476"/>
                    </a:lnTo>
                    <a:lnTo>
                      <a:pt x="378" y="475"/>
                    </a:lnTo>
                    <a:lnTo>
                      <a:pt x="378" y="473"/>
                    </a:lnTo>
                    <a:lnTo>
                      <a:pt x="379" y="472"/>
                    </a:lnTo>
                    <a:lnTo>
                      <a:pt x="381" y="471"/>
                    </a:lnTo>
                    <a:lnTo>
                      <a:pt x="381" y="471"/>
                    </a:lnTo>
                    <a:lnTo>
                      <a:pt x="381" y="469"/>
                    </a:lnTo>
                    <a:lnTo>
                      <a:pt x="383" y="469"/>
                    </a:lnTo>
                    <a:lnTo>
                      <a:pt x="385" y="469"/>
                    </a:lnTo>
                    <a:lnTo>
                      <a:pt x="386" y="469"/>
                    </a:lnTo>
                    <a:lnTo>
                      <a:pt x="389" y="469"/>
                    </a:lnTo>
                    <a:lnTo>
                      <a:pt x="390" y="469"/>
                    </a:lnTo>
                    <a:lnTo>
                      <a:pt x="392" y="471"/>
                    </a:lnTo>
                    <a:lnTo>
                      <a:pt x="393" y="469"/>
                    </a:lnTo>
                    <a:lnTo>
                      <a:pt x="393" y="469"/>
                    </a:lnTo>
                    <a:lnTo>
                      <a:pt x="393" y="468"/>
                    </a:lnTo>
                    <a:lnTo>
                      <a:pt x="392" y="468"/>
                    </a:lnTo>
                    <a:lnTo>
                      <a:pt x="389" y="467"/>
                    </a:lnTo>
                    <a:lnTo>
                      <a:pt x="389" y="465"/>
                    </a:lnTo>
                    <a:lnTo>
                      <a:pt x="387" y="465"/>
                    </a:lnTo>
                    <a:lnTo>
                      <a:pt x="386" y="465"/>
                    </a:lnTo>
                    <a:lnTo>
                      <a:pt x="385" y="465"/>
                    </a:lnTo>
                    <a:lnTo>
                      <a:pt x="383" y="465"/>
                    </a:lnTo>
                    <a:lnTo>
                      <a:pt x="382" y="464"/>
                    </a:lnTo>
                    <a:lnTo>
                      <a:pt x="383" y="462"/>
                    </a:lnTo>
                    <a:lnTo>
                      <a:pt x="383" y="462"/>
                    </a:lnTo>
                    <a:lnTo>
                      <a:pt x="385" y="462"/>
                    </a:lnTo>
                    <a:lnTo>
                      <a:pt x="385" y="462"/>
                    </a:lnTo>
                    <a:lnTo>
                      <a:pt x="386" y="461"/>
                    </a:lnTo>
                    <a:lnTo>
                      <a:pt x="386" y="461"/>
                    </a:lnTo>
                    <a:lnTo>
                      <a:pt x="386" y="461"/>
                    </a:lnTo>
                    <a:lnTo>
                      <a:pt x="386" y="461"/>
                    </a:lnTo>
                    <a:lnTo>
                      <a:pt x="386" y="460"/>
                    </a:lnTo>
                    <a:lnTo>
                      <a:pt x="385" y="460"/>
                    </a:lnTo>
                    <a:lnTo>
                      <a:pt x="385" y="460"/>
                    </a:lnTo>
                    <a:lnTo>
                      <a:pt x="383" y="461"/>
                    </a:lnTo>
                    <a:lnTo>
                      <a:pt x="382" y="460"/>
                    </a:lnTo>
                    <a:lnTo>
                      <a:pt x="381" y="460"/>
                    </a:lnTo>
                    <a:lnTo>
                      <a:pt x="381" y="458"/>
                    </a:lnTo>
                    <a:lnTo>
                      <a:pt x="382" y="458"/>
                    </a:lnTo>
                    <a:lnTo>
                      <a:pt x="382" y="457"/>
                    </a:lnTo>
                    <a:lnTo>
                      <a:pt x="382" y="456"/>
                    </a:lnTo>
                    <a:lnTo>
                      <a:pt x="382" y="454"/>
                    </a:lnTo>
                    <a:lnTo>
                      <a:pt x="383" y="453"/>
                    </a:lnTo>
                    <a:lnTo>
                      <a:pt x="385" y="453"/>
                    </a:lnTo>
                    <a:lnTo>
                      <a:pt x="387" y="454"/>
                    </a:lnTo>
                    <a:lnTo>
                      <a:pt x="392" y="454"/>
                    </a:lnTo>
                    <a:lnTo>
                      <a:pt x="392" y="454"/>
                    </a:lnTo>
                    <a:lnTo>
                      <a:pt x="392" y="454"/>
                    </a:lnTo>
                    <a:lnTo>
                      <a:pt x="393" y="453"/>
                    </a:lnTo>
                    <a:lnTo>
                      <a:pt x="398" y="453"/>
                    </a:lnTo>
                    <a:lnTo>
                      <a:pt x="398" y="453"/>
                    </a:lnTo>
                    <a:lnTo>
                      <a:pt x="400" y="453"/>
                    </a:lnTo>
                    <a:lnTo>
                      <a:pt x="404" y="452"/>
                    </a:lnTo>
                    <a:lnTo>
                      <a:pt x="405" y="452"/>
                    </a:lnTo>
                    <a:lnTo>
                      <a:pt x="405" y="452"/>
                    </a:lnTo>
                    <a:lnTo>
                      <a:pt x="406" y="452"/>
                    </a:lnTo>
                    <a:lnTo>
                      <a:pt x="408" y="450"/>
                    </a:lnTo>
                    <a:lnTo>
                      <a:pt x="411" y="450"/>
                    </a:lnTo>
                    <a:lnTo>
                      <a:pt x="412" y="450"/>
                    </a:lnTo>
                    <a:lnTo>
                      <a:pt x="412" y="450"/>
                    </a:lnTo>
                    <a:lnTo>
                      <a:pt x="413" y="450"/>
                    </a:lnTo>
                    <a:lnTo>
                      <a:pt x="415" y="449"/>
                    </a:lnTo>
                    <a:lnTo>
                      <a:pt x="415" y="449"/>
                    </a:lnTo>
                    <a:lnTo>
                      <a:pt x="416" y="449"/>
                    </a:lnTo>
                    <a:lnTo>
                      <a:pt x="417" y="449"/>
                    </a:lnTo>
                    <a:lnTo>
                      <a:pt x="420" y="448"/>
                    </a:lnTo>
                    <a:lnTo>
                      <a:pt x="420" y="448"/>
                    </a:lnTo>
                    <a:lnTo>
                      <a:pt x="421" y="448"/>
                    </a:lnTo>
                    <a:lnTo>
                      <a:pt x="424" y="448"/>
                    </a:lnTo>
                    <a:lnTo>
                      <a:pt x="426" y="448"/>
                    </a:lnTo>
                    <a:lnTo>
                      <a:pt x="426" y="448"/>
                    </a:lnTo>
                    <a:lnTo>
                      <a:pt x="427" y="449"/>
                    </a:lnTo>
                    <a:lnTo>
                      <a:pt x="428" y="448"/>
                    </a:lnTo>
                    <a:lnTo>
                      <a:pt x="428" y="446"/>
                    </a:lnTo>
                    <a:lnTo>
                      <a:pt x="428" y="446"/>
                    </a:lnTo>
                    <a:lnTo>
                      <a:pt x="430" y="445"/>
                    </a:lnTo>
                    <a:lnTo>
                      <a:pt x="430" y="445"/>
                    </a:lnTo>
                    <a:lnTo>
                      <a:pt x="431" y="445"/>
                    </a:lnTo>
                    <a:lnTo>
                      <a:pt x="431" y="443"/>
                    </a:lnTo>
                    <a:lnTo>
                      <a:pt x="434" y="443"/>
                    </a:lnTo>
                    <a:lnTo>
                      <a:pt x="436" y="443"/>
                    </a:lnTo>
                    <a:lnTo>
                      <a:pt x="436" y="443"/>
                    </a:lnTo>
                    <a:lnTo>
                      <a:pt x="440" y="443"/>
                    </a:lnTo>
                    <a:lnTo>
                      <a:pt x="443" y="442"/>
                    </a:lnTo>
                    <a:lnTo>
                      <a:pt x="446" y="442"/>
                    </a:lnTo>
                    <a:lnTo>
                      <a:pt x="450" y="441"/>
                    </a:lnTo>
                    <a:lnTo>
                      <a:pt x="451" y="441"/>
                    </a:lnTo>
                    <a:lnTo>
                      <a:pt x="454" y="441"/>
                    </a:lnTo>
                    <a:lnTo>
                      <a:pt x="457" y="439"/>
                    </a:lnTo>
                    <a:lnTo>
                      <a:pt x="458" y="439"/>
                    </a:lnTo>
                    <a:lnTo>
                      <a:pt x="459" y="439"/>
                    </a:lnTo>
                    <a:lnTo>
                      <a:pt x="461" y="438"/>
                    </a:lnTo>
                    <a:lnTo>
                      <a:pt x="462" y="438"/>
                    </a:lnTo>
                    <a:lnTo>
                      <a:pt x="462" y="438"/>
                    </a:lnTo>
                    <a:lnTo>
                      <a:pt x="462" y="437"/>
                    </a:lnTo>
                    <a:lnTo>
                      <a:pt x="462" y="437"/>
                    </a:lnTo>
                    <a:lnTo>
                      <a:pt x="462" y="435"/>
                    </a:lnTo>
                    <a:lnTo>
                      <a:pt x="464" y="435"/>
                    </a:lnTo>
                    <a:lnTo>
                      <a:pt x="465" y="435"/>
                    </a:lnTo>
                    <a:lnTo>
                      <a:pt x="466" y="435"/>
                    </a:lnTo>
                    <a:lnTo>
                      <a:pt x="468" y="433"/>
                    </a:lnTo>
                    <a:lnTo>
                      <a:pt x="469" y="433"/>
                    </a:lnTo>
                    <a:lnTo>
                      <a:pt x="470" y="431"/>
                    </a:lnTo>
                    <a:lnTo>
                      <a:pt x="474" y="433"/>
                    </a:lnTo>
                    <a:lnTo>
                      <a:pt x="477" y="433"/>
                    </a:lnTo>
                    <a:lnTo>
                      <a:pt x="480" y="433"/>
                    </a:lnTo>
                    <a:lnTo>
                      <a:pt x="481" y="434"/>
                    </a:lnTo>
                    <a:lnTo>
                      <a:pt x="483" y="435"/>
                    </a:lnTo>
                    <a:lnTo>
                      <a:pt x="484" y="435"/>
                    </a:lnTo>
                    <a:lnTo>
                      <a:pt x="485" y="435"/>
                    </a:lnTo>
                    <a:lnTo>
                      <a:pt x="485" y="435"/>
                    </a:lnTo>
                    <a:lnTo>
                      <a:pt x="487" y="435"/>
                    </a:lnTo>
                    <a:lnTo>
                      <a:pt x="487" y="434"/>
                    </a:lnTo>
                    <a:lnTo>
                      <a:pt x="488" y="434"/>
                    </a:lnTo>
                    <a:lnTo>
                      <a:pt x="491" y="433"/>
                    </a:lnTo>
                    <a:lnTo>
                      <a:pt x="492" y="434"/>
                    </a:lnTo>
                    <a:lnTo>
                      <a:pt x="493" y="437"/>
                    </a:lnTo>
                    <a:lnTo>
                      <a:pt x="493" y="439"/>
                    </a:lnTo>
                    <a:lnTo>
                      <a:pt x="495" y="442"/>
                    </a:lnTo>
                    <a:lnTo>
                      <a:pt x="496" y="445"/>
                    </a:lnTo>
                    <a:lnTo>
                      <a:pt x="496" y="445"/>
                    </a:lnTo>
                    <a:lnTo>
                      <a:pt x="496" y="446"/>
                    </a:lnTo>
                    <a:lnTo>
                      <a:pt x="496" y="448"/>
                    </a:lnTo>
                    <a:lnTo>
                      <a:pt x="495" y="450"/>
                    </a:lnTo>
                    <a:lnTo>
                      <a:pt x="495" y="450"/>
                    </a:lnTo>
                    <a:lnTo>
                      <a:pt x="498" y="452"/>
                    </a:lnTo>
                    <a:lnTo>
                      <a:pt x="502" y="450"/>
                    </a:lnTo>
                    <a:lnTo>
                      <a:pt x="504" y="450"/>
                    </a:lnTo>
                    <a:lnTo>
                      <a:pt x="506" y="450"/>
                    </a:lnTo>
                    <a:lnTo>
                      <a:pt x="506" y="450"/>
                    </a:lnTo>
                    <a:lnTo>
                      <a:pt x="507" y="449"/>
                    </a:lnTo>
                    <a:lnTo>
                      <a:pt x="507" y="449"/>
                    </a:lnTo>
                    <a:lnTo>
                      <a:pt x="508" y="449"/>
                    </a:lnTo>
                    <a:lnTo>
                      <a:pt x="508" y="450"/>
                    </a:lnTo>
                    <a:lnTo>
                      <a:pt x="510" y="452"/>
                    </a:lnTo>
                    <a:lnTo>
                      <a:pt x="510" y="453"/>
                    </a:lnTo>
                    <a:lnTo>
                      <a:pt x="510" y="454"/>
                    </a:lnTo>
                    <a:lnTo>
                      <a:pt x="510" y="454"/>
                    </a:lnTo>
                    <a:lnTo>
                      <a:pt x="511" y="454"/>
                    </a:lnTo>
                    <a:lnTo>
                      <a:pt x="512" y="454"/>
                    </a:lnTo>
                    <a:lnTo>
                      <a:pt x="512" y="453"/>
                    </a:lnTo>
                    <a:lnTo>
                      <a:pt x="511" y="453"/>
                    </a:lnTo>
                    <a:lnTo>
                      <a:pt x="511" y="452"/>
                    </a:lnTo>
                    <a:lnTo>
                      <a:pt x="512" y="452"/>
                    </a:lnTo>
                    <a:lnTo>
                      <a:pt x="512" y="452"/>
                    </a:lnTo>
                    <a:lnTo>
                      <a:pt x="514" y="452"/>
                    </a:lnTo>
                    <a:lnTo>
                      <a:pt x="515" y="452"/>
                    </a:lnTo>
                    <a:lnTo>
                      <a:pt x="518" y="454"/>
                    </a:lnTo>
                    <a:lnTo>
                      <a:pt x="519" y="454"/>
                    </a:lnTo>
                    <a:lnTo>
                      <a:pt x="519" y="454"/>
                    </a:lnTo>
                    <a:lnTo>
                      <a:pt x="521" y="454"/>
                    </a:lnTo>
                    <a:lnTo>
                      <a:pt x="522" y="454"/>
                    </a:lnTo>
                    <a:lnTo>
                      <a:pt x="523" y="453"/>
                    </a:lnTo>
                    <a:lnTo>
                      <a:pt x="523" y="453"/>
                    </a:lnTo>
                    <a:lnTo>
                      <a:pt x="525" y="453"/>
                    </a:lnTo>
                    <a:lnTo>
                      <a:pt x="525" y="453"/>
                    </a:lnTo>
                    <a:lnTo>
                      <a:pt x="525" y="454"/>
                    </a:lnTo>
                    <a:lnTo>
                      <a:pt x="525" y="454"/>
                    </a:lnTo>
                    <a:lnTo>
                      <a:pt x="523" y="456"/>
                    </a:lnTo>
                    <a:lnTo>
                      <a:pt x="521" y="457"/>
                    </a:lnTo>
                    <a:lnTo>
                      <a:pt x="521" y="458"/>
                    </a:lnTo>
                    <a:lnTo>
                      <a:pt x="519" y="460"/>
                    </a:lnTo>
                    <a:lnTo>
                      <a:pt x="521" y="461"/>
                    </a:lnTo>
                    <a:lnTo>
                      <a:pt x="521" y="461"/>
                    </a:lnTo>
                    <a:lnTo>
                      <a:pt x="521" y="462"/>
                    </a:lnTo>
                    <a:lnTo>
                      <a:pt x="521" y="462"/>
                    </a:lnTo>
                    <a:lnTo>
                      <a:pt x="522" y="462"/>
                    </a:lnTo>
                    <a:lnTo>
                      <a:pt x="523" y="460"/>
                    </a:lnTo>
                    <a:lnTo>
                      <a:pt x="525" y="460"/>
                    </a:lnTo>
                    <a:lnTo>
                      <a:pt x="526" y="460"/>
                    </a:lnTo>
                    <a:lnTo>
                      <a:pt x="529" y="460"/>
                    </a:lnTo>
                    <a:lnTo>
                      <a:pt x="530" y="460"/>
                    </a:lnTo>
                    <a:lnTo>
                      <a:pt x="532" y="461"/>
                    </a:lnTo>
                    <a:lnTo>
                      <a:pt x="532" y="461"/>
                    </a:lnTo>
                    <a:lnTo>
                      <a:pt x="533" y="461"/>
                    </a:lnTo>
                    <a:lnTo>
                      <a:pt x="533" y="461"/>
                    </a:lnTo>
                    <a:lnTo>
                      <a:pt x="533" y="460"/>
                    </a:lnTo>
                    <a:lnTo>
                      <a:pt x="533" y="460"/>
                    </a:lnTo>
                    <a:lnTo>
                      <a:pt x="536" y="457"/>
                    </a:lnTo>
                    <a:lnTo>
                      <a:pt x="537" y="457"/>
                    </a:lnTo>
                    <a:lnTo>
                      <a:pt x="538" y="456"/>
                    </a:lnTo>
                    <a:lnTo>
                      <a:pt x="540" y="457"/>
                    </a:lnTo>
                    <a:lnTo>
                      <a:pt x="540" y="456"/>
                    </a:lnTo>
                    <a:lnTo>
                      <a:pt x="542" y="456"/>
                    </a:lnTo>
                    <a:lnTo>
                      <a:pt x="544" y="454"/>
                    </a:lnTo>
                    <a:lnTo>
                      <a:pt x="544" y="453"/>
                    </a:lnTo>
                    <a:lnTo>
                      <a:pt x="544" y="453"/>
                    </a:lnTo>
                    <a:lnTo>
                      <a:pt x="544" y="452"/>
                    </a:lnTo>
                    <a:lnTo>
                      <a:pt x="546" y="452"/>
                    </a:lnTo>
                    <a:lnTo>
                      <a:pt x="546" y="452"/>
                    </a:lnTo>
                    <a:lnTo>
                      <a:pt x="549" y="452"/>
                    </a:lnTo>
                    <a:lnTo>
                      <a:pt x="552" y="450"/>
                    </a:lnTo>
                    <a:lnTo>
                      <a:pt x="553" y="449"/>
                    </a:lnTo>
                    <a:lnTo>
                      <a:pt x="556" y="449"/>
                    </a:lnTo>
                    <a:lnTo>
                      <a:pt x="557" y="448"/>
                    </a:lnTo>
                    <a:lnTo>
                      <a:pt x="557" y="448"/>
                    </a:lnTo>
                    <a:lnTo>
                      <a:pt x="559" y="448"/>
                    </a:lnTo>
                    <a:lnTo>
                      <a:pt x="560" y="446"/>
                    </a:lnTo>
                    <a:lnTo>
                      <a:pt x="560" y="449"/>
                    </a:lnTo>
                    <a:lnTo>
                      <a:pt x="559" y="450"/>
                    </a:lnTo>
                    <a:lnTo>
                      <a:pt x="557" y="452"/>
                    </a:lnTo>
                    <a:lnTo>
                      <a:pt x="556" y="452"/>
                    </a:lnTo>
                    <a:lnTo>
                      <a:pt x="556" y="452"/>
                    </a:lnTo>
                    <a:lnTo>
                      <a:pt x="556" y="453"/>
                    </a:lnTo>
                    <a:lnTo>
                      <a:pt x="556" y="453"/>
                    </a:lnTo>
                    <a:lnTo>
                      <a:pt x="556" y="454"/>
                    </a:lnTo>
                    <a:lnTo>
                      <a:pt x="557" y="454"/>
                    </a:lnTo>
                    <a:lnTo>
                      <a:pt x="560" y="457"/>
                    </a:lnTo>
                    <a:lnTo>
                      <a:pt x="563" y="458"/>
                    </a:lnTo>
                    <a:lnTo>
                      <a:pt x="567" y="461"/>
                    </a:lnTo>
                    <a:lnTo>
                      <a:pt x="570" y="464"/>
                    </a:lnTo>
                    <a:lnTo>
                      <a:pt x="571" y="464"/>
                    </a:lnTo>
                    <a:lnTo>
                      <a:pt x="572" y="465"/>
                    </a:lnTo>
                    <a:lnTo>
                      <a:pt x="574" y="468"/>
                    </a:lnTo>
                    <a:lnTo>
                      <a:pt x="575" y="471"/>
                    </a:lnTo>
                    <a:lnTo>
                      <a:pt x="579" y="475"/>
                    </a:lnTo>
                    <a:lnTo>
                      <a:pt x="582" y="479"/>
                    </a:lnTo>
                    <a:lnTo>
                      <a:pt x="585" y="484"/>
                    </a:lnTo>
                    <a:lnTo>
                      <a:pt x="586" y="487"/>
                    </a:lnTo>
                    <a:lnTo>
                      <a:pt x="590" y="492"/>
                    </a:lnTo>
                    <a:lnTo>
                      <a:pt x="591" y="494"/>
                    </a:lnTo>
                    <a:lnTo>
                      <a:pt x="593" y="496"/>
                    </a:lnTo>
                    <a:lnTo>
                      <a:pt x="594" y="501"/>
                    </a:lnTo>
                    <a:lnTo>
                      <a:pt x="595" y="503"/>
                    </a:lnTo>
                    <a:lnTo>
                      <a:pt x="597" y="503"/>
                    </a:lnTo>
                    <a:lnTo>
                      <a:pt x="597" y="502"/>
                    </a:lnTo>
                    <a:lnTo>
                      <a:pt x="597" y="502"/>
                    </a:lnTo>
                    <a:lnTo>
                      <a:pt x="597" y="502"/>
                    </a:lnTo>
                    <a:lnTo>
                      <a:pt x="598" y="501"/>
                    </a:lnTo>
                    <a:lnTo>
                      <a:pt x="599" y="501"/>
                    </a:lnTo>
                    <a:lnTo>
                      <a:pt x="599" y="501"/>
                    </a:lnTo>
                    <a:lnTo>
                      <a:pt x="601" y="501"/>
                    </a:lnTo>
                    <a:lnTo>
                      <a:pt x="601" y="499"/>
                    </a:lnTo>
                    <a:lnTo>
                      <a:pt x="601" y="498"/>
                    </a:lnTo>
                    <a:lnTo>
                      <a:pt x="601" y="498"/>
                    </a:lnTo>
                    <a:lnTo>
                      <a:pt x="601" y="496"/>
                    </a:lnTo>
                    <a:lnTo>
                      <a:pt x="601" y="496"/>
                    </a:lnTo>
                    <a:lnTo>
                      <a:pt x="602" y="496"/>
                    </a:lnTo>
                    <a:lnTo>
                      <a:pt x="602" y="496"/>
                    </a:lnTo>
                    <a:lnTo>
                      <a:pt x="604" y="495"/>
                    </a:lnTo>
                    <a:lnTo>
                      <a:pt x="604" y="495"/>
                    </a:lnTo>
                    <a:lnTo>
                      <a:pt x="605" y="495"/>
                    </a:lnTo>
                    <a:lnTo>
                      <a:pt x="606" y="495"/>
                    </a:lnTo>
                    <a:lnTo>
                      <a:pt x="606" y="495"/>
                    </a:lnTo>
                    <a:lnTo>
                      <a:pt x="606" y="496"/>
                    </a:lnTo>
                    <a:lnTo>
                      <a:pt x="608" y="496"/>
                    </a:lnTo>
                    <a:lnTo>
                      <a:pt x="609" y="496"/>
                    </a:lnTo>
                    <a:lnTo>
                      <a:pt x="609" y="498"/>
                    </a:lnTo>
                    <a:lnTo>
                      <a:pt x="609" y="498"/>
                    </a:lnTo>
                    <a:lnTo>
                      <a:pt x="608" y="499"/>
                    </a:lnTo>
                    <a:lnTo>
                      <a:pt x="608" y="499"/>
                    </a:lnTo>
                    <a:lnTo>
                      <a:pt x="609" y="501"/>
                    </a:lnTo>
                    <a:lnTo>
                      <a:pt x="610" y="501"/>
                    </a:lnTo>
                    <a:lnTo>
                      <a:pt x="612" y="501"/>
                    </a:lnTo>
                    <a:lnTo>
                      <a:pt x="612" y="501"/>
                    </a:lnTo>
                    <a:lnTo>
                      <a:pt x="612" y="502"/>
                    </a:lnTo>
                    <a:lnTo>
                      <a:pt x="612" y="502"/>
                    </a:lnTo>
                    <a:lnTo>
                      <a:pt x="612" y="503"/>
                    </a:lnTo>
                    <a:lnTo>
                      <a:pt x="613" y="503"/>
                    </a:lnTo>
                    <a:lnTo>
                      <a:pt x="614" y="503"/>
                    </a:lnTo>
                    <a:lnTo>
                      <a:pt x="616" y="503"/>
                    </a:lnTo>
                    <a:lnTo>
                      <a:pt x="617" y="503"/>
                    </a:lnTo>
                    <a:lnTo>
                      <a:pt x="620" y="503"/>
                    </a:lnTo>
                    <a:lnTo>
                      <a:pt x="621" y="503"/>
                    </a:lnTo>
                    <a:lnTo>
                      <a:pt x="623" y="503"/>
                    </a:lnTo>
                    <a:lnTo>
                      <a:pt x="624" y="503"/>
                    </a:lnTo>
                    <a:lnTo>
                      <a:pt x="625" y="503"/>
                    </a:lnTo>
                    <a:lnTo>
                      <a:pt x="627" y="502"/>
                    </a:lnTo>
                    <a:lnTo>
                      <a:pt x="627" y="502"/>
                    </a:lnTo>
                    <a:lnTo>
                      <a:pt x="627" y="501"/>
                    </a:lnTo>
                    <a:lnTo>
                      <a:pt x="629" y="501"/>
                    </a:lnTo>
                    <a:lnTo>
                      <a:pt x="629" y="501"/>
                    </a:lnTo>
                    <a:lnTo>
                      <a:pt x="631" y="501"/>
                    </a:lnTo>
                    <a:lnTo>
                      <a:pt x="632" y="499"/>
                    </a:lnTo>
                    <a:lnTo>
                      <a:pt x="633" y="499"/>
                    </a:lnTo>
                    <a:lnTo>
                      <a:pt x="633" y="499"/>
                    </a:lnTo>
                    <a:lnTo>
                      <a:pt x="636" y="501"/>
                    </a:lnTo>
                    <a:lnTo>
                      <a:pt x="638" y="501"/>
                    </a:lnTo>
                    <a:lnTo>
                      <a:pt x="640" y="502"/>
                    </a:lnTo>
                    <a:lnTo>
                      <a:pt x="640" y="503"/>
                    </a:lnTo>
                    <a:lnTo>
                      <a:pt x="642" y="505"/>
                    </a:lnTo>
                    <a:lnTo>
                      <a:pt x="642" y="505"/>
                    </a:lnTo>
                    <a:lnTo>
                      <a:pt x="643" y="506"/>
                    </a:lnTo>
                    <a:lnTo>
                      <a:pt x="643" y="507"/>
                    </a:lnTo>
                    <a:lnTo>
                      <a:pt x="644" y="510"/>
                    </a:lnTo>
                    <a:lnTo>
                      <a:pt x="644" y="510"/>
                    </a:lnTo>
                    <a:lnTo>
                      <a:pt x="646" y="510"/>
                    </a:lnTo>
                    <a:lnTo>
                      <a:pt x="647" y="511"/>
                    </a:lnTo>
                    <a:lnTo>
                      <a:pt x="648" y="511"/>
                    </a:lnTo>
                    <a:lnTo>
                      <a:pt x="651" y="513"/>
                    </a:lnTo>
                    <a:lnTo>
                      <a:pt x="651" y="513"/>
                    </a:lnTo>
                    <a:lnTo>
                      <a:pt x="652" y="513"/>
                    </a:lnTo>
                    <a:lnTo>
                      <a:pt x="652" y="514"/>
                    </a:lnTo>
                    <a:lnTo>
                      <a:pt x="652" y="516"/>
                    </a:lnTo>
                    <a:lnTo>
                      <a:pt x="652" y="516"/>
                    </a:lnTo>
                    <a:lnTo>
                      <a:pt x="654" y="517"/>
                    </a:lnTo>
                    <a:lnTo>
                      <a:pt x="654" y="518"/>
                    </a:lnTo>
                    <a:lnTo>
                      <a:pt x="655" y="520"/>
                    </a:lnTo>
                    <a:lnTo>
                      <a:pt x="655" y="520"/>
                    </a:lnTo>
                    <a:lnTo>
                      <a:pt x="655" y="520"/>
                    </a:lnTo>
                    <a:lnTo>
                      <a:pt x="657" y="520"/>
                    </a:lnTo>
                    <a:lnTo>
                      <a:pt x="658" y="520"/>
                    </a:lnTo>
                    <a:lnTo>
                      <a:pt x="662" y="521"/>
                    </a:lnTo>
                    <a:lnTo>
                      <a:pt x="663" y="521"/>
                    </a:lnTo>
                    <a:lnTo>
                      <a:pt x="663" y="521"/>
                    </a:lnTo>
                    <a:lnTo>
                      <a:pt x="665" y="521"/>
                    </a:lnTo>
                    <a:lnTo>
                      <a:pt x="665" y="521"/>
                    </a:lnTo>
                    <a:lnTo>
                      <a:pt x="666" y="521"/>
                    </a:lnTo>
                    <a:lnTo>
                      <a:pt x="666" y="521"/>
                    </a:lnTo>
                    <a:lnTo>
                      <a:pt x="667" y="521"/>
                    </a:lnTo>
                    <a:lnTo>
                      <a:pt x="669" y="520"/>
                    </a:lnTo>
                    <a:lnTo>
                      <a:pt x="670" y="518"/>
                    </a:lnTo>
                    <a:lnTo>
                      <a:pt x="670" y="518"/>
                    </a:lnTo>
                    <a:lnTo>
                      <a:pt x="672" y="517"/>
                    </a:lnTo>
                    <a:lnTo>
                      <a:pt x="672" y="518"/>
                    </a:lnTo>
                    <a:lnTo>
                      <a:pt x="672" y="518"/>
                    </a:lnTo>
                    <a:lnTo>
                      <a:pt x="672" y="520"/>
                    </a:lnTo>
                    <a:lnTo>
                      <a:pt x="670" y="520"/>
                    </a:lnTo>
                    <a:lnTo>
                      <a:pt x="672" y="521"/>
                    </a:lnTo>
                    <a:lnTo>
                      <a:pt x="672" y="521"/>
                    </a:lnTo>
                    <a:lnTo>
                      <a:pt x="673" y="522"/>
                    </a:lnTo>
                    <a:lnTo>
                      <a:pt x="674" y="524"/>
                    </a:lnTo>
                    <a:lnTo>
                      <a:pt x="676" y="525"/>
                    </a:lnTo>
                    <a:lnTo>
                      <a:pt x="676" y="525"/>
                    </a:lnTo>
                    <a:lnTo>
                      <a:pt x="677" y="525"/>
                    </a:lnTo>
                    <a:lnTo>
                      <a:pt x="678" y="526"/>
                    </a:lnTo>
                    <a:lnTo>
                      <a:pt x="678" y="526"/>
                    </a:lnTo>
                    <a:lnTo>
                      <a:pt x="678" y="528"/>
                    </a:lnTo>
                    <a:lnTo>
                      <a:pt x="680" y="528"/>
                    </a:lnTo>
                    <a:lnTo>
                      <a:pt x="681" y="528"/>
                    </a:lnTo>
                    <a:lnTo>
                      <a:pt x="681" y="528"/>
                    </a:lnTo>
                    <a:lnTo>
                      <a:pt x="681" y="526"/>
                    </a:lnTo>
                    <a:lnTo>
                      <a:pt x="682" y="526"/>
                    </a:lnTo>
                    <a:lnTo>
                      <a:pt x="684" y="526"/>
                    </a:lnTo>
                    <a:lnTo>
                      <a:pt x="684" y="526"/>
                    </a:lnTo>
                    <a:lnTo>
                      <a:pt x="684" y="526"/>
                    </a:lnTo>
                    <a:lnTo>
                      <a:pt x="685" y="526"/>
                    </a:lnTo>
                    <a:lnTo>
                      <a:pt x="686" y="526"/>
                    </a:lnTo>
                    <a:lnTo>
                      <a:pt x="686" y="526"/>
                    </a:lnTo>
                    <a:lnTo>
                      <a:pt x="688" y="525"/>
                    </a:lnTo>
                    <a:lnTo>
                      <a:pt x="688" y="525"/>
                    </a:lnTo>
                    <a:lnTo>
                      <a:pt x="688" y="524"/>
                    </a:lnTo>
                    <a:lnTo>
                      <a:pt x="689" y="522"/>
                    </a:lnTo>
                    <a:lnTo>
                      <a:pt x="691" y="522"/>
                    </a:lnTo>
                    <a:lnTo>
                      <a:pt x="691" y="522"/>
                    </a:lnTo>
                    <a:lnTo>
                      <a:pt x="692" y="522"/>
                    </a:lnTo>
                    <a:lnTo>
                      <a:pt x="693" y="522"/>
                    </a:lnTo>
                    <a:lnTo>
                      <a:pt x="693" y="522"/>
                    </a:lnTo>
                    <a:lnTo>
                      <a:pt x="695" y="522"/>
                    </a:lnTo>
                    <a:lnTo>
                      <a:pt x="695" y="522"/>
                    </a:lnTo>
                    <a:lnTo>
                      <a:pt x="696" y="522"/>
                    </a:lnTo>
                    <a:lnTo>
                      <a:pt x="696" y="522"/>
                    </a:lnTo>
                    <a:lnTo>
                      <a:pt x="696" y="521"/>
                    </a:lnTo>
                    <a:lnTo>
                      <a:pt x="697" y="521"/>
                    </a:lnTo>
                    <a:lnTo>
                      <a:pt x="697" y="521"/>
                    </a:lnTo>
                    <a:lnTo>
                      <a:pt x="697" y="522"/>
                    </a:lnTo>
                    <a:lnTo>
                      <a:pt x="697" y="522"/>
                    </a:lnTo>
                    <a:lnTo>
                      <a:pt x="699" y="521"/>
                    </a:lnTo>
                    <a:lnTo>
                      <a:pt x="700" y="521"/>
                    </a:lnTo>
                    <a:lnTo>
                      <a:pt x="700" y="520"/>
                    </a:lnTo>
                    <a:lnTo>
                      <a:pt x="700" y="520"/>
                    </a:lnTo>
                    <a:lnTo>
                      <a:pt x="701" y="520"/>
                    </a:lnTo>
                    <a:lnTo>
                      <a:pt x="703" y="520"/>
                    </a:lnTo>
                    <a:lnTo>
                      <a:pt x="703" y="520"/>
                    </a:lnTo>
                    <a:lnTo>
                      <a:pt x="704" y="518"/>
                    </a:lnTo>
                    <a:lnTo>
                      <a:pt x="705" y="518"/>
                    </a:lnTo>
                    <a:lnTo>
                      <a:pt x="705" y="518"/>
                    </a:lnTo>
                    <a:lnTo>
                      <a:pt x="705" y="517"/>
                    </a:lnTo>
                    <a:lnTo>
                      <a:pt x="705" y="516"/>
                    </a:lnTo>
                    <a:lnTo>
                      <a:pt x="707" y="516"/>
                    </a:lnTo>
                    <a:lnTo>
                      <a:pt x="708" y="516"/>
                    </a:lnTo>
                    <a:lnTo>
                      <a:pt x="708" y="514"/>
                    </a:lnTo>
                    <a:lnTo>
                      <a:pt x="710" y="513"/>
                    </a:lnTo>
                    <a:lnTo>
                      <a:pt x="710" y="513"/>
                    </a:lnTo>
                    <a:lnTo>
                      <a:pt x="711" y="513"/>
                    </a:lnTo>
                    <a:lnTo>
                      <a:pt x="712" y="513"/>
                    </a:lnTo>
                    <a:lnTo>
                      <a:pt x="712" y="511"/>
                    </a:lnTo>
                    <a:lnTo>
                      <a:pt x="714" y="511"/>
                    </a:lnTo>
                    <a:lnTo>
                      <a:pt x="715" y="511"/>
                    </a:lnTo>
                    <a:lnTo>
                      <a:pt x="716" y="511"/>
                    </a:lnTo>
                    <a:lnTo>
                      <a:pt x="718" y="510"/>
                    </a:lnTo>
                    <a:lnTo>
                      <a:pt x="718" y="510"/>
                    </a:lnTo>
                    <a:lnTo>
                      <a:pt x="719" y="510"/>
                    </a:lnTo>
                    <a:lnTo>
                      <a:pt x="719" y="509"/>
                    </a:lnTo>
                    <a:lnTo>
                      <a:pt x="720" y="509"/>
                    </a:lnTo>
                    <a:lnTo>
                      <a:pt x="722" y="507"/>
                    </a:lnTo>
                    <a:lnTo>
                      <a:pt x="723" y="507"/>
                    </a:lnTo>
                    <a:lnTo>
                      <a:pt x="725" y="507"/>
                    </a:lnTo>
                    <a:lnTo>
                      <a:pt x="725" y="507"/>
                    </a:lnTo>
                    <a:lnTo>
                      <a:pt x="725" y="507"/>
                    </a:lnTo>
                    <a:lnTo>
                      <a:pt x="726" y="506"/>
                    </a:lnTo>
                    <a:lnTo>
                      <a:pt x="726" y="506"/>
                    </a:lnTo>
                    <a:lnTo>
                      <a:pt x="727" y="506"/>
                    </a:lnTo>
                    <a:lnTo>
                      <a:pt x="727" y="505"/>
                    </a:lnTo>
                    <a:lnTo>
                      <a:pt x="729" y="505"/>
                    </a:lnTo>
                    <a:lnTo>
                      <a:pt x="730" y="505"/>
                    </a:lnTo>
                    <a:lnTo>
                      <a:pt x="731" y="503"/>
                    </a:lnTo>
                    <a:lnTo>
                      <a:pt x="733" y="505"/>
                    </a:lnTo>
                    <a:lnTo>
                      <a:pt x="734" y="503"/>
                    </a:lnTo>
                    <a:lnTo>
                      <a:pt x="735" y="503"/>
                    </a:lnTo>
                    <a:lnTo>
                      <a:pt x="735" y="502"/>
                    </a:lnTo>
                    <a:lnTo>
                      <a:pt x="735" y="502"/>
                    </a:lnTo>
                    <a:lnTo>
                      <a:pt x="735" y="502"/>
                    </a:lnTo>
                    <a:lnTo>
                      <a:pt x="737" y="502"/>
                    </a:lnTo>
                    <a:lnTo>
                      <a:pt x="737" y="503"/>
                    </a:lnTo>
                    <a:lnTo>
                      <a:pt x="738" y="503"/>
                    </a:lnTo>
                    <a:lnTo>
                      <a:pt x="739" y="505"/>
                    </a:lnTo>
                    <a:lnTo>
                      <a:pt x="739" y="505"/>
                    </a:lnTo>
                    <a:lnTo>
                      <a:pt x="739" y="503"/>
                    </a:lnTo>
                    <a:lnTo>
                      <a:pt x="741" y="503"/>
                    </a:lnTo>
                    <a:lnTo>
                      <a:pt x="741" y="502"/>
                    </a:lnTo>
                    <a:lnTo>
                      <a:pt x="742" y="503"/>
                    </a:lnTo>
                    <a:lnTo>
                      <a:pt x="742" y="503"/>
                    </a:lnTo>
                    <a:lnTo>
                      <a:pt x="742" y="503"/>
                    </a:lnTo>
                    <a:lnTo>
                      <a:pt x="744" y="505"/>
                    </a:lnTo>
                    <a:lnTo>
                      <a:pt x="745" y="505"/>
                    </a:lnTo>
                    <a:lnTo>
                      <a:pt x="746" y="505"/>
                    </a:lnTo>
                    <a:lnTo>
                      <a:pt x="746" y="505"/>
                    </a:lnTo>
                    <a:lnTo>
                      <a:pt x="748" y="505"/>
                    </a:lnTo>
                    <a:lnTo>
                      <a:pt x="749" y="506"/>
                    </a:lnTo>
                    <a:lnTo>
                      <a:pt x="750" y="506"/>
                    </a:lnTo>
                    <a:lnTo>
                      <a:pt x="750" y="506"/>
                    </a:lnTo>
                    <a:lnTo>
                      <a:pt x="752" y="506"/>
                    </a:lnTo>
                    <a:lnTo>
                      <a:pt x="754" y="506"/>
                    </a:lnTo>
                    <a:lnTo>
                      <a:pt x="756" y="506"/>
                    </a:lnTo>
                    <a:lnTo>
                      <a:pt x="757" y="506"/>
                    </a:lnTo>
                    <a:lnTo>
                      <a:pt x="757" y="506"/>
                    </a:lnTo>
                    <a:lnTo>
                      <a:pt x="758" y="509"/>
                    </a:lnTo>
                    <a:lnTo>
                      <a:pt x="758" y="510"/>
                    </a:lnTo>
                    <a:lnTo>
                      <a:pt x="758" y="511"/>
                    </a:lnTo>
                    <a:lnTo>
                      <a:pt x="758" y="511"/>
                    </a:lnTo>
                    <a:lnTo>
                      <a:pt x="760" y="511"/>
                    </a:lnTo>
                    <a:lnTo>
                      <a:pt x="760" y="513"/>
                    </a:lnTo>
                    <a:lnTo>
                      <a:pt x="761" y="513"/>
                    </a:lnTo>
                    <a:lnTo>
                      <a:pt x="761" y="514"/>
                    </a:lnTo>
                    <a:lnTo>
                      <a:pt x="763" y="514"/>
                    </a:lnTo>
                    <a:lnTo>
                      <a:pt x="763" y="514"/>
                    </a:lnTo>
                    <a:lnTo>
                      <a:pt x="764" y="514"/>
                    </a:lnTo>
                    <a:lnTo>
                      <a:pt x="765" y="514"/>
                    </a:lnTo>
                    <a:lnTo>
                      <a:pt x="765" y="514"/>
                    </a:lnTo>
                    <a:lnTo>
                      <a:pt x="767" y="514"/>
                    </a:lnTo>
                    <a:lnTo>
                      <a:pt x="767" y="516"/>
                    </a:lnTo>
                    <a:lnTo>
                      <a:pt x="768" y="516"/>
                    </a:lnTo>
                    <a:lnTo>
                      <a:pt x="769" y="516"/>
                    </a:lnTo>
                    <a:lnTo>
                      <a:pt x="771" y="516"/>
                    </a:lnTo>
                    <a:lnTo>
                      <a:pt x="771" y="516"/>
                    </a:lnTo>
                    <a:lnTo>
                      <a:pt x="772" y="516"/>
                    </a:lnTo>
                    <a:lnTo>
                      <a:pt x="772" y="516"/>
                    </a:lnTo>
                    <a:lnTo>
                      <a:pt x="773" y="514"/>
                    </a:lnTo>
                    <a:lnTo>
                      <a:pt x="775" y="514"/>
                    </a:lnTo>
                    <a:lnTo>
                      <a:pt x="775" y="514"/>
                    </a:lnTo>
                    <a:lnTo>
                      <a:pt x="776" y="514"/>
                    </a:lnTo>
                    <a:lnTo>
                      <a:pt x="776" y="516"/>
                    </a:lnTo>
                    <a:lnTo>
                      <a:pt x="778" y="514"/>
                    </a:lnTo>
                    <a:lnTo>
                      <a:pt x="778" y="514"/>
                    </a:lnTo>
                    <a:lnTo>
                      <a:pt x="778" y="514"/>
                    </a:lnTo>
                    <a:lnTo>
                      <a:pt x="779" y="514"/>
                    </a:lnTo>
                    <a:lnTo>
                      <a:pt x="780" y="516"/>
                    </a:lnTo>
                    <a:lnTo>
                      <a:pt x="780" y="516"/>
                    </a:lnTo>
                    <a:lnTo>
                      <a:pt x="782" y="516"/>
                    </a:lnTo>
                    <a:lnTo>
                      <a:pt x="783" y="516"/>
                    </a:lnTo>
                    <a:lnTo>
                      <a:pt x="783" y="516"/>
                    </a:lnTo>
                    <a:lnTo>
                      <a:pt x="783" y="516"/>
                    </a:lnTo>
                    <a:lnTo>
                      <a:pt x="784" y="516"/>
                    </a:lnTo>
                    <a:lnTo>
                      <a:pt x="784" y="516"/>
                    </a:lnTo>
                    <a:lnTo>
                      <a:pt x="786" y="516"/>
                    </a:lnTo>
                    <a:lnTo>
                      <a:pt x="788" y="516"/>
                    </a:lnTo>
                    <a:lnTo>
                      <a:pt x="788" y="517"/>
                    </a:lnTo>
                    <a:lnTo>
                      <a:pt x="790" y="517"/>
                    </a:lnTo>
                    <a:lnTo>
                      <a:pt x="790" y="518"/>
                    </a:lnTo>
                    <a:lnTo>
                      <a:pt x="791" y="518"/>
                    </a:lnTo>
                    <a:lnTo>
                      <a:pt x="792" y="518"/>
                    </a:lnTo>
                    <a:lnTo>
                      <a:pt x="792" y="518"/>
                    </a:lnTo>
                    <a:lnTo>
                      <a:pt x="795" y="517"/>
                    </a:lnTo>
                    <a:lnTo>
                      <a:pt x="795" y="516"/>
                    </a:lnTo>
                    <a:lnTo>
                      <a:pt x="795" y="516"/>
                    </a:lnTo>
                    <a:lnTo>
                      <a:pt x="797" y="516"/>
                    </a:lnTo>
                    <a:lnTo>
                      <a:pt x="798" y="516"/>
                    </a:lnTo>
                    <a:lnTo>
                      <a:pt x="798" y="516"/>
                    </a:lnTo>
                    <a:lnTo>
                      <a:pt x="799" y="514"/>
                    </a:lnTo>
                    <a:lnTo>
                      <a:pt x="799" y="514"/>
                    </a:lnTo>
                    <a:lnTo>
                      <a:pt x="801" y="513"/>
                    </a:lnTo>
                    <a:lnTo>
                      <a:pt x="801" y="513"/>
                    </a:lnTo>
                    <a:lnTo>
                      <a:pt x="802" y="511"/>
                    </a:lnTo>
                    <a:lnTo>
                      <a:pt x="802" y="511"/>
                    </a:lnTo>
                    <a:lnTo>
                      <a:pt x="802" y="510"/>
                    </a:lnTo>
                    <a:lnTo>
                      <a:pt x="803" y="507"/>
                    </a:lnTo>
                    <a:lnTo>
                      <a:pt x="803" y="507"/>
                    </a:lnTo>
                    <a:lnTo>
                      <a:pt x="803" y="506"/>
                    </a:lnTo>
                    <a:lnTo>
                      <a:pt x="802" y="506"/>
                    </a:lnTo>
                    <a:lnTo>
                      <a:pt x="802" y="506"/>
                    </a:lnTo>
                    <a:lnTo>
                      <a:pt x="801" y="505"/>
                    </a:lnTo>
                    <a:lnTo>
                      <a:pt x="801" y="505"/>
                    </a:lnTo>
                    <a:lnTo>
                      <a:pt x="799" y="503"/>
                    </a:lnTo>
                    <a:lnTo>
                      <a:pt x="799" y="503"/>
                    </a:lnTo>
                    <a:lnTo>
                      <a:pt x="799" y="502"/>
                    </a:lnTo>
                    <a:lnTo>
                      <a:pt x="799" y="502"/>
                    </a:lnTo>
                    <a:lnTo>
                      <a:pt x="799" y="501"/>
                    </a:lnTo>
                    <a:lnTo>
                      <a:pt x="798" y="501"/>
                    </a:lnTo>
                    <a:lnTo>
                      <a:pt x="798" y="499"/>
                    </a:lnTo>
                    <a:lnTo>
                      <a:pt x="798" y="499"/>
                    </a:lnTo>
                    <a:lnTo>
                      <a:pt x="799" y="496"/>
                    </a:lnTo>
                    <a:lnTo>
                      <a:pt x="799" y="496"/>
                    </a:lnTo>
                    <a:lnTo>
                      <a:pt x="799" y="495"/>
                    </a:lnTo>
                    <a:lnTo>
                      <a:pt x="799" y="495"/>
                    </a:lnTo>
                    <a:lnTo>
                      <a:pt x="799" y="494"/>
                    </a:lnTo>
                    <a:lnTo>
                      <a:pt x="799" y="494"/>
                    </a:lnTo>
                    <a:lnTo>
                      <a:pt x="801" y="492"/>
                    </a:lnTo>
                    <a:lnTo>
                      <a:pt x="801" y="492"/>
                    </a:lnTo>
                    <a:lnTo>
                      <a:pt x="802" y="492"/>
                    </a:lnTo>
                    <a:lnTo>
                      <a:pt x="802" y="492"/>
                    </a:lnTo>
                    <a:lnTo>
                      <a:pt x="802" y="491"/>
                    </a:lnTo>
                    <a:lnTo>
                      <a:pt x="803" y="490"/>
                    </a:lnTo>
                    <a:lnTo>
                      <a:pt x="803" y="490"/>
                    </a:lnTo>
                    <a:lnTo>
                      <a:pt x="803" y="488"/>
                    </a:lnTo>
                    <a:lnTo>
                      <a:pt x="807" y="487"/>
                    </a:lnTo>
                    <a:lnTo>
                      <a:pt x="809" y="486"/>
                    </a:lnTo>
                    <a:lnTo>
                      <a:pt x="809" y="486"/>
                    </a:lnTo>
                    <a:lnTo>
                      <a:pt x="809" y="483"/>
                    </a:lnTo>
                    <a:lnTo>
                      <a:pt x="810" y="483"/>
                    </a:lnTo>
                    <a:lnTo>
                      <a:pt x="810" y="483"/>
                    </a:lnTo>
                    <a:lnTo>
                      <a:pt x="811" y="484"/>
                    </a:lnTo>
                    <a:lnTo>
                      <a:pt x="811" y="484"/>
                    </a:lnTo>
                    <a:lnTo>
                      <a:pt x="813" y="484"/>
                    </a:lnTo>
                    <a:lnTo>
                      <a:pt x="816" y="486"/>
                    </a:lnTo>
                    <a:lnTo>
                      <a:pt x="817" y="486"/>
                    </a:lnTo>
                    <a:lnTo>
                      <a:pt x="818" y="486"/>
                    </a:lnTo>
                    <a:lnTo>
                      <a:pt x="820" y="487"/>
                    </a:lnTo>
                    <a:lnTo>
                      <a:pt x="820" y="487"/>
                    </a:lnTo>
                    <a:lnTo>
                      <a:pt x="821" y="488"/>
                    </a:lnTo>
                    <a:lnTo>
                      <a:pt x="822" y="488"/>
                    </a:lnTo>
                    <a:lnTo>
                      <a:pt x="825" y="488"/>
                    </a:lnTo>
                    <a:lnTo>
                      <a:pt x="828" y="488"/>
                    </a:lnTo>
                    <a:lnTo>
                      <a:pt x="828" y="488"/>
                    </a:lnTo>
                    <a:lnTo>
                      <a:pt x="831" y="490"/>
                    </a:lnTo>
                    <a:lnTo>
                      <a:pt x="833" y="490"/>
                    </a:lnTo>
                    <a:lnTo>
                      <a:pt x="835" y="491"/>
                    </a:lnTo>
                    <a:lnTo>
                      <a:pt x="836" y="491"/>
                    </a:lnTo>
                    <a:lnTo>
                      <a:pt x="837" y="492"/>
                    </a:lnTo>
                    <a:lnTo>
                      <a:pt x="839" y="492"/>
                    </a:lnTo>
                    <a:lnTo>
                      <a:pt x="839" y="492"/>
                    </a:lnTo>
                    <a:lnTo>
                      <a:pt x="840" y="492"/>
                    </a:lnTo>
                    <a:lnTo>
                      <a:pt x="843" y="492"/>
                    </a:lnTo>
                    <a:lnTo>
                      <a:pt x="844" y="494"/>
                    </a:lnTo>
                    <a:lnTo>
                      <a:pt x="847" y="494"/>
                    </a:lnTo>
                    <a:lnTo>
                      <a:pt x="847" y="495"/>
                    </a:lnTo>
                    <a:lnTo>
                      <a:pt x="847" y="495"/>
                    </a:lnTo>
                    <a:lnTo>
                      <a:pt x="847" y="496"/>
                    </a:lnTo>
                    <a:lnTo>
                      <a:pt x="847" y="498"/>
                    </a:lnTo>
                    <a:lnTo>
                      <a:pt x="847" y="499"/>
                    </a:lnTo>
                    <a:lnTo>
                      <a:pt x="847" y="499"/>
                    </a:lnTo>
                    <a:lnTo>
                      <a:pt x="848" y="501"/>
                    </a:lnTo>
                    <a:lnTo>
                      <a:pt x="847" y="502"/>
                    </a:lnTo>
                    <a:lnTo>
                      <a:pt x="848" y="502"/>
                    </a:lnTo>
                    <a:lnTo>
                      <a:pt x="848" y="503"/>
                    </a:lnTo>
                    <a:lnTo>
                      <a:pt x="848" y="503"/>
                    </a:lnTo>
                    <a:lnTo>
                      <a:pt x="848" y="505"/>
                    </a:lnTo>
                    <a:lnTo>
                      <a:pt x="848" y="505"/>
                    </a:lnTo>
                    <a:lnTo>
                      <a:pt x="848" y="506"/>
                    </a:lnTo>
                    <a:lnTo>
                      <a:pt x="848" y="506"/>
                    </a:lnTo>
                    <a:lnTo>
                      <a:pt x="850" y="506"/>
                    </a:lnTo>
                    <a:lnTo>
                      <a:pt x="851" y="506"/>
                    </a:lnTo>
                    <a:lnTo>
                      <a:pt x="851" y="507"/>
                    </a:lnTo>
                    <a:lnTo>
                      <a:pt x="852" y="509"/>
                    </a:lnTo>
                    <a:lnTo>
                      <a:pt x="854" y="509"/>
                    </a:lnTo>
                    <a:lnTo>
                      <a:pt x="855" y="509"/>
                    </a:lnTo>
                    <a:lnTo>
                      <a:pt x="856" y="510"/>
                    </a:lnTo>
                    <a:lnTo>
                      <a:pt x="858" y="510"/>
                    </a:lnTo>
                    <a:lnTo>
                      <a:pt x="859" y="510"/>
                    </a:lnTo>
                    <a:lnTo>
                      <a:pt x="860" y="511"/>
                    </a:lnTo>
                    <a:lnTo>
                      <a:pt x="862" y="511"/>
                    </a:lnTo>
                    <a:lnTo>
                      <a:pt x="862" y="511"/>
                    </a:lnTo>
                    <a:lnTo>
                      <a:pt x="863" y="513"/>
                    </a:lnTo>
                    <a:lnTo>
                      <a:pt x="864" y="511"/>
                    </a:lnTo>
                    <a:lnTo>
                      <a:pt x="866" y="511"/>
                    </a:lnTo>
                    <a:lnTo>
                      <a:pt x="866" y="511"/>
                    </a:lnTo>
                    <a:lnTo>
                      <a:pt x="867" y="511"/>
                    </a:lnTo>
                    <a:lnTo>
                      <a:pt x="869" y="511"/>
                    </a:lnTo>
                    <a:lnTo>
                      <a:pt x="870" y="511"/>
                    </a:lnTo>
                    <a:lnTo>
                      <a:pt x="870" y="511"/>
                    </a:lnTo>
                    <a:lnTo>
                      <a:pt x="871" y="510"/>
                    </a:lnTo>
                    <a:lnTo>
                      <a:pt x="873" y="510"/>
                    </a:lnTo>
                    <a:lnTo>
                      <a:pt x="874" y="510"/>
                    </a:lnTo>
                    <a:lnTo>
                      <a:pt x="875" y="509"/>
                    </a:lnTo>
                    <a:lnTo>
                      <a:pt x="878" y="509"/>
                    </a:lnTo>
                    <a:lnTo>
                      <a:pt x="879" y="509"/>
                    </a:lnTo>
                    <a:lnTo>
                      <a:pt x="881" y="507"/>
                    </a:lnTo>
                    <a:lnTo>
                      <a:pt x="882" y="507"/>
                    </a:lnTo>
                    <a:lnTo>
                      <a:pt x="884" y="507"/>
                    </a:lnTo>
                    <a:lnTo>
                      <a:pt x="885" y="507"/>
                    </a:lnTo>
                    <a:lnTo>
                      <a:pt x="886" y="509"/>
                    </a:lnTo>
                    <a:lnTo>
                      <a:pt x="889" y="509"/>
                    </a:lnTo>
                    <a:lnTo>
                      <a:pt x="890" y="509"/>
                    </a:lnTo>
                    <a:lnTo>
                      <a:pt x="892" y="509"/>
                    </a:lnTo>
                    <a:lnTo>
                      <a:pt x="893" y="510"/>
                    </a:lnTo>
                    <a:lnTo>
                      <a:pt x="894" y="510"/>
                    </a:lnTo>
                    <a:lnTo>
                      <a:pt x="897" y="509"/>
                    </a:lnTo>
                    <a:lnTo>
                      <a:pt x="898" y="510"/>
                    </a:lnTo>
                    <a:lnTo>
                      <a:pt x="900" y="510"/>
                    </a:lnTo>
                    <a:lnTo>
                      <a:pt x="901" y="511"/>
                    </a:lnTo>
                    <a:lnTo>
                      <a:pt x="903" y="513"/>
                    </a:lnTo>
                    <a:lnTo>
                      <a:pt x="904" y="514"/>
                    </a:lnTo>
                    <a:lnTo>
                      <a:pt x="904" y="514"/>
                    </a:lnTo>
                    <a:lnTo>
                      <a:pt x="905" y="514"/>
                    </a:lnTo>
                    <a:lnTo>
                      <a:pt x="909" y="514"/>
                    </a:lnTo>
                    <a:lnTo>
                      <a:pt x="911" y="516"/>
                    </a:lnTo>
                    <a:lnTo>
                      <a:pt x="912" y="516"/>
                    </a:lnTo>
                    <a:lnTo>
                      <a:pt x="912" y="516"/>
                    </a:lnTo>
                    <a:lnTo>
                      <a:pt x="912" y="517"/>
                    </a:lnTo>
                    <a:lnTo>
                      <a:pt x="912" y="518"/>
                    </a:lnTo>
                    <a:lnTo>
                      <a:pt x="912" y="518"/>
                    </a:lnTo>
                    <a:lnTo>
                      <a:pt x="912" y="520"/>
                    </a:lnTo>
                    <a:lnTo>
                      <a:pt x="913" y="520"/>
                    </a:lnTo>
                    <a:lnTo>
                      <a:pt x="913" y="520"/>
                    </a:lnTo>
                    <a:lnTo>
                      <a:pt x="913" y="521"/>
                    </a:lnTo>
                    <a:lnTo>
                      <a:pt x="915" y="521"/>
                    </a:lnTo>
                    <a:lnTo>
                      <a:pt x="917" y="524"/>
                    </a:lnTo>
                    <a:lnTo>
                      <a:pt x="919" y="524"/>
                    </a:lnTo>
                    <a:lnTo>
                      <a:pt x="920" y="524"/>
                    </a:lnTo>
                    <a:lnTo>
                      <a:pt x="922" y="524"/>
                    </a:lnTo>
                    <a:lnTo>
                      <a:pt x="923" y="524"/>
                    </a:lnTo>
                    <a:lnTo>
                      <a:pt x="927" y="524"/>
                    </a:lnTo>
                    <a:lnTo>
                      <a:pt x="930" y="525"/>
                    </a:lnTo>
                    <a:lnTo>
                      <a:pt x="930" y="525"/>
                    </a:lnTo>
                    <a:lnTo>
                      <a:pt x="932" y="525"/>
                    </a:lnTo>
                    <a:lnTo>
                      <a:pt x="935" y="526"/>
                    </a:lnTo>
                    <a:lnTo>
                      <a:pt x="938" y="526"/>
                    </a:lnTo>
                    <a:lnTo>
                      <a:pt x="939" y="526"/>
                    </a:lnTo>
                    <a:lnTo>
                      <a:pt x="941" y="526"/>
                    </a:lnTo>
                    <a:lnTo>
                      <a:pt x="942" y="526"/>
                    </a:lnTo>
                    <a:lnTo>
                      <a:pt x="943" y="526"/>
                    </a:lnTo>
                    <a:lnTo>
                      <a:pt x="943" y="526"/>
                    </a:lnTo>
                    <a:lnTo>
                      <a:pt x="945" y="526"/>
                    </a:lnTo>
                    <a:lnTo>
                      <a:pt x="949" y="525"/>
                    </a:lnTo>
                    <a:lnTo>
                      <a:pt x="950" y="524"/>
                    </a:lnTo>
                    <a:lnTo>
                      <a:pt x="951" y="524"/>
                    </a:lnTo>
                    <a:lnTo>
                      <a:pt x="953" y="524"/>
                    </a:lnTo>
                    <a:lnTo>
                      <a:pt x="953" y="524"/>
                    </a:lnTo>
                    <a:lnTo>
                      <a:pt x="956" y="524"/>
                    </a:lnTo>
                    <a:lnTo>
                      <a:pt x="957" y="524"/>
                    </a:lnTo>
                    <a:lnTo>
                      <a:pt x="957" y="522"/>
                    </a:lnTo>
                    <a:lnTo>
                      <a:pt x="960" y="522"/>
                    </a:lnTo>
                    <a:lnTo>
                      <a:pt x="962" y="521"/>
                    </a:lnTo>
                    <a:lnTo>
                      <a:pt x="964" y="521"/>
                    </a:lnTo>
                    <a:lnTo>
                      <a:pt x="966" y="521"/>
                    </a:lnTo>
                    <a:lnTo>
                      <a:pt x="968" y="521"/>
                    </a:lnTo>
                    <a:lnTo>
                      <a:pt x="969" y="521"/>
                    </a:lnTo>
                    <a:lnTo>
                      <a:pt x="970" y="520"/>
                    </a:lnTo>
                    <a:lnTo>
                      <a:pt x="970" y="518"/>
                    </a:lnTo>
                    <a:lnTo>
                      <a:pt x="972" y="517"/>
                    </a:lnTo>
                    <a:lnTo>
                      <a:pt x="973" y="516"/>
                    </a:lnTo>
                    <a:lnTo>
                      <a:pt x="975" y="516"/>
                    </a:lnTo>
                    <a:lnTo>
                      <a:pt x="976" y="514"/>
                    </a:lnTo>
                    <a:lnTo>
                      <a:pt x="977" y="513"/>
                    </a:lnTo>
                    <a:lnTo>
                      <a:pt x="980" y="513"/>
                    </a:lnTo>
                    <a:lnTo>
                      <a:pt x="981" y="511"/>
                    </a:lnTo>
                    <a:lnTo>
                      <a:pt x="984" y="510"/>
                    </a:lnTo>
                    <a:lnTo>
                      <a:pt x="984" y="510"/>
                    </a:lnTo>
                    <a:lnTo>
                      <a:pt x="985" y="510"/>
                    </a:lnTo>
                    <a:lnTo>
                      <a:pt x="987" y="510"/>
                    </a:lnTo>
                    <a:lnTo>
                      <a:pt x="988" y="510"/>
                    </a:lnTo>
                    <a:lnTo>
                      <a:pt x="990" y="511"/>
                    </a:lnTo>
                    <a:lnTo>
                      <a:pt x="991" y="511"/>
                    </a:lnTo>
                    <a:lnTo>
                      <a:pt x="992" y="513"/>
                    </a:lnTo>
                    <a:lnTo>
                      <a:pt x="994" y="513"/>
                    </a:lnTo>
                    <a:lnTo>
                      <a:pt x="995" y="516"/>
                    </a:lnTo>
                    <a:lnTo>
                      <a:pt x="996" y="516"/>
                    </a:lnTo>
                    <a:lnTo>
                      <a:pt x="998" y="516"/>
                    </a:lnTo>
                    <a:lnTo>
                      <a:pt x="999" y="516"/>
                    </a:lnTo>
                    <a:lnTo>
                      <a:pt x="1000" y="516"/>
                    </a:lnTo>
                    <a:lnTo>
                      <a:pt x="1002" y="516"/>
                    </a:lnTo>
                    <a:lnTo>
                      <a:pt x="1003" y="516"/>
                    </a:lnTo>
                    <a:lnTo>
                      <a:pt x="1004" y="514"/>
                    </a:lnTo>
                    <a:lnTo>
                      <a:pt x="1006" y="514"/>
                    </a:lnTo>
                    <a:lnTo>
                      <a:pt x="1007" y="514"/>
                    </a:lnTo>
                    <a:lnTo>
                      <a:pt x="1010" y="516"/>
                    </a:lnTo>
                    <a:lnTo>
                      <a:pt x="1011" y="516"/>
                    </a:lnTo>
                    <a:lnTo>
                      <a:pt x="1011" y="517"/>
                    </a:lnTo>
                    <a:lnTo>
                      <a:pt x="1014" y="518"/>
                    </a:lnTo>
                    <a:lnTo>
                      <a:pt x="1015" y="518"/>
                    </a:lnTo>
                    <a:lnTo>
                      <a:pt x="1018" y="520"/>
                    </a:lnTo>
                    <a:lnTo>
                      <a:pt x="1021" y="520"/>
                    </a:lnTo>
                    <a:lnTo>
                      <a:pt x="1022" y="521"/>
                    </a:lnTo>
                    <a:lnTo>
                      <a:pt x="1023" y="521"/>
                    </a:lnTo>
                    <a:lnTo>
                      <a:pt x="1025" y="521"/>
                    </a:lnTo>
                    <a:lnTo>
                      <a:pt x="1029" y="518"/>
                    </a:lnTo>
                    <a:lnTo>
                      <a:pt x="1032" y="517"/>
                    </a:lnTo>
                    <a:lnTo>
                      <a:pt x="1034" y="514"/>
                    </a:lnTo>
                    <a:lnTo>
                      <a:pt x="1037" y="514"/>
                    </a:lnTo>
                    <a:lnTo>
                      <a:pt x="1040" y="514"/>
                    </a:lnTo>
                    <a:lnTo>
                      <a:pt x="1040" y="513"/>
                    </a:lnTo>
                    <a:lnTo>
                      <a:pt x="1041" y="511"/>
                    </a:lnTo>
                    <a:lnTo>
                      <a:pt x="1041" y="510"/>
                    </a:lnTo>
                    <a:lnTo>
                      <a:pt x="1041" y="509"/>
                    </a:lnTo>
                    <a:lnTo>
                      <a:pt x="1040" y="509"/>
                    </a:lnTo>
                    <a:lnTo>
                      <a:pt x="1040" y="509"/>
                    </a:lnTo>
                    <a:lnTo>
                      <a:pt x="1040" y="507"/>
                    </a:lnTo>
                    <a:lnTo>
                      <a:pt x="1040" y="507"/>
                    </a:lnTo>
                    <a:lnTo>
                      <a:pt x="1041" y="506"/>
                    </a:lnTo>
                    <a:lnTo>
                      <a:pt x="1041" y="505"/>
                    </a:lnTo>
                    <a:lnTo>
                      <a:pt x="1043" y="503"/>
                    </a:lnTo>
                    <a:lnTo>
                      <a:pt x="1044" y="503"/>
                    </a:lnTo>
                    <a:lnTo>
                      <a:pt x="1044" y="502"/>
                    </a:lnTo>
                    <a:lnTo>
                      <a:pt x="1044" y="501"/>
                    </a:lnTo>
                    <a:lnTo>
                      <a:pt x="1045" y="499"/>
                    </a:lnTo>
                    <a:lnTo>
                      <a:pt x="1047" y="498"/>
                    </a:lnTo>
                    <a:lnTo>
                      <a:pt x="1047" y="496"/>
                    </a:lnTo>
                    <a:lnTo>
                      <a:pt x="1047" y="495"/>
                    </a:lnTo>
                    <a:lnTo>
                      <a:pt x="1048" y="492"/>
                    </a:lnTo>
                    <a:lnTo>
                      <a:pt x="1049" y="491"/>
                    </a:lnTo>
                    <a:lnTo>
                      <a:pt x="1052" y="488"/>
                    </a:lnTo>
                    <a:lnTo>
                      <a:pt x="1055" y="487"/>
                    </a:lnTo>
                    <a:lnTo>
                      <a:pt x="1056" y="484"/>
                    </a:lnTo>
                    <a:lnTo>
                      <a:pt x="1057" y="483"/>
                    </a:lnTo>
                    <a:lnTo>
                      <a:pt x="1057" y="482"/>
                    </a:lnTo>
                    <a:lnTo>
                      <a:pt x="1056" y="480"/>
                    </a:lnTo>
                    <a:lnTo>
                      <a:pt x="1056" y="479"/>
                    </a:lnTo>
                    <a:lnTo>
                      <a:pt x="1056" y="477"/>
                    </a:lnTo>
                    <a:lnTo>
                      <a:pt x="1056" y="476"/>
                    </a:lnTo>
                    <a:lnTo>
                      <a:pt x="1055" y="475"/>
                    </a:lnTo>
                    <a:lnTo>
                      <a:pt x="1053" y="475"/>
                    </a:lnTo>
                    <a:lnTo>
                      <a:pt x="1051" y="475"/>
                    </a:lnTo>
                    <a:lnTo>
                      <a:pt x="1049" y="475"/>
                    </a:lnTo>
                    <a:lnTo>
                      <a:pt x="1049" y="473"/>
                    </a:lnTo>
                    <a:lnTo>
                      <a:pt x="1049" y="472"/>
                    </a:lnTo>
                    <a:lnTo>
                      <a:pt x="1051" y="472"/>
                    </a:lnTo>
                    <a:lnTo>
                      <a:pt x="1053" y="469"/>
                    </a:lnTo>
                    <a:lnTo>
                      <a:pt x="1057" y="467"/>
                    </a:lnTo>
                    <a:lnTo>
                      <a:pt x="1060" y="465"/>
                    </a:lnTo>
                    <a:lnTo>
                      <a:pt x="1064" y="464"/>
                    </a:lnTo>
                    <a:lnTo>
                      <a:pt x="1068" y="464"/>
                    </a:lnTo>
                    <a:lnTo>
                      <a:pt x="1072" y="462"/>
                    </a:lnTo>
                    <a:lnTo>
                      <a:pt x="1075" y="461"/>
                    </a:lnTo>
                    <a:lnTo>
                      <a:pt x="1075" y="462"/>
                    </a:lnTo>
                    <a:lnTo>
                      <a:pt x="1078" y="462"/>
                    </a:lnTo>
                    <a:lnTo>
                      <a:pt x="1081" y="462"/>
                    </a:lnTo>
                    <a:lnTo>
                      <a:pt x="1082" y="461"/>
                    </a:lnTo>
                    <a:lnTo>
                      <a:pt x="1085" y="461"/>
                    </a:lnTo>
                    <a:lnTo>
                      <a:pt x="1086" y="461"/>
                    </a:lnTo>
                    <a:lnTo>
                      <a:pt x="1087" y="461"/>
                    </a:lnTo>
                    <a:lnTo>
                      <a:pt x="1089" y="461"/>
                    </a:lnTo>
                    <a:lnTo>
                      <a:pt x="1089" y="461"/>
                    </a:lnTo>
                    <a:lnTo>
                      <a:pt x="1089" y="461"/>
                    </a:lnTo>
                    <a:lnTo>
                      <a:pt x="1090" y="461"/>
                    </a:lnTo>
                    <a:lnTo>
                      <a:pt x="1091" y="461"/>
                    </a:lnTo>
                    <a:lnTo>
                      <a:pt x="1094" y="462"/>
                    </a:lnTo>
                    <a:lnTo>
                      <a:pt x="1096" y="464"/>
                    </a:lnTo>
                    <a:lnTo>
                      <a:pt x="1097" y="464"/>
                    </a:lnTo>
                    <a:lnTo>
                      <a:pt x="1097" y="464"/>
                    </a:lnTo>
                    <a:lnTo>
                      <a:pt x="1098" y="465"/>
                    </a:lnTo>
                    <a:lnTo>
                      <a:pt x="1100" y="465"/>
                    </a:lnTo>
                    <a:lnTo>
                      <a:pt x="1101" y="465"/>
                    </a:lnTo>
                    <a:lnTo>
                      <a:pt x="1104" y="467"/>
                    </a:lnTo>
                    <a:lnTo>
                      <a:pt x="1104" y="467"/>
                    </a:lnTo>
                    <a:lnTo>
                      <a:pt x="1105" y="467"/>
                    </a:lnTo>
                    <a:lnTo>
                      <a:pt x="1105" y="467"/>
                    </a:lnTo>
                    <a:lnTo>
                      <a:pt x="1106" y="467"/>
                    </a:lnTo>
                    <a:lnTo>
                      <a:pt x="1108" y="467"/>
                    </a:lnTo>
                    <a:lnTo>
                      <a:pt x="1110" y="468"/>
                    </a:lnTo>
                    <a:lnTo>
                      <a:pt x="1112" y="468"/>
                    </a:lnTo>
                    <a:lnTo>
                      <a:pt x="1112" y="468"/>
                    </a:lnTo>
                    <a:lnTo>
                      <a:pt x="1113" y="468"/>
                    </a:lnTo>
                    <a:lnTo>
                      <a:pt x="1113" y="469"/>
                    </a:lnTo>
                    <a:lnTo>
                      <a:pt x="1113" y="469"/>
                    </a:lnTo>
                    <a:lnTo>
                      <a:pt x="1113" y="471"/>
                    </a:lnTo>
                    <a:lnTo>
                      <a:pt x="1113" y="471"/>
                    </a:lnTo>
                    <a:lnTo>
                      <a:pt x="1115" y="471"/>
                    </a:lnTo>
                    <a:lnTo>
                      <a:pt x="1116" y="471"/>
                    </a:lnTo>
                    <a:lnTo>
                      <a:pt x="1116" y="472"/>
                    </a:lnTo>
                    <a:lnTo>
                      <a:pt x="1117" y="472"/>
                    </a:lnTo>
                    <a:lnTo>
                      <a:pt x="1117" y="473"/>
                    </a:lnTo>
                    <a:lnTo>
                      <a:pt x="1117" y="473"/>
                    </a:lnTo>
                    <a:lnTo>
                      <a:pt x="1117" y="473"/>
                    </a:lnTo>
                    <a:lnTo>
                      <a:pt x="1117" y="475"/>
                    </a:lnTo>
                    <a:lnTo>
                      <a:pt x="1117" y="475"/>
                    </a:lnTo>
                    <a:lnTo>
                      <a:pt x="1117" y="475"/>
                    </a:lnTo>
                    <a:lnTo>
                      <a:pt x="1117" y="476"/>
                    </a:lnTo>
                    <a:lnTo>
                      <a:pt x="1119" y="476"/>
                    </a:lnTo>
                    <a:lnTo>
                      <a:pt x="1119" y="476"/>
                    </a:lnTo>
                    <a:lnTo>
                      <a:pt x="1119" y="477"/>
                    </a:lnTo>
                    <a:lnTo>
                      <a:pt x="1120" y="477"/>
                    </a:lnTo>
                    <a:lnTo>
                      <a:pt x="1120" y="479"/>
                    </a:lnTo>
                    <a:lnTo>
                      <a:pt x="1121" y="479"/>
                    </a:lnTo>
                    <a:lnTo>
                      <a:pt x="1120" y="479"/>
                    </a:lnTo>
                    <a:lnTo>
                      <a:pt x="1121" y="480"/>
                    </a:lnTo>
                    <a:lnTo>
                      <a:pt x="1121" y="480"/>
                    </a:lnTo>
                    <a:lnTo>
                      <a:pt x="1121" y="482"/>
                    </a:lnTo>
                    <a:lnTo>
                      <a:pt x="1121" y="482"/>
                    </a:lnTo>
                    <a:lnTo>
                      <a:pt x="1121" y="483"/>
                    </a:lnTo>
                    <a:lnTo>
                      <a:pt x="1123" y="484"/>
                    </a:lnTo>
                    <a:lnTo>
                      <a:pt x="1123" y="486"/>
                    </a:lnTo>
                    <a:lnTo>
                      <a:pt x="1124" y="488"/>
                    </a:lnTo>
                    <a:lnTo>
                      <a:pt x="1125" y="488"/>
                    </a:lnTo>
                    <a:lnTo>
                      <a:pt x="1124" y="490"/>
                    </a:lnTo>
                    <a:lnTo>
                      <a:pt x="1125" y="491"/>
                    </a:lnTo>
                    <a:lnTo>
                      <a:pt x="1125" y="491"/>
                    </a:lnTo>
                    <a:lnTo>
                      <a:pt x="1125" y="492"/>
                    </a:lnTo>
                    <a:lnTo>
                      <a:pt x="1125" y="492"/>
                    </a:lnTo>
                    <a:lnTo>
                      <a:pt x="1127" y="494"/>
                    </a:lnTo>
                    <a:lnTo>
                      <a:pt x="1127" y="494"/>
                    </a:lnTo>
                    <a:lnTo>
                      <a:pt x="1127" y="495"/>
                    </a:lnTo>
                    <a:lnTo>
                      <a:pt x="1127" y="495"/>
                    </a:lnTo>
                    <a:lnTo>
                      <a:pt x="1127" y="496"/>
                    </a:lnTo>
                    <a:lnTo>
                      <a:pt x="1127" y="496"/>
                    </a:lnTo>
                    <a:lnTo>
                      <a:pt x="1127" y="498"/>
                    </a:lnTo>
                    <a:lnTo>
                      <a:pt x="1128" y="499"/>
                    </a:lnTo>
                    <a:lnTo>
                      <a:pt x="1131" y="502"/>
                    </a:lnTo>
                    <a:lnTo>
                      <a:pt x="1132" y="503"/>
                    </a:lnTo>
                    <a:lnTo>
                      <a:pt x="1132" y="505"/>
                    </a:lnTo>
                    <a:lnTo>
                      <a:pt x="1132" y="506"/>
                    </a:lnTo>
                    <a:lnTo>
                      <a:pt x="1132" y="507"/>
                    </a:lnTo>
                    <a:lnTo>
                      <a:pt x="1132" y="507"/>
                    </a:lnTo>
                    <a:lnTo>
                      <a:pt x="1132" y="507"/>
                    </a:lnTo>
                    <a:lnTo>
                      <a:pt x="1132" y="509"/>
                    </a:lnTo>
                    <a:lnTo>
                      <a:pt x="1132" y="509"/>
                    </a:lnTo>
                    <a:lnTo>
                      <a:pt x="1132" y="510"/>
                    </a:lnTo>
                    <a:lnTo>
                      <a:pt x="1135" y="511"/>
                    </a:lnTo>
                    <a:lnTo>
                      <a:pt x="1134" y="513"/>
                    </a:lnTo>
                    <a:lnTo>
                      <a:pt x="1134" y="514"/>
                    </a:lnTo>
                    <a:lnTo>
                      <a:pt x="1134" y="516"/>
                    </a:lnTo>
                    <a:lnTo>
                      <a:pt x="1135" y="517"/>
                    </a:lnTo>
                    <a:lnTo>
                      <a:pt x="1135" y="518"/>
                    </a:lnTo>
                    <a:lnTo>
                      <a:pt x="1136" y="518"/>
                    </a:lnTo>
                    <a:lnTo>
                      <a:pt x="1136" y="520"/>
                    </a:lnTo>
                    <a:lnTo>
                      <a:pt x="1138" y="520"/>
                    </a:lnTo>
                    <a:lnTo>
                      <a:pt x="1139" y="521"/>
                    </a:lnTo>
                    <a:lnTo>
                      <a:pt x="1142" y="521"/>
                    </a:lnTo>
                    <a:lnTo>
                      <a:pt x="1146" y="520"/>
                    </a:lnTo>
                    <a:lnTo>
                      <a:pt x="1147" y="520"/>
                    </a:lnTo>
                    <a:lnTo>
                      <a:pt x="1149" y="521"/>
                    </a:lnTo>
                    <a:lnTo>
                      <a:pt x="1149" y="521"/>
                    </a:lnTo>
                    <a:lnTo>
                      <a:pt x="1149" y="522"/>
                    </a:lnTo>
                    <a:lnTo>
                      <a:pt x="1149" y="522"/>
                    </a:lnTo>
                    <a:lnTo>
                      <a:pt x="1150" y="522"/>
                    </a:lnTo>
                    <a:lnTo>
                      <a:pt x="1151" y="522"/>
                    </a:lnTo>
                    <a:lnTo>
                      <a:pt x="1151" y="524"/>
                    </a:lnTo>
                    <a:lnTo>
                      <a:pt x="1153" y="524"/>
                    </a:lnTo>
                    <a:lnTo>
                      <a:pt x="1153" y="524"/>
                    </a:lnTo>
                    <a:lnTo>
                      <a:pt x="1154" y="524"/>
                    </a:lnTo>
                    <a:lnTo>
                      <a:pt x="1154" y="524"/>
                    </a:lnTo>
                    <a:lnTo>
                      <a:pt x="1155" y="524"/>
                    </a:lnTo>
                    <a:lnTo>
                      <a:pt x="1155" y="524"/>
                    </a:lnTo>
                    <a:lnTo>
                      <a:pt x="1155" y="524"/>
                    </a:lnTo>
                    <a:lnTo>
                      <a:pt x="1157" y="524"/>
                    </a:lnTo>
                    <a:lnTo>
                      <a:pt x="1157" y="524"/>
                    </a:lnTo>
                    <a:lnTo>
                      <a:pt x="1158" y="525"/>
                    </a:lnTo>
                    <a:lnTo>
                      <a:pt x="1158" y="525"/>
                    </a:lnTo>
                    <a:lnTo>
                      <a:pt x="1159" y="526"/>
                    </a:lnTo>
                    <a:lnTo>
                      <a:pt x="1162" y="529"/>
                    </a:lnTo>
                    <a:lnTo>
                      <a:pt x="1165" y="531"/>
                    </a:lnTo>
                    <a:lnTo>
                      <a:pt x="1166" y="531"/>
                    </a:lnTo>
                    <a:lnTo>
                      <a:pt x="1169" y="531"/>
                    </a:lnTo>
                    <a:lnTo>
                      <a:pt x="1169" y="532"/>
                    </a:lnTo>
                    <a:lnTo>
                      <a:pt x="1169" y="533"/>
                    </a:lnTo>
                    <a:lnTo>
                      <a:pt x="1169" y="535"/>
                    </a:lnTo>
                    <a:lnTo>
                      <a:pt x="1169" y="535"/>
                    </a:lnTo>
                    <a:lnTo>
                      <a:pt x="1169" y="536"/>
                    </a:lnTo>
                    <a:lnTo>
                      <a:pt x="1170" y="537"/>
                    </a:lnTo>
                    <a:lnTo>
                      <a:pt x="1170" y="537"/>
                    </a:lnTo>
                    <a:lnTo>
                      <a:pt x="1172" y="539"/>
                    </a:lnTo>
                    <a:lnTo>
                      <a:pt x="1172" y="540"/>
                    </a:lnTo>
                    <a:lnTo>
                      <a:pt x="1170" y="541"/>
                    </a:lnTo>
                    <a:lnTo>
                      <a:pt x="1170" y="543"/>
                    </a:lnTo>
                    <a:lnTo>
                      <a:pt x="1172" y="544"/>
                    </a:lnTo>
                    <a:lnTo>
                      <a:pt x="1173" y="545"/>
                    </a:lnTo>
                    <a:lnTo>
                      <a:pt x="1173" y="547"/>
                    </a:lnTo>
                    <a:lnTo>
                      <a:pt x="1173" y="548"/>
                    </a:lnTo>
                    <a:lnTo>
                      <a:pt x="1173" y="548"/>
                    </a:lnTo>
                    <a:lnTo>
                      <a:pt x="1174" y="548"/>
                    </a:lnTo>
                    <a:lnTo>
                      <a:pt x="1177" y="547"/>
                    </a:lnTo>
                    <a:lnTo>
                      <a:pt x="1178" y="547"/>
                    </a:lnTo>
                    <a:lnTo>
                      <a:pt x="1180" y="548"/>
                    </a:lnTo>
                    <a:lnTo>
                      <a:pt x="1182" y="548"/>
                    </a:lnTo>
                    <a:lnTo>
                      <a:pt x="1187" y="548"/>
                    </a:lnTo>
                    <a:lnTo>
                      <a:pt x="1189" y="547"/>
                    </a:lnTo>
                    <a:lnTo>
                      <a:pt x="1191" y="548"/>
                    </a:lnTo>
                    <a:lnTo>
                      <a:pt x="1191" y="547"/>
                    </a:lnTo>
                    <a:lnTo>
                      <a:pt x="1192" y="545"/>
                    </a:lnTo>
                    <a:lnTo>
                      <a:pt x="1193" y="544"/>
                    </a:lnTo>
                    <a:lnTo>
                      <a:pt x="1193" y="544"/>
                    </a:lnTo>
                    <a:lnTo>
                      <a:pt x="1195" y="544"/>
                    </a:lnTo>
                    <a:lnTo>
                      <a:pt x="1196" y="543"/>
                    </a:lnTo>
                    <a:lnTo>
                      <a:pt x="1197" y="541"/>
                    </a:lnTo>
                    <a:lnTo>
                      <a:pt x="1200" y="541"/>
                    </a:lnTo>
                    <a:lnTo>
                      <a:pt x="1202" y="543"/>
                    </a:lnTo>
                    <a:lnTo>
                      <a:pt x="1203" y="541"/>
                    </a:lnTo>
                    <a:lnTo>
                      <a:pt x="1204" y="540"/>
                    </a:lnTo>
                    <a:lnTo>
                      <a:pt x="1206" y="540"/>
                    </a:lnTo>
                    <a:lnTo>
                      <a:pt x="1210" y="539"/>
                    </a:lnTo>
                    <a:lnTo>
                      <a:pt x="1211" y="539"/>
                    </a:lnTo>
                    <a:lnTo>
                      <a:pt x="1211" y="539"/>
                    </a:lnTo>
                    <a:lnTo>
                      <a:pt x="1212" y="539"/>
                    </a:lnTo>
                    <a:lnTo>
                      <a:pt x="1214" y="539"/>
                    </a:lnTo>
                    <a:lnTo>
                      <a:pt x="1215" y="540"/>
                    </a:lnTo>
                    <a:lnTo>
                      <a:pt x="1215" y="540"/>
                    </a:lnTo>
                    <a:lnTo>
                      <a:pt x="1215" y="541"/>
                    </a:lnTo>
                    <a:lnTo>
                      <a:pt x="1215" y="541"/>
                    </a:lnTo>
                    <a:lnTo>
                      <a:pt x="1214" y="543"/>
                    </a:lnTo>
                    <a:lnTo>
                      <a:pt x="1214" y="543"/>
                    </a:lnTo>
                    <a:lnTo>
                      <a:pt x="1214" y="544"/>
                    </a:lnTo>
                    <a:lnTo>
                      <a:pt x="1215" y="545"/>
                    </a:lnTo>
                    <a:lnTo>
                      <a:pt x="1215" y="547"/>
                    </a:lnTo>
                    <a:lnTo>
                      <a:pt x="1216" y="548"/>
                    </a:lnTo>
                    <a:lnTo>
                      <a:pt x="1215" y="548"/>
                    </a:lnTo>
                    <a:lnTo>
                      <a:pt x="1215" y="550"/>
                    </a:lnTo>
                    <a:lnTo>
                      <a:pt x="1214" y="551"/>
                    </a:lnTo>
                    <a:lnTo>
                      <a:pt x="1214" y="551"/>
                    </a:lnTo>
                    <a:lnTo>
                      <a:pt x="1212" y="551"/>
                    </a:lnTo>
                    <a:lnTo>
                      <a:pt x="1212" y="552"/>
                    </a:lnTo>
                    <a:lnTo>
                      <a:pt x="1211" y="552"/>
                    </a:lnTo>
                    <a:lnTo>
                      <a:pt x="1211" y="552"/>
                    </a:lnTo>
                    <a:lnTo>
                      <a:pt x="1210" y="552"/>
                    </a:lnTo>
                    <a:lnTo>
                      <a:pt x="1210" y="552"/>
                    </a:lnTo>
                    <a:lnTo>
                      <a:pt x="1210" y="554"/>
                    </a:lnTo>
                    <a:lnTo>
                      <a:pt x="1210" y="554"/>
                    </a:lnTo>
                    <a:lnTo>
                      <a:pt x="1210" y="555"/>
                    </a:lnTo>
                    <a:lnTo>
                      <a:pt x="1210" y="556"/>
                    </a:lnTo>
                    <a:lnTo>
                      <a:pt x="1208" y="556"/>
                    </a:lnTo>
                    <a:lnTo>
                      <a:pt x="1208" y="558"/>
                    </a:lnTo>
                    <a:lnTo>
                      <a:pt x="1208" y="559"/>
                    </a:lnTo>
                    <a:lnTo>
                      <a:pt x="1208" y="559"/>
                    </a:lnTo>
                    <a:lnTo>
                      <a:pt x="1208" y="560"/>
                    </a:lnTo>
                    <a:lnTo>
                      <a:pt x="1208" y="562"/>
                    </a:lnTo>
                    <a:lnTo>
                      <a:pt x="1207" y="563"/>
                    </a:lnTo>
                    <a:lnTo>
                      <a:pt x="1206" y="565"/>
                    </a:lnTo>
                    <a:lnTo>
                      <a:pt x="1206" y="566"/>
                    </a:lnTo>
                    <a:lnTo>
                      <a:pt x="1207" y="567"/>
                    </a:lnTo>
                    <a:lnTo>
                      <a:pt x="1206" y="567"/>
                    </a:lnTo>
                    <a:lnTo>
                      <a:pt x="1206" y="567"/>
                    </a:lnTo>
                    <a:lnTo>
                      <a:pt x="1206" y="569"/>
                    </a:lnTo>
                    <a:lnTo>
                      <a:pt x="1206" y="569"/>
                    </a:lnTo>
                    <a:lnTo>
                      <a:pt x="1204" y="570"/>
                    </a:lnTo>
                    <a:lnTo>
                      <a:pt x="1204" y="570"/>
                    </a:lnTo>
                    <a:lnTo>
                      <a:pt x="1204" y="571"/>
                    </a:lnTo>
                    <a:lnTo>
                      <a:pt x="1204" y="571"/>
                    </a:lnTo>
                    <a:lnTo>
                      <a:pt x="1203" y="573"/>
                    </a:lnTo>
                    <a:lnTo>
                      <a:pt x="1203" y="573"/>
                    </a:lnTo>
                    <a:lnTo>
                      <a:pt x="1203" y="574"/>
                    </a:lnTo>
                    <a:lnTo>
                      <a:pt x="1202" y="574"/>
                    </a:lnTo>
                    <a:lnTo>
                      <a:pt x="1202" y="575"/>
                    </a:lnTo>
                    <a:lnTo>
                      <a:pt x="1202" y="575"/>
                    </a:lnTo>
                    <a:lnTo>
                      <a:pt x="1202" y="577"/>
                    </a:lnTo>
                    <a:lnTo>
                      <a:pt x="1202" y="577"/>
                    </a:lnTo>
                    <a:lnTo>
                      <a:pt x="1202" y="578"/>
                    </a:lnTo>
                    <a:lnTo>
                      <a:pt x="1200" y="578"/>
                    </a:lnTo>
                    <a:lnTo>
                      <a:pt x="1200" y="578"/>
                    </a:lnTo>
                    <a:lnTo>
                      <a:pt x="1199" y="578"/>
                    </a:lnTo>
                    <a:lnTo>
                      <a:pt x="1199" y="579"/>
                    </a:lnTo>
                    <a:lnTo>
                      <a:pt x="1197" y="582"/>
                    </a:lnTo>
                    <a:lnTo>
                      <a:pt x="1197" y="584"/>
                    </a:lnTo>
                    <a:lnTo>
                      <a:pt x="1197" y="585"/>
                    </a:lnTo>
                    <a:lnTo>
                      <a:pt x="1196" y="585"/>
                    </a:lnTo>
                    <a:lnTo>
                      <a:pt x="1195" y="586"/>
                    </a:lnTo>
                    <a:lnTo>
                      <a:pt x="1195" y="585"/>
                    </a:lnTo>
                    <a:lnTo>
                      <a:pt x="1195" y="585"/>
                    </a:lnTo>
                    <a:lnTo>
                      <a:pt x="1193" y="585"/>
                    </a:lnTo>
                    <a:lnTo>
                      <a:pt x="1193" y="585"/>
                    </a:lnTo>
                    <a:lnTo>
                      <a:pt x="1193" y="586"/>
                    </a:lnTo>
                    <a:lnTo>
                      <a:pt x="1192" y="590"/>
                    </a:lnTo>
                    <a:lnTo>
                      <a:pt x="1189" y="592"/>
                    </a:lnTo>
                    <a:lnTo>
                      <a:pt x="1189" y="593"/>
                    </a:lnTo>
                    <a:lnTo>
                      <a:pt x="1188" y="592"/>
                    </a:lnTo>
                    <a:lnTo>
                      <a:pt x="1188" y="592"/>
                    </a:lnTo>
                    <a:lnTo>
                      <a:pt x="1188" y="592"/>
                    </a:lnTo>
                    <a:lnTo>
                      <a:pt x="1187" y="590"/>
                    </a:lnTo>
                    <a:lnTo>
                      <a:pt x="1185" y="590"/>
                    </a:lnTo>
                    <a:lnTo>
                      <a:pt x="1185" y="588"/>
                    </a:lnTo>
                    <a:lnTo>
                      <a:pt x="1187" y="586"/>
                    </a:lnTo>
                    <a:lnTo>
                      <a:pt x="1185" y="585"/>
                    </a:lnTo>
                    <a:lnTo>
                      <a:pt x="1185" y="585"/>
                    </a:lnTo>
                    <a:lnTo>
                      <a:pt x="1185" y="584"/>
                    </a:lnTo>
                    <a:lnTo>
                      <a:pt x="1185" y="582"/>
                    </a:lnTo>
                    <a:lnTo>
                      <a:pt x="1184" y="582"/>
                    </a:lnTo>
                    <a:lnTo>
                      <a:pt x="1184" y="582"/>
                    </a:lnTo>
                    <a:lnTo>
                      <a:pt x="1182" y="582"/>
                    </a:lnTo>
                    <a:lnTo>
                      <a:pt x="1182" y="582"/>
                    </a:lnTo>
                    <a:lnTo>
                      <a:pt x="1182" y="582"/>
                    </a:lnTo>
                    <a:lnTo>
                      <a:pt x="1181" y="584"/>
                    </a:lnTo>
                    <a:lnTo>
                      <a:pt x="1180" y="584"/>
                    </a:lnTo>
                    <a:lnTo>
                      <a:pt x="1180" y="585"/>
                    </a:lnTo>
                    <a:lnTo>
                      <a:pt x="1178" y="586"/>
                    </a:lnTo>
                    <a:lnTo>
                      <a:pt x="1178" y="586"/>
                    </a:lnTo>
                    <a:lnTo>
                      <a:pt x="1177" y="588"/>
                    </a:lnTo>
                    <a:lnTo>
                      <a:pt x="1176" y="588"/>
                    </a:lnTo>
                    <a:lnTo>
                      <a:pt x="1174" y="588"/>
                    </a:lnTo>
                    <a:lnTo>
                      <a:pt x="1174" y="588"/>
                    </a:lnTo>
                    <a:lnTo>
                      <a:pt x="1173" y="588"/>
                    </a:lnTo>
                    <a:lnTo>
                      <a:pt x="1173" y="589"/>
                    </a:lnTo>
                    <a:lnTo>
                      <a:pt x="1173" y="589"/>
                    </a:lnTo>
                    <a:lnTo>
                      <a:pt x="1174" y="590"/>
                    </a:lnTo>
                    <a:lnTo>
                      <a:pt x="1174" y="592"/>
                    </a:lnTo>
                    <a:lnTo>
                      <a:pt x="1174" y="593"/>
                    </a:lnTo>
                    <a:lnTo>
                      <a:pt x="1176" y="599"/>
                    </a:lnTo>
                    <a:lnTo>
                      <a:pt x="1176" y="600"/>
                    </a:lnTo>
                    <a:lnTo>
                      <a:pt x="1176" y="604"/>
                    </a:lnTo>
                    <a:lnTo>
                      <a:pt x="1176" y="605"/>
                    </a:lnTo>
                    <a:lnTo>
                      <a:pt x="1176" y="607"/>
                    </a:lnTo>
                    <a:lnTo>
                      <a:pt x="1176" y="607"/>
                    </a:lnTo>
                    <a:lnTo>
                      <a:pt x="1176" y="607"/>
                    </a:lnTo>
                    <a:lnTo>
                      <a:pt x="1176" y="608"/>
                    </a:lnTo>
                    <a:lnTo>
                      <a:pt x="1177" y="608"/>
                    </a:lnTo>
                    <a:lnTo>
                      <a:pt x="1176" y="608"/>
                    </a:lnTo>
                    <a:lnTo>
                      <a:pt x="1176" y="609"/>
                    </a:lnTo>
                    <a:lnTo>
                      <a:pt x="1176" y="611"/>
                    </a:lnTo>
                    <a:lnTo>
                      <a:pt x="1176" y="612"/>
                    </a:lnTo>
                    <a:lnTo>
                      <a:pt x="1174" y="612"/>
                    </a:lnTo>
                    <a:lnTo>
                      <a:pt x="1174" y="614"/>
                    </a:lnTo>
                    <a:lnTo>
                      <a:pt x="1174" y="614"/>
                    </a:lnTo>
                    <a:lnTo>
                      <a:pt x="1174" y="615"/>
                    </a:lnTo>
                    <a:lnTo>
                      <a:pt x="1174" y="615"/>
                    </a:lnTo>
                    <a:lnTo>
                      <a:pt x="1173" y="615"/>
                    </a:lnTo>
                    <a:lnTo>
                      <a:pt x="1173" y="616"/>
                    </a:lnTo>
                    <a:lnTo>
                      <a:pt x="1172" y="616"/>
                    </a:lnTo>
                    <a:lnTo>
                      <a:pt x="1172" y="616"/>
                    </a:lnTo>
                    <a:lnTo>
                      <a:pt x="1170" y="616"/>
                    </a:lnTo>
                    <a:lnTo>
                      <a:pt x="1169" y="616"/>
                    </a:lnTo>
                    <a:lnTo>
                      <a:pt x="1168" y="616"/>
                    </a:lnTo>
                    <a:lnTo>
                      <a:pt x="1168" y="618"/>
                    </a:lnTo>
                    <a:lnTo>
                      <a:pt x="1168" y="618"/>
                    </a:lnTo>
                    <a:lnTo>
                      <a:pt x="1166" y="618"/>
                    </a:lnTo>
                    <a:lnTo>
                      <a:pt x="1168" y="618"/>
                    </a:lnTo>
                    <a:lnTo>
                      <a:pt x="1168" y="619"/>
                    </a:lnTo>
                    <a:lnTo>
                      <a:pt x="1169" y="619"/>
                    </a:lnTo>
                    <a:lnTo>
                      <a:pt x="1169" y="620"/>
                    </a:lnTo>
                    <a:lnTo>
                      <a:pt x="1168" y="620"/>
                    </a:lnTo>
                    <a:lnTo>
                      <a:pt x="1169" y="622"/>
                    </a:lnTo>
                    <a:lnTo>
                      <a:pt x="1169" y="622"/>
                    </a:lnTo>
                    <a:lnTo>
                      <a:pt x="1169" y="623"/>
                    </a:lnTo>
                    <a:lnTo>
                      <a:pt x="1169" y="623"/>
                    </a:lnTo>
                    <a:lnTo>
                      <a:pt x="1170" y="623"/>
                    </a:lnTo>
                    <a:lnTo>
                      <a:pt x="1170" y="623"/>
                    </a:lnTo>
                    <a:lnTo>
                      <a:pt x="1172" y="620"/>
                    </a:lnTo>
                    <a:lnTo>
                      <a:pt x="1170" y="619"/>
                    </a:lnTo>
                    <a:lnTo>
                      <a:pt x="1170" y="619"/>
                    </a:lnTo>
                    <a:lnTo>
                      <a:pt x="1173" y="619"/>
                    </a:lnTo>
                    <a:lnTo>
                      <a:pt x="1174" y="619"/>
                    </a:lnTo>
                    <a:lnTo>
                      <a:pt x="1176" y="619"/>
                    </a:lnTo>
                    <a:lnTo>
                      <a:pt x="1176" y="618"/>
                    </a:lnTo>
                    <a:lnTo>
                      <a:pt x="1177" y="618"/>
                    </a:lnTo>
                    <a:lnTo>
                      <a:pt x="1178" y="616"/>
                    </a:lnTo>
                    <a:lnTo>
                      <a:pt x="1180" y="614"/>
                    </a:lnTo>
                    <a:lnTo>
                      <a:pt x="1181" y="611"/>
                    </a:lnTo>
                    <a:lnTo>
                      <a:pt x="1182" y="611"/>
                    </a:lnTo>
                    <a:lnTo>
                      <a:pt x="1184" y="609"/>
                    </a:lnTo>
                    <a:lnTo>
                      <a:pt x="1184" y="609"/>
                    </a:lnTo>
                    <a:lnTo>
                      <a:pt x="1185" y="609"/>
                    </a:lnTo>
                    <a:lnTo>
                      <a:pt x="1184" y="612"/>
                    </a:lnTo>
                    <a:lnTo>
                      <a:pt x="1184" y="612"/>
                    </a:lnTo>
                    <a:lnTo>
                      <a:pt x="1184" y="612"/>
                    </a:lnTo>
                    <a:lnTo>
                      <a:pt x="1185" y="612"/>
                    </a:lnTo>
                    <a:lnTo>
                      <a:pt x="1188" y="611"/>
                    </a:lnTo>
                    <a:lnTo>
                      <a:pt x="1188" y="609"/>
                    </a:lnTo>
                    <a:lnTo>
                      <a:pt x="1188" y="611"/>
                    </a:lnTo>
                    <a:lnTo>
                      <a:pt x="1188" y="615"/>
                    </a:lnTo>
                    <a:lnTo>
                      <a:pt x="1191" y="615"/>
                    </a:lnTo>
                    <a:lnTo>
                      <a:pt x="1191" y="616"/>
                    </a:lnTo>
                    <a:lnTo>
                      <a:pt x="1193" y="615"/>
                    </a:lnTo>
                    <a:lnTo>
                      <a:pt x="1195" y="616"/>
                    </a:lnTo>
                    <a:lnTo>
                      <a:pt x="1195" y="616"/>
                    </a:lnTo>
                    <a:lnTo>
                      <a:pt x="1196" y="616"/>
                    </a:lnTo>
                    <a:lnTo>
                      <a:pt x="1196" y="618"/>
                    </a:lnTo>
                    <a:lnTo>
                      <a:pt x="1197" y="618"/>
                    </a:lnTo>
                    <a:lnTo>
                      <a:pt x="1200" y="618"/>
                    </a:lnTo>
                    <a:lnTo>
                      <a:pt x="1203" y="616"/>
                    </a:lnTo>
                    <a:lnTo>
                      <a:pt x="1204" y="616"/>
                    </a:lnTo>
                    <a:lnTo>
                      <a:pt x="1207" y="615"/>
                    </a:lnTo>
                    <a:lnTo>
                      <a:pt x="1210" y="614"/>
                    </a:lnTo>
                    <a:lnTo>
                      <a:pt x="1215" y="609"/>
                    </a:lnTo>
                    <a:lnTo>
                      <a:pt x="1218" y="608"/>
                    </a:lnTo>
                    <a:lnTo>
                      <a:pt x="1221" y="607"/>
                    </a:lnTo>
                    <a:lnTo>
                      <a:pt x="1222" y="604"/>
                    </a:lnTo>
                    <a:lnTo>
                      <a:pt x="1225" y="603"/>
                    </a:lnTo>
                    <a:lnTo>
                      <a:pt x="1225" y="601"/>
                    </a:lnTo>
                    <a:lnTo>
                      <a:pt x="1225" y="600"/>
                    </a:lnTo>
                    <a:lnTo>
                      <a:pt x="1229" y="594"/>
                    </a:lnTo>
                    <a:lnTo>
                      <a:pt x="1230" y="594"/>
                    </a:lnTo>
                    <a:lnTo>
                      <a:pt x="1231" y="593"/>
                    </a:lnTo>
                    <a:lnTo>
                      <a:pt x="1233" y="592"/>
                    </a:lnTo>
                    <a:lnTo>
                      <a:pt x="1233" y="590"/>
                    </a:lnTo>
                    <a:lnTo>
                      <a:pt x="1235" y="589"/>
                    </a:lnTo>
                    <a:lnTo>
                      <a:pt x="1237" y="586"/>
                    </a:lnTo>
                    <a:lnTo>
                      <a:pt x="1238" y="585"/>
                    </a:lnTo>
                    <a:lnTo>
                      <a:pt x="1240" y="584"/>
                    </a:lnTo>
                    <a:lnTo>
                      <a:pt x="1244" y="581"/>
                    </a:lnTo>
                    <a:lnTo>
                      <a:pt x="1246" y="577"/>
                    </a:lnTo>
                    <a:lnTo>
                      <a:pt x="1249" y="574"/>
                    </a:lnTo>
                    <a:lnTo>
                      <a:pt x="1250" y="573"/>
                    </a:lnTo>
                    <a:lnTo>
                      <a:pt x="1255" y="569"/>
                    </a:lnTo>
                    <a:lnTo>
                      <a:pt x="1255" y="566"/>
                    </a:lnTo>
                    <a:lnTo>
                      <a:pt x="1256" y="565"/>
                    </a:lnTo>
                    <a:lnTo>
                      <a:pt x="1257" y="562"/>
                    </a:lnTo>
                    <a:lnTo>
                      <a:pt x="1259" y="559"/>
                    </a:lnTo>
                    <a:lnTo>
                      <a:pt x="1259" y="558"/>
                    </a:lnTo>
                    <a:lnTo>
                      <a:pt x="1260" y="558"/>
                    </a:lnTo>
                    <a:lnTo>
                      <a:pt x="1264" y="552"/>
                    </a:lnTo>
                    <a:lnTo>
                      <a:pt x="1265" y="548"/>
                    </a:lnTo>
                    <a:lnTo>
                      <a:pt x="1268" y="545"/>
                    </a:lnTo>
                    <a:lnTo>
                      <a:pt x="1269" y="544"/>
                    </a:lnTo>
                    <a:lnTo>
                      <a:pt x="1272" y="543"/>
                    </a:lnTo>
                    <a:lnTo>
                      <a:pt x="1272" y="541"/>
                    </a:lnTo>
                    <a:lnTo>
                      <a:pt x="1275" y="539"/>
                    </a:lnTo>
                    <a:lnTo>
                      <a:pt x="1276" y="537"/>
                    </a:lnTo>
                    <a:lnTo>
                      <a:pt x="1278" y="536"/>
                    </a:lnTo>
                    <a:lnTo>
                      <a:pt x="1278" y="532"/>
                    </a:lnTo>
                    <a:lnTo>
                      <a:pt x="1279" y="529"/>
                    </a:lnTo>
                    <a:lnTo>
                      <a:pt x="1279" y="529"/>
                    </a:lnTo>
                    <a:lnTo>
                      <a:pt x="1279" y="528"/>
                    </a:lnTo>
                    <a:lnTo>
                      <a:pt x="1279" y="528"/>
                    </a:lnTo>
                    <a:lnTo>
                      <a:pt x="1279" y="526"/>
                    </a:lnTo>
                    <a:lnTo>
                      <a:pt x="1279" y="526"/>
                    </a:lnTo>
                    <a:lnTo>
                      <a:pt x="1280" y="525"/>
                    </a:lnTo>
                    <a:lnTo>
                      <a:pt x="1280" y="524"/>
                    </a:lnTo>
                    <a:lnTo>
                      <a:pt x="1282" y="520"/>
                    </a:lnTo>
                    <a:lnTo>
                      <a:pt x="1282" y="518"/>
                    </a:lnTo>
                    <a:lnTo>
                      <a:pt x="1280" y="517"/>
                    </a:lnTo>
                    <a:lnTo>
                      <a:pt x="1280" y="516"/>
                    </a:lnTo>
                    <a:lnTo>
                      <a:pt x="1282" y="514"/>
                    </a:lnTo>
                    <a:lnTo>
                      <a:pt x="1282" y="513"/>
                    </a:lnTo>
                    <a:lnTo>
                      <a:pt x="1283" y="513"/>
                    </a:lnTo>
                    <a:lnTo>
                      <a:pt x="1282" y="513"/>
                    </a:lnTo>
                    <a:lnTo>
                      <a:pt x="1282" y="513"/>
                    </a:lnTo>
                    <a:lnTo>
                      <a:pt x="1280" y="506"/>
                    </a:lnTo>
                    <a:lnTo>
                      <a:pt x="1282" y="502"/>
                    </a:lnTo>
                    <a:lnTo>
                      <a:pt x="1283" y="499"/>
                    </a:lnTo>
                    <a:lnTo>
                      <a:pt x="1283" y="499"/>
                    </a:lnTo>
                    <a:lnTo>
                      <a:pt x="1283" y="496"/>
                    </a:lnTo>
                    <a:lnTo>
                      <a:pt x="1284" y="494"/>
                    </a:lnTo>
                    <a:lnTo>
                      <a:pt x="1286" y="490"/>
                    </a:lnTo>
                    <a:lnTo>
                      <a:pt x="1288" y="488"/>
                    </a:lnTo>
                    <a:lnTo>
                      <a:pt x="1290" y="487"/>
                    </a:lnTo>
                    <a:lnTo>
                      <a:pt x="1291" y="486"/>
                    </a:lnTo>
                    <a:lnTo>
                      <a:pt x="1291" y="483"/>
                    </a:lnTo>
                    <a:lnTo>
                      <a:pt x="1293" y="482"/>
                    </a:lnTo>
                    <a:lnTo>
                      <a:pt x="1291" y="480"/>
                    </a:lnTo>
                    <a:lnTo>
                      <a:pt x="1290" y="480"/>
                    </a:lnTo>
                    <a:lnTo>
                      <a:pt x="1288" y="479"/>
                    </a:lnTo>
                    <a:lnTo>
                      <a:pt x="1288" y="477"/>
                    </a:lnTo>
                    <a:lnTo>
                      <a:pt x="1290" y="476"/>
                    </a:lnTo>
                    <a:lnTo>
                      <a:pt x="1290" y="475"/>
                    </a:lnTo>
                    <a:lnTo>
                      <a:pt x="1290" y="472"/>
                    </a:lnTo>
                    <a:lnTo>
                      <a:pt x="1287" y="471"/>
                    </a:lnTo>
                    <a:lnTo>
                      <a:pt x="1286" y="468"/>
                    </a:lnTo>
                    <a:lnTo>
                      <a:pt x="1284" y="468"/>
                    </a:lnTo>
                    <a:lnTo>
                      <a:pt x="1286" y="468"/>
                    </a:lnTo>
                    <a:lnTo>
                      <a:pt x="1288" y="469"/>
                    </a:lnTo>
                    <a:lnTo>
                      <a:pt x="1290" y="468"/>
                    </a:lnTo>
                    <a:lnTo>
                      <a:pt x="1291" y="467"/>
                    </a:lnTo>
                    <a:lnTo>
                      <a:pt x="1291" y="465"/>
                    </a:lnTo>
                    <a:lnTo>
                      <a:pt x="1288" y="464"/>
                    </a:lnTo>
                    <a:lnTo>
                      <a:pt x="1287" y="462"/>
                    </a:lnTo>
                    <a:lnTo>
                      <a:pt x="1287" y="461"/>
                    </a:lnTo>
                    <a:lnTo>
                      <a:pt x="1283" y="460"/>
                    </a:lnTo>
                    <a:lnTo>
                      <a:pt x="1279" y="457"/>
                    </a:lnTo>
                    <a:lnTo>
                      <a:pt x="1278" y="454"/>
                    </a:lnTo>
                    <a:lnTo>
                      <a:pt x="1278" y="453"/>
                    </a:lnTo>
                    <a:lnTo>
                      <a:pt x="1274" y="450"/>
                    </a:lnTo>
                    <a:lnTo>
                      <a:pt x="1274" y="450"/>
                    </a:lnTo>
                    <a:lnTo>
                      <a:pt x="1272" y="449"/>
                    </a:lnTo>
                    <a:lnTo>
                      <a:pt x="1268" y="450"/>
                    </a:lnTo>
                    <a:lnTo>
                      <a:pt x="1265" y="450"/>
                    </a:lnTo>
                    <a:lnTo>
                      <a:pt x="1260" y="449"/>
                    </a:lnTo>
                    <a:lnTo>
                      <a:pt x="1260" y="449"/>
                    </a:lnTo>
                    <a:lnTo>
                      <a:pt x="1261" y="450"/>
                    </a:lnTo>
                    <a:lnTo>
                      <a:pt x="1261" y="452"/>
                    </a:lnTo>
                    <a:lnTo>
                      <a:pt x="1261" y="453"/>
                    </a:lnTo>
                    <a:lnTo>
                      <a:pt x="1260" y="456"/>
                    </a:lnTo>
                    <a:lnTo>
                      <a:pt x="1260" y="457"/>
                    </a:lnTo>
                    <a:lnTo>
                      <a:pt x="1259" y="460"/>
                    </a:lnTo>
                    <a:lnTo>
                      <a:pt x="1257" y="461"/>
                    </a:lnTo>
                    <a:lnTo>
                      <a:pt x="1256" y="461"/>
                    </a:lnTo>
                    <a:lnTo>
                      <a:pt x="1256" y="461"/>
                    </a:lnTo>
                    <a:lnTo>
                      <a:pt x="1256" y="460"/>
                    </a:lnTo>
                    <a:lnTo>
                      <a:pt x="1257" y="458"/>
                    </a:lnTo>
                    <a:lnTo>
                      <a:pt x="1259" y="457"/>
                    </a:lnTo>
                    <a:lnTo>
                      <a:pt x="1259" y="454"/>
                    </a:lnTo>
                    <a:lnTo>
                      <a:pt x="1259" y="454"/>
                    </a:lnTo>
                    <a:lnTo>
                      <a:pt x="1259" y="454"/>
                    </a:lnTo>
                    <a:lnTo>
                      <a:pt x="1257" y="456"/>
                    </a:lnTo>
                    <a:lnTo>
                      <a:pt x="1256" y="458"/>
                    </a:lnTo>
                    <a:lnTo>
                      <a:pt x="1252" y="460"/>
                    </a:lnTo>
                    <a:lnTo>
                      <a:pt x="1249" y="461"/>
                    </a:lnTo>
                    <a:lnTo>
                      <a:pt x="1245" y="461"/>
                    </a:lnTo>
                    <a:lnTo>
                      <a:pt x="1244" y="461"/>
                    </a:lnTo>
                    <a:lnTo>
                      <a:pt x="1244" y="460"/>
                    </a:lnTo>
                    <a:lnTo>
                      <a:pt x="1245" y="460"/>
                    </a:lnTo>
                    <a:lnTo>
                      <a:pt x="1248" y="458"/>
                    </a:lnTo>
                    <a:lnTo>
                      <a:pt x="1249" y="456"/>
                    </a:lnTo>
                    <a:lnTo>
                      <a:pt x="1250" y="456"/>
                    </a:lnTo>
                    <a:lnTo>
                      <a:pt x="1250" y="454"/>
                    </a:lnTo>
                    <a:lnTo>
                      <a:pt x="1249" y="454"/>
                    </a:lnTo>
                    <a:lnTo>
                      <a:pt x="1246" y="453"/>
                    </a:lnTo>
                    <a:lnTo>
                      <a:pt x="1245" y="452"/>
                    </a:lnTo>
                    <a:lnTo>
                      <a:pt x="1246" y="452"/>
                    </a:lnTo>
                    <a:lnTo>
                      <a:pt x="1246" y="452"/>
                    </a:lnTo>
                    <a:lnTo>
                      <a:pt x="1248" y="452"/>
                    </a:lnTo>
                    <a:lnTo>
                      <a:pt x="1249" y="449"/>
                    </a:lnTo>
                    <a:lnTo>
                      <a:pt x="1248" y="449"/>
                    </a:lnTo>
                    <a:lnTo>
                      <a:pt x="1245" y="449"/>
                    </a:lnTo>
                    <a:lnTo>
                      <a:pt x="1244" y="450"/>
                    </a:lnTo>
                    <a:lnTo>
                      <a:pt x="1242" y="452"/>
                    </a:lnTo>
                    <a:lnTo>
                      <a:pt x="1244" y="453"/>
                    </a:lnTo>
                    <a:lnTo>
                      <a:pt x="1244" y="453"/>
                    </a:lnTo>
                    <a:lnTo>
                      <a:pt x="1244" y="457"/>
                    </a:lnTo>
                    <a:lnTo>
                      <a:pt x="1241" y="456"/>
                    </a:lnTo>
                    <a:lnTo>
                      <a:pt x="1240" y="456"/>
                    </a:lnTo>
                    <a:lnTo>
                      <a:pt x="1240" y="457"/>
                    </a:lnTo>
                    <a:lnTo>
                      <a:pt x="1238" y="457"/>
                    </a:lnTo>
                    <a:lnTo>
                      <a:pt x="1238" y="454"/>
                    </a:lnTo>
                    <a:lnTo>
                      <a:pt x="1238" y="453"/>
                    </a:lnTo>
                    <a:lnTo>
                      <a:pt x="1238" y="448"/>
                    </a:lnTo>
                    <a:lnTo>
                      <a:pt x="1240" y="446"/>
                    </a:lnTo>
                    <a:lnTo>
                      <a:pt x="1240" y="445"/>
                    </a:lnTo>
                    <a:lnTo>
                      <a:pt x="1240" y="443"/>
                    </a:lnTo>
                    <a:lnTo>
                      <a:pt x="1238" y="443"/>
                    </a:lnTo>
                    <a:lnTo>
                      <a:pt x="1237" y="443"/>
                    </a:lnTo>
                    <a:lnTo>
                      <a:pt x="1233" y="443"/>
                    </a:lnTo>
                    <a:lnTo>
                      <a:pt x="1229" y="445"/>
                    </a:lnTo>
                    <a:lnTo>
                      <a:pt x="1223" y="443"/>
                    </a:lnTo>
                    <a:lnTo>
                      <a:pt x="1222" y="442"/>
                    </a:lnTo>
                    <a:lnTo>
                      <a:pt x="1222" y="442"/>
                    </a:lnTo>
                    <a:lnTo>
                      <a:pt x="1221" y="441"/>
                    </a:lnTo>
                    <a:lnTo>
                      <a:pt x="1222" y="439"/>
                    </a:lnTo>
                    <a:lnTo>
                      <a:pt x="1222" y="439"/>
                    </a:lnTo>
                    <a:lnTo>
                      <a:pt x="1225" y="437"/>
                    </a:lnTo>
                    <a:lnTo>
                      <a:pt x="1227" y="435"/>
                    </a:lnTo>
                    <a:lnTo>
                      <a:pt x="1231" y="433"/>
                    </a:lnTo>
                    <a:lnTo>
                      <a:pt x="1234" y="430"/>
                    </a:lnTo>
                    <a:lnTo>
                      <a:pt x="1235" y="428"/>
                    </a:lnTo>
                    <a:lnTo>
                      <a:pt x="1240" y="427"/>
                    </a:lnTo>
                    <a:lnTo>
                      <a:pt x="1241" y="426"/>
                    </a:lnTo>
                    <a:lnTo>
                      <a:pt x="1244" y="424"/>
                    </a:lnTo>
                    <a:lnTo>
                      <a:pt x="1246" y="423"/>
                    </a:lnTo>
                    <a:lnTo>
                      <a:pt x="1248" y="420"/>
                    </a:lnTo>
                    <a:lnTo>
                      <a:pt x="1249" y="420"/>
                    </a:lnTo>
                    <a:lnTo>
                      <a:pt x="1253" y="415"/>
                    </a:lnTo>
                    <a:lnTo>
                      <a:pt x="1255" y="413"/>
                    </a:lnTo>
                    <a:lnTo>
                      <a:pt x="1255" y="412"/>
                    </a:lnTo>
                    <a:lnTo>
                      <a:pt x="1255" y="412"/>
                    </a:lnTo>
                    <a:lnTo>
                      <a:pt x="1260" y="407"/>
                    </a:lnTo>
                    <a:lnTo>
                      <a:pt x="1264" y="404"/>
                    </a:lnTo>
                    <a:lnTo>
                      <a:pt x="1267" y="401"/>
                    </a:lnTo>
                    <a:lnTo>
                      <a:pt x="1269" y="401"/>
                    </a:lnTo>
                    <a:lnTo>
                      <a:pt x="1269" y="400"/>
                    </a:lnTo>
                    <a:lnTo>
                      <a:pt x="1271" y="399"/>
                    </a:lnTo>
                    <a:lnTo>
                      <a:pt x="1274" y="397"/>
                    </a:lnTo>
                    <a:lnTo>
                      <a:pt x="1274" y="397"/>
                    </a:lnTo>
                    <a:lnTo>
                      <a:pt x="1275" y="394"/>
                    </a:lnTo>
                    <a:lnTo>
                      <a:pt x="1280" y="393"/>
                    </a:lnTo>
                    <a:lnTo>
                      <a:pt x="1280" y="392"/>
                    </a:lnTo>
                    <a:lnTo>
                      <a:pt x="1283" y="386"/>
                    </a:lnTo>
                    <a:lnTo>
                      <a:pt x="1284" y="385"/>
                    </a:lnTo>
                    <a:lnTo>
                      <a:pt x="1287" y="382"/>
                    </a:lnTo>
                    <a:lnTo>
                      <a:pt x="1291" y="381"/>
                    </a:lnTo>
                    <a:lnTo>
                      <a:pt x="1294" y="379"/>
                    </a:lnTo>
                    <a:lnTo>
                      <a:pt x="1295" y="377"/>
                    </a:lnTo>
                    <a:lnTo>
                      <a:pt x="1298" y="373"/>
                    </a:lnTo>
                    <a:lnTo>
                      <a:pt x="1302" y="370"/>
                    </a:lnTo>
                    <a:lnTo>
                      <a:pt x="1305" y="369"/>
                    </a:lnTo>
                    <a:lnTo>
                      <a:pt x="1312" y="367"/>
                    </a:lnTo>
                    <a:lnTo>
                      <a:pt x="1316" y="367"/>
                    </a:lnTo>
                    <a:lnTo>
                      <a:pt x="1320" y="366"/>
                    </a:lnTo>
                    <a:lnTo>
                      <a:pt x="1322" y="366"/>
                    </a:lnTo>
                    <a:lnTo>
                      <a:pt x="1327" y="367"/>
                    </a:lnTo>
                    <a:lnTo>
                      <a:pt x="1339" y="366"/>
                    </a:lnTo>
                    <a:lnTo>
                      <a:pt x="1340" y="367"/>
                    </a:lnTo>
                    <a:lnTo>
                      <a:pt x="1341" y="367"/>
                    </a:lnTo>
                    <a:lnTo>
                      <a:pt x="1343" y="370"/>
                    </a:lnTo>
                    <a:lnTo>
                      <a:pt x="1344" y="370"/>
                    </a:lnTo>
                    <a:lnTo>
                      <a:pt x="1347" y="370"/>
                    </a:lnTo>
                    <a:lnTo>
                      <a:pt x="1348" y="366"/>
                    </a:lnTo>
                    <a:lnTo>
                      <a:pt x="1350" y="366"/>
                    </a:lnTo>
                    <a:lnTo>
                      <a:pt x="1352" y="367"/>
                    </a:lnTo>
                    <a:lnTo>
                      <a:pt x="1355" y="367"/>
                    </a:lnTo>
                    <a:lnTo>
                      <a:pt x="1361" y="369"/>
                    </a:lnTo>
                    <a:lnTo>
                      <a:pt x="1362" y="369"/>
                    </a:lnTo>
                    <a:lnTo>
                      <a:pt x="1365" y="367"/>
                    </a:lnTo>
                    <a:lnTo>
                      <a:pt x="1369" y="366"/>
                    </a:lnTo>
                    <a:lnTo>
                      <a:pt x="1371" y="369"/>
                    </a:lnTo>
                    <a:lnTo>
                      <a:pt x="1374" y="369"/>
                    </a:lnTo>
                    <a:lnTo>
                      <a:pt x="1377" y="369"/>
                    </a:lnTo>
                    <a:lnTo>
                      <a:pt x="1377" y="367"/>
                    </a:lnTo>
                    <a:lnTo>
                      <a:pt x="1375" y="366"/>
                    </a:lnTo>
                    <a:lnTo>
                      <a:pt x="1374" y="367"/>
                    </a:lnTo>
                    <a:lnTo>
                      <a:pt x="1374" y="366"/>
                    </a:lnTo>
                    <a:lnTo>
                      <a:pt x="1375" y="365"/>
                    </a:lnTo>
                    <a:lnTo>
                      <a:pt x="1377" y="365"/>
                    </a:lnTo>
                    <a:lnTo>
                      <a:pt x="1378" y="365"/>
                    </a:lnTo>
                    <a:lnTo>
                      <a:pt x="1380" y="365"/>
                    </a:lnTo>
                    <a:lnTo>
                      <a:pt x="1380" y="365"/>
                    </a:lnTo>
                    <a:lnTo>
                      <a:pt x="1378" y="363"/>
                    </a:lnTo>
                    <a:lnTo>
                      <a:pt x="1378" y="363"/>
                    </a:lnTo>
                    <a:lnTo>
                      <a:pt x="1381" y="360"/>
                    </a:lnTo>
                    <a:lnTo>
                      <a:pt x="1382" y="360"/>
                    </a:lnTo>
                    <a:lnTo>
                      <a:pt x="1385" y="360"/>
                    </a:lnTo>
                    <a:lnTo>
                      <a:pt x="1390" y="362"/>
                    </a:lnTo>
                    <a:lnTo>
                      <a:pt x="1392" y="362"/>
                    </a:lnTo>
                    <a:lnTo>
                      <a:pt x="1393" y="363"/>
                    </a:lnTo>
                    <a:lnTo>
                      <a:pt x="1396" y="363"/>
                    </a:lnTo>
                    <a:lnTo>
                      <a:pt x="1394" y="365"/>
                    </a:lnTo>
                    <a:lnTo>
                      <a:pt x="1394" y="365"/>
                    </a:lnTo>
                    <a:lnTo>
                      <a:pt x="1396" y="365"/>
                    </a:lnTo>
                    <a:lnTo>
                      <a:pt x="1397" y="366"/>
                    </a:lnTo>
                    <a:lnTo>
                      <a:pt x="1399" y="366"/>
                    </a:lnTo>
                    <a:lnTo>
                      <a:pt x="1399" y="365"/>
                    </a:lnTo>
                    <a:lnTo>
                      <a:pt x="1399" y="365"/>
                    </a:lnTo>
                    <a:lnTo>
                      <a:pt x="1400" y="363"/>
                    </a:lnTo>
                    <a:lnTo>
                      <a:pt x="1400" y="363"/>
                    </a:lnTo>
                    <a:lnTo>
                      <a:pt x="1401" y="363"/>
                    </a:lnTo>
                    <a:lnTo>
                      <a:pt x="1404" y="363"/>
                    </a:lnTo>
                    <a:lnTo>
                      <a:pt x="1405" y="365"/>
                    </a:lnTo>
                    <a:lnTo>
                      <a:pt x="1409" y="367"/>
                    </a:lnTo>
                    <a:lnTo>
                      <a:pt x="1411" y="369"/>
                    </a:lnTo>
                    <a:lnTo>
                      <a:pt x="1412" y="369"/>
                    </a:lnTo>
                    <a:lnTo>
                      <a:pt x="1414" y="369"/>
                    </a:lnTo>
                    <a:lnTo>
                      <a:pt x="1414" y="370"/>
                    </a:lnTo>
                    <a:lnTo>
                      <a:pt x="1411" y="370"/>
                    </a:lnTo>
                    <a:lnTo>
                      <a:pt x="1408" y="371"/>
                    </a:lnTo>
                    <a:lnTo>
                      <a:pt x="1405" y="370"/>
                    </a:lnTo>
                    <a:lnTo>
                      <a:pt x="1401" y="371"/>
                    </a:lnTo>
                    <a:lnTo>
                      <a:pt x="1404" y="375"/>
                    </a:lnTo>
                    <a:lnTo>
                      <a:pt x="1408" y="375"/>
                    </a:lnTo>
                    <a:lnTo>
                      <a:pt x="1412" y="374"/>
                    </a:lnTo>
                    <a:lnTo>
                      <a:pt x="1414" y="373"/>
                    </a:lnTo>
                    <a:lnTo>
                      <a:pt x="1415" y="373"/>
                    </a:lnTo>
                    <a:lnTo>
                      <a:pt x="1416" y="373"/>
                    </a:lnTo>
                    <a:lnTo>
                      <a:pt x="1418" y="374"/>
                    </a:lnTo>
                    <a:lnTo>
                      <a:pt x="1420" y="374"/>
                    </a:lnTo>
                    <a:lnTo>
                      <a:pt x="1422" y="374"/>
                    </a:lnTo>
                    <a:lnTo>
                      <a:pt x="1423" y="371"/>
                    </a:lnTo>
                    <a:lnTo>
                      <a:pt x="1424" y="371"/>
                    </a:lnTo>
                    <a:lnTo>
                      <a:pt x="1426" y="371"/>
                    </a:lnTo>
                    <a:lnTo>
                      <a:pt x="1427" y="370"/>
                    </a:lnTo>
                    <a:lnTo>
                      <a:pt x="1430" y="370"/>
                    </a:lnTo>
                    <a:lnTo>
                      <a:pt x="1433" y="371"/>
                    </a:lnTo>
                    <a:lnTo>
                      <a:pt x="1434" y="371"/>
                    </a:lnTo>
                    <a:lnTo>
                      <a:pt x="1437" y="371"/>
                    </a:lnTo>
                    <a:lnTo>
                      <a:pt x="1438" y="370"/>
                    </a:lnTo>
                    <a:lnTo>
                      <a:pt x="1439" y="370"/>
                    </a:lnTo>
                    <a:lnTo>
                      <a:pt x="1442" y="371"/>
                    </a:lnTo>
                    <a:lnTo>
                      <a:pt x="1443" y="370"/>
                    </a:lnTo>
                    <a:lnTo>
                      <a:pt x="1445" y="370"/>
                    </a:lnTo>
                    <a:lnTo>
                      <a:pt x="1447" y="370"/>
                    </a:lnTo>
                    <a:lnTo>
                      <a:pt x="1447" y="369"/>
                    </a:lnTo>
                    <a:lnTo>
                      <a:pt x="1447" y="367"/>
                    </a:lnTo>
                    <a:lnTo>
                      <a:pt x="1445" y="366"/>
                    </a:lnTo>
                    <a:lnTo>
                      <a:pt x="1441" y="365"/>
                    </a:lnTo>
                    <a:lnTo>
                      <a:pt x="1438" y="365"/>
                    </a:lnTo>
                    <a:lnTo>
                      <a:pt x="1437" y="365"/>
                    </a:lnTo>
                    <a:lnTo>
                      <a:pt x="1437" y="365"/>
                    </a:lnTo>
                    <a:lnTo>
                      <a:pt x="1435" y="365"/>
                    </a:lnTo>
                    <a:lnTo>
                      <a:pt x="1437" y="363"/>
                    </a:lnTo>
                    <a:lnTo>
                      <a:pt x="1437" y="362"/>
                    </a:lnTo>
                    <a:lnTo>
                      <a:pt x="1437" y="360"/>
                    </a:lnTo>
                    <a:lnTo>
                      <a:pt x="1437" y="359"/>
                    </a:lnTo>
                    <a:lnTo>
                      <a:pt x="1438" y="359"/>
                    </a:lnTo>
                    <a:lnTo>
                      <a:pt x="1439" y="358"/>
                    </a:lnTo>
                    <a:lnTo>
                      <a:pt x="1441" y="355"/>
                    </a:lnTo>
                    <a:lnTo>
                      <a:pt x="1445" y="350"/>
                    </a:lnTo>
                    <a:lnTo>
                      <a:pt x="1450" y="347"/>
                    </a:lnTo>
                    <a:lnTo>
                      <a:pt x="1453" y="344"/>
                    </a:lnTo>
                    <a:lnTo>
                      <a:pt x="1454" y="343"/>
                    </a:lnTo>
                    <a:lnTo>
                      <a:pt x="1457" y="339"/>
                    </a:lnTo>
                    <a:lnTo>
                      <a:pt x="1461" y="336"/>
                    </a:lnTo>
                    <a:lnTo>
                      <a:pt x="1462" y="336"/>
                    </a:lnTo>
                    <a:lnTo>
                      <a:pt x="1464" y="335"/>
                    </a:lnTo>
                    <a:lnTo>
                      <a:pt x="1464" y="330"/>
                    </a:lnTo>
                    <a:lnTo>
                      <a:pt x="1465" y="330"/>
                    </a:lnTo>
                    <a:lnTo>
                      <a:pt x="1467" y="329"/>
                    </a:lnTo>
                    <a:lnTo>
                      <a:pt x="1469" y="328"/>
                    </a:lnTo>
                    <a:lnTo>
                      <a:pt x="1472" y="326"/>
                    </a:lnTo>
                    <a:lnTo>
                      <a:pt x="1473" y="325"/>
                    </a:lnTo>
                    <a:lnTo>
                      <a:pt x="1477" y="325"/>
                    </a:lnTo>
                    <a:lnTo>
                      <a:pt x="1480" y="326"/>
                    </a:lnTo>
                    <a:lnTo>
                      <a:pt x="1481" y="326"/>
                    </a:lnTo>
                    <a:lnTo>
                      <a:pt x="1483" y="325"/>
                    </a:lnTo>
                    <a:lnTo>
                      <a:pt x="1486" y="325"/>
                    </a:lnTo>
                    <a:lnTo>
                      <a:pt x="1488" y="325"/>
                    </a:lnTo>
                    <a:lnTo>
                      <a:pt x="1491" y="324"/>
                    </a:lnTo>
                    <a:lnTo>
                      <a:pt x="1492" y="324"/>
                    </a:lnTo>
                    <a:lnTo>
                      <a:pt x="1494" y="324"/>
                    </a:lnTo>
                    <a:lnTo>
                      <a:pt x="1495" y="325"/>
                    </a:lnTo>
                    <a:lnTo>
                      <a:pt x="1496" y="325"/>
                    </a:lnTo>
                    <a:lnTo>
                      <a:pt x="1496" y="326"/>
                    </a:lnTo>
                    <a:lnTo>
                      <a:pt x="1499" y="326"/>
                    </a:lnTo>
                    <a:lnTo>
                      <a:pt x="1505" y="324"/>
                    </a:lnTo>
                    <a:lnTo>
                      <a:pt x="1505" y="324"/>
                    </a:lnTo>
                    <a:lnTo>
                      <a:pt x="1506" y="324"/>
                    </a:lnTo>
                    <a:lnTo>
                      <a:pt x="1506" y="325"/>
                    </a:lnTo>
                    <a:lnTo>
                      <a:pt x="1506" y="325"/>
                    </a:lnTo>
                    <a:lnTo>
                      <a:pt x="1505" y="328"/>
                    </a:lnTo>
                    <a:lnTo>
                      <a:pt x="1503" y="330"/>
                    </a:lnTo>
                    <a:lnTo>
                      <a:pt x="1500" y="333"/>
                    </a:lnTo>
                    <a:lnTo>
                      <a:pt x="1500" y="335"/>
                    </a:lnTo>
                    <a:lnTo>
                      <a:pt x="1500" y="335"/>
                    </a:lnTo>
                    <a:lnTo>
                      <a:pt x="1502" y="337"/>
                    </a:lnTo>
                    <a:lnTo>
                      <a:pt x="1500" y="339"/>
                    </a:lnTo>
                    <a:lnTo>
                      <a:pt x="1499" y="340"/>
                    </a:lnTo>
                    <a:lnTo>
                      <a:pt x="1500" y="340"/>
                    </a:lnTo>
                    <a:lnTo>
                      <a:pt x="1502" y="339"/>
                    </a:lnTo>
                    <a:lnTo>
                      <a:pt x="1505" y="339"/>
                    </a:lnTo>
                    <a:lnTo>
                      <a:pt x="1505" y="339"/>
                    </a:lnTo>
                    <a:lnTo>
                      <a:pt x="1506" y="339"/>
                    </a:lnTo>
                    <a:lnTo>
                      <a:pt x="1505" y="343"/>
                    </a:lnTo>
                    <a:lnTo>
                      <a:pt x="1505" y="344"/>
                    </a:lnTo>
                    <a:lnTo>
                      <a:pt x="1503" y="344"/>
                    </a:lnTo>
                    <a:lnTo>
                      <a:pt x="1503" y="345"/>
                    </a:lnTo>
                    <a:lnTo>
                      <a:pt x="1505" y="345"/>
                    </a:lnTo>
                    <a:lnTo>
                      <a:pt x="1506" y="344"/>
                    </a:lnTo>
                    <a:lnTo>
                      <a:pt x="1507" y="344"/>
                    </a:lnTo>
                    <a:lnTo>
                      <a:pt x="1510" y="344"/>
                    </a:lnTo>
                    <a:lnTo>
                      <a:pt x="1513" y="341"/>
                    </a:lnTo>
                    <a:lnTo>
                      <a:pt x="1514" y="340"/>
                    </a:lnTo>
                    <a:lnTo>
                      <a:pt x="1526" y="330"/>
                    </a:lnTo>
                    <a:lnTo>
                      <a:pt x="1529" y="328"/>
                    </a:lnTo>
                    <a:lnTo>
                      <a:pt x="1530" y="328"/>
                    </a:lnTo>
                    <a:lnTo>
                      <a:pt x="1532" y="328"/>
                    </a:lnTo>
                    <a:lnTo>
                      <a:pt x="1532" y="328"/>
                    </a:lnTo>
                    <a:lnTo>
                      <a:pt x="1533" y="328"/>
                    </a:lnTo>
                    <a:lnTo>
                      <a:pt x="1533" y="326"/>
                    </a:lnTo>
                    <a:lnTo>
                      <a:pt x="1534" y="326"/>
                    </a:lnTo>
                    <a:lnTo>
                      <a:pt x="1534" y="329"/>
                    </a:lnTo>
                    <a:lnTo>
                      <a:pt x="1536" y="329"/>
                    </a:lnTo>
                    <a:lnTo>
                      <a:pt x="1536" y="329"/>
                    </a:lnTo>
                    <a:lnTo>
                      <a:pt x="1537" y="329"/>
                    </a:lnTo>
                    <a:lnTo>
                      <a:pt x="1537" y="329"/>
                    </a:lnTo>
                    <a:lnTo>
                      <a:pt x="1539" y="328"/>
                    </a:lnTo>
                    <a:lnTo>
                      <a:pt x="1539" y="328"/>
                    </a:lnTo>
                    <a:lnTo>
                      <a:pt x="1539" y="326"/>
                    </a:lnTo>
                    <a:lnTo>
                      <a:pt x="1536" y="325"/>
                    </a:lnTo>
                    <a:lnTo>
                      <a:pt x="1536" y="324"/>
                    </a:lnTo>
                    <a:lnTo>
                      <a:pt x="1537" y="321"/>
                    </a:lnTo>
                    <a:lnTo>
                      <a:pt x="1537" y="320"/>
                    </a:lnTo>
                    <a:lnTo>
                      <a:pt x="1537" y="317"/>
                    </a:lnTo>
                    <a:lnTo>
                      <a:pt x="1539" y="317"/>
                    </a:lnTo>
                    <a:lnTo>
                      <a:pt x="1539" y="316"/>
                    </a:lnTo>
                    <a:lnTo>
                      <a:pt x="1540" y="316"/>
                    </a:lnTo>
                    <a:lnTo>
                      <a:pt x="1539" y="314"/>
                    </a:lnTo>
                    <a:lnTo>
                      <a:pt x="1539" y="313"/>
                    </a:lnTo>
                    <a:lnTo>
                      <a:pt x="1540" y="313"/>
                    </a:lnTo>
                    <a:lnTo>
                      <a:pt x="1549" y="310"/>
                    </a:lnTo>
                    <a:lnTo>
                      <a:pt x="1552" y="310"/>
                    </a:lnTo>
                    <a:lnTo>
                      <a:pt x="1553" y="310"/>
                    </a:lnTo>
                    <a:lnTo>
                      <a:pt x="1556" y="311"/>
                    </a:lnTo>
                    <a:lnTo>
                      <a:pt x="1559" y="313"/>
                    </a:lnTo>
                    <a:lnTo>
                      <a:pt x="1563" y="313"/>
                    </a:lnTo>
                    <a:lnTo>
                      <a:pt x="1563" y="314"/>
                    </a:lnTo>
                    <a:lnTo>
                      <a:pt x="1562" y="314"/>
                    </a:lnTo>
                    <a:lnTo>
                      <a:pt x="1560" y="314"/>
                    </a:lnTo>
                    <a:lnTo>
                      <a:pt x="1562" y="314"/>
                    </a:lnTo>
                    <a:lnTo>
                      <a:pt x="1560" y="316"/>
                    </a:lnTo>
                    <a:lnTo>
                      <a:pt x="1560" y="314"/>
                    </a:lnTo>
                    <a:lnTo>
                      <a:pt x="1558" y="314"/>
                    </a:lnTo>
                    <a:lnTo>
                      <a:pt x="1555" y="314"/>
                    </a:lnTo>
                    <a:lnTo>
                      <a:pt x="1553" y="314"/>
                    </a:lnTo>
                    <a:lnTo>
                      <a:pt x="1551" y="316"/>
                    </a:lnTo>
                    <a:lnTo>
                      <a:pt x="1549" y="317"/>
                    </a:lnTo>
                    <a:lnTo>
                      <a:pt x="1548" y="321"/>
                    </a:lnTo>
                    <a:lnTo>
                      <a:pt x="1548" y="324"/>
                    </a:lnTo>
                    <a:lnTo>
                      <a:pt x="1547" y="326"/>
                    </a:lnTo>
                    <a:lnTo>
                      <a:pt x="1545" y="328"/>
                    </a:lnTo>
                    <a:lnTo>
                      <a:pt x="1545" y="329"/>
                    </a:lnTo>
                    <a:lnTo>
                      <a:pt x="1545" y="332"/>
                    </a:lnTo>
                    <a:lnTo>
                      <a:pt x="1547" y="332"/>
                    </a:lnTo>
                    <a:lnTo>
                      <a:pt x="1547" y="332"/>
                    </a:lnTo>
                    <a:lnTo>
                      <a:pt x="1547" y="333"/>
                    </a:lnTo>
                    <a:lnTo>
                      <a:pt x="1545" y="335"/>
                    </a:lnTo>
                    <a:lnTo>
                      <a:pt x="1543" y="337"/>
                    </a:lnTo>
                    <a:lnTo>
                      <a:pt x="1543" y="337"/>
                    </a:lnTo>
                    <a:lnTo>
                      <a:pt x="1543" y="339"/>
                    </a:lnTo>
                    <a:lnTo>
                      <a:pt x="1544" y="340"/>
                    </a:lnTo>
                    <a:lnTo>
                      <a:pt x="1543" y="341"/>
                    </a:lnTo>
                    <a:lnTo>
                      <a:pt x="1541" y="341"/>
                    </a:lnTo>
                    <a:lnTo>
                      <a:pt x="1540" y="343"/>
                    </a:lnTo>
                    <a:lnTo>
                      <a:pt x="1536" y="343"/>
                    </a:lnTo>
                    <a:lnTo>
                      <a:pt x="1533" y="345"/>
                    </a:lnTo>
                    <a:lnTo>
                      <a:pt x="1528" y="347"/>
                    </a:lnTo>
                    <a:lnTo>
                      <a:pt x="1525" y="348"/>
                    </a:lnTo>
                    <a:lnTo>
                      <a:pt x="1525" y="350"/>
                    </a:lnTo>
                    <a:lnTo>
                      <a:pt x="1522" y="352"/>
                    </a:lnTo>
                    <a:lnTo>
                      <a:pt x="1522" y="354"/>
                    </a:lnTo>
                    <a:lnTo>
                      <a:pt x="1518" y="356"/>
                    </a:lnTo>
                    <a:lnTo>
                      <a:pt x="1515" y="359"/>
                    </a:lnTo>
                    <a:lnTo>
                      <a:pt x="1511" y="363"/>
                    </a:lnTo>
                    <a:lnTo>
                      <a:pt x="1510" y="363"/>
                    </a:lnTo>
                    <a:lnTo>
                      <a:pt x="1509" y="365"/>
                    </a:lnTo>
                    <a:lnTo>
                      <a:pt x="1506" y="366"/>
                    </a:lnTo>
                    <a:lnTo>
                      <a:pt x="1500" y="371"/>
                    </a:lnTo>
                    <a:lnTo>
                      <a:pt x="1498" y="377"/>
                    </a:lnTo>
                    <a:lnTo>
                      <a:pt x="1495" y="378"/>
                    </a:lnTo>
                    <a:lnTo>
                      <a:pt x="1494" y="379"/>
                    </a:lnTo>
                    <a:lnTo>
                      <a:pt x="1492" y="381"/>
                    </a:lnTo>
                    <a:lnTo>
                      <a:pt x="1491" y="382"/>
                    </a:lnTo>
                    <a:lnTo>
                      <a:pt x="1487" y="385"/>
                    </a:lnTo>
                    <a:lnTo>
                      <a:pt x="1484" y="388"/>
                    </a:lnTo>
                    <a:lnTo>
                      <a:pt x="1483" y="389"/>
                    </a:lnTo>
                    <a:lnTo>
                      <a:pt x="1483" y="389"/>
                    </a:lnTo>
                    <a:lnTo>
                      <a:pt x="1481" y="389"/>
                    </a:lnTo>
                    <a:lnTo>
                      <a:pt x="1479" y="390"/>
                    </a:lnTo>
                    <a:lnTo>
                      <a:pt x="1476" y="389"/>
                    </a:lnTo>
                    <a:lnTo>
                      <a:pt x="1473" y="393"/>
                    </a:lnTo>
                    <a:lnTo>
                      <a:pt x="1471" y="393"/>
                    </a:lnTo>
                    <a:lnTo>
                      <a:pt x="1468" y="393"/>
                    </a:lnTo>
                    <a:lnTo>
                      <a:pt x="1467" y="393"/>
                    </a:lnTo>
                    <a:lnTo>
                      <a:pt x="1467" y="393"/>
                    </a:lnTo>
                    <a:lnTo>
                      <a:pt x="1465" y="394"/>
                    </a:lnTo>
                    <a:lnTo>
                      <a:pt x="1467" y="394"/>
                    </a:lnTo>
                    <a:lnTo>
                      <a:pt x="1468" y="396"/>
                    </a:lnTo>
                    <a:lnTo>
                      <a:pt x="1468" y="397"/>
                    </a:lnTo>
                    <a:lnTo>
                      <a:pt x="1468" y="399"/>
                    </a:lnTo>
                    <a:lnTo>
                      <a:pt x="1467" y="401"/>
                    </a:lnTo>
                    <a:lnTo>
                      <a:pt x="1465" y="404"/>
                    </a:lnTo>
                    <a:lnTo>
                      <a:pt x="1462" y="405"/>
                    </a:lnTo>
                    <a:lnTo>
                      <a:pt x="1457" y="409"/>
                    </a:lnTo>
                    <a:lnTo>
                      <a:pt x="1457" y="409"/>
                    </a:lnTo>
                    <a:lnTo>
                      <a:pt x="1457" y="411"/>
                    </a:lnTo>
                    <a:lnTo>
                      <a:pt x="1453" y="422"/>
                    </a:lnTo>
                    <a:lnTo>
                      <a:pt x="1453" y="426"/>
                    </a:lnTo>
                    <a:lnTo>
                      <a:pt x="1452" y="433"/>
                    </a:lnTo>
                    <a:lnTo>
                      <a:pt x="1452" y="435"/>
                    </a:lnTo>
                    <a:lnTo>
                      <a:pt x="1452" y="441"/>
                    </a:lnTo>
                    <a:lnTo>
                      <a:pt x="1453" y="446"/>
                    </a:lnTo>
                    <a:lnTo>
                      <a:pt x="1456" y="454"/>
                    </a:lnTo>
                    <a:lnTo>
                      <a:pt x="1456" y="457"/>
                    </a:lnTo>
                    <a:lnTo>
                      <a:pt x="1457" y="469"/>
                    </a:lnTo>
                    <a:lnTo>
                      <a:pt x="1458" y="471"/>
                    </a:lnTo>
                    <a:lnTo>
                      <a:pt x="1458" y="473"/>
                    </a:lnTo>
                    <a:lnTo>
                      <a:pt x="1460" y="475"/>
                    </a:lnTo>
                    <a:lnTo>
                      <a:pt x="1461" y="476"/>
                    </a:lnTo>
                    <a:lnTo>
                      <a:pt x="1461" y="479"/>
                    </a:lnTo>
                    <a:lnTo>
                      <a:pt x="1462" y="486"/>
                    </a:lnTo>
                    <a:lnTo>
                      <a:pt x="1462" y="492"/>
                    </a:lnTo>
                    <a:lnTo>
                      <a:pt x="1462" y="494"/>
                    </a:lnTo>
                    <a:lnTo>
                      <a:pt x="1462" y="495"/>
                    </a:lnTo>
                    <a:lnTo>
                      <a:pt x="1464" y="496"/>
                    </a:lnTo>
                    <a:lnTo>
                      <a:pt x="1465" y="498"/>
                    </a:lnTo>
                    <a:lnTo>
                      <a:pt x="1465" y="499"/>
                    </a:lnTo>
                    <a:lnTo>
                      <a:pt x="1465" y="499"/>
                    </a:lnTo>
                    <a:lnTo>
                      <a:pt x="1467" y="499"/>
                    </a:lnTo>
                    <a:lnTo>
                      <a:pt x="1471" y="496"/>
                    </a:lnTo>
                    <a:lnTo>
                      <a:pt x="1473" y="494"/>
                    </a:lnTo>
                    <a:lnTo>
                      <a:pt x="1473" y="492"/>
                    </a:lnTo>
                    <a:lnTo>
                      <a:pt x="1475" y="491"/>
                    </a:lnTo>
                    <a:lnTo>
                      <a:pt x="1477" y="490"/>
                    </a:lnTo>
                    <a:lnTo>
                      <a:pt x="1480" y="487"/>
                    </a:lnTo>
                    <a:lnTo>
                      <a:pt x="1483" y="483"/>
                    </a:lnTo>
                    <a:lnTo>
                      <a:pt x="1484" y="480"/>
                    </a:lnTo>
                    <a:lnTo>
                      <a:pt x="1484" y="479"/>
                    </a:lnTo>
                    <a:lnTo>
                      <a:pt x="1484" y="477"/>
                    </a:lnTo>
                    <a:lnTo>
                      <a:pt x="1484" y="475"/>
                    </a:lnTo>
                    <a:lnTo>
                      <a:pt x="1486" y="473"/>
                    </a:lnTo>
                    <a:lnTo>
                      <a:pt x="1486" y="471"/>
                    </a:lnTo>
                    <a:lnTo>
                      <a:pt x="1486" y="471"/>
                    </a:lnTo>
                    <a:lnTo>
                      <a:pt x="1484" y="469"/>
                    </a:lnTo>
                    <a:lnTo>
                      <a:pt x="1484" y="469"/>
                    </a:lnTo>
                    <a:lnTo>
                      <a:pt x="1486" y="468"/>
                    </a:lnTo>
                    <a:lnTo>
                      <a:pt x="1487" y="469"/>
                    </a:lnTo>
                    <a:lnTo>
                      <a:pt x="1487" y="471"/>
                    </a:lnTo>
                    <a:lnTo>
                      <a:pt x="1488" y="471"/>
                    </a:lnTo>
                    <a:lnTo>
                      <a:pt x="1490" y="468"/>
                    </a:lnTo>
                    <a:lnTo>
                      <a:pt x="1492" y="468"/>
                    </a:lnTo>
                    <a:lnTo>
                      <a:pt x="1498" y="465"/>
                    </a:lnTo>
                    <a:lnTo>
                      <a:pt x="1499" y="465"/>
                    </a:lnTo>
                    <a:lnTo>
                      <a:pt x="1502" y="467"/>
                    </a:lnTo>
                    <a:lnTo>
                      <a:pt x="1502" y="467"/>
                    </a:lnTo>
                    <a:lnTo>
                      <a:pt x="1502" y="465"/>
                    </a:lnTo>
                    <a:lnTo>
                      <a:pt x="1500" y="464"/>
                    </a:lnTo>
                    <a:lnTo>
                      <a:pt x="1500" y="462"/>
                    </a:lnTo>
                    <a:lnTo>
                      <a:pt x="1502" y="461"/>
                    </a:lnTo>
                    <a:lnTo>
                      <a:pt x="1500" y="460"/>
                    </a:lnTo>
                    <a:lnTo>
                      <a:pt x="1500" y="458"/>
                    </a:lnTo>
                    <a:lnTo>
                      <a:pt x="1500" y="457"/>
                    </a:lnTo>
                    <a:lnTo>
                      <a:pt x="1500" y="453"/>
                    </a:lnTo>
                    <a:lnTo>
                      <a:pt x="1502" y="452"/>
                    </a:lnTo>
                    <a:lnTo>
                      <a:pt x="1503" y="450"/>
                    </a:lnTo>
                    <a:lnTo>
                      <a:pt x="1505" y="449"/>
                    </a:lnTo>
                    <a:lnTo>
                      <a:pt x="1507" y="448"/>
                    </a:lnTo>
                    <a:lnTo>
                      <a:pt x="1510" y="445"/>
                    </a:lnTo>
                    <a:lnTo>
                      <a:pt x="1513" y="445"/>
                    </a:lnTo>
                    <a:lnTo>
                      <a:pt x="1514" y="445"/>
                    </a:lnTo>
                    <a:lnTo>
                      <a:pt x="1517" y="446"/>
                    </a:lnTo>
                    <a:lnTo>
                      <a:pt x="1521" y="446"/>
                    </a:lnTo>
                    <a:lnTo>
                      <a:pt x="1521" y="445"/>
                    </a:lnTo>
                    <a:lnTo>
                      <a:pt x="1524" y="443"/>
                    </a:lnTo>
                    <a:lnTo>
                      <a:pt x="1526" y="442"/>
                    </a:lnTo>
                    <a:lnTo>
                      <a:pt x="1525" y="439"/>
                    </a:lnTo>
                    <a:lnTo>
                      <a:pt x="1525" y="438"/>
                    </a:lnTo>
                    <a:lnTo>
                      <a:pt x="1522" y="435"/>
                    </a:lnTo>
                    <a:lnTo>
                      <a:pt x="1522" y="435"/>
                    </a:lnTo>
                    <a:lnTo>
                      <a:pt x="1521" y="433"/>
                    </a:lnTo>
                    <a:lnTo>
                      <a:pt x="1521" y="430"/>
                    </a:lnTo>
                    <a:lnTo>
                      <a:pt x="1522" y="427"/>
                    </a:lnTo>
                    <a:lnTo>
                      <a:pt x="1524" y="424"/>
                    </a:lnTo>
                    <a:lnTo>
                      <a:pt x="1525" y="420"/>
                    </a:lnTo>
                    <a:lnTo>
                      <a:pt x="1526" y="420"/>
                    </a:lnTo>
                    <a:lnTo>
                      <a:pt x="1528" y="419"/>
                    </a:lnTo>
                    <a:lnTo>
                      <a:pt x="1529" y="419"/>
                    </a:lnTo>
                    <a:lnTo>
                      <a:pt x="1530" y="418"/>
                    </a:lnTo>
                    <a:lnTo>
                      <a:pt x="1530" y="416"/>
                    </a:lnTo>
                    <a:lnTo>
                      <a:pt x="1532" y="415"/>
                    </a:lnTo>
                    <a:lnTo>
                      <a:pt x="1532" y="415"/>
                    </a:lnTo>
                    <a:lnTo>
                      <a:pt x="1534" y="415"/>
                    </a:lnTo>
                    <a:lnTo>
                      <a:pt x="1536" y="413"/>
                    </a:lnTo>
                    <a:lnTo>
                      <a:pt x="1536" y="413"/>
                    </a:lnTo>
                    <a:lnTo>
                      <a:pt x="1536" y="415"/>
                    </a:lnTo>
                    <a:lnTo>
                      <a:pt x="1534" y="416"/>
                    </a:lnTo>
                    <a:lnTo>
                      <a:pt x="1533" y="416"/>
                    </a:lnTo>
                    <a:lnTo>
                      <a:pt x="1532" y="419"/>
                    </a:lnTo>
                    <a:lnTo>
                      <a:pt x="1534" y="422"/>
                    </a:lnTo>
                    <a:lnTo>
                      <a:pt x="1536" y="422"/>
                    </a:lnTo>
                    <a:lnTo>
                      <a:pt x="1536" y="422"/>
                    </a:lnTo>
                    <a:lnTo>
                      <a:pt x="1539" y="420"/>
                    </a:lnTo>
                    <a:lnTo>
                      <a:pt x="1539" y="419"/>
                    </a:lnTo>
                    <a:lnTo>
                      <a:pt x="1540" y="419"/>
                    </a:lnTo>
                    <a:lnTo>
                      <a:pt x="1539" y="415"/>
                    </a:lnTo>
                    <a:lnTo>
                      <a:pt x="1539" y="413"/>
                    </a:lnTo>
                    <a:lnTo>
                      <a:pt x="1539" y="411"/>
                    </a:lnTo>
                    <a:lnTo>
                      <a:pt x="1537" y="411"/>
                    </a:lnTo>
                    <a:lnTo>
                      <a:pt x="1536" y="411"/>
                    </a:lnTo>
                    <a:lnTo>
                      <a:pt x="1534" y="411"/>
                    </a:lnTo>
                    <a:lnTo>
                      <a:pt x="1534" y="409"/>
                    </a:lnTo>
                    <a:lnTo>
                      <a:pt x="1533" y="409"/>
                    </a:lnTo>
                    <a:lnTo>
                      <a:pt x="1533" y="408"/>
                    </a:lnTo>
                    <a:lnTo>
                      <a:pt x="1533" y="405"/>
                    </a:lnTo>
                    <a:lnTo>
                      <a:pt x="1533" y="404"/>
                    </a:lnTo>
                    <a:lnTo>
                      <a:pt x="1533" y="403"/>
                    </a:lnTo>
                    <a:lnTo>
                      <a:pt x="1533" y="401"/>
                    </a:lnTo>
                    <a:lnTo>
                      <a:pt x="1533" y="400"/>
                    </a:lnTo>
                    <a:lnTo>
                      <a:pt x="1536" y="399"/>
                    </a:lnTo>
                    <a:lnTo>
                      <a:pt x="1537" y="397"/>
                    </a:lnTo>
                    <a:lnTo>
                      <a:pt x="1539" y="396"/>
                    </a:lnTo>
                    <a:lnTo>
                      <a:pt x="1539" y="394"/>
                    </a:lnTo>
                    <a:lnTo>
                      <a:pt x="1539" y="393"/>
                    </a:lnTo>
                    <a:lnTo>
                      <a:pt x="1537" y="392"/>
                    </a:lnTo>
                    <a:lnTo>
                      <a:pt x="1533" y="390"/>
                    </a:lnTo>
                    <a:lnTo>
                      <a:pt x="1532" y="390"/>
                    </a:lnTo>
                    <a:lnTo>
                      <a:pt x="1530" y="392"/>
                    </a:lnTo>
                    <a:lnTo>
                      <a:pt x="1530" y="393"/>
                    </a:lnTo>
                    <a:lnTo>
                      <a:pt x="1529" y="394"/>
                    </a:lnTo>
                    <a:lnTo>
                      <a:pt x="1529" y="394"/>
                    </a:lnTo>
                    <a:lnTo>
                      <a:pt x="1529" y="393"/>
                    </a:lnTo>
                    <a:lnTo>
                      <a:pt x="1526" y="393"/>
                    </a:lnTo>
                    <a:lnTo>
                      <a:pt x="1525" y="392"/>
                    </a:lnTo>
                    <a:lnTo>
                      <a:pt x="1525" y="392"/>
                    </a:lnTo>
                    <a:lnTo>
                      <a:pt x="1525" y="390"/>
                    </a:lnTo>
                    <a:lnTo>
                      <a:pt x="1524" y="389"/>
                    </a:lnTo>
                    <a:lnTo>
                      <a:pt x="1525" y="385"/>
                    </a:lnTo>
                    <a:lnTo>
                      <a:pt x="1526" y="382"/>
                    </a:lnTo>
                    <a:lnTo>
                      <a:pt x="1529" y="378"/>
                    </a:lnTo>
                    <a:lnTo>
                      <a:pt x="1532" y="377"/>
                    </a:lnTo>
                    <a:lnTo>
                      <a:pt x="1534" y="374"/>
                    </a:lnTo>
                    <a:lnTo>
                      <a:pt x="1534" y="374"/>
                    </a:lnTo>
                    <a:lnTo>
                      <a:pt x="1536" y="374"/>
                    </a:lnTo>
                    <a:lnTo>
                      <a:pt x="1536" y="373"/>
                    </a:lnTo>
                    <a:lnTo>
                      <a:pt x="1534" y="371"/>
                    </a:lnTo>
                    <a:lnTo>
                      <a:pt x="1536" y="371"/>
                    </a:lnTo>
                    <a:lnTo>
                      <a:pt x="1536" y="371"/>
                    </a:lnTo>
                    <a:lnTo>
                      <a:pt x="1537" y="371"/>
                    </a:lnTo>
                    <a:lnTo>
                      <a:pt x="1539" y="369"/>
                    </a:lnTo>
                    <a:lnTo>
                      <a:pt x="1539" y="365"/>
                    </a:lnTo>
                    <a:lnTo>
                      <a:pt x="1540" y="362"/>
                    </a:lnTo>
                    <a:lnTo>
                      <a:pt x="1540" y="360"/>
                    </a:lnTo>
                    <a:lnTo>
                      <a:pt x="1540" y="359"/>
                    </a:lnTo>
                    <a:lnTo>
                      <a:pt x="1541" y="358"/>
                    </a:lnTo>
                    <a:lnTo>
                      <a:pt x="1543" y="358"/>
                    </a:lnTo>
                    <a:lnTo>
                      <a:pt x="1544" y="356"/>
                    </a:lnTo>
                    <a:lnTo>
                      <a:pt x="1544" y="356"/>
                    </a:lnTo>
                    <a:lnTo>
                      <a:pt x="1544" y="355"/>
                    </a:lnTo>
                    <a:lnTo>
                      <a:pt x="1547" y="356"/>
                    </a:lnTo>
                    <a:lnTo>
                      <a:pt x="1547" y="356"/>
                    </a:lnTo>
                    <a:lnTo>
                      <a:pt x="1548" y="356"/>
                    </a:lnTo>
                    <a:lnTo>
                      <a:pt x="1548" y="358"/>
                    </a:lnTo>
                    <a:lnTo>
                      <a:pt x="1549" y="356"/>
                    </a:lnTo>
                    <a:lnTo>
                      <a:pt x="1551" y="355"/>
                    </a:lnTo>
                    <a:lnTo>
                      <a:pt x="1552" y="355"/>
                    </a:lnTo>
                    <a:lnTo>
                      <a:pt x="1553" y="355"/>
                    </a:lnTo>
                    <a:lnTo>
                      <a:pt x="1555" y="356"/>
                    </a:lnTo>
                    <a:lnTo>
                      <a:pt x="1556" y="359"/>
                    </a:lnTo>
                    <a:lnTo>
                      <a:pt x="1556" y="359"/>
                    </a:lnTo>
                    <a:lnTo>
                      <a:pt x="1558" y="359"/>
                    </a:lnTo>
                    <a:lnTo>
                      <a:pt x="1559" y="359"/>
                    </a:lnTo>
                    <a:lnTo>
                      <a:pt x="1559" y="358"/>
                    </a:lnTo>
                    <a:lnTo>
                      <a:pt x="1559" y="355"/>
                    </a:lnTo>
                    <a:lnTo>
                      <a:pt x="1560" y="354"/>
                    </a:lnTo>
                    <a:lnTo>
                      <a:pt x="1562" y="354"/>
                    </a:lnTo>
                    <a:lnTo>
                      <a:pt x="1563" y="352"/>
                    </a:lnTo>
                    <a:lnTo>
                      <a:pt x="1566" y="352"/>
                    </a:lnTo>
                    <a:lnTo>
                      <a:pt x="1570" y="351"/>
                    </a:lnTo>
                    <a:lnTo>
                      <a:pt x="1571" y="348"/>
                    </a:lnTo>
                    <a:lnTo>
                      <a:pt x="1574" y="348"/>
                    </a:lnTo>
                    <a:lnTo>
                      <a:pt x="1574" y="350"/>
                    </a:lnTo>
                    <a:lnTo>
                      <a:pt x="1573" y="351"/>
                    </a:lnTo>
                    <a:lnTo>
                      <a:pt x="1573" y="354"/>
                    </a:lnTo>
                    <a:lnTo>
                      <a:pt x="1571" y="355"/>
                    </a:lnTo>
                    <a:lnTo>
                      <a:pt x="1571" y="356"/>
                    </a:lnTo>
                    <a:lnTo>
                      <a:pt x="1571" y="358"/>
                    </a:lnTo>
                    <a:lnTo>
                      <a:pt x="1573" y="359"/>
                    </a:lnTo>
                    <a:lnTo>
                      <a:pt x="1573" y="359"/>
                    </a:lnTo>
                    <a:lnTo>
                      <a:pt x="1574" y="359"/>
                    </a:lnTo>
                    <a:lnTo>
                      <a:pt x="1575" y="358"/>
                    </a:lnTo>
                    <a:lnTo>
                      <a:pt x="1581" y="351"/>
                    </a:lnTo>
                    <a:lnTo>
                      <a:pt x="1583" y="350"/>
                    </a:lnTo>
                    <a:lnTo>
                      <a:pt x="1589" y="348"/>
                    </a:lnTo>
                    <a:lnTo>
                      <a:pt x="1590" y="348"/>
                    </a:lnTo>
                    <a:lnTo>
                      <a:pt x="1594" y="347"/>
                    </a:lnTo>
                    <a:lnTo>
                      <a:pt x="1598" y="347"/>
                    </a:lnTo>
                    <a:lnTo>
                      <a:pt x="1600" y="347"/>
                    </a:lnTo>
                    <a:lnTo>
                      <a:pt x="1601" y="347"/>
                    </a:lnTo>
                    <a:lnTo>
                      <a:pt x="1606" y="347"/>
                    </a:lnTo>
                    <a:lnTo>
                      <a:pt x="1606" y="347"/>
                    </a:lnTo>
                    <a:lnTo>
                      <a:pt x="1611" y="348"/>
                    </a:lnTo>
                    <a:lnTo>
                      <a:pt x="1613" y="352"/>
                    </a:lnTo>
                    <a:lnTo>
                      <a:pt x="1613" y="352"/>
                    </a:lnTo>
                    <a:lnTo>
                      <a:pt x="1613" y="352"/>
                    </a:lnTo>
                    <a:lnTo>
                      <a:pt x="1613" y="354"/>
                    </a:lnTo>
                    <a:lnTo>
                      <a:pt x="1615" y="355"/>
                    </a:lnTo>
                    <a:lnTo>
                      <a:pt x="1615" y="355"/>
                    </a:lnTo>
                    <a:lnTo>
                      <a:pt x="1617" y="356"/>
                    </a:lnTo>
                    <a:lnTo>
                      <a:pt x="1619" y="356"/>
                    </a:lnTo>
                    <a:lnTo>
                      <a:pt x="1620" y="356"/>
                    </a:lnTo>
                    <a:lnTo>
                      <a:pt x="1620" y="355"/>
                    </a:lnTo>
                    <a:lnTo>
                      <a:pt x="1621" y="352"/>
                    </a:lnTo>
                    <a:lnTo>
                      <a:pt x="1621" y="351"/>
                    </a:lnTo>
                    <a:lnTo>
                      <a:pt x="1621" y="350"/>
                    </a:lnTo>
                    <a:lnTo>
                      <a:pt x="1621" y="350"/>
                    </a:lnTo>
                    <a:lnTo>
                      <a:pt x="1624" y="348"/>
                    </a:lnTo>
                    <a:lnTo>
                      <a:pt x="1626" y="347"/>
                    </a:lnTo>
                    <a:lnTo>
                      <a:pt x="1632" y="344"/>
                    </a:lnTo>
                    <a:lnTo>
                      <a:pt x="1635" y="341"/>
                    </a:lnTo>
                    <a:lnTo>
                      <a:pt x="1636" y="341"/>
                    </a:lnTo>
                    <a:lnTo>
                      <a:pt x="1636" y="341"/>
                    </a:lnTo>
                    <a:lnTo>
                      <a:pt x="1638" y="341"/>
                    </a:lnTo>
                    <a:lnTo>
                      <a:pt x="1639" y="340"/>
                    </a:lnTo>
                    <a:lnTo>
                      <a:pt x="1640" y="339"/>
                    </a:lnTo>
                    <a:lnTo>
                      <a:pt x="1642" y="339"/>
                    </a:lnTo>
                    <a:lnTo>
                      <a:pt x="1642" y="337"/>
                    </a:lnTo>
                    <a:lnTo>
                      <a:pt x="1642" y="336"/>
                    </a:lnTo>
                    <a:lnTo>
                      <a:pt x="1643" y="336"/>
                    </a:lnTo>
                    <a:lnTo>
                      <a:pt x="1645" y="336"/>
                    </a:lnTo>
                    <a:lnTo>
                      <a:pt x="1646" y="335"/>
                    </a:lnTo>
                    <a:lnTo>
                      <a:pt x="1646" y="335"/>
                    </a:lnTo>
                    <a:lnTo>
                      <a:pt x="1646" y="333"/>
                    </a:lnTo>
                    <a:lnTo>
                      <a:pt x="1647" y="333"/>
                    </a:lnTo>
                    <a:lnTo>
                      <a:pt x="1647" y="335"/>
                    </a:lnTo>
                    <a:lnTo>
                      <a:pt x="1649" y="333"/>
                    </a:lnTo>
                    <a:lnTo>
                      <a:pt x="1647" y="333"/>
                    </a:lnTo>
                    <a:lnTo>
                      <a:pt x="1647" y="332"/>
                    </a:lnTo>
                    <a:lnTo>
                      <a:pt x="1647" y="330"/>
                    </a:lnTo>
                    <a:lnTo>
                      <a:pt x="1650" y="332"/>
                    </a:lnTo>
                    <a:lnTo>
                      <a:pt x="1650" y="332"/>
                    </a:lnTo>
                    <a:lnTo>
                      <a:pt x="1654" y="329"/>
                    </a:lnTo>
                    <a:lnTo>
                      <a:pt x="1657" y="326"/>
                    </a:lnTo>
                    <a:lnTo>
                      <a:pt x="1658" y="328"/>
                    </a:lnTo>
                    <a:lnTo>
                      <a:pt x="1662" y="325"/>
                    </a:lnTo>
                    <a:lnTo>
                      <a:pt x="1664" y="325"/>
                    </a:lnTo>
                    <a:lnTo>
                      <a:pt x="1666" y="325"/>
                    </a:lnTo>
                    <a:lnTo>
                      <a:pt x="1668" y="324"/>
                    </a:lnTo>
                    <a:lnTo>
                      <a:pt x="1669" y="322"/>
                    </a:lnTo>
                    <a:lnTo>
                      <a:pt x="1669" y="322"/>
                    </a:lnTo>
                    <a:lnTo>
                      <a:pt x="1674" y="321"/>
                    </a:lnTo>
                    <a:lnTo>
                      <a:pt x="1674" y="320"/>
                    </a:lnTo>
                    <a:lnTo>
                      <a:pt x="1676" y="320"/>
                    </a:lnTo>
                    <a:lnTo>
                      <a:pt x="1677" y="320"/>
                    </a:lnTo>
                    <a:lnTo>
                      <a:pt x="1679" y="318"/>
                    </a:lnTo>
                    <a:lnTo>
                      <a:pt x="1687" y="316"/>
                    </a:lnTo>
                    <a:lnTo>
                      <a:pt x="1688" y="314"/>
                    </a:lnTo>
                    <a:lnTo>
                      <a:pt x="1691" y="313"/>
                    </a:lnTo>
                    <a:lnTo>
                      <a:pt x="1693" y="313"/>
                    </a:lnTo>
                    <a:lnTo>
                      <a:pt x="1696" y="311"/>
                    </a:lnTo>
                    <a:lnTo>
                      <a:pt x="1696" y="311"/>
                    </a:lnTo>
                    <a:lnTo>
                      <a:pt x="1695" y="311"/>
                    </a:lnTo>
                    <a:lnTo>
                      <a:pt x="1693" y="310"/>
                    </a:lnTo>
                    <a:lnTo>
                      <a:pt x="1693" y="310"/>
                    </a:lnTo>
                    <a:lnTo>
                      <a:pt x="1695" y="309"/>
                    </a:lnTo>
                    <a:lnTo>
                      <a:pt x="1695" y="309"/>
                    </a:lnTo>
                    <a:lnTo>
                      <a:pt x="1695" y="307"/>
                    </a:lnTo>
                    <a:lnTo>
                      <a:pt x="1696" y="309"/>
                    </a:lnTo>
                    <a:lnTo>
                      <a:pt x="1698" y="309"/>
                    </a:lnTo>
                    <a:lnTo>
                      <a:pt x="1698" y="307"/>
                    </a:lnTo>
                    <a:lnTo>
                      <a:pt x="1698" y="309"/>
                    </a:lnTo>
                    <a:lnTo>
                      <a:pt x="1699" y="309"/>
                    </a:lnTo>
                    <a:lnTo>
                      <a:pt x="1698" y="310"/>
                    </a:lnTo>
                    <a:lnTo>
                      <a:pt x="1698" y="310"/>
                    </a:lnTo>
                    <a:lnTo>
                      <a:pt x="1698" y="311"/>
                    </a:lnTo>
                    <a:lnTo>
                      <a:pt x="1699" y="311"/>
                    </a:lnTo>
                    <a:lnTo>
                      <a:pt x="1702" y="311"/>
                    </a:lnTo>
                    <a:lnTo>
                      <a:pt x="1706" y="313"/>
                    </a:lnTo>
                    <a:lnTo>
                      <a:pt x="1717" y="316"/>
                    </a:lnTo>
                    <a:lnTo>
                      <a:pt x="1718" y="316"/>
                    </a:lnTo>
                    <a:lnTo>
                      <a:pt x="1718" y="317"/>
                    </a:lnTo>
                    <a:lnTo>
                      <a:pt x="1718" y="316"/>
                    </a:lnTo>
                    <a:lnTo>
                      <a:pt x="1719" y="314"/>
                    </a:lnTo>
                    <a:lnTo>
                      <a:pt x="1721" y="313"/>
                    </a:lnTo>
                    <a:lnTo>
                      <a:pt x="1722" y="311"/>
                    </a:lnTo>
                    <a:lnTo>
                      <a:pt x="1723" y="310"/>
                    </a:lnTo>
                    <a:lnTo>
                      <a:pt x="1723" y="309"/>
                    </a:lnTo>
                    <a:lnTo>
                      <a:pt x="1723" y="306"/>
                    </a:lnTo>
                    <a:lnTo>
                      <a:pt x="1721" y="306"/>
                    </a:lnTo>
                    <a:lnTo>
                      <a:pt x="1721" y="305"/>
                    </a:lnTo>
                    <a:lnTo>
                      <a:pt x="1719" y="305"/>
                    </a:lnTo>
                    <a:lnTo>
                      <a:pt x="1721" y="303"/>
                    </a:lnTo>
                    <a:lnTo>
                      <a:pt x="1722" y="303"/>
                    </a:lnTo>
                    <a:lnTo>
                      <a:pt x="1722" y="302"/>
                    </a:lnTo>
                    <a:lnTo>
                      <a:pt x="1721" y="301"/>
                    </a:lnTo>
                    <a:lnTo>
                      <a:pt x="1718" y="299"/>
                    </a:lnTo>
                    <a:lnTo>
                      <a:pt x="1717" y="298"/>
                    </a:lnTo>
                    <a:lnTo>
                      <a:pt x="1717" y="296"/>
                    </a:lnTo>
                    <a:lnTo>
                      <a:pt x="1715" y="295"/>
                    </a:lnTo>
                    <a:lnTo>
                      <a:pt x="1714" y="295"/>
                    </a:lnTo>
                    <a:lnTo>
                      <a:pt x="1715" y="296"/>
                    </a:lnTo>
                    <a:lnTo>
                      <a:pt x="1714" y="296"/>
                    </a:lnTo>
                    <a:lnTo>
                      <a:pt x="1714" y="296"/>
                    </a:lnTo>
                    <a:lnTo>
                      <a:pt x="1714" y="296"/>
                    </a:lnTo>
                    <a:lnTo>
                      <a:pt x="1714" y="295"/>
                    </a:lnTo>
                    <a:lnTo>
                      <a:pt x="1712" y="294"/>
                    </a:lnTo>
                    <a:lnTo>
                      <a:pt x="1711" y="294"/>
                    </a:lnTo>
                    <a:lnTo>
                      <a:pt x="1711" y="294"/>
                    </a:lnTo>
                    <a:lnTo>
                      <a:pt x="1712" y="292"/>
                    </a:lnTo>
                    <a:lnTo>
                      <a:pt x="1714" y="292"/>
                    </a:lnTo>
                    <a:lnTo>
                      <a:pt x="1714" y="292"/>
                    </a:lnTo>
                    <a:lnTo>
                      <a:pt x="1714" y="290"/>
                    </a:lnTo>
                    <a:lnTo>
                      <a:pt x="1712" y="287"/>
                    </a:lnTo>
                    <a:lnTo>
                      <a:pt x="1711" y="287"/>
                    </a:lnTo>
                    <a:lnTo>
                      <a:pt x="1711" y="286"/>
                    </a:lnTo>
                    <a:lnTo>
                      <a:pt x="1711" y="284"/>
                    </a:lnTo>
                    <a:lnTo>
                      <a:pt x="1711" y="284"/>
                    </a:lnTo>
                    <a:lnTo>
                      <a:pt x="1710" y="282"/>
                    </a:lnTo>
                    <a:lnTo>
                      <a:pt x="1710" y="280"/>
                    </a:lnTo>
                    <a:lnTo>
                      <a:pt x="1708" y="280"/>
                    </a:lnTo>
                    <a:lnTo>
                      <a:pt x="1707" y="280"/>
                    </a:lnTo>
                    <a:lnTo>
                      <a:pt x="1707" y="282"/>
                    </a:lnTo>
                    <a:lnTo>
                      <a:pt x="1706" y="283"/>
                    </a:lnTo>
                    <a:lnTo>
                      <a:pt x="1706" y="282"/>
                    </a:lnTo>
                    <a:lnTo>
                      <a:pt x="1702" y="280"/>
                    </a:lnTo>
                    <a:lnTo>
                      <a:pt x="1699" y="279"/>
                    </a:lnTo>
                    <a:lnTo>
                      <a:pt x="1699" y="276"/>
                    </a:lnTo>
                    <a:lnTo>
                      <a:pt x="1700" y="273"/>
                    </a:lnTo>
                    <a:lnTo>
                      <a:pt x="1699" y="272"/>
                    </a:lnTo>
                    <a:lnTo>
                      <a:pt x="1699" y="272"/>
                    </a:lnTo>
                    <a:lnTo>
                      <a:pt x="1695" y="273"/>
                    </a:lnTo>
                    <a:lnTo>
                      <a:pt x="1692" y="275"/>
                    </a:lnTo>
                    <a:lnTo>
                      <a:pt x="1691" y="275"/>
                    </a:lnTo>
                    <a:lnTo>
                      <a:pt x="1689" y="273"/>
                    </a:lnTo>
                    <a:lnTo>
                      <a:pt x="1684" y="276"/>
                    </a:lnTo>
                    <a:lnTo>
                      <a:pt x="1685" y="275"/>
                    </a:lnTo>
                    <a:lnTo>
                      <a:pt x="1687" y="275"/>
                    </a:lnTo>
                    <a:lnTo>
                      <a:pt x="1687" y="273"/>
                    </a:lnTo>
                    <a:lnTo>
                      <a:pt x="1687" y="272"/>
                    </a:lnTo>
                    <a:lnTo>
                      <a:pt x="1685" y="271"/>
                    </a:lnTo>
                    <a:lnTo>
                      <a:pt x="1685" y="271"/>
                    </a:lnTo>
                    <a:lnTo>
                      <a:pt x="1684" y="269"/>
                    </a:lnTo>
                    <a:lnTo>
                      <a:pt x="1683" y="271"/>
                    </a:lnTo>
                    <a:lnTo>
                      <a:pt x="1681" y="271"/>
                    </a:lnTo>
                    <a:lnTo>
                      <a:pt x="1680" y="272"/>
                    </a:lnTo>
                    <a:lnTo>
                      <a:pt x="1676" y="272"/>
                    </a:lnTo>
                    <a:lnTo>
                      <a:pt x="1673" y="272"/>
                    </a:lnTo>
                    <a:lnTo>
                      <a:pt x="1668" y="273"/>
                    </a:lnTo>
                    <a:lnTo>
                      <a:pt x="1666" y="273"/>
                    </a:lnTo>
                    <a:lnTo>
                      <a:pt x="1673" y="272"/>
                    </a:lnTo>
                    <a:lnTo>
                      <a:pt x="1676" y="272"/>
                    </a:lnTo>
                    <a:lnTo>
                      <a:pt x="1680" y="271"/>
                    </a:lnTo>
                    <a:lnTo>
                      <a:pt x="1684" y="269"/>
                    </a:lnTo>
                    <a:lnTo>
                      <a:pt x="1688" y="271"/>
                    </a:lnTo>
                    <a:lnTo>
                      <a:pt x="1689" y="271"/>
                    </a:lnTo>
                    <a:lnTo>
                      <a:pt x="1692" y="271"/>
                    </a:lnTo>
                    <a:lnTo>
                      <a:pt x="1695" y="272"/>
                    </a:lnTo>
                    <a:lnTo>
                      <a:pt x="1696" y="272"/>
                    </a:lnTo>
                    <a:lnTo>
                      <a:pt x="1698" y="271"/>
                    </a:lnTo>
                    <a:lnTo>
                      <a:pt x="1696" y="269"/>
                    </a:lnTo>
                    <a:lnTo>
                      <a:pt x="1695" y="268"/>
                    </a:lnTo>
                    <a:lnTo>
                      <a:pt x="1693" y="268"/>
                    </a:lnTo>
                    <a:lnTo>
                      <a:pt x="1691" y="268"/>
                    </a:lnTo>
                    <a:lnTo>
                      <a:pt x="1688" y="268"/>
                    </a:lnTo>
                    <a:lnTo>
                      <a:pt x="1687" y="267"/>
                    </a:lnTo>
                    <a:lnTo>
                      <a:pt x="1688" y="267"/>
                    </a:lnTo>
                    <a:lnTo>
                      <a:pt x="1691" y="268"/>
                    </a:lnTo>
                    <a:lnTo>
                      <a:pt x="1693" y="267"/>
                    </a:lnTo>
                    <a:lnTo>
                      <a:pt x="1696" y="268"/>
                    </a:lnTo>
                    <a:lnTo>
                      <a:pt x="1698" y="269"/>
                    </a:lnTo>
                    <a:lnTo>
                      <a:pt x="1698" y="269"/>
                    </a:lnTo>
                    <a:lnTo>
                      <a:pt x="1700" y="272"/>
                    </a:lnTo>
                    <a:lnTo>
                      <a:pt x="1703" y="273"/>
                    </a:lnTo>
                    <a:lnTo>
                      <a:pt x="1708" y="273"/>
                    </a:lnTo>
                    <a:lnTo>
                      <a:pt x="1711" y="275"/>
                    </a:lnTo>
                    <a:lnTo>
                      <a:pt x="1714" y="275"/>
                    </a:lnTo>
                    <a:lnTo>
                      <a:pt x="1719" y="272"/>
                    </a:lnTo>
                    <a:lnTo>
                      <a:pt x="1722" y="271"/>
                    </a:lnTo>
                    <a:lnTo>
                      <a:pt x="1725" y="269"/>
                    </a:lnTo>
                    <a:lnTo>
                      <a:pt x="1726" y="268"/>
                    </a:lnTo>
                    <a:lnTo>
                      <a:pt x="1729" y="267"/>
                    </a:lnTo>
                    <a:lnTo>
                      <a:pt x="1732" y="264"/>
                    </a:lnTo>
                    <a:lnTo>
                      <a:pt x="1733" y="264"/>
                    </a:lnTo>
                    <a:lnTo>
                      <a:pt x="1734" y="261"/>
                    </a:lnTo>
                    <a:lnTo>
                      <a:pt x="1734" y="260"/>
                    </a:lnTo>
                    <a:lnTo>
                      <a:pt x="1736" y="258"/>
                    </a:lnTo>
                    <a:lnTo>
                      <a:pt x="1736" y="257"/>
                    </a:lnTo>
                    <a:lnTo>
                      <a:pt x="1736" y="256"/>
                    </a:lnTo>
                    <a:lnTo>
                      <a:pt x="1734" y="256"/>
                    </a:lnTo>
                    <a:lnTo>
                      <a:pt x="1733" y="254"/>
                    </a:lnTo>
                    <a:lnTo>
                      <a:pt x="1732" y="253"/>
                    </a:lnTo>
                    <a:lnTo>
                      <a:pt x="1730" y="252"/>
                    </a:lnTo>
                    <a:lnTo>
                      <a:pt x="1730" y="249"/>
                    </a:lnTo>
                    <a:lnTo>
                      <a:pt x="1732" y="247"/>
                    </a:lnTo>
                    <a:lnTo>
                      <a:pt x="1732" y="246"/>
                    </a:lnTo>
                    <a:lnTo>
                      <a:pt x="1733" y="247"/>
                    </a:lnTo>
                    <a:lnTo>
                      <a:pt x="1734" y="246"/>
                    </a:lnTo>
                    <a:lnTo>
                      <a:pt x="1736" y="246"/>
                    </a:lnTo>
                    <a:lnTo>
                      <a:pt x="1736" y="245"/>
                    </a:lnTo>
                    <a:lnTo>
                      <a:pt x="1736" y="243"/>
                    </a:lnTo>
                    <a:lnTo>
                      <a:pt x="1737" y="243"/>
                    </a:lnTo>
                    <a:lnTo>
                      <a:pt x="1737" y="243"/>
                    </a:lnTo>
                    <a:lnTo>
                      <a:pt x="1737" y="242"/>
                    </a:lnTo>
                    <a:lnTo>
                      <a:pt x="1738" y="242"/>
                    </a:lnTo>
                    <a:lnTo>
                      <a:pt x="1738" y="243"/>
                    </a:lnTo>
                    <a:lnTo>
                      <a:pt x="1738" y="245"/>
                    </a:lnTo>
                    <a:lnTo>
                      <a:pt x="1740" y="246"/>
                    </a:lnTo>
                    <a:lnTo>
                      <a:pt x="1741" y="246"/>
                    </a:lnTo>
                    <a:lnTo>
                      <a:pt x="1741" y="246"/>
                    </a:lnTo>
                    <a:lnTo>
                      <a:pt x="1741" y="246"/>
                    </a:lnTo>
                    <a:lnTo>
                      <a:pt x="1742" y="245"/>
                    </a:lnTo>
                    <a:lnTo>
                      <a:pt x="1744" y="242"/>
                    </a:lnTo>
                    <a:lnTo>
                      <a:pt x="1745" y="242"/>
                    </a:lnTo>
                    <a:lnTo>
                      <a:pt x="1745" y="243"/>
                    </a:lnTo>
                    <a:lnTo>
                      <a:pt x="1744" y="246"/>
                    </a:lnTo>
                    <a:lnTo>
                      <a:pt x="1744" y="246"/>
                    </a:lnTo>
                    <a:lnTo>
                      <a:pt x="1744" y="247"/>
                    </a:lnTo>
                    <a:lnTo>
                      <a:pt x="1742" y="249"/>
                    </a:lnTo>
                    <a:lnTo>
                      <a:pt x="1742" y="249"/>
                    </a:lnTo>
                    <a:lnTo>
                      <a:pt x="1741" y="249"/>
                    </a:lnTo>
                    <a:lnTo>
                      <a:pt x="1740" y="249"/>
                    </a:lnTo>
                    <a:lnTo>
                      <a:pt x="1741" y="250"/>
                    </a:lnTo>
                    <a:lnTo>
                      <a:pt x="1742" y="252"/>
                    </a:lnTo>
                    <a:lnTo>
                      <a:pt x="1744" y="253"/>
                    </a:lnTo>
                    <a:lnTo>
                      <a:pt x="1745" y="254"/>
                    </a:lnTo>
                    <a:lnTo>
                      <a:pt x="1745" y="254"/>
                    </a:lnTo>
                    <a:lnTo>
                      <a:pt x="1745" y="254"/>
                    </a:lnTo>
                    <a:lnTo>
                      <a:pt x="1745" y="256"/>
                    </a:lnTo>
                    <a:lnTo>
                      <a:pt x="1745" y="257"/>
                    </a:lnTo>
                    <a:lnTo>
                      <a:pt x="1745" y="258"/>
                    </a:lnTo>
                    <a:lnTo>
                      <a:pt x="1746" y="258"/>
                    </a:lnTo>
                    <a:lnTo>
                      <a:pt x="1748" y="258"/>
                    </a:lnTo>
                    <a:lnTo>
                      <a:pt x="1755" y="258"/>
                    </a:lnTo>
                    <a:lnTo>
                      <a:pt x="1757" y="258"/>
                    </a:lnTo>
                    <a:lnTo>
                      <a:pt x="1760" y="257"/>
                    </a:lnTo>
                    <a:lnTo>
                      <a:pt x="1761" y="257"/>
                    </a:lnTo>
                    <a:lnTo>
                      <a:pt x="1763" y="257"/>
                    </a:lnTo>
                    <a:lnTo>
                      <a:pt x="1767" y="258"/>
                    </a:lnTo>
                    <a:lnTo>
                      <a:pt x="1772" y="260"/>
                    </a:lnTo>
                    <a:lnTo>
                      <a:pt x="1775" y="261"/>
                    </a:lnTo>
                    <a:lnTo>
                      <a:pt x="1775" y="264"/>
                    </a:lnTo>
                    <a:lnTo>
                      <a:pt x="1775" y="267"/>
                    </a:lnTo>
                    <a:lnTo>
                      <a:pt x="1775" y="267"/>
                    </a:lnTo>
                    <a:lnTo>
                      <a:pt x="1775" y="268"/>
                    </a:lnTo>
                    <a:lnTo>
                      <a:pt x="1776" y="269"/>
                    </a:lnTo>
                    <a:lnTo>
                      <a:pt x="1779" y="271"/>
                    </a:lnTo>
                    <a:lnTo>
                      <a:pt x="1779" y="271"/>
                    </a:lnTo>
                    <a:lnTo>
                      <a:pt x="1780" y="272"/>
                    </a:lnTo>
                    <a:lnTo>
                      <a:pt x="1780" y="272"/>
                    </a:lnTo>
                    <a:lnTo>
                      <a:pt x="1782" y="272"/>
                    </a:lnTo>
                    <a:lnTo>
                      <a:pt x="1783" y="272"/>
                    </a:lnTo>
                    <a:lnTo>
                      <a:pt x="1785" y="272"/>
                    </a:lnTo>
                    <a:lnTo>
                      <a:pt x="1787" y="272"/>
                    </a:lnTo>
                    <a:lnTo>
                      <a:pt x="1790" y="273"/>
                    </a:lnTo>
                    <a:lnTo>
                      <a:pt x="1793" y="275"/>
                    </a:lnTo>
                    <a:lnTo>
                      <a:pt x="1794" y="276"/>
                    </a:lnTo>
                    <a:lnTo>
                      <a:pt x="1797" y="277"/>
                    </a:lnTo>
                    <a:lnTo>
                      <a:pt x="1797" y="279"/>
                    </a:lnTo>
                    <a:lnTo>
                      <a:pt x="1799" y="280"/>
                    </a:lnTo>
                    <a:lnTo>
                      <a:pt x="1799" y="280"/>
                    </a:lnTo>
                    <a:lnTo>
                      <a:pt x="1801" y="280"/>
                    </a:lnTo>
                    <a:lnTo>
                      <a:pt x="1802" y="279"/>
                    </a:lnTo>
                    <a:lnTo>
                      <a:pt x="1804" y="277"/>
                    </a:lnTo>
                    <a:lnTo>
                      <a:pt x="1804" y="276"/>
                    </a:lnTo>
                    <a:lnTo>
                      <a:pt x="1804" y="277"/>
                    </a:lnTo>
                    <a:lnTo>
                      <a:pt x="1804" y="279"/>
                    </a:lnTo>
                    <a:lnTo>
                      <a:pt x="1804" y="279"/>
                    </a:lnTo>
                    <a:lnTo>
                      <a:pt x="1804" y="280"/>
                    </a:lnTo>
                    <a:lnTo>
                      <a:pt x="1805" y="282"/>
                    </a:lnTo>
                    <a:lnTo>
                      <a:pt x="1806" y="282"/>
                    </a:lnTo>
                    <a:lnTo>
                      <a:pt x="1808" y="280"/>
                    </a:lnTo>
                    <a:lnTo>
                      <a:pt x="1808" y="280"/>
                    </a:lnTo>
                    <a:lnTo>
                      <a:pt x="1809" y="280"/>
                    </a:lnTo>
                    <a:lnTo>
                      <a:pt x="1808" y="277"/>
                    </a:lnTo>
                    <a:lnTo>
                      <a:pt x="1809" y="276"/>
                    </a:lnTo>
                    <a:lnTo>
                      <a:pt x="1810" y="277"/>
                    </a:lnTo>
                    <a:lnTo>
                      <a:pt x="1810" y="277"/>
                    </a:lnTo>
                    <a:lnTo>
                      <a:pt x="1810" y="279"/>
                    </a:lnTo>
                    <a:lnTo>
                      <a:pt x="1812" y="279"/>
                    </a:lnTo>
                    <a:lnTo>
                      <a:pt x="1814" y="279"/>
                    </a:lnTo>
                    <a:lnTo>
                      <a:pt x="1814" y="279"/>
                    </a:lnTo>
                    <a:lnTo>
                      <a:pt x="1814" y="277"/>
                    </a:lnTo>
                    <a:lnTo>
                      <a:pt x="1814" y="277"/>
                    </a:lnTo>
                    <a:lnTo>
                      <a:pt x="1813" y="276"/>
                    </a:lnTo>
                    <a:lnTo>
                      <a:pt x="1812" y="276"/>
                    </a:lnTo>
                    <a:lnTo>
                      <a:pt x="1810" y="275"/>
                    </a:lnTo>
                    <a:lnTo>
                      <a:pt x="1809" y="275"/>
                    </a:lnTo>
                    <a:lnTo>
                      <a:pt x="1809" y="275"/>
                    </a:lnTo>
                    <a:lnTo>
                      <a:pt x="1809" y="275"/>
                    </a:lnTo>
                    <a:lnTo>
                      <a:pt x="1809" y="273"/>
                    </a:lnTo>
                    <a:lnTo>
                      <a:pt x="1809" y="273"/>
                    </a:lnTo>
                    <a:lnTo>
                      <a:pt x="1810" y="272"/>
                    </a:lnTo>
                    <a:lnTo>
                      <a:pt x="1810" y="272"/>
                    </a:lnTo>
                    <a:lnTo>
                      <a:pt x="1809" y="271"/>
                    </a:lnTo>
                    <a:lnTo>
                      <a:pt x="1808" y="271"/>
                    </a:lnTo>
                    <a:lnTo>
                      <a:pt x="1806" y="271"/>
                    </a:lnTo>
                    <a:lnTo>
                      <a:pt x="1806" y="271"/>
                    </a:lnTo>
                    <a:lnTo>
                      <a:pt x="1808" y="271"/>
                    </a:lnTo>
                    <a:lnTo>
                      <a:pt x="1809" y="271"/>
                    </a:lnTo>
                    <a:lnTo>
                      <a:pt x="1810" y="271"/>
                    </a:lnTo>
                    <a:lnTo>
                      <a:pt x="1812" y="269"/>
                    </a:lnTo>
                    <a:lnTo>
                      <a:pt x="1814" y="269"/>
                    </a:lnTo>
                    <a:lnTo>
                      <a:pt x="1816" y="268"/>
                    </a:lnTo>
                    <a:lnTo>
                      <a:pt x="1817" y="267"/>
                    </a:lnTo>
                    <a:lnTo>
                      <a:pt x="1816" y="265"/>
                    </a:lnTo>
                    <a:lnTo>
                      <a:pt x="1816" y="264"/>
                    </a:lnTo>
                    <a:lnTo>
                      <a:pt x="1814" y="264"/>
                    </a:lnTo>
                    <a:lnTo>
                      <a:pt x="1813" y="264"/>
                    </a:lnTo>
                    <a:lnTo>
                      <a:pt x="1813" y="264"/>
                    </a:lnTo>
                    <a:lnTo>
                      <a:pt x="1812" y="264"/>
                    </a:lnTo>
                    <a:lnTo>
                      <a:pt x="1816" y="262"/>
                    </a:lnTo>
                    <a:lnTo>
                      <a:pt x="1816" y="262"/>
                    </a:lnTo>
                    <a:lnTo>
                      <a:pt x="1817" y="260"/>
                    </a:lnTo>
                    <a:lnTo>
                      <a:pt x="1816" y="260"/>
                    </a:lnTo>
                    <a:lnTo>
                      <a:pt x="1816" y="260"/>
                    </a:lnTo>
                    <a:lnTo>
                      <a:pt x="1814" y="260"/>
                    </a:lnTo>
                    <a:lnTo>
                      <a:pt x="1814" y="260"/>
                    </a:lnTo>
                    <a:lnTo>
                      <a:pt x="1814" y="258"/>
                    </a:lnTo>
                    <a:lnTo>
                      <a:pt x="1813" y="257"/>
                    </a:lnTo>
                    <a:lnTo>
                      <a:pt x="1810" y="256"/>
                    </a:lnTo>
                    <a:lnTo>
                      <a:pt x="1810" y="256"/>
                    </a:lnTo>
                    <a:lnTo>
                      <a:pt x="1812" y="256"/>
                    </a:lnTo>
                    <a:lnTo>
                      <a:pt x="1814" y="256"/>
                    </a:lnTo>
                    <a:lnTo>
                      <a:pt x="1816" y="257"/>
                    </a:lnTo>
                    <a:lnTo>
                      <a:pt x="1816" y="257"/>
                    </a:lnTo>
                    <a:lnTo>
                      <a:pt x="1816" y="257"/>
                    </a:lnTo>
                    <a:lnTo>
                      <a:pt x="1817" y="257"/>
                    </a:lnTo>
                    <a:lnTo>
                      <a:pt x="1820" y="258"/>
                    </a:lnTo>
                    <a:lnTo>
                      <a:pt x="1820" y="258"/>
                    </a:lnTo>
                    <a:lnTo>
                      <a:pt x="1820" y="258"/>
                    </a:lnTo>
                    <a:lnTo>
                      <a:pt x="1821" y="258"/>
                    </a:lnTo>
                    <a:lnTo>
                      <a:pt x="1825" y="258"/>
                    </a:lnTo>
                    <a:lnTo>
                      <a:pt x="1827" y="258"/>
                    </a:lnTo>
                    <a:lnTo>
                      <a:pt x="1828" y="258"/>
                    </a:lnTo>
                    <a:lnTo>
                      <a:pt x="1828" y="258"/>
                    </a:lnTo>
                    <a:lnTo>
                      <a:pt x="1829" y="258"/>
                    </a:lnTo>
                    <a:lnTo>
                      <a:pt x="1829" y="258"/>
                    </a:lnTo>
                    <a:lnTo>
                      <a:pt x="1829" y="256"/>
                    </a:lnTo>
                    <a:lnTo>
                      <a:pt x="1827" y="254"/>
                    </a:lnTo>
                    <a:lnTo>
                      <a:pt x="1825" y="254"/>
                    </a:lnTo>
                    <a:lnTo>
                      <a:pt x="1825" y="253"/>
                    </a:lnTo>
                    <a:lnTo>
                      <a:pt x="1825" y="253"/>
                    </a:lnTo>
                    <a:lnTo>
                      <a:pt x="1827" y="253"/>
                    </a:lnTo>
                    <a:lnTo>
                      <a:pt x="1828" y="254"/>
                    </a:lnTo>
                    <a:lnTo>
                      <a:pt x="1829" y="256"/>
                    </a:lnTo>
                    <a:lnTo>
                      <a:pt x="1831" y="256"/>
                    </a:lnTo>
                    <a:lnTo>
                      <a:pt x="1832" y="256"/>
                    </a:lnTo>
                    <a:lnTo>
                      <a:pt x="1833" y="257"/>
                    </a:lnTo>
                    <a:lnTo>
                      <a:pt x="1835" y="256"/>
                    </a:lnTo>
                    <a:lnTo>
                      <a:pt x="1835" y="254"/>
                    </a:lnTo>
                    <a:lnTo>
                      <a:pt x="1835" y="253"/>
                    </a:lnTo>
                    <a:lnTo>
                      <a:pt x="1835" y="252"/>
                    </a:lnTo>
                    <a:lnTo>
                      <a:pt x="1838" y="250"/>
                    </a:lnTo>
                    <a:lnTo>
                      <a:pt x="1840" y="249"/>
                    </a:lnTo>
                    <a:lnTo>
                      <a:pt x="1842" y="249"/>
                    </a:lnTo>
                    <a:lnTo>
                      <a:pt x="1842" y="249"/>
                    </a:lnTo>
                    <a:lnTo>
                      <a:pt x="1843" y="249"/>
                    </a:lnTo>
                    <a:lnTo>
                      <a:pt x="1843" y="249"/>
                    </a:lnTo>
                    <a:lnTo>
                      <a:pt x="1844" y="249"/>
                    </a:lnTo>
                    <a:lnTo>
                      <a:pt x="1844" y="246"/>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grpSp>
            <p:nvGrpSpPr>
              <p:cNvPr id="334" name="Group 333">
                <a:extLst>
                  <a:ext uri="{FF2B5EF4-FFF2-40B4-BE49-F238E27FC236}">
                    <a16:creationId xmlns:a16="http://schemas.microsoft.com/office/drawing/2014/main" id="{37DFB7D4-3E1A-4A6E-98C3-FA3A890CD035}"/>
                  </a:ext>
                </a:extLst>
              </p:cNvPr>
              <p:cNvGrpSpPr/>
              <p:nvPr/>
            </p:nvGrpSpPr>
            <p:grpSpPr>
              <a:xfrm>
                <a:off x="5518853" y="1957977"/>
                <a:ext cx="3546930" cy="1377225"/>
                <a:chOff x="5518853" y="1957977"/>
                <a:chExt cx="3546930" cy="1377225"/>
              </a:xfrm>
              <a:grpFill/>
            </p:grpSpPr>
            <p:sp>
              <p:nvSpPr>
                <p:cNvPr id="335" name="Freeform 192">
                  <a:extLst>
                    <a:ext uri="{FF2B5EF4-FFF2-40B4-BE49-F238E27FC236}">
                      <a16:creationId xmlns:a16="http://schemas.microsoft.com/office/drawing/2014/main" id="{8DC3E60E-F738-47AF-86CD-214AB2A9CE40}"/>
                    </a:ext>
                  </a:extLst>
                </p:cNvPr>
                <p:cNvSpPr>
                  <a:spLocks/>
                </p:cNvSpPr>
                <p:nvPr/>
              </p:nvSpPr>
              <p:spPr bwMode="auto">
                <a:xfrm>
                  <a:off x="6351728" y="1957977"/>
                  <a:ext cx="34623" cy="11541"/>
                </a:xfrm>
                <a:custGeom>
                  <a:avLst/>
                  <a:gdLst>
                    <a:gd name="T0" fmla="*/ 2 w 18"/>
                    <a:gd name="T1" fmla="*/ 6 h 6"/>
                    <a:gd name="T2" fmla="*/ 4 w 18"/>
                    <a:gd name="T3" fmla="*/ 4 h 6"/>
                    <a:gd name="T4" fmla="*/ 17 w 18"/>
                    <a:gd name="T5" fmla="*/ 3 h 6"/>
                    <a:gd name="T6" fmla="*/ 17 w 18"/>
                    <a:gd name="T7" fmla="*/ 3 h 6"/>
                    <a:gd name="T8" fmla="*/ 18 w 18"/>
                    <a:gd name="T9" fmla="*/ 2 h 6"/>
                    <a:gd name="T10" fmla="*/ 17 w 18"/>
                    <a:gd name="T11" fmla="*/ 0 h 6"/>
                    <a:gd name="T12" fmla="*/ 3 w 18"/>
                    <a:gd name="T13" fmla="*/ 2 h 6"/>
                    <a:gd name="T14" fmla="*/ 2 w 18"/>
                    <a:gd name="T15" fmla="*/ 2 h 6"/>
                    <a:gd name="T16" fmla="*/ 2 w 18"/>
                    <a:gd name="T17" fmla="*/ 3 h 6"/>
                    <a:gd name="T18" fmla="*/ 0 w 18"/>
                    <a:gd name="T19" fmla="*/ 4 h 6"/>
                    <a:gd name="T20" fmla="*/ 0 w 18"/>
                    <a:gd name="T21" fmla="*/ 4 h 6"/>
                    <a:gd name="T22" fmla="*/ 2 w 18"/>
                    <a:gd name="T23"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6">
                      <a:moveTo>
                        <a:pt x="2" y="6"/>
                      </a:moveTo>
                      <a:lnTo>
                        <a:pt x="4" y="4"/>
                      </a:lnTo>
                      <a:lnTo>
                        <a:pt x="17" y="3"/>
                      </a:lnTo>
                      <a:lnTo>
                        <a:pt x="17" y="3"/>
                      </a:lnTo>
                      <a:lnTo>
                        <a:pt x="18" y="2"/>
                      </a:lnTo>
                      <a:lnTo>
                        <a:pt x="17" y="0"/>
                      </a:lnTo>
                      <a:lnTo>
                        <a:pt x="3" y="2"/>
                      </a:lnTo>
                      <a:lnTo>
                        <a:pt x="2" y="2"/>
                      </a:lnTo>
                      <a:lnTo>
                        <a:pt x="2" y="3"/>
                      </a:lnTo>
                      <a:lnTo>
                        <a:pt x="0" y="4"/>
                      </a:lnTo>
                      <a:lnTo>
                        <a:pt x="0" y="4"/>
                      </a:lnTo>
                      <a:lnTo>
                        <a:pt x="2" y="6"/>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36" name="Freeform 193">
                  <a:extLst>
                    <a:ext uri="{FF2B5EF4-FFF2-40B4-BE49-F238E27FC236}">
                      <a16:creationId xmlns:a16="http://schemas.microsoft.com/office/drawing/2014/main" id="{AF18A5AD-B6C9-49A3-97BB-C1C4C592FE80}"/>
                    </a:ext>
                  </a:extLst>
                </p:cNvPr>
                <p:cNvSpPr>
                  <a:spLocks/>
                </p:cNvSpPr>
                <p:nvPr/>
              </p:nvSpPr>
              <p:spPr bwMode="auto">
                <a:xfrm>
                  <a:off x="6384428" y="2007988"/>
                  <a:ext cx="61552" cy="26929"/>
                </a:xfrm>
                <a:custGeom>
                  <a:avLst/>
                  <a:gdLst>
                    <a:gd name="T0" fmla="*/ 0 w 32"/>
                    <a:gd name="T1" fmla="*/ 8 h 14"/>
                    <a:gd name="T2" fmla="*/ 0 w 32"/>
                    <a:gd name="T3" fmla="*/ 10 h 14"/>
                    <a:gd name="T4" fmla="*/ 0 w 32"/>
                    <a:gd name="T5" fmla="*/ 11 h 14"/>
                    <a:gd name="T6" fmla="*/ 0 w 32"/>
                    <a:gd name="T7" fmla="*/ 11 h 14"/>
                    <a:gd name="T8" fmla="*/ 4 w 32"/>
                    <a:gd name="T9" fmla="*/ 12 h 14"/>
                    <a:gd name="T10" fmla="*/ 6 w 32"/>
                    <a:gd name="T11" fmla="*/ 12 h 14"/>
                    <a:gd name="T12" fmla="*/ 11 w 32"/>
                    <a:gd name="T13" fmla="*/ 11 h 14"/>
                    <a:gd name="T14" fmla="*/ 16 w 32"/>
                    <a:gd name="T15" fmla="*/ 12 h 14"/>
                    <a:gd name="T16" fmla="*/ 19 w 32"/>
                    <a:gd name="T17" fmla="*/ 14 h 14"/>
                    <a:gd name="T18" fmla="*/ 21 w 32"/>
                    <a:gd name="T19" fmla="*/ 11 h 14"/>
                    <a:gd name="T20" fmla="*/ 25 w 32"/>
                    <a:gd name="T21" fmla="*/ 10 h 14"/>
                    <a:gd name="T22" fmla="*/ 27 w 32"/>
                    <a:gd name="T23" fmla="*/ 8 h 14"/>
                    <a:gd name="T24" fmla="*/ 27 w 32"/>
                    <a:gd name="T25" fmla="*/ 8 h 14"/>
                    <a:gd name="T26" fmla="*/ 31 w 32"/>
                    <a:gd name="T27" fmla="*/ 8 h 14"/>
                    <a:gd name="T28" fmla="*/ 31 w 32"/>
                    <a:gd name="T29" fmla="*/ 7 h 14"/>
                    <a:gd name="T30" fmla="*/ 32 w 32"/>
                    <a:gd name="T31" fmla="*/ 6 h 14"/>
                    <a:gd name="T32" fmla="*/ 32 w 32"/>
                    <a:gd name="T33" fmla="*/ 3 h 14"/>
                    <a:gd name="T34" fmla="*/ 32 w 32"/>
                    <a:gd name="T35" fmla="*/ 3 h 14"/>
                    <a:gd name="T36" fmla="*/ 31 w 32"/>
                    <a:gd name="T37" fmla="*/ 2 h 14"/>
                    <a:gd name="T38" fmla="*/ 28 w 32"/>
                    <a:gd name="T39" fmla="*/ 2 h 14"/>
                    <a:gd name="T40" fmla="*/ 25 w 32"/>
                    <a:gd name="T41" fmla="*/ 0 h 14"/>
                    <a:gd name="T42" fmla="*/ 23 w 32"/>
                    <a:gd name="T43" fmla="*/ 2 h 14"/>
                    <a:gd name="T44" fmla="*/ 17 w 32"/>
                    <a:gd name="T45" fmla="*/ 3 h 14"/>
                    <a:gd name="T46" fmla="*/ 13 w 32"/>
                    <a:gd name="T47" fmla="*/ 3 h 14"/>
                    <a:gd name="T48" fmla="*/ 11 w 32"/>
                    <a:gd name="T49" fmla="*/ 3 h 14"/>
                    <a:gd name="T50" fmla="*/ 11 w 32"/>
                    <a:gd name="T51" fmla="*/ 3 h 14"/>
                    <a:gd name="T52" fmla="*/ 8 w 32"/>
                    <a:gd name="T53" fmla="*/ 2 h 14"/>
                    <a:gd name="T54" fmla="*/ 4 w 32"/>
                    <a:gd name="T55" fmla="*/ 3 h 14"/>
                    <a:gd name="T56" fmla="*/ 2 w 32"/>
                    <a:gd name="T57" fmla="*/ 3 h 14"/>
                    <a:gd name="T58" fmla="*/ 2 w 32"/>
                    <a:gd name="T59" fmla="*/ 4 h 14"/>
                    <a:gd name="T60" fmla="*/ 1 w 32"/>
                    <a:gd name="T61" fmla="*/ 4 h 14"/>
                    <a:gd name="T62" fmla="*/ 1 w 32"/>
                    <a:gd name="T63" fmla="*/ 6 h 14"/>
                    <a:gd name="T64" fmla="*/ 0 w 32"/>
                    <a:gd name="T65"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14">
                      <a:moveTo>
                        <a:pt x="0" y="8"/>
                      </a:moveTo>
                      <a:lnTo>
                        <a:pt x="0" y="10"/>
                      </a:lnTo>
                      <a:lnTo>
                        <a:pt x="0" y="11"/>
                      </a:lnTo>
                      <a:lnTo>
                        <a:pt x="0" y="11"/>
                      </a:lnTo>
                      <a:lnTo>
                        <a:pt x="4" y="12"/>
                      </a:lnTo>
                      <a:lnTo>
                        <a:pt x="6" y="12"/>
                      </a:lnTo>
                      <a:lnTo>
                        <a:pt x="11" y="11"/>
                      </a:lnTo>
                      <a:lnTo>
                        <a:pt x="16" y="12"/>
                      </a:lnTo>
                      <a:lnTo>
                        <a:pt x="19" y="14"/>
                      </a:lnTo>
                      <a:lnTo>
                        <a:pt x="21" y="11"/>
                      </a:lnTo>
                      <a:lnTo>
                        <a:pt x="25" y="10"/>
                      </a:lnTo>
                      <a:lnTo>
                        <a:pt x="27" y="8"/>
                      </a:lnTo>
                      <a:lnTo>
                        <a:pt x="27" y="8"/>
                      </a:lnTo>
                      <a:lnTo>
                        <a:pt x="31" y="8"/>
                      </a:lnTo>
                      <a:lnTo>
                        <a:pt x="31" y="7"/>
                      </a:lnTo>
                      <a:lnTo>
                        <a:pt x="32" y="6"/>
                      </a:lnTo>
                      <a:lnTo>
                        <a:pt x="32" y="3"/>
                      </a:lnTo>
                      <a:lnTo>
                        <a:pt x="32" y="3"/>
                      </a:lnTo>
                      <a:lnTo>
                        <a:pt x="31" y="2"/>
                      </a:lnTo>
                      <a:lnTo>
                        <a:pt x="28" y="2"/>
                      </a:lnTo>
                      <a:lnTo>
                        <a:pt x="25" y="0"/>
                      </a:lnTo>
                      <a:lnTo>
                        <a:pt x="23" y="2"/>
                      </a:lnTo>
                      <a:lnTo>
                        <a:pt x="17" y="3"/>
                      </a:lnTo>
                      <a:lnTo>
                        <a:pt x="13" y="3"/>
                      </a:lnTo>
                      <a:lnTo>
                        <a:pt x="11" y="3"/>
                      </a:lnTo>
                      <a:lnTo>
                        <a:pt x="11" y="3"/>
                      </a:lnTo>
                      <a:lnTo>
                        <a:pt x="8" y="2"/>
                      </a:lnTo>
                      <a:lnTo>
                        <a:pt x="4" y="3"/>
                      </a:lnTo>
                      <a:lnTo>
                        <a:pt x="2" y="3"/>
                      </a:lnTo>
                      <a:lnTo>
                        <a:pt x="2" y="4"/>
                      </a:lnTo>
                      <a:lnTo>
                        <a:pt x="1" y="4"/>
                      </a:lnTo>
                      <a:lnTo>
                        <a:pt x="1" y="6"/>
                      </a:lnTo>
                      <a:lnTo>
                        <a:pt x="0" y="8"/>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37" name="Freeform 194">
                  <a:extLst>
                    <a:ext uri="{FF2B5EF4-FFF2-40B4-BE49-F238E27FC236}">
                      <a16:creationId xmlns:a16="http://schemas.microsoft.com/office/drawing/2014/main" id="{D63943C9-0D18-4B36-8C5F-7B4B0D07D70F}"/>
                    </a:ext>
                  </a:extLst>
                </p:cNvPr>
                <p:cNvSpPr>
                  <a:spLocks/>
                </p:cNvSpPr>
                <p:nvPr/>
              </p:nvSpPr>
              <p:spPr bwMode="auto">
                <a:xfrm>
                  <a:off x="6269018" y="1998371"/>
                  <a:ext cx="78863" cy="25006"/>
                </a:xfrm>
                <a:custGeom>
                  <a:avLst/>
                  <a:gdLst>
                    <a:gd name="T0" fmla="*/ 4 w 41"/>
                    <a:gd name="T1" fmla="*/ 9 h 13"/>
                    <a:gd name="T2" fmla="*/ 5 w 41"/>
                    <a:gd name="T3" fmla="*/ 9 h 13"/>
                    <a:gd name="T4" fmla="*/ 7 w 41"/>
                    <a:gd name="T5" fmla="*/ 9 h 13"/>
                    <a:gd name="T6" fmla="*/ 7 w 41"/>
                    <a:gd name="T7" fmla="*/ 9 h 13"/>
                    <a:gd name="T8" fmla="*/ 12 w 41"/>
                    <a:gd name="T9" fmla="*/ 9 h 13"/>
                    <a:gd name="T10" fmla="*/ 18 w 41"/>
                    <a:gd name="T11" fmla="*/ 11 h 13"/>
                    <a:gd name="T12" fmla="*/ 19 w 41"/>
                    <a:gd name="T13" fmla="*/ 12 h 13"/>
                    <a:gd name="T14" fmla="*/ 20 w 41"/>
                    <a:gd name="T15" fmla="*/ 13 h 13"/>
                    <a:gd name="T16" fmla="*/ 26 w 41"/>
                    <a:gd name="T17" fmla="*/ 13 h 13"/>
                    <a:gd name="T18" fmla="*/ 31 w 41"/>
                    <a:gd name="T19" fmla="*/ 12 h 13"/>
                    <a:gd name="T20" fmla="*/ 41 w 41"/>
                    <a:gd name="T21" fmla="*/ 9 h 13"/>
                    <a:gd name="T22" fmla="*/ 41 w 41"/>
                    <a:gd name="T23" fmla="*/ 8 h 13"/>
                    <a:gd name="T24" fmla="*/ 39 w 41"/>
                    <a:gd name="T25" fmla="*/ 8 h 13"/>
                    <a:gd name="T26" fmla="*/ 32 w 41"/>
                    <a:gd name="T27" fmla="*/ 5 h 13"/>
                    <a:gd name="T28" fmla="*/ 27 w 41"/>
                    <a:gd name="T29" fmla="*/ 2 h 13"/>
                    <a:gd name="T30" fmla="*/ 24 w 41"/>
                    <a:gd name="T31" fmla="*/ 2 h 13"/>
                    <a:gd name="T32" fmla="*/ 16 w 41"/>
                    <a:gd name="T33" fmla="*/ 2 h 13"/>
                    <a:gd name="T34" fmla="*/ 8 w 41"/>
                    <a:gd name="T35" fmla="*/ 0 h 13"/>
                    <a:gd name="T36" fmla="*/ 7 w 41"/>
                    <a:gd name="T37" fmla="*/ 0 h 13"/>
                    <a:gd name="T38" fmla="*/ 4 w 41"/>
                    <a:gd name="T39" fmla="*/ 4 h 13"/>
                    <a:gd name="T40" fmla="*/ 4 w 41"/>
                    <a:gd name="T41" fmla="*/ 5 h 13"/>
                    <a:gd name="T42" fmla="*/ 3 w 41"/>
                    <a:gd name="T43" fmla="*/ 5 h 13"/>
                    <a:gd name="T44" fmla="*/ 0 w 41"/>
                    <a:gd name="T45" fmla="*/ 7 h 13"/>
                    <a:gd name="T46" fmla="*/ 0 w 41"/>
                    <a:gd name="T47" fmla="*/ 8 h 13"/>
                    <a:gd name="T48" fmla="*/ 4 w 41"/>
                    <a:gd name="T4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13">
                      <a:moveTo>
                        <a:pt x="4" y="9"/>
                      </a:moveTo>
                      <a:lnTo>
                        <a:pt x="5" y="9"/>
                      </a:lnTo>
                      <a:lnTo>
                        <a:pt x="7" y="9"/>
                      </a:lnTo>
                      <a:lnTo>
                        <a:pt x="7" y="9"/>
                      </a:lnTo>
                      <a:lnTo>
                        <a:pt x="12" y="9"/>
                      </a:lnTo>
                      <a:lnTo>
                        <a:pt x="18" y="11"/>
                      </a:lnTo>
                      <a:lnTo>
                        <a:pt x="19" y="12"/>
                      </a:lnTo>
                      <a:lnTo>
                        <a:pt x="20" y="13"/>
                      </a:lnTo>
                      <a:lnTo>
                        <a:pt x="26" y="13"/>
                      </a:lnTo>
                      <a:lnTo>
                        <a:pt x="31" y="12"/>
                      </a:lnTo>
                      <a:lnTo>
                        <a:pt x="41" y="9"/>
                      </a:lnTo>
                      <a:lnTo>
                        <a:pt x="41" y="8"/>
                      </a:lnTo>
                      <a:lnTo>
                        <a:pt x="39" y="8"/>
                      </a:lnTo>
                      <a:lnTo>
                        <a:pt x="32" y="5"/>
                      </a:lnTo>
                      <a:lnTo>
                        <a:pt x="27" y="2"/>
                      </a:lnTo>
                      <a:lnTo>
                        <a:pt x="24" y="2"/>
                      </a:lnTo>
                      <a:lnTo>
                        <a:pt x="16" y="2"/>
                      </a:lnTo>
                      <a:lnTo>
                        <a:pt x="8" y="0"/>
                      </a:lnTo>
                      <a:lnTo>
                        <a:pt x="7" y="0"/>
                      </a:lnTo>
                      <a:lnTo>
                        <a:pt x="4" y="4"/>
                      </a:lnTo>
                      <a:lnTo>
                        <a:pt x="4" y="5"/>
                      </a:lnTo>
                      <a:lnTo>
                        <a:pt x="3" y="5"/>
                      </a:lnTo>
                      <a:lnTo>
                        <a:pt x="0" y="7"/>
                      </a:lnTo>
                      <a:lnTo>
                        <a:pt x="0" y="8"/>
                      </a:lnTo>
                      <a:lnTo>
                        <a:pt x="4" y="9"/>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38" name="Freeform 195">
                  <a:extLst>
                    <a:ext uri="{FF2B5EF4-FFF2-40B4-BE49-F238E27FC236}">
                      <a16:creationId xmlns:a16="http://schemas.microsoft.com/office/drawing/2014/main" id="{5FC8AAAE-447E-4B6C-B335-AA03C1C16E22}"/>
                    </a:ext>
                  </a:extLst>
                </p:cNvPr>
                <p:cNvSpPr>
                  <a:spLocks/>
                </p:cNvSpPr>
                <p:nvPr/>
              </p:nvSpPr>
              <p:spPr bwMode="auto">
                <a:xfrm>
                  <a:off x="6263247" y="2023376"/>
                  <a:ext cx="13464" cy="11541"/>
                </a:xfrm>
                <a:custGeom>
                  <a:avLst/>
                  <a:gdLst>
                    <a:gd name="T0" fmla="*/ 7 w 7"/>
                    <a:gd name="T1" fmla="*/ 4 h 6"/>
                    <a:gd name="T2" fmla="*/ 7 w 7"/>
                    <a:gd name="T3" fmla="*/ 3 h 6"/>
                    <a:gd name="T4" fmla="*/ 7 w 7"/>
                    <a:gd name="T5" fmla="*/ 2 h 6"/>
                    <a:gd name="T6" fmla="*/ 4 w 7"/>
                    <a:gd name="T7" fmla="*/ 2 h 6"/>
                    <a:gd name="T8" fmla="*/ 4 w 7"/>
                    <a:gd name="T9" fmla="*/ 2 h 6"/>
                    <a:gd name="T10" fmla="*/ 1 w 7"/>
                    <a:gd name="T11" fmla="*/ 0 h 6"/>
                    <a:gd name="T12" fmla="*/ 1 w 7"/>
                    <a:gd name="T13" fmla="*/ 2 h 6"/>
                    <a:gd name="T14" fmla="*/ 1 w 7"/>
                    <a:gd name="T15" fmla="*/ 2 h 6"/>
                    <a:gd name="T16" fmla="*/ 1 w 7"/>
                    <a:gd name="T17" fmla="*/ 3 h 6"/>
                    <a:gd name="T18" fmla="*/ 0 w 7"/>
                    <a:gd name="T19" fmla="*/ 3 h 6"/>
                    <a:gd name="T20" fmla="*/ 0 w 7"/>
                    <a:gd name="T21" fmla="*/ 4 h 6"/>
                    <a:gd name="T22" fmla="*/ 6 w 7"/>
                    <a:gd name="T23" fmla="*/ 6 h 6"/>
                    <a:gd name="T24" fmla="*/ 7 w 7"/>
                    <a:gd name="T25"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6">
                      <a:moveTo>
                        <a:pt x="7" y="4"/>
                      </a:moveTo>
                      <a:lnTo>
                        <a:pt x="7" y="3"/>
                      </a:lnTo>
                      <a:lnTo>
                        <a:pt x="7" y="2"/>
                      </a:lnTo>
                      <a:lnTo>
                        <a:pt x="4" y="2"/>
                      </a:lnTo>
                      <a:lnTo>
                        <a:pt x="4" y="2"/>
                      </a:lnTo>
                      <a:lnTo>
                        <a:pt x="1" y="0"/>
                      </a:lnTo>
                      <a:lnTo>
                        <a:pt x="1" y="2"/>
                      </a:lnTo>
                      <a:lnTo>
                        <a:pt x="1" y="2"/>
                      </a:lnTo>
                      <a:lnTo>
                        <a:pt x="1" y="3"/>
                      </a:lnTo>
                      <a:lnTo>
                        <a:pt x="0" y="3"/>
                      </a:lnTo>
                      <a:lnTo>
                        <a:pt x="0" y="4"/>
                      </a:lnTo>
                      <a:lnTo>
                        <a:pt x="6" y="6"/>
                      </a:lnTo>
                      <a:lnTo>
                        <a:pt x="7" y="4"/>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39" name="Freeform 196">
                  <a:extLst>
                    <a:ext uri="{FF2B5EF4-FFF2-40B4-BE49-F238E27FC236}">
                      <a16:creationId xmlns:a16="http://schemas.microsoft.com/office/drawing/2014/main" id="{6D0690B8-9292-4543-B3DD-4DC80744AD62}"/>
                    </a:ext>
                  </a:extLst>
                </p:cNvPr>
                <p:cNvSpPr>
                  <a:spLocks/>
                </p:cNvSpPr>
                <p:nvPr/>
              </p:nvSpPr>
              <p:spPr bwMode="auto">
                <a:xfrm>
                  <a:off x="6228624" y="2034917"/>
                  <a:ext cx="34623" cy="9618"/>
                </a:xfrm>
                <a:custGeom>
                  <a:avLst/>
                  <a:gdLst>
                    <a:gd name="T0" fmla="*/ 5 w 18"/>
                    <a:gd name="T1" fmla="*/ 5 h 5"/>
                    <a:gd name="T2" fmla="*/ 5 w 18"/>
                    <a:gd name="T3" fmla="*/ 5 h 5"/>
                    <a:gd name="T4" fmla="*/ 5 w 18"/>
                    <a:gd name="T5" fmla="*/ 5 h 5"/>
                    <a:gd name="T6" fmla="*/ 7 w 18"/>
                    <a:gd name="T7" fmla="*/ 5 h 5"/>
                    <a:gd name="T8" fmla="*/ 15 w 18"/>
                    <a:gd name="T9" fmla="*/ 5 h 5"/>
                    <a:gd name="T10" fmla="*/ 17 w 18"/>
                    <a:gd name="T11" fmla="*/ 4 h 5"/>
                    <a:gd name="T12" fmla="*/ 18 w 18"/>
                    <a:gd name="T13" fmla="*/ 4 h 5"/>
                    <a:gd name="T14" fmla="*/ 18 w 18"/>
                    <a:gd name="T15" fmla="*/ 4 h 5"/>
                    <a:gd name="T16" fmla="*/ 14 w 18"/>
                    <a:gd name="T17" fmla="*/ 3 h 5"/>
                    <a:gd name="T18" fmla="*/ 13 w 18"/>
                    <a:gd name="T19" fmla="*/ 1 h 5"/>
                    <a:gd name="T20" fmla="*/ 13 w 18"/>
                    <a:gd name="T21" fmla="*/ 0 h 5"/>
                    <a:gd name="T22" fmla="*/ 11 w 18"/>
                    <a:gd name="T23" fmla="*/ 0 h 5"/>
                    <a:gd name="T24" fmla="*/ 7 w 18"/>
                    <a:gd name="T25" fmla="*/ 0 h 5"/>
                    <a:gd name="T26" fmla="*/ 6 w 18"/>
                    <a:gd name="T27" fmla="*/ 1 h 5"/>
                    <a:gd name="T28" fmla="*/ 6 w 18"/>
                    <a:gd name="T29" fmla="*/ 3 h 5"/>
                    <a:gd name="T30" fmla="*/ 5 w 18"/>
                    <a:gd name="T31" fmla="*/ 3 h 5"/>
                    <a:gd name="T32" fmla="*/ 0 w 18"/>
                    <a:gd name="T33" fmla="*/ 3 h 5"/>
                    <a:gd name="T34" fmla="*/ 0 w 18"/>
                    <a:gd name="T35" fmla="*/ 4 h 5"/>
                    <a:gd name="T36" fmla="*/ 2 w 18"/>
                    <a:gd name="T37" fmla="*/ 5 h 5"/>
                    <a:gd name="T38" fmla="*/ 5 w 18"/>
                    <a:gd name="T3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5">
                      <a:moveTo>
                        <a:pt x="5" y="5"/>
                      </a:moveTo>
                      <a:lnTo>
                        <a:pt x="5" y="5"/>
                      </a:lnTo>
                      <a:lnTo>
                        <a:pt x="5" y="5"/>
                      </a:lnTo>
                      <a:lnTo>
                        <a:pt x="7" y="5"/>
                      </a:lnTo>
                      <a:lnTo>
                        <a:pt x="15" y="5"/>
                      </a:lnTo>
                      <a:lnTo>
                        <a:pt x="17" y="4"/>
                      </a:lnTo>
                      <a:lnTo>
                        <a:pt x="18" y="4"/>
                      </a:lnTo>
                      <a:lnTo>
                        <a:pt x="18" y="4"/>
                      </a:lnTo>
                      <a:lnTo>
                        <a:pt x="14" y="3"/>
                      </a:lnTo>
                      <a:lnTo>
                        <a:pt x="13" y="1"/>
                      </a:lnTo>
                      <a:lnTo>
                        <a:pt x="13" y="0"/>
                      </a:lnTo>
                      <a:lnTo>
                        <a:pt x="11" y="0"/>
                      </a:lnTo>
                      <a:lnTo>
                        <a:pt x="7" y="0"/>
                      </a:lnTo>
                      <a:lnTo>
                        <a:pt x="6" y="1"/>
                      </a:lnTo>
                      <a:lnTo>
                        <a:pt x="6" y="3"/>
                      </a:lnTo>
                      <a:lnTo>
                        <a:pt x="5" y="3"/>
                      </a:lnTo>
                      <a:lnTo>
                        <a:pt x="0" y="3"/>
                      </a:lnTo>
                      <a:lnTo>
                        <a:pt x="0" y="4"/>
                      </a:lnTo>
                      <a:lnTo>
                        <a:pt x="2" y="5"/>
                      </a:lnTo>
                      <a:lnTo>
                        <a:pt x="5" y="5"/>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40" name="Freeform 197">
                  <a:extLst>
                    <a:ext uri="{FF2B5EF4-FFF2-40B4-BE49-F238E27FC236}">
                      <a16:creationId xmlns:a16="http://schemas.microsoft.com/office/drawing/2014/main" id="{A02DB676-D301-4518-8C9B-95925850B7D2}"/>
                    </a:ext>
                  </a:extLst>
                </p:cNvPr>
                <p:cNvSpPr>
                  <a:spLocks/>
                </p:cNvSpPr>
                <p:nvPr/>
              </p:nvSpPr>
              <p:spPr bwMode="auto">
                <a:xfrm>
                  <a:off x="6334417" y="2029147"/>
                  <a:ext cx="46164" cy="21159"/>
                </a:xfrm>
                <a:custGeom>
                  <a:avLst/>
                  <a:gdLst>
                    <a:gd name="T0" fmla="*/ 0 w 24"/>
                    <a:gd name="T1" fmla="*/ 0 h 11"/>
                    <a:gd name="T2" fmla="*/ 0 w 24"/>
                    <a:gd name="T3" fmla="*/ 1 h 11"/>
                    <a:gd name="T4" fmla="*/ 0 w 24"/>
                    <a:gd name="T5" fmla="*/ 1 h 11"/>
                    <a:gd name="T6" fmla="*/ 1 w 24"/>
                    <a:gd name="T7" fmla="*/ 3 h 11"/>
                    <a:gd name="T8" fmla="*/ 1 w 24"/>
                    <a:gd name="T9" fmla="*/ 4 h 11"/>
                    <a:gd name="T10" fmla="*/ 1 w 24"/>
                    <a:gd name="T11" fmla="*/ 4 h 11"/>
                    <a:gd name="T12" fmla="*/ 3 w 24"/>
                    <a:gd name="T13" fmla="*/ 8 h 11"/>
                    <a:gd name="T14" fmla="*/ 3 w 24"/>
                    <a:gd name="T15" fmla="*/ 10 h 11"/>
                    <a:gd name="T16" fmla="*/ 4 w 24"/>
                    <a:gd name="T17" fmla="*/ 10 h 11"/>
                    <a:gd name="T18" fmla="*/ 8 w 24"/>
                    <a:gd name="T19" fmla="*/ 11 h 11"/>
                    <a:gd name="T20" fmla="*/ 11 w 24"/>
                    <a:gd name="T21" fmla="*/ 10 h 11"/>
                    <a:gd name="T22" fmla="*/ 12 w 24"/>
                    <a:gd name="T23" fmla="*/ 8 h 11"/>
                    <a:gd name="T24" fmla="*/ 13 w 24"/>
                    <a:gd name="T25" fmla="*/ 8 h 11"/>
                    <a:gd name="T26" fmla="*/ 13 w 24"/>
                    <a:gd name="T27" fmla="*/ 7 h 11"/>
                    <a:gd name="T28" fmla="*/ 13 w 24"/>
                    <a:gd name="T29" fmla="*/ 6 h 11"/>
                    <a:gd name="T30" fmla="*/ 15 w 24"/>
                    <a:gd name="T31" fmla="*/ 6 h 11"/>
                    <a:gd name="T32" fmla="*/ 24 w 24"/>
                    <a:gd name="T33" fmla="*/ 4 h 11"/>
                    <a:gd name="T34" fmla="*/ 23 w 24"/>
                    <a:gd name="T35" fmla="*/ 3 h 11"/>
                    <a:gd name="T36" fmla="*/ 22 w 24"/>
                    <a:gd name="T37" fmla="*/ 3 h 11"/>
                    <a:gd name="T38" fmla="*/ 16 w 24"/>
                    <a:gd name="T39" fmla="*/ 1 h 11"/>
                    <a:gd name="T40" fmla="*/ 5 w 24"/>
                    <a:gd name="T41" fmla="*/ 1 h 11"/>
                    <a:gd name="T42" fmla="*/ 0 w 24"/>
                    <a:gd name="T4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11">
                      <a:moveTo>
                        <a:pt x="0" y="0"/>
                      </a:moveTo>
                      <a:lnTo>
                        <a:pt x="0" y="1"/>
                      </a:lnTo>
                      <a:lnTo>
                        <a:pt x="0" y="1"/>
                      </a:lnTo>
                      <a:lnTo>
                        <a:pt x="1" y="3"/>
                      </a:lnTo>
                      <a:lnTo>
                        <a:pt x="1" y="4"/>
                      </a:lnTo>
                      <a:lnTo>
                        <a:pt x="1" y="4"/>
                      </a:lnTo>
                      <a:lnTo>
                        <a:pt x="3" y="8"/>
                      </a:lnTo>
                      <a:lnTo>
                        <a:pt x="3" y="10"/>
                      </a:lnTo>
                      <a:lnTo>
                        <a:pt x="4" y="10"/>
                      </a:lnTo>
                      <a:lnTo>
                        <a:pt x="8" y="11"/>
                      </a:lnTo>
                      <a:lnTo>
                        <a:pt x="11" y="10"/>
                      </a:lnTo>
                      <a:lnTo>
                        <a:pt x="12" y="8"/>
                      </a:lnTo>
                      <a:lnTo>
                        <a:pt x="13" y="8"/>
                      </a:lnTo>
                      <a:lnTo>
                        <a:pt x="13" y="7"/>
                      </a:lnTo>
                      <a:lnTo>
                        <a:pt x="13" y="6"/>
                      </a:lnTo>
                      <a:lnTo>
                        <a:pt x="15" y="6"/>
                      </a:lnTo>
                      <a:lnTo>
                        <a:pt x="24" y="4"/>
                      </a:lnTo>
                      <a:lnTo>
                        <a:pt x="23" y="3"/>
                      </a:lnTo>
                      <a:lnTo>
                        <a:pt x="22" y="3"/>
                      </a:lnTo>
                      <a:lnTo>
                        <a:pt x="16" y="1"/>
                      </a:lnTo>
                      <a:lnTo>
                        <a:pt x="5" y="1"/>
                      </a:lnTo>
                      <a:lnTo>
                        <a:pt x="0"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41" name="Freeform 198">
                  <a:extLst>
                    <a:ext uri="{FF2B5EF4-FFF2-40B4-BE49-F238E27FC236}">
                      <a16:creationId xmlns:a16="http://schemas.microsoft.com/office/drawing/2014/main" id="{996C8A9B-AA1B-4370-83B8-056D9CC63D0A}"/>
                    </a:ext>
                  </a:extLst>
                </p:cNvPr>
                <p:cNvSpPr>
                  <a:spLocks/>
                </p:cNvSpPr>
                <p:nvPr/>
              </p:nvSpPr>
              <p:spPr bwMode="auto">
                <a:xfrm>
                  <a:off x="6367116" y="1982983"/>
                  <a:ext cx="17311" cy="7694"/>
                </a:xfrm>
                <a:custGeom>
                  <a:avLst/>
                  <a:gdLst>
                    <a:gd name="T0" fmla="*/ 6 w 9"/>
                    <a:gd name="T1" fmla="*/ 4 h 4"/>
                    <a:gd name="T2" fmla="*/ 9 w 9"/>
                    <a:gd name="T3" fmla="*/ 2 h 4"/>
                    <a:gd name="T4" fmla="*/ 9 w 9"/>
                    <a:gd name="T5" fmla="*/ 2 h 4"/>
                    <a:gd name="T6" fmla="*/ 9 w 9"/>
                    <a:gd name="T7" fmla="*/ 1 h 4"/>
                    <a:gd name="T8" fmla="*/ 6 w 9"/>
                    <a:gd name="T9" fmla="*/ 0 h 4"/>
                    <a:gd name="T10" fmla="*/ 3 w 9"/>
                    <a:gd name="T11" fmla="*/ 1 h 4"/>
                    <a:gd name="T12" fmla="*/ 0 w 9"/>
                    <a:gd name="T13" fmla="*/ 1 h 4"/>
                    <a:gd name="T14" fmla="*/ 0 w 9"/>
                    <a:gd name="T15" fmla="*/ 2 h 4"/>
                    <a:gd name="T16" fmla="*/ 2 w 9"/>
                    <a:gd name="T17" fmla="*/ 2 h 4"/>
                    <a:gd name="T18" fmla="*/ 6 w 9"/>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4">
                      <a:moveTo>
                        <a:pt x="6" y="4"/>
                      </a:moveTo>
                      <a:lnTo>
                        <a:pt x="9" y="2"/>
                      </a:lnTo>
                      <a:lnTo>
                        <a:pt x="9" y="2"/>
                      </a:lnTo>
                      <a:lnTo>
                        <a:pt x="9" y="1"/>
                      </a:lnTo>
                      <a:lnTo>
                        <a:pt x="6" y="0"/>
                      </a:lnTo>
                      <a:lnTo>
                        <a:pt x="3" y="1"/>
                      </a:lnTo>
                      <a:lnTo>
                        <a:pt x="0" y="1"/>
                      </a:lnTo>
                      <a:lnTo>
                        <a:pt x="0" y="2"/>
                      </a:lnTo>
                      <a:lnTo>
                        <a:pt x="2" y="2"/>
                      </a:lnTo>
                      <a:lnTo>
                        <a:pt x="6" y="4"/>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42" name="Freeform 199">
                  <a:extLst>
                    <a:ext uri="{FF2B5EF4-FFF2-40B4-BE49-F238E27FC236}">
                      <a16:creationId xmlns:a16="http://schemas.microsoft.com/office/drawing/2014/main" id="{2EE65503-A73B-4A9B-950D-249F2C6B86A5}"/>
                    </a:ext>
                  </a:extLst>
                </p:cNvPr>
                <p:cNvSpPr>
                  <a:spLocks/>
                </p:cNvSpPr>
                <p:nvPr/>
              </p:nvSpPr>
              <p:spPr bwMode="auto">
                <a:xfrm>
                  <a:off x="6211313" y="2356142"/>
                  <a:ext cx="136568" cy="115410"/>
                </a:xfrm>
                <a:custGeom>
                  <a:avLst/>
                  <a:gdLst>
                    <a:gd name="T0" fmla="*/ 0 w 71"/>
                    <a:gd name="T1" fmla="*/ 31 h 60"/>
                    <a:gd name="T2" fmla="*/ 1 w 71"/>
                    <a:gd name="T3" fmla="*/ 38 h 60"/>
                    <a:gd name="T4" fmla="*/ 4 w 71"/>
                    <a:gd name="T5" fmla="*/ 41 h 60"/>
                    <a:gd name="T6" fmla="*/ 12 w 71"/>
                    <a:gd name="T7" fmla="*/ 41 h 60"/>
                    <a:gd name="T8" fmla="*/ 22 w 71"/>
                    <a:gd name="T9" fmla="*/ 41 h 60"/>
                    <a:gd name="T10" fmla="*/ 22 w 71"/>
                    <a:gd name="T11" fmla="*/ 44 h 60"/>
                    <a:gd name="T12" fmla="*/ 26 w 71"/>
                    <a:gd name="T13" fmla="*/ 45 h 60"/>
                    <a:gd name="T14" fmla="*/ 31 w 71"/>
                    <a:gd name="T15" fmla="*/ 49 h 60"/>
                    <a:gd name="T16" fmla="*/ 27 w 71"/>
                    <a:gd name="T17" fmla="*/ 49 h 60"/>
                    <a:gd name="T18" fmla="*/ 24 w 71"/>
                    <a:gd name="T19" fmla="*/ 51 h 60"/>
                    <a:gd name="T20" fmla="*/ 24 w 71"/>
                    <a:gd name="T21" fmla="*/ 53 h 60"/>
                    <a:gd name="T22" fmla="*/ 26 w 71"/>
                    <a:gd name="T23" fmla="*/ 56 h 60"/>
                    <a:gd name="T24" fmla="*/ 35 w 71"/>
                    <a:gd name="T25" fmla="*/ 57 h 60"/>
                    <a:gd name="T26" fmla="*/ 37 w 71"/>
                    <a:gd name="T27" fmla="*/ 57 h 60"/>
                    <a:gd name="T28" fmla="*/ 43 w 71"/>
                    <a:gd name="T29" fmla="*/ 59 h 60"/>
                    <a:gd name="T30" fmla="*/ 49 w 71"/>
                    <a:gd name="T31" fmla="*/ 59 h 60"/>
                    <a:gd name="T32" fmla="*/ 52 w 71"/>
                    <a:gd name="T33" fmla="*/ 59 h 60"/>
                    <a:gd name="T34" fmla="*/ 54 w 71"/>
                    <a:gd name="T35" fmla="*/ 59 h 60"/>
                    <a:gd name="T36" fmla="*/ 58 w 71"/>
                    <a:gd name="T37" fmla="*/ 60 h 60"/>
                    <a:gd name="T38" fmla="*/ 56 w 71"/>
                    <a:gd name="T39" fmla="*/ 57 h 60"/>
                    <a:gd name="T40" fmla="*/ 58 w 71"/>
                    <a:gd name="T41" fmla="*/ 57 h 60"/>
                    <a:gd name="T42" fmla="*/ 65 w 71"/>
                    <a:gd name="T43" fmla="*/ 60 h 60"/>
                    <a:gd name="T44" fmla="*/ 68 w 71"/>
                    <a:gd name="T45" fmla="*/ 59 h 60"/>
                    <a:gd name="T46" fmla="*/ 69 w 71"/>
                    <a:gd name="T47" fmla="*/ 56 h 60"/>
                    <a:gd name="T48" fmla="*/ 57 w 71"/>
                    <a:gd name="T49" fmla="*/ 49 h 60"/>
                    <a:gd name="T50" fmla="*/ 48 w 71"/>
                    <a:gd name="T51" fmla="*/ 37 h 60"/>
                    <a:gd name="T52" fmla="*/ 43 w 71"/>
                    <a:gd name="T53" fmla="*/ 31 h 60"/>
                    <a:gd name="T54" fmla="*/ 46 w 71"/>
                    <a:gd name="T55" fmla="*/ 27 h 60"/>
                    <a:gd name="T56" fmla="*/ 45 w 71"/>
                    <a:gd name="T57" fmla="*/ 22 h 60"/>
                    <a:gd name="T58" fmla="*/ 45 w 71"/>
                    <a:gd name="T59" fmla="*/ 21 h 60"/>
                    <a:gd name="T60" fmla="*/ 48 w 71"/>
                    <a:gd name="T61" fmla="*/ 18 h 60"/>
                    <a:gd name="T62" fmla="*/ 49 w 71"/>
                    <a:gd name="T63" fmla="*/ 14 h 60"/>
                    <a:gd name="T64" fmla="*/ 53 w 71"/>
                    <a:gd name="T65" fmla="*/ 14 h 60"/>
                    <a:gd name="T66" fmla="*/ 54 w 71"/>
                    <a:gd name="T67" fmla="*/ 10 h 60"/>
                    <a:gd name="T68" fmla="*/ 57 w 71"/>
                    <a:gd name="T69" fmla="*/ 6 h 60"/>
                    <a:gd name="T70" fmla="*/ 53 w 71"/>
                    <a:gd name="T71" fmla="*/ 4 h 60"/>
                    <a:gd name="T72" fmla="*/ 42 w 71"/>
                    <a:gd name="T73" fmla="*/ 2 h 60"/>
                    <a:gd name="T74" fmla="*/ 37 w 71"/>
                    <a:gd name="T75" fmla="*/ 2 h 60"/>
                    <a:gd name="T76" fmla="*/ 30 w 71"/>
                    <a:gd name="T77" fmla="*/ 3 h 60"/>
                    <a:gd name="T78" fmla="*/ 26 w 71"/>
                    <a:gd name="T79" fmla="*/ 3 h 60"/>
                    <a:gd name="T80" fmla="*/ 20 w 71"/>
                    <a:gd name="T81" fmla="*/ 6 h 60"/>
                    <a:gd name="T82" fmla="*/ 20 w 71"/>
                    <a:gd name="T83" fmla="*/ 8 h 60"/>
                    <a:gd name="T84" fmla="*/ 20 w 71"/>
                    <a:gd name="T85" fmla="*/ 11 h 60"/>
                    <a:gd name="T86" fmla="*/ 18 w 71"/>
                    <a:gd name="T87" fmla="*/ 11 h 60"/>
                    <a:gd name="T88" fmla="*/ 14 w 71"/>
                    <a:gd name="T89" fmla="*/ 14 h 60"/>
                    <a:gd name="T90" fmla="*/ 15 w 71"/>
                    <a:gd name="T91" fmla="*/ 17 h 60"/>
                    <a:gd name="T92" fmla="*/ 16 w 71"/>
                    <a:gd name="T93" fmla="*/ 18 h 60"/>
                    <a:gd name="T94" fmla="*/ 15 w 71"/>
                    <a:gd name="T95" fmla="*/ 22 h 60"/>
                    <a:gd name="T96" fmla="*/ 14 w 71"/>
                    <a:gd name="T97" fmla="*/ 25 h 60"/>
                    <a:gd name="T98" fmla="*/ 11 w 71"/>
                    <a:gd name="T99" fmla="*/ 26 h 60"/>
                    <a:gd name="T100" fmla="*/ 8 w 71"/>
                    <a:gd name="T101" fmla="*/ 27 h 60"/>
                    <a:gd name="T102" fmla="*/ 3 w 71"/>
                    <a:gd name="T103" fmla="*/ 2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 h="60">
                      <a:moveTo>
                        <a:pt x="3" y="29"/>
                      </a:moveTo>
                      <a:lnTo>
                        <a:pt x="1" y="31"/>
                      </a:lnTo>
                      <a:lnTo>
                        <a:pt x="0" y="31"/>
                      </a:lnTo>
                      <a:lnTo>
                        <a:pt x="0" y="34"/>
                      </a:lnTo>
                      <a:lnTo>
                        <a:pt x="0" y="36"/>
                      </a:lnTo>
                      <a:lnTo>
                        <a:pt x="1" y="38"/>
                      </a:lnTo>
                      <a:lnTo>
                        <a:pt x="3" y="40"/>
                      </a:lnTo>
                      <a:lnTo>
                        <a:pt x="3" y="41"/>
                      </a:lnTo>
                      <a:lnTo>
                        <a:pt x="4" y="41"/>
                      </a:lnTo>
                      <a:lnTo>
                        <a:pt x="5" y="42"/>
                      </a:lnTo>
                      <a:lnTo>
                        <a:pt x="9" y="41"/>
                      </a:lnTo>
                      <a:lnTo>
                        <a:pt x="12" y="41"/>
                      </a:lnTo>
                      <a:lnTo>
                        <a:pt x="15" y="41"/>
                      </a:lnTo>
                      <a:lnTo>
                        <a:pt x="18" y="41"/>
                      </a:lnTo>
                      <a:lnTo>
                        <a:pt x="22" y="41"/>
                      </a:lnTo>
                      <a:lnTo>
                        <a:pt x="23" y="41"/>
                      </a:lnTo>
                      <a:lnTo>
                        <a:pt x="22" y="42"/>
                      </a:lnTo>
                      <a:lnTo>
                        <a:pt x="22" y="44"/>
                      </a:lnTo>
                      <a:lnTo>
                        <a:pt x="23" y="45"/>
                      </a:lnTo>
                      <a:lnTo>
                        <a:pt x="24" y="45"/>
                      </a:lnTo>
                      <a:lnTo>
                        <a:pt x="26" y="45"/>
                      </a:lnTo>
                      <a:lnTo>
                        <a:pt x="24" y="45"/>
                      </a:lnTo>
                      <a:lnTo>
                        <a:pt x="28" y="48"/>
                      </a:lnTo>
                      <a:lnTo>
                        <a:pt x="31" y="49"/>
                      </a:lnTo>
                      <a:lnTo>
                        <a:pt x="30" y="49"/>
                      </a:lnTo>
                      <a:lnTo>
                        <a:pt x="28" y="49"/>
                      </a:lnTo>
                      <a:lnTo>
                        <a:pt x="27" y="49"/>
                      </a:lnTo>
                      <a:lnTo>
                        <a:pt x="27" y="51"/>
                      </a:lnTo>
                      <a:lnTo>
                        <a:pt x="26" y="49"/>
                      </a:lnTo>
                      <a:lnTo>
                        <a:pt x="24" y="51"/>
                      </a:lnTo>
                      <a:lnTo>
                        <a:pt x="24" y="52"/>
                      </a:lnTo>
                      <a:lnTo>
                        <a:pt x="24" y="53"/>
                      </a:lnTo>
                      <a:lnTo>
                        <a:pt x="24" y="53"/>
                      </a:lnTo>
                      <a:lnTo>
                        <a:pt x="23" y="53"/>
                      </a:lnTo>
                      <a:lnTo>
                        <a:pt x="23" y="55"/>
                      </a:lnTo>
                      <a:lnTo>
                        <a:pt x="26" y="56"/>
                      </a:lnTo>
                      <a:lnTo>
                        <a:pt x="31" y="56"/>
                      </a:lnTo>
                      <a:lnTo>
                        <a:pt x="33" y="57"/>
                      </a:lnTo>
                      <a:lnTo>
                        <a:pt x="35" y="57"/>
                      </a:lnTo>
                      <a:lnTo>
                        <a:pt x="37" y="59"/>
                      </a:lnTo>
                      <a:lnTo>
                        <a:pt x="37" y="57"/>
                      </a:lnTo>
                      <a:lnTo>
                        <a:pt x="37" y="57"/>
                      </a:lnTo>
                      <a:lnTo>
                        <a:pt x="39" y="59"/>
                      </a:lnTo>
                      <a:lnTo>
                        <a:pt x="41" y="59"/>
                      </a:lnTo>
                      <a:lnTo>
                        <a:pt x="43" y="59"/>
                      </a:lnTo>
                      <a:lnTo>
                        <a:pt x="49" y="59"/>
                      </a:lnTo>
                      <a:lnTo>
                        <a:pt x="49" y="59"/>
                      </a:lnTo>
                      <a:lnTo>
                        <a:pt x="49" y="59"/>
                      </a:lnTo>
                      <a:lnTo>
                        <a:pt x="50" y="60"/>
                      </a:lnTo>
                      <a:lnTo>
                        <a:pt x="52" y="60"/>
                      </a:lnTo>
                      <a:lnTo>
                        <a:pt x="52" y="59"/>
                      </a:lnTo>
                      <a:lnTo>
                        <a:pt x="53" y="60"/>
                      </a:lnTo>
                      <a:lnTo>
                        <a:pt x="53" y="59"/>
                      </a:lnTo>
                      <a:lnTo>
                        <a:pt x="54" y="59"/>
                      </a:lnTo>
                      <a:lnTo>
                        <a:pt x="57" y="60"/>
                      </a:lnTo>
                      <a:lnTo>
                        <a:pt x="58" y="60"/>
                      </a:lnTo>
                      <a:lnTo>
                        <a:pt x="58" y="60"/>
                      </a:lnTo>
                      <a:lnTo>
                        <a:pt x="57" y="59"/>
                      </a:lnTo>
                      <a:lnTo>
                        <a:pt x="56" y="59"/>
                      </a:lnTo>
                      <a:lnTo>
                        <a:pt x="56" y="57"/>
                      </a:lnTo>
                      <a:lnTo>
                        <a:pt x="57" y="57"/>
                      </a:lnTo>
                      <a:lnTo>
                        <a:pt x="58" y="57"/>
                      </a:lnTo>
                      <a:lnTo>
                        <a:pt x="58" y="57"/>
                      </a:lnTo>
                      <a:lnTo>
                        <a:pt x="60" y="59"/>
                      </a:lnTo>
                      <a:lnTo>
                        <a:pt x="60" y="59"/>
                      </a:lnTo>
                      <a:lnTo>
                        <a:pt x="65" y="60"/>
                      </a:lnTo>
                      <a:lnTo>
                        <a:pt x="67" y="60"/>
                      </a:lnTo>
                      <a:lnTo>
                        <a:pt x="67" y="59"/>
                      </a:lnTo>
                      <a:lnTo>
                        <a:pt x="68" y="59"/>
                      </a:lnTo>
                      <a:lnTo>
                        <a:pt x="71" y="57"/>
                      </a:lnTo>
                      <a:lnTo>
                        <a:pt x="69" y="56"/>
                      </a:lnTo>
                      <a:lnTo>
                        <a:pt x="69" y="56"/>
                      </a:lnTo>
                      <a:lnTo>
                        <a:pt x="64" y="55"/>
                      </a:lnTo>
                      <a:lnTo>
                        <a:pt x="62" y="53"/>
                      </a:lnTo>
                      <a:lnTo>
                        <a:pt x="57" y="49"/>
                      </a:lnTo>
                      <a:lnTo>
                        <a:pt x="53" y="45"/>
                      </a:lnTo>
                      <a:lnTo>
                        <a:pt x="50" y="41"/>
                      </a:lnTo>
                      <a:lnTo>
                        <a:pt x="48" y="37"/>
                      </a:lnTo>
                      <a:lnTo>
                        <a:pt x="48" y="36"/>
                      </a:lnTo>
                      <a:lnTo>
                        <a:pt x="46" y="33"/>
                      </a:lnTo>
                      <a:lnTo>
                        <a:pt x="43" y="31"/>
                      </a:lnTo>
                      <a:lnTo>
                        <a:pt x="45" y="30"/>
                      </a:lnTo>
                      <a:lnTo>
                        <a:pt x="45" y="29"/>
                      </a:lnTo>
                      <a:lnTo>
                        <a:pt x="46" y="27"/>
                      </a:lnTo>
                      <a:lnTo>
                        <a:pt x="46" y="26"/>
                      </a:lnTo>
                      <a:lnTo>
                        <a:pt x="45" y="23"/>
                      </a:lnTo>
                      <a:lnTo>
                        <a:pt x="45" y="22"/>
                      </a:lnTo>
                      <a:lnTo>
                        <a:pt x="45" y="22"/>
                      </a:lnTo>
                      <a:lnTo>
                        <a:pt x="45" y="21"/>
                      </a:lnTo>
                      <a:lnTo>
                        <a:pt x="45" y="21"/>
                      </a:lnTo>
                      <a:lnTo>
                        <a:pt x="45" y="19"/>
                      </a:lnTo>
                      <a:lnTo>
                        <a:pt x="46" y="18"/>
                      </a:lnTo>
                      <a:lnTo>
                        <a:pt x="48" y="18"/>
                      </a:lnTo>
                      <a:lnTo>
                        <a:pt x="49" y="17"/>
                      </a:lnTo>
                      <a:lnTo>
                        <a:pt x="49" y="15"/>
                      </a:lnTo>
                      <a:lnTo>
                        <a:pt x="49" y="14"/>
                      </a:lnTo>
                      <a:lnTo>
                        <a:pt x="50" y="14"/>
                      </a:lnTo>
                      <a:lnTo>
                        <a:pt x="53" y="14"/>
                      </a:lnTo>
                      <a:lnTo>
                        <a:pt x="53" y="14"/>
                      </a:lnTo>
                      <a:lnTo>
                        <a:pt x="54" y="12"/>
                      </a:lnTo>
                      <a:lnTo>
                        <a:pt x="54" y="11"/>
                      </a:lnTo>
                      <a:lnTo>
                        <a:pt x="54" y="10"/>
                      </a:lnTo>
                      <a:lnTo>
                        <a:pt x="54" y="8"/>
                      </a:lnTo>
                      <a:lnTo>
                        <a:pt x="56" y="7"/>
                      </a:lnTo>
                      <a:lnTo>
                        <a:pt x="57" y="6"/>
                      </a:lnTo>
                      <a:lnTo>
                        <a:pt x="57" y="4"/>
                      </a:lnTo>
                      <a:lnTo>
                        <a:pt x="56" y="4"/>
                      </a:lnTo>
                      <a:lnTo>
                        <a:pt x="53" y="4"/>
                      </a:lnTo>
                      <a:lnTo>
                        <a:pt x="50" y="3"/>
                      </a:lnTo>
                      <a:lnTo>
                        <a:pt x="45" y="3"/>
                      </a:lnTo>
                      <a:lnTo>
                        <a:pt x="42" y="2"/>
                      </a:lnTo>
                      <a:lnTo>
                        <a:pt x="41" y="0"/>
                      </a:lnTo>
                      <a:lnTo>
                        <a:pt x="38" y="0"/>
                      </a:lnTo>
                      <a:lnTo>
                        <a:pt x="37" y="2"/>
                      </a:lnTo>
                      <a:lnTo>
                        <a:pt x="33" y="3"/>
                      </a:lnTo>
                      <a:lnTo>
                        <a:pt x="31" y="3"/>
                      </a:lnTo>
                      <a:lnTo>
                        <a:pt x="30" y="3"/>
                      </a:lnTo>
                      <a:lnTo>
                        <a:pt x="28" y="3"/>
                      </a:lnTo>
                      <a:lnTo>
                        <a:pt x="27" y="3"/>
                      </a:lnTo>
                      <a:lnTo>
                        <a:pt x="26" y="3"/>
                      </a:lnTo>
                      <a:lnTo>
                        <a:pt x="24" y="4"/>
                      </a:lnTo>
                      <a:lnTo>
                        <a:pt x="22" y="4"/>
                      </a:lnTo>
                      <a:lnTo>
                        <a:pt x="20" y="6"/>
                      </a:lnTo>
                      <a:lnTo>
                        <a:pt x="20" y="6"/>
                      </a:lnTo>
                      <a:lnTo>
                        <a:pt x="20" y="7"/>
                      </a:lnTo>
                      <a:lnTo>
                        <a:pt x="20" y="8"/>
                      </a:lnTo>
                      <a:lnTo>
                        <a:pt x="20" y="10"/>
                      </a:lnTo>
                      <a:lnTo>
                        <a:pt x="22" y="11"/>
                      </a:lnTo>
                      <a:lnTo>
                        <a:pt x="20" y="11"/>
                      </a:lnTo>
                      <a:lnTo>
                        <a:pt x="19" y="11"/>
                      </a:lnTo>
                      <a:lnTo>
                        <a:pt x="19" y="11"/>
                      </a:lnTo>
                      <a:lnTo>
                        <a:pt x="18" y="11"/>
                      </a:lnTo>
                      <a:lnTo>
                        <a:pt x="16" y="12"/>
                      </a:lnTo>
                      <a:lnTo>
                        <a:pt x="14" y="14"/>
                      </a:lnTo>
                      <a:lnTo>
                        <a:pt x="14" y="14"/>
                      </a:lnTo>
                      <a:lnTo>
                        <a:pt x="12" y="15"/>
                      </a:lnTo>
                      <a:lnTo>
                        <a:pt x="14" y="15"/>
                      </a:lnTo>
                      <a:lnTo>
                        <a:pt x="15" y="17"/>
                      </a:lnTo>
                      <a:lnTo>
                        <a:pt x="18" y="17"/>
                      </a:lnTo>
                      <a:lnTo>
                        <a:pt x="16" y="18"/>
                      </a:lnTo>
                      <a:lnTo>
                        <a:pt x="16" y="18"/>
                      </a:lnTo>
                      <a:lnTo>
                        <a:pt x="16" y="19"/>
                      </a:lnTo>
                      <a:lnTo>
                        <a:pt x="15" y="21"/>
                      </a:lnTo>
                      <a:lnTo>
                        <a:pt x="15" y="22"/>
                      </a:lnTo>
                      <a:lnTo>
                        <a:pt x="15" y="22"/>
                      </a:lnTo>
                      <a:lnTo>
                        <a:pt x="15" y="23"/>
                      </a:lnTo>
                      <a:lnTo>
                        <a:pt x="14" y="25"/>
                      </a:lnTo>
                      <a:lnTo>
                        <a:pt x="14" y="25"/>
                      </a:lnTo>
                      <a:lnTo>
                        <a:pt x="12" y="25"/>
                      </a:lnTo>
                      <a:lnTo>
                        <a:pt x="11" y="26"/>
                      </a:lnTo>
                      <a:lnTo>
                        <a:pt x="11" y="27"/>
                      </a:lnTo>
                      <a:lnTo>
                        <a:pt x="9" y="27"/>
                      </a:lnTo>
                      <a:lnTo>
                        <a:pt x="8" y="27"/>
                      </a:lnTo>
                      <a:lnTo>
                        <a:pt x="5" y="27"/>
                      </a:lnTo>
                      <a:lnTo>
                        <a:pt x="4" y="27"/>
                      </a:lnTo>
                      <a:lnTo>
                        <a:pt x="3" y="29"/>
                      </a:lnTo>
                      <a:lnTo>
                        <a:pt x="3" y="29"/>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43" name="Freeform 200">
                  <a:extLst>
                    <a:ext uri="{FF2B5EF4-FFF2-40B4-BE49-F238E27FC236}">
                      <a16:creationId xmlns:a16="http://schemas.microsoft.com/office/drawing/2014/main" id="{F966FDDA-BAD5-4B3D-A356-4092EF335C54}"/>
                    </a:ext>
                  </a:extLst>
                </p:cNvPr>
                <p:cNvSpPr>
                  <a:spLocks/>
                </p:cNvSpPr>
                <p:nvPr/>
              </p:nvSpPr>
              <p:spPr bwMode="auto">
                <a:xfrm>
                  <a:off x="6399816" y="1998371"/>
                  <a:ext cx="32699" cy="9618"/>
                </a:xfrm>
                <a:custGeom>
                  <a:avLst/>
                  <a:gdLst>
                    <a:gd name="T0" fmla="*/ 9 w 17"/>
                    <a:gd name="T1" fmla="*/ 5 h 5"/>
                    <a:gd name="T2" fmla="*/ 12 w 17"/>
                    <a:gd name="T3" fmla="*/ 4 h 5"/>
                    <a:gd name="T4" fmla="*/ 16 w 17"/>
                    <a:gd name="T5" fmla="*/ 2 h 5"/>
                    <a:gd name="T6" fmla="*/ 17 w 17"/>
                    <a:gd name="T7" fmla="*/ 1 h 5"/>
                    <a:gd name="T8" fmla="*/ 16 w 17"/>
                    <a:gd name="T9" fmla="*/ 0 h 5"/>
                    <a:gd name="T10" fmla="*/ 7 w 17"/>
                    <a:gd name="T11" fmla="*/ 1 h 5"/>
                    <a:gd name="T12" fmla="*/ 1 w 17"/>
                    <a:gd name="T13" fmla="*/ 2 h 5"/>
                    <a:gd name="T14" fmla="*/ 0 w 17"/>
                    <a:gd name="T15" fmla="*/ 2 h 5"/>
                    <a:gd name="T16" fmla="*/ 0 w 17"/>
                    <a:gd name="T17" fmla="*/ 4 h 5"/>
                    <a:gd name="T18" fmla="*/ 3 w 17"/>
                    <a:gd name="T19" fmla="*/ 4 h 5"/>
                    <a:gd name="T20" fmla="*/ 9 w 17"/>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5">
                      <a:moveTo>
                        <a:pt x="9" y="5"/>
                      </a:moveTo>
                      <a:lnTo>
                        <a:pt x="12" y="4"/>
                      </a:lnTo>
                      <a:lnTo>
                        <a:pt x="16" y="2"/>
                      </a:lnTo>
                      <a:lnTo>
                        <a:pt x="17" y="1"/>
                      </a:lnTo>
                      <a:lnTo>
                        <a:pt x="16" y="0"/>
                      </a:lnTo>
                      <a:lnTo>
                        <a:pt x="7" y="1"/>
                      </a:lnTo>
                      <a:lnTo>
                        <a:pt x="1" y="2"/>
                      </a:lnTo>
                      <a:lnTo>
                        <a:pt x="0" y="2"/>
                      </a:lnTo>
                      <a:lnTo>
                        <a:pt x="0" y="4"/>
                      </a:lnTo>
                      <a:lnTo>
                        <a:pt x="3" y="4"/>
                      </a:lnTo>
                      <a:lnTo>
                        <a:pt x="9" y="5"/>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44" name="Freeform 201">
                  <a:extLst>
                    <a:ext uri="{FF2B5EF4-FFF2-40B4-BE49-F238E27FC236}">
                      <a16:creationId xmlns:a16="http://schemas.microsoft.com/office/drawing/2014/main" id="{672B9702-F487-4DBF-BC1A-382EE38716EA}"/>
                    </a:ext>
                  </a:extLst>
                </p:cNvPr>
                <p:cNvSpPr>
                  <a:spLocks/>
                </p:cNvSpPr>
                <p:nvPr/>
              </p:nvSpPr>
              <p:spPr bwMode="auto">
                <a:xfrm>
                  <a:off x="6453674" y="1992600"/>
                  <a:ext cx="63475" cy="26929"/>
                </a:xfrm>
                <a:custGeom>
                  <a:avLst/>
                  <a:gdLst>
                    <a:gd name="T0" fmla="*/ 7 w 33"/>
                    <a:gd name="T1" fmla="*/ 7 h 14"/>
                    <a:gd name="T2" fmla="*/ 3 w 33"/>
                    <a:gd name="T3" fmla="*/ 8 h 14"/>
                    <a:gd name="T4" fmla="*/ 0 w 33"/>
                    <a:gd name="T5" fmla="*/ 10 h 14"/>
                    <a:gd name="T6" fmla="*/ 0 w 33"/>
                    <a:gd name="T7" fmla="*/ 11 h 14"/>
                    <a:gd name="T8" fmla="*/ 3 w 33"/>
                    <a:gd name="T9" fmla="*/ 12 h 14"/>
                    <a:gd name="T10" fmla="*/ 6 w 33"/>
                    <a:gd name="T11" fmla="*/ 14 h 14"/>
                    <a:gd name="T12" fmla="*/ 7 w 33"/>
                    <a:gd name="T13" fmla="*/ 14 h 14"/>
                    <a:gd name="T14" fmla="*/ 10 w 33"/>
                    <a:gd name="T15" fmla="*/ 14 h 14"/>
                    <a:gd name="T16" fmla="*/ 23 w 33"/>
                    <a:gd name="T17" fmla="*/ 12 h 14"/>
                    <a:gd name="T18" fmla="*/ 28 w 33"/>
                    <a:gd name="T19" fmla="*/ 11 h 14"/>
                    <a:gd name="T20" fmla="*/ 33 w 33"/>
                    <a:gd name="T21" fmla="*/ 8 h 14"/>
                    <a:gd name="T22" fmla="*/ 32 w 33"/>
                    <a:gd name="T23" fmla="*/ 7 h 14"/>
                    <a:gd name="T24" fmla="*/ 32 w 33"/>
                    <a:gd name="T25" fmla="*/ 5 h 14"/>
                    <a:gd name="T26" fmla="*/ 33 w 33"/>
                    <a:gd name="T27" fmla="*/ 4 h 14"/>
                    <a:gd name="T28" fmla="*/ 32 w 33"/>
                    <a:gd name="T29" fmla="*/ 3 h 14"/>
                    <a:gd name="T30" fmla="*/ 30 w 33"/>
                    <a:gd name="T31" fmla="*/ 1 h 14"/>
                    <a:gd name="T32" fmla="*/ 29 w 33"/>
                    <a:gd name="T33" fmla="*/ 1 h 14"/>
                    <a:gd name="T34" fmla="*/ 26 w 33"/>
                    <a:gd name="T35" fmla="*/ 0 h 14"/>
                    <a:gd name="T36" fmla="*/ 23 w 33"/>
                    <a:gd name="T37" fmla="*/ 0 h 14"/>
                    <a:gd name="T38" fmla="*/ 21 w 33"/>
                    <a:gd name="T39" fmla="*/ 1 h 14"/>
                    <a:gd name="T40" fmla="*/ 19 w 33"/>
                    <a:gd name="T41" fmla="*/ 1 h 14"/>
                    <a:gd name="T42" fmla="*/ 19 w 33"/>
                    <a:gd name="T43" fmla="*/ 3 h 14"/>
                    <a:gd name="T44" fmla="*/ 18 w 33"/>
                    <a:gd name="T45" fmla="*/ 5 h 14"/>
                    <a:gd name="T46" fmla="*/ 18 w 33"/>
                    <a:gd name="T47" fmla="*/ 5 h 14"/>
                    <a:gd name="T48" fmla="*/ 15 w 33"/>
                    <a:gd name="T49" fmla="*/ 7 h 14"/>
                    <a:gd name="T50" fmla="*/ 13 w 33"/>
                    <a:gd name="T51" fmla="*/ 7 h 14"/>
                    <a:gd name="T52" fmla="*/ 7 w 33"/>
                    <a:gd name="T53"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 h="14">
                      <a:moveTo>
                        <a:pt x="7" y="7"/>
                      </a:moveTo>
                      <a:lnTo>
                        <a:pt x="3" y="8"/>
                      </a:lnTo>
                      <a:lnTo>
                        <a:pt x="0" y="10"/>
                      </a:lnTo>
                      <a:lnTo>
                        <a:pt x="0" y="11"/>
                      </a:lnTo>
                      <a:lnTo>
                        <a:pt x="3" y="12"/>
                      </a:lnTo>
                      <a:lnTo>
                        <a:pt x="6" y="14"/>
                      </a:lnTo>
                      <a:lnTo>
                        <a:pt x="7" y="14"/>
                      </a:lnTo>
                      <a:lnTo>
                        <a:pt x="10" y="14"/>
                      </a:lnTo>
                      <a:lnTo>
                        <a:pt x="23" y="12"/>
                      </a:lnTo>
                      <a:lnTo>
                        <a:pt x="28" y="11"/>
                      </a:lnTo>
                      <a:lnTo>
                        <a:pt x="33" y="8"/>
                      </a:lnTo>
                      <a:lnTo>
                        <a:pt x="32" y="7"/>
                      </a:lnTo>
                      <a:lnTo>
                        <a:pt x="32" y="5"/>
                      </a:lnTo>
                      <a:lnTo>
                        <a:pt x="33" y="4"/>
                      </a:lnTo>
                      <a:lnTo>
                        <a:pt x="32" y="3"/>
                      </a:lnTo>
                      <a:lnTo>
                        <a:pt x="30" y="1"/>
                      </a:lnTo>
                      <a:lnTo>
                        <a:pt x="29" y="1"/>
                      </a:lnTo>
                      <a:lnTo>
                        <a:pt x="26" y="0"/>
                      </a:lnTo>
                      <a:lnTo>
                        <a:pt x="23" y="0"/>
                      </a:lnTo>
                      <a:lnTo>
                        <a:pt x="21" y="1"/>
                      </a:lnTo>
                      <a:lnTo>
                        <a:pt x="19" y="1"/>
                      </a:lnTo>
                      <a:lnTo>
                        <a:pt x="19" y="3"/>
                      </a:lnTo>
                      <a:lnTo>
                        <a:pt x="18" y="5"/>
                      </a:lnTo>
                      <a:lnTo>
                        <a:pt x="18" y="5"/>
                      </a:lnTo>
                      <a:lnTo>
                        <a:pt x="15" y="7"/>
                      </a:lnTo>
                      <a:lnTo>
                        <a:pt x="13" y="7"/>
                      </a:lnTo>
                      <a:lnTo>
                        <a:pt x="7" y="7"/>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45" name="Freeform 202">
                  <a:extLst>
                    <a:ext uri="{FF2B5EF4-FFF2-40B4-BE49-F238E27FC236}">
                      <a16:creationId xmlns:a16="http://schemas.microsoft.com/office/drawing/2014/main" id="{7AE46756-1635-4554-8FAD-8CDBAE1BCA8E}"/>
                    </a:ext>
                  </a:extLst>
                </p:cNvPr>
                <p:cNvSpPr>
                  <a:spLocks/>
                </p:cNvSpPr>
                <p:nvPr/>
              </p:nvSpPr>
              <p:spPr bwMode="auto">
                <a:xfrm>
                  <a:off x="8273303" y="333520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46" name="Freeform 203">
                  <a:extLst>
                    <a:ext uri="{FF2B5EF4-FFF2-40B4-BE49-F238E27FC236}">
                      <a16:creationId xmlns:a16="http://schemas.microsoft.com/office/drawing/2014/main" id="{0C234C2D-16DA-4BB4-8D84-E0B3DB377229}"/>
                    </a:ext>
                  </a:extLst>
                </p:cNvPr>
                <p:cNvSpPr>
                  <a:spLocks/>
                </p:cNvSpPr>
                <p:nvPr/>
              </p:nvSpPr>
              <p:spPr bwMode="auto">
                <a:xfrm>
                  <a:off x="6444055" y="1965671"/>
                  <a:ext cx="36546" cy="5771"/>
                </a:xfrm>
                <a:custGeom>
                  <a:avLst/>
                  <a:gdLst>
                    <a:gd name="T0" fmla="*/ 5 w 19"/>
                    <a:gd name="T1" fmla="*/ 2 h 3"/>
                    <a:gd name="T2" fmla="*/ 5 w 19"/>
                    <a:gd name="T3" fmla="*/ 3 h 3"/>
                    <a:gd name="T4" fmla="*/ 9 w 19"/>
                    <a:gd name="T5" fmla="*/ 3 h 3"/>
                    <a:gd name="T6" fmla="*/ 16 w 19"/>
                    <a:gd name="T7" fmla="*/ 3 h 3"/>
                    <a:gd name="T8" fmla="*/ 18 w 19"/>
                    <a:gd name="T9" fmla="*/ 3 h 3"/>
                    <a:gd name="T10" fmla="*/ 19 w 19"/>
                    <a:gd name="T11" fmla="*/ 2 h 3"/>
                    <a:gd name="T12" fmla="*/ 19 w 19"/>
                    <a:gd name="T13" fmla="*/ 2 h 3"/>
                    <a:gd name="T14" fmla="*/ 19 w 19"/>
                    <a:gd name="T15" fmla="*/ 2 h 3"/>
                    <a:gd name="T16" fmla="*/ 8 w 19"/>
                    <a:gd name="T17" fmla="*/ 0 h 3"/>
                    <a:gd name="T18" fmla="*/ 3 w 19"/>
                    <a:gd name="T19" fmla="*/ 0 h 3"/>
                    <a:gd name="T20" fmla="*/ 0 w 19"/>
                    <a:gd name="T21" fmla="*/ 2 h 3"/>
                    <a:gd name="T22" fmla="*/ 5 w 19"/>
                    <a:gd name="T23" fmla="*/ 2 h 3"/>
                    <a:gd name="T24" fmla="*/ 5 w 19"/>
                    <a:gd name="T25"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3">
                      <a:moveTo>
                        <a:pt x="5" y="2"/>
                      </a:moveTo>
                      <a:lnTo>
                        <a:pt x="5" y="3"/>
                      </a:lnTo>
                      <a:lnTo>
                        <a:pt x="9" y="3"/>
                      </a:lnTo>
                      <a:lnTo>
                        <a:pt x="16" y="3"/>
                      </a:lnTo>
                      <a:lnTo>
                        <a:pt x="18" y="3"/>
                      </a:lnTo>
                      <a:lnTo>
                        <a:pt x="19" y="2"/>
                      </a:lnTo>
                      <a:lnTo>
                        <a:pt x="19" y="2"/>
                      </a:lnTo>
                      <a:lnTo>
                        <a:pt x="19" y="2"/>
                      </a:lnTo>
                      <a:lnTo>
                        <a:pt x="8" y="0"/>
                      </a:lnTo>
                      <a:lnTo>
                        <a:pt x="3" y="0"/>
                      </a:lnTo>
                      <a:lnTo>
                        <a:pt x="0" y="2"/>
                      </a:lnTo>
                      <a:lnTo>
                        <a:pt x="5" y="2"/>
                      </a:lnTo>
                      <a:lnTo>
                        <a:pt x="5" y="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47" name="Freeform 204">
                  <a:extLst>
                    <a:ext uri="{FF2B5EF4-FFF2-40B4-BE49-F238E27FC236}">
                      <a16:creationId xmlns:a16="http://schemas.microsoft.com/office/drawing/2014/main" id="{F78FC1D0-3F84-4087-B66A-35B3C4CEA044}"/>
                    </a:ext>
                  </a:extLst>
                </p:cNvPr>
                <p:cNvSpPr>
                  <a:spLocks/>
                </p:cNvSpPr>
                <p:nvPr/>
              </p:nvSpPr>
              <p:spPr bwMode="auto">
                <a:xfrm>
                  <a:off x="5518853" y="3000513"/>
                  <a:ext cx="71169" cy="28853"/>
                </a:xfrm>
                <a:custGeom>
                  <a:avLst/>
                  <a:gdLst>
                    <a:gd name="T0" fmla="*/ 35 w 37"/>
                    <a:gd name="T1" fmla="*/ 9 h 15"/>
                    <a:gd name="T2" fmla="*/ 37 w 37"/>
                    <a:gd name="T3" fmla="*/ 7 h 15"/>
                    <a:gd name="T4" fmla="*/ 37 w 37"/>
                    <a:gd name="T5" fmla="*/ 7 h 15"/>
                    <a:gd name="T6" fmla="*/ 35 w 37"/>
                    <a:gd name="T7" fmla="*/ 5 h 15"/>
                    <a:gd name="T8" fmla="*/ 34 w 37"/>
                    <a:gd name="T9" fmla="*/ 4 h 15"/>
                    <a:gd name="T10" fmla="*/ 34 w 37"/>
                    <a:gd name="T11" fmla="*/ 3 h 15"/>
                    <a:gd name="T12" fmla="*/ 31 w 37"/>
                    <a:gd name="T13" fmla="*/ 3 h 15"/>
                    <a:gd name="T14" fmla="*/ 28 w 37"/>
                    <a:gd name="T15" fmla="*/ 3 h 15"/>
                    <a:gd name="T16" fmla="*/ 28 w 37"/>
                    <a:gd name="T17" fmla="*/ 3 h 15"/>
                    <a:gd name="T18" fmla="*/ 26 w 37"/>
                    <a:gd name="T19" fmla="*/ 3 h 15"/>
                    <a:gd name="T20" fmla="*/ 23 w 37"/>
                    <a:gd name="T21" fmla="*/ 1 h 15"/>
                    <a:gd name="T22" fmla="*/ 22 w 37"/>
                    <a:gd name="T23" fmla="*/ 1 h 15"/>
                    <a:gd name="T24" fmla="*/ 20 w 37"/>
                    <a:gd name="T25" fmla="*/ 0 h 15"/>
                    <a:gd name="T26" fmla="*/ 20 w 37"/>
                    <a:gd name="T27" fmla="*/ 0 h 15"/>
                    <a:gd name="T28" fmla="*/ 19 w 37"/>
                    <a:gd name="T29" fmla="*/ 0 h 15"/>
                    <a:gd name="T30" fmla="*/ 19 w 37"/>
                    <a:gd name="T31" fmla="*/ 0 h 15"/>
                    <a:gd name="T32" fmla="*/ 19 w 37"/>
                    <a:gd name="T33" fmla="*/ 3 h 15"/>
                    <a:gd name="T34" fmla="*/ 17 w 37"/>
                    <a:gd name="T35" fmla="*/ 5 h 15"/>
                    <a:gd name="T36" fmla="*/ 16 w 37"/>
                    <a:gd name="T37" fmla="*/ 5 h 15"/>
                    <a:gd name="T38" fmla="*/ 15 w 37"/>
                    <a:gd name="T39" fmla="*/ 5 h 15"/>
                    <a:gd name="T40" fmla="*/ 13 w 37"/>
                    <a:gd name="T41" fmla="*/ 5 h 15"/>
                    <a:gd name="T42" fmla="*/ 12 w 37"/>
                    <a:gd name="T43" fmla="*/ 5 h 15"/>
                    <a:gd name="T44" fmla="*/ 11 w 37"/>
                    <a:gd name="T45" fmla="*/ 4 h 15"/>
                    <a:gd name="T46" fmla="*/ 15 w 37"/>
                    <a:gd name="T47" fmla="*/ 1 h 15"/>
                    <a:gd name="T48" fmla="*/ 15 w 37"/>
                    <a:gd name="T49" fmla="*/ 0 h 15"/>
                    <a:gd name="T50" fmla="*/ 15 w 37"/>
                    <a:gd name="T51" fmla="*/ 0 h 15"/>
                    <a:gd name="T52" fmla="*/ 13 w 37"/>
                    <a:gd name="T53" fmla="*/ 0 h 15"/>
                    <a:gd name="T54" fmla="*/ 12 w 37"/>
                    <a:gd name="T55" fmla="*/ 3 h 15"/>
                    <a:gd name="T56" fmla="*/ 11 w 37"/>
                    <a:gd name="T57" fmla="*/ 4 h 15"/>
                    <a:gd name="T58" fmla="*/ 9 w 37"/>
                    <a:gd name="T59" fmla="*/ 5 h 15"/>
                    <a:gd name="T60" fmla="*/ 5 w 37"/>
                    <a:gd name="T61" fmla="*/ 5 h 15"/>
                    <a:gd name="T62" fmla="*/ 4 w 37"/>
                    <a:gd name="T63" fmla="*/ 5 h 15"/>
                    <a:gd name="T64" fmla="*/ 4 w 37"/>
                    <a:gd name="T65" fmla="*/ 7 h 15"/>
                    <a:gd name="T66" fmla="*/ 4 w 37"/>
                    <a:gd name="T67" fmla="*/ 8 h 15"/>
                    <a:gd name="T68" fmla="*/ 3 w 37"/>
                    <a:gd name="T69" fmla="*/ 9 h 15"/>
                    <a:gd name="T70" fmla="*/ 1 w 37"/>
                    <a:gd name="T71" fmla="*/ 11 h 15"/>
                    <a:gd name="T72" fmla="*/ 0 w 37"/>
                    <a:gd name="T73" fmla="*/ 12 h 15"/>
                    <a:gd name="T74" fmla="*/ 0 w 37"/>
                    <a:gd name="T75" fmla="*/ 12 h 15"/>
                    <a:gd name="T76" fmla="*/ 4 w 37"/>
                    <a:gd name="T77" fmla="*/ 14 h 15"/>
                    <a:gd name="T78" fmla="*/ 7 w 37"/>
                    <a:gd name="T79" fmla="*/ 14 h 15"/>
                    <a:gd name="T80" fmla="*/ 12 w 37"/>
                    <a:gd name="T81" fmla="*/ 14 h 15"/>
                    <a:gd name="T82" fmla="*/ 17 w 37"/>
                    <a:gd name="T83" fmla="*/ 14 h 15"/>
                    <a:gd name="T84" fmla="*/ 23 w 37"/>
                    <a:gd name="T85" fmla="*/ 14 h 15"/>
                    <a:gd name="T86" fmla="*/ 28 w 37"/>
                    <a:gd name="T87" fmla="*/ 14 h 15"/>
                    <a:gd name="T88" fmla="*/ 35 w 37"/>
                    <a:gd name="T89" fmla="*/ 15 h 15"/>
                    <a:gd name="T90" fmla="*/ 35 w 37"/>
                    <a:gd name="T91" fmla="*/ 14 h 15"/>
                    <a:gd name="T92" fmla="*/ 35 w 37"/>
                    <a:gd name="T93" fmla="*/ 14 h 15"/>
                    <a:gd name="T94" fmla="*/ 35 w 37"/>
                    <a:gd name="T95" fmla="*/ 12 h 15"/>
                    <a:gd name="T96" fmla="*/ 35 w 37"/>
                    <a:gd name="T97" fmla="*/ 11 h 15"/>
                    <a:gd name="T98" fmla="*/ 35 w 37"/>
                    <a:gd name="T99"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 h="15">
                      <a:moveTo>
                        <a:pt x="35" y="9"/>
                      </a:moveTo>
                      <a:lnTo>
                        <a:pt x="37" y="7"/>
                      </a:lnTo>
                      <a:lnTo>
                        <a:pt x="37" y="7"/>
                      </a:lnTo>
                      <a:lnTo>
                        <a:pt x="35" y="5"/>
                      </a:lnTo>
                      <a:lnTo>
                        <a:pt x="34" y="4"/>
                      </a:lnTo>
                      <a:lnTo>
                        <a:pt x="34" y="3"/>
                      </a:lnTo>
                      <a:lnTo>
                        <a:pt x="31" y="3"/>
                      </a:lnTo>
                      <a:lnTo>
                        <a:pt x="28" y="3"/>
                      </a:lnTo>
                      <a:lnTo>
                        <a:pt x="28" y="3"/>
                      </a:lnTo>
                      <a:lnTo>
                        <a:pt x="26" y="3"/>
                      </a:lnTo>
                      <a:lnTo>
                        <a:pt x="23" y="1"/>
                      </a:lnTo>
                      <a:lnTo>
                        <a:pt x="22" y="1"/>
                      </a:lnTo>
                      <a:lnTo>
                        <a:pt x="20" y="0"/>
                      </a:lnTo>
                      <a:lnTo>
                        <a:pt x="20" y="0"/>
                      </a:lnTo>
                      <a:lnTo>
                        <a:pt x="19" y="0"/>
                      </a:lnTo>
                      <a:lnTo>
                        <a:pt x="19" y="0"/>
                      </a:lnTo>
                      <a:lnTo>
                        <a:pt x="19" y="3"/>
                      </a:lnTo>
                      <a:lnTo>
                        <a:pt x="17" y="5"/>
                      </a:lnTo>
                      <a:lnTo>
                        <a:pt x="16" y="5"/>
                      </a:lnTo>
                      <a:lnTo>
                        <a:pt x="15" y="5"/>
                      </a:lnTo>
                      <a:lnTo>
                        <a:pt x="13" y="5"/>
                      </a:lnTo>
                      <a:lnTo>
                        <a:pt x="12" y="5"/>
                      </a:lnTo>
                      <a:lnTo>
                        <a:pt x="11" y="4"/>
                      </a:lnTo>
                      <a:lnTo>
                        <a:pt x="15" y="1"/>
                      </a:lnTo>
                      <a:lnTo>
                        <a:pt x="15" y="0"/>
                      </a:lnTo>
                      <a:lnTo>
                        <a:pt x="15" y="0"/>
                      </a:lnTo>
                      <a:lnTo>
                        <a:pt x="13" y="0"/>
                      </a:lnTo>
                      <a:lnTo>
                        <a:pt x="12" y="3"/>
                      </a:lnTo>
                      <a:lnTo>
                        <a:pt x="11" y="4"/>
                      </a:lnTo>
                      <a:lnTo>
                        <a:pt x="9" y="5"/>
                      </a:lnTo>
                      <a:lnTo>
                        <a:pt x="5" y="5"/>
                      </a:lnTo>
                      <a:lnTo>
                        <a:pt x="4" y="5"/>
                      </a:lnTo>
                      <a:lnTo>
                        <a:pt x="4" y="7"/>
                      </a:lnTo>
                      <a:lnTo>
                        <a:pt x="4" y="8"/>
                      </a:lnTo>
                      <a:lnTo>
                        <a:pt x="3" y="9"/>
                      </a:lnTo>
                      <a:lnTo>
                        <a:pt x="1" y="11"/>
                      </a:lnTo>
                      <a:lnTo>
                        <a:pt x="0" y="12"/>
                      </a:lnTo>
                      <a:lnTo>
                        <a:pt x="0" y="12"/>
                      </a:lnTo>
                      <a:lnTo>
                        <a:pt x="4" y="14"/>
                      </a:lnTo>
                      <a:lnTo>
                        <a:pt x="7" y="14"/>
                      </a:lnTo>
                      <a:lnTo>
                        <a:pt x="12" y="14"/>
                      </a:lnTo>
                      <a:lnTo>
                        <a:pt x="17" y="14"/>
                      </a:lnTo>
                      <a:lnTo>
                        <a:pt x="23" y="14"/>
                      </a:lnTo>
                      <a:lnTo>
                        <a:pt x="28" y="14"/>
                      </a:lnTo>
                      <a:lnTo>
                        <a:pt x="35" y="15"/>
                      </a:lnTo>
                      <a:lnTo>
                        <a:pt x="35" y="14"/>
                      </a:lnTo>
                      <a:lnTo>
                        <a:pt x="35" y="14"/>
                      </a:lnTo>
                      <a:lnTo>
                        <a:pt x="35" y="12"/>
                      </a:lnTo>
                      <a:lnTo>
                        <a:pt x="35" y="11"/>
                      </a:lnTo>
                      <a:lnTo>
                        <a:pt x="35" y="9"/>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48" name="Freeform 206">
                  <a:extLst>
                    <a:ext uri="{FF2B5EF4-FFF2-40B4-BE49-F238E27FC236}">
                      <a16:creationId xmlns:a16="http://schemas.microsoft.com/office/drawing/2014/main" id="{ED76CFB8-FEF6-4933-B5A9-90C2CB1A4DB4}"/>
                    </a:ext>
                  </a:extLst>
                </p:cNvPr>
                <p:cNvSpPr>
                  <a:spLocks/>
                </p:cNvSpPr>
                <p:nvPr/>
              </p:nvSpPr>
              <p:spPr bwMode="auto">
                <a:xfrm>
                  <a:off x="6017039" y="2615812"/>
                  <a:ext cx="5771" cy="5770"/>
                </a:xfrm>
                <a:custGeom>
                  <a:avLst/>
                  <a:gdLst>
                    <a:gd name="T0" fmla="*/ 2 w 3"/>
                    <a:gd name="T1" fmla="*/ 3 h 3"/>
                    <a:gd name="T2" fmla="*/ 3 w 3"/>
                    <a:gd name="T3" fmla="*/ 3 h 3"/>
                    <a:gd name="T4" fmla="*/ 2 w 3"/>
                    <a:gd name="T5" fmla="*/ 1 h 3"/>
                    <a:gd name="T6" fmla="*/ 2 w 3"/>
                    <a:gd name="T7" fmla="*/ 0 h 3"/>
                    <a:gd name="T8" fmla="*/ 0 w 3"/>
                    <a:gd name="T9" fmla="*/ 0 h 3"/>
                    <a:gd name="T10" fmla="*/ 0 w 3"/>
                    <a:gd name="T11" fmla="*/ 0 h 3"/>
                    <a:gd name="T12" fmla="*/ 0 w 3"/>
                    <a:gd name="T13" fmla="*/ 1 h 3"/>
                    <a:gd name="T14" fmla="*/ 0 w 3"/>
                    <a:gd name="T15" fmla="*/ 1 h 3"/>
                    <a:gd name="T16" fmla="*/ 2 w 3"/>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2" y="3"/>
                      </a:moveTo>
                      <a:lnTo>
                        <a:pt x="3" y="3"/>
                      </a:lnTo>
                      <a:lnTo>
                        <a:pt x="2" y="1"/>
                      </a:lnTo>
                      <a:lnTo>
                        <a:pt x="2" y="0"/>
                      </a:lnTo>
                      <a:lnTo>
                        <a:pt x="0" y="0"/>
                      </a:lnTo>
                      <a:lnTo>
                        <a:pt x="0" y="0"/>
                      </a:lnTo>
                      <a:lnTo>
                        <a:pt x="0" y="1"/>
                      </a:lnTo>
                      <a:lnTo>
                        <a:pt x="0" y="1"/>
                      </a:lnTo>
                      <a:lnTo>
                        <a:pt x="2" y="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49" name="Freeform 207">
                  <a:extLst>
                    <a:ext uri="{FF2B5EF4-FFF2-40B4-BE49-F238E27FC236}">
                      <a16:creationId xmlns:a16="http://schemas.microsoft.com/office/drawing/2014/main" id="{5A25F4BF-A040-48A9-BB59-A0171B9AC736}"/>
                    </a:ext>
                  </a:extLst>
                </p:cNvPr>
                <p:cNvSpPr>
                  <a:spLocks/>
                </p:cNvSpPr>
                <p:nvPr/>
              </p:nvSpPr>
              <p:spPr bwMode="auto">
                <a:xfrm>
                  <a:off x="6070897" y="2011834"/>
                  <a:ext cx="80787" cy="19235"/>
                </a:xfrm>
                <a:custGeom>
                  <a:avLst/>
                  <a:gdLst>
                    <a:gd name="T0" fmla="*/ 5 w 42"/>
                    <a:gd name="T1" fmla="*/ 8 h 10"/>
                    <a:gd name="T2" fmla="*/ 8 w 42"/>
                    <a:gd name="T3" fmla="*/ 8 h 10"/>
                    <a:gd name="T4" fmla="*/ 12 w 42"/>
                    <a:gd name="T5" fmla="*/ 8 h 10"/>
                    <a:gd name="T6" fmla="*/ 12 w 42"/>
                    <a:gd name="T7" fmla="*/ 8 h 10"/>
                    <a:gd name="T8" fmla="*/ 13 w 42"/>
                    <a:gd name="T9" fmla="*/ 9 h 10"/>
                    <a:gd name="T10" fmla="*/ 13 w 42"/>
                    <a:gd name="T11" fmla="*/ 10 h 10"/>
                    <a:gd name="T12" fmla="*/ 16 w 42"/>
                    <a:gd name="T13" fmla="*/ 10 h 10"/>
                    <a:gd name="T14" fmla="*/ 17 w 42"/>
                    <a:gd name="T15" fmla="*/ 10 h 10"/>
                    <a:gd name="T16" fmla="*/ 19 w 42"/>
                    <a:gd name="T17" fmla="*/ 8 h 10"/>
                    <a:gd name="T18" fmla="*/ 20 w 42"/>
                    <a:gd name="T19" fmla="*/ 8 h 10"/>
                    <a:gd name="T20" fmla="*/ 23 w 42"/>
                    <a:gd name="T21" fmla="*/ 8 h 10"/>
                    <a:gd name="T22" fmla="*/ 25 w 42"/>
                    <a:gd name="T23" fmla="*/ 6 h 10"/>
                    <a:gd name="T24" fmla="*/ 25 w 42"/>
                    <a:gd name="T25" fmla="*/ 6 h 10"/>
                    <a:gd name="T26" fmla="*/ 27 w 42"/>
                    <a:gd name="T27" fmla="*/ 6 h 10"/>
                    <a:gd name="T28" fmla="*/ 28 w 42"/>
                    <a:gd name="T29" fmla="*/ 5 h 10"/>
                    <a:gd name="T30" fmla="*/ 29 w 42"/>
                    <a:gd name="T31" fmla="*/ 4 h 10"/>
                    <a:gd name="T32" fmla="*/ 29 w 42"/>
                    <a:gd name="T33" fmla="*/ 2 h 10"/>
                    <a:gd name="T34" fmla="*/ 31 w 42"/>
                    <a:gd name="T35" fmla="*/ 2 h 10"/>
                    <a:gd name="T36" fmla="*/ 32 w 42"/>
                    <a:gd name="T37" fmla="*/ 2 h 10"/>
                    <a:gd name="T38" fmla="*/ 35 w 42"/>
                    <a:gd name="T39" fmla="*/ 5 h 10"/>
                    <a:gd name="T40" fmla="*/ 42 w 42"/>
                    <a:gd name="T41" fmla="*/ 6 h 10"/>
                    <a:gd name="T42" fmla="*/ 42 w 42"/>
                    <a:gd name="T43" fmla="*/ 6 h 10"/>
                    <a:gd name="T44" fmla="*/ 42 w 42"/>
                    <a:gd name="T45" fmla="*/ 4 h 10"/>
                    <a:gd name="T46" fmla="*/ 40 w 42"/>
                    <a:gd name="T47" fmla="*/ 2 h 10"/>
                    <a:gd name="T48" fmla="*/ 39 w 42"/>
                    <a:gd name="T49" fmla="*/ 1 h 10"/>
                    <a:gd name="T50" fmla="*/ 39 w 42"/>
                    <a:gd name="T51" fmla="*/ 1 h 10"/>
                    <a:gd name="T52" fmla="*/ 38 w 42"/>
                    <a:gd name="T53" fmla="*/ 1 h 10"/>
                    <a:gd name="T54" fmla="*/ 34 w 42"/>
                    <a:gd name="T55" fmla="*/ 1 h 10"/>
                    <a:gd name="T56" fmla="*/ 28 w 42"/>
                    <a:gd name="T57" fmla="*/ 0 h 10"/>
                    <a:gd name="T58" fmla="*/ 27 w 42"/>
                    <a:gd name="T59" fmla="*/ 0 h 10"/>
                    <a:gd name="T60" fmla="*/ 24 w 42"/>
                    <a:gd name="T61" fmla="*/ 1 h 10"/>
                    <a:gd name="T62" fmla="*/ 21 w 42"/>
                    <a:gd name="T63" fmla="*/ 2 h 10"/>
                    <a:gd name="T64" fmla="*/ 16 w 42"/>
                    <a:gd name="T65" fmla="*/ 4 h 10"/>
                    <a:gd name="T66" fmla="*/ 2 w 42"/>
                    <a:gd name="T67" fmla="*/ 5 h 10"/>
                    <a:gd name="T68" fmla="*/ 0 w 42"/>
                    <a:gd name="T69" fmla="*/ 6 h 10"/>
                    <a:gd name="T70" fmla="*/ 2 w 42"/>
                    <a:gd name="T71" fmla="*/ 6 h 10"/>
                    <a:gd name="T72" fmla="*/ 5 w 42"/>
                    <a:gd name="T73"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10">
                      <a:moveTo>
                        <a:pt x="5" y="8"/>
                      </a:moveTo>
                      <a:lnTo>
                        <a:pt x="8" y="8"/>
                      </a:lnTo>
                      <a:lnTo>
                        <a:pt x="12" y="8"/>
                      </a:lnTo>
                      <a:lnTo>
                        <a:pt x="12" y="8"/>
                      </a:lnTo>
                      <a:lnTo>
                        <a:pt x="13" y="9"/>
                      </a:lnTo>
                      <a:lnTo>
                        <a:pt x="13" y="10"/>
                      </a:lnTo>
                      <a:lnTo>
                        <a:pt x="16" y="10"/>
                      </a:lnTo>
                      <a:lnTo>
                        <a:pt x="17" y="10"/>
                      </a:lnTo>
                      <a:lnTo>
                        <a:pt x="19" y="8"/>
                      </a:lnTo>
                      <a:lnTo>
                        <a:pt x="20" y="8"/>
                      </a:lnTo>
                      <a:lnTo>
                        <a:pt x="23" y="8"/>
                      </a:lnTo>
                      <a:lnTo>
                        <a:pt x="25" y="6"/>
                      </a:lnTo>
                      <a:lnTo>
                        <a:pt x="25" y="6"/>
                      </a:lnTo>
                      <a:lnTo>
                        <a:pt x="27" y="6"/>
                      </a:lnTo>
                      <a:lnTo>
                        <a:pt x="28" y="5"/>
                      </a:lnTo>
                      <a:lnTo>
                        <a:pt x="29" y="4"/>
                      </a:lnTo>
                      <a:lnTo>
                        <a:pt x="29" y="2"/>
                      </a:lnTo>
                      <a:lnTo>
                        <a:pt x="31" y="2"/>
                      </a:lnTo>
                      <a:lnTo>
                        <a:pt x="32" y="2"/>
                      </a:lnTo>
                      <a:lnTo>
                        <a:pt x="35" y="5"/>
                      </a:lnTo>
                      <a:lnTo>
                        <a:pt x="42" y="6"/>
                      </a:lnTo>
                      <a:lnTo>
                        <a:pt x="42" y="6"/>
                      </a:lnTo>
                      <a:lnTo>
                        <a:pt x="42" y="4"/>
                      </a:lnTo>
                      <a:lnTo>
                        <a:pt x="40" y="2"/>
                      </a:lnTo>
                      <a:lnTo>
                        <a:pt x="39" y="1"/>
                      </a:lnTo>
                      <a:lnTo>
                        <a:pt x="39" y="1"/>
                      </a:lnTo>
                      <a:lnTo>
                        <a:pt x="38" y="1"/>
                      </a:lnTo>
                      <a:lnTo>
                        <a:pt x="34" y="1"/>
                      </a:lnTo>
                      <a:lnTo>
                        <a:pt x="28" y="0"/>
                      </a:lnTo>
                      <a:lnTo>
                        <a:pt x="27" y="0"/>
                      </a:lnTo>
                      <a:lnTo>
                        <a:pt x="24" y="1"/>
                      </a:lnTo>
                      <a:lnTo>
                        <a:pt x="21" y="2"/>
                      </a:lnTo>
                      <a:lnTo>
                        <a:pt x="16" y="4"/>
                      </a:lnTo>
                      <a:lnTo>
                        <a:pt x="2" y="5"/>
                      </a:lnTo>
                      <a:lnTo>
                        <a:pt x="0" y="6"/>
                      </a:lnTo>
                      <a:lnTo>
                        <a:pt x="2" y="6"/>
                      </a:lnTo>
                      <a:lnTo>
                        <a:pt x="5" y="8"/>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50" name="Freeform 208">
                  <a:extLst>
                    <a:ext uri="{FF2B5EF4-FFF2-40B4-BE49-F238E27FC236}">
                      <a16:creationId xmlns:a16="http://schemas.microsoft.com/office/drawing/2014/main" id="{5CA57D79-F423-463D-A684-6664D32D0D8F}"/>
                    </a:ext>
                  </a:extLst>
                </p:cNvPr>
                <p:cNvSpPr>
                  <a:spLocks/>
                </p:cNvSpPr>
                <p:nvPr/>
              </p:nvSpPr>
              <p:spPr bwMode="auto">
                <a:xfrm>
                  <a:off x="8267532" y="3335201"/>
                  <a:ext cx="3847" cy="0"/>
                </a:xfrm>
                <a:custGeom>
                  <a:avLst/>
                  <a:gdLst>
                    <a:gd name="T0" fmla="*/ 2 w 2"/>
                    <a:gd name="T1" fmla="*/ 2 w 2"/>
                    <a:gd name="T2" fmla="*/ 0 w 2"/>
                    <a:gd name="T3" fmla="*/ 0 w 2"/>
                    <a:gd name="T4" fmla="*/ 0 w 2"/>
                    <a:gd name="T5" fmla="*/ 0 w 2"/>
                    <a:gd name="T6" fmla="*/ 0 w 2"/>
                    <a:gd name="T7" fmla="*/ 0 w 2"/>
                    <a:gd name="T8" fmla="*/ 0 w 2"/>
                    <a:gd name="T9" fmla="*/ 2 w 2"/>
                    <a:gd name="T10" fmla="*/ 2 w 2"/>
                    <a:gd name="T11" fmla="*/ 2 w 2"/>
                    <a:gd name="T12" fmla="*/ 2 w 2"/>
                    <a:gd name="T13"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Lst>
                  <a:rect l="0" t="0" r="r" b="b"/>
                  <a:pathLst>
                    <a:path w="2">
                      <a:moveTo>
                        <a:pt x="2" y="0"/>
                      </a:moveTo>
                      <a:lnTo>
                        <a:pt x="2" y="0"/>
                      </a:lnTo>
                      <a:lnTo>
                        <a:pt x="0" y="0"/>
                      </a:lnTo>
                      <a:lnTo>
                        <a:pt x="0" y="0"/>
                      </a:lnTo>
                      <a:lnTo>
                        <a:pt x="0" y="0"/>
                      </a:lnTo>
                      <a:lnTo>
                        <a:pt x="0" y="0"/>
                      </a:lnTo>
                      <a:lnTo>
                        <a:pt x="0" y="0"/>
                      </a:lnTo>
                      <a:lnTo>
                        <a:pt x="0" y="0"/>
                      </a:lnTo>
                      <a:lnTo>
                        <a:pt x="0" y="0"/>
                      </a:lnTo>
                      <a:lnTo>
                        <a:pt x="2" y="0"/>
                      </a:lnTo>
                      <a:lnTo>
                        <a:pt x="2" y="0"/>
                      </a:lnTo>
                      <a:lnTo>
                        <a:pt x="2" y="0"/>
                      </a:lnTo>
                      <a:lnTo>
                        <a:pt x="2" y="0"/>
                      </a:lnTo>
                      <a:lnTo>
                        <a:pt x="2"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51" name="Freeform 209">
                  <a:extLst>
                    <a:ext uri="{FF2B5EF4-FFF2-40B4-BE49-F238E27FC236}">
                      <a16:creationId xmlns:a16="http://schemas.microsoft.com/office/drawing/2014/main" id="{D6F250D0-48D2-4E80-9A01-81AE49D641B0}"/>
                    </a:ext>
                  </a:extLst>
                </p:cNvPr>
                <p:cNvSpPr>
                  <a:spLocks/>
                </p:cNvSpPr>
                <p:nvPr/>
              </p:nvSpPr>
              <p:spPr bwMode="auto">
                <a:xfrm>
                  <a:off x="8177127" y="3027441"/>
                  <a:ext cx="67323" cy="240437"/>
                </a:xfrm>
                <a:custGeom>
                  <a:avLst/>
                  <a:gdLst>
                    <a:gd name="T0" fmla="*/ 31 w 35"/>
                    <a:gd name="T1" fmla="*/ 80 h 125"/>
                    <a:gd name="T2" fmla="*/ 30 w 35"/>
                    <a:gd name="T3" fmla="*/ 74 h 125"/>
                    <a:gd name="T4" fmla="*/ 27 w 35"/>
                    <a:gd name="T5" fmla="*/ 68 h 125"/>
                    <a:gd name="T6" fmla="*/ 22 w 35"/>
                    <a:gd name="T7" fmla="*/ 47 h 125"/>
                    <a:gd name="T8" fmla="*/ 20 w 35"/>
                    <a:gd name="T9" fmla="*/ 46 h 125"/>
                    <a:gd name="T10" fmla="*/ 19 w 35"/>
                    <a:gd name="T11" fmla="*/ 43 h 125"/>
                    <a:gd name="T12" fmla="*/ 18 w 35"/>
                    <a:gd name="T13" fmla="*/ 39 h 125"/>
                    <a:gd name="T14" fmla="*/ 18 w 35"/>
                    <a:gd name="T15" fmla="*/ 31 h 125"/>
                    <a:gd name="T16" fmla="*/ 19 w 35"/>
                    <a:gd name="T17" fmla="*/ 28 h 125"/>
                    <a:gd name="T18" fmla="*/ 19 w 35"/>
                    <a:gd name="T19" fmla="*/ 21 h 125"/>
                    <a:gd name="T20" fmla="*/ 18 w 35"/>
                    <a:gd name="T21" fmla="*/ 17 h 125"/>
                    <a:gd name="T22" fmla="*/ 15 w 35"/>
                    <a:gd name="T23" fmla="*/ 9 h 125"/>
                    <a:gd name="T24" fmla="*/ 15 w 35"/>
                    <a:gd name="T25" fmla="*/ 5 h 125"/>
                    <a:gd name="T26" fmla="*/ 12 w 35"/>
                    <a:gd name="T27" fmla="*/ 0 h 125"/>
                    <a:gd name="T28" fmla="*/ 11 w 35"/>
                    <a:gd name="T29" fmla="*/ 1 h 125"/>
                    <a:gd name="T30" fmla="*/ 9 w 35"/>
                    <a:gd name="T31" fmla="*/ 4 h 125"/>
                    <a:gd name="T32" fmla="*/ 12 w 35"/>
                    <a:gd name="T33" fmla="*/ 9 h 125"/>
                    <a:gd name="T34" fmla="*/ 12 w 35"/>
                    <a:gd name="T35" fmla="*/ 10 h 125"/>
                    <a:gd name="T36" fmla="*/ 11 w 35"/>
                    <a:gd name="T37" fmla="*/ 13 h 125"/>
                    <a:gd name="T38" fmla="*/ 8 w 35"/>
                    <a:gd name="T39" fmla="*/ 14 h 125"/>
                    <a:gd name="T40" fmla="*/ 5 w 35"/>
                    <a:gd name="T41" fmla="*/ 13 h 125"/>
                    <a:gd name="T42" fmla="*/ 3 w 35"/>
                    <a:gd name="T43" fmla="*/ 16 h 125"/>
                    <a:gd name="T44" fmla="*/ 3 w 35"/>
                    <a:gd name="T45" fmla="*/ 24 h 125"/>
                    <a:gd name="T46" fmla="*/ 0 w 35"/>
                    <a:gd name="T47" fmla="*/ 31 h 125"/>
                    <a:gd name="T48" fmla="*/ 1 w 35"/>
                    <a:gd name="T49" fmla="*/ 39 h 125"/>
                    <a:gd name="T50" fmla="*/ 1 w 35"/>
                    <a:gd name="T51" fmla="*/ 40 h 125"/>
                    <a:gd name="T52" fmla="*/ 4 w 35"/>
                    <a:gd name="T53" fmla="*/ 43 h 125"/>
                    <a:gd name="T54" fmla="*/ 7 w 35"/>
                    <a:gd name="T55" fmla="*/ 51 h 125"/>
                    <a:gd name="T56" fmla="*/ 5 w 35"/>
                    <a:gd name="T57" fmla="*/ 57 h 125"/>
                    <a:gd name="T58" fmla="*/ 5 w 35"/>
                    <a:gd name="T59" fmla="*/ 63 h 125"/>
                    <a:gd name="T60" fmla="*/ 5 w 35"/>
                    <a:gd name="T61" fmla="*/ 77 h 125"/>
                    <a:gd name="T62" fmla="*/ 3 w 35"/>
                    <a:gd name="T63" fmla="*/ 85 h 125"/>
                    <a:gd name="T64" fmla="*/ 4 w 35"/>
                    <a:gd name="T65" fmla="*/ 88 h 125"/>
                    <a:gd name="T66" fmla="*/ 5 w 35"/>
                    <a:gd name="T67" fmla="*/ 97 h 125"/>
                    <a:gd name="T68" fmla="*/ 4 w 35"/>
                    <a:gd name="T69" fmla="*/ 102 h 125"/>
                    <a:gd name="T70" fmla="*/ 4 w 35"/>
                    <a:gd name="T71" fmla="*/ 107 h 125"/>
                    <a:gd name="T72" fmla="*/ 3 w 35"/>
                    <a:gd name="T73" fmla="*/ 114 h 125"/>
                    <a:gd name="T74" fmla="*/ 3 w 35"/>
                    <a:gd name="T75" fmla="*/ 123 h 125"/>
                    <a:gd name="T76" fmla="*/ 5 w 35"/>
                    <a:gd name="T77" fmla="*/ 125 h 125"/>
                    <a:gd name="T78" fmla="*/ 8 w 35"/>
                    <a:gd name="T79" fmla="*/ 119 h 125"/>
                    <a:gd name="T80" fmla="*/ 9 w 35"/>
                    <a:gd name="T81" fmla="*/ 115 h 125"/>
                    <a:gd name="T82" fmla="*/ 12 w 35"/>
                    <a:gd name="T83" fmla="*/ 114 h 125"/>
                    <a:gd name="T84" fmla="*/ 14 w 35"/>
                    <a:gd name="T85" fmla="*/ 115 h 125"/>
                    <a:gd name="T86" fmla="*/ 19 w 35"/>
                    <a:gd name="T87" fmla="*/ 118 h 125"/>
                    <a:gd name="T88" fmla="*/ 20 w 35"/>
                    <a:gd name="T89" fmla="*/ 123 h 125"/>
                    <a:gd name="T90" fmla="*/ 20 w 35"/>
                    <a:gd name="T91" fmla="*/ 122 h 125"/>
                    <a:gd name="T92" fmla="*/ 22 w 35"/>
                    <a:gd name="T93" fmla="*/ 118 h 125"/>
                    <a:gd name="T94" fmla="*/ 20 w 35"/>
                    <a:gd name="T95" fmla="*/ 112 h 125"/>
                    <a:gd name="T96" fmla="*/ 18 w 35"/>
                    <a:gd name="T97" fmla="*/ 112 h 125"/>
                    <a:gd name="T98" fmla="*/ 15 w 35"/>
                    <a:gd name="T99" fmla="*/ 107 h 125"/>
                    <a:gd name="T100" fmla="*/ 14 w 35"/>
                    <a:gd name="T101" fmla="*/ 104 h 125"/>
                    <a:gd name="T102" fmla="*/ 12 w 35"/>
                    <a:gd name="T103" fmla="*/ 102 h 125"/>
                    <a:gd name="T104" fmla="*/ 11 w 35"/>
                    <a:gd name="T105" fmla="*/ 97 h 125"/>
                    <a:gd name="T106" fmla="*/ 15 w 35"/>
                    <a:gd name="T107" fmla="*/ 83 h 125"/>
                    <a:gd name="T108" fmla="*/ 18 w 35"/>
                    <a:gd name="T109" fmla="*/ 77 h 125"/>
                    <a:gd name="T110" fmla="*/ 24 w 35"/>
                    <a:gd name="T111" fmla="*/ 77 h 125"/>
                    <a:gd name="T112" fmla="*/ 28 w 35"/>
                    <a:gd name="T113" fmla="*/ 78 h 125"/>
                    <a:gd name="T114" fmla="*/ 33 w 35"/>
                    <a:gd name="T115" fmla="*/ 83 h 125"/>
                    <a:gd name="T116" fmla="*/ 35 w 35"/>
                    <a:gd name="T117" fmla="*/ 8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 h="125">
                      <a:moveTo>
                        <a:pt x="34" y="83"/>
                      </a:moveTo>
                      <a:lnTo>
                        <a:pt x="34" y="83"/>
                      </a:lnTo>
                      <a:lnTo>
                        <a:pt x="31" y="80"/>
                      </a:lnTo>
                      <a:lnTo>
                        <a:pt x="30" y="78"/>
                      </a:lnTo>
                      <a:lnTo>
                        <a:pt x="30" y="77"/>
                      </a:lnTo>
                      <a:lnTo>
                        <a:pt x="30" y="74"/>
                      </a:lnTo>
                      <a:lnTo>
                        <a:pt x="28" y="73"/>
                      </a:lnTo>
                      <a:lnTo>
                        <a:pt x="28" y="72"/>
                      </a:lnTo>
                      <a:lnTo>
                        <a:pt x="27" y="68"/>
                      </a:lnTo>
                      <a:lnTo>
                        <a:pt x="24" y="62"/>
                      </a:lnTo>
                      <a:lnTo>
                        <a:pt x="23" y="59"/>
                      </a:lnTo>
                      <a:lnTo>
                        <a:pt x="22" y="47"/>
                      </a:lnTo>
                      <a:lnTo>
                        <a:pt x="20" y="47"/>
                      </a:lnTo>
                      <a:lnTo>
                        <a:pt x="20" y="47"/>
                      </a:lnTo>
                      <a:lnTo>
                        <a:pt x="20" y="46"/>
                      </a:lnTo>
                      <a:lnTo>
                        <a:pt x="20" y="44"/>
                      </a:lnTo>
                      <a:lnTo>
                        <a:pt x="20" y="43"/>
                      </a:lnTo>
                      <a:lnTo>
                        <a:pt x="19" y="43"/>
                      </a:lnTo>
                      <a:lnTo>
                        <a:pt x="19" y="42"/>
                      </a:lnTo>
                      <a:lnTo>
                        <a:pt x="19" y="40"/>
                      </a:lnTo>
                      <a:lnTo>
                        <a:pt x="18" y="39"/>
                      </a:lnTo>
                      <a:lnTo>
                        <a:pt x="18" y="38"/>
                      </a:lnTo>
                      <a:lnTo>
                        <a:pt x="18" y="35"/>
                      </a:lnTo>
                      <a:lnTo>
                        <a:pt x="18" y="31"/>
                      </a:lnTo>
                      <a:lnTo>
                        <a:pt x="18" y="29"/>
                      </a:lnTo>
                      <a:lnTo>
                        <a:pt x="19" y="29"/>
                      </a:lnTo>
                      <a:lnTo>
                        <a:pt x="19" y="28"/>
                      </a:lnTo>
                      <a:lnTo>
                        <a:pt x="19" y="27"/>
                      </a:lnTo>
                      <a:lnTo>
                        <a:pt x="19" y="25"/>
                      </a:lnTo>
                      <a:lnTo>
                        <a:pt x="19" y="21"/>
                      </a:lnTo>
                      <a:lnTo>
                        <a:pt x="19" y="19"/>
                      </a:lnTo>
                      <a:lnTo>
                        <a:pt x="18" y="17"/>
                      </a:lnTo>
                      <a:lnTo>
                        <a:pt x="18" y="17"/>
                      </a:lnTo>
                      <a:lnTo>
                        <a:pt x="16" y="13"/>
                      </a:lnTo>
                      <a:lnTo>
                        <a:pt x="15" y="9"/>
                      </a:lnTo>
                      <a:lnTo>
                        <a:pt x="15" y="9"/>
                      </a:lnTo>
                      <a:lnTo>
                        <a:pt x="15" y="8"/>
                      </a:lnTo>
                      <a:lnTo>
                        <a:pt x="15" y="6"/>
                      </a:lnTo>
                      <a:lnTo>
                        <a:pt x="15" y="5"/>
                      </a:lnTo>
                      <a:lnTo>
                        <a:pt x="15" y="5"/>
                      </a:lnTo>
                      <a:lnTo>
                        <a:pt x="15" y="4"/>
                      </a:lnTo>
                      <a:lnTo>
                        <a:pt x="12" y="0"/>
                      </a:lnTo>
                      <a:lnTo>
                        <a:pt x="12" y="0"/>
                      </a:lnTo>
                      <a:lnTo>
                        <a:pt x="12" y="0"/>
                      </a:lnTo>
                      <a:lnTo>
                        <a:pt x="11" y="1"/>
                      </a:lnTo>
                      <a:lnTo>
                        <a:pt x="11" y="1"/>
                      </a:lnTo>
                      <a:lnTo>
                        <a:pt x="8" y="1"/>
                      </a:lnTo>
                      <a:lnTo>
                        <a:pt x="9" y="4"/>
                      </a:lnTo>
                      <a:lnTo>
                        <a:pt x="12" y="6"/>
                      </a:lnTo>
                      <a:lnTo>
                        <a:pt x="12" y="8"/>
                      </a:lnTo>
                      <a:lnTo>
                        <a:pt x="12" y="9"/>
                      </a:lnTo>
                      <a:lnTo>
                        <a:pt x="11" y="10"/>
                      </a:lnTo>
                      <a:lnTo>
                        <a:pt x="12" y="10"/>
                      </a:lnTo>
                      <a:lnTo>
                        <a:pt x="12" y="10"/>
                      </a:lnTo>
                      <a:lnTo>
                        <a:pt x="11" y="10"/>
                      </a:lnTo>
                      <a:lnTo>
                        <a:pt x="9" y="12"/>
                      </a:lnTo>
                      <a:lnTo>
                        <a:pt x="11" y="13"/>
                      </a:lnTo>
                      <a:lnTo>
                        <a:pt x="9" y="14"/>
                      </a:lnTo>
                      <a:lnTo>
                        <a:pt x="9" y="14"/>
                      </a:lnTo>
                      <a:lnTo>
                        <a:pt x="8" y="14"/>
                      </a:lnTo>
                      <a:lnTo>
                        <a:pt x="8" y="14"/>
                      </a:lnTo>
                      <a:lnTo>
                        <a:pt x="5" y="13"/>
                      </a:lnTo>
                      <a:lnTo>
                        <a:pt x="5" y="13"/>
                      </a:lnTo>
                      <a:lnTo>
                        <a:pt x="4" y="14"/>
                      </a:lnTo>
                      <a:lnTo>
                        <a:pt x="3" y="14"/>
                      </a:lnTo>
                      <a:lnTo>
                        <a:pt x="3" y="16"/>
                      </a:lnTo>
                      <a:lnTo>
                        <a:pt x="3" y="19"/>
                      </a:lnTo>
                      <a:lnTo>
                        <a:pt x="3" y="20"/>
                      </a:lnTo>
                      <a:lnTo>
                        <a:pt x="3" y="24"/>
                      </a:lnTo>
                      <a:lnTo>
                        <a:pt x="1" y="28"/>
                      </a:lnTo>
                      <a:lnTo>
                        <a:pt x="1" y="29"/>
                      </a:lnTo>
                      <a:lnTo>
                        <a:pt x="0" y="31"/>
                      </a:lnTo>
                      <a:lnTo>
                        <a:pt x="0" y="32"/>
                      </a:lnTo>
                      <a:lnTo>
                        <a:pt x="0" y="38"/>
                      </a:lnTo>
                      <a:lnTo>
                        <a:pt x="1" y="39"/>
                      </a:lnTo>
                      <a:lnTo>
                        <a:pt x="1" y="39"/>
                      </a:lnTo>
                      <a:lnTo>
                        <a:pt x="1" y="40"/>
                      </a:lnTo>
                      <a:lnTo>
                        <a:pt x="1" y="40"/>
                      </a:lnTo>
                      <a:lnTo>
                        <a:pt x="1" y="42"/>
                      </a:lnTo>
                      <a:lnTo>
                        <a:pt x="3" y="42"/>
                      </a:lnTo>
                      <a:lnTo>
                        <a:pt x="4" y="43"/>
                      </a:lnTo>
                      <a:lnTo>
                        <a:pt x="5" y="44"/>
                      </a:lnTo>
                      <a:lnTo>
                        <a:pt x="7" y="48"/>
                      </a:lnTo>
                      <a:lnTo>
                        <a:pt x="7" y="51"/>
                      </a:lnTo>
                      <a:lnTo>
                        <a:pt x="5" y="53"/>
                      </a:lnTo>
                      <a:lnTo>
                        <a:pt x="5" y="55"/>
                      </a:lnTo>
                      <a:lnTo>
                        <a:pt x="5" y="57"/>
                      </a:lnTo>
                      <a:lnTo>
                        <a:pt x="5" y="58"/>
                      </a:lnTo>
                      <a:lnTo>
                        <a:pt x="5" y="62"/>
                      </a:lnTo>
                      <a:lnTo>
                        <a:pt x="5" y="63"/>
                      </a:lnTo>
                      <a:lnTo>
                        <a:pt x="5" y="73"/>
                      </a:lnTo>
                      <a:lnTo>
                        <a:pt x="5" y="74"/>
                      </a:lnTo>
                      <a:lnTo>
                        <a:pt x="5" y="77"/>
                      </a:lnTo>
                      <a:lnTo>
                        <a:pt x="4" y="80"/>
                      </a:lnTo>
                      <a:lnTo>
                        <a:pt x="4" y="81"/>
                      </a:lnTo>
                      <a:lnTo>
                        <a:pt x="3" y="85"/>
                      </a:lnTo>
                      <a:lnTo>
                        <a:pt x="3" y="85"/>
                      </a:lnTo>
                      <a:lnTo>
                        <a:pt x="3" y="87"/>
                      </a:lnTo>
                      <a:lnTo>
                        <a:pt x="4" y="88"/>
                      </a:lnTo>
                      <a:lnTo>
                        <a:pt x="5" y="91"/>
                      </a:lnTo>
                      <a:lnTo>
                        <a:pt x="7" y="95"/>
                      </a:lnTo>
                      <a:lnTo>
                        <a:pt x="5" y="97"/>
                      </a:lnTo>
                      <a:lnTo>
                        <a:pt x="5" y="99"/>
                      </a:lnTo>
                      <a:lnTo>
                        <a:pt x="4" y="100"/>
                      </a:lnTo>
                      <a:lnTo>
                        <a:pt x="4" y="102"/>
                      </a:lnTo>
                      <a:lnTo>
                        <a:pt x="4" y="102"/>
                      </a:lnTo>
                      <a:lnTo>
                        <a:pt x="4" y="104"/>
                      </a:lnTo>
                      <a:lnTo>
                        <a:pt x="4" y="107"/>
                      </a:lnTo>
                      <a:lnTo>
                        <a:pt x="4" y="108"/>
                      </a:lnTo>
                      <a:lnTo>
                        <a:pt x="4" y="110"/>
                      </a:lnTo>
                      <a:lnTo>
                        <a:pt x="3" y="114"/>
                      </a:lnTo>
                      <a:lnTo>
                        <a:pt x="3" y="118"/>
                      </a:lnTo>
                      <a:lnTo>
                        <a:pt x="3" y="122"/>
                      </a:lnTo>
                      <a:lnTo>
                        <a:pt x="3" y="123"/>
                      </a:lnTo>
                      <a:lnTo>
                        <a:pt x="4" y="123"/>
                      </a:lnTo>
                      <a:lnTo>
                        <a:pt x="4" y="125"/>
                      </a:lnTo>
                      <a:lnTo>
                        <a:pt x="5" y="125"/>
                      </a:lnTo>
                      <a:lnTo>
                        <a:pt x="5" y="125"/>
                      </a:lnTo>
                      <a:lnTo>
                        <a:pt x="7" y="123"/>
                      </a:lnTo>
                      <a:lnTo>
                        <a:pt x="8" y="119"/>
                      </a:lnTo>
                      <a:lnTo>
                        <a:pt x="8" y="118"/>
                      </a:lnTo>
                      <a:lnTo>
                        <a:pt x="8" y="117"/>
                      </a:lnTo>
                      <a:lnTo>
                        <a:pt x="9" y="115"/>
                      </a:lnTo>
                      <a:lnTo>
                        <a:pt x="11" y="114"/>
                      </a:lnTo>
                      <a:lnTo>
                        <a:pt x="11" y="114"/>
                      </a:lnTo>
                      <a:lnTo>
                        <a:pt x="12" y="114"/>
                      </a:lnTo>
                      <a:lnTo>
                        <a:pt x="12" y="115"/>
                      </a:lnTo>
                      <a:lnTo>
                        <a:pt x="14" y="115"/>
                      </a:lnTo>
                      <a:lnTo>
                        <a:pt x="14" y="115"/>
                      </a:lnTo>
                      <a:lnTo>
                        <a:pt x="16" y="115"/>
                      </a:lnTo>
                      <a:lnTo>
                        <a:pt x="19" y="117"/>
                      </a:lnTo>
                      <a:lnTo>
                        <a:pt x="19" y="118"/>
                      </a:lnTo>
                      <a:lnTo>
                        <a:pt x="19" y="119"/>
                      </a:lnTo>
                      <a:lnTo>
                        <a:pt x="20" y="121"/>
                      </a:lnTo>
                      <a:lnTo>
                        <a:pt x="20" y="123"/>
                      </a:lnTo>
                      <a:lnTo>
                        <a:pt x="20" y="123"/>
                      </a:lnTo>
                      <a:lnTo>
                        <a:pt x="20" y="122"/>
                      </a:lnTo>
                      <a:lnTo>
                        <a:pt x="20" y="122"/>
                      </a:lnTo>
                      <a:lnTo>
                        <a:pt x="22" y="121"/>
                      </a:lnTo>
                      <a:lnTo>
                        <a:pt x="22" y="119"/>
                      </a:lnTo>
                      <a:lnTo>
                        <a:pt x="22" y="118"/>
                      </a:lnTo>
                      <a:lnTo>
                        <a:pt x="22" y="117"/>
                      </a:lnTo>
                      <a:lnTo>
                        <a:pt x="20" y="114"/>
                      </a:lnTo>
                      <a:lnTo>
                        <a:pt x="20" y="112"/>
                      </a:lnTo>
                      <a:lnTo>
                        <a:pt x="20" y="112"/>
                      </a:lnTo>
                      <a:lnTo>
                        <a:pt x="19" y="112"/>
                      </a:lnTo>
                      <a:lnTo>
                        <a:pt x="18" y="112"/>
                      </a:lnTo>
                      <a:lnTo>
                        <a:pt x="18" y="112"/>
                      </a:lnTo>
                      <a:lnTo>
                        <a:pt x="16" y="110"/>
                      </a:lnTo>
                      <a:lnTo>
                        <a:pt x="15" y="107"/>
                      </a:lnTo>
                      <a:lnTo>
                        <a:pt x="15" y="106"/>
                      </a:lnTo>
                      <a:lnTo>
                        <a:pt x="15" y="104"/>
                      </a:lnTo>
                      <a:lnTo>
                        <a:pt x="14" y="104"/>
                      </a:lnTo>
                      <a:lnTo>
                        <a:pt x="14" y="104"/>
                      </a:lnTo>
                      <a:lnTo>
                        <a:pt x="12" y="103"/>
                      </a:lnTo>
                      <a:lnTo>
                        <a:pt x="12" y="102"/>
                      </a:lnTo>
                      <a:lnTo>
                        <a:pt x="11" y="100"/>
                      </a:lnTo>
                      <a:lnTo>
                        <a:pt x="11" y="99"/>
                      </a:lnTo>
                      <a:lnTo>
                        <a:pt x="11" y="97"/>
                      </a:lnTo>
                      <a:lnTo>
                        <a:pt x="11" y="95"/>
                      </a:lnTo>
                      <a:lnTo>
                        <a:pt x="11" y="92"/>
                      </a:lnTo>
                      <a:lnTo>
                        <a:pt x="15" y="83"/>
                      </a:lnTo>
                      <a:lnTo>
                        <a:pt x="16" y="80"/>
                      </a:lnTo>
                      <a:lnTo>
                        <a:pt x="16" y="78"/>
                      </a:lnTo>
                      <a:lnTo>
                        <a:pt x="18" y="77"/>
                      </a:lnTo>
                      <a:lnTo>
                        <a:pt x="20" y="77"/>
                      </a:lnTo>
                      <a:lnTo>
                        <a:pt x="23" y="77"/>
                      </a:lnTo>
                      <a:lnTo>
                        <a:pt x="24" y="77"/>
                      </a:lnTo>
                      <a:lnTo>
                        <a:pt x="26" y="77"/>
                      </a:lnTo>
                      <a:lnTo>
                        <a:pt x="27" y="77"/>
                      </a:lnTo>
                      <a:lnTo>
                        <a:pt x="28" y="78"/>
                      </a:lnTo>
                      <a:lnTo>
                        <a:pt x="30" y="80"/>
                      </a:lnTo>
                      <a:lnTo>
                        <a:pt x="31" y="81"/>
                      </a:lnTo>
                      <a:lnTo>
                        <a:pt x="33" y="83"/>
                      </a:lnTo>
                      <a:lnTo>
                        <a:pt x="34" y="84"/>
                      </a:lnTo>
                      <a:lnTo>
                        <a:pt x="34" y="85"/>
                      </a:lnTo>
                      <a:lnTo>
                        <a:pt x="35" y="87"/>
                      </a:lnTo>
                      <a:lnTo>
                        <a:pt x="35" y="84"/>
                      </a:lnTo>
                      <a:lnTo>
                        <a:pt x="34" y="8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52" name="Freeform 210">
                  <a:extLst>
                    <a:ext uri="{FF2B5EF4-FFF2-40B4-BE49-F238E27FC236}">
                      <a16:creationId xmlns:a16="http://schemas.microsoft.com/office/drawing/2014/main" id="{0A7B8A3F-39B0-41B2-9414-3C3E3D7FC351}"/>
                    </a:ext>
                  </a:extLst>
                </p:cNvPr>
                <p:cNvSpPr>
                  <a:spLocks/>
                </p:cNvSpPr>
                <p:nvPr/>
              </p:nvSpPr>
              <p:spPr bwMode="auto">
                <a:xfrm>
                  <a:off x="6182460" y="2050304"/>
                  <a:ext cx="28853" cy="7694"/>
                </a:xfrm>
                <a:custGeom>
                  <a:avLst/>
                  <a:gdLst>
                    <a:gd name="T0" fmla="*/ 11 w 15"/>
                    <a:gd name="T1" fmla="*/ 4 h 4"/>
                    <a:gd name="T2" fmla="*/ 15 w 15"/>
                    <a:gd name="T3" fmla="*/ 4 h 4"/>
                    <a:gd name="T4" fmla="*/ 15 w 15"/>
                    <a:gd name="T5" fmla="*/ 4 h 4"/>
                    <a:gd name="T6" fmla="*/ 15 w 15"/>
                    <a:gd name="T7" fmla="*/ 4 h 4"/>
                    <a:gd name="T8" fmla="*/ 14 w 15"/>
                    <a:gd name="T9" fmla="*/ 3 h 4"/>
                    <a:gd name="T10" fmla="*/ 14 w 15"/>
                    <a:gd name="T11" fmla="*/ 3 h 4"/>
                    <a:gd name="T12" fmla="*/ 14 w 15"/>
                    <a:gd name="T13" fmla="*/ 3 h 4"/>
                    <a:gd name="T14" fmla="*/ 14 w 15"/>
                    <a:gd name="T15" fmla="*/ 1 h 4"/>
                    <a:gd name="T16" fmla="*/ 10 w 15"/>
                    <a:gd name="T17" fmla="*/ 0 h 4"/>
                    <a:gd name="T18" fmla="*/ 7 w 15"/>
                    <a:gd name="T19" fmla="*/ 1 h 4"/>
                    <a:gd name="T20" fmla="*/ 4 w 15"/>
                    <a:gd name="T21" fmla="*/ 1 h 4"/>
                    <a:gd name="T22" fmla="*/ 0 w 15"/>
                    <a:gd name="T23" fmla="*/ 3 h 4"/>
                    <a:gd name="T24" fmla="*/ 4 w 15"/>
                    <a:gd name="T25" fmla="*/ 4 h 4"/>
                    <a:gd name="T26" fmla="*/ 11 w 15"/>
                    <a:gd name="T2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4">
                      <a:moveTo>
                        <a:pt x="11" y="4"/>
                      </a:moveTo>
                      <a:lnTo>
                        <a:pt x="15" y="4"/>
                      </a:lnTo>
                      <a:lnTo>
                        <a:pt x="15" y="4"/>
                      </a:lnTo>
                      <a:lnTo>
                        <a:pt x="15" y="4"/>
                      </a:lnTo>
                      <a:lnTo>
                        <a:pt x="14" y="3"/>
                      </a:lnTo>
                      <a:lnTo>
                        <a:pt x="14" y="3"/>
                      </a:lnTo>
                      <a:lnTo>
                        <a:pt x="14" y="3"/>
                      </a:lnTo>
                      <a:lnTo>
                        <a:pt x="14" y="1"/>
                      </a:lnTo>
                      <a:lnTo>
                        <a:pt x="10" y="0"/>
                      </a:lnTo>
                      <a:lnTo>
                        <a:pt x="7" y="1"/>
                      </a:lnTo>
                      <a:lnTo>
                        <a:pt x="4" y="1"/>
                      </a:lnTo>
                      <a:lnTo>
                        <a:pt x="0" y="3"/>
                      </a:lnTo>
                      <a:lnTo>
                        <a:pt x="4" y="4"/>
                      </a:lnTo>
                      <a:lnTo>
                        <a:pt x="11" y="4"/>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53" name="Freeform 211">
                  <a:extLst>
                    <a:ext uri="{FF2B5EF4-FFF2-40B4-BE49-F238E27FC236}">
                      <a16:creationId xmlns:a16="http://schemas.microsoft.com/office/drawing/2014/main" id="{6E5445A7-940D-4321-9F7C-F2B9B6A09227}"/>
                    </a:ext>
                  </a:extLst>
                </p:cNvPr>
                <p:cNvSpPr>
                  <a:spLocks/>
                </p:cNvSpPr>
                <p:nvPr/>
              </p:nvSpPr>
              <p:spPr bwMode="auto">
                <a:xfrm>
                  <a:off x="6143990" y="2513867"/>
                  <a:ext cx="44241" cy="30776"/>
                </a:xfrm>
                <a:custGeom>
                  <a:avLst/>
                  <a:gdLst>
                    <a:gd name="T0" fmla="*/ 8 w 23"/>
                    <a:gd name="T1" fmla="*/ 0 h 16"/>
                    <a:gd name="T2" fmla="*/ 6 w 23"/>
                    <a:gd name="T3" fmla="*/ 0 h 16"/>
                    <a:gd name="T4" fmla="*/ 4 w 23"/>
                    <a:gd name="T5" fmla="*/ 1 h 16"/>
                    <a:gd name="T6" fmla="*/ 1 w 23"/>
                    <a:gd name="T7" fmla="*/ 4 h 16"/>
                    <a:gd name="T8" fmla="*/ 0 w 23"/>
                    <a:gd name="T9" fmla="*/ 5 h 16"/>
                    <a:gd name="T10" fmla="*/ 0 w 23"/>
                    <a:gd name="T11" fmla="*/ 7 h 16"/>
                    <a:gd name="T12" fmla="*/ 0 w 23"/>
                    <a:gd name="T13" fmla="*/ 8 h 16"/>
                    <a:gd name="T14" fmla="*/ 0 w 23"/>
                    <a:gd name="T15" fmla="*/ 9 h 16"/>
                    <a:gd name="T16" fmla="*/ 0 w 23"/>
                    <a:gd name="T17" fmla="*/ 11 h 16"/>
                    <a:gd name="T18" fmla="*/ 0 w 23"/>
                    <a:gd name="T19" fmla="*/ 12 h 16"/>
                    <a:gd name="T20" fmla="*/ 1 w 23"/>
                    <a:gd name="T21" fmla="*/ 15 h 16"/>
                    <a:gd name="T22" fmla="*/ 4 w 23"/>
                    <a:gd name="T23" fmla="*/ 16 h 16"/>
                    <a:gd name="T24" fmla="*/ 6 w 23"/>
                    <a:gd name="T25" fmla="*/ 15 h 16"/>
                    <a:gd name="T26" fmla="*/ 10 w 23"/>
                    <a:gd name="T27" fmla="*/ 15 h 16"/>
                    <a:gd name="T28" fmla="*/ 15 w 23"/>
                    <a:gd name="T29" fmla="*/ 13 h 16"/>
                    <a:gd name="T30" fmla="*/ 17 w 23"/>
                    <a:gd name="T31" fmla="*/ 11 h 16"/>
                    <a:gd name="T32" fmla="*/ 19 w 23"/>
                    <a:gd name="T33" fmla="*/ 9 h 16"/>
                    <a:gd name="T34" fmla="*/ 20 w 23"/>
                    <a:gd name="T35" fmla="*/ 8 h 16"/>
                    <a:gd name="T36" fmla="*/ 21 w 23"/>
                    <a:gd name="T37" fmla="*/ 8 h 16"/>
                    <a:gd name="T38" fmla="*/ 21 w 23"/>
                    <a:gd name="T39" fmla="*/ 9 h 16"/>
                    <a:gd name="T40" fmla="*/ 21 w 23"/>
                    <a:gd name="T41" fmla="*/ 9 h 16"/>
                    <a:gd name="T42" fmla="*/ 23 w 23"/>
                    <a:gd name="T43" fmla="*/ 8 h 16"/>
                    <a:gd name="T44" fmla="*/ 23 w 23"/>
                    <a:gd name="T45" fmla="*/ 7 h 16"/>
                    <a:gd name="T46" fmla="*/ 21 w 23"/>
                    <a:gd name="T47" fmla="*/ 5 h 16"/>
                    <a:gd name="T48" fmla="*/ 19 w 23"/>
                    <a:gd name="T49" fmla="*/ 4 h 16"/>
                    <a:gd name="T50" fmla="*/ 10 w 23"/>
                    <a:gd name="T51" fmla="*/ 0 h 16"/>
                    <a:gd name="T52" fmla="*/ 8 w 23"/>
                    <a:gd name="T5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16">
                      <a:moveTo>
                        <a:pt x="8" y="0"/>
                      </a:moveTo>
                      <a:lnTo>
                        <a:pt x="6" y="0"/>
                      </a:lnTo>
                      <a:lnTo>
                        <a:pt x="4" y="1"/>
                      </a:lnTo>
                      <a:lnTo>
                        <a:pt x="1" y="4"/>
                      </a:lnTo>
                      <a:lnTo>
                        <a:pt x="0" y="5"/>
                      </a:lnTo>
                      <a:lnTo>
                        <a:pt x="0" y="7"/>
                      </a:lnTo>
                      <a:lnTo>
                        <a:pt x="0" y="8"/>
                      </a:lnTo>
                      <a:lnTo>
                        <a:pt x="0" y="9"/>
                      </a:lnTo>
                      <a:lnTo>
                        <a:pt x="0" y="11"/>
                      </a:lnTo>
                      <a:lnTo>
                        <a:pt x="0" y="12"/>
                      </a:lnTo>
                      <a:lnTo>
                        <a:pt x="1" y="15"/>
                      </a:lnTo>
                      <a:lnTo>
                        <a:pt x="4" y="16"/>
                      </a:lnTo>
                      <a:lnTo>
                        <a:pt x="6" y="15"/>
                      </a:lnTo>
                      <a:lnTo>
                        <a:pt x="10" y="15"/>
                      </a:lnTo>
                      <a:lnTo>
                        <a:pt x="15" y="13"/>
                      </a:lnTo>
                      <a:lnTo>
                        <a:pt x="17" y="11"/>
                      </a:lnTo>
                      <a:lnTo>
                        <a:pt x="19" y="9"/>
                      </a:lnTo>
                      <a:lnTo>
                        <a:pt x="20" y="8"/>
                      </a:lnTo>
                      <a:lnTo>
                        <a:pt x="21" y="8"/>
                      </a:lnTo>
                      <a:lnTo>
                        <a:pt x="21" y="9"/>
                      </a:lnTo>
                      <a:lnTo>
                        <a:pt x="21" y="9"/>
                      </a:lnTo>
                      <a:lnTo>
                        <a:pt x="23" y="8"/>
                      </a:lnTo>
                      <a:lnTo>
                        <a:pt x="23" y="7"/>
                      </a:lnTo>
                      <a:lnTo>
                        <a:pt x="21" y="5"/>
                      </a:lnTo>
                      <a:lnTo>
                        <a:pt x="19" y="4"/>
                      </a:lnTo>
                      <a:lnTo>
                        <a:pt x="10" y="0"/>
                      </a:lnTo>
                      <a:lnTo>
                        <a:pt x="8" y="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54" name="Freeform 212">
                  <a:extLst>
                    <a:ext uri="{FF2B5EF4-FFF2-40B4-BE49-F238E27FC236}">
                      <a16:creationId xmlns:a16="http://schemas.microsoft.com/office/drawing/2014/main" id="{1FFF0BD3-3069-4D60-992B-26F71ACB4980}"/>
                    </a:ext>
                  </a:extLst>
                </p:cNvPr>
                <p:cNvSpPr>
                  <a:spLocks/>
                </p:cNvSpPr>
                <p:nvPr/>
              </p:nvSpPr>
              <p:spPr bwMode="auto">
                <a:xfrm>
                  <a:off x="6172842" y="2042610"/>
                  <a:ext cx="15388" cy="9617"/>
                </a:xfrm>
                <a:custGeom>
                  <a:avLst/>
                  <a:gdLst>
                    <a:gd name="T0" fmla="*/ 5 w 8"/>
                    <a:gd name="T1" fmla="*/ 4 h 5"/>
                    <a:gd name="T2" fmla="*/ 5 w 8"/>
                    <a:gd name="T3" fmla="*/ 4 h 5"/>
                    <a:gd name="T4" fmla="*/ 8 w 8"/>
                    <a:gd name="T5" fmla="*/ 1 h 5"/>
                    <a:gd name="T6" fmla="*/ 8 w 8"/>
                    <a:gd name="T7" fmla="*/ 1 h 5"/>
                    <a:gd name="T8" fmla="*/ 6 w 8"/>
                    <a:gd name="T9" fmla="*/ 1 h 5"/>
                    <a:gd name="T10" fmla="*/ 2 w 8"/>
                    <a:gd name="T11" fmla="*/ 0 h 5"/>
                    <a:gd name="T12" fmla="*/ 0 w 8"/>
                    <a:gd name="T13" fmla="*/ 3 h 5"/>
                    <a:gd name="T14" fmla="*/ 0 w 8"/>
                    <a:gd name="T15" fmla="*/ 3 h 5"/>
                    <a:gd name="T16" fmla="*/ 4 w 8"/>
                    <a:gd name="T17" fmla="*/ 5 h 5"/>
                    <a:gd name="T18" fmla="*/ 5 w 8"/>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5">
                      <a:moveTo>
                        <a:pt x="5" y="4"/>
                      </a:moveTo>
                      <a:lnTo>
                        <a:pt x="5" y="4"/>
                      </a:lnTo>
                      <a:lnTo>
                        <a:pt x="8" y="1"/>
                      </a:lnTo>
                      <a:lnTo>
                        <a:pt x="8" y="1"/>
                      </a:lnTo>
                      <a:lnTo>
                        <a:pt x="6" y="1"/>
                      </a:lnTo>
                      <a:lnTo>
                        <a:pt x="2" y="0"/>
                      </a:lnTo>
                      <a:lnTo>
                        <a:pt x="0" y="3"/>
                      </a:lnTo>
                      <a:lnTo>
                        <a:pt x="0" y="3"/>
                      </a:lnTo>
                      <a:lnTo>
                        <a:pt x="4" y="5"/>
                      </a:lnTo>
                      <a:lnTo>
                        <a:pt x="5" y="4"/>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55" name="Freeform 213">
                  <a:extLst>
                    <a:ext uri="{FF2B5EF4-FFF2-40B4-BE49-F238E27FC236}">
                      <a16:creationId xmlns:a16="http://schemas.microsoft.com/office/drawing/2014/main" id="{80338A7C-C891-417D-A423-51FFB4E01B98}"/>
                    </a:ext>
                  </a:extLst>
                </p:cNvPr>
                <p:cNvSpPr>
                  <a:spLocks/>
                </p:cNvSpPr>
                <p:nvPr/>
              </p:nvSpPr>
              <p:spPr bwMode="auto">
                <a:xfrm>
                  <a:off x="6188230" y="1994523"/>
                  <a:ext cx="13465" cy="7694"/>
                </a:xfrm>
                <a:custGeom>
                  <a:avLst/>
                  <a:gdLst>
                    <a:gd name="T0" fmla="*/ 1 w 7"/>
                    <a:gd name="T1" fmla="*/ 3 h 4"/>
                    <a:gd name="T2" fmla="*/ 2 w 7"/>
                    <a:gd name="T3" fmla="*/ 3 h 4"/>
                    <a:gd name="T4" fmla="*/ 2 w 7"/>
                    <a:gd name="T5" fmla="*/ 4 h 4"/>
                    <a:gd name="T6" fmla="*/ 5 w 7"/>
                    <a:gd name="T7" fmla="*/ 3 h 4"/>
                    <a:gd name="T8" fmla="*/ 5 w 7"/>
                    <a:gd name="T9" fmla="*/ 3 h 4"/>
                    <a:gd name="T10" fmla="*/ 7 w 7"/>
                    <a:gd name="T11" fmla="*/ 2 h 4"/>
                    <a:gd name="T12" fmla="*/ 7 w 7"/>
                    <a:gd name="T13" fmla="*/ 0 h 4"/>
                    <a:gd name="T14" fmla="*/ 4 w 7"/>
                    <a:gd name="T15" fmla="*/ 0 h 4"/>
                    <a:gd name="T16" fmla="*/ 2 w 7"/>
                    <a:gd name="T17" fmla="*/ 0 h 4"/>
                    <a:gd name="T18" fmla="*/ 2 w 7"/>
                    <a:gd name="T19" fmla="*/ 0 h 4"/>
                    <a:gd name="T20" fmla="*/ 2 w 7"/>
                    <a:gd name="T21" fmla="*/ 0 h 4"/>
                    <a:gd name="T22" fmla="*/ 1 w 7"/>
                    <a:gd name="T23" fmla="*/ 2 h 4"/>
                    <a:gd name="T24" fmla="*/ 0 w 7"/>
                    <a:gd name="T25" fmla="*/ 2 h 4"/>
                    <a:gd name="T26" fmla="*/ 0 w 7"/>
                    <a:gd name="T27" fmla="*/ 2 h 4"/>
                    <a:gd name="T28" fmla="*/ 1 w 7"/>
                    <a:gd name="T2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4">
                      <a:moveTo>
                        <a:pt x="1" y="3"/>
                      </a:moveTo>
                      <a:lnTo>
                        <a:pt x="2" y="3"/>
                      </a:lnTo>
                      <a:lnTo>
                        <a:pt x="2" y="4"/>
                      </a:lnTo>
                      <a:lnTo>
                        <a:pt x="5" y="3"/>
                      </a:lnTo>
                      <a:lnTo>
                        <a:pt x="5" y="3"/>
                      </a:lnTo>
                      <a:lnTo>
                        <a:pt x="7" y="2"/>
                      </a:lnTo>
                      <a:lnTo>
                        <a:pt x="7" y="0"/>
                      </a:lnTo>
                      <a:lnTo>
                        <a:pt x="4" y="0"/>
                      </a:lnTo>
                      <a:lnTo>
                        <a:pt x="2" y="0"/>
                      </a:lnTo>
                      <a:lnTo>
                        <a:pt x="2" y="0"/>
                      </a:lnTo>
                      <a:lnTo>
                        <a:pt x="2" y="0"/>
                      </a:lnTo>
                      <a:lnTo>
                        <a:pt x="1" y="2"/>
                      </a:lnTo>
                      <a:lnTo>
                        <a:pt x="0" y="2"/>
                      </a:lnTo>
                      <a:lnTo>
                        <a:pt x="0" y="2"/>
                      </a:lnTo>
                      <a:lnTo>
                        <a:pt x="1" y="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56" name="Freeform 214">
                  <a:extLst>
                    <a:ext uri="{FF2B5EF4-FFF2-40B4-BE49-F238E27FC236}">
                      <a16:creationId xmlns:a16="http://schemas.microsoft.com/office/drawing/2014/main" id="{D8F2B169-AA61-4A7F-BBB8-90FACB94B473}"/>
                    </a:ext>
                  </a:extLst>
                </p:cNvPr>
                <p:cNvSpPr>
                  <a:spLocks/>
                </p:cNvSpPr>
                <p:nvPr/>
              </p:nvSpPr>
              <p:spPr bwMode="auto">
                <a:xfrm>
                  <a:off x="6228624" y="2440775"/>
                  <a:ext cx="21159" cy="15388"/>
                </a:xfrm>
                <a:custGeom>
                  <a:avLst/>
                  <a:gdLst>
                    <a:gd name="T0" fmla="*/ 11 w 11"/>
                    <a:gd name="T1" fmla="*/ 4 h 8"/>
                    <a:gd name="T2" fmla="*/ 11 w 11"/>
                    <a:gd name="T3" fmla="*/ 4 h 8"/>
                    <a:gd name="T4" fmla="*/ 11 w 11"/>
                    <a:gd name="T5" fmla="*/ 2 h 8"/>
                    <a:gd name="T6" fmla="*/ 10 w 11"/>
                    <a:gd name="T7" fmla="*/ 2 h 8"/>
                    <a:gd name="T8" fmla="*/ 9 w 11"/>
                    <a:gd name="T9" fmla="*/ 1 h 8"/>
                    <a:gd name="T10" fmla="*/ 9 w 11"/>
                    <a:gd name="T11" fmla="*/ 0 h 8"/>
                    <a:gd name="T12" fmla="*/ 6 w 11"/>
                    <a:gd name="T13" fmla="*/ 0 h 8"/>
                    <a:gd name="T14" fmla="*/ 6 w 11"/>
                    <a:gd name="T15" fmla="*/ 0 h 8"/>
                    <a:gd name="T16" fmla="*/ 6 w 11"/>
                    <a:gd name="T17" fmla="*/ 0 h 8"/>
                    <a:gd name="T18" fmla="*/ 6 w 11"/>
                    <a:gd name="T19" fmla="*/ 0 h 8"/>
                    <a:gd name="T20" fmla="*/ 5 w 11"/>
                    <a:gd name="T21" fmla="*/ 0 h 8"/>
                    <a:gd name="T22" fmla="*/ 3 w 11"/>
                    <a:gd name="T23" fmla="*/ 0 h 8"/>
                    <a:gd name="T24" fmla="*/ 0 w 11"/>
                    <a:gd name="T25" fmla="*/ 0 h 8"/>
                    <a:gd name="T26" fmla="*/ 0 w 11"/>
                    <a:gd name="T27" fmla="*/ 1 h 8"/>
                    <a:gd name="T28" fmla="*/ 0 w 11"/>
                    <a:gd name="T29" fmla="*/ 1 h 8"/>
                    <a:gd name="T30" fmla="*/ 0 w 11"/>
                    <a:gd name="T31" fmla="*/ 2 h 8"/>
                    <a:gd name="T32" fmla="*/ 3 w 11"/>
                    <a:gd name="T33" fmla="*/ 2 h 8"/>
                    <a:gd name="T34" fmla="*/ 5 w 11"/>
                    <a:gd name="T35" fmla="*/ 2 h 8"/>
                    <a:gd name="T36" fmla="*/ 6 w 11"/>
                    <a:gd name="T37" fmla="*/ 4 h 8"/>
                    <a:gd name="T38" fmla="*/ 7 w 11"/>
                    <a:gd name="T39" fmla="*/ 5 h 8"/>
                    <a:gd name="T40" fmla="*/ 7 w 11"/>
                    <a:gd name="T41" fmla="*/ 7 h 8"/>
                    <a:gd name="T42" fmla="*/ 9 w 11"/>
                    <a:gd name="T43" fmla="*/ 7 h 8"/>
                    <a:gd name="T44" fmla="*/ 9 w 11"/>
                    <a:gd name="T45" fmla="*/ 8 h 8"/>
                    <a:gd name="T46" fmla="*/ 10 w 11"/>
                    <a:gd name="T47" fmla="*/ 8 h 8"/>
                    <a:gd name="T48" fmla="*/ 10 w 11"/>
                    <a:gd name="T49" fmla="*/ 8 h 8"/>
                    <a:gd name="T50" fmla="*/ 10 w 11"/>
                    <a:gd name="T51" fmla="*/ 8 h 8"/>
                    <a:gd name="T52" fmla="*/ 10 w 11"/>
                    <a:gd name="T53" fmla="*/ 7 h 8"/>
                    <a:gd name="T54" fmla="*/ 10 w 11"/>
                    <a:gd name="T55" fmla="*/ 7 h 8"/>
                    <a:gd name="T56" fmla="*/ 11 w 11"/>
                    <a:gd name="T5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 h="8">
                      <a:moveTo>
                        <a:pt x="11" y="4"/>
                      </a:moveTo>
                      <a:lnTo>
                        <a:pt x="11" y="4"/>
                      </a:lnTo>
                      <a:lnTo>
                        <a:pt x="11" y="2"/>
                      </a:lnTo>
                      <a:lnTo>
                        <a:pt x="10" y="2"/>
                      </a:lnTo>
                      <a:lnTo>
                        <a:pt x="9" y="1"/>
                      </a:lnTo>
                      <a:lnTo>
                        <a:pt x="9" y="0"/>
                      </a:lnTo>
                      <a:lnTo>
                        <a:pt x="6" y="0"/>
                      </a:lnTo>
                      <a:lnTo>
                        <a:pt x="6" y="0"/>
                      </a:lnTo>
                      <a:lnTo>
                        <a:pt x="6" y="0"/>
                      </a:lnTo>
                      <a:lnTo>
                        <a:pt x="6" y="0"/>
                      </a:lnTo>
                      <a:lnTo>
                        <a:pt x="5" y="0"/>
                      </a:lnTo>
                      <a:lnTo>
                        <a:pt x="3" y="0"/>
                      </a:lnTo>
                      <a:lnTo>
                        <a:pt x="0" y="0"/>
                      </a:lnTo>
                      <a:lnTo>
                        <a:pt x="0" y="1"/>
                      </a:lnTo>
                      <a:lnTo>
                        <a:pt x="0" y="1"/>
                      </a:lnTo>
                      <a:lnTo>
                        <a:pt x="0" y="2"/>
                      </a:lnTo>
                      <a:lnTo>
                        <a:pt x="3" y="2"/>
                      </a:lnTo>
                      <a:lnTo>
                        <a:pt x="5" y="2"/>
                      </a:lnTo>
                      <a:lnTo>
                        <a:pt x="6" y="4"/>
                      </a:lnTo>
                      <a:lnTo>
                        <a:pt x="7" y="5"/>
                      </a:lnTo>
                      <a:lnTo>
                        <a:pt x="7" y="7"/>
                      </a:lnTo>
                      <a:lnTo>
                        <a:pt x="9" y="7"/>
                      </a:lnTo>
                      <a:lnTo>
                        <a:pt x="9" y="8"/>
                      </a:lnTo>
                      <a:lnTo>
                        <a:pt x="10" y="8"/>
                      </a:lnTo>
                      <a:lnTo>
                        <a:pt x="10" y="8"/>
                      </a:lnTo>
                      <a:lnTo>
                        <a:pt x="10" y="8"/>
                      </a:lnTo>
                      <a:lnTo>
                        <a:pt x="10" y="7"/>
                      </a:lnTo>
                      <a:lnTo>
                        <a:pt x="10" y="7"/>
                      </a:lnTo>
                      <a:lnTo>
                        <a:pt x="11" y="4"/>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57" name="Freeform 215">
                  <a:extLst>
                    <a:ext uri="{FF2B5EF4-FFF2-40B4-BE49-F238E27FC236}">
                      <a16:creationId xmlns:a16="http://schemas.microsoft.com/office/drawing/2014/main" id="{6FF34AD3-0D50-4C47-BDD1-91E95111C44D}"/>
                    </a:ext>
                  </a:extLst>
                </p:cNvPr>
                <p:cNvSpPr>
                  <a:spLocks/>
                </p:cNvSpPr>
                <p:nvPr/>
              </p:nvSpPr>
              <p:spPr bwMode="auto">
                <a:xfrm>
                  <a:off x="6107443" y="2007987"/>
                  <a:ext cx="111563" cy="42317"/>
                </a:xfrm>
                <a:custGeom>
                  <a:avLst/>
                  <a:gdLst>
                    <a:gd name="T0" fmla="*/ 28 w 58"/>
                    <a:gd name="T1" fmla="*/ 11 h 22"/>
                    <a:gd name="T2" fmla="*/ 23 w 58"/>
                    <a:gd name="T3" fmla="*/ 11 h 22"/>
                    <a:gd name="T4" fmla="*/ 21 w 58"/>
                    <a:gd name="T5" fmla="*/ 10 h 22"/>
                    <a:gd name="T6" fmla="*/ 20 w 58"/>
                    <a:gd name="T7" fmla="*/ 10 h 22"/>
                    <a:gd name="T8" fmla="*/ 19 w 58"/>
                    <a:gd name="T9" fmla="*/ 10 h 22"/>
                    <a:gd name="T10" fmla="*/ 17 w 58"/>
                    <a:gd name="T11" fmla="*/ 10 h 22"/>
                    <a:gd name="T12" fmla="*/ 15 w 58"/>
                    <a:gd name="T13" fmla="*/ 11 h 22"/>
                    <a:gd name="T14" fmla="*/ 12 w 58"/>
                    <a:gd name="T15" fmla="*/ 11 h 22"/>
                    <a:gd name="T16" fmla="*/ 9 w 58"/>
                    <a:gd name="T17" fmla="*/ 12 h 22"/>
                    <a:gd name="T18" fmla="*/ 0 w 58"/>
                    <a:gd name="T19" fmla="*/ 17 h 22"/>
                    <a:gd name="T20" fmla="*/ 1 w 58"/>
                    <a:gd name="T21" fmla="*/ 18 h 22"/>
                    <a:gd name="T22" fmla="*/ 2 w 58"/>
                    <a:gd name="T23" fmla="*/ 18 h 22"/>
                    <a:gd name="T24" fmla="*/ 4 w 58"/>
                    <a:gd name="T25" fmla="*/ 19 h 22"/>
                    <a:gd name="T26" fmla="*/ 6 w 58"/>
                    <a:gd name="T27" fmla="*/ 19 h 22"/>
                    <a:gd name="T28" fmla="*/ 8 w 58"/>
                    <a:gd name="T29" fmla="*/ 19 h 22"/>
                    <a:gd name="T30" fmla="*/ 9 w 58"/>
                    <a:gd name="T31" fmla="*/ 18 h 22"/>
                    <a:gd name="T32" fmla="*/ 12 w 58"/>
                    <a:gd name="T33" fmla="*/ 18 h 22"/>
                    <a:gd name="T34" fmla="*/ 15 w 58"/>
                    <a:gd name="T35" fmla="*/ 18 h 22"/>
                    <a:gd name="T36" fmla="*/ 15 w 58"/>
                    <a:gd name="T37" fmla="*/ 19 h 22"/>
                    <a:gd name="T38" fmla="*/ 12 w 58"/>
                    <a:gd name="T39" fmla="*/ 21 h 22"/>
                    <a:gd name="T40" fmla="*/ 12 w 58"/>
                    <a:gd name="T41" fmla="*/ 22 h 22"/>
                    <a:gd name="T42" fmla="*/ 12 w 58"/>
                    <a:gd name="T43" fmla="*/ 22 h 22"/>
                    <a:gd name="T44" fmla="*/ 15 w 58"/>
                    <a:gd name="T45" fmla="*/ 22 h 22"/>
                    <a:gd name="T46" fmla="*/ 16 w 58"/>
                    <a:gd name="T47" fmla="*/ 22 h 22"/>
                    <a:gd name="T48" fmla="*/ 16 w 58"/>
                    <a:gd name="T49" fmla="*/ 21 h 22"/>
                    <a:gd name="T50" fmla="*/ 17 w 58"/>
                    <a:gd name="T51" fmla="*/ 21 h 22"/>
                    <a:gd name="T52" fmla="*/ 20 w 58"/>
                    <a:gd name="T53" fmla="*/ 22 h 22"/>
                    <a:gd name="T54" fmla="*/ 21 w 58"/>
                    <a:gd name="T55" fmla="*/ 22 h 22"/>
                    <a:gd name="T56" fmla="*/ 21 w 58"/>
                    <a:gd name="T57" fmla="*/ 21 h 22"/>
                    <a:gd name="T58" fmla="*/ 21 w 58"/>
                    <a:gd name="T59" fmla="*/ 19 h 22"/>
                    <a:gd name="T60" fmla="*/ 23 w 58"/>
                    <a:gd name="T61" fmla="*/ 19 h 22"/>
                    <a:gd name="T62" fmla="*/ 24 w 58"/>
                    <a:gd name="T63" fmla="*/ 21 h 22"/>
                    <a:gd name="T64" fmla="*/ 25 w 58"/>
                    <a:gd name="T65" fmla="*/ 21 h 22"/>
                    <a:gd name="T66" fmla="*/ 27 w 58"/>
                    <a:gd name="T67" fmla="*/ 21 h 22"/>
                    <a:gd name="T68" fmla="*/ 27 w 58"/>
                    <a:gd name="T69" fmla="*/ 19 h 22"/>
                    <a:gd name="T70" fmla="*/ 27 w 58"/>
                    <a:gd name="T71" fmla="*/ 18 h 22"/>
                    <a:gd name="T72" fmla="*/ 27 w 58"/>
                    <a:gd name="T73" fmla="*/ 18 h 22"/>
                    <a:gd name="T74" fmla="*/ 25 w 58"/>
                    <a:gd name="T75" fmla="*/ 17 h 22"/>
                    <a:gd name="T76" fmla="*/ 23 w 58"/>
                    <a:gd name="T77" fmla="*/ 17 h 22"/>
                    <a:gd name="T78" fmla="*/ 23 w 58"/>
                    <a:gd name="T79" fmla="*/ 17 h 22"/>
                    <a:gd name="T80" fmla="*/ 24 w 58"/>
                    <a:gd name="T81" fmla="*/ 15 h 22"/>
                    <a:gd name="T82" fmla="*/ 25 w 58"/>
                    <a:gd name="T83" fmla="*/ 15 h 22"/>
                    <a:gd name="T84" fmla="*/ 34 w 58"/>
                    <a:gd name="T85" fmla="*/ 14 h 22"/>
                    <a:gd name="T86" fmla="*/ 36 w 58"/>
                    <a:gd name="T87" fmla="*/ 14 h 22"/>
                    <a:gd name="T88" fmla="*/ 35 w 58"/>
                    <a:gd name="T89" fmla="*/ 12 h 22"/>
                    <a:gd name="T90" fmla="*/ 36 w 58"/>
                    <a:gd name="T91" fmla="*/ 11 h 22"/>
                    <a:gd name="T92" fmla="*/ 42 w 58"/>
                    <a:gd name="T93" fmla="*/ 11 h 22"/>
                    <a:gd name="T94" fmla="*/ 49 w 58"/>
                    <a:gd name="T95" fmla="*/ 10 h 22"/>
                    <a:gd name="T96" fmla="*/ 51 w 58"/>
                    <a:gd name="T97" fmla="*/ 8 h 22"/>
                    <a:gd name="T98" fmla="*/ 58 w 58"/>
                    <a:gd name="T99" fmla="*/ 6 h 22"/>
                    <a:gd name="T100" fmla="*/ 57 w 58"/>
                    <a:gd name="T101" fmla="*/ 4 h 22"/>
                    <a:gd name="T102" fmla="*/ 54 w 58"/>
                    <a:gd name="T103" fmla="*/ 4 h 22"/>
                    <a:gd name="T104" fmla="*/ 49 w 58"/>
                    <a:gd name="T105" fmla="*/ 0 h 22"/>
                    <a:gd name="T106" fmla="*/ 47 w 58"/>
                    <a:gd name="T107" fmla="*/ 0 h 22"/>
                    <a:gd name="T108" fmla="*/ 43 w 58"/>
                    <a:gd name="T109" fmla="*/ 0 h 22"/>
                    <a:gd name="T110" fmla="*/ 42 w 58"/>
                    <a:gd name="T111" fmla="*/ 0 h 22"/>
                    <a:gd name="T112" fmla="*/ 39 w 58"/>
                    <a:gd name="T113" fmla="*/ 0 h 22"/>
                    <a:gd name="T114" fmla="*/ 32 w 58"/>
                    <a:gd name="T115" fmla="*/ 2 h 22"/>
                    <a:gd name="T116" fmla="*/ 29 w 58"/>
                    <a:gd name="T117" fmla="*/ 3 h 22"/>
                    <a:gd name="T118" fmla="*/ 28 w 58"/>
                    <a:gd name="T119" fmla="*/ 6 h 22"/>
                    <a:gd name="T120" fmla="*/ 29 w 58"/>
                    <a:gd name="T121" fmla="*/ 7 h 22"/>
                    <a:gd name="T122" fmla="*/ 29 w 58"/>
                    <a:gd name="T123" fmla="*/ 10 h 22"/>
                    <a:gd name="T124" fmla="*/ 28 w 58"/>
                    <a:gd name="T125"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 h="22">
                      <a:moveTo>
                        <a:pt x="28" y="11"/>
                      </a:moveTo>
                      <a:lnTo>
                        <a:pt x="23" y="11"/>
                      </a:lnTo>
                      <a:lnTo>
                        <a:pt x="21" y="10"/>
                      </a:lnTo>
                      <a:lnTo>
                        <a:pt x="20" y="10"/>
                      </a:lnTo>
                      <a:lnTo>
                        <a:pt x="19" y="10"/>
                      </a:lnTo>
                      <a:lnTo>
                        <a:pt x="17" y="10"/>
                      </a:lnTo>
                      <a:lnTo>
                        <a:pt x="15" y="11"/>
                      </a:lnTo>
                      <a:lnTo>
                        <a:pt x="12" y="11"/>
                      </a:lnTo>
                      <a:lnTo>
                        <a:pt x="9" y="12"/>
                      </a:lnTo>
                      <a:lnTo>
                        <a:pt x="0" y="17"/>
                      </a:lnTo>
                      <a:lnTo>
                        <a:pt x="1" y="18"/>
                      </a:lnTo>
                      <a:lnTo>
                        <a:pt x="2" y="18"/>
                      </a:lnTo>
                      <a:lnTo>
                        <a:pt x="4" y="19"/>
                      </a:lnTo>
                      <a:lnTo>
                        <a:pt x="6" y="19"/>
                      </a:lnTo>
                      <a:lnTo>
                        <a:pt x="8" y="19"/>
                      </a:lnTo>
                      <a:lnTo>
                        <a:pt x="9" y="18"/>
                      </a:lnTo>
                      <a:lnTo>
                        <a:pt x="12" y="18"/>
                      </a:lnTo>
                      <a:lnTo>
                        <a:pt x="15" y="18"/>
                      </a:lnTo>
                      <a:lnTo>
                        <a:pt x="15" y="19"/>
                      </a:lnTo>
                      <a:lnTo>
                        <a:pt x="12" y="21"/>
                      </a:lnTo>
                      <a:lnTo>
                        <a:pt x="12" y="22"/>
                      </a:lnTo>
                      <a:lnTo>
                        <a:pt x="12" y="22"/>
                      </a:lnTo>
                      <a:lnTo>
                        <a:pt x="15" y="22"/>
                      </a:lnTo>
                      <a:lnTo>
                        <a:pt x="16" y="22"/>
                      </a:lnTo>
                      <a:lnTo>
                        <a:pt x="16" y="21"/>
                      </a:lnTo>
                      <a:lnTo>
                        <a:pt x="17" y="21"/>
                      </a:lnTo>
                      <a:lnTo>
                        <a:pt x="20" y="22"/>
                      </a:lnTo>
                      <a:lnTo>
                        <a:pt x="21" y="22"/>
                      </a:lnTo>
                      <a:lnTo>
                        <a:pt x="21" y="21"/>
                      </a:lnTo>
                      <a:lnTo>
                        <a:pt x="21" y="19"/>
                      </a:lnTo>
                      <a:lnTo>
                        <a:pt x="23" y="19"/>
                      </a:lnTo>
                      <a:lnTo>
                        <a:pt x="24" y="21"/>
                      </a:lnTo>
                      <a:lnTo>
                        <a:pt x="25" y="21"/>
                      </a:lnTo>
                      <a:lnTo>
                        <a:pt x="27" y="21"/>
                      </a:lnTo>
                      <a:lnTo>
                        <a:pt x="27" y="19"/>
                      </a:lnTo>
                      <a:lnTo>
                        <a:pt x="27" y="18"/>
                      </a:lnTo>
                      <a:lnTo>
                        <a:pt x="27" y="18"/>
                      </a:lnTo>
                      <a:lnTo>
                        <a:pt x="25" y="17"/>
                      </a:lnTo>
                      <a:lnTo>
                        <a:pt x="23" y="17"/>
                      </a:lnTo>
                      <a:lnTo>
                        <a:pt x="23" y="17"/>
                      </a:lnTo>
                      <a:lnTo>
                        <a:pt x="24" y="15"/>
                      </a:lnTo>
                      <a:lnTo>
                        <a:pt x="25" y="15"/>
                      </a:lnTo>
                      <a:lnTo>
                        <a:pt x="34" y="14"/>
                      </a:lnTo>
                      <a:lnTo>
                        <a:pt x="36" y="14"/>
                      </a:lnTo>
                      <a:lnTo>
                        <a:pt x="35" y="12"/>
                      </a:lnTo>
                      <a:lnTo>
                        <a:pt x="36" y="11"/>
                      </a:lnTo>
                      <a:lnTo>
                        <a:pt x="42" y="11"/>
                      </a:lnTo>
                      <a:lnTo>
                        <a:pt x="49" y="10"/>
                      </a:lnTo>
                      <a:lnTo>
                        <a:pt x="51" y="8"/>
                      </a:lnTo>
                      <a:lnTo>
                        <a:pt x="58" y="6"/>
                      </a:lnTo>
                      <a:lnTo>
                        <a:pt x="57" y="4"/>
                      </a:lnTo>
                      <a:lnTo>
                        <a:pt x="54" y="4"/>
                      </a:lnTo>
                      <a:lnTo>
                        <a:pt x="49" y="0"/>
                      </a:lnTo>
                      <a:lnTo>
                        <a:pt x="47" y="0"/>
                      </a:lnTo>
                      <a:lnTo>
                        <a:pt x="43" y="0"/>
                      </a:lnTo>
                      <a:lnTo>
                        <a:pt x="42" y="0"/>
                      </a:lnTo>
                      <a:lnTo>
                        <a:pt x="39" y="0"/>
                      </a:lnTo>
                      <a:lnTo>
                        <a:pt x="32" y="2"/>
                      </a:lnTo>
                      <a:lnTo>
                        <a:pt x="29" y="3"/>
                      </a:lnTo>
                      <a:lnTo>
                        <a:pt x="28" y="6"/>
                      </a:lnTo>
                      <a:lnTo>
                        <a:pt x="29" y="7"/>
                      </a:lnTo>
                      <a:lnTo>
                        <a:pt x="29" y="10"/>
                      </a:lnTo>
                      <a:lnTo>
                        <a:pt x="28" y="11"/>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358" name="Freeform 216">
                  <a:extLst>
                    <a:ext uri="{FF2B5EF4-FFF2-40B4-BE49-F238E27FC236}">
                      <a16:creationId xmlns:a16="http://schemas.microsoft.com/office/drawing/2014/main" id="{00E658F0-9AE2-408A-B5EF-64B3C36C1D3D}"/>
                    </a:ext>
                  </a:extLst>
                </p:cNvPr>
                <p:cNvSpPr>
                  <a:spLocks/>
                </p:cNvSpPr>
                <p:nvPr/>
              </p:nvSpPr>
              <p:spPr bwMode="auto">
                <a:xfrm>
                  <a:off x="8981149" y="2433081"/>
                  <a:ext cx="84634" cy="30776"/>
                </a:xfrm>
                <a:custGeom>
                  <a:avLst/>
                  <a:gdLst>
                    <a:gd name="T0" fmla="*/ 44 w 44"/>
                    <a:gd name="T1" fmla="*/ 6 h 16"/>
                    <a:gd name="T2" fmla="*/ 44 w 44"/>
                    <a:gd name="T3" fmla="*/ 6 h 16"/>
                    <a:gd name="T4" fmla="*/ 41 w 44"/>
                    <a:gd name="T5" fmla="*/ 5 h 16"/>
                    <a:gd name="T6" fmla="*/ 40 w 44"/>
                    <a:gd name="T7" fmla="*/ 4 h 16"/>
                    <a:gd name="T8" fmla="*/ 39 w 44"/>
                    <a:gd name="T9" fmla="*/ 2 h 16"/>
                    <a:gd name="T10" fmla="*/ 37 w 44"/>
                    <a:gd name="T11" fmla="*/ 2 h 16"/>
                    <a:gd name="T12" fmla="*/ 37 w 44"/>
                    <a:gd name="T13" fmla="*/ 1 h 16"/>
                    <a:gd name="T14" fmla="*/ 34 w 44"/>
                    <a:gd name="T15" fmla="*/ 1 h 16"/>
                    <a:gd name="T16" fmla="*/ 34 w 44"/>
                    <a:gd name="T17" fmla="*/ 1 h 16"/>
                    <a:gd name="T18" fmla="*/ 29 w 44"/>
                    <a:gd name="T19" fmla="*/ 0 h 16"/>
                    <a:gd name="T20" fmla="*/ 28 w 44"/>
                    <a:gd name="T21" fmla="*/ 0 h 16"/>
                    <a:gd name="T22" fmla="*/ 26 w 44"/>
                    <a:gd name="T23" fmla="*/ 0 h 16"/>
                    <a:gd name="T24" fmla="*/ 25 w 44"/>
                    <a:gd name="T25" fmla="*/ 0 h 16"/>
                    <a:gd name="T26" fmla="*/ 24 w 44"/>
                    <a:gd name="T27" fmla="*/ 0 h 16"/>
                    <a:gd name="T28" fmla="*/ 21 w 44"/>
                    <a:gd name="T29" fmla="*/ 0 h 16"/>
                    <a:gd name="T30" fmla="*/ 20 w 44"/>
                    <a:gd name="T31" fmla="*/ 0 h 16"/>
                    <a:gd name="T32" fmla="*/ 18 w 44"/>
                    <a:gd name="T33" fmla="*/ 0 h 16"/>
                    <a:gd name="T34" fmla="*/ 17 w 44"/>
                    <a:gd name="T35" fmla="*/ 1 h 16"/>
                    <a:gd name="T36" fmla="*/ 15 w 44"/>
                    <a:gd name="T37" fmla="*/ 1 h 16"/>
                    <a:gd name="T38" fmla="*/ 13 w 44"/>
                    <a:gd name="T39" fmla="*/ 2 h 16"/>
                    <a:gd name="T40" fmla="*/ 11 w 44"/>
                    <a:gd name="T41" fmla="*/ 2 h 16"/>
                    <a:gd name="T42" fmla="*/ 7 w 44"/>
                    <a:gd name="T43" fmla="*/ 5 h 16"/>
                    <a:gd name="T44" fmla="*/ 3 w 44"/>
                    <a:gd name="T45" fmla="*/ 6 h 16"/>
                    <a:gd name="T46" fmla="*/ 3 w 44"/>
                    <a:gd name="T47" fmla="*/ 8 h 16"/>
                    <a:gd name="T48" fmla="*/ 2 w 44"/>
                    <a:gd name="T49" fmla="*/ 9 h 16"/>
                    <a:gd name="T50" fmla="*/ 0 w 44"/>
                    <a:gd name="T51" fmla="*/ 11 h 16"/>
                    <a:gd name="T52" fmla="*/ 0 w 44"/>
                    <a:gd name="T53" fmla="*/ 12 h 16"/>
                    <a:gd name="T54" fmla="*/ 3 w 44"/>
                    <a:gd name="T55" fmla="*/ 16 h 16"/>
                    <a:gd name="T56" fmla="*/ 3 w 44"/>
                    <a:gd name="T57" fmla="*/ 15 h 16"/>
                    <a:gd name="T58" fmla="*/ 7 w 44"/>
                    <a:gd name="T59" fmla="*/ 15 h 16"/>
                    <a:gd name="T60" fmla="*/ 13 w 44"/>
                    <a:gd name="T61" fmla="*/ 13 h 16"/>
                    <a:gd name="T62" fmla="*/ 15 w 44"/>
                    <a:gd name="T63" fmla="*/ 12 h 16"/>
                    <a:gd name="T64" fmla="*/ 17 w 44"/>
                    <a:gd name="T65" fmla="*/ 12 h 16"/>
                    <a:gd name="T66" fmla="*/ 20 w 44"/>
                    <a:gd name="T67" fmla="*/ 12 h 16"/>
                    <a:gd name="T68" fmla="*/ 22 w 44"/>
                    <a:gd name="T69" fmla="*/ 13 h 16"/>
                    <a:gd name="T70" fmla="*/ 24 w 44"/>
                    <a:gd name="T71" fmla="*/ 13 h 16"/>
                    <a:gd name="T72" fmla="*/ 26 w 44"/>
                    <a:gd name="T73" fmla="*/ 13 h 16"/>
                    <a:gd name="T74" fmla="*/ 33 w 44"/>
                    <a:gd name="T75" fmla="*/ 12 h 16"/>
                    <a:gd name="T76" fmla="*/ 39 w 44"/>
                    <a:gd name="T77" fmla="*/ 11 h 16"/>
                    <a:gd name="T78" fmla="*/ 41 w 44"/>
                    <a:gd name="T79" fmla="*/ 11 h 16"/>
                    <a:gd name="T80" fmla="*/ 44 w 44"/>
                    <a:gd name="T81" fmla="*/ 8 h 16"/>
                    <a:gd name="T82" fmla="*/ 44 w 44"/>
                    <a:gd name="T83" fmla="*/ 6 h 16"/>
                    <a:gd name="T84" fmla="*/ 44 w 44"/>
                    <a:gd name="T85"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 h="16">
                      <a:moveTo>
                        <a:pt x="44" y="6"/>
                      </a:moveTo>
                      <a:lnTo>
                        <a:pt x="44" y="6"/>
                      </a:lnTo>
                      <a:lnTo>
                        <a:pt x="41" y="5"/>
                      </a:lnTo>
                      <a:lnTo>
                        <a:pt x="40" y="4"/>
                      </a:lnTo>
                      <a:lnTo>
                        <a:pt x="39" y="2"/>
                      </a:lnTo>
                      <a:lnTo>
                        <a:pt x="37" y="2"/>
                      </a:lnTo>
                      <a:lnTo>
                        <a:pt x="37" y="1"/>
                      </a:lnTo>
                      <a:lnTo>
                        <a:pt x="34" y="1"/>
                      </a:lnTo>
                      <a:lnTo>
                        <a:pt x="34" y="1"/>
                      </a:lnTo>
                      <a:lnTo>
                        <a:pt x="29" y="0"/>
                      </a:lnTo>
                      <a:lnTo>
                        <a:pt x="28" y="0"/>
                      </a:lnTo>
                      <a:lnTo>
                        <a:pt x="26" y="0"/>
                      </a:lnTo>
                      <a:lnTo>
                        <a:pt x="25" y="0"/>
                      </a:lnTo>
                      <a:lnTo>
                        <a:pt x="24" y="0"/>
                      </a:lnTo>
                      <a:lnTo>
                        <a:pt x="21" y="0"/>
                      </a:lnTo>
                      <a:lnTo>
                        <a:pt x="20" y="0"/>
                      </a:lnTo>
                      <a:lnTo>
                        <a:pt x="18" y="0"/>
                      </a:lnTo>
                      <a:lnTo>
                        <a:pt x="17" y="1"/>
                      </a:lnTo>
                      <a:lnTo>
                        <a:pt x="15" y="1"/>
                      </a:lnTo>
                      <a:lnTo>
                        <a:pt x="13" y="2"/>
                      </a:lnTo>
                      <a:lnTo>
                        <a:pt x="11" y="2"/>
                      </a:lnTo>
                      <a:lnTo>
                        <a:pt x="7" y="5"/>
                      </a:lnTo>
                      <a:lnTo>
                        <a:pt x="3" y="6"/>
                      </a:lnTo>
                      <a:lnTo>
                        <a:pt x="3" y="8"/>
                      </a:lnTo>
                      <a:lnTo>
                        <a:pt x="2" y="9"/>
                      </a:lnTo>
                      <a:lnTo>
                        <a:pt x="0" y="11"/>
                      </a:lnTo>
                      <a:lnTo>
                        <a:pt x="0" y="12"/>
                      </a:lnTo>
                      <a:lnTo>
                        <a:pt x="3" y="16"/>
                      </a:lnTo>
                      <a:lnTo>
                        <a:pt x="3" y="15"/>
                      </a:lnTo>
                      <a:lnTo>
                        <a:pt x="7" y="15"/>
                      </a:lnTo>
                      <a:lnTo>
                        <a:pt x="13" y="13"/>
                      </a:lnTo>
                      <a:lnTo>
                        <a:pt x="15" y="12"/>
                      </a:lnTo>
                      <a:lnTo>
                        <a:pt x="17" y="12"/>
                      </a:lnTo>
                      <a:lnTo>
                        <a:pt x="20" y="12"/>
                      </a:lnTo>
                      <a:lnTo>
                        <a:pt x="22" y="13"/>
                      </a:lnTo>
                      <a:lnTo>
                        <a:pt x="24" y="13"/>
                      </a:lnTo>
                      <a:lnTo>
                        <a:pt x="26" y="13"/>
                      </a:lnTo>
                      <a:lnTo>
                        <a:pt x="33" y="12"/>
                      </a:lnTo>
                      <a:lnTo>
                        <a:pt x="39" y="11"/>
                      </a:lnTo>
                      <a:lnTo>
                        <a:pt x="41" y="11"/>
                      </a:lnTo>
                      <a:lnTo>
                        <a:pt x="44" y="8"/>
                      </a:lnTo>
                      <a:lnTo>
                        <a:pt x="44" y="6"/>
                      </a:lnTo>
                      <a:lnTo>
                        <a:pt x="44" y="6"/>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grpSp>
        </p:grpSp>
        <p:sp>
          <p:nvSpPr>
            <p:cNvPr id="69" name="Romania">
              <a:extLst>
                <a:ext uri="{FF2B5EF4-FFF2-40B4-BE49-F238E27FC236}">
                  <a16:creationId xmlns:a16="http://schemas.microsoft.com/office/drawing/2014/main" id="{D40202A9-BFD2-467C-AC09-8DE0B48D5678}"/>
                </a:ext>
              </a:extLst>
            </p:cNvPr>
            <p:cNvSpPr>
              <a:spLocks/>
            </p:cNvSpPr>
            <p:nvPr/>
          </p:nvSpPr>
          <p:spPr bwMode="auto">
            <a:xfrm>
              <a:off x="5532317" y="2852678"/>
              <a:ext cx="205815" cy="123104"/>
            </a:xfrm>
            <a:custGeom>
              <a:avLst/>
              <a:gdLst>
                <a:gd name="T0" fmla="*/ 100 w 107"/>
                <a:gd name="T1" fmla="*/ 42 h 64"/>
                <a:gd name="T2" fmla="*/ 96 w 107"/>
                <a:gd name="T3" fmla="*/ 42 h 64"/>
                <a:gd name="T4" fmla="*/ 92 w 107"/>
                <a:gd name="T5" fmla="*/ 41 h 64"/>
                <a:gd name="T6" fmla="*/ 89 w 107"/>
                <a:gd name="T7" fmla="*/ 38 h 64"/>
                <a:gd name="T8" fmla="*/ 89 w 107"/>
                <a:gd name="T9" fmla="*/ 34 h 64"/>
                <a:gd name="T10" fmla="*/ 91 w 107"/>
                <a:gd name="T11" fmla="*/ 26 h 64"/>
                <a:gd name="T12" fmla="*/ 89 w 107"/>
                <a:gd name="T13" fmla="*/ 18 h 64"/>
                <a:gd name="T14" fmla="*/ 84 w 107"/>
                <a:gd name="T15" fmla="*/ 14 h 64"/>
                <a:gd name="T16" fmla="*/ 80 w 107"/>
                <a:gd name="T17" fmla="*/ 8 h 64"/>
                <a:gd name="T18" fmla="*/ 77 w 107"/>
                <a:gd name="T19" fmla="*/ 3 h 64"/>
                <a:gd name="T20" fmla="*/ 73 w 107"/>
                <a:gd name="T21" fmla="*/ 0 h 64"/>
                <a:gd name="T22" fmla="*/ 69 w 107"/>
                <a:gd name="T23" fmla="*/ 1 h 64"/>
                <a:gd name="T24" fmla="*/ 59 w 107"/>
                <a:gd name="T25" fmla="*/ 5 h 64"/>
                <a:gd name="T26" fmla="*/ 53 w 107"/>
                <a:gd name="T27" fmla="*/ 7 h 64"/>
                <a:gd name="T28" fmla="*/ 46 w 107"/>
                <a:gd name="T29" fmla="*/ 4 h 64"/>
                <a:gd name="T30" fmla="*/ 39 w 107"/>
                <a:gd name="T31" fmla="*/ 4 h 64"/>
                <a:gd name="T32" fmla="*/ 34 w 107"/>
                <a:gd name="T33" fmla="*/ 3 h 64"/>
                <a:gd name="T34" fmla="*/ 30 w 107"/>
                <a:gd name="T35" fmla="*/ 4 h 64"/>
                <a:gd name="T36" fmla="*/ 25 w 107"/>
                <a:gd name="T37" fmla="*/ 7 h 64"/>
                <a:gd name="T38" fmla="*/ 23 w 107"/>
                <a:gd name="T39" fmla="*/ 8 h 64"/>
                <a:gd name="T40" fmla="*/ 20 w 107"/>
                <a:gd name="T41" fmla="*/ 12 h 64"/>
                <a:gd name="T42" fmla="*/ 16 w 107"/>
                <a:gd name="T43" fmla="*/ 18 h 64"/>
                <a:gd name="T44" fmla="*/ 15 w 107"/>
                <a:gd name="T45" fmla="*/ 22 h 64"/>
                <a:gd name="T46" fmla="*/ 12 w 107"/>
                <a:gd name="T47" fmla="*/ 25 h 64"/>
                <a:gd name="T48" fmla="*/ 10 w 107"/>
                <a:gd name="T49" fmla="*/ 27 h 64"/>
                <a:gd name="T50" fmla="*/ 6 w 107"/>
                <a:gd name="T51" fmla="*/ 29 h 64"/>
                <a:gd name="T52" fmla="*/ 4 w 107"/>
                <a:gd name="T53" fmla="*/ 30 h 64"/>
                <a:gd name="T54" fmla="*/ 1 w 107"/>
                <a:gd name="T55" fmla="*/ 33 h 64"/>
                <a:gd name="T56" fmla="*/ 5 w 107"/>
                <a:gd name="T57" fmla="*/ 35 h 64"/>
                <a:gd name="T58" fmla="*/ 6 w 107"/>
                <a:gd name="T59" fmla="*/ 35 h 64"/>
                <a:gd name="T60" fmla="*/ 6 w 107"/>
                <a:gd name="T61" fmla="*/ 39 h 64"/>
                <a:gd name="T62" fmla="*/ 9 w 107"/>
                <a:gd name="T63" fmla="*/ 42 h 64"/>
                <a:gd name="T64" fmla="*/ 13 w 107"/>
                <a:gd name="T65" fmla="*/ 44 h 64"/>
                <a:gd name="T66" fmla="*/ 13 w 107"/>
                <a:gd name="T67" fmla="*/ 45 h 64"/>
                <a:gd name="T68" fmla="*/ 13 w 107"/>
                <a:gd name="T69" fmla="*/ 46 h 64"/>
                <a:gd name="T70" fmla="*/ 15 w 107"/>
                <a:gd name="T71" fmla="*/ 48 h 64"/>
                <a:gd name="T72" fmla="*/ 13 w 107"/>
                <a:gd name="T73" fmla="*/ 49 h 64"/>
                <a:gd name="T74" fmla="*/ 19 w 107"/>
                <a:gd name="T75" fmla="*/ 50 h 64"/>
                <a:gd name="T76" fmla="*/ 25 w 107"/>
                <a:gd name="T77" fmla="*/ 50 h 64"/>
                <a:gd name="T78" fmla="*/ 27 w 107"/>
                <a:gd name="T79" fmla="*/ 52 h 64"/>
                <a:gd name="T80" fmla="*/ 27 w 107"/>
                <a:gd name="T81" fmla="*/ 56 h 64"/>
                <a:gd name="T82" fmla="*/ 28 w 107"/>
                <a:gd name="T83" fmla="*/ 57 h 64"/>
                <a:gd name="T84" fmla="*/ 31 w 107"/>
                <a:gd name="T85" fmla="*/ 60 h 64"/>
                <a:gd name="T86" fmla="*/ 34 w 107"/>
                <a:gd name="T87" fmla="*/ 61 h 64"/>
                <a:gd name="T88" fmla="*/ 51 w 107"/>
                <a:gd name="T89" fmla="*/ 64 h 64"/>
                <a:gd name="T90" fmla="*/ 65 w 107"/>
                <a:gd name="T91" fmla="*/ 61 h 64"/>
                <a:gd name="T92" fmla="*/ 78 w 107"/>
                <a:gd name="T93" fmla="*/ 59 h 64"/>
                <a:gd name="T94" fmla="*/ 85 w 107"/>
                <a:gd name="T95" fmla="*/ 61 h 64"/>
                <a:gd name="T96" fmla="*/ 92 w 107"/>
                <a:gd name="T97" fmla="*/ 64 h 64"/>
                <a:gd name="T98" fmla="*/ 95 w 107"/>
                <a:gd name="T99" fmla="*/ 56 h 64"/>
                <a:gd name="T100" fmla="*/ 97 w 107"/>
                <a:gd name="T101" fmla="*/ 52 h 64"/>
                <a:gd name="T102" fmla="*/ 97 w 107"/>
                <a:gd name="T103" fmla="*/ 48 h 64"/>
                <a:gd name="T104" fmla="*/ 100 w 107"/>
                <a:gd name="T105" fmla="*/ 48 h 64"/>
                <a:gd name="T106" fmla="*/ 107 w 107"/>
                <a:gd name="T107" fmla="*/ 4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7" h="64">
                  <a:moveTo>
                    <a:pt x="107" y="42"/>
                  </a:moveTo>
                  <a:lnTo>
                    <a:pt x="106" y="41"/>
                  </a:lnTo>
                  <a:lnTo>
                    <a:pt x="104" y="41"/>
                  </a:lnTo>
                  <a:lnTo>
                    <a:pt x="102" y="41"/>
                  </a:lnTo>
                  <a:lnTo>
                    <a:pt x="100" y="42"/>
                  </a:lnTo>
                  <a:lnTo>
                    <a:pt x="97" y="42"/>
                  </a:lnTo>
                  <a:lnTo>
                    <a:pt x="97" y="42"/>
                  </a:lnTo>
                  <a:lnTo>
                    <a:pt x="97" y="42"/>
                  </a:lnTo>
                  <a:lnTo>
                    <a:pt x="96" y="42"/>
                  </a:lnTo>
                  <a:lnTo>
                    <a:pt x="96" y="42"/>
                  </a:lnTo>
                  <a:lnTo>
                    <a:pt x="97" y="42"/>
                  </a:lnTo>
                  <a:lnTo>
                    <a:pt x="97" y="42"/>
                  </a:lnTo>
                  <a:lnTo>
                    <a:pt x="96" y="42"/>
                  </a:lnTo>
                  <a:lnTo>
                    <a:pt x="93" y="42"/>
                  </a:lnTo>
                  <a:lnTo>
                    <a:pt x="92" y="41"/>
                  </a:lnTo>
                  <a:lnTo>
                    <a:pt x="91" y="39"/>
                  </a:lnTo>
                  <a:lnTo>
                    <a:pt x="89" y="39"/>
                  </a:lnTo>
                  <a:lnTo>
                    <a:pt x="89" y="38"/>
                  </a:lnTo>
                  <a:lnTo>
                    <a:pt x="89" y="38"/>
                  </a:lnTo>
                  <a:lnTo>
                    <a:pt x="89" y="38"/>
                  </a:lnTo>
                  <a:lnTo>
                    <a:pt x="89" y="37"/>
                  </a:lnTo>
                  <a:lnTo>
                    <a:pt x="89" y="37"/>
                  </a:lnTo>
                  <a:lnTo>
                    <a:pt x="89" y="37"/>
                  </a:lnTo>
                  <a:lnTo>
                    <a:pt x="89" y="35"/>
                  </a:lnTo>
                  <a:lnTo>
                    <a:pt x="89" y="34"/>
                  </a:lnTo>
                  <a:lnTo>
                    <a:pt x="89" y="34"/>
                  </a:lnTo>
                  <a:lnTo>
                    <a:pt x="89" y="33"/>
                  </a:lnTo>
                  <a:lnTo>
                    <a:pt x="89" y="30"/>
                  </a:lnTo>
                  <a:lnTo>
                    <a:pt x="91" y="27"/>
                  </a:lnTo>
                  <a:lnTo>
                    <a:pt x="91" y="26"/>
                  </a:lnTo>
                  <a:lnTo>
                    <a:pt x="91" y="25"/>
                  </a:lnTo>
                  <a:lnTo>
                    <a:pt x="91" y="23"/>
                  </a:lnTo>
                  <a:lnTo>
                    <a:pt x="91" y="22"/>
                  </a:lnTo>
                  <a:lnTo>
                    <a:pt x="89" y="20"/>
                  </a:lnTo>
                  <a:lnTo>
                    <a:pt x="89" y="18"/>
                  </a:lnTo>
                  <a:lnTo>
                    <a:pt x="88" y="18"/>
                  </a:lnTo>
                  <a:lnTo>
                    <a:pt x="87" y="16"/>
                  </a:lnTo>
                  <a:lnTo>
                    <a:pt x="85" y="15"/>
                  </a:lnTo>
                  <a:lnTo>
                    <a:pt x="85" y="15"/>
                  </a:lnTo>
                  <a:lnTo>
                    <a:pt x="84" y="14"/>
                  </a:lnTo>
                  <a:lnTo>
                    <a:pt x="84" y="14"/>
                  </a:lnTo>
                  <a:lnTo>
                    <a:pt x="83" y="11"/>
                  </a:lnTo>
                  <a:lnTo>
                    <a:pt x="83" y="10"/>
                  </a:lnTo>
                  <a:lnTo>
                    <a:pt x="81" y="10"/>
                  </a:lnTo>
                  <a:lnTo>
                    <a:pt x="80" y="8"/>
                  </a:lnTo>
                  <a:lnTo>
                    <a:pt x="80" y="8"/>
                  </a:lnTo>
                  <a:lnTo>
                    <a:pt x="80" y="7"/>
                  </a:lnTo>
                  <a:lnTo>
                    <a:pt x="80" y="5"/>
                  </a:lnTo>
                  <a:lnTo>
                    <a:pt x="78" y="4"/>
                  </a:lnTo>
                  <a:lnTo>
                    <a:pt x="77" y="3"/>
                  </a:lnTo>
                  <a:lnTo>
                    <a:pt x="77" y="1"/>
                  </a:lnTo>
                  <a:lnTo>
                    <a:pt x="77" y="1"/>
                  </a:lnTo>
                  <a:lnTo>
                    <a:pt x="76" y="0"/>
                  </a:lnTo>
                  <a:lnTo>
                    <a:pt x="74" y="0"/>
                  </a:lnTo>
                  <a:lnTo>
                    <a:pt x="73" y="0"/>
                  </a:lnTo>
                  <a:lnTo>
                    <a:pt x="73" y="0"/>
                  </a:lnTo>
                  <a:lnTo>
                    <a:pt x="72" y="0"/>
                  </a:lnTo>
                  <a:lnTo>
                    <a:pt x="70" y="0"/>
                  </a:lnTo>
                  <a:lnTo>
                    <a:pt x="69" y="0"/>
                  </a:lnTo>
                  <a:lnTo>
                    <a:pt x="69" y="1"/>
                  </a:lnTo>
                  <a:lnTo>
                    <a:pt x="68" y="3"/>
                  </a:lnTo>
                  <a:lnTo>
                    <a:pt x="68" y="4"/>
                  </a:lnTo>
                  <a:lnTo>
                    <a:pt x="65" y="4"/>
                  </a:lnTo>
                  <a:lnTo>
                    <a:pt x="62" y="4"/>
                  </a:lnTo>
                  <a:lnTo>
                    <a:pt x="59" y="5"/>
                  </a:lnTo>
                  <a:lnTo>
                    <a:pt x="55" y="5"/>
                  </a:lnTo>
                  <a:lnTo>
                    <a:pt x="55" y="7"/>
                  </a:lnTo>
                  <a:lnTo>
                    <a:pt x="54" y="7"/>
                  </a:lnTo>
                  <a:lnTo>
                    <a:pt x="53" y="8"/>
                  </a:lnTo>
                  <a:lnTo>
                    <a:pt x="53" y="7"/>
                  </a:lnTo>
                  <a:lnTo>
                    <a:pt x="50" y="5"/>
                  </a:lnTo>
                  <a:lnTo>
                    <a:pt x="50" y="4"/>
                  </a:lnTo>
                  <a:lnTo>
                    <a:pt x="49" y="4"/>
                  </a:lnTo>
                  <a:lnTo>
                    <a:pt x="47" y="4"/>
                  </a:lnTo>
                  <a:lnTo>
                    <a:pt x="46" y="4"/>
                  </a:lnTo>
                  <a:lnTo>
                    <a:pt x="44" y="5"/>
                  </a:lnTo>
                  <a:lnTo>
                    <a:pt x="43" y="4"/>
                  </a:lnTo>
                  <a:lnTo>
                    <a:pt x="43" y="4"/>
                  </a:lnTo>
                  <a:lnTo>
                    <a:pt x="43" y="4"/>
                  </a:lnTo>
                  <a:lnTo>
                    <a:pt x="39" y="4"/>
                  </a:lnTo>
                  <a:lnTo>
                    <a:pt x="39" y="4"/>
                  </a:lnTo>
                  <a:lnTo>
                    <a:pt x="39" y="4"/>
                  </a:lnTo>
                  <a:lnTo>
                    <a:pt x="39" y="4"/>
                  </a:lnTo>
                  <a:lnTo>
                    <a:pt x="36" y="4"/>
                  </a:lnTo>
                  <a:lnTo>
                    <a:pt x="34" y="3"/>
                  </a:lnTo>
                  <a:lnTo>
                    <a:pt x="34" y="3"/>
                  </a:lnTo>
                  <a:lnTo>
                    <a:pt x="32" y="3"/>
                  </a:lnTo>
                  <a:lnTo>
                    <a:pt x="32" y="3"/>
                  </a:lnTo>
                  <a:lnTo>
                    <a:pt x="31" y="4"/>
                  </a:lnTo>
                  <a:lnTo>
                    <a:pt x="30" y="4"/>
                  </a:lnTo>
                  <a:lnTo>
                    <a:pt x="30" y="4"/>
                  </a:lnTo>
                  <a:lnTo>
                    <a:pt x="28" y="7"/>
                  </a:lnTo>
                  <a:lnTo>
                    <a:pt x="27" y="7"/>
                  </a:lnTo>
                  <a:lnTo>
                    <a:pt x="27" y="7"/>
                  </a:lnTo>
                  <a:lnTo>
                    <a:pt x="25" y="7"/>
                  </a:lnTo>
                  <a:lnTo>
                    <a:pt x="25" y="7"/>
                  </a:lnTo>
                  <a:lnTo>
                    <a:pt x="24" y="7"/>
                  </a:lnTo>
                  <a:lnTo>
                    <a:pt x="23" y="7"/>
                  </a:lnTo>
                  <a:lnTo>
                    <a:pt x="23" y="8"/>
                  </a:lnTo>
                  <a:lnTo>
                    <a:pt x="23" y="8"/>
                  </a:lnTo>
                  <a:lnTo>
                    <a:pt x="21" y="10"/>
                  </a:lnTo>
                  <a:lnTo>
                    <a:pt x="20" y="10"/>
                  </a:lnTo>
                  <a:lnTo>
                    <a:pt x="20" y="11"/>
                  </a:lnTo>
                  <a:lnTo>
                    <a:pt x="20" y="12"/>
                  </a:lnTo>
                  <a:lnTo>
                    <a:pt x="20" y="12"/>
                  </a:lnTo>
                  <a:lnTo>
                    <a:pt x="19" y="14"/>
                  </a:lnTo>
                  <a:lnTo>
                    <a:pt x="19" y="14"/>
                  </a:lnTo>
                  <a:lnTo>
                    <a:pt x="17" y="16"/>
                  </a:lnTo>
                  <a:lnTo>
                    <a:pt x="17" y="16"/>
                  </a:lnTo>
                  <a:lnTo>
                    <a:pt x="16" y="18"/>
                  </a:lnTo>
                  <a:lnTo>
                    <a:pt x="16" y="18"/>
                  </a:lnTo>
                  <a:lnTo>
                    <a:pt x="16" y="18"/>
                  </a:lnTo>
                  <a:lnTo>
                    <a:pt x="16" y="19"/>
                  </a:lnTo>
                  <a:lnTo>
                    <a:pt x="15" y="20"/>
                  </a:lnTo>
                  <a:lnTo>
                    <a:pt x="15" y="22"/>
                  </a:lnTo>
                  <a:lnTo>
                    <a:pt x="15" y="22"/>
                  </a:lnTo>
                  <a:lnTo>
                    <a:pt x="13" y="23"/>
                  </a:lnTo>
                  <a:lnTo>
                    <a:pt x="13" y="23"/>
                  </a:lnTo>
                  <a:lnTo>
                    <a:pt x="12" y="23"/>
                  </a:lnTo>
                  <a:lnTo>
                    <a:pt x="12" y="25"/>
                  </a:lnTo>
                  <a:lnTo>
                    <a:pt x="12" y="25"/>
                  </a:lnTo>
                  <a:lnTo>
                    <a:pt x="12" y="26"/>
                  </a:lnTo>
                  <a:lnTo>
                    <a:pt x="12" y="26"/>
                  </a:lnTo>
                  <a:lnTo>
                    <a:pt x="10" y="26"/>
                  </a:lnTo>
                  <a:lnTo>
                    <a:pt x="10" y="27"/>
                  </a:lnTo>
                  <a:lnTo>
                    <a:pt x="10" y="27"/>
                  </a:lnTo>
                  <a:lnTo>
                    <a:pt x="10" y="29"/>
                  </a:lnTo>
                  <a:lnTo>
                    <a:pt x="9" y="29"/>
                  </a:lnTo>
                  <a:lnTo>
                    <a:pt x="6" y="29"/>
                  </a:lnTo>
                  <a:lnTo>
                    <a:pt x="6" y="29"/>
                  </a:lnTo>
                  <a:lnTo>
                    <a:pt x="6" y="29"/>
                  </a:lnTo>
                  <a:lnTo>
                    <a:pt x="5" y="30"/>
                  </a:lnTo>
                  <a:lnTo>
                    <a:pt x="5" y="30"/>
                  </a:lnTo>
                  <a:lnTo>
                    <a:pt x="5" y="30"/>
                  </a:lnTo>
                  <a:lnTo>
                    <a:pt x="4" y="30"/>
                  </a:lnTo>
                  <a:lnTo>
                    <a:pt x="4" y="30"/>
                  </a:lnTo>
                  <a:lnTo>
                    <a:pt x="1" y="30"/>
                  </a:lnTo>
                  <a:lnTo>
                    <a:pt x="0" y="30"/>
                  </a:lnTo>
                  <a:lnTo>
                    <a:pt x="1" y="31"/>
                  </a:lnTo>
                  <a:lnTo>
                    <a:pt x="1" y="33"/>
                  </a:lnTo>
                  <a:lnTo>
                    <a:pt x="2" y="33"/>
                  </a:lnTo>
                  <a:lnTo>
                    <a:pt x="4" y="34"/>
                  </a:lnTo>
                  <a:lnTo>
                    <a:pt x="4" y="34"/>
                  </a:lnTo>
                  <a:lnTo>
                    <a:pt x="5" y="35"/>
                  </a:lnTo>
                  <a:lnTo>
                    <a:pt x="5" y="35"/>
                  </a:lnTo>
                  <a:lnTo>
                    <a:pt x="5" y="35"/>
                  </a:lnTo>
                  <a:lnTo>
                    <a:pt x="6" y="35"/>
                  </a:lnTo>
                  <a:lnTo>
                    <a:pt x="6" y="35"/>
                  </a:lnTo>
                  <a:lnTo>
                    <a:pt x="6" y="35"/>
                  </a:lnTo>
                  <a:lnTo>
                    <a:pt x="6" y="35"/>
                  </a:lnTo>
                  <a:lnTo>
                    <a:pt x="6" y="37"/>
                  </a:lnTo>
                  <a:lnTo>
                    <a:pt x="6" y="38"/>
                  </a:lnTo>
                  <a:lnTo>
                    <a:pt x="6" y="38"/>
                  </a:lnTo>
                  <a:lnTo>
                    <a:pt x="6" y="39"/>
                  </a:lnTo>
                  <a:lnTo>
                    <a:pt x="6" y="39"/>
                  </a:lnTo>
                  <a:lnTo>
                    <a:pt x="6" y="39"/>
                  </a:lnTo>
                  <a:lnTo>
                    <a:pt x="6" y="39"/>
                  </a:lnTo>
                  <a:lnTo>
                    <a:pt x="8" y="39"/>
                  </a:lnTo>
                  <a:lnTo>
                    <a:pt x="8" y="41"/>
                  </a:lnTo>
                  <a:lnTo>
                    <a:pt x="9" y="42"/>
                  </a:lnTo>
                  <a:lnTo>
                    <a:pt x="10" y="42"/>
                  </a:lnTo>
                  <a:lnTo>
                    <a:pt x="10" y="42"/>
                  </a:lnTo>
                  <a:lnTo>
                    <a:pt x="12" y="42"/>
                  </a:lnTo>
                  <a:lnTo>
                    <a:pt x="13" y="44"/>
                  </a:lnTo>
                  <a:lnTo>
                    <a:pt x="13" y="44"/>
                  </a:lnTo>
                  <a:lnTo>
                    <a:pt x="15" y="44"/>
                  </a:lnTo>
                  <a:lnTo>
                    <a:pt x="15" y="44"/>
                  </a:lnTo>
                  <a:lnTo>
                    <a:pt x="15" y="45"/>
                  </a:lnTo>
                  <a:lnTo>
                    <a:pt x="15" y="45"/>
                  </a:lnTo>
                  <a:lnTo>
                    <a:pt x="13" y="45"/>
                  </a:lnTo>
                  <a:lnTo>
                    <a:pt x="13" y="46"/>
                  </a:lnTo>
                  <a:lnTo>
                    <a:pt x="13" y="46"/>
                  </a:lnTo>
                  <a:lnTo>
                    <a:pt x="13" y="46"/>
                  </a:lnTo>
                  <a:lnTo>
                    <a:pt x="13" y="46"/>
                  </a:lnTo>
                  <a:lnTo>
                    <a:pt x="13" y="46"/>
                  </a:lnTo>
                  <a:lnTo>
                    <a:pt x="13" y="46"/>
                  </a:lnTo>
                  <a:lnTo>
                    <a:pt x="13" y="46"/>
                  </a:lnTo>
                  <a:lnTo>
                    <a:pt x="15" y="46"/>
                  </a:lnTo>
                  <a:lnTo>
                    <a:pt x="15" y="48"/>
                  </a:lnTo>
                  <a:lnTo>
                    <a:pt x="15" y="48"/>
                  </a:lnTo>
                  <a:lnTo>
                    <a:pt x="15" y="48"/>
                  </a:lnTo>
                  <a:lnTo>
                    <a:pt x="13" y="48"/>
                  </a:lnTo>
                  <a:lnTo>
                    <a:pt x="13" y="48"/>
                  </a:lnTo>
                  <a:lnTo>
                    <a:pt x="13" y="48"/>
                  </a:lnTo>
                  <a:lnTo>
                    <a:pt x="13" y="49"/>
                  </a:lnTo>
                  <a:lnTo>
                    <a:pt x="15" y="49"/>
                  </a:lnTo>
                  <a:lnTo>
                    <a:pt x="16" y="49"/>
                  </a:lnTo>
                  <a:lnTo>
                    <a:pt x="16" y="50"/>
                  </a:lnTo>
                  <a:lnTo>
                    <a:pt x="17" y="50"/>
                  </a:lnTo>
                  <a:lnTo>
                    <a:pt x="19" y="50"/>
                  </a:lnTo>
                  <a:lnTo>
                    <a:pt x="20" y="52"/>
                  </a:lnTo>
                  <a:lnTo>
                    <a:pt x="21" y="53"/>
                  </a:lnTo>
                  <a:lnTo>
                    <a:pt x="23" y="52"/>
                  </a:lnTo>
                  <a:lnTo>
                    <a:pt x="24" y="50"/>
                  </a:lnTo>
                  <a:lnTo>
                    <a:pt x="25" y="50"/>
                  </a:lnTo>
                  <a:lnTo>
                    <a:pt x="27" y="50"/>
                  </a:lnTo>
                  <a:lnTo>
                    <a:pt x="28" y="52"/>
                  </a:lnTo>
                  <a:lnTo>
                    <a:pt x="28" y="52"/>
                  </a:lnTo>
                  <a:lnTo>
                    <a:pt x="28" y="52"/>
                  </a:lnTo>
                  <a:lnTo>
                    <a:pt x="27" y="52"/>
                  </a:lnTo>
                  <a:lnTo>
                    <a:pt x="27" y="53"/>
                  </a:lnTo>
                  <a:lnTo>
                    <a:pt x="25" y="53"/>
                  </a:lnTo>
                  <a:lnTo>
                    <a:pt x="25" y="54"/>
                  </a:lnTo>
                  <a:lnTo>
                    <a:pt x="25" y="54"/>
                  </a:lnTo>
                  <a:lnTo>
                    <a:pt x="27" y="56"/>
                  </a:lnTo>
                  <a:lnTo>
                    <a:pt x="27" y="56"/>
                  </a:lnTo>
                  <a:lnTo>
                    <a:pt x="28" y="56"/>
                  </a:lnTo>
                  <a:lnTo>
                    <a:pt x="28" y="57"/>
                  </a:lnTo>
                  <a:lnTo>
                    <a:pt x="28" y="57"/>
                  </a:lnTo>
                  <a:lnTo>
                    <a:pt x="28" y="57"/>
                  </a:lnTo>
                  <a:lnTo>
                    <a:pt x="31" y="59"/>
                  </a:lnTo>
                  <a:lnTo>
                    <a:pt x="32" y="59"/>
                  </a:lnTo>
                  <a:lnTo>
                    <a:pt x="32" y="60"/>
                  </a:lnTo>
                  <a:lnTo>
                    <a:pt x="31" y="60"/>
                  </a:lnTo>
                  <a:lnTo>
                    <a:pt x="31" y="60"/>
                  </a:lnTo>
                  <a:lnTo>
                    <a:pt x="30" y="61"/>
                  </a:lnTo>
                  <a:lnTo>
                    <a:pt x="30" y="61"/>
                  </a:lnTo>
                  <a:lnTo>
                    <a:pt x="30" y="61"/>
                  </a:lnTo>
                  <a:lnTo>
                    <a:pt x="31" y="63"/>
                  </a:lnTo>
                  <a:lnTo>
                    <a:pt x="34" y="61"/>
                  </a:lnTo>
                  <a:lnTo>
                    <a:pt x="38" y="63"/>
                  </a:lnTo>
                  <a:lnTo>
                    <a:pt x="42" y="63"/>
                  </a:lnTo>
                  <a:lnTo>
                    <a:pt x="46" y="64"/>
                  </a:lnTo>
                  <a:lnTo>
                    <a:pt x="47" y="63"/>
                  </a:lnTo>
                  <a:lnTo>
                    <a:pt x="51" y="64"/>
                  </a:lnTo>
                  <a:lnTo>
                    <a:pt x="55" y="64"/>
                  </a:lnTo>
                  <a:lnTo>
                    <a:pt x="59" y="64"/>
                  </a:lnTo>
                  <a:lnTo>
                    <a:pt x="62" y="64"/>
                  </a:lnTo>
                  <a:lnTo>
                    <a:pt x="63" y="63"/>
                  </a:lnTo>
                  <a:lnTo>
                    <a:pt x="65" y="61"/>
                  </a:lnTo>
                  <a:lnTo>
                    <a:pt x="68" y="60"/>
                  </a:lnTo>
                  <a:lnTo>
                    <a:pt x="70" y="59"/>
                  </a:lnTo>
                  <a:lnTo>
                    <a:pt x="74" y="59"/>
                  </a:lnTo>
                  <a:lnTo>
                    <a:pt x="77" y="57"/>
                  </a:lnTo>
                  <a:lnTo>
                    <a:pt x="78" y="59"/>
                  </a:lnTo>
                  <a:lnTo>
                    <a:pt x="81" y="60"/>
                  </a:lnTo>
                  <a:lnTo>
                    <a:pt x="83" y="60"/>
                  </a:lnTo>
                  <a:lnTo>
                    <a:pt x="84" y="60"/>
                  </a:lnTo>
                  <a:lnTo>
                    <a:pt x="85" y="60"/>
                  </a:lnTo>
                  <a:lnTo>
                    <a:pt x="85" y="61"/>
                  </a:lnTo>
                  <a:lnTo>
                    <a:pt x="87" y="60"/>
                  </a:lnTo>
                  <a:lnTo>
                    <a:pt x="88" y="61"/>
                  </a:lnTo>
                  <a:lnTo>
                    <a:pt x="88" y="63"/>
                  </a:lnTo>
                  <a:lnTo>
                    <a:pt x="91" y="63"/>
                  </a:lnTo>
                  <a:lnTo>
                    <a:pt x="92" y="64"/>
                  </a:lnTo>
                  <a:lnTo>
                    <a:pt x="93" y="64"/>
                  </a:lnTo>
                  <a:lnTo>
                    <a:pt x="95" y="64"/>
                  </a:lnTo>
                  <a:lnTo>
                    <a:pt x="95" y="63"/>
                  </a:lnTo>
                  <a:lnTo>
                    <a:pt x="96" y="60"/>
                  </a:lnTo>
                  <a:lnTo>
                    <a:pt x="95" y="56"/>
                  </a:lnTo>
                  <a:lnTo>
                    <a:pt x="96" y="54"/>
                  </a:lnTo>
                  <a:lnTo>
                    <a:pt x="97" y="53"/>
                  </a:lnTo>
                  <a:lnTo>
                    <a:pt x="97" y="52"/>
                  </a:lnTo>
                  <a:lnTo>
                    <a:pt x="97" y="52"/>
                  </a:lnTo>
                  <a:lnTo>
                    <a:pt x="97" y="52"/>
                  </a:lnTo>
                  <a:lnTo>
                    <a:pt x="97" y="52"/>
                  </a:lnTo>
                  <a:lnTo>
                    <a:pt x="97" y="50"/>
                  </a:lnTo>
                  <a:lnTo>
                    <a:pt x="97" y="49"/>
                  </a:lnTo>
                  <a:lnTo>
                    <a:pt x="99" y="49"/>
                  </a:lnTo>
                  <a:lnTo>
                    <a:pt x="97" y="48"/>
                  </a:lnTo>
                  <a:lnTo>
                    <a:pt x="99" y="46"/>
                  </a:lnTo>
                  <a:lnTo>
                    <a:pt x="99" y="46"/>
                  </a:lnTo>
                  <a:lnTo>
                    <a:pt x="100" y="46"/>
                  </a:lnTo>
                  <a:lnTo>
                    <a:pt x="100" y="48"/>
                  </a:lnTo>
                  <a:lnTo>
                    <a:pt x="100" y="48"/>
                  </a:lnTo>
                  <a:lnTo>
                    <a:pt x="100" y="49"/>
                  </a:lnTo>
                  <a:lnTo>
                    <a:pt x="100" y="49"/>
                  </a:lnTo>
                  <a:lnTo>
                    <a:pt x="106" y="48"/>
                  </a:lnTo>
                  <a:lnTo>
                    <a:pt x="106" y="48"/>
                  </a:lnTo>
                  <a:lnTo>
                    <a:pt x="107" y="46"/>
                  </a:lnTo>
                  <a:lnTo>
                    <a:pt x="107" y="44"/>
                  </a:lnTo>
                  <a:lnTo>
                    <a:pt x="107" y="44"/>
                  </a:lnTo>
                  <a:lnTo>
                    <a:pt x="107" y="42"/>
                  </a:lnTo>
                  <a:lnTo>
                    <a:pt x="107" y="4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70" name="Reunion">
              <a:extLst>
                <a:ext uri="{FF2B5EF4-FFF2-40B4-BE49-F238E27FC236}">
                  <a16:creationId xmlns:a16="http://schemas.microsoft.com/office/drawing/2014/main" id="{EB1CDF59-68A0-4663-A44E-7AD9991AAEE8}"/>
                </a:ext>
              </a:extLst>
            </p:cNvPr>
            <p:cNvSpPr>
              <a:spLocks/>
            </p:cNvSpPr>
            <p:nvPr/>
          </p:nvSpPr>
          <p:spPr bwMode="auto">
            <a:xfrm>
              <a:off x="6294023" y="4449182"/>
              <a:ext cx="13465" cy="9617"/>
            </a:xfrm>
            <a:custGeom>
              <a:avLst/>
              <a:gdLst>
                <a:gd name="T0" fmla="*/ 6 w 7"/>
                <a:gd name="T1" fmla="*/ 1 h 5"/>
                <a:gd name="T2" fmla="*/ 6 w 7"/>
                <a:gd name="T3" fmla="*/ 0 h 5"/>
                <a:gd name="T4" fmla="*/ 5 w 7"/>
                <a:gd name="T5" fmla="*/ 0 h 5"/>
                <a:gd name="T6" fmla="*/ 3 w 7"/>
                <a:gd name="T7" fmla="*/ 0 h 5"/>
                <a:gd name="T8" fmla="*/ 2 w 7"/>
                <a:gd name="T9" fmla="*/ 0 h 5"/>
                <a:gd name="T10" fmla="*/ 0 w 7"/>
                <a:gd name="T11" fmla="*/ 1 h 5"/>
                <a:gd name="T12" fmla="*/ 0 w 7"/>
                <a:gd name="T13" fmla="*/ 1 h 5"/>
                <a:gd name="T14" fmla="*/ 2 w 7"/>
                <a:gd name="T15" fmla="*/ 4 h 5"/>
                <a:gd name="T16" fmla="*/ 2 w 7"/>
                <a:gd name="T17" fmla="*/ 4 h 5"/>
                <a:gd name="T18" fmla="*/ 5 w 7"/>
                <a:gd name="T19" fmla="*/ 5 h 5"/>
                <a:gd name="T20" fmla="*/ 5 w 7"/>
                <a:gd name="T21" fmla="*/ 5 h 5"/>
                <a:gd name="T22" fmla="*/ 7 w 7"/>
                <a:gd name="T23" fmla="*/ 5 h 5"/>
                <a:gd name="T24" fmla="*/ 7 w 7"/>
                <a:gd name="T25" fmla="*/ 4 h 5"/>
                <a:gd name="T26" fmla="*/ 7 w 7"/>
                <a:gd name="T27" fmla="*/ 3 h 5"/>
                <a:gd name="T28" fmla="*/ 6 w 7"/>
                <a:gd name="T2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5">
                  <a:moveTo>
                    <a:pt x="6" y="1"/>
                  </a:moveTo>
                  <a:lnTo>
                    <a:pt x="6" y="0"/>
                  </a:lnTo>
                  <a:lnTo>
                    <a:pt x="5" y="0"/>
                  </a:lnTo>
                  <a:lnTo>
                    <a:pt x="3" y="0"/>
                  </a:lnTo>
                  <a:lnTo>
                    <a:pt x="2" y="0"/>
                  </a:lnTo>
                  <a:lnTo>
                    <a:pt x="0" y="1"/>
                  </a:lnTo>
                  <a:lnTo>
                    <a:pt x="0" y="1"/>
                  </a:lnTo>
                  <a:lnTo>
                    <a:pt x="2" y="4"/>
                  </a:lnTo>
                  <a:lnTo>
                    <a:pt x="2" y="4"/>
                  </a:lnTo>
                  <a:lnTo>
                    <a:pt x="5" y="5"/>
                  </a:lnTo>
                  <a:lnTo>
                    <a:pt x="5" y="5"/>
                  </a:lnTo>
                  <a:lnTo>
                    <a:pt x="7" y="5"/>
                  </a:lnTo>
                  <a:lnTo>
                    <a:pt x="7" y="4"/>
                  </a:lnTo>
                  <a:lnTo>
                    <a:pt x="7" y="3"/>
                  </a:lnTo>
                  <a:lnTo>
                    <a:pt x="6" y="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71" name="Quatar">
              <a:extLst>
                <a:ext uri="{FF2B5EF4-FFF2-40B4-BE49-F238E27FC236}">
                  <a16:creationId xmlns:a16="http://schemas.microsoft.com/office/drawing/2014/main" id="{8D217455-B502-468B-96F2-C0A433D1B923}"/>
                </a:ext>
              </a:extLst>
            </p:cNvPr>
            <p:cNvSpPr>
              <a:spLocks/>
            </p:cNvSpPr>
            <p:nvPr/>
          </p:nvSpPr>
          <p:spPr bwMode="auto">
            <a:xfrm>
              <a:off x="6197848" y="3410492"/>
              <a:ext cx="19235" cy="36546"/>
            </a:xfrm>
            <a:custGeom>
              <a:avLst/>
              <a:gdLst>
                <a:gd name="T0" fmla="*/ 10 w 10"/>
                <a:gd name="T1" fmla="*/ 12 h 19"/>
                <a:gd name="T2" fmla="*/ 8 w 10"/>
                <a:gd name="T3" fmla="*/ 9 h 19"/>
                <a:gd name="T4" fmla="*/ 8 w 10"/>
                <a:gd name="T5" fmla="*/ 8 h 19"/>
                <a:gd name="T6" fmla="*/ 8 w 10"/>
                <a:gd name="T7" fmla="*/ 8 h 19"/>
                <a:gd name="T8" fmla="*/ 8 w 10"/>
                <a:gd name="T9" fmla="*/ 7 h 19"/>
                <a:gd name="T10" fmla="*/ 8 w 10"/>
                <a:gd name="T11" fmla="*/ 5 h 19"/>
                <a:gd name="T12" fmla="*/ 8 w 10"/>
                <a:gd name="T13" fmla="*/ 4 h 19"/>
                <a:gd name="T14" fmla="*/ 8 w 10"/>
                <a:gd name="T15" fmla="*/ 3 h 19"/>
                <a:gd name="T16" fmla="*/ 7 w 10"/>
                <a:gd name="T17" fmla="*/ 1 h 19"/>
                <a:gd name="T18" fmla="*/ 6 w 10"/>
                <a:gd name="T19" fmla="*/ 0 h 19"/>
                <a:gd name="T20" fmla="*/ 4 w 10"/>
                <a:gd name="T21" fmla="*/ 0 h 19"/>
                <a:gd name="T22" fmla="*/ 3 w 10"/>
                <a:gd name="T23" fmla="*/ 1 h 19"/>
                <a:gd name="T24" fmla="*/ 2 w 10"/>
                <a:gd name="T25" fmla="*/ 5 h 19"/>
                <a:gd name="T26" fmla="*/ 2 w 10"/>
                <a:gd name="T27" fmla="*/ 7 h 19"/>
                <a:gd name="T28" fmla="*/ 0 w 10"/>
                <a:gd name="T29" fmla="*/ 8 h 19"/>
                <a:gd name="T30" fmla="*/ 0 w 10"/>
                <a:gd name="T31" fmla="*/ 8 h 19"/>
                <a:gd name="T32" fmla="*/ 0 w 10"/>
                <a:gd name="T33" fmla="*/ 8 h 19"/>
                <a:gd name="T34" fmla="*/ 0 w 10"/>
                <a:gd name="T35" fmla="*/ 11 h 19"/>
                <a:gd name="T36" fmla="*/ 0 w 10"/>
                <a:gd name="T37" fmla="*/ 15 h 19"/>
                <a:gd name="T38" fmla="*/ 0 w 10"/>
                <a:gd name="T39" fmla="*/ 15 h 19"/>
                <a:gd name="T40" fmla="*/ 0 w 10"/>
                <a:gd name="T41" fmla="*/ 16 h 19"/>
                <a:gd name="T42" fmla="*/ 0 w 10"/>
                <a:gd name="T43" fmla="*/ 18 h 19"/>
                <a:gd name="T44" fmla="*/ 2 w 10"/>
                <a:gd name="T45" fmla="*/ 19 h 19"/>
                <a:gd name="T46" fmla="*/ 2 w 10"/>
                <a:gd name="T47" fmla="*/ 19 h 19"/>
                <a:gd name="T48" fmla="*/ 3 w 10"/>
                <a:gd name="T49" fmla="*/ 19 h 19"/>
                <a:gd name="T50" fmla="*/ 3 w 10"/>
                <a:gd name="T51" fmla="*/ 19 h 19"/>
                <a:gd name="T52" fmla="*/ 4 w 10"/>
                <a:gd name="T53" fmla="*/ 19 h 19"/>
                <a:gd name="T54" fmla="*/ 6 w 10"/>
                <a:gd name="T55" fmla="*/ 18 h 19"/>
                <a:gd name="T56" fmla="*/ 7 w 10"/>
                <a:gd name="T57" fmla="*/ 18 h 19"/>
                <a:gd name="T58" fmla="*/ 7 w 10"/>
                <a:gd name="T59" fmla="*/ 18 h 19"/>
                <a:gd name="T60" fmla="*/ 8 w 10"/>
                <a:gd name="T61" fmla="*/ 15 h 19"/>
                <a:gd name="T62" fmla="*/ 10 w 10"/>
                <a:gd name="T63" fmla="*/ 13 h 19"/>
                <a:gd name="T64" fmla="*/ 10 w 10"/>
                <a:gd name="T65" fmla="*/ 12 h 19"/>
                <a:gd name="T66" fmla="*/ 10 w 10"/>
                <a:gd name="T67" fmla="*/ 1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 h="19">
                  <a:moveTo>
                    <a:pt x="10" y="12"/>
                  </a:moveTo>
                  <a:lnTo>
                    <a:pt x="8" y="9"/>
                  </a:lnTo>
                  <a:lnTo>
                    <a:pt x="8" y="8"/>
                  </a:lnTo>
                  <a:lnTo>
                    <a:pt x="8" y="8"/>
                  </a:lnTo>
                  <a:lnTo>
                    <a:pt x="8" y="7"/>
                  </a:lnTo>
                  <a:lnTo>
                    <a:pt x="8" y="5"/>
                  </a:lnTo>
                  <a:lnTo>
                    <a:pt x="8" y="4"/>
                  </a:lnTo>
                  <a:lnTo>
                    <a:pt x="8" y="3"/>
                  </a:lnTo>
                  <a:lnTo>
                    <a:pt x="7" y="1"/>
                  </a:lnTo>
                  <a:lnTo>
                    <a:pt x="6" y="0"/>
                  </a:lnTo>
                  <a:lnTo>
                    <a:pt x="4" y="0"/>
                  </a:lnTo>
                  <a:lnTo>
                    <a:pt x="3" y="1"/>
                  </a:lnTo>
                  <a:lnTo>
                    <a:pt x="2" y="5"/>
                  </a:lnTo>
                  <a:lnTo>
                    <a:pt x="2" y="7"/>
                  </a:lnTo>
                  <a:lnTo>
                    <a:pt x="0" y="8"/>
                  </a:lnTo>
                  <a:lnTo>
                    <a:pt x="0" y="8"/>
                  </a:lnTo>
                  <a:lnTo>
                    <a:pt x="0" y="8"/>
                  </a:lnTo>
                  <a:lnTo>
                    <a:pt x="0" y="11"/>
                  </a:lnTo>
                  <a:lnTo>
                    <a:pt x="0" y="15"/>
                  </a:lnTo>
                  <a:lnTo>
                    <a:pt x="0" y="15"/>
                  </a:lnTo>
                  <a:lnTo>
                    <a:pt x="0" y="16"/>
                  </a:lnTo>
                  <a:lnTo>
                    <a:pt x="0" y="18"/>
                  </a:lnTo>
                  <a:lnTo>
                    <a:pt x="2" y="19"/>
                  </a:lnTo>
                  <a:lnTo>
                    <a:pt x="2" y="19"/>
                  </a:lnTo>
                  <a:lnTo>
                    <a:pt x="3" y="19"/>
                  </a:lnTo>
                  <a:lnTo>
                    <a:pt x="3" y="19"/>
                  </a:lnTo>
                  <a:lnTo>
                    <a:pt x="4" y="19"/>
                  </a:lnTo>
                  <a:lnTo>
                    <a:pt x="6" y="18"/>
                  </a:lnTo>
                  <a:lnTo>
                    <a:pt x="7" y="18"/>
                  </a:lnTo>
                  <a:lnTo>
                    <a:pt x="7" y="18"/>
                  </a:lnTo>
                  <a:lnTo>
                    <a:pt x="8" y="15"/>
                  </a:lnTo>
                  <a:lnTo>
                    <a:pt x="10" y="13"/>
                  </a:lnTo>
                  <a:lnTo>
                    <a:pt x="10" y="12"/>
                  </a:lnTo>
                  <a:lnTo>
                    <a:pt x="10" y="1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72" name="Puerto Rico">
              <a:extLst>
                <a:ext uri="{FF2B5EF4-FFF2-40B4-BE49-F238E27FC236}">
                  <a16:creationId xmlns:a16="http://schemas.microsoft.com/office/drawing/2014/main" id="{5E463E42-2775-49B2-94BA-B388B735AECF}"/>
                </a:ext>
              </a:extLst>
            </p:cNvPr>
            <p:cNvSpPr>
              <a:spLocks noEditPoints="1"/>
            </p:cNvSpPr>
            <p:nvPr/>
          </p:nvSpPr>
          <p:spPr bwMode="auto">
            <a:xfrm>
              <a:off x="3612666" y="3583607"/>
              <a:ext cx="57705" cy="11541"/>
            </a:xfrm>
            <a:custGeom>
              <a:avLst/>
              <a:gdLst>
                <a:gd name="T0" fmla="*/ 0 w 30"/>
                <a:gd name="T1" fmla="*/ 5 h 6"/>
                <a:gd name="T2" fmla="*/ 0 w 30"/>
                <a:gd name="T3" fmla="*/ 5 h 6"/>
                <a:gd name="T4" fmla="*/ 0 w 30"/>
                <a:gd name="T5" fmla="*/ 5 h 6"/>
                <a:gd name="T6" fmla="*/ 0 w 30"/>
                <a:gd name="T7" fmla="*/ 5 h 6"/>
                <a:gd name="T8" fmla="*/ 0 w 30"/>
                <a:gd name="T9" fmla="*/ 5 h 6"/>
                <a:gd name="T10" fmla="*/ 0 w 30"/>
                <a:gd name="T11" fmla="*/ 5 h 6"/>
                <a:gd name="T12" fmla="*/ 0 w 30"/>
                <a:gd name="T13" fmla="*/ 5 h 6"/>
                <a:gd name="T14" fmla="*/ 0 w 30"/>
                <a:gd name="T15" fmla="*/ 5 h 6"/>
                <a:gd name="T16" fmla="*/ 0 w 30"/>
                <a:gd name="T17" fmla="*/ 5 h 6"/>
                <a:gd name="T18" fmla="*/ 25 w 30"/>
                <a:gd name="T19" fmla="*/ 1 h 6"/>
                <a:gd name="T20" fmla="*/ 20 w 30"/>
                <a:gd name="T21" fmla="*/ 1 h 6"/>
                <a:gd name="T22" fmla="*/ 20 w 30"/>
                <a:gd name="T23" fmla="*/ 1 h 6"/>
                <a:gd name="T24" fmla="*/ 20 w 30"/>
                <a:gd name="T25" fmla="*/ 1 h 6"/>
                <a:gd name="T26" fmla="*/ 19 w 30"/>
                <a:gd name="T27" fmla="*/ 1 h 6"/>
                <a:gd name="T28" fmla="*/ 10 w 30"/>
                <a:gd name="T29" fmla="*/ 0 h 6"/>
                <a:gd name="T30" fmla="*/ 8 w 30"/>
                <a:gd name="T31" fmla="*/ 0 h 6"/>
                <a:gd name="T32" fmla="*/ 8 w 30"/>
                <a:gd name="T33" fmla="*/ 1 h 6"/>
                <a:gd name="T34" fmla="*/ 7 w 30"/>
                <a:gd name="T35" fmla="*/ 2 h 6"/>
                <a:gd name="T36" fmla="*/ 8 w 30"/>
                <a:gd name="T37" fmla="*/ 4 h 6"/>
                <a:gd name="T38" fmla="*/ 8 w 30"/>
                <a:gd name="T39" fmla="*/ 6 h 6"/>
                <a:gd name="T40" fmla="*/ 10 w 30"/>
                <a:gd name="T41" fmla="*/ 6 h 6"/>
                <a:gd name="T42" fmla="*/ 11 w 30"/>
                <a:gd name="T43" fmla="*/ 6 h 6"/>
                <a:gd name="T44" fmla="*/ 12 w 30"/>
                <a:gd name="T45" fmla="*/ 6 h 6"/>
                <a:gd name="T46" fmla="*/ 15 w 30"/>
                <a:gd name="T47" fmla="*/ 6 h 6"/>
                <a:gd name="T48" fmla="*/ 18 w 30"/>
                <a:gd name="T49" fmla="*/ 6 h 6"/>
                <a:gd name="T50" fmla="*/ 19 w 30"/>
                <a:gd name="T51" fmla="*/ 6 h 6"/>
                <a:gd name="T52" fmla="*/ 22 w 30"/>
                <a:gd name="T53" fmla="*/ 6 h 6"/>
                <a:gd name="T54" fmla="*/ 25 w 30"/>
                <a:gd name="T55" fmla="*/ 5 h 6"/>
                <a:gd name="T56" fmla="*/ 26 w 30"/>
                <a:gd name="T57" fmla="*/ 4 h 6"/>
                <a:gd name="T58" fmla="*/ 25 w 30"/>
                <a:gd name="T59" fmla="*/ 1 h 6"/>
                <a:gd name="T60" fmla="*/ 29 w 30"/>
                <a:gd name="T61" fmla="*/ 4 h 6"/>
                <a:gd name="T62" fmla="*/ 26 w 30"/>
                <a:gd name="T63" fmla="*/ 5 h 6"/>
                <a:gd name="T64" fmla="*/ 27 w 30"/>
                <a:gd name="T65" fmla="*/ 5 h 6"/>
                <a:gd name="T66" fmla="*/ 30 w 30"/>
                <a:gd name="T6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6">
                  <a:moveTo>
                    <a:pt x="0" y="5"/>
                  </a:moveTo>
                  <a:lnTo>
                    <a:pt x="0" y="5"/>
                  </a:lnTo>
                  <a:lnTo>
                    <a:pt x="0" y="5"/>
                  </a:lnTo>
                  <a:lnTo>
                    <a:pt x="0" y="5"/>
                  </a:lnTo>
                  <a:lnTo>
                    <a:pt x="0" y="5"/>
                  </a:lnTo>
                  <a:lnTo>
                    <a:pt x="0" y="5"/>
                  </a:lnTo>
                  <a:lnTo>
                    <a:pt x="0" y="5"/>
                  </a:lnTo>
                  <a:lnTo>
                    <a:pt x="0" y="5"/>
                  </a:lnTo>
                  <a:lnTo>
                    <a:pt x="0" y="5"/>
                  </a:lnTo>
                  <a:lnTo>
                    <a:pt x="0" y="5"/>
                  </a:lnTo>
                  <a:lnTo>
                    <a:pt x="0" y="5"/>
                  </a:lnTo>
                  <a:lnTo>
                    <a:pt x="0" y="5"/>
                  </a:lnTo>
                  <a:lnTo>
                    <a:pt x="0" y="5"/>
                  </a:lnTo>
                  <a:lnTo>
                    <a:pt x="0" y="5"/>
                  </a:lnTo>
                  <a:lnTo>
                    <a:pt x="0" y="5"/>
                  </a:lnTo>
                  <a:lnTo>
                    <a:pt x="0" y="5"/>
                  </a:lnTo>
                  <a:lnTo>
                    <a:pt x="0" y="5"/>
                  </a:lnTo>
                  <a:lnTo>
                    <a:pt x="0" y="5"/>
                  </a:lnTo>
                  <a:lnTo>
                    <a:pt x="0" y="5"/>
                  </a:lnTo>
                  <a:close/>
                  <a:moveTo>
                    <a:pt x="25" y="1"/>
                  </a:moveTo>
                  <a:lnTo>
                    <a:pt x="23" y="1"/>
                  </a:lnTo>
                  <a:lnTo>
                    <a:pt x="20" y="1"/>
                  </a:lnTo>
                  <a:lnTo>
                    <a:pt x="20" y="1"/>
                  </a:lnTo>
                  <a:lnTo>
                    <a:pt x="20" y="1"/>
                  </a:lnTo>
                  <a:lnTo>
                    <a:pt x="20" y="1"/>
                  </a:lnTo>
                  <a:lnTo>
                    <a:pt x="20" y="1"/>
                  </a:lnTo>
                  <a:lnTo>
                    <a:pt x="19" y="1"/>
                  </a:lnTo>
                  <a:lnTo>
                    <a:pt x="19" y="1"/>
                  </a:lnTo>
                  <a:lnTo>
                    <a:pt x="12" y="0"/>
                  </a:lnTo>
                  <a:lnTo>
                    <a:pt x="10" y="0"/>
                  </a:lnTo>
                  <a:lnTo>
                    <a:pt x="8" y="0"/>
                  </a:lnTo>
                  <a:lnTo>
                    <a:pt x="8" y="0"/>
                  </a:lnTo>
                  <a:lnTo>
                    <a:pt x="8" y="1"/>
                  </a:lnTo>
                  <a:lnTo>
                    <a:pt x="8" y="1"/>
                  </a:lnTo>
                  <a:lnTo>
                    <a:pt x="7" y="2"/>
                  </a:lnTo>
                  <a:lnTo>
                    <a:pt x="7" y="2"/>
                  </a:lnTo>
                  <a:lnTo>
                    <a:pt x="8" y="2"/>
                  </a:lnTo>
                  <a:lnTo>
                    <a:pt x="8" y="4"/>
                  </a:lnTo>
                  <a:lnTo>
                    <a:pt x="8" y="4"/>
                  </a:lnTo>
                  <a:lnTo>
                    <a:pt x="8" y="6"/>
                  </a:lnTo>
                  <a:lnTo>
                    <a:pt x="8" y="6"/>
                  </a:lnTo>
                  <a:lnTo>
                    <a:pt x="10" y="6"/>
                  </a:lnTo>
                  <a:lnTo>
                    <a:pt x="11" y="6"/>
                  </a:lnTo>
                  <a:lnTo>
                    <a:pt x="11" y="6"/>
                  </a:lnTo>
                  <a:lnTo>
                    <a:pt x="12" y="6"/>
                  </a:lnTo>
                  <a:lnTo>
                    <a:pt x="12" y="6"/>
                  </a:lnTo>
                  <a:lnTo>
                    <a:pt x="15" y="6"/>
                  </a:lnTo>
                  <a:lnTo>
                    <a:pt x="15" y="6"/>
                  </a:lnTo>
                  <a:lnTo>
                    <a:pt x="16" y="6"/>
                  </a:lnTo>
                  <a:lnTo>
                    <a:pt x="18" y="6"/>
                  </a:lnTo>
                  <a:lnTo>
                    <a:pt x="18" y="6"/>
                  </a:lnTo>
                  <a:lnTo>
                    <a:pt x="19" y="6"/>
                  </a:lnTo>
                  <a:lnTo>
                    <a:pt x="20" y="6"/>
                  </a:lnTo>
                  <a:lnTo>
                    <a:pt x="22" y="6"/>
                  </a:lnTo>
                  <a:lnTo>
                    <a:pt x="23" y="5"/>
                  </a:lnTo>
                  <a:lnTo>
                    <a:pt x="25" y="5"/>
                  </a:lnTo>
                  <a:lnTo>
                    <a:pt x="25" y="4"/>
                  </a:lnTo>
                  <a:lnTo>
                    <a:pt x="26" y="4"/>
                  </a:lnTo>
                  <a:lnTo>
                    <a:pt x="26" y="1"/>
                  </a:lnTo>
                  <a:lnTo>
                    <a:pt x="25" y="1"/>
                  </a:lnTo>
                  <a:close/>
                  <a:moveTo>
                    <a:pt x="30" y="4"/>
                  </a:moveTo>
                  <a:lnTo>
                    <a:pt x="29" y="4"/>
                  </a:lnTo>
                  <a:lnTo>
                    <a:pt x="27" y="4"/>
                  </a:lnTo>
                  <a:lnTo>
                    <a:pt x="26" y="5"/>
                  </a:lnTo>
                  <a:lnTo>
                    <a:pt x="26" y="5"/>
                  </a:lnTo>
                  <a:lnTo>
                    <a:pt x="27" y="5"/>
                  </a:lnTo>
                  <a:lnTo>
                    <a:pt x="27" y="5"/>
                  </a:lnTo>
                  <a:lnTo>
                    <a:pt x="30" y="5"/>
                  </a:lnTo>
                  <a:lnTo>
                    <a:pt x="30" y="4"/>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73" name="Portugal">
              <a:extLst>
                <a:ext uri="{FF2B5EF4-FFF2-40B4-BE49-F238E27FC236}">
                  <a16:creationId xmlns:a16="http://schemas.microsoft.com/office/drawing/2014/main" id="{4DF0C0B7-BBBB-4A23-B682-583962527B79}"/>
                </a:ext>
              </a:extLst>
            </p:cNvPr>
            <p:cNvSpPr>
              <a:spLocks noEditPoints="1"/>
            </p:cNvSpPr>
            <p:nvPr/>
          </p:nvSpPr>
          <p:spPr bwMode="auto">
            <a:xfrm>
              <a:off x="4410917" y="3018099"/>
              <a:ext cx="546274" cy="238514"/>
            </a:xfrm>
            <a:custGeom>
              <a:avLst/>
              <a:gdLst>
                <a:gd name="T0" fmla="*/ 44 w 284"/>
                <a:gd name="T1" fmla="*/ 46 h 124"/>
                <a:gd name="T2" fmla="*/ 47 w 284"/>
                <a:gd name="T3" fmla="*/ 45 h 124"/>
                <a:gd name="T4" fmla="*/ 31 w 284"/>
                <a:gd name="T5" fmla="*/ 49 h 124"/>
                <a:gd name="T6" fmla="*/ 36 w 284"/>
                <a:gd name="T7" fmla="*/ 49 h 124"/>
                <a:gd name="T8" fmla="*/ 27 w 284"/>
                <a:gd name="T9" fmla="*/ 47 h 124"/>
                <a:gd name="T10" fmla="*/ 30 w 284"/>
                <a:gd name="T11" fmla="*/ 47 h 124"/>
                <a:gd name="T12" fmla="*/ 1 w 284"/>
                <a:gd name="T13" fmla="*/ 36 h 124"/>
                <a:gd name="T14" fmla="*/ 35 w 284"/>
                <a:gd name="T15" fmla="*/ 46 h 124"/>
                <a:gd name="T16" fmla="*/ 34 w 284"/>
                <a:gd name="T17" fmla="*/ 45 h 124"/>
                <a:gd name="T18" fmla="*/ 159 w 284"/>
                <a:gd name="T19" fmla="*/ 122 h 124"/>
                <a:gd name="T20" fmla="*/ 165 w 284"/>
                <a:gd name="T21" fmla="*/ 122 h 124"/>
                <a:gd name="T22" fmla="*/ 282 w 284"/>
                <a:gd name="T23" fmla="*/ 7 h 124"/>
                <a:gd name="T24" fmla="*/ 280 w 284"/>
                <a:gd name="T25" fmla="*/ 4 h 124"/>
                <a:gd name="T26" fmla="*/ 277 w 284"/>
                <a:gd name="T27" fmla="*/ 2 h 124"/>
                <a:gd name="T28" fmla="*/ 273 w 284"/>
                <a:gd name="T29" fmla="*/ 1 h 124"/>
                <a:gd name="T30" fmla="*/ 271 w 284"/>
                <a:gd name="T31" fmla="*/ 4 h 124"/>
                <a:gd name="T32" fmla="*/ 267 w 284"/>
                <a:gd name="T33" fmla="*/ 2 h 124"/>
                <a:gd name="T34" fmla="*/ 262 w 284"/>
                <a:gd name="T35" fmla="*/ 4 h 124"/>
                <a:gd name="T36" fmla="*/ 262 w 284"/>
                <a:gd name="T37" fmla="*/ 1 h 124"/>
                <a:gd name="T38" fmla="*/ 261 w 284"/>
                <a:gd name="T39" fmla="*/ 0 h 124"/>
                <a:gd name="T40" fmla="*/ 255 w 284"/>
                <a:gd name="T41" fmla="*/ 2 h 124"/>
                <a:gd name="T42" fmla="*/ 254 w 284"/>
                <a:gd name="T43" fmla="*/ 7 h 124"/>
                <a:gd name="T44" fmla="*/ 256 w 284"/>
                <a:gd name="T45" fmla="*/ 15 h 124"/>
                <a:gd name="T46" fmla="*/ 254 w 284"/>
                <a:gd name="T47" fmla="*/ 26 h 124"/>
                <a:gd name="T48" fmla="*/ 250 w 284"/>
                <a:gd name="T49" fmla="*/ 35 h 124"/>
                <a:gd name="T50" fmla="*/ 248 w 284"/>
                <a:gd name="T51" fmla="*/ 38 h 124"/>
                <a:gd name="T52" fmla="*/ 247 w 284"/>
                <a:gd name="T53" fmla="*/ 45 h 124"/>
                <a:gd name="T54" fmla="*/ 251 w 284"/>
                <a:gd name="T55" fmla="*/ 43 h 124"/>
                <a:gd name="T56" fmla="*/ 252 w 284"/>
                <a:gd name="T57" fmla="*/ 43 h 124"/>
                <a:gd name="T58" fmla="*/ 250 w 284"/>
                <a:gd name="T59" fmla="*/ 46 h 124"/>
                <a:gd name="T60" fmla="*/ 252 w 284"/>
                <a:gd name="T61" fmla="*/ 49 h 124"/>
                <a:gd name="T62" fmla="*/ 254 w 284"/>
                <a:gd name="T63" fmla="*/ 49 h 124"/>
                <a:gd name="T64" fmla="*/ 254 w 284"/>
                <a:gd name="T65" fmla="*/ 58 h 124"/>
                <a:gd name="T66" fmla="*/ 252 w 284"/>
                <a:gd name="T67" fmla="*/ 68 h 124"/>
                <a:gd name="T68" fmla="*/ 262 w 284"/>
                <a:gd name="T69" fmla="*/ 66 h 124"/>
                <a:gd name="T70" fmla="*/ 269 w 284"/>
                <a:gd name="T71" fmla="*/ 62 h 124"/>
                <a:gd name="T72" fmla="*/ 271 w 284"/>
                <a:gd name="T73" fmla="*/ 56 h 124"/>
                <a:gd name="T74" fmla="*/ 275 w 284"/>
                <a:gd name="T75" fmla="*/ 53 h 124"/>
                <a:gd name="T76" fmla="*/ 271 w 284"/>
                <a:gd name="T77" fmla="*/ 47 h 124"/>
                <a:gd name="T78" fmla="*/ 274 w 284"/>
                <a:gd name="T79" fmla="*/ 43 h 124"/>
                <a:gd name="T80" fmla="*/ 271 w 284"/>
                <a:gd name="T81" fmla="*/ 38 h 124"/>
                <a:gd name="T82" fmla="*/ 269 w 284"/>
                <a:gd name="T83" fmla="*/ 32 h 124"/>
                <a:gd name="T84" fmla="*/ 275 w 284"/>
                <a:gd name="T85" fmla="*/ 31 h 124"/>
                <a:gd name="T86" fmla="*/ 274 w 284"/>
                <a:gd name="T87" fmla="*/ 26 h 124"/>
                <a:gd name="T88" fmla="*/ 277 w 284"/>
                <a:gd name="T89" fmla="*/ 23 h 124"/>
                <a:gd name="T90" fmla="*/ 277 w 284"/>
                <a:gd name="T91" fmla="*/ 20 h 124"/>
                <a:gd name="T92" fmla="*/ 275 w 284"/>
                <a:gd name="T93" fmla="*/ 15 h 124"/>
                <a:gd name="T94" fmla="*/ 282 w 284"/>
                <a:gd name="T95" fmla="*/ 9 h 124"/>
                <a:gd name="T96" fmla="*/ 69 w 284"/>
                <a:gd name="T97" fmla="*/ 68 h 124"/>
                <a:gd name="T98" fmla="*/ 70 w 284"/>
                <a:gd name="T99" fmla="*/ 68 h 124"/>
                <a:gd name="T100" fmla="*/ 63 w 284"/>
                <a:gd name="T101" fmla="*/ 57 h 124"/>
                <a:gd name="T102" fmla="*/ 61 w 284"/>
                <a:gd name="T103" fmla="*/ 57 h 124"/>
                <a:gd name="T104" fmla="*/ 69 w 284"/>
                <a:gd name="T105" fmla="*/ 5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4" h="124">
                  <a:moveTo>
                    <a:pt x="46" y="45"/>
                  </a:moveTo>
                  <a:lnTo>
                    <a:pt x="44" y="45"/>
                  </a:lnTo>
                  <a:lnTo>
                    <a:pt x="43" y="45"/>
                  </a:lnTo>
                  <a:lnTo>
                    <a:pt x="44" y="46"/>
                  </a:lnTo>
                  <a:lnTo>
                    <a:pt x="44" y="46"/>
                  </a:lnTo>
                  <a:lnTo>
                    <a:pt x="47" y="46"/>
                  </a:lnTo>
                  <a:lnTo>
                    <a:pt x="47" y="46"/>
                  </a:lnTo>
                  <a:lnTo>
                    <a:pt x="47" y="46"/>
                  </a:lnTo>
                  <a:lnTo>
                    <a:pt x="47" y="45"/>
                  </a:lnTo>
                  <a:lnTo>
                    <a:pt x="47" y="45"/>
                  </a:lnTo>
                  <a:lnTo>
                    <a:pt x="46" y="45"/>
                  </a:lnTo>
                  <a:close/>
                  <a:moveTo>
                    <a:pt x="32" y="47"/>
                  </a:moveTo>
                  <a:lnTo>
                    <a:pt x="31" y="47"/>
                  </a:lnTo>
                  <a:lnTo>
                    <a:pt x="31" y="47"/>
                  </a:lnTo>
                  <a:lnTo>
                    <a:pt x="31" y="49"/>
                  </a:lnTo>
                  <a:lnTo>
                    <a:pt x="32" y="50"/>
                  </a:lnTo>
                  <a:lnTo>
                    <a:pt x="34" y="49"/>
                  </a:lnTo>
                  <a:lnTo>
                    <a:pt x="34" y="50"/>
                  </a:lnTo>
                  <a:lnTo>
                    <a:pt x="35" y="50"/>
                  </a:lnTo>
                  <a:lnTo>
                    <a:pt x="36" y="49"/>
                  </a:lnTo>
                  <a:lnTo>
                    <a:pt x="35" y="49"/>
                  </a:lnTo>
                  <a:lnTo>
                    <a:pt x="32" y="47"/>
                  </a:lnTo>
                  <a:close/>
                  <a:moveTo>
                    <a:pt x="30" y="47"/>
                  </a:moveTo>
                  <a:lnTo>
                    <a:pt x="30" y="46"/>
                  </a:lnTo>
                  <a:lnTo>
                    <a:pt x="27" y="47"/>
                  </a:lnTo>
                  <a:lnTo>
                    <a:pt x="28" y="47"/>
                  </a:lnTo>
                  <a:lnTo>
                    <a:pt x="30" y="47"/>
                  </a:lnTo>
                  <a:lnTo>
                    <a:pt x="30" y="47"/>
                  </a:lnTo>
                  <a:lnTo>
                    <a:pt x="30" y="47"/>
                  </a:lnTo>
                  <a:lnTo>
                    <a:pt x="30" y="47"/>
                  </a:lnTo>
                  <a:close/>
                  <a:moveTo>
                    <a:pt x="1" y="35"/>
                  </a:moveTo>
                  <a:lnTo>
                    <a:pt x="0" y="35"/>
                  </a:lnTo>
                  <a:lnTo>
                    <a:pt x="0" y="36"/>
                  </a:lnTo>
                  <a:lnTo>
                    <a:pt x="0" y="36"/>
                  </a:lnTo>
                  <a:lnTo>
                    <a:pt x="1" y="36"/>
                  </a:lnTo>
                  <a:lnTo>
                    <a:pt x="1" y="36"/>
                  </a:lnTo>
                  <a:lnTo>
                    <a:pt x="1" y="35"/>
                  </a:lnTo>
                  <a:lnTo>
                    <a:pt x="1" y="35"/>
                  </a:lnTo>
                  <a:close/>
                  <a:moveTo>
                    <a:pt x="34" y="45"/>
                  </a:moveTo>
                  <a:lnTo>
                    <a:pt x="35" y="46"/>
                  </a:lnTo>
                  <a:lnTo>
                    <a:pt x="36" y="46"/>
                  </a:lnTo>
                  <a:lnTo>
                    <a:pt x="39" y="47"/>
                  </a:lnTo>
                  <a:lnTo>
                    <a:pt x="39" y="47"/>
                  </a:lnTo>
                  <a:lnTo>
                    <a:pt x="38" y="46"/>
                  </a:lnTo>
                  <a:lnTo>
                    <a:pt x="34" y="45"/>
                  </a:lnTo>
                  <a:close/>
                  <a:moveTo>
                    <a:pt x="163" y="121"/>
                  </a:moveTo>
                  <a:lnTo>
                    <a:pt x="161" y="121"/>
                  </a:lnTo>
                  <a:lnTo>
                    <a:pt x="159" y="121"/>
                  </a:lnTo>
                  <a:lnTo>
                    <a:pt x="159" y="121"/>
                  </a:lnTo>
                  <a:lnTo>
                    <a:pt x="159" y="122"/>
                  </a:lnTo>
                  <a:lnTo>
                    <a:pt x="160" y="122"/>
                  </a:lnTo>
                  <a:lnTo>
                    <a:pt x="161" y="124"/>
                  </a:lnTo>
                  <a:lnTo>
                    <a:pt x="163" y="124"/>
                  </a:lnTo>
                  <a:lnTo>
                    <a:pt x="164" y="122"/>
                  </a:lnTo>
                  <a:lnTo>
                    <a:pt x="165" y="122"/>
                  </a:lnTo>
                  <a:lnTo>
                    <a:pt x="164" y="122"/>
                  </a:lnTo>
                  <a:lnTo>
                    <a:pt x="163" y="121"/>
                  </a:lnTo>
                  <a:close/>
                  <a:moveTo>
                    <a:pt x="284" y="8"/>
                  </a:moveTo>
                  <a:lnTo>
                    <a:pt x="284" y="7"/>
                  </a:lnTo>
                  <a:lnTo>
                    <a:pt x="282" y="7"/>
                  </a:lnTo>
                  <a:lnTo>
                    <a:pt x="281" y="7"/>
                  </a:lnTo>
                  <a:lnTo>
                    <a:pt x="281" y="7"/>
                  </a:lnTo>
                  <a:lnTo>
                    <a:pt x="280" y="7"/>
                  </a:lnTo>
                  <a:lnTo>
                    <a:pt x="280" y="5"/>
                  </a:lnTo>
                  <a:lnTo>
                    <a:pt x="280" y="4"/>
                  </a:lnTo>
                  <a:lnTo>
                    <a:pt x="280" y="4"/>
                  </a:lnTo>
                  <a:lnTo>
                    <a:pt x="280" y="2"/>
                  </a:lnTo>
                  <a:lnTo>
                    <a:pt x="280" y="2"/>
                  </a:lnTo>
                  <a:lnTo>
                    <a:pt x="278" y="2"/>
                  </a:lnTo>
                  <a:lnTo>
                    <a:pt x="277" y="2"/>
                  </a:lnTo>
                  <a:lnTo>
                    <a:pt x="277" y="2"/>
                  </a:lnTo>
                  <a:lnTo>
                    <a:pt x="275" y="2"/>
                  </a:lnTo>
                  <a:lnTo>
                    <a:pt x="274" y="2"/>
                  </a:lnTo>
                  <a:lnTo>
                    <a:pt x="274" y="2"/>
                  </a:lnTo>
                  <a:lnTo>
                    <a:pt x="273" y="1"/>
                  </a:lnTo>
                  <a:lnTo>
                    <a:pt x="273" y="2"/>
                  </a:lnTo>
                  <a:lnTo>
                    <a:pt x="273" y="2"/>
                  </a:lnTo>
                  <a:lnTo>
                    <a:pt x="273" y="2"/>
                  </a:lnTo>
                  <a:lnTo>
                    <a:pt x="273" y="2"/>
                  </a:lnTo>
                  <a:lnTo>
                    <a:pt x="271" y="4"/>
                  </a:lnTo>
                  <a:lnTo>
                    <a:pt x="270" y="4"/>
                  </a:lnTo>
                  <a:lnTo>
                    <a:pt x="269" y="4"/>
                  </a:lnTo>
                  <a:lnTo>
                    <a:pt x="267" y="4"/>
                  </a:lnTo>
                  <a:lnTo>
                    <a:pt x="267" y="4"/>
                  </a:lnTo>
                  <a:lnTo>
                    <a:pt x="267" y="2"/>
                  </a:lnTo>
                  <a:lnTo>
                    <a:pt x="265" y="4"/>
                  </a:lnTo>
                  <a:lnTo>
                    <a:pt x="265" y="2"/>
                  </a:lnTo>
                  <a:lnTo>
                    <a:pt x="263" y="4"/>
                  </a:lnTo>
                  <a:lnTo>
                    <a:pt x="262" y="4"/>
                  </a:lnTo>
                  <a:lnTo>
                    <a:pt x="262" y="4"/>
                  </a:lnTo>
                  <a:lnTo>
                    <a:pt x="262" y="4"/>
                  </a:lnTo>
                  <a:lnTo>
                    <a:pt x="262" y="4"/>
                  </a:lnTo>
                  <a:lnTo>
                    <a:pt x="261" y="2"/>
                  </a:lnTo>
                  <a:lnTo>
                    <a:pt x="261" y="2"/>
                  </a:lnTo>
                  <a:lnTo>
                    <a:pt x="262" y="1"/>
                  </a:lnTo>
                  <a:lnTo>
                    <a:pt x="262" y="1"/>
                  </a:lnTo>
                  <a:lnTo>
                    <a:pt x="262" y="1"/>
                  </a:lnTo>
                  <a:lnTo>
                    <a:pt x="261" y="0"/>
                  </a:lnTo>
                  <a:lnTo>
                    <a:pt x="261" y="0"/>
                  </a:lnTo>
                  <a:lnTo>
                    <a:pt x="261" y="0"/>
                  </a:lnTo>
                  <a:lnTo>
                    <a:pt x="259" y="0"/>
                  </a:lnTo>
                  <a:lnTo>
                    <a:pt x="258" y="1"/>
                  </a:lnTo>
                  <a:lnTo>
                    <a:pt x="256" y="1"/>
                  </a:lnTo>
                  <a:lnTo>
                    <a:pt x="255" y="1"/>
                  </a:lnTo>
                  <a:lnTo>
                    <a:pt x="255" y="2"/>
                  </a:lnTo>
                  <a:lnTo>
                    <a:pt x="254" y="4"/>
                  </a:lnTo>
                  <a:lnTo>
                    <a:pt x="254" y="5"/>
                  </a:lnTo>
                  <a:lnTo>
                    <a:pt x="254" y="5"/>
                  </a:lnTo>
                  <a:lnTo>
                    <a:pt x="255" y="5"/>
                  </a:lnTo>
                  <a:lnTo>
                    <a:pt x="254" y="7"/>
                  </a:lnTo>
                  <a:lnTo>
                    <a:pt x="254" y="8"/>
                  </a:lnTo>
                  <a:lnTo>
                    <a:pt x="255" y="11"/>
                  </a:lnTo>
                  <a:lnTo>
                    <a:pt x="255" y="13"/>
                  </a:lnTo>
                  <a:lnTo>
                    <a:pt x="256" y="13"/>
                  </a:lnTo>
                  <a:lnTo>
                    <a:pt x="256" y="15"/>
                  </a:lnTo>
                  <a:lnTo>
                    <a:pt x="255" y="16"/>
                  </a:lnTo>
                  <a:lnTo>
                    <a:pt x="255" y="19"/>
                  </a:lnTo>
                  <a:lnTo>
                    <a:pt x="255" y="20"/>
                  </a:lnTo>
                  <a:lnTo>
                    <a:pt x="255" y="20"/>
                  </a:lnTo>
                  <a:lnTo>
                    <a:pt x="254" y="26"/>
                  </a:lnTo>
                  <a:lnTo>
                    <a:pt x="254" y="26"/>
                  </a:lnTo>
                  <a:lnTo>
                    <a:pt x="254" y="27"/>
                  </a:lnTo>
                  <a:lnTo>
                    <a:pt x="254" y="27"/>
                  </a:lnTo>
                  <a:lnTo>
                    <a:pt x="252" y="31"/>
                  </a:lnTo>
                  <a:lnTo>
                    <a:pt x="250" y="35"/>
                  </a:lnTo>
                  <a:lnTo>
                    <a:pt x="250" y="36"/>
                  </a:lnTo>
                  <a:lnTo>
                    <a:pt x="248" y="36"/>
                  </a:lnTo>
                  <a:lnTo>
                    <a:pt x="248" y="38"/>
                  </a:lnTo>
                  <a:lnTo>
                    <a:pt x="248" y="38"/>
                  </a:lnTo>
                  <a:lnTo>
                    <a:pt x="248" y="38"/>
                  </a:lnTo>
                  <a:lnTo>
                    <a:pt x="247" y="41"/>
                  </a:lnTo>
                  <a:lnTo>
                    <a:pt x="247" y="42"/>
                  </a:lnTo>
                  <a:lnTo>
                    <a:pt x="247" y="43"/>
                  </a:lnTo>
                  <a:lnTo>
                    <a:pt x="247" y="45"/>
                  </a:lnTo>
                  <a:lnTo>
                    <a:pt x="247" y="45"/>
                  </a:lnTo>
                  <a:lnTo>
                    <a:pt x="247" y="46"/>
                  </a:lnTo>
                  <a:lnTo>
                    <a:pt x="248" y="46"/>
                  </a:lnTo>
                  <a:lnTo>
                    <a:pt x="250" y="46"/>
                  </a:lnTo>
                  <a:lnTo>
                    <a:pt x="251" y="45"/>
                  </a:lnTo>
                  <a:lnTo>
                    <a:pt x="251" y="43"/>
                  </a:lnTo>
                  <a:lnTo>
                    <a:pt x="252" y="42"/>
                  </a:lnTo>
                  <a:lnTo>
                    <a:pt x="254" y="41"/>
                  </a:lnTo>
                  <a:lnTo>
                    <a:pt x="254" y="41"/>
                  </a:lnTo>
                  <a:lnTo>
                    <a:pt x="252" y="42"/>
                  </a:lnTo>
                  <a:lnTo>
                    <a:pt x="252" y="43"/>
                  </a:lnTo>
                  <a:lnTo>
                    <a:pt x="252" y="45"/>
                  </a:lnTo>
                  <a:lnTo>
                    <a:pt x="252" y="45"/>
                  </a:lnTo>
                  <a:lnTo>
                    <a:pt x="251" y="46"/>
                  </a:lnTo>
                  <a:lnTo>
                    <a:pt x="250" y="46"/>
                  </a:lnTo>
                  <a:lnTo>
                    <a:pt x="250" y="46"/>
                  </a:lnTo>
                  <a:lnTo>
                    <a:pt x="250" y="47"/>
                  </a:lnTo>
                  <a:lnTo>
                    <a:pt x="250" y="49"/>
                  </a:lnTo>
                  <a:lnTo>
                    <a:pt x="250" y="49"/>
                  </a:lnTo>
                  <a:lnTo>
                    <a:pt x="251" y="49"/>
                  </a:lnTo>
                  <a:lnTo>
                    <a:pt x="252" y="49"/>
                  </a:lnTo>
                  <a:lnTo>
                    <a:pt x="254" y="49"/>
                  </a:lnTo>
                  <a:lnTo>
                    <a:pt x="254" y="47"/>
                  </a:lnTo>
                  <a:lnTo>
                    <a:pt x="255" y="49"/>
                  </a:lnTo>
                  <a:lnTo>
                    <a:pt x="255" y="49"/>
                  </a:lnTo>
                  <a:lnTo>
                    <a:pt x="254" y="49"/>
                  </a:lnTo>
                  <a:lnTo>
                    <a:pt x="254" y="51"/>
                  </a:lnTo>
                  <a:lnTo>
                    <a:pt x="254" y="53"/>
                  </a:lnTo>
                  <a:lnTo>
                    <a:pt x="254" y="56"/>
                  </a:lnTo>
                  <a:lnTo>
                    <a:pt x="254" y="57"/>
                  </a:lnTo>
                  <a:lnTo>
                    <a:pt x="254" y="58"/>
                  </a:lnTo>
                  <a:lnTo>
                    <a:pt x="254" y="60"/>
                  </a:lnTo>
                  <a:lnTo>
                    <a:pt x="254" y="62"/>
                  </a:lnTo>
                  <a:lnTo>
                    <a:pt x="252" y="65"/>
                  </a:lnTo>
                  <a:lnTo>
                    <a:pt x="252" y="68"/>
                  </a:lnTo>
                  <a:lnTo>
                    <a:pt x="252" y="68"/>
                  </a:lnTo>
                  <a:lnTo>
                    <a:pt x="254" y="66"/>
                  </a:lnTo>
                  <a:lnTo>
                    <a:pt x="255" y="66"/>
                  </a:lnTo>
                  <a:lnTo>
                    <a:pt x="256" y="66"/>
                  </a:lnTo>
                  <a:lnTo>
                    <a:pt x="258" y="66"/>
                  </a:lnTo>
                  <a:lnTo>
                    <a:pt x="262" y="66"/>
                  </a:lnTo>
                  <a:lnTo>
                    <a:pt x="265" y="68"/>
                  </a:lnTo>
                  <a:lnTo>
                    <a:pt x="265" y="68"/>
                  </a:lnTo>
                  <a:lnTo>
                    <a:pt x="269" y="65"/>
                  </a:lnTo>
                  <a:lnTo>
                    <a:pt x="270" y="65"/>
                  </a:lnTo>
                  <a:lnTo>
                    <a:pt x="269" y="62"/>
                  </a:lnTo>
                  <a:lnTo>
                    <a:pt x="269" y="61"/>
                  </a:lnTo>
                  <a:lnTo>
                    <a:pt x="269" y="60"/>
                  </a:lnTo>
                  <a:lnTo>
                    <a:pt x="270" y="58"/>
                  </a:lnTo>
                  <a:lnTo>
                    <a:pt x="270" y="58"/>
                  </a:lnTo>
                  <a:lnTo>
                    <a:pt x="271" y="56"/>
                  </a:lnTo>
                  <a:lnTo>
                    <a:pt x="273" y="54"/>
                  </a:lnTo>
                  <a:lnTo>
                    <a:pt x="274" y="54"/>
                  </a:lnTo>
                  <a:lnTo>
                    <a:pt x="274" y="54"/>
                  </a:lnTo>
                  <a:lnTo>
                    <a:pt x="275" y="53"/>
                  </a:lnTo>
                  <a:lnTo>
                    <a:pt x="275" y="53"/>
                  </a:lnTo>
                  <a:lnTo>
                    <a:pt x="275" y="53"/>
                  </a:lnTo>
                  <a:lnTo>
                    <a:pt x="273" y="53"/>
                  </a:lnTo>
                  <a:lnTo>
                    <a:pt x="271" y="49"/>
                  </a:lnTo>
                  <a:lnTo>
                    <a:pt x="271" y="49"/>
                  </a:lnTo>
                  <a:lnTo>
                    <a:pt x="271" y="47"/>
                  </a:lnTo>
                  <a:lnTo>
                    <a:pt x="271" y="46"/>
                  </a:lnTo>
                  <a:lnTo>
                    <a:pt x="271" y="46"/>
                  </a:lnTo>
                  <a:lnTo>
                    <a:pt x="273" y="45"/>
                  </a:lnTo>
                  <a:lnTo>
                    <a:pt x="273" y="43"/>
                  </a:lnTo>
                  <a:lnTo>
                    <a:pt x="274" y="43"/>
                  </a:lnTo>
                  <a:lnTo>
                    <a:pt x="274" y="42"/>
                  </a:lnTo>
                  <a:lnTo>
                    <a:pt x="274" y="41"/>
                  </a:lnTo>
                  <a:lnTo>
                    <a:pt x="274" y="41"/>
                  </a:lnTo>
                  <a:lnTo>
                    <a:pt x="273" y="39"/>
                  </a:lnTo>
                  <a:lnTo>
                    <a:pt x="271" y="38"/>
                  </a:lnTo>
                  <a:lnTo>
                    <a:pt x="271" y="35"/>
                  </a:lnTo>
                  <a:lnTo>
                    <a:pt x="270" y="35"/>
                  </a:lnTo>
                  <a:lnTo>
                    <a:pt x="270" y="35"/>
                  </a:lnTo>
                  <a:lnTo>
                    <a:pt x="269" y="34"/>
                  </a:lnTo>
                  <a:lnTo>
                    <a:pt x="269" y="32"/>
                  </a:lnTo>
                  <a:lnTo>
                    <a:pt x="270" y="32"/>
                  </a:lnTo>
                  <a:lnTo>
                    <a:pt x="273" y="32"/>
                  </a:lnTo>
                  <a:lnTo>
                    <a:pt x="274" y="32"/>
                  </a:lnTo>
                  <a:lnTo>
                    <a:pt x="274" y="32"/>
                  </a:lnTo>
                  <a:lnTo>
                    <a:pt x="275" y="31"/>
                  </a:lnTo>
                  <a:lnTo>
                    <a:pt x="275" y="30"/>
                  </a:lnTo>
                  <a:lnTo>
                    <a:pt x="275" y="28"/>
                  </a:lnTo>
                  <a:lnTo>
                    <a:pt x="275" y="27"/>
                  </a:lnTo>
                  <a:lnTo>
                    <a:pt x="274" y="27"/>
                  </a:lnTo>
                  <a:lnTo>
                    <a:pt x="274" y="26"/>
                  </a:lnTo>
                  <a:lnTo>
                    <a:pt x="274" y="26"/>
                  </a:lnTo>
                  <a:lnTo>
                    <a:pt x="275" y="26"/>
                  </a:lnTo>
                  <a:lnTo>
                    <a:pt x="277" y="24"/>
                  </a:lnTo>
                  <a:lnTo>
                    <a:pt x="277" y="24"/>
                  </a:lnTo>
                  <a:lnTo>
                    <a:pt x="277" y="23"/>
                  </a:lnTo>
                  <a:lnTo>
                    <a:pt x="277" y="23"/>
                  </a:lnTo>
                  <a:lnTo>
                    <a:pt x="277" y="23"/>
                  </a:lnTo>
                  <a:lnTo>
                    <a:pt x="277" y="22"/>
                  </a:lnTo>
                  <a:lnTo>
                    <a:pt x="277" y="20"/>
                  </a:lnTo>
                  <a:lnTo>
                    <a:pt x="277" y="20"/>
                  </a:lnTo>
                  <a:lnTo>
                    <a:pt x="277" y="17"/>
                  </a:lnTo>
                  <a:lnTo>
                    <a:pt x="277" y="16"/>
                  </a:lnTo>
                  <a:lnTo>
                    <a:pt x="275" y="15"/>
                  </a:lnTo>
                  <a:lnTo>
                    <a:pt x="275" y="15"/>
                  </a:lnTo>
                  <a:lnTo>
                    <a:pt x="275" y="15"/>
                  </a:lnTo>
                  <a:lnTo>
                    <a:pt x="277" y="13"/>
                  </a:lnTo>
                  <a:lnTo>
                    <a:pt x="278" y="12"/>
                  </a:lnTo>
                  <a:lnTo>
                    <a:pt x="280" y="11"/>
                  </a:lnTo>
                  <a:lnTo>
                    <a:pt x="281" y="9"/>
                  </a:lnTo>
                  <a:lnTo>
                    <a:pt x="282" y="9"/>
                  </a:lnTo>
                  <a:lnTo>
                    <a:pt x="284" y="8"/>
                  </a:lnTo>
                  <a:lnTo>
                    <a:pt x="284" y="8"/>
                  </a:lnTo>
                  <a:lnTo>
                    <a:pt x="284" y="8"/>
                  </a:lnTo>
                  <a:close/>
                  <a:moveTo>
                    <a:pt x="70" y="68"/>
                  </a:moveTo>
                  <a:lnTo>
                    <a:pt x="69" y="68"/>
                  </a:lnTo>
                  <a:lnTo>
                    <a:pt x="69" y="68"/>
                  </a:lnTo>
                  <a:lnTo>
                    <a:pt x="69" y="69"/>
                  </a:lnTo>
                  <a:lnTo>
                    <a:pt x="70" y="69"/>
                  </a:lnTo>
                  <a:lnTo>
                    <a:pt x="70" y="69"/>
                  </a:lnTo>
                  <a:lnTo>
                    <a:pt x="70" y="68"/>
                  </a:lnTo>
                  <a:lnTo>
                    <a:pt x="70" y="68"/>
                  </a:lnTo>
                  <a:lnTo>
                    <a:pt x="70" y="68"/>
                  </a:lnTo>
                  <a:close/>
                  <a:moveTo>
                    <a:pt x="69" y="57"/>
                  </a:moveTo>
                  <a:lnTo>
                    <a:pt x="68" y="57"/>
                  </a:lnTo>
                  <a:lnTo>
                    <a:pt x="63" y="57"/>
                  </a:lnTo>
                  <a:lnTo>
                    <a:pt x="63" y="57"/>
                  </a:lnTo>
                  <a:lnTo>
                    <a:pt x="62" y="56"/>
                  </a:lnTo>
                  <a:lnTo>
                    <a:pt x="61" y="56"/>
                  </a:lnTo>
                  <a:lnTo>
                    <a:pt x="61" y="57"/>
                  </a:lnTo>
                  <a:lnTo>
                    <a:pt x="61" y="57"/>
                  </a:lnTo>
                  <a:lnTo>
                    <a:pt x="62" y="58"/>
                  </a:lnTo>
                  <a:lnTo>
                    <a:pt x="66" y="58"/>
                  </a:lnTo>
                  <a:lnTo>
                    <a:pt x="68" y="58"/>
                  </a:lnTo>
                  <a:lnTo>
                    <a:pt x="69" y="58"/>
                  </a:lnTo>
                  <a:lnTo>
                    <a:pt x="69" y="57"/>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74" name="Poland">
              <a:extLst>
                <a:ext uri="{FF2B5EF4-FFF2-40B4-BE49-F238E27FC236}">
                  <a16:creationId xmlns:a16="http://schemas.microsoft.com/office/drawing/2014/main" id="{4E64A4AE-398F-45C2-8B1C-20265EBF183B}"/>
                </a:ext>
              </a:extLst>
            </p:cNvPr>
            <p:cNvSpPr>
              <a:spLocks/>
            </p:cNvSpPr>
            <p:nvPr/>
          </p:nvSpPr>
          <p:spPr bwMode="auto">
            <a:xfrm>
              <a:off x="5397672" y="2662252"/>
              <a:ext cx="219279" cy="169268"/>
            </a:xfrm>
            <a:custGeom>
              <a:avLst/>
              <a:gdLst>
                <a:gd name="T0" fmla="*/ 113 w 114"/>
                <a:gd name="T1" fmla="*/ 61 h 88"/>
                <a:gd name="T2" fmla="*/ 112 w 114"/>
                <a:gd name="T3" fmla="*/ 57 h 88"/>
                <a:gd name="T4" fmla="*/ 109 w 114"/>
                <a:gd name="T5" fmla="*/ 51 h 88"/>
                <a:gd name="T6" fmla="*/ 109 w 114"/>
                <a:gd name="T7" fmla="*/ 46 h 88"/>
                <a:gd name="T8" fmla="*/ 108 w 114"/>
                <a:gd name="T9" fmla="*/ 42 h 88"/>
                <a:gd name="T10" fmla="*/ 104 w 114"/>
                <a:gd name="T11" fmla="*/ 39 h 88"/>
                <a:gd name="T12" fmla="*/ 106 w 114"/>
                <a:gd name="T13" fmla="*/ 35 h 88"/>
                <a:gd name="T14" fmla="*/ 112 w 114"/>
                <a:gd name="T15" fmla="*/ 30 h 88"/>
                <a:gd name="T16" fmla="*/ 106 w 114"/>
                <a:gd name="T17" fmla="*/ 13 h 88"/>
                <a:gd name="T18" fmla="*/ 105 w 114"/>
                <a:gd name="T19" fmla="*/ 9 h 88"/>
                <a:gd name="T20" fmla="*/ 102 w 114"/>
                <a:gd name="T21" fmla="*/ 8 h 88"/>
                <a:gd name="T22" fmla="*/ 98 w 114"/>
                <a:gd name="T23" fmla="*/ 7 h 88"/>
                <a:gd name="T24" fmla="*/ 75 w 114"/>
                <a:gd name="T25" fmla="*/ 7 h 88"/>
                <a:gd name="T26" fmla="*/ 63 w 114"/>
                <a:gd name="T27" fmla="*/ 7 h 88"/>
                <a:gd name="T28" fmla="*/ 52 w 114"/>
                <a:gd name="T29" fmla="*/ 5 h 88"/>
                <a:gd name="T30" fmla="*/ 53 w 114"/>
                <a:gd name="T31" fmla="*/ 2 h 88"/>
                <a:gd name="T32" fmla="*/ 37 w 114"/>
                <a:gd name="T33" fmla="*/ 1 h 88"/>
                <a:gd name="T34" fmla="*/ 25 w 114"/>
                <a:gd name="T35" fmla="*/ 7 h 88"/>
                <a:gd name="T36" fmla="*/ 14 w 114"/>
                <a:gd name="T37" fmla="*/ 11 h 88"/>
                <a:gd name="T38" fmla="*/ 2 w 114"/>
                <a:gd name="T39" fmla="*/ 13 h 88"/>
                <a:gd name="T40" fmla="*/ 6 w 114"/>
                <a:gd name="T41" fmla="*/ 17 h 88"/>
                <a:gd name="T42" fmla="*/ 3 w 114"/>
                <a:gd name="T43" fmla="*/ 17 h 88"/>
                <a:gd name="T44" fmla="*/ 4 w 114"/>
                <a:gd name="T45" fmla="*/ 26 h 88"/>
                <a:gd name="T46" fmla="*/ 0 w 114"/>
                <a:gd name="T47" fmla="*/ 30 h 88"/>
                <a:gd name="T48" fmla="*/ 6 w 114"/>
                <a:gd name="T49" fmla="*/ 38 h 88"/>
                <a:gd name="T50" fmla="*/ 7 w 114"/>
                <a:gd name="T51" fmla="*/ 41 h 88"/>
                <a:gd name="T52" fmla="*/ 7 w 114"/>
                <a:gd name="T53" fmla="*/ 45 h 88"/>
                <a:gd name="T54" fmla="*/ 7 w 114"/>
                <a:gd name="T55" fmla="*/ 49 h 88"/>
                <a:gd name="T56" fmla="*/ 10 w 114"/>
                <a:gd name="T57" fmla="*/ 51 h 88"/>
                <a:gd name="T58" fmla="*/ 8 w 114"/>
                <a:gd name="T59" fmla="*/ 61 h 88"/>
                <a:gd name="T60" fmla="*/ 11 w 114"/>
                <a:gd name="T61" fmla="*/ 58 h 88"/>
                <a:gd name="T62" fmla="*/ 14 w 114"/>
                <a:gd name="T63" fmla="*/ 61 h 88"/>
                <a:gd name="T64" fmla="*/ 19 w 114"/>
                <a:gd name="T65" fmla="*/ 62 h 88"/>
                <a:gd name="T66" fmla="*/ 22 w 114"/>
                <a:gd name="T67" fmla="*/ 64 h 88"/>
                <a:gd name="T68" fmla="*/ 27 w 114"/>
                <a:gd name="T69" fmla="*/ 65 h 88"/>
                <a:gd name="T70" fmla="*/ 25 w 114"/>
                <a:gd name="T71" fmla="*/ 66 h 88"/>
                <a:gd name="T72" fmla="*/ 26 w 114"/>
                <a:gd name="T73" fmla="*/ 68 h 88"/>
                <a:gd name="T74" fmla="*/ 30 w 114"/>
                <a:gd name="T75" fmla="*/ 72 h 88"/>
                <a:gd name="T76" fmla="*/ 33 w 114"/>
                <a:gd name="T77" fmla="*/ 69 h 88"/>
                <a:gd name="T78" fmla="*/ 36 w 114"/>
                <a:gd name="T79" fmla="*/ 68 h 88"/>
                <a:gd name="T80" fmla="*/ 41 w 114"/>
                <a:gd name="T81" fmla="*/ 69 h 88"/>
                <a:gd name="T82" fmla="*/ 40 w 114"/>
                <a:gd name="T83" fmla="*/ 72 h 88"/>
                <a:gd name="T84" fmla="*/ 42 w 114"/>
                <a:gd name="T85" fmla="*/ 73 h 88"/>
                <a:gd name="T86" fmla="*/ 45 w 114"/>
                <a:gd name="T87" fmla="*/ 73 h 88"/>
                <a:gd name="T88" fmla="*/ 48 w 114"/>
                <a:gd name="T89" fmla="*/ 75 h 88"/>
                <a:gd name="T90" fmla="*/ 51 w 114"/>
                <a:gd name="T91" fmla="*/ 76 h 88"/>
                <a:gd name="T92" fmla="*/ 56 w 114"/>
                <a:gd name="T93" fmla="*/ 81 h 88"/>
                <a:gd name="T94" fmla="*/ 60 w 114"/>
                <a:gd name="T95" fmla="*/ 80 h 88"/>
                <a:gd name="T96" fmla="*/ 63 w 114"/>
                <a:gd name="T97" fmla="*/ 81 h 88"/>
                <a:gd name="T98" fmla="*/ 64 w 114"/>
                <a:gd name="T99" fmla="*/ 83 h 88"/>
                <a:gd name="T100" fmla="*/ 66 w 114"/>
                <a:gd name="T101" fmla="*/ 85 h 88"/>
                <a:gd name="T102" fmla="*/ 70 w 114"/>
                <a:gd name="T103" fmla="*/ 83 h 88"/>
                <a:gd name="T104" fmla="*/ 72 w 114"/>
                <a:gd name="T105" fmla="*/ 83 h 88"/>
                <a:gd name="T106" fmla="*/ 76 w 114"/>
                <a:gd name="T107" fmla="*/ 83 h 88"/>
                <a:gd name="T108" fmla="*/ 80 w 114"/>
                <a:gd name="T109" fmla="*/ 81 h 88"/>
                <a:gd name="T110" fmla="*/ 89 w 114"/>
                <a:gd name="T111" fmla="*/ 83 h 88"/>
                <a:gd name="T112" fmla="*/ 95 w 114"/>
                <a:gd name="T113" fmla="*/ 87 h 88"/>
                <a:gd name="T114" fmla="*/ 100 w 114"/>
                <a:gd name="T115" fmla="*/ 87 h 88"/>
                <a:gd name="T116" fmla="*/ 98 w 114"/>
                <a:gd name="T117" fmla="*/ 85 h 88"/>
                <a:gd name="T118" fmla="*/ 97 w 114"/>
                <a:gd name="T119" fmla="*/ 80 h 88"/>
                <a:gd name="T120" fmla="*/ 105 w 114"/>
                <a:gd name="T121" fmla="*/ 72 h 88"/>
                <a:gd name="T122" fmla="*/ 112 w 114"/>
                <a:gd name="T123" fmla="*/ 68 h 88"/>
                <a:gd name="T124" fmla="*/ 113 w 114"/>
                <a:gd name="T125"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4" h="88">
                  <a:moveTo>
                    <a:pt x="113" y="62"/>
                  </a:moveTo>
                  <a:lnTo>
                    <a:pt x="113" y="61"/>
                  </a:lnTo>
                  <a:lnTo>
                    <a:pt x="113" y="61"/>
                  </a:lnTo>
                  <a:lnTo>
                    <a:pt x="113" y="61"/>
                  </a:lnTo>
                  <a:lnTo>
                    <a:pt x="113" y="61"/>
                  </a:lnTo>
                  <a:lnTo>
                    <a:pt x="114" y="61"/>
                  </a:lnTo>
                  <a:lnTo>
                    <a:pt x="113" y="61"/>
                  </a:lnTo>
                  <a:lnTo>
                    <a:pt x="113" y="60"/>
                  </a:lnTo>
                  <a:lnTo>
                    <a:pt x="112" y="58"/>
                  </a:lnTo>
                  <a:lnTo>
                    <a:pt x="112" y="57"/>
                  </a:lnTo>
                  <a:lnTo>
                    <a:pt x="109" y="54"/>
                  </a:lnTo>
                  <a:lnTo>
                    <a:pt x="109" y="54"/>
                  </a:lnTo>
                  <a:lnTo>
                    <a:pt x="109" y="53"/>
                  </a:lnTo>
                  <a:lnTo>
                    <a:pt x="109" y="53"/>
                  </a:lnTo>
                  <a:lnTo>
                    <a:pt x="109" y="51"/>
                  </a:lnTo>
                  <a:lnTo>
                    <a:pt x="108" y="50"/>
                  </a:lnTo>
                  <a:lnTo>
                    <a:pt x="108" y="49"/>
                  </a:lnTo>
                  <a:lnTo>
                    <a:pt x="108" y="47"/>
                  </a:lnTo>
                  <a:lnTo>
                    <a:pt x="108" y="47"/>
                  </a:lnTo>
                  <a:lnTo>
                    <a:pt x="109" y="46"/>
                  </a:lnTo>
                  <a:lnTo>
                    <a:pt x="108" y="45"/>
                  </a:lnTo>
                  <a:lnTo>
                    <a:pt x="109" y="43"/>
                  </a:lnTo>
                  <a:lnTo>
                    <a:pt x="109" y="43"/>
                  </a:lnTo>
                  <a:lnTo>
                    <a:pt x="109" y="42"/>
                  </a:lnTo>
                  <a:lnTo>
                    <a:pt x="108" y="42"/>
                  </a:lnTo>
                  <a:lnTo>
                    <a:pt x="108" y="42"/>
                  </a:lnTo>
                  <a:lnTo>
                    <a:pt x="106" y="41"/>
                  </a:lnTo>
                  <a:lnTo>
                    <a:pt x="105" y="41"/>
                  </a:lnTo>
                  <a:lnTo>
                    <a:pt x="104" y="39"/>
                  </a:lnTo>
                  <a:lnTo>
                    <a:pt x="104" y="39"/>
                  </a:lnTo>
                  <a:lnTo>
                    <a:pt x="104" y="39"/>
                  </a:lnTo>
                  <a:lnTo>
                    <a:pt x="104" y="38"/>
                  </a:lnTo>
                  <a:lnTo>
                    <a:pt x="105" y="36"/>
                  </a:lnTo>
                  <a:lnTo>
                    <a:pt x="106" y="35"/>
                  </a:lnTo>
                  <a:lnTo>
                    <a:pt x="106" y="35"/>
                  </a:lnTo>
                  <a:lnTo>
                    <a:pt x="110" y="34"/>
                  </a:lnTo>
                  <a:lnTo>
                    <a:pt x="112" y="32"/>
                  </a:lnTo>
                  <a:lnTo>
                    <a:pt x="112" y="31"/>
                  </a:lnTo>
                  <a:lnTo>
                    <a:pt x="112" y="31"/>
                  </a:lnTo>
                  <a:lnTo>
                    <a:pt x="112" y="30"/>
                  </a:lnTo>
                  <a:lnTo>
                    <a:pt x="112" y="28"/>
                  </a:lnTo>
                  <a:lnTo>
                    <a:pt x="112" y="27"/>
                  </a:lnTo>
                  <a:lnTo>
                    <a:pt x="110" y="24"/>
                  </a:lnTo>
                  <a:lnTo>
                    <a:pt x="108" y="19"/>
                  </a:lnTo>
                  <a:lnTo>
                    <a:pt x="106" y="13"/>
                  </a:lnTo>
                  <a:lnTo>
                    <a:pt x="106" y="13"/>
                  </a:lnTo>
                  <a:lnTo>
                    <a:pt x="106" y="12"/>
                  </a:lnTo>
                  <a:lnTo>
                    <a:pt x="106" y="12"/>
                  </a:lnTo>
                  <a:lnTo>
                    <a:pt x="106" y="11"/>
                  </a:lnTo>
                  <a:lnTo>
                    <a:pt x="105" y="9"/>
                  </a:lnTo>
                  <a:lnTo>
                    <a:pt x="105" y="9"/>
                  </a:lnTo>
                  <a:lnTo>
                    <a:pt x="104" y="8"/>
                  </a:lnTo>
                  <a:lnTo>
                    <a:pt x="102" y="8"/>
                  </a:lnTo>
                  <a:lnTo>
                    <a:pt x="102" y="8"/>
                  </a:lnTo>
                  <a:lnTo>
                    <a:pt x="102" y="8"/>
                  </a:lnTo>
                  <a:lnTo>
                    <a:pt x="101" y="8"/>
                  </a:lnTo>
                  <a:lnTo>
                    <a:pt x="101" y="7"/>
                  </a:lnTo>
                  <a:lnTo>
                    <a:pt x="100" y="7"/>
                  </a:lnTo>
                  <a:lnTo>
                    <a:pt x="100" y="7"/>
                  </a:lnTo>
                  <a:lnTo>
                    <a:pt x="98" y="7"/>
                  </a:lnTo>
                  <a:lnTo>
                    <a:pt x="98" y="8"/>
                  </a:lnTo>
                  <a:lnTo>
                    <a:pt x="91" y="7"/>
                  </a:lnTo>
                  <a:lnTo>
                    <a:pt x="86" y="7"/>
                  </a:lnTo>
                  <a:lnTo>
                    <a:pt x="80" y="7"/>
                  </a:lnTo>
                  <a:lnTo>
                    <a:pt x="75" y="7"/>
                  </a:lnTo>
                  <a:lnTo>
                    <a:pt x="70" y="7"/>
                  </a:lnTo>
                  <a:lnTo>
                    <a:pt x="67" y="7"/>
                  </a:lnTo>
                  <a:lnTo>
                    <a:pt x="63" y="5"/>
                  </a:lnTo>
                  <a:lnTo>
                    <a:pt x="63" y="5"/>
                  </a:lnTo>
                  <a:lnTo>
                    <a:pt x="63" y="7"/>
                  </a:lnTo>
                  <a:lnTo>
                    <a:pt x="60" y="7"/>
                  </a:lnTo>
                  <a:lnTo>
                    <a:pt x="56" y="8"/>
                  </a:lnTo>
                  <a:lnTo>
                    <a:pt x="55" y="7"/>
                  </a:lnTo>
                  <a:lnTo>
                    <a:pt x="52" y="7"/>
                  </a:lnTo>
                  <a:lnTo>
                    <a:pt x="52" y="5"/>
                  </a:lnTo>
                  <a:lnTo>
                    <a:pt x="49" y="1"/>
                  </a:lnTo>
                  <a:lnTo>
                    <a:pt x="51" y="1"/>
                  </a:lnTo>
                  <a:lnTo>
                    <a:pt x="52" y="2"/>
                  </a:lnTo>
                  <a:lnTo>
                    <a:pt x="53" y="2"/>
                  </a:lnTo>
                  <a:lnTo>
                    <a:pt x="53" y="2"/>
                  </a:lnTo>
                  <a:lnTo>
                    <a:pt x="51" y="1"/>
                  </a:lnTo>
                  <a:lnTo>
                    <a:pt x="48" y="0"/>
                  </a:lnTo>
                  <a:lnTo>
                    <a:pt x="45" y="0"/>
                  </a:lnTo>
                  <a:lnTo>
                    <a:pt x="42" y="0"/>
                  </a:lnTo>
                  <a:lnTo>
                    <a:pt x="37" y="1"/>
                  </a:lnTo>
                  <a:lnTo>
                    <a:pt x="33" y="2"/>
                  </a:lnTo>
                  <a:lnTo>
                    <a:pt x="32" y="4"/>
                  </a:lnTo>
                  <a:lnTo>
                    <a:pt x="29" y="4"/>
                  </a:lnTo>
                  <a:lnTo>
                    <a:pt x="26" y="7"/>
                  </a:lnTo>
                  <a:lnTo>
                    <a:pt x="25" y="7"/>
                  </a:lnTo>
                  <a:lnTo>
                    <a:pt x="25" y="8"/>
                  </a:lnTo>
                  <a:lnTo>
                    <a:pt x="25" y="8"/>
                  </a:lnTo>
                  <a:lnTo>
                    <a:pt x="22" y="8"/>
                  </a:lnTo>
                  <a:lnTo>
                    <a:pt x="21" y="9"/>
                  </a:lnTo>
                  <a:lnTo>
                    <a:pt x="14" y="11"/>
                  </a:lnTo>
                  <a:lnTo>
                    <a:pt x="7" y="12"/>
                  </a:lnTo>
                  <a:lnTo>
                    <a:pt x="4" y="13"/>
                  </a:lnTo>
                  <a:lnTo>
                    <a:pt x="2" y="13"/>
                  </a:lnTo>
                  <a:lnTo>
                    <a:pt x="2" y="13"/>
                  </a:lnTo>
                  <a:lnTo>
                    <a:pt x="2" y="13"/>
                  </a:lnTo>
                  <a:lnTo>
                    <a:pt x="2" y="15"/>
                  </a:lnTo>
                  <a:lnTo>
                    <a:pt x="3" y="15"/>
                  </a:lnTo>
                  <a:lnTo>
                    <a:pt x="6" y="16"/>
                  </a:lnTo>
                  <a:lnTo>
                    <a:pt x="6" y="16"/>
                  </a:lnTo>
                  <a:lnTo>
                    <a:pt x="6" y="17"/>
                  </a:lnTo>
                  <a:lnTo>
                    <a:pt x="6" y="17"/>
                  </a:lnTo>
                  <a:lnTo>
                    <a:pt x="6" y="19"/>
                  </a:lnTo>
                  <a:lnTo>
                    <a:pt x="4" y="17"/>
                  </a:lnTo>
                  <a:lnTo>
                    <a:pt x="3" y="17"/>
                  </a:lnTo>
                  <a:lnTo>
                    <a:pt x="3" y="17"/>
                  </a:lnTo>
                  <a:lnTo>
                    <a:pt x="3" y="19"/>
                  </a:lnTo>
                  <a:lnTo>
                    <a:pt x="3" y="20"/>
                  </a:lnTo>
                  <a:lnTo>
                    <a:pt x="4" y="24"/>
                  </a:lnTo>
                  <a:lnTo>
                    <a:pt x="4" y="24"/>
                  </a:lnTo>
                  <a:lnTo>
                    <a:pt x="4" y="26"/>
                  </a:lnTo>
                  <a:lnTo>
                    <a:pt x="3" y="27"/>
                  </a:lnTo>
                  <a:lnTo>
                    <a:pt x="3" y="28"/>
                  </a:lnTo>
                  <a:lnTo>
                    <a:pt x="2" y="28"/>
                  </a:lnTo>
                  <a:lnTo>
                    <a:pt x="2" y="30"/>
                  </a:lnTo>
                  <a:lnTo>
                    <a:pt x="0" y="30"/>
                  </a:lnTo>
                  <a:lnTo>
                    <a:pt x="2" y="31"/>
                  </a:lnTo>
                  <a:lnTo>
                    <a:pt x="6" y="34"/>
                  </a:lnTo>
                  <a:lnTo>
                    <a:pt x="7" y="35"/>
                  </a:lnTo>
                  <a:lnTo>
                    <a:pt x="6" y="36"/>
                  </a:lnTo>
                  <a:lnTo>
                    <a:pt x="6" y="38"/>
                  </a:lnTo>
                  <a:lnTo>
                    <a:pt x="6" y="39"/>
                  </a:lnTo>
                  <a:lnTo>
                    <a:pt x="6" y="39"/>
                  </a:lnTo>
                  <a:lnTo>
                    <a:pt x="7" y="39"/>
                  </a:lnTo>
                  <a:lnTo>
                    <a:pt x="7" y="41"/>
                  </a:lnTo>
                  <a:lnTo>
                    <a:pt x="7" y="41"/>
                  </a:lnTo>
                  <a:lnTo>
                    <a:pt x="7" y="42"/>
                  </a:lnTo>
                  <a:lnTo>
                    <a:pt x="8" y="42"/>
                  </a:lnTo>
                  <a:lnTo>
                    <a:pt x="8" y="42"/>
                  </a:lnTo>
                  <a:lnTo>
                    <a:pt x="7" y="43"/>
                  </a:lnTo>
                  <a:lnTo>
                    <a:pt x="7" y="45"/>
                  </a:lnTo>
                  <a:lnTo>
                    <a:pt x="7" y="45"/>
                  </a:lnTo>
                  <a:lnTo>
                    <a:pt x="6" y="46"/>
                  </a:lnTo>
                  <a:lnTo>
                    <a:pt x="7" y="47"/>
                  </a:lnTo>
                  <a:lnTo>
                    <a:pt x="7" y="47"/>
                  </a:lnTo>
                  <a:lnTo>
                    <a:pt x="7" y="49"/>
                  </a:lnTo>
                  <a:lnTo>
                    <a:pt x="8" y="49"/>
                  </a:lnTo>
                  <a:lnTo>
                    <a:pt x="7" y="50"/>
                  </a:lnTo>
                  <a:lnTo>
                    <a:pt x="7" y="50"/>
                  </a:lnTo>
                  <a:lnTo>
                    <a:pt x="10" y="51"/>
                  </a:lnTo>
                  <a:lnTo>
                    <a:pt x="10" y="51"/>
                  </a:lnTo>
                  <a:lnTo>
                    <a:pt x="10" y="53"/>
                  </a:lnTo>
                  <a:lnTo>
                    <a:pt x="11" y="54"/>
                  </a:lnTo>
                  <a:lnTo>
                    <a:pt x="10" y="57"/>
                  </a:lnTo>
                  <a:lnTo>
                    <a:pt x="10" y="58"/>
                  </a:lnTo>
                  <a:lnTo>
                    <a:pt x="8" y="61"/>
                  </a:lnTo>
                  <a:lnTo>
                    <a:pt x="8" y="61"/>
                  </a:lnTo>
                  <a:lnTo>
                    <a:pt x="10" y="61"/>
                  </a:lnTo>
                  <a:lnTo>
                    <a:pt x="11" y="60"/>
                  </a:lnTo>
                  <a:lnTo>
                    <a:pt x="11" y="60"/>
                  </a:lnTo>
                  <a:lnTo>
                    <a:pt x="11" y="58"/>
                  </a:lnTo>
                  <a:lnTo>
                    <a:pt x="11" y="58"/>
                  </a:lnTo>
                  <a:lnTo>
                    <a:pt x="13" y="58"/>
                  </a:lnTo>
                  <a:lnTo>
                    <a:pt x="14" y="60"/>
                  </a:lnTo>
                  <a:lnTo>
                    <a:pt x="14" y="60"/>
                  </a:lnTo>
                  <a:lnTo>
                    <a:pt x="14" y="61"/>
                  </a:lnTo>
                  <a:lnTo>
                    <a:pt x="15" y="61"/>
                  </a:lnTo>
                  <a:lnTo>
                    <a:pt x="15" y="61"/>
                  </a:lnTo>
                  <a:lnTo>
                    <a:pt x="17" y="61"/>
                  </a:lnTo>
                  <a:lnTo>
                    <a:pt x="18" y="62"/>
                  </a:lnTo>
                  <a:lnTo>
                    <a:pt x="19" y="62"/>
                  </a:lnTo>
                  <a:lnTo>
                    <a:pt x="21" y="62"/>
                  </a:lnTo>
                  <a:lnTo>
                    <a:pt x="21" y="64"/>
                  </a:lnTo>
                  <a:lnTo>
                    <a:pt x="22" y="64"/>
                  </a:lnTo>
                  <a:lnTo>
                    <a:pt x="22" y="64"/>
                  </a:lnTo>
                  <a:lnTo>
                    <a:pt x="22" y="64"/>
                  </a:lnTo>
                  <a:lnTo>
                    <a:pt x="23" y="64"/>
                  </a:lnTo>
                  <a:lnTo>
                    <a:pt x="25" y="64"/>
                  </a:lnTo>
                  <a:lnTo>
                    <a:pt x="26" y="64"/>
                  </a:lnTo>
                  <a:lnTo>
                    <a:pt x="26" y="65"/>
                  </a:lnTo>
                  <a:lnTo>
                    <a:pt x="27" y="65"/>
                  </a:lnTo>
                  <a:lnTo>
                    <a:pt x="26" y="65"/>
                  </a:lnTo>
                  <a:lnTo>
                    <a:pt x="26" y="65"/>
                  </a:lnTo>
                  <a:lnTo>
                    <a:pt x="26" y="66"/>
                  </a:lnTo>
                  <a:lnTo>
                    <a:pt x="25" y="66"/>
                  </a:lnTo>
                  <a:lnTo>
                    <a:pt x="25" y="66"/>
                  </a:lnTo>
                  <a:lnTo>
                    <a:pt x="25" y="66"/>
                  </a:lnTo>
                  <a:lnTo>
                    <a:pt x="25" y="68"/>
                  </a:lnTo>
                  <a:lnTo>
                    <a:pt x="25" y="68"/>
                  </a:lnTo>
                  <a:lnTo>
                    <a:pt x="26" y="68"/>
                  </a:lnTo>
                  <a:lnTo>
                    <a:pt x="26" y="68"/>
                  </a:lnTo>
                  <a:lnTo>
                    <a:pt x="27" y="69"/>
                  </a:lnTo>
                  <a:lnTo>
                    <a:pt x="29" y="72"/>
                  </a:lnTo>
                  <a:lnTo>
                    <a:pt x="29" y="72"/>
                  </a:lnTo>
                  <a:lnTo>
                    <a:pt x="30" y="72"/>
                  </a:lnTo>
                  <a:lnTo>
                    <a:pt x="30" y="72"/>
                  </a:lnTo>
                  <a:lnTo>
                    <a:pt x="32" y="70"/>
                  </a:lnTo>
                  <a:lnTo>
                    <a:pt x="32" y="70"/>
                  </a:lnTo>
                  <a:lnTo>
                    <a:pt x="32" y="70"/>
                  </a:lnTo>
                  <a:lnTo>
                    <a:pt x="33" y="69"/>
                  </a:lnTo>
                  <a:lnTo>
                    <a:pt x="33" y="69"/>
                  </a:lnTo>
                  <a:lnTo>
                    <a:pt x="33" y="68"/>
                  </a:lnTo>
                  <a:lnTo>
                    <a:pt x="32" y="68"/>
                  </a:lnTo>
                  <a:lnTo>
                    <a:pt x="32" y="66"/>
                  </a:lnTo>
                  <a:lnTo>
                    <a:pt x="33" y="68"/>
                  </a:lnTo>
                  <a:lnTo>
                    <a:pt x="36" y="68"/>
                  </a:lnTo>
                  <a:lnTo>
                    <a:pt x="38" y="69"/>
                  </a:lnTo>
                  <a:lnTo>
                    <a:pt x="38" y="69"/>
                  </a:lnTo>
                  <a:lnTo>
                    <a:pt x="40" y="69"/>
                  </a:lnTo>
                  <a:lnTo>
                    <a:pt x="41" y="69"/>
                  </a:lnTo>
                  <a:lnTo>
                    <a:pt x="41" y="69"/>
                  </a:lnTo>
                  <a:lnTo>
                    <a:pt x="41" y="69"/>
                  </a:lnTo>
                  <a:lnTo>
                    <a:pt x="41" y="70"/>
                  </a:lnTo>
                  <a:lnTo>
                    <a:pt x="41" y="70"/>
                  </a:lnTo>
                  <a:lnTo>
                    <a:pt x="40" y="70"/>
                  </a:lnTo>
                  <a:lnTo>
                    <a:pt x="40" y="72"/>
                  </a:lnTo>
                  <a:lnTo>
                    <a:pt x="41" y="72"/>
                  </a:lnTo>
                  <a:lnTo>
                    <a:pt x="41" y="72"/>
                  </a:lnTo>
                  <a:lnTo>
                    <a:pt x="42" y="72"/>
                  </a:lnTo>
                  <a:lnTo>
                    <a:pt x="42" y="73"/>
                  </a:lnTo>
                  <a:lnTo>
                    <a:pt x="42" y="73"/>
                  </a:lnTo>
                  <a:lnTo>
                    <a:pt x="44" y="73"/>
                  </a:lnTo>
                  <a:lnTo>
                    <a:pt x="45" y="73"/>
                  </a:lnTo>
                  <a:lnTo>
                    <a:pt x="45" y="73"/>
                  </a:lnTo>
                  <a:lnTo>
                    <a:pt x="45" y="73"/>
                  </a:lnTo>
                  <a:lnTo>
                    <a:pt x="45" y="73"/>
                  </a:lnTo>
                  <a:lnTo>
                    <a:pt x="45" y="73"/>
                  </a:lnTo>
                  <a:lnTo>
                    <a:pt x="47" y="73"/>
                  </a:lnTo>
                  <a:lnTo>
                    <a:pt x="47" y="73"/>
                  </a:lnTo>
                  <a:lnTo>
                    <a:pt x="48" y="75"/>
                  </a:lnTo>
                  <a:lnTo>
                    <a:pt x="48" y="75"/>
                  </a:lnTo>
                  <a:lnTo>
                    <a:pt x="49" y="75"/>
                  </a:lnTo>
                  <a:lnTo>
                    <a:pt x="51" y="75"/>
                  </a:lnTo>
                  <a:lnTo>
                    <a:pt x="51" y="75"/>
                  </a:lnTo>
                  <a:lnTo>
                    <a:pt x="51" y="76"/>
                  </a:lnTo>
                  <a:lnTo>
                    <a:pt x="51" y="76"/>
                  </a:lnTo>
                  <a:lnTo>
                    <a:pt x="52" y="77"/>
                  </a:lnTo>
                  <a:lnTo>
                    <a:pt x="53" y="79"/>
                  </a:lnTo>
                  <a:lnTo>
                    <a:pt x="55" y="80"/>
                  </a:lnTo>
                  <a:lnTo>
                    <a:pt x="55" y="80"/>
                  </a:lnTo>
                  <a:lnTo>
                    <a:pt x="56" y="81"/>
                  </a:lnTo>
                  <a:lnTo>
                    <a:pt x="56" y="81"/>
                  </a:lnTo>
                  <a:lnTo>
                    <a:pt x="56" y="83"/>
                  </a:lnTo>
                  <a:lnTo>
                    <a:pt x="57" y="83"/>
                  </a:lnTo>
                  <a:lnTo>
                    <a:pt x="59" y="80"/>
                  </a:lnTo>
                  <a:lnTo>
                    <a:pt x="60" y="80"/>
                  </a:lnTo>
                  <a:lnTo>
                    <a:pt x="60" y="80"/>
                  </a:lnTo>
                  <a:lnTo>
                    <a:pt x="61" y="79"/>
                  </a:lnTo>
                  <a:lnTo>
                    <a:pt x="61" y="80"/>
                  </a:lnTo>
                  <a:lnTo>
                    <a:pt x="61" y="80"/>
                  </a:lnTo>
                  <a:lnTo>
                    <a:pt x="63" y="81"/>
                  </a:lnTo>
                  <a:lnTo>
                    <a:pt x="63" y="81"/>
                  </a:lnTo>
                  <a:lnTo>
                    <a:pt x="63" y="81"/>
                  </a:lnTo>
                  <a:lnTo>
                    <a:pt x="64" y="83"/>
                  </a:lnTo>
                  <a:lnTo>
                    <a:pt x="64" y="83"/>
                  </a:lnTo>
                  <a:lnTo>
                    <a:pt x="64" y="83"/>
                  </a:lnTo>
                  <a:lnTo>
                    <a:pt x="66" y="83"/>
                  </a:lnTo>
                  <a:lnTo>
                    <a:pt x="66" y="84"/>
                  </a:lnTo>
                  <a:lnTo>
                    <a:pt x="64" y="84"/>
                  </a:lnTo>
                  <a:lnTo>
                    <a:pt x="64" y="85"/>
                  </a:lnTo>
                  <a:lnTo>
                    <a:pt x="66" y="85"/>
                  </a:lnTo>
                  <a:lnTo>
                    <a:pt x="66" y="85"/>
                  </a:lnTo>
                  <a:lnTo>
                    <a:pt x="67" y="84"/>
                  </a:lnTo>
                  <a:lnTo>
                    <a:pt x="68" y="85"/>
                  </a:lnTo>
                  <a:lnTo>
                    <a:pt x="68" y="84"/>
                  </a:lnTo>
                  <a:lnTo>
                    <a:pt x="70" y="83"/>
                  </a:lnTo>
                  <a:lnTo>
                    <a:pt x="70" y="83"/>
                  </a:lnTo>
                  <a:lnTo>
                    <a:pt x="71" y="83"/>
                  </a:lnTo>
                  <a:lnTo>
                    <a:pt x="71" y="83"/>
                  </a:lnTo>
                  <a:lnTo>
                    <a:pt x="72" y="83"/>
                  </a:lnTo>
                  <a:lnTo>
                    <a:pt x="72" y="83"/>
                  </a:lnTo>
                  <a:lnTo>
                    <a:pt x="72" y="83"/>
                  </a:lnTo>
                  <a:lnTo>
                    <a:pt x="74" y="83"/>
                  </a:lnTo>
                  <a:lnTo>
                    <a:pt x="74" y="83"/>
                  </a:lnTo>
                  <a:lnTo>
                    <a:pt x="75" y="83"/>
                  </a:lnTo>
                  <a:lnTo>
                    <a:pt x="76" y="83"/>
                  </a:lnTo>
                  <a:lnTo>
                    <a:pt x="78" y="83"/>
                  </a:lnTo>
                  <a:lnTo>
                    <a:pt x="78" y="83"/>
                  </a:lnTo>
                  <a:lnTo>
                    <a:pt x="79" y="83"/>
                  </a:lnTo>
                  <a:lnTo>
                    <a:pt x="79" y="81"/>
                  </a:lnTo>
                  <a:lnTo>
                    <a:pt x="80" y="81"/>
                  </a:lnTo>
                  <a:lnTo>
                    <a:pt x="82" y="81"/>
                  </a:lnTo>
                  <a:lnTo>
                    <a:pt x="83" y="81"/>
                  </a:lnTo>
                  <a:lnTo>
                    <a:pt x="86" y="81"/>
                  </a:lnTo>
                  <a:lnTo>
                    <a:pt x="87" y="83"/>
                  </a:lnTo>
                  <a:lnTo>
                    <a:pt x="89" y="83"/>
                  </a:lnTo>
                  <a:lnTo>
                    <a:pt x="90" y="84"/>
                  </a:lnTo>
                  <a:lnTo>
                    <a:pt x="90" y="84"/>
                  </a:lnTo>
                  <a:lnTo>
                    <a:pt x="90" y="85"/>
                  </a:lnTo>
                  <a:lnTo>
                    <a:pt x="93" y="85"/>
                  </a:lnTo>
                  <a:lnTo>
                    <a:pt x="95" y="87"/>
                  </a:lnTo>
                  <a:lnTo>
                    <a:pt x="97" y="87"/>
                  </a:lnTo>
                  <a:lnTo>
                    <a:pt x="97" y="87"/>
                  </a:lnTo>
                  <a:lnTo>
                    <a:pt x="98" y="87"/>
                  </a:lnTo>
                  <a:lnTo>
                    <a:pt x="100" y="88"/>
                  </a:lnTo>
                  <a:lnTo>
                    <a:pt x="100" y="87"/>
                  </a:lnTo>
                  <a:lnTo>
                    <a:pt x="100" y="87"/>
                  </a:lnTo>
                  <a:lnTo>
                    <a:pt x="100" y="87"/>
                  </a:lnTo>
                  <a:lnTo>
                    <a:pt x="98" y="85"/>
                  </a:lnTo>
                  <a:lnTo>
                    <a:pt x="98" y="85"/>
                  </a:lnTo>
                  <a:lnTo>
                    <a:pt x="98" y="85"/>
                  </a:lnTo>
                  <a:lnTo>
                    <a:pt x="98" y="84"/>
                  </a:lnTo>
                  <a:lnTo>
                    <a:pt x="98" y="84"/>
                  </a:lnTo>
                  <a:lnTo>
                    <a:pt x="98" y="83"/>
                  </a:lnTo>
                  <a:lnTo>
                    <a:pt x="98" y="81"/>
                  </a:lnTo>
                  <a:lnTo>
                    <a:pt x="97" y="80"/>
                  </a:lnTo>
                  <a:lnTo>
                    <a:pt x="98" y="79"/>
                  </a:lnTo>
                  <a:lnTo>
                    <a:pt x="100" y="77"/>
                  </a:lnTo>
                  <a:lnTo>
                    <a:pt x="101" y="76"/>
                  </a:lnTo>
                  <a:lnTo>
                    <a:pt x="102" y="75"/>
                  </a:lnTo>
                  <a:lnTo>
                    <a:pt x="105" y="72"/>
                  </a:lnTo>
                  <a:lnTo>
                    <a:pt x="106" y="70"/>
                  </a:lnTo>
                  <a:lnTo>
                    <a:pt x="108" y="70"/>
                  </a:lnTo>
                  <a:lnTo>
                    <a:pt x="109" y="69"/>
                  </a:lnTo>
                  <a:lnTo>
                    <a:pt x="109" y="68"/>
                  </a:lnTo>
                  <a:lnTo>
                    <a:pt x="112" y="68"/>
                  </a:lnTo>
                  <a:lnTo>
                    <a:pt x="113" y="66"/>
                  </a:lnTo>
                  <a:lnTo>
                    <a:pt x="113" y="66"/>
                  </a:lnTo>
                  <a:lnTo>
                    <a:pt x="113" y="65"/>
                  </a:lnTo>
                  <a:lnTo>
                    <a:pt x="113" y="64"/>
                  </a:lnTo>
                  <a:lnTo>
                    <a:pt x="113" y="62"/>
                  </a:lnTo>
                  <a:lnTo>
                    <a:pt x="113" y="6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75" name="Pitcairn">
              <a:extLst>
                <a:ext uri="{FF2B5EF4-FFF2-40B4-BE49-F238E27FC236}">
                  <a16:creationId xmlns:a16="http://schemas.microsoft.com/office/drawing/2014/main" id="{E29DAB4D-35F3-454D-8902-DD70F6F33435}"/>
                </a:ext>
              </a:extLst>
            </p:cNvPr>
            <p:cNvSpPr>
              <a:spLocks/>
            </p:cNvSpPr>
            <p:nvPr/>
          </p:nvSpPr>
          <p:spPr bwMode="auto">
            <a:xfrm>
              <a:off x="2295069" y="4528046"/>
              <a:ext cx="3847" cy="1923"/>
            </a:xfrm>
            <a:custGeom>
              <a:avLst/>
              <a:gdLst>
                <a:gd name="T0" fmla="*/ 2 w 2"/>
                <a:gd name="T1" fmla="*/ 0 h 1"/>
                <a:gd name="T2" fmla="*/ 2 w 2"/>
                <a:gd name="T3" fmla="*/ 0 h 1"/>
                <a:gd name="T4" fmla="*/ 0 w 2"/>
                <a:gd name="T5" fmla="*/ 0 h 1"/>
                <a:gd name="T6" fmla="*/ 0 w 2"/>
                <a:gd name="T7" fmla="*/ 0 h 1"/>
                <a:gd name="T8" fmla="*/ 0 w 2"/>
                <a:gd name="T9" fmla="*/ 0 h 1"/>
                <a:gd name="T10" fmla="*/ 0 w 2"/>
                <a:gd name="T11" fmla="*/ 0 h 1"/>
                <a:gd name="T12" fmla="*/ 2 w 2"/>
                <a:gd name="T13" fmla="*/ 1 h 1"/>
                <a:gd name="T14" fmla="*/ 2 w 2"/>
                <a:gd name="T15" fmla="*/ 0 h 1"/>
                <a:gd name="T16" fmla="*/ 2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2" y="0"/>
                  </a:moveTo>
                  <a:lnTo>
                    <a:pt x="2" y="0"/>
                  </a:lnTo>
                  <a:lnTo>
                    <a:pt x="0" y="0"/>
                  </a:lnTo>
                  <a:lnTo>
                    <a:pt x="0" y="0"/>
                  </a:lnTo>
                  <a:lnTo>
                    <a:pt x="0" y="0"/>
                  </a:lnTo>
                  <a:lnTo>
                    <a:pt x="0" y="0"/>
                  </a:lnTo>
                  <a:lnTo>
                    <a:pt x="2" y="1"/>
                  </a:lnTo>
                  <a:lnTo>
                    <a:pt x="2" y="0"/>
                  </a:lnTo>
                  <a:lnTo>
                    <a:pt x="2"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76" name="Phillippines">
              <a:extLst>
                <a:ext uri="{FF2B5EF4-FFF2-40B4-BE49-F238E27FC236}">
                  <a16:creationId xmlns:a16="http://schemas.microsoft.com/office/drawing/2014/main" id="{F26F69AC-F1AA-48D8-BB6C-371F5798011E}"/>
                </a:ext>
              </a:extLst>
            </p:cNvPr>
            <p:cNvSpPr>
              <a:spLocks noEditPoints="1"/>
            </p:cNvSpPr>
            <p:nvPr/>
          </p:nvSpPr>
          <p:spPr bwMode="auto">
            <a:xfrm>
              <a:off x="7638547" y="3529749"/>
              <a:ext cx="211585" cy="348153"/>
            </a:xfrm>
            <a:custGeom>
              <a:avLst/>
              <a:gdLst>
                <a:gd name="T0" fmla="*/ 68 w 110"/>
                <a:gd name="T1" fmla="*/ 92 h 181"/>
                <a:gd name="T2" fmla="*/ 75 w 110"/>
                <a:gd name="T3" fmla="*/ 101 h 181"/>
                <a:gd name="T4" fmla="*/ 64 w 110"/>
                <a:gd name="T5" fmla="*/ 97 h 181"/>
                <a:gd name="T6" fmla="*/ 84 w 110"/>
                <a:gd name="T7" fmla="*/ 124 h 181"/>
                <a:gd name="T8" fmla="*/ 65 w 110"/>
                <a:gd name="T9" fmla="*/ 120 h 181"/>
                <a:gd name="T10" fmla="*/ 86 w 110"/>
                <a:gd name="T11" fmla="*/ 109 h 181"/>
                <a:gd name="T12" fmla="*/ 71 w 110"/>
                <a:gd name="T13" fmla="*/ 127 h 181"/>
                <a:gd name="T14" fmla="*/ 67 w 110"/>
                <a:gd name="T15" fmla="*/ 122 h 181"/>
                <a:gd name="T16" fmla="*/ 90 w 110"/>
                <a:gd name="T17" fmla="*/ 108 h 181"/>
                <a:gd name="T18" fmla="*/ 88 w 110"/>
                <a:gd name="T19" fmla="*/ 102 h 181"/>
                <a:gd name="T20" fmla="*/ 101 w 110"/>
                <a:gd name="T21" fmla="*/ 113 h 181"/>
                <a:gd name="T22" fmla="*/ 95 w 110"/>
                <a:gd name="T23" fmla="*/ 98 h 181"/>
                <a:gd name="T24" fmla="*/ 99 w 110"/>
                <a:gd name="T25" fmla="*/ 127 h 181"/>
                <a:gd name="T26" fmla="*/ 92 w 110"/>
                <a:gd name="T27" fmla="*/ 115 h 181"/>
                <a:gd name="T28" fmla="*/ 87 w 110"/>
                <a:gd name="T29" fmla="*/ 115 h 181"/>
                <a:gd name="T30" fmla="*/ 102 w 110"/>
                <a:gd name="T31" fmla="*/ 128 h 181"/>
                <a:gd name="T32" fmla="*/ 61 w 110"/>
                <a:gd name="T33" fmla="*/ 97 h 181"/>
                <a:gd name="T34" fmla="*/ 58 w 110"/>
                <a:gd name="T35" fmla="*/ 89 h 181"/>
                <a:gd name="T36" fmla="*/ 65 w 110"/>
                <a:gd name="T37" fmla="*/ 117 h 181"/>
                <a:gd name="T38" fmla="*/ 62 w 110"/>
                <a:gd name="T39" fmla="*/ 108 h 181"/>
                <a:gd name="T40" fmla="*/ 57 w 110"/>
                <a:gd name="T41" fmla="*/ 120 h 181"/>
                <a:gd name="T42" fmla="*/ 80 w 110"/>
                <a:gd name="T43" fmla="*/ 112 h 181"/>
                <a:gd name="T44" fmla="*/ 76 w 110"/>
                <a:gd name="T45" fmla="*/ 126 h 181"/>
                <a:gd name="T46" fmla="*/ 58 w 110"/>
                <a:gd name="T47" fmla="*/ 68 h 181"/>
                <a:gd name="T48" fmla="*/ 46 w 110"/>
                <a:gd name="T49" fmla="*/ 86 h 181"/>
                <a:gd name="T50" fmla="*/ 43 w 110"/>
                <a:gd name="T51" fmla="*/ 94 h 181"/>
                <a:gd name="T52" fmla="*/ 52 w 110"/>
                <a:gd name="T53" fmla="*/ 97 h 181"/>
                <a:gd name="T54" fmla="*/ 62 w 110"/>
                <a:gd name="T55" fmla="*/ 82 h 181"/>
                <a:gd name="T56" fmla="*/ 79 w 110"/>
                <a:gd name="T57" fmla="*/ 94 h 181"/>
                <a:gd name="T58" fmla="*/ 77 w 110"/>
                <a:gd name="T59" fmla="*/ 82 h 181"/>
                <a:gd name="T60" fmla="*/ 67 w 110"/>
                <a:gd name="T61" fmla="*/ 77 h 181"/>
                <a:gd name="T62" fmla="*/ 53 w 110"/>
                <a:gd name="T63" fmla="*/ 74 h 181"/>
                <a:gd name="T64" fmla="*/ 57 w 110"/>
                <a:gd name="T65" fmla="*/ 55 h 181"/>
                <a:gd name="T66" fmla="*/ 61 w 110"/>
                <a:gd name="T67" fmla="*/ 32 h 181"/>
                <a:gd name="T68" fmla="*/ 42 w 110"/>
                <a:gd name="T69" fmla="*/ 30 h 181"/>
                <a:gd name="T70" fmla="*/ 37 w 110"/>
                <a:gd name="T71" fmla="*/ 56 h 181"/>
                <a:gd name="T72" fmla="*/ 37 w 110"/>
                <a:gd name="T73" fmla="*/ 71 h 181"/>
                <a:gd name="T74" fmla="*/ 42 w 110"/>
                <a:gd name="T75" fmla="*/ 77 h 181"/>
                <a:gd name="T76" fmla="*/ 60 w 110"/>
                <a:gd name="T77" fmla="*/ 85 h 181"/>
                <a:gd name="T78" fmla="*/ 38 w 110"/>
                <a:gd name="T79" fmla="*/ 102 h 181"/>
                <a:gd name="T80" fmla="*/ 48 w 110"/>
                <a:gd name="T81" fmla="*/ 172 h 181"/>
                <a:gd name="T82" fmla="*/ 107 w 110"/>
                <a:gd name="T83" fmla="*/ 146 h 181"/>
                <a:gd name="T84" fmla="*/ 96 w 110"/>
                <a:gd name="T85" fmla="*/ 128 h 181"/>
                <a:gd name="T86" fmla="*/ 84 w 110"/>
                <a:gd name="T87" fmla="*/ 142 h 181"/>
                <a:gd name="T88" fmla="*/ 73 w 110"/>
                <a:gd name="T89" fmla="*/ 142 h 181"/>
                <a:gd name="T90" fmla="*/ 57 w 110"/>
                <a:gd name="T91" fmla="*/ 157 h 181"/>
                <a:gd name="T92" fmla="*/ 69 w 110"/>
                <a:gd name="T93" fmla="*/ 153 h 181"/>
                <a:gd name="T94" fmla="*/ 83 w 110"/>
                <a:gd name="T95" fmla="*/ 156 h 181"/>
                <a:gd name="T96" fmla="*/ 94 w 110"/>
                <a:gd name="T97" fmla="*/ 171 h 181"/>
                <a:gd name="T98" fmla="*/ 99 w 110"/>
                <a:gd name="T99" fmla="*/ 158 h 181"/>
                <a:gd name="T100" fmla="*/ 109 w 110"/>
                <a:gd name="T101" fmla="*/ 158 h 181"/>
                <a:gd name="T102" fmla="*/ 68 w 110"/>
                <a:gd name="T103" fmla="*/ 156 h 181"/>
                <a:gd name="T104" fmla="*/ 58 w 110"/>
                <a:gd name="T105" fmla="*/ 162 h 181"/>
                <a:gd name="T106" fmla="*/ 50 w 110"/>
                <a:gd name="T107" fmla="*/ 18 h 181"/>
                <a:gd name="T108" fmla="*/ 57 w 110"/>
                <a:gd name="T109" fmla="*/ 5 h 181"/>
                <a:gd name="T110" fmla="*/ 38 w 110"/>
                <a:gd name="T111" fmla="*/ 180 h 181"/>
                <a:gd name="T112" fmla="*/ 35 w 110"/>
                <a:gd name="T113" fmla="*/ 105 h 181"/>
                <a:gd name="T114" fmla="*/ 33 w 110"/>
                <a:gd name="T115" fmla="*/ 111 h 181"/>
                <a:gd name="T116" fmla="*/ 27 w 110"/>
                <a:gd name="T117" fmla="*/ 117 h 181"/>
                <a:gd name="T118" fmla="*/ 7 w 110"/>
                <a:gd name="T119" fmla="*/ 138 h 181"/>
                <a:gd name="T120" fmla="*/ 18 w 110"/>
                <a:gd name="T121" fmla="*/ 13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 h="181">
                  <a:moveTo>
                    <a:pt x="77" y="98"/>
                  </a:moveTo>
                  <a:lnTo>
                    <a:pt x="77" y="98"/>
                  </a:lnTo>
                  <a:lnTo>
                    <a:pt x="77" y="96"/>
                  </a:lnTo>
                  <a:lnTo>
                    <a:pt x="76" y="96"/>
                  </a:lnTo>
                  <a:lnTo>
                    <a:pt x="76" y="96"/>
                  </a:lnTo>
                  <a:lnTo>
                    <a:pt x="76" y="97"/>
                  </a:lnTo>
                  <a:lnTo>
                    <a:pt x="77" y="98"/>
                  </a:lnTo>
                  <a:lnTo>
                    <a:pt x="77" y="98"/>
                  </a:lnTo>
                  <a:close/>
                  <a:moveTo>
                    <a:pt x="77" y="112"/>
                  </a:moveTo>
                  <a:lnTo>
                    <a:pt x="77" y="113"/>
                  </a:lnTo>
                  <a:lnTo>
                    <a:pt x="77" y="113"/>
                  </a:lnTo>
                  <a:lnTo>
                    <a:pt x="77" y="112"/>
                  </a:lnTo>
                  <a:lnTo>
                    <a:pt x="77" y="112"/>
                  </a:lnTo>
                  <a:lnTo>
                    <a:pt x="77" y="112"/>
                  </a:lnTo>
                  <a:close/>
                  <a:moveTo>
                    <a:pt x="71" y="93"/>
                  </a:moveTo>
                  <a:lnTo>
                    <a:pt x="69" y="90"/>
                  </a:lnTo>
                  <a:lnTo>
                    <a:pt x="69" y="90"/>
                  </a:lnTo>
                  <a:lnTo>
                    <a:pt x="68" y="90"/>
                  </a:lnTo>
                  <a:lnTo>
                    <a:pt x="68" y="92"/>
                  </a:lnTo>
                  <a:lnTo>
                    <a:pt x="68" y="92"/>
                  </a:lnTo>
                  <a:lnTo>
                    <a:pt x="69" y="92"/>
                  </a:lnTo>
                  <a:lnTo>
                    <a:pt x="71" y="93"/>
                  </a:lnTo>
                  <a:lnTo>
                    <a:pt x="72" y="94"/>
                  </a:lnTo>
                  <a:lnTo>
                    <a:pt x="73" y="96"/>
                  </a:lnTo>
                  <a:lnTo>
                    <a:pt x="72" y="93"/>
                  </a:lnTo>
                  <a:lnTo>
                    <a:pt x="71" y="93"/>
                  </a:lnTo>
                  <a:close/>
                  <a:moveTo>
                    <a:pt x="75" y="98"/>
                  </a:moveTo>
                  <a:lnTo>
                    <a:pt x="75" y="97"/>
                  </a:lnTo>
                  <a:lnTo>
                    <a:pt x="72" y="97"/>
                  </a:lnTo>
                  <a:lnTo>
                    <a:pt x="72" y="97"/>
                  </a:lnTo>
                  <a:lnTo>
                    <a:pt x="72" y="97"/>
                  </a:lnTo>
                  <a:lnTo>
                    <a:pt x="72" y="98"/>
                  </a:lnTo>
                  <a:lnTo>
                    <a:pt x="72" y="100"/>
                  </a:lnTo>
                  <a:lnTo>
                    <a:pt x="71" y="102"/>
                  </a:lnTo>
                  <a:lnTo>
                    <a:pt x="71" y="104"/>
                  </a:lnTo>
                  <a:lnTo>
                    <a:pt x="71" y="104"/>
                  </a:lnTo>
                  <a:lnTo>
                    <a:pt x="72" y="102"/>
                  </a:lnTo>
                  <a:lnTo>
                    <a:pt x="73" y="101"/>
                  </a:lnTo>
                  <a:lnTo>
                    <a:pt x="75" y="101"/>
                  </a:lnTo>
                  <a:lnTo>
                    <a:pt x="75" y="101"/>
                  </a:lnTo>
                  <a:lnTo>
                    <a:pt x="76" y="102"/>
                  </a:lnTo>
                  <a:lnTo>
                    <a:pt x="76" y="102"/>
                  </a:lnTo>
                  <a:lnTo>
                    <a:pt x="76" y="102"/>
                  </a:lnTo>
                  <a:lnTo>
                    <a:pt x="77" y="102"/>
                  </a:lnTo>
                  <a:lnTo>
                    <a:pt x="77" y="104"/>
                  </a:lnTo>
                  <a:lnTo>
                    <a:pt x="77" y="104"/>
                  </a:lnTo>
                  <a:lnTo>
                    <a:pt x="79" y="104"/>
                  </a:lnTo>
                  <a:lnTo>
                    <a:pt x="80" y="105"/>
                  </a:lnTo>
                  <a:lnTo>
                    <a:pt x="80" y="107"/>
                  </a:lnTo>
                  <a:lnTo>
                    <a:pt x="80" y="105"/>
                  </a:lnTo>
                  <a:lnTo>
                    <a:pt x="80" y="104"/>
                  </a:lnTo>
                  <a:lnTo>
                    <a:pt x="79" y="101"/>
                  </a:lnTo>
                  <a:lnTo>
                    <a:pt x="77" y="100"/>
                  </a:lnTo>
                  <a:lnTo>
                    <a:pt x="75" y="98"/>
                  </a:lnTo>
                  <a:lnTo>
                    <a:pt x="75" y="98"/>
                  </a:lnTo>
                  <a:close/>
                  <a:moveTo>
                    <a:pt x="64" y="100"/>
                  </a:moveTo>
                  <a:lnTo>
                    <a:pt x="65" y="100"/>
                  </a:lnTo>
                  <a:lnTo>
                    <a:pt x="65" y="98"/>
                  </a:lnTo>
                  <a:lnTo>
                    <a:pt x="65" y="98"/>
                  </a:lnTo>
                  <a:lnTo>
                    <a:pt x="64" y="97"/>
                  </a:lnTo>
                  <a:lnTo>
                    <a:pt x="62" y="97"/>
                  </a:lnTo>
                  <a:lnTo>
                    <a:pt x="62" y="98"/>
                  </a:lnTo>
                  <a:lnTo>
                    <a:pt x="62" y="98"/>
                  </a:lnTo>
                  <a:lnTo>
                    <a:pt x="62" y="98"/>
                  </a:lnTo>
                  <a:lnTo>
                    <a:pt x="64" y="100"/>
                  </a:lnTo>
                  <a:close/>
                  <a:moveTo>
                    <a:pt x="79" y="130"/>
                  </a:moveTo>
                  <a:lnTo>
                    <a:pt x="79" y="130"/>
                  </a:lnTo>
                  <a:lnTo>
                    <a:pt x="82" y="131"/>
                  </a:lnTo>
                  <a:lnTo>
                    <a:pt x="84" y="130"/>
                  </a:lnTo>
                  <a:lnTo>
                    <a:pt x="84" y="130"/>
                  </a:lnTo>
                  <a:lnTo>
                    <a:pt x="86" y="128"/>
                  </a:lnTo>
                  <a:lnTo>
                    <a:pt x="86" y="128"/>
                  </a:lnTo>
                  <a:lnTo>
                    <a:pt x="87" y="128"/>
                  </a:lnTo>
                  <a:lnTo>
                    <a:pt x="87" y="128"/>
                  </a:lnTo>
                  <a:lnTo>
                    <a:pt x="87" y="128"/>
                  </a:lnTo>
                  <a:lnTo>
                    <a:pt x="87" y="127"/>
                  </a:lnTo>
                  <a:lnTo>
                    <a:pt x="87" y="126"/>
                  </a:lnTo>
                  <a:lnTo>
                    <a:pt x="86" y="126"/>
                  </a:lnTo>
                  <a:lnTo>
                    <a:pt x="84" y="124"/>
                  </a:lnTo>
                  <a:lnTo>
                    <a:pt x="84" y="124"/>
                  </a:lnTo>
                  <a:lnTo>
                    <a:pt x="84" y="124"/>
                  </a:lnTo>
                  <a:lnTo>
                    <a:pt x="84" y="124"/>
                  </a:lnTo>
                  <a:lnTo>
                    <a:pt x="82" y="124"/>
                  </a:lnTo>
                  <a:lnTo>
                    <a:pt x="82" y="126"/>
                  </a:lnTo>
                  <a:lnTo>
                    <a:pt x="80" y="126"/>
                  </a:lnTo>
                  <a:lnTo>
                    <a:pt x="79" y="127"/>
                  </a:lnTo>
                  <a:lnTo>
                    <a:pt x="79" y="127"/>
                  </a:lnTo>
                  <a:lnTo>
                    <a:pt x="77" y="128"/>
                  </a:lnTo>
                  <a:lnTo>
                    <a:pt x="79" y="128"/>
                  </a:lnTo>
                  <a:lnTo>
                    <a:pt x="79" y="130"/>
                  </a:lnTo>
                  <a:close/>
                  <a:moveTo>
                    <a:pt x="65" y="117"/>
                  </a:moveTo>
                  <a:lnTo>
                    <a:pt x="65" y="117"/>
                  </a:lnTo>
                  <a:lnTo>
                    <a:pt x="65" y="117"/>
                  </a:lnTo>
                  <a:lnTo>
                    <a:pt x="64" y="119"/>
                  </a:lnTo>
                  <a:lnTo>
                    <a:pt x="64" y="120"/>
                  </a:lnTo>
                  <a:lnTo>
                    <a:pt x="64" y="122"/>
                  </a:lnTo>
                  <a:lnTo>
                    <a:pt x="64" y="120"/>
                  </a:lnTo>
                  <a:lnTo>
                    <a:pt x="65" y="120"/>
                  </a:lnTo>
                  <a:lnTo>
                    <a:pt x="65" y="120"/>
                  </a:lnTo>
                  <a:lnTo>
                    <a:pt x="65" y="120"/>
                  </a:lnTo>
                  <a:lnTo>
                    <a:pt x="65" y="119"/>
                  </a:lnTo>
                  <a:lnTo>
                    <a:pt x="65" y="117"/>
                  </a:lnTo>
                  <a:lnTo>
                    <a:pt x="65" y="117"/>
                  </a:lnTo>
                  <a:lnTo>
                    <a:pt x="65" y="117"/>
                  </a:lnTo>
                  <a:close/>
                  <a:moveTo>
                    <a:pt x="84" y="119"/>
                  </a:moveTo>
                  <a:lnTo>
                    <a:pt x="84" y="117"/>
                  </a:lnTo>
                  <a:lnTo>
                    <a:pt x="84" y="117"/>
                  </a:lnTo>
                  <a:lnTo>
                    <a:pt x="83" y="119"/>
                  </a:lnTo>
                  <a:lnTo>
                    <a:pt x="84" y="119"/>
                  </a:lnTo>
                  <a:lnTo>
                    <a:pt x="84" y="119"/>
                  </a:lnTo>
                  <a:lnTo>
                    <a:pt x="84" y="119"/>
                  </a:lnTo>
                  <a:close/>
                  <a:moveTo>
                    <a:pt x="86" y="109"/>
                  </a:moveTo>
                  <a:lnTo>
                    <a:pt x="87" y="109"/>
                  </a:lnTo>
                  <a:lnTo>
                    <a:pt x="87" y="108"/>
                  </a:lnTo>
                  <a:lnTo>
                    <a:pt x="87" y="108"/>
                  </a:lnTo>
                  <a:lnTo>
                    <a:pt x="86" y="107"/>
                  </a:lnTo>
                  <a:lnTo>
                    <a:pt x="86" y="107"/>
                  </a:lnTo>
                  <a:lnTo>
                    <a:pt x="84" y="107"/>
                  </a:lnTo>
                  <a:lnTo>
                    <a:pt x="86" y="108"/>
                  </a:lnTo>
                  <a:lnTo>
                    <a:pt x="86" y="109"/>
                  </a:lnTo>
                  <a:close/>
                  <a:moveTo>
                    <a:pt x="64" y="132"/>
                  </a:moveTo>
                  <a:lnTo>
                    <a:pt x="64" y="132"/>
                  </a:lnTo>
                  <a:lnTo>
                    <a:pt x="65" y="132"/>
                  </a:lnTo>
                  <a:lnTo>
                    <a:pt x="67" y="134"/>
                  </a:lnTo>
                  <a:lnTo>
                    <a:pt x="68" y="134"/>
                  </a:lnTo>
                  <a:lnTo>
                    <a:pt x="68" y="137"/>
                  </a:lnTo>
                  <a:lnTo>
                    <a:pt x="69" y="137"/>
                  </a:lnTo>
                  <a:lnTo>
                    <a:pt x="69" y="137"/>
                  </a:lnTo>
                  <a:lnTo>
                    <a:pt x="71" y="137"/>
                  </a:lnTo>
                  <a:lnTo>
                    <a:pt x="71" y="137"/>
                  </a:lnTo>
                  <a:lnTo>
                    <a:pt x="72" y="137"/>
                  </a:lnTo>
                  <a:lnTo>
                    <a:pt x="72" y="135"/>
                  </a:lnTo>
                  <a:lnTo>
                    <a:pt x="72" y="134"/>
                  </a:lnTo>
                  <a:lnTo>
                    <a:pt x="72" y="134"/>
                  </a:lnTo>
                  <a:lnTo>
                    <a:pt x="72" y="134"/>
                  </a:lnTo>
                  <a:lnTo>
                    <a:pt x="71" y="131"/>
                  </a:lnTo>
                  <a:lnTo>
                    <a:pt x="71" y="130"/>
                  </a:lnTo>
                  <a:lnTo>
                    <a:pt x="71" y="130"/>
                  </a:lnTo>
                  <a:lnTo>
                    <a:pt x="71" y="127"/>
                  </a:lnTo>
                  <a:lnTo>
                    <a:pt x="71" y="127"/>
                  </a:lnTo>
                  <a:lnTo>
                    <a:pt x="72" y="126"/>
                  </a:lnTo>
                  <a:lnTo>
                    <a:pt x="72" y="124"/>
                  </a:lnTo>
                  <a:lnTo>
                    <a:pt x="73" y="123"/>
                  </a:lnTo>
                  <a:lnTo>
                    <a:pt x="73" y="120"/>
                  </a:lnTo>
                  <a:lnTo>
                    <a:pt x="75" y="119"/>
                  </a:lnTo>
                  <a:lnTo>
                    <a:pt x="75" y="119"/>
                  </a:lnTo>
                  <a:lnTo>
                    <a:pt x="75" y="117"/>
                  </a:lnTo>
                  <a:lnTo>
                    <a:pt x="75" y="116"/>
                  </a:lnTo>
                  <a:lnTo>
                    <a:pt x="75" y="116"/>
                  </a:lnTo>
                  <a:lnTo>
                    <a:pt x="72" y="115"/>
                  </a:lnTo>
                  <a:lnTo>
                    <a:pt x="72" y="115"/>
                  </a:lnTo>
                  <a:lnTo>
                    <a:pt x="69" y="116"/>
                  </a:lnTo>
                  <a:lnTo>
                    <a:pt x="69" y="116"/>
                  </a:lnTo>
                  <a:lnTo>
                    <a:pt x="68" y="116"/>
                  </a:lnTo>
                  <a:lnTo>
                    <a:pt x="68" y="117"/>
                  </a:lnTo>
                  <a:lnTo>
                    <a:pt x="68" y="117"/>
                  </a:lnTo>
                  <a:lnTo>
                    <a:pt x="68" y="119"/>
                  </a:lnTo>
                  <a:lnTo>
                    <a:pt x="67" y="120"/>
                  </a:lnTo>
                  <a:lnTo>
                    <a:pt x="67" y="120"/>
                  </a:lnTo>
                  <a:lnTo>
                    <a:pt x="67" y="122"/>
                  </a:lnTo>
                  <a:lnTo>
                    <a:pt x="68" y="123"/>
                  </a:lnTo>
                  <a:lnTo>
                    <a:pt x="68" y="124"/>
                  </a:lnTo>
                  <a:lnTo>
                    <a:pt x="67" y="126"/>
                  </a:lnTo>
                  <a:lnTo>
                    <a:pt x="65" y="126"/>
                  </a:lnTo>
                  <a:lnTo>
                    <a:pt x="65" y="126"/>
                  </a:lnTo>
                  <a:lnTo>
                    <a:pt x="64" y="126"/>
                  </a:lnTo>
                  <a:lnTo>
                    <a:pt x="62" y="127"/>
                  </a:lnTo>
                  <a:lnTo>
                    <a:pt x="62" y="127"/>
                  </a:lnTo>
                  <a:lnTo>
                    <a:pt x="62" y="128"/>
                  </a:lnTo>
                  <a:lnTo>
                    <a:pt x="62" y="130"/>
                  </a:lnTo>
                  <a:lnTo>
                    <a:pt x="64" y="132"/>
                  </a:lnTo>
                  <a:close/>
                  <a:moveTo>
                    <a:pt x="90" y="108"/>
                  </a:moveTo>
                  <a:lnTo>
                    <a:pt x="90" y="108"/>
                  </a:lnTo>
                  <a:lnTo>
                    <a:pt x="90" y="108"/>
                  </a:lnTo>
                  <a:lnTo>
                    <a:pt x="90" y="108"/>
                  </a:lnTo>
                  <a:lnTo>
                    <a:pt x="90" y="107"/>
                  </a:lnTo>
                  <a:lnTo>
                    <a:pt x="88" y="107"/>
                  </a:lnTo>
                  <a:lnTo>
                    <a:pt x="88" y="107"/>
                  </a:lnTo>
                  <a:lnTo>
                    <a:pt x="90" y="108"/>
                  </a:lnTo>
                  <a:lnTo>
                    <a:pt x="90" y="108"/>
                  </a:lnTo>
                  <a:close/>
                  <a:moveTo>
                    <a:pt x="58" y="96"/>
                  </a:moveTo>
                  <a:lnTo>
                    <a:pt x="57" y="96"/>
                  </a:lnTo>
                  <a:lnTo>
                    <a:pt x="57" y="98"/>
                  </a:lnTo>
                  <a:lnTo>
                    <a:pt x="57" y="98"/>
                  </a:lnTo>
                  <a:lnTo>
                    <a:pt x="57" y="100"/>
                  </a:lnTo>
                  <a:lnTo>
                    <a:pt x="57" y="100"/>
                  </a:lnTo>
                  <a:lnTo>
                    <a:pt x="57" y="100"/>
                  </a:lnTo>
                  <a:lnTo>
                    <a:pt x="57" y="101"/>
                  </a:lnTo>
                  <a:lnTo>
                    <a:pt x="57" y="102"/>
                  </a:lnTo>
                  <a:lnTo>
                    <a:pt x="58" y="100"/>
                  </a:lnTo>
                  <a:lnTo>
                    <a:pt x="58" y="97"/>
                  </a:lnTo>
                  <a:lnTo>
                    <a:pt x="58" y="96"/>
                  </a:lnTo>
                  <a:lnTo>
                    <a:pt x="60" y="96"/>
                  </a:lnTo>
                  <a:lnTo>
                    <a:pt x="58" y="96"/>
                  </a:lnTo>
                  <a:close/>
                  <a:moveTo>
                    <a:pt x="84" y="98"/>
                  </a:moveTo>
                  <a:lnTo>
                    <a:pt x="84" y="100"/>
                  </a:lnTo>
                  <a:lnTo>
                    <a:pt x="86" y="101"/>
                  </a:lnTo>
                  <a:lnTo>
                    <a:pt x="86" y="102"/>
                  </a:lnTo>
                  <a:lnTo>
                    <a:pt x="87" y="102"/>
                  </a:lnTo>
                  <a:lnTo>
                    <a:pt x="88" y="102"/>
                  </a:lnTo>
                  <a:lnTo>
                    <a:pt x="88" y="104"/>
                  </a:lnTo>
                  <a:lnTo>
                    <a:pt x="90" y="104"/>
                  </a:lnTo>
                  <a:lnTo>
                    <a:pt x="90" y="105"/>
                  </a:lnTo>
                  <a:lnTo>
                    <a:pt x="90" y="105"/>
                  </a:lnTo>
                  <a:lnTo>
                    <a:pt x="91" y="107"/>
                  </a:lnTo>
                  <a:lnTo>
                    <a:pt x="91" y="105"/>
                  </a:lnTo>
                  <a:lnTo>
                    <a:pt x="91" y="107"/>
                  </a:lnTo>
                  <a:lnTo>
                    <a:pt x="91" y="108"/>
                  </a:lnTo>
                  <a:lnTo>
                    <a:pt x="91" y="108"/>
                  </a:lnTo>
                  <a:lnTo>
                    <a:pt x="91" y="109"/>
                  </a:lnTo>
                  <a:lnTo>
                    <a:pt x="92" y="111"/>
                  </a:lnTo>
                  <a:lnTo>
                    <a:pt x="92" y="111"/>
                  </a:lnTo>
                  <a:lnTo>
                    <a:pt x="94" y="112"/>
                  </a:lnTo>
                  <a:lnTo>
                    <a:pt x="94" y="113"/>
                  </a:lnTo>
                  <a:lnTo>
                    <a:pt x="95" y="113"/>
                  </a:lnTo>
                  <a:lnTo>
                    <a:pt x="96" y="113"/>
                  </a:lnTo>
                  <a:lnTo>
                    <a:pt x="99" y="113"/>
                  </a:lnTo>
                  <a:lnTo>
                    <a:pt x="99" y="113"/>
                  </a:lnTo>
                  <a:lnTo>
                    <a:pt x="99" y="113"/>
                  </a:lnTo>
                  <a:lnTo>
                    <a:pt x="101" y="113"/>
                  </a:lnTo>
                  <a:lnTo>
                    <a:pt x="99" y="113"/>
                  </a:lnTo>
                  <a:lnTo>
                    <a:pt x="99" y="112"/>
                  </a:lnTo>
                  <a:lnTo>
                    <a:pt x="98" y="112"/>
                  </a:lnTo>
                  <a:lnTo>
                    <a:pt x="98" y="112"/>
                  </a:lnTo>
                  <a:lnTo>
                    <a:pt x="98" y="111"/>
                  </a:lnTo>
                  <a:lnTo>
                    <a:pt x="98" y="111"/>
                  </a:lnTo>
                  <a:lnTo>
                    <a:pt x="98" y="108"/>
                  </a:lnTo>
                  <a:lnTo>
                    <a:pt x="96" y="108"/>
                  </a:lnTo>
                  <a:lnTo>
                    <a:pt x="96" y="107"/>
                  </a:lnTo>
                  <a:lnTo>
                    <a:pt x="96" y="107"/>
                  </a:lnTo>
                  <a:lnTo>
                    <a:pt x="96" y="105"/>
                  </a:lnTo>
                  <a:lnTo>
                    <a:pt x="96" y="104"/>
                  </a:lnTo>
                  <a:lnTo>
                    <a:pt x="98" y="102"/>
                  </a:lnTo>
                  <a:lnTo>
                    <a:pt x="98" y="101"/>
                  </a:lnTo>
                  <a:lnTo>
                    <a:pt x="98" y="101"/>
                  </a:lnTo>
                  <a:lnTo>
                    <a:pt x="96" y="100"/>
                  </a:lnTo>
                  <a:lnTo>
                    <a:pt x="96" y="100"/>
                  </a:lnTo>
                  <a:lnTo>
                    <a:pt x="95" y="100"/>
                  </a:lnTo>
                  <a:lnTo>
                    <a:pt x="95" y="100"/>
                  </a:lnTo>
                  <a:lnTo>
                    <a:pt x="95" y="98"/>
                  </a:lnTo>
                  <a:lnTo>
                    <a:pt x="95" y="98"/>
                  </a:lnTo>
                  <a:lnTo>
                    <a:pt x="94" y="97"/>
                  </a:lnTo>
                  <a:lnTo>
                    <a:pt x="94" y="97"/>
                  </a:lnTo>
                  <a:lnTo>
                    <a:pt x="90" y="97"/>
                  </a:lnTo>
                  <a:lnTo>
                    <a:pt x="87" y="97"/>
                  </a:lnTo>
                  <a:lnTo>
                    <a:pt x="83" y="97"/>
                  </a:lnTo>
                  <a:lnTo>
                    <a:pt x="84" y="98"/>
                  </a:lnTo>
                  <a:close/>
                  <a:moveTo>
                    <a:pt x="99" y="123"/>
                  </a:moveTo>
                  <a:lnTo>
                    <a:pt x="99" y="122"/>
                  </a:lnTo>
                  <a:lnTo>
                    <a:pt x="99" y="122"/>
                  </a:lnTo>
                  <a:lnTo>
                    <a:pt x="99" y="122"/>
                  </a:lnTo>
                  <a:lnTo>
                    <a:pt x="98" y="122"/>
                  </a:lnTo>
                  <a:lnTo>
                    <a:pt x="98" y="122"/>
                  </a:lnTo>
                  <a:lnTo>
                    <a:pt x="98" y="123"/>
                  </a:lnTo>
                  <a:lnTo>
                    <a:pt x="98" y="124"/>
                  </a:lnTo>
                  <a:lnTo>
                    <a:pt x="96" y="124"/>
                  </a:lnTo>
                  <a:lnTo>
                    <a:pt x="98" y="126"/>
                  </a:lnTo>
                  <a:lnTo>
                    <a:pt x="98" y="126"/>
                  </a:lnTo>
                  <a:lnTo>
                    <a:pt x="99" y="127"/>
                  </a:lnTo>
                  <a:lnTo>
                    <a:pt x="99" y="127"/>
                  </a:lnTo>
                  <a:lnTo>
                    <a:pt x="99" y="127"/>
                  </a:lnTo>
                  <a:lnTo>
                    <a:pt x="99" y="127"/>
                  </a:lnTo>
                  <a:lnTo>
                    <a:pt x="99" y="127"/>
                  </a:lnTo>
                  <a:lnTo>
                    <a:pt x="99" y="126"/>
                  </a:lnTo>
                  <a:lnTo>
                    <a:pt x="99" y="123"/>
                  </a:lnTo>
                  <a:close/>
                  <a:moveTo>
                    <a:pt x="92" y="123"/>
                  </a:moveTo>
                  <a:lnTo>
                    <a:pt x="94" y="124"/>
                  </a:lnTo>
                  <a:lnTo>
                    <a:pt x="92" y="123"/>
                  </a:lnTo>
                  <a:lnTo>
                    <a:pt x="94" y="123"/>
                  </a:lnTo>
                  <a:lnTo>
                    <a:pt x="94" y="123"/>
                  </a:lnTo>
                  <a:lnTo>
                    <a:pt x="95" y="123"/>
                  </a:lnTo>
                  <a:lnTo>
                    <a:pt x="94" y="122"/>
                  </a:lnTo>
                  <a:lnTo>
                    <a:pt x="94" y="120"/>
                  </a:lnTo>
                  <a:lnTo>
                    <a:pt x="94" y="119"/>
                  </a:lnTo>
                  <a:lnTo>
                    <a:pt x="94" y="119"/>
                  </a:lnTo>
                  <a:lnTo>
                    <a:pt x="92" y="119"/>
                  </a:lnTo>
                  <a:lnTo>
                    <a:pt x="92" y="117"/>
                  </a:lnTo>
                  <a:lnTo>
                    <a:pt x="92" y="117"/>
                  </a:lnTo>
                  <a:lnTo>
                    <a:pt x="91" y="117"/>
                  </a:lnTo>
                  <a:lnTo>
                    <a:pt x="92" y="115"/>
                  </a:lnTo>
                  <a:lnTo>
                    <a:pt x="92" y="113"/>
                  </a:lnTo>
                  <a:lnTo>
                    <a:pt x="92" y="112"/>
                  </a:lnTo>
                  <a:lnTo>
                    <a:pt x="91" y="112"/>
                  </a:lnTo>
                  <a:lnTo>
                    <a:pt x="91" y="111"/>
                  </a:lnTo>
                  <a:lnTo>
                    <a:pt x="90" y="111"/>
                  </a:lnTo>
                  <a:lnTo>
                    <a:pt x="88" y="111"/>
                  </a:lnTo>
                  <a:lnTo>
                    <a:pt x="87" y="111"/>
                  </a:lnTo>
                  <a:lnTo>
                    <a:pt x="87" y="111"/>
                  </a:lnTo>
                  <a:lnTo>
                    <a:pt x="87" y="111"/>
                  </a:lnTo>
                  <a:lnTo>
                    <a:pt x="86" y="109"/>
                  </a:lnTo>
                  <a:lnTo>
                    <a:pt x="86" y="109"/>
                  </a:lnTo>
                  <a:lnTo>
                    <a:pt x="84" y="109"/>
                  </a:lnTo>
                  <a:lnTo>
                    <a:pt x="84" y="108"/>
                  </a:lnTo>
                  <a:lnTo>
                    <a:pt x="84" y="109"/>
                  </a:lnTo>
                  <a:lnTo>
                    <a:pt x="84" y="109"/>
                  </a:lnTo>
                  <a:lnTo>
                    <a:pt x="84" y="111"/>
                  </a:lnTo>
                  <a:lnTo>
                    <a:pt x="84" y="113"/>
                  </a:lnTo>
                  <a:lnTo>
                    <a:pt x="86" y="116"/>
                  </a:lnTo>
                  <a:lnTo>
                    <a:pt x="86" y="116"/>
                  </a:lnTo>
                  <a:lnTo>
                    <a:pt x="87" y="115"/>
                  </a:lnTo>
                  <a:lnTo>
                    <a:pt x="88" y="115"/>
                  </a:lnTo>
                  <a:lnTo>
                    <a:pt x="88" y="116"/>
                  </a:lnTo>
                  <a:lnTo>
                    <a:pt x="90" y="117"/>
                  </a:lnTo>
                  <a:lnTo>
                    <a:pt x="90" y="117"/>
                  </a:lnTo>
                  <a:lnTo>
                    <a:pt x="90" y="119"/>
                  </a:lnTo>
                  <a:lnTo>
                    <a:pt x="88" y="122"/>
                  </a:lnTo>
                  <a:lnTo>
                    <a:pt x="90" y="123"/>
                  </a:lnTo>
                  <a:lnTo>
                    <a:pt x="90" y="123"/>
                  </a:lnTo>
                  <a:lnTo>
                    <a:pt x="90" y="124"/>
                  </a:lnTo>
                  <a:lnTo>
                    <a:pt x="90" y="124"/>
                  </a:lnTo>
                  <a:lnTo>
                    <a:pt x="91" y="124"/>
                  </a:lnTo>
                  <a:lnTo>
                    <a:pt x="92" y="126"/>
                  </a:lnTo>
                  <a:lnTo>
                    <a:pt x="92" y="124"/>
                  </a:lnTo>
                  <a:lnTo>
                    <a:pt x="91" y="124"/>
                  </a:lnTo>
                  <a:lnTo>
                    <a:pt x="91" y="122"/>
                  </a:lnTo>
                  <a:lnTo>
                    <a:pt x="92" y="123"/>
                  </a:lnTo>
                  <a:lnTo>
                    <a:pt x="92" y="123"/>
                  </a:lnTo>
                  <a:close/>
                  <a:moveTo>
                    <a:pt x="102" y="131"/>
                  </a:moveTo>
                  <a:lnTo>
                    <a:pt x="103" y="130"/>
                  </a:lnTo>
                  <a:lnTo>
                    <a:pt x="102" y="128"/>
                  </a:lnTo>
                  <a:lnTo>
                    <a:pt x="102" y="128"/>
                  </a:lnTo>
                  <a:lnTo>
                    <a:pt x="102" y="130"/>
                  </a:lnTo>
                  <a:lnTo>
                    <a:pt x="102" y="131"/>
                  </a:lnTo>
                  <a:lnTo>
                    <a:pt x="102" y="131"/>
                  </a:lnTo>
                  <a:close/>
                  <a:moveTo>
                    <a:pt x="88" y="135"/>
                  </a:moveTo>
                  <a:lnTo>
                    <a:pt x="87" y="135"/>
                  </a:lnTo>
                  <a:lnTo>
                    <a:pt x="87" y="135"/>
                  </a:lnTo>
                  <a:lnTo>
                    <a:pt x="88" y="137"/>
                  </a:lnTo>
                  <a:lnTo>
                    <a:pt x="88" y="137"/>
                  </a:lnTo>
                  <a:lnTo>
                    <a:pt x="90" y="135"/>
                  </a:lnTo>
                  <a:lnTo>
                    <a:pt x="90" y="135"/>
                  </a:lnTo>
                  <a:lnTo>
                    <a:pt x="88" y="135"/>
                  </a:lnTo>
                  <a:lnTo>
                    <a:pt x="88" y="135"/>
                  </a:lnTo>
                  <a:close/>
                  <a:moveTo>
                    <a:pt x="61" y="97"/>
                  </a:moveTo>
                  <a:lnTo>
                    <a:pt x="61" y="97"/>
                  </a:lnTo>
                  <a:lnTo>
                    <a:pt x="61" y="97"/>
                  </a:lnTo>
                  <a:lnTo>
                    <a:pt x="60" y="97"/>
                  </a:lnTo>
                  <a:lnTo>
                    <a:pt x="61" y="97"/>
                  </a:lnTo>
                  <a:lnTo>
                    <a:pt x="61" y="97"/>
                  </a:lnTo>
                  <a:lnTo>
                    <a:pt x="61" y="97"/>
                  </a:lnTo>
                  <a:close/>
                  <a:moveTo>
                    <a:pt x="103" y="128"/>
                  </a:moveTo>
                  <a:lnTo>
                    <a:pt x="105" y="128"/>
                  </a:lnTo>
                  <a:lnTo>
                    <a:pt x="105" y="128"/>
                  </a:lnTo>
                  <a:lnTo>
                    <a:pt x="105" y="127"/>
                  </a:lnTo>
                  <a:lnTo>
                    <a:pt x="105" y="127"/>
                  </a:lnTo>
                  <a:lnTo>
                    <a:pt x="105" y="127"/>
                  </a:lnTo>
                  <a:lnTo>
                    <a:pt x="103" y="126"/>
                  </a:lnTo>
                  <a:lnTo>
                    <a:pt x="103" y="127"/>
                  </a:lnTo>
                  <a:lnTo>
                    <a:pt x="103" y="128"/>
                  </a:lnTo>
                  <a:lnTo>
                    <a:pt x="103" y="128"/>
                  </a:lnTo>
                  <a:lnTo>
                    <a:pt x="103" y="128"/>
                  </a:lnTo>
                  <a:close/>
                  <a:moveTo>
                    <a:pt x="57" y="86"/>
                  </a:moveTo>
                  <a:lnTo>
                    <a:pt x="57" y="86"/>
                  </a:lnTo>
                  <a:lnTo>
                    <a:pt x="57" y="86"/>
                  </a:lnTo>
                  <a:lnTo>
                    <a:pt x="56" y="85"/>
                  </a:lnTo>
                  <a:lnTo>
                    <a:pt x="56" y="88"/>
                  </a:lnTo>
                  <a:lnTo>
                    <a:pt x="56" y="88"/>
                  </a:lnTo>
                  <a:lnTo>
                    <a:pt x="56" y="89"/>
                  </a:lnTo>
                  <a:lnTo>
                    <a:pt x="57" y="89"/>
                  </a:lnTo>
                  <a:lnTo>
                    <a:pt x="58" y="89"/>
                  </a:lnTo>
                  <a:lnTo>
                    <a:pt x="58" y="89"/>
                  </a:lnTo>
                  <a:lnTo>
                    <a:pt x="58" y="88"/>
                  </a:lnTo>
                  <a:lnTo>
                    <a:pt x="58" y="88"/>
                  </a:lnTo>
                  <a:lnTo>
                    <a:pt x="58" y="86"/>
                  </a:lnTo>
                  <a:lnTo>
                    <a:pt x="57" y="86"/>
                  </a:lnTo>
                  <a:close/>
                  <a:moveTo>
                    <a:pt x="95" y="127"/>
                  </a:moveTo>
                  <a:lnTo>
                    <a:pt x="95" y="126"/>
                  </a:lnTo>
                  <a:lnTo>
                    <a:pt x="94" y="124"/>
                  </a:lnTo>
                  <a:lnTo>
                    <a:pt x="94" y="124"/>
                  </a:lnTo>
                  <a:lnTo>
                    <a:pt x="92" y="124"/>
                  </a:lnTo>
                  <a:lnTo>
                    <a:pt x="94" y="126"/>
                  </a:lnTo>
                  <a:lnTo>
                    <a:pt x="95" y="127"/>
                  </a:lnTo>
                  <a:close/>
                  <a:moveTo>
                    <a:pt x="57" y="120"/>
                  </a:moveTo>
                  <a:lnTo>
                    <a:pt x="57" y="122"/>
                  </a:lnTo>
                  <a:lnTo>
                    <a:pt x="57" y="120"/>
                  </a:lnTo>
                  <a:lnTo>
                    <a:pt x="58" y="120"/>
                  </a:lnTo>
                  <a:lnTo>
                    <a:pt x="58" y="119"/>
                  </a:lnTo>
                  <a:lnTo>
                    <a:pt x="60" y="119"/>
                  </a:lnTo>
                  <a:lnTo>
                    <a:pt x="64" y="117"/>
                  </a:lnTo>
                  <a:lnTo>
                    <a:pt x="65" y="117"/>
                  </a:lnTo>
                  <a:lnTo>
                    <a:pt x="67" y="116"/>
                  </a:lnTo>
                  <a:lnTo>
                    <a:pt x="67" y="116"/>
                  </a:lnTo>
                  <a:lnTo>
                    <a:pt x="67" y="115"/>
                  </a:lnTo>
                  <a:lnTo>
                    <a:pt x="67" y="115"/>
                  </a:lnTo>
                  <a:lnTo>
                    <a:pt x="67" y="115"/>
                  </a:lnTo>
                  <a:lnTo>
                    <a:pt x="68" y="113"/>
                  </a:lnTo>
                  <a:lnTo>
                    <a:pt x="69" y="113"/>
                  </a:lnTo>
                  <a:lnTo>
                    <a:pt x="69" y="112"/>
                  </a:lnTo>
                  <a:lnTo>
                    <a:pt x="71" y="112"/>
                  </a:lnTo>
                  <a:lnTo>
                    <a:pt x="71" y="111"/>
                  </a:lnTo>
                  <a:lnTo>
                    <a:pt x="71" y="109"/>
                  </a:lnTo>
                  <a:lnTo>
                    <a:pt x="71" y="108"/>
                  </a:lnTo>
                  <a:lnTo>
                    <a:pt x="71" y="108"/>
                  </a:lnTo>
                  <a:lnTo>
                    <a:pt x="68" y="109"/>
                  </a:lnTo>
                  <a:lnTo>
                    <a:pt x="68" y="109"/>
                  </a:lnTo>
                  <a:lnTo>
                    <a:pt x="68" y="108"/>
                  </a:lnTo>
                  <a:lnTo>
                    <a:pt x="67" y="108"/>
                  </a:lnTo>
                  <a:lnTo>
                    <a:pt x="65" y="108"/>
                  </a:lnTo>
                  <a:lnTo>
                    <a:pt x="64" y="108"/>
                  </a:lnTo>
                  <a:lnTo>
                    <a:pt x="62" y="108"/>
                  </a:lnTo>
                  <a:lnTo>
                    <a:pt x="62" y="107"/>
                  </a:lnTo>
                  <a:lnTo>
                    <a:pt x="61" y="105"/>
                  </a:lnTo>
                  <a:lnTo>
                    <a:pt x="58" y="105"/>
                  </a:lnTo>
                  <a:lnTo>
                    <a:pt x="58" y="104"/>
                  </a:lnTo>
                  <a:lnTo>
                    <a:pt x="57" y="104"/>
                  </a:lnTo>
                  <a:lnTo>
                    <a:pt x="57" y="105"/>
                  </a:lnTo>
                  <a:lnTo>
                    <a:pt x="56" y="105"/>
                  </a:lnTo>
                  <a:lnTo>
                    <a:pt x="57" y="107"/>
                  </a:lnTo>
                  <a:lnTo>
                    <a:pt x="58" y="107"/>
                  </a:lnTo>
                  <a:lnTo>
                    <a:pt x="58" y="107"/>
                  </a:lnTo>
                  <a:lnTo>
                    <a:pt x="58" y="108"/>
                  </a:lnTo>
                  <a:lnTo>
                    <a:pt x="58" y="111"/>
                  </a:lnTo>
                  <a:lnTo>
                    <a:pt x="58" y="113"/>
                  </a:lnTo>
                  <a:lnTo>
                    <a:pt x="58" y="115"/>
                  </a:lnTo>
                  <a:lnTo>
                    <a:pt x="57" y="116"/>
                  </a:lnTo>
                  <a:lnTo>
                    <a:pt x="57" y="117"/>
                  </a:lnTo>
                  <a:lnTo>
                    <a:pt x="57" y="117"/>
                  </a:lnTo>
                  <a:lnTo>
                    <a:pt x="57" y="119"/>
                  </a:lnTo>
                  <a:lnTo>
                    <a:pt x="57" y="120"/>
                  </a:lnTo>
                  <a:lnTo>
                    <a:pt x="57" y="120"/>
                  </a:lnTo>
                  <a:close/>
                  <a:moveTo>
                    <a:pt x="76" y="134"/>
                  </a:moveTo>
                  <a:lnTo>
                    <a:pt x="76" y="134"/>
                  </a:lnTo>
                  <a:lnTo>
                    <a:pt x="75" y="135"/>
                  </a:lnTo>
                  <a:lnTo>
                    <a:pt x="75" y="135"/>
                  </a:lnTo>
                  <a:lnTo>
                    <a:pt x="75" y="135"/>
                  </a:lnTo>
                  <a:lnTo>
                    <a:pt x="75" y="137"/>
                  </a:lnTo>
                  <a:lnTo>
                    <a:pt x="76" y="137"/>
                  </a:lnTo>
                  <a:lnTo>
                    <a:pt x="77" y="137"/>
                  </a:lnTo>
                  <a:lnTo>
                    <a:pt x="76" y="135"/>
                  </a:lnTo>
                  <a:lnTo>
                    <a:pt x="76" y="134"/>
                  </a:lnTo>
                  <a:close/>
                  <a:moveTo>
                    <a:pt x="79" y="123"/>
                  </a:moveTo>
                  <a:lnTo>
                    <a:pt x="80" y="123"/>
                  </a:lnTo>
                  <a:lnTo>
                    <a:pt x="80" y="122"/>
                  </a:lnTo>
                  <a:lnTo>
                    <a:pt x="80" y="119"/>
                  </a:lnTo>
                  <a:lnTo>
                    <a:pt x="80" y="117"/>
                  </a:lnTo>
                  <a:lnTo>
                    <a:pt x="80" y="116"/>
                  </a:lnTo>
                  <a:lnTo>
                    <a:pt x="80" y="115"/>
                  </a:lnTo>
                  <a:lnTo>
                    <a:pt x="80" y="113"/>
                  </a:lnTo>
                  <a:lnTo>
                    <a:pt x="80" y="113"/>
                  </a:lnTo>
                  <a:lnTo>
                    <a:pt x="80" y="112"/>
                  </a:lnTo>
                  <a:lnTo>
                    <a:pt x="80" y="112"/>
                  </a:lnTo>
                  <a:lnTo>
                    <a:pt x="80" y="112"/>
                  </a:lnTo>
                  <a:lnTo>
                    <a:pt x="80" y="113"/>
                  </a:lnTo>
                  <a:lnTo>
                    <a:pt x="80" y="113"/>
                  </a:lnTo>
                  <a:lnTo>
                    <a:pt x="79" y="115"/>
                  </a:lnTo>
                  <a:lnTo>
                    <a:pt x="79" y="115"/>
                  </a:lnTo>
                  <a:lnTo>
                    <a:pt x="79" y="117"/>
                  </a:lnTo>
                  <a:lnTo>
                    <a:pt x="77" y="120"/>
                  </a:lnTo>
                  <a:lnTo>
                    <a:pt x="77" y="120"/>
                  </a:lnTo>
                  <a:lnTo>
                    <a:pt x="76" y="123"/>
                  </a:lnTo>
                  <a:lnTo>
                    <a:pt x="75" y="124"/>
                  </a:lnTo>
                  <a:lnTo>
                    <a:pt x="73" y="127"/>
                  </a:lnTo>
                  <a:lnTo>
                    <a:pt x="73" y="127"/>
                  </a:lnTo>
                  <a:lnTo>
                    <a:pt x="72" y="131"/>
                  </a:lnTo>
                  <a:lnTo>
                    <a:pt x="72" y="132"/>
                  </a:lnTo>
                  <a:lnTo>
                    <a:pt x="72" y="132"/>
                  </a:lnTo>
                  <a:lnTo>
                    <a:pt x="73" y="132"/>
                  </a:lnTo>
                  <a:lnTo>
                    <a:pt x="75" y="131"/>
                  </a:lnTo>
                  <a:lnTo>
                    <a:pt x="76" y="127"/>
                  </a:lnTo>
                  <a:lnTo>
                    <a:pt x="76" y="126"/>
                  </a:lnTo>
                  <a:lnTo>
                    <a:pt x="76" y="124"/>
                  </a:lnTo>
                  <a:lnTo>
                    <a:pt x="77" y="123"/>
                  </a:lnTo>
                  <a:lnTo>
                    <a:pt x="79" y="123"/>
                  </a:lnTo>
                  <a:close/>
                  <a:moveTo>
                    <a:pt x="35" y="120"/>
                  </a:moveTo>
                  <a:lnTo>
                    <a:pt x="35" y="120"/>
                  </a:lnTo>
                  <a:lnTo>
                    <a:pt x="34" y="119"/>
                  </a:lnTo>
                  <a:lnTo>
                    <a:pt x="33" y="119"/>
                  </a:lnTo>
                  <a:lnTo>
                    <a:pt x="33" y="120"/>
                  </a:lnTo>
                  <a:lnTo>
                    <a:pt x="33" y="120"/>
                  </a:lnTo>
                  <a:lnTo>
                    <a:pt x="34" y="120"/>
                  </a:lnTo>
                  <a:lnTo>
                    <a:pt x="35" y="120"/>
                  </a:lnTo>
                  <a:close/>
                  <a:moveTo>
                    <a:pt x="57" y="73"/>
                  </a:moveTo>
                  <a:lnTo>
                    <a:pt x="57" y="73"/>
                  </a:lnTo>
                  <a:lnTo>
                    <a:pt x="57" y="73"/>
                  </a:lnTo>
                  <a:lnTo>
                    <a:pt x="58" y="71"/>
                  </a:lnTo>
                  <a:lnTo>
                    <a:pt x="57" y="70"/>
                  </a:lnTo>
                  <a:lnTo>
                    <a:pt x="57" y="70"/>
                  </a:lnTo>
                  <a:lnTo>
                    <a:pt x="58" y="68"/>
                  </a:lnTo>
                  <a:lnTo>
                    <a:pt x="58" y="68"/>
                  </a:lnTo>
                  <a:lnTo>
                    <a:pt x="58" y="68"/>
                  </a:lnTo>
                  <a:lnTo>
                    <a:pt x="57" y="68"/>
                  </a:lnTo>
                  <a:lnTo>
                    <a:pt x="56" y="68"/>
                  </a:lnTo>
                  <a:lnTo>
                    <a:pt x="56" y="70"/>
                  </a:lnTo>
                  <a:lnTo>
                    <a:pt x="56" y="70"/>
                  </a:lnTo>
                  <a:lnTo>
                    <a:pt x="56" y="71"/>
                  </a:lnTo>
                  <a:lnTo>
                    <a:pt x="57" y="71"/>
                  </a:lnTo>
                  <a:lnTo>
                    <a:pt x="57" y="71"/>
                  </a:lnTo>
                  <a:lnTo>
                    <a:pt x="57" y="73"/>
                  </a:lnTo>
                  <a:lnTo>
                    <a:pt x="57" y="73"/>
                  </a:lnTo>
                  <a:close/>
                  <a:moveTo>
                    <a:pt x="52" y="93"/>
                  </a:moveTo>
                  <a:lnTo>
                    <a:pt x="52" y="92"/>
                  </a:lnTo>
                  <a:lnTo>
                    <a:pt x="52" y="90"/>
                  </a:lnTo>
                  <a:lnTo>
                    <a:pt x="52" y="90"/>
                  </a:lnTo>
                  <a:lnTo>
                    <a:pt x="52" y="90"/>
                  </a:lnTo>
                  <a:lnTo>
                    <a:pt x="50" y="89"/>
                  </a:lnTo>
                  <a:lnTo>
                    <a:pt x="49" y="88"/>
                  </a:lnTo>
                  <a:lnTo>
                    <a:pt x="49" y="86"/>
                  </a:lnTo>
                  <a:lnTo>
                    <a:pt x="48" y="88"/>
                  </a:lnTo>
                  <a:lnTo>
                    <a:pt x="48" y="88"/>
                  </a:lnTo>
                  <a:lnTo>
                    <a:pt x="46" y="86"/>
                  </a:lnTo>
                  <a:lnTo>
                    <a:pt x="46" y="86"/>
                  </a:lnTo>
                  <a:lnTo>
                    <a:pt x="45" y="86"/>
                  </a:lnTo>
                  <a:lnTo>
                    <a:pt x="43" y="86"/>
                  </a:lnTo>
                  <a:lnTo>
                    <a:pt x="43" y="86"/>
                  </a:lnTo>
                  <a:lnTo>
                    <a:pt x="42" y="86"/>
                  </a:lnTo>
                  <a:lnTo>
                    <a:pt x="41" y="86"/>
                  </a:lnTo>
                  <a:lnTo>
                    <a:pt x="39" y="86"/>
                  </a:lnTo>
                  <a:lnTo>
                    <a:pt x="39" y="86"/>
                  </a:lnTo>
                  <a:lnTo>
                    <a:pt x="38" y="88"/>
                  </a:lnTo>
                  <a:lnTo>
                    <a:pt x="39" y="88"/>
                  </a:lnTo>
                  <a:lnTo>
                    <a:pt x="39" y="88"/>
                  </a:lnTo>
                  <a:lnTo>
                    <a:pt x="39" y="88"/>
                  </a:lnTo>
                  <a:lnTo>
                    <a:pt x="41" y="88"/>
                  </a:lnTo>
                  <a:lnTo>
                    <a:pt x="41" y="89"/>
                  </a:lnTo>
                  <a:lnTo>
                    <a:pt x="41" y="89"/>
                  </a:lnTo>
                  <a:lnTo>
                    <a:pt x="42" y="90"/>
                  </a:lnTo>
                  <a:lnTo>
                    <a:pt x="42" y="90"/>
                  </a:lnTo>
                  <a:lnTo>
                    <a:pt x="43" y="92"/>
                  </a:lnTo>
                  <a:lnTo>
                    <a:pt x="43" y="93"/>
                  </a:lnTo>
                  <a:lnTo>
                    <a:pt x="43" y="94"/>
                  </a:lnTo>
                  <a:lnTo>
                    <a:pt x="43" y="94"/>
                  </a:lnTo>
                  <a:lnTo>
                    <a:pt x="45" y="96"/>
                  </a:lnTo>
                  <a:lnTo>
                    <a:pt x="45" y="96"/>
                  </a:lnTo>
                  <a:lnTo>
                    <a:pt x="45" y="97"/>
                  </a:lnTo>
                  <a:lnTo>
                    <a:pt x="45" y="97"/>
                  </a:lnTo>
                  <a:lnTo>
                    <a:pt x="46" y="98"/>
                  </a:lnTo>
                  <a:lnTo>
                    <a:pt x="46" y="98"/>
                  </a:lnTo>
                  <a:lnTo>
                    <a:pt x="48" y="100"/>
                  </a:lnTo>
                  <a:lnTo>
                    <a:pt x="48" y="100"/>
                  </a:lnTo>
                  <a:lnTo>
                    <a:pt x="48" y="100"/>
                  </a:lnTo>
                  <a:lnTo>
                    <a:pt x="48" y="101"/>
                  </a:lnTo>
                  <a:lnTo>
                    <a:pt x="49" y="101"/>
                  </a:lnTo>
                  <a:lnTo>
                    <a:pt x="49" y="100"/>
                  </a:lnTo>
                  <a:lnTo>
                    <a:pt x="50" y="100"/>
                  </a:lnTo>
                  <a:lnTo>
                    <a:pt x="50" y="100"/>
                  </a:lnTo>
                  <a:lnTo>
                    <a:pt x="50" y="100"/>
                  </a:lnTo>
                  <a:lnTo>
                    <a:pt x="50" y="98"/>
                  </a:lnTo>
                  <a:lnTo>
                    <a:pt x="50" y="98"/>
                  </a:lnTo>
                  <a:lnTo>
                    <a:pt x="50" y="98"/>
                  </a:lnTo>
                  <a:lnTo>
                    <a:pt x="52" y="97"/>
                  </a:lnTo>
                  <a:lnTo>
                    <a:pt x="52" y="97"/>
                  </a:lnTo>
                  <a:lnTo>
                    <a:pt x="53" y="96"/>
                  </a:lnTo>
                  <a:lnTo>
                    <a:pt x="52" y="93"/>
                  </a:lnTo>
                  <a:lnTo>
                    <a:pt x="52" y="93"/>
                  </a:lnTo>
                  <a:close/>
                  <a:moveTo>
                    <a:pt x="60" y="85"/>
                  </a:moveTo>
                  <a:lnTo>
                    <a:pt x="61" y="86"/>
                  </a:lnTo>
                  <a:lnTo>
                    <a:pt x="62" y="86"/>
                  </a:lnTo>
                  <a:lnTo>
                    <a:pt x="62" y="88"/>
                  </a:lnTo>
                  <a:lnTo>
                    <a:pt x="64" y="88"/>
                  </a:lnTo>
                  <a:lnTo>
                    <a:pt x="64" y="89"/>
                  </a:lnTo>
                  <a:lnTo>
                    <a:pt x="64" y="89"/>
                  </a:lnTo>
                  <a:lnTo>
                    <a:pt x="65" y="89"/>
                  </a:lnTo>
                  <a:lnTo>
                    <a:pt x="65" y="88"/>
                  </a:lnTo>
                  <a:lnTo>
                    <a:pt x="64" y="86"/>
                  </a:lnTo>
                  <a:lnTo>
                    <a:pt x="64" y="85"/>
                  </a:lnTo>
                  <a:lnTo>
                    <a:pt x="64" y="85"/>
                  </a:lnTo>
                  <a:lnTo>
                    <a:pt x="62" y="83"/>
                  </a:lnTo>
                  <a:lnTo>
                    <a:pt x="64" y="83"/>
                  </a:lnTo>
                  <a:lnTo>
                    <a:pt x="62" y="82"/>
                  </a:lnTo>
                  <a:lnTo>
                    <a:pt x="62" y="82"/>
                  </a:lnTo>
                  <a:lnTo>
                    <a:pt x="62" y="81"/>
                  </a:lnTo>
                  <a:lnTo>
                    <a:pt x="64" y="81"/>
                  </a:lnTo>
                  <a:lnTo>
                    <a:pt x="64" y="81"/>
                  </a:lnTo>
                  <a:lnTo>
                    <a:pt x="67" y="83"/>
                  </a:lnTo>
                  <a:lnTo>
                    <a:pt x="68" y="85"/>
                  </a:lnTo>
                  <a:lnTo>
                    <a:pt x="68" y="85"/>
                  </a:lnTo>
                  <a:lnTo>
                    <a:pt x="71" y="86"/>
                  </a:lnTo>
                  <a:lnTo>
                    <a:pt x="71" y="88"/>
                  </a:lnTo>
                  <a:lnTo>
                    <a:pt x="71" y="88"/>
                  </a:lnTo>
                  <a:lnTo>
                    <a:pt x="72" y="89"/>
                  </a:lnTo>
                  <a:lnTo>
                    <a:pt x="72" y="90"/>
                  </a:lnTo>
                  <a:lnTo>
                    <a:pt x="72" y="92"/>
                  </a:lnTo>
                  <a:lnTo>
                    <a:pt x="73" y="92"/>
                  </a:lnTo>
                  <a:lnTo>
                    <a:pt x="76" y="93"/>
                  </a:lnTo>
                  <a:lnTo>
                    <a:pt x="77" y="93"/>
                  </a:lnTo>
                  <a:lnTo>
                    <a:pt x="77" y="93"/>
                  </a:lnTo>
                  <a:lnTo>
                    <a:pt x="79" y="93"/>
                  </a:lnTo>
                  <a:lnTo>
                    <a:pt x="79" y="93"/>
                  </a:lnTo>
                  <a:lnTo>
                    <a:pt x="80" y="93"/>
                  </a:lnTo>
                  <a:lnTo>
                    <a:pt x="79" y="94"/>
                  </a:lnTo>
                  <a:lnTo>
                    <a:pt x="79" y="96"/>
                  </a:lnTo>
                  <a:lnTo>
                    <a:pt x="80" y="97"/>
                  </a:lnTo>
                  <a:lnTo>
                    <a:pt x="80" y="97"/>
                  </a:lnTo>
                  <a:lnTo>
                    <a:pt x="82" y="94"/>
                  </a:lnTo>
                  <a:lnTo>
                    <a:pt x="82" y="92"/>
                  </a:lnTo>
                  <a:lnTo>
                    <a:pt x="82" y="92"/>
                  </a:lnTo>
                  <a:lnTo>
                    <a:pt x="82" y="92"/>
                  </a:lnTo>
                  <a:lnTo>
                    <a:pt x="80" y="90"/>
                  </a:lnTo>
                  <a:lnTo>
                    <a:pt x="79" y="90"/>
                  </a:lnTo>
                  <a:lnTo>
                    <a:pt x="77" y="90"/>
                  </a:lnTo>
                  <a:lnTo>
                    <a:pt x="77" y="89"/>
                  </a:lnTo>
                  <a:lnTo>
                    <a:pt x="77" y="89"/>
                  </a:lnTo>
                  <a:lnTo>
                    <a:pt x="77" y="88"/>
                  </a:lnTo>
                  <a:lnTo>
                    <a:pt x="77" y="86"/>
                  </a:lnTo>
                  <a:lnTo>
                    <a:pt x="76" y="86"/>
                  </a:lnTo>
                  <a:lnTo>
                    <a:pt x="75" y="85"/>
                  </a:lnTo>
                  <a:lnTo>
                    <a:pt x="76" y="83"/>
                  </a:lnTo>
                  <a:lnTo>
                    <a:pt x="77" y="83"/>
                  </a:lnTo>
                  <a:lnTo>
                    <a:pt x="79" y="82"/>
                  </a:lnTo>
                  <a:lnTo>
                    <a:pt x="77" y="82"/>
                  </a:lnTo>
                  <a:lnTo>
                    <a:pt x="77" y="82"/>
                  </a:lnTo>
                  <a:lnTo>
                    <a:pt x="76" y="82"/>
                  </a:lnTo>
                  <a:lnTo>
                    <a:pt x="76" y="82"/>
                  </a:lnTo>
                  <a:lnTo>
                    <a:pt x="73" y="81"/>
                  </a:lnTo>
                  <a:lnTo>
                    <a:pt x="73" y="79"/>
                  </a:lnTo>
                  <a:lnTo>
                    <a:pt x="72" y="79"/>
                  </a:lnTo>
                  <a:lnTo>
                    <a:pt x="72" y="79"/>
                  </a:lnTo>
                  <a:lnTo>
                    <a:pt x="72" y="81"/>
                  </a:lnTo>
                  <a:lnTo>
                    <a:pt x="72" y="81"/>
                  </a:lnTo>
                  <a:lnTo>
                    <a:pt x="72" y="82"/>
                  </a:lnTo>
                  <a:lnTo>
                    <a:pt x="72" y="83"/>
                  </a:lnTo>
                  <a:lnTo>
                    <a:pt x="71" y="83"/>
                  </a:lnTo>
                  <a:lnTo>
                    <a:pt x="69" y="82"/>
                  </a:lnTo>
                  <a:lnTo>
                    <a:pt x="69" y="82"/>
                  </a:lnTo>
                  <a:lnTo>
                    <a:pt x="69" y="82"/>
                  </a:lnTo>
                  <a:lnTo>
                    <a:pt x="69" y="81"/>
                  </a:lnTo>
                  <a:lnTo>
                    <a:pt x="69" y="79"/>
                  </a:lnTo>
                  <a:lnTo>
                    <a:pt x="68" y="78"/>
                  </a:lnTo>
                  <a:lnTo>
                    <a:pt x="67" y="78"/>
                  </a:lnTo>
                  <a:lnTo>
                    <a:pt x="67" y="77"/>
                  </a:lnTo>
                  <a:lnTo>
                    <a:pt x="65" y="77"/>
                  </a:lnTo>
                  <a:lnTo>
                    <a:pt x="62" y="77"/>
                  </a:lnTo>
                  <a:lnTo>
                    <a:pt x="62" y="77"/>
                  </a:lnTo>
                  <a:lnTo>
                    <a:pt x="61" y="78"/>
                  </a:lnTo>
                  <a:lnTo>
                    <a:pt x="60" y="78"/>
                  </a:lnTo>
                  <a:lnTo>
                    <a:pt x="60" y="78"/>
                  </a:lnTo>
                  <a:lnTo>
                    <a:pt x="60" y="79"/>
                  </a:lnTo>
                  <a:lnTo>
                    <a:pt x="61" y="79"/>
                  </a:lnTo>
                  <a:lnTo>
                    <a:pt x="61" y="81"/>
                  </a:lnTo>
                  <a:lnTo>
                    <a:pt x="60" y="81"/>
                  </a:lnTo>
                  <a:lnTo>
                    <a:pt x="60" y="81"/>
                  </a:lnTo>
                  <a:lnTo>
                    <a:pt x="60" y="81"/>
                  </a:lnTo>
                  <a:lnTo>
                    <a:pt x="58" y="81"/>
                  </a:lnTo>
                  <a:lnTo>
                    <a:pt x="57" y="81"/>
                  </a:lnTo>
                  <a:lnTo>
                    <a:pt x="56" y="79"/>
                  </a:lnTo>
                  <a:lnTo>
                    <a:pt x="56" y="79"/>
                  </a:lnTo>
                  <a:lnTo>
                    <a:pt x="54" y="78"/>
                  </a:lnTo>
                  <a:lnTo>
                    <a:pt x="54" y="78"/>
                  </a:lnTo>
                  <a:lnTo>
                    <a:pt x="53" y="75"/>
                  </a:lnTo>
                  <a:lnTo>
                    <a:pt x="53" y="74"/>
                  </a:lnTo>
                  <a:lnTo>
                    <a:pt x="53" y="73"/>
                  </a:lnTo>
                  <a:lnTo>
                    <a:pt x="54" y="71"/>
                  </a:lnTo>
                  <a:lnTo>
                    <a:pt x="54" y="71"/>
                  </a:lnTo>
                  <a:lnTo>
                    <a:pt x="54" y="71"/>
                  </a:lnTo>
                  <a:lnTo>
                    <a:pt x="53" y="68"/>
                  </a:lnTo>
                  <a:lnTo>
                    <a:pt x="52" y="66"/>
                  </a:lnTo>
                  <a:lnTo>
                    <a:pt x="50" y="66"/>
                  </a:lnTo>
                  <a:lnTo>
                    <a:pt x="50" y="64"/>
                  </a:lnTo>
                  <a:lnTo>
                    <a:pt x="50" y="64"/>
                  </a:lnTo>
                  <a:lnTo>
                    <a:pt x="52" y="64"/>
                  </a:lnTo>
                  <a:lnTo>
                    <a:pt x="52" y="63"/>
                  </a:lnTo>
                  <a:lnTo>
                    <a:pt x="53" y="62"/>
                  </a:lnTo>
                  <a:lnTo>
                    <a:pt x="53" y="62"/>
                  </a:lnTo>
                  <a:lnTo>
                    <a:pt x="53" y="60"/>
                  </a:lnTo>
                  <a:lnTo>
                    <a:pt x="53" y="60"/>
                  </a:lnTo>
                  <a:lnTo>
                    <a:pt x="53" y="59"/>
                  </a:lnTo>
                  <a:lnTo>
                    <a:pt x="53" y="58"/>
                  </a:lnTo>
                  <a:lnTo>
                    <a:pt x="54" y="58"/>
                  </a:lnTo>
                  <a:lnTo>
                    <a:pt x="56" y="56"/>
                  </a:lnTo>
                  <a:lnTo>
                    <a:pt x="57" y="55"/>
                  </a:lnTo>
                  <a:lnTo>
                    <a:pt x="58" y="55"/>
                  </a:lnTo>
                  <a:lnTo>
                    <a:pt x="60" y="54"/>
                  </a:lnTo>
                  <a:lnTo>
                    <a:pt x="60" y="52"/>
                  </a:lnTo>
                  <a:lnTo>
                    <a:pt x="62" y="48"/>
                  </a:lnTo>
                  <a:lnTo>
                    <a:pt x="62" y="45"/>
                  </a:lnTo>
                  <a:lnTo>
                    <a:pt x="62" y="45"/>
                  </a:lnTo>
                  <a:lnTo>
                    <a:pt x="64" y="44"/>
                  </a:lnTo>
                  <a:lnTo>
                    <a:pt x="62" y="44"/>
                  </a:lnTo>
                  <a:lnTo>
                    <a:pt x="62" y="44"/>
                  </a:lnTo>
                  <a:lnTo>
                    <a:pt x="62" y="43"/>
                  </a:lnTo>
                  <a:lnTo>
                    <a:pt x="62" y="43"/>
                  </a:lnTo>
                  <a:lnTo>
                    <a:pt x="61" y="41"/>
                  </a:lnTo>
                  <a:lnTo>
                    <a:pt x="61" y="41"/>
                  </a:lnTo>
                  <a:lnTo>
                    <a:pt x="60" y="41"/>
                  </a:lnTo>
                  <a:lnTo>
                    <a:pt x="60" y="39"/>
                  </a:lnTo>
                  <a:lnTo>
                    <a:pt x="60" y="39"/>
                  </a:lnTo>
                  <a:lnTo>
                    <a:pt x="60" y="37"/>
                  </a:lnTo>
                  <a:lnTo>
                    <a:pt x="60" y="33"/>
                  </a:lnTo>
                  <a:lnTo>
                    <a:pt x="60" y="32"/>
                  </a:lnTo>
                  <a:lnTo>
                    <a:pt x="61" y="32"/>
                  </a:lnTo>
                  <a:lnTo>
                    <a:pt x="61" y="30"/>
                  </a:lnTo>
                  <a:lnTo>
                    <a:pt x="61" y="29"/>
                  </a:lnTo>
                  <a:lnTo>
                    <a:pt x="61" y="29"/>
                  </a:lnTo>
                  <a:lnTo>
                    <a:pt x="60" y="28"/>
                  </a:lnTo>
                  <a:lnTo>
                    <a:pt x="60" y="29"/>
                  </a:lnTo>
                  <a:lnTo>
                    <a:pt x="58" y="30"/>
                  </a:lnTo>
                  <a:lnTo>
                    <a:pt x="58" y="30"/>
                  </a:lnTo>
                  <a:lnTo>
                    <a:pt x="57" y="30"/>
                  </a:lnTo>
                  <a:lnTo>
                    <a:pt x="56" y="30"/>
                  </a:lnTo>
                  <a:lnTo>
                    <a:pt x="54" y="30"/>
                  </a:lnTo>
                  <a:lnTo>
                    <a:pt x="53" y="29"/>
                  </a:lnTo>
                  <a:lnTo>
                    <a:pt x="49" y="28"/>
                  </a:lnTo>
                  <a:lnTo>
                    <a:pt x="48" y="26"/>
                  </a:lnTo>
                  <a:lnTo>
                    <a:pt x="46" y="26"/>
                  </a:lnTo>
                  <a:lnTo>
                    <a:pt x="45" y="28"/>
                  </a:lnTo>
                  <a:lnTo>
                    <a:pt x="45" y="28"/>
                  </a:lnTo>
                  <a:lnTo>
                    <a:pt x="43" y="28"/>
                  </a:lnTo>
                  <a:lnTo>
                    <a:pt x="43" y="28"/>
                  </a:lnTo>
                  <a:lnTo>
                    <a:pt x="42" y="28"/>
                  </a:lnTo>
                  <a:lnTo>
                    <a:pt x="42" y="30"/>
                  </a:lnTo>
                  <a:lnTo>
                    <a:pt x="41" y="30"/>
                  </a:lnTo>
                  <a:lnTo>
                    <a:pt x="41" y="32"/>
                  </a:lnTo>
                  <a:lnTo>
                    <a:pt x="39" y="39"/>
                  </a:lnTo>
                  <a:lnTo>
                    <a:pt x="39" y="40"/>
                  </a:lnTo>
                  <a:lnTo>
                    <a:pt x="39" y="40"/>
                  </a:lnTo>
                  <a:lnTo>
                    <a:pt x="39" y="41"/>
                  </a:lnTo>
                  <a:lnTo>
                    <a:pt x="39" y="43"/>
                  </a:lnTo>
                  <a:lnTo>
                    <a:pt x="39" y="44"/>
                  </a:lnTo>
                  <a:lnTo>
                    <a:pt x="39" y="47"/>
                  </a:lnTo>
                  <a:lnTo>
                    <a:pt x="38" y="48"/>
                  </a:lnTo>
                  <a:lnTo>
                    <a:pt x="38" y="49"/>
                  </a:lnTo>
                  <a:lnTo>
                    <a:pt x="38" y="51"/>
                  </a:lnTo>
                  <a:lnTo>
                    <a:pt x="38" y="52"/>
                  </a:lnTo>
                  <a:lnTo>
                    <a:pt x="39" y="55"/>
                  </a:lnTo>
                  <a:lnTo>
                    <a:pt x="39" y="55"/>
                  </a:lnTo>
                  <a:lnTo>
                    <a:pt x="39" y="56"/>
                  </a:lnTo>
                  <a:lnTo>
                    <a:pt x="38" y="56"/>
                  </a:lnTo>
                  <a:lnTo>
                    <a:pt x="38" y="56"/>
                  </a:lnTo>
                  <a:lnTo>
                    <a:pt x="37" y="56"/>
                  </a:lnTo>
                  <a:lnTo>
                    <a:pt x="37" y="56"/>
                  </a:lnTo>
                  <a:lnTo>
                    <a:pt x="35" y="55"/>
                  </a:lnTo>
                  <a:lnTo>
                    <a:pt x="35" y="55"/>
                  </a:lnTo>
                  <a:lnTo>
                    <a:pt x="34" y="55"/>
                  </a:lnTo>
                  <a:lnTo>
                    <a:pt x="34" y="54"/>
                  </a:lnTo>
                  <a:lnTo>
                    <a:pt x="33" y="54"/>
                  </a:lnTo>
                  <a:lnTo>
                    <a:pt x="33" y="54"/>
                  </a:lnTo>
                  <a:lnTo>
                    <a:pt x="33" y="55"/>
                  </a:lnTo>
                  <a:lnTo>
                    <a:pt x="33" y="56"/>
                  </a:lnTo>
                  <a:lnTo>
                    <a:pt x="33" y="58"/>
                  </a:lnTo>
                  <a:lnTo>
                    <a:pt x="33" y="58"/>
                  </a:lnTo>
                  <a:lnTo>
                    <a:pt x="33" y="59"/>
                  </a:lnTo>
                  <a:lnTo>
                    <a:pt x="34" y="59"/>
                  </a:lnTo>
                  <a:lnTo>
                    <a:pt x="34" y="59"/>
                  </a:lnTo>
                  <a:lnTo>
                    <a:pt x="34" y="64"/>
                  </a:lnTo>
                  <a:lnTo>
                    <a:pt x="34" y="64"/>
                  </a:lnTo>
                  <a:lnTo>
                    <a:pt x="35" y="66"/>
                  </a:lnTo>
                  <a:lnTo>
                    <a:pt x="35" y="67"/>
                  </a:lnTo>
                  <a:lnTo>
                    <a:pt x="35" y="68"/>
                  </a:lnTo>
                  <a:lnTo>
                    <a:pt x="35" y="70"/>
                  </a:lnTo>
                  <a:lnTo>
                    <a:pt x="37" y="71"/>
                  </a:lnTo>
                  <a:lnTo>
                    <a:pt x="37" y="71"/>
                  </a:lnTo>
                  <a:lnTo>
                    <a:pt x="38" y="71"/>
                  </a:lnTo>
                  <a:lnTo>
                    <a:pt x="38" y="73"/>
                  </a:lnTo>
                  <a:lnTo>
                    <a:pt x="39" y="74"/>
                  </a:lnTo>
                  <a:lnTo>
                    <a:pt x="39" y="75"/>
                  </a:lnTo>
                  <a:lnTo>
                    <a:pt x="39" y="75"/>
                  </a:lnTo>
                  <a:lnTo>
                    <a:pt x="41" y="75"/>
                  </a:lnTo>
                  <a:lnTo>
                    <a:pt x="41" y="75"/>
                  </a:lnTo>
                  <a:lnTo>
                    <a:pt x="42" y="75"/>
                  </a:lnTo>
                  <a:lnTo>
                    <a:pt x="42" y="74"/>
                  </a:lnTo>
                  <a:lnTo>
                    <a:pt x="41" y="71"/>
                  </a:lnTo>
                  <a:lnTo>
                    <a:pt x="42" y="70"/>
                  </a:lnTo>
                  <a:lnTo>
                    <a:pt x="42" y="71"/>
                  </a:lnTo>
                  <a:lnTo>
                    <a:pt x="43" y="71"/>
                  </a:lnTo>
                  <a:lnTo>
                    <a:pt x="43" y="71"/>
                  </a:lnTo>
                  <a:lnTo>
                    <a:pt x="45" y="73"/>
                  </a:lnTo>
                  <a:lnTo>
                    <a:pt x="46" y="73"/>
                  </a:lnTo>
                  <a:lnTo>
                    <a:pt x="46" y="74"/>
                  </a:lnTo>
                  <a:lnTo>
                    <a:pt x="45" y="75"/>
                  </a:lnTo>
                  <a:lnTo>
                    <a:pt x="42" y="77"/>
                  </a:lnTo>
                  <a:lnTo>
                    <a:pt x="42" y="78"/>
                  </a:lnTo>
                  <a:lnTo>
                    <a:pt x="42" y="78"/>
                  </a:lnTo>
                  <a:lnTo>
                    <a:pt x="42" y="81"/>
                  </a:lnTo>
                  <a:lnTo>
                    <a:pt x="42" y="82"/>
                  </a:lnTo>
                  <a:lnTo>
                    <a:pt x="43" y="82"/>
                  </a:lnTo>
                  <a:lnTo>
                    <a:pt x="45" y="82"/>
                  </a:lnTo>
                  <a:lnTo>
                    <a:pt x="45" y="83"/>
                  </a:lnTo>
                  <a:lnTo>
                    <a:pt x="46" y="83"/>
                  </a:lnTo>
                  <a:lnTo>
                    <a:pt x="48" y="83"/>
                  </a:lnTo>
                  <a:lnTo>
                    <a:pt x="49" y="85"/>
                  </a:lnTo>
                  <a:lnTo>
                    <a:pt x="50" y="85"/>
                  </a:lnTo>
                  <a:lnTo>
                    <a:pt x="52" y="83"/>
                  </a:lnTo>
                  <a:lnTo>
                    <a:pt x="52" y="82"/>
                  </a:lnTo>
                  <a:lnTo>
                    <a:pt x="52" y="82"/>
                  </a:lnTo>
                  <a:lnTo>
                    <a:pt x="53" y="81"/>
                  </a:lnTo>
                  <a:lnTo>
                    <a:pt x="54" y="81"/>
                  </a:lnTo>
                  <a:lnTo>
                    <a:pt x="54" y="81"/>
                  </a:lnTo>
                  <a:lnTo>
                    <a:pt x="54" y="81"/>
                  </a:lnTo>
                  <a:lnTo>
                    <a:pt x="58" y="82"/>
                  </a:lnTo>
                  <a:lnTo>
                    <a:pt x="60" y="85"/>
                  </a:lnTo>
                  <a:close/>
                  <a:moveTo>
                    <a:pt x="38" y="101"/>
                  </a:moveTo>
                  <a:lnTo>
                    <a:pt x="37" y="101"/>
                  </a:lnTo>
                  <a:lnTo>
                    <a:pt x="37" y="101"/>
                  </a:lnTo>
                  <a:lnTo>
                    <a:pt x="35" y="101"/>
                  </a:lnTo>
                  <a:lnTo>
                    <a:pt x="35" y="101"/>
                  </a:lnTo>
                  <a:lnTo>
                    <a:pt x="34" y="100"/>
                  </a:lnTo>
                  <a:lnTo>
                    <a:pt x="34" y="100"/>
                  </a:lnTo>
                  <a:lnTo>
                    <a:pt x="34" y="100"/>
                  </a:lnTo>
                  <a:lnTo>
                    <a:pt x="34" y="100"/>
                  </a:lnTo>
                  <a:lnTo>
                    <a:pt x="34" y="100"/>
                  </a:lnTo>
                  <a:lnTo>
                    <a:pt x="34" y="100"/>
                  </a:lnTo>
                  <a:lnTo>
                    <a:pt x="34" y="100"/>
                  </a:lnTo>
                  <a:lnTo>
                    <a:pt x="34" y="101"/>
                  </a:lnTo>
                  <a:lnTo>
                    <a:pt x="34" y="101"/>
                  </a:lnTo>
                  <a:lnTo>
                    <a:pt x="34" y="102"/>
                  </a:lnTo>
                  <a:lnTo>
                    <a:pt x="35" y="102"/>
                  </a:lnTo>
                  <a:lnTo>
                    <a:pt x="35" y="104"/>
                  </a:lnTo>
                  <a:lnTo>
                    <a:pt x="37" y="102"/>
                  </a:lnTo>
                  <a:lnTo>
                    <a:pt x="38" y="102"/>
                  </a:lnTo>
                  <a:lnTo>
                    <a:pt x="38" y="102"/>
                  </a:lnTo>
                  <a:lnTo>
                    <a:pt x="39" y="102"/>
                  </a:lnTo>
                  <a:lnTo>
                    <a:pt x="38" y="101"/>
                  </a:lnTo>
                  <a:lnTo>
                    <a:pt x="38" y="101"/>
                  </a:lnTo>
                  <a:close/>
                  <a:moveTo>
                    <a:pt x="38" y="83"/>
                  </a:moveTo>
                  <a:lnTo>
                    <a:pt x="38" y="83"/>
                  </a:lnTo>
                  <a:lnTo>
                    <a:pt x="37" y="82"/>
                  </a:lnTo>
                  <a:lnTo>
                    <a:pt x="37" y="82"/>
                  </a:lnTo>
                  <a:lnTo>
                    <a:pt x="37" y="82"/>
                  </a:lnTo>
                  <a:lnTo>
                    <a:pt x="35" y="82"/>
                  </a:lnTo>
                  <a:lnTo>
                    <a:pt x="37" y="83"/>
                  </a:lnTo>
                  <a:lnTo>
                    <a:pt x="38" y="83"/>
                  </a:lnTo>
                  <a:close/>
                  <a:moveTo>
                    <a:pt x="49" y="171"/>
                  </a:moveTo>
                  <a:lnTo>
                    <a:pt x="49" y="172"/>
                  </a:lnTo>
                  <a:lnTo>
                    <a:pt x="48" y="171"/>
                  </a:lnTo>
                  <a:lnTo>
                    <a:pt x="46" y="171"/>
                  </a:lnTo>
                  <a:lnTo>
                    <a:pt x="45" y="172"/>
                  </a:lnTo>
                  <a:lnTo>
                    <a:pt x="45" y="172"/>
                  </a:lnTo>
                  <a:lnTo>
                    <a:pt x="45" y="172"/>
                  </a:lnTo>
                  <a:lnTo>
                    <a:pt x="46" y="172"/>
                  </a:lnTo>
                  <a:lnTo>
                    <a:pt x="48" y="172"/>
                  </a:lnTo>
                  <a:lnTo>
                    <a:pt x="49" y="172"/>
                  </a:lnTo>
                  <a:lnTo>
                    <a:pt x="49" y="173"/>
                  </a:lnTo>
                  <a:lnTo>
                    <a:pt x="50" y="172"/>
                  </a:lnTo>
                  <a:lnTo>
                    <a:pt x="50" y="172"/>
                  </a:lnTo>
                  <a:lnTo>
                    <a:pt x="50" y="172"/>
                  </a:lnTo>
                  <a:lnTo>
                    <a:pt x="49" y="171"/>
                  </a:lnTo>
                  <a:close/>
                  <a:moveTo>
                    <a:pt x="99" y="158"/>
                  </a:moveTo>
                  <a:lnTo>
                    <a:pt x="99" y="160"/>
                  </a:lnTo>
                  <a:lnTo>
                    <a:pt x="99" y="160"/>
                  </a:lnTo>
                  <a:lnTo>
                    <a:pt x="101" y="161"/>
                  </a:lnTo>
                  <a:lnTo>
                    <a:pt x="101" y="161"/>
                  </a:lnTo>
                  <a:lnTo>
                    <a:pt x="101" y="158"/>
                  </a:lnTo>
                  <a:lnTo>
                    <a:pt x="99" y="158"/>
                  </a:lnTo>
                  <a:close/>
                  <a:moveTo>
                    <a:pt x="109" y="153"/>
                  </a:moveTo>
                  <a:lnTo>
                    <a:pt x="109" y="151"/>
                  </a:lnTo>
                  <a:lnTo>
                    <a:pt x="109" y="151"/>
                  </a:lnTo>
                  <a:lnTo>
                    <a:pt x="107" y="150"/>
                  </a:lnTo>
                  <a:lnTo>
                    <a:pt x="107" y="150"/>
                  </a:lnTo>
                  <a:lnTo>
                    <a:pt x="107" y="147"/>
                  </a:lnTo>
                  <a:lnTo>
                    <a:pt x="107" y="146"/>
                  </a:lnTo>
                  <a:lnTo>
                    <a:pt x="107" y="145"/>
                  </a:lnTo>
                  <a:lnTo>
                    <a:pt x="107" y="143"/>
                  </a:lnTo>
                  <a:lnTo>
                    <a:pt x="106" y="142"/>
                  </a:lnTo>
                  <a:lnTo>
                    <a:pt x="105" y="142"/>
                  </a:lnTo>
                  <a:lnTo>
                    <a:pt x="105" y="142"/>
                  </a:lnTo>
                  <a:lnTo>
                    <a:pt x="105" y="142"/>
                  </a:lnTo>
                  <a:lnTo>
                    <a:pt x="105" y="141"/>
                  </a:lnTo>
                  <a:lnTo>
                    <a:pt x="106" y="141"/>
                  </a:lnTo>
                  <a:lnTo>
                    <a:pt x="106" y="139"/>
                  </a:lnTo>
                  <a:lnTo>
                    <a:pt x="106" y="138"/>
                  </a:lnTo>
                  <a:lnTo>
                    <a:pt x="105" y="137"/>
                  </a:lnTo>
                  <a:lnTo>
                    <a:pt x="105" y="137"/>
                  </a:lnTo>
                  <a:lnTo>
                    <a:pt x="105" y="134"/>
                  </a:lnTo>
                  <a:lnTo>
                    <a:pt x="103" y="134"/>
                  </a:lnTo>
                  <a:lnTo>
                    <a:pt x="103" y="134"/>
                  </a:lnTo>
                  <a:lnTo>
                    <a:pt x="102" y="132"/>
                  </a:lnTo>
                  <a:lnTo>
                    <a:pt x="102" y="131"/>
                  </a:lnTo>
                  <a:lnTo>
                    <a:pt x="99" y="130"/>
                  </a:lnTo>
                  <a:lnTo>
                    <a:pt x="98" y="128"/>
                  </a:lnTo>
                  <a:lnTo>
                    <a:pt x="96" y="128"/>
                  </a:lnTo>
                  <a:lnTo>
                    <a:pt x="96" y="130"/>
                  </a:lnTo>
                  <a:lnTo>
                    <a:pt x="98" y="134"/>
                  </a:lnTo>
                  <a:lnTo>
                    <a:pt x="98" y="135"/>
                  </a:lnTo>
                  <a:lnTo>
                    <a:pt x="96" y="138"/>
                  </a:lnTo>
                  <a:lnTo>
                    <a:pt x="95" y="138"/>
                  </a:lnTo>
                  <a:lnTo>
                    <a:pt x="94" y="137"/>
                  </a:lnTo>
                  <a:lnTo>
                    <a:pt x="94" y="137"/>
                  </a:lnTo>
                  <a:lnTo>
                    <a:pt x="94" y="138"/>
                  </a:lnTo>
                  <a:lnTo>
                    <a:pt x="94" y="139"/>
                  </a:lnTo>
                  <a:lnTo>
                    <a:pt x="92" y="139"/>
                  </a:lnTo>
                  <a:lnTo>
                    <a:pt x="91" y="138"/>
                  </a:lnTo>
                  <a:lnTo>
                    <a:pt x="90" y="138"/>
                  </a:lnTo>
                  <a:lnTo>
                    <a:pt x="90" y="138"/>
                  </a:lnTo>
                  <a:lnTo>
                    <a:pt x="90" y="139"/>
                  </a:lnTo>
                  <a:lnTo>
                    <a:pt x="88" y="141"/>
                  </a:lnTo>
                  <a:lnTo>
                    <a:pt x="88" y="142"/>
                  </a:lnTo>
                  <a:lnTo>
                    <a:pt x="87" y="143"/>
                  </a:lnTo>
                  <a:lnTo>
                    <a:pt x="86" y="142"/>
                  </a:lnTo>
                  <a:lnTo>
                    <a:pt x="84" y="142"/>
                  </a:lnTo>
                  <a:lnTo>
                    <a:pt x="84" y="142"/>
                  </a:lnTo>
                  <a:lnTo>
                    <a:pt x="84" y="143"/>
                  </a:lnTo>
                  <a:lnTo>
                    <a:pt x="83" y="145"/>
                  </a:lnTo>
                  <a:lnTo>
                    <a:pt x="83" y="146"/>
                  </a:lnTo>
                  <a:lnTo>
                    <a:pt x="83" y="146"/>
                  </a:lnTo>
                  <a:lnTo>
                    <a:pt x="82" y="146"/>
                  </a:lnTo>
                  <a:lnTo>
                    <a:pt x="80" y="147"/>
                  </a:lnTo>
                  <a:lnTo>
                    <a:pt x="79" y="147"/>
                  </a:lnTo>
                  <a:lnTo>
                    <a:pt x="77" y="149"/>
                  </a:lnTo>
                  <a:lnTo>
                    <a:pt x="77" y="147"/>
                  </a:lnTo>
                  <a:lnTo>
                    <a:pt x="79" y="147"/>
                  </a:lnTo>
                  <a:lnTo>
                    <a:pt x="79" y="146"/>
                  </a:lnTo>
                  <a:lnTo>
                    <a:pt x="79" y="145"/>
                  </a:lnTo>
                  <a:lnTo>
                    <a:pt x="79" y="143"/>
                  </a:lnTo>
                  <a:lnTo>
                    <a:pt x="77" y="142"/>
                  </a:lnTo>
                  <a:lnTo>
                    <a:pt x="76" y="142"/>
                  </a:lnTo>
                  <a:lnTo>
                    <a:pt x="75" y="142"/>
                  </a:lnTo>
                  <a:lnTo>
                    <a:pt x="75" y="141"/>
                  </a:lnTo>
                  <a:lnTo>
                    <a:pt x="73" y="141"/>
                  </a:lnTo>
                  <a:lnTo>
                    <a:pt x="73" y="142"/>
                  </a:lnTo>
                  <a:lnTo>
                    <a:pt x="73" y="142"/>
                  </a:lnTo>
                  <a:lnTo>
                    <a:pt x="72" y="142"/>
                  </a:lnTo>
                  <a:lnTo>
                    <a:pt x="71" y="143"/>
                  </a:lnTo>
                  <a:lnTo>
                    <a:pt x="69" y="143"/>
                  </a:lnTo>
                  <a:lnTo>
                    <a:pt x="69" y="143"/>
                  </a:lnTo>
                  <a:lnTo>
                    <a:pt x="69" y="145"/>
                  </a:lnTo>
                  <a:lnTo>
                    <a:pt x="69" y="145"/>
                  </a:lnTo>
                  <a:lnTo>
                    <a:pt x="69" y="146"/>
                  </a:lnTo>
                  <a:lnTo>
                    <a:pt x="69" y="146"/>
                  </a:lnTo>
                  <a:lnTo>
                    <a:pt x="68" y="147"/>
                  </a:lnTo>
                  <a:lnTo>
                    <a:pt x="67" y="147"/>
                  </a:lnTo>
                  <a:lnTo>
                    <a:pt x="65" y="147"/>
                  </a:lnTo>
                  <a:lnTo>
                    <a:pt x="64" y="147"/>
                  </a:lnTo>
                  <a:lnTo>
                    <a:pt x="62" y="149"/>
                  </a:lnTo>
                  <a:lnTo>
                    <a:pt x="61" y="149"/>
                  </a:lnTo>
                  <a:lnTo>
                    <a:pt x="60" y="149"/>
                  </a:lnTo>
                  <a:lnTo>
                    <a:pt x="58" y="151"/>
                  </a:lnTo>
                  <a:lnTo>
                    <a:pt x="58" y="151"/>
                  </a:lnTo>
                  <a:lnTo>
                    <a:pt x="58" y="153"/>
                  </a:lnTo>
                  <a:lnTo>
                    <a:pt x="58" y="156"/>
                  </a:lnTo>
                  <a:lnTo>
                    <a:pt x="57" y="157"/>
                  </a:lnTo>
                  <a:lnTo>
                    <a:pt x="57" y="158"/>
                  </a:lnTo>
                  <a:lnTo>
                    <a:pt x="57" y="160"/>
                  </a:lnTo>
                  <a:lnTo>
                    <a:pt x="57" y="161"/>
                  </a:lnTo>
                  <a:lnTo>
                    <a:pt x="58" y="161"/>
                  </a:lnTo>
                  <a:lnTo>
                    <a:pt x="58" y="161"/>
                  </a:lnTo>
                  <a:lnTo>
                    <a:pt x="60" y="161"/>
                  </a:lnTo>
                  <a:lnTo>
                    <a:pt x="60" y="160"/>
                  </a:lnTo>
                  <a:lnTo>
                    <a:pt x="60" y="158"/>
                  </a:lnTo>
                  <a:lnTo>
                    <a:pt x="61" y="156"/>
                  </a:lnTo>
                  <a:lnTo>
                    <a:pt x="62" y="154"/>
                  </a:lnTo>
                  <a:lnTo>
                    <a:pt x="62" y="153"/>
                  </a:lnTo>
                  <a:lnTo>
                    <a:pt x="62" y="153"/>
                  </a:lnTo>
                  <a:lnTo>
                    <a:pt x="64" y="151"/>
                  </a:lnTo>
                  <a:lnTo>
                    <a:pt x="65" y="151"/>
                  </a:lnTo>
                  <a:lnTo>
                    <a:pt x="67" y="151"/>
                  </a:lnTo>
                  <a:lnTo>
                    <a:pt x="67" y="154"/>
                  </a:lnTo>
                  <a:lnTo>
                    <a:pt x="67" y="154"/>
                  </a:lnTo>
                  <a:lnTo>
                    <a:pt x="68" y="154"/>
                  </a:lnTo>
                  <a:lnTo>
                    <a:pt x="69" y="154"/>
                  </a:lnTo>
                  <a:lnTo>
                    <a:pt x="69" y="153"/>
                  </a:lnTo>
                  <a:lnTo>
                    <a:pt x="69" y="151"/>
                  </a:lnTo>
                  <a:lnTo>
                    <a:pt x="71" y="153"/>
                  </a:lnTo>
                  <a:lnTo>
                    <a:pt x="71" y="153"/>
                  </a:lnTo>
                  <a:lnTo>
                    <a:pt x="71" y="154"/>
                  </a:lnTo>
                  <a:lnTo>
                    <a:pt x="71" y="154"/>
                  </a:lnTo>
                  <a:lnTo>
                    <a:pt x="72" y="154"/>
                  </a:lnTo>
                  <a:lnTo>
                    <a:pt x="73" y="156"/>
                  </a:lnTo>
                  <a:lnTo>
                    <a:pt x="75" y="153"/>
                  </a:lnTo>
                  <a:lnTo>
                    <a:pt x="75" y="151"/>
                  </a:lnTo>
                  <a:lnTo>
                    <a:pt x="75" y="151"/>
                  </a:lnTo>
                  <a:lnTo>
                    <a:pt x="75" y="151"/>
                  </a:lnTo>
                  <a:lnTo>
                    <a:pt x="75" y="150"/>
                  </a:lnTo>
                  <a:lnTo>
                    <a:pt x="76" y="150"/>
                  </a:lnTo>
                  <a:lnTo>
                    <a:pt x="76" y="150"/>
                  </a:lnTo>
                  <a:lnTo>
                    <a:pt x="77" y="151"/>
                  </a:lnTo>
                  <a:lnTo>
                    <a:pt x="77" y="151"/>
                  </a:lnTo>
                  <a:lnTo>
                    <a:pt x="80" y="153"/>
                  </a:lnTo>
                  <a:lnTo>
                    <a:pt x="82" y="153"/>
                  </a:lnTo>
                  <a:lnTo>
                    <a:pt x="83" y="156"/>
                  </a:lnTo>
                  <a:lnTo>
                    <a:pt x="83" y="156"/>
                  </a:lnTo>
                  <a:lnTo>
                    <a:pt x="83" y="157"/>
                  </a:lnTo>
                  <a:lnTo>
                    <a:pt x="83" y="157"/>
                  </a:lnTo>
                  <a:lnTo>
                    <a:pt x="82" y="157"/>
                  </a:lnTo>
                  <a:lnTo>
                    <a:pt x="82" y="158"/>
                  </a:lnTo>
                  <a:lnTo>
                    <a:pt x="80" y="158"/>
                  </a:lnTo>
                  <a:lnTo>
                    <a:pt x="80" y="160"/>
                  </a:lnTo>
                  <a:lnTo>
                    <a:pt x="80" y="161"/>
                  </a:lnTo>
                  <a:lnTo>
                    <a:pt x="80" y="161"/>
                  </a:lnTo>
                  <a:lnTo>
                    <a:pt x="80" y="164"/>
                  </a:lnTo>
                  <a:lnTo>
                    <a:pt x="80" y="165"/>
                  </a:lnTo>
                  <a:lnTo>
                    <a:pt x="82" y="166"/>
                  </a:lnTo>
                  <a:lnTo>
                    <a:pt x="83" y="169"/>
                  </a:lnTo>
                  <a:lnTo>
                    <a:pt x="84" y="171"/>
                  </a:lnTo>
                  <a:lnTo>
                    <a:pt x="87" y="172"/>
                  </a:lnTo>
                  <a:lnTo>
                    <a:pt x="91" y="173"/>
                  </a:lnTo>
                  <a:lnTo>
                    <a:pt x="91" y="173"/>
                  </a:lnTo>
                  <a:lnTo>
                    <a:pt x="92" y="173"/>
                  </a:lnTo>
                  <a:lnTo>
                    <a:pt x="92" y="172"/>
                  </a:lnTo>
                  <a:lnTo>
                    <a:pt x="94" y="171"/>
                  </a:lnTo>
                  <a:lnTo>
                    <a:pt x="94" y="171"/>
                  </a:lnTo>
                  <a:lnTo>
                    <a:pt x="94" y="171"/>
                  </a:lnTo>
                  <a:lnTo>
                    <a:pt x="95" y="171"/>
                  </a:lnTo>
                  <a:lnTo>
                    <a:pt x="95" y="172"/>
                  </a:lnTo>
                  <a:lnTo>
                    <a:pt x="94" y="173"/>
                  </a:lnTo>
                  <a:lnTo>
                    <a:pt x="94" y="175"/>
                  </a:lnTo>
                  <a:lnTo>
                    <a:pt x="95" y="176"/>
                  </a:lnTo>
                  <a:lnTo>
                    <a:pt x="95" y="176"/>
                  </a:lnTo>
                  <a:lnTo>
                    <a:pt x="96" y="175"/>
                  </a:lnTo>
                  <a:lnTo>
                    <a:pt x="98" y="173"/>
                  </a:lnTo>
                  <a:lnTo>
                    <a:pt x="99" y="172"/>
                  </a:lnTo>
                  <a:lnTo>
                    <a:pt x="99" y="169"/>
                  </a:lnTo>
                  <a:lnTo>
                    <a:pt x="98" y="166"/>
                  </a:lnTo>
                  <a:lnTo>
                    <a:pt x="98" y="165"/>
                  </a:lnTo>
                  <a:lnTo>
                    <a:pt x="96" y="165"/>
                  </a:lnTo>
                  <a:lnTo>
                    <a:pt x="96" y="165"/>
                  </a:lnTo>
                  <a:lnTo>
                    <a:pt x="95" y="164"/>
                  </a:lnTo>
                  <a:lnTo>
                    <a:pt x="96" y="162"/>
                  </a:lnTo>
                  <a:lnTo>
                    <a:pt x="96" y="161"/>
                  </a:lnTo>
                  <a:lnTo>
                    <a:pt x="98" y="160"/>
                  </a:lnTo>
                  <a:lnTo>
                    <a:pt x="99" y="158"/>
                  </a:lnTo>
                  <a:lnTo>
                    <a:pt x="99" y="158"/>
                  </a:lnTo>
                  <a:lnTo>
                    <a:pt x="99" y="157"/>
                  </a:lnTo>
                  <a:lnTo>
                    <a:pt x="99" y="157"/>
                  </a:lnTo>
                  <a:lnTo>
                    <a:pt x="101" y="157"/>
                  </a:lnTo>
                  <a:lnTo>
                    <a:pt x="101" y="157"/>
                  </a:lnTo>
                  <a:lnTo>
                    <a:pt x="102" y="158"/>
                  </a:lnTo>
                  <a:lnTo>
                    <a:pt x="102" y="160"/>
                  </a:lnTo>
                  <a:lnTo>
                    <a:pt x="103" y="161"/>
                  </a:lnTo>
                  <a:lnTo>
                    <a:pt x="103" y="162"/>
                  </a:lnTo>
                  <a:lnTo>
                    <a:pt x="103" y="164"/>
                  </a:lnTo>
                  <a:lnTo>
                    <a:pt x="105" y="166"/>
                  </a:lnTo>
                  <a:lnTo>
                    <a:pt x="105" y="166"/>
                  </a:lnTo>
                  <a:lnTo>
                    <a:pt x="105" y="168"/>
                  </a:lnTo>
                  <a:lnTo>
                    <a:pt x="106" y="166"/>
                  </a:lnTo>
                  <a:lnTo>
                    <a:pt x="106" y="164"/>
                  </a:lnTo>
                  <a:lnTo>
                    <a:pt x="105" y="162"/>
                  </a:lnTo>
                  <a:lnTo>
                    <a:pt x="105" y="161"/>
                  </a:lnTo>
                  <a:lnTo>
                    <a:pt x="106" y="161"/>
                  </a:lnTo>
                  <a:lnTo>
                    <a:pt x="107" y="160"/>
                  </a:lnTo>
                  <a:lnTo>
                    <a:pt x="109" y="158"/>
                  </a:lnTo>
                  <a:lnTo>
                    <a:pt x="110" y="157"/>
                  </a:lnTo>
                  <a:lnTo>
                    <a:pt x="110" y="157"/>
                  </a:lnTo>
                  <a:lnTo>
                    <a:pt x="110" y="154"/>
                  </a:lnTo>
                  <a:lnTo>
                    <a:pt x="109" y="153"/>
                  </a:lnTo>
                  <a:close/>
                  <a:moveTo>
                    <a:pt x="57" y="78"/>
                  </a:moveTo>
                  <a:lnTo>
                    <a:pt x="60" y="81"/>
                  </a:lnTo>
                  <a:lnTo>
                    <a:pt x="60" y="79"/>
                  </a:lnTo>
                  <a:lnTo>
                    <a:pt x="57" y="78"/>
                  </a:lnTo>
                  <a:lnTo>
                    <a:pt x="57" y="78"/>
                  </a:lnTo>
                  <a:lnTo>
                    <a:pt x="57" y="78"/>
                  </a:lnTo>
                  <a:lnTo>
                    <a:pt x="57" y="78"/>
                  </a:lnTo>
                  <a:close/>
                  <a:moveTo>
                    <a:pt x="68" y="156"/>
                  </a:moveTo>
                  <a:lnTo>
                    <a:pt x="68" y="156"/>
                  </a:lnTo>
                  <a:lnTo>
                    <a:pt x="67" y="156"/>
                  </a:lnTo>
                  <a:lnTo>
                    <a:pt x="67" y="156"/>
                  </a:lnTo>
                  <a:lnTo>
                    <a:pt x="67" y="157"/>
                  </a:lnTo>
                  <a:lnTo>
                    <a:pt x="67" y="157"/>
                  </a:lnTo>
                  <a:lnTo>
                    <a:pt x="68" y="156"/>
                  </a:lnTo>
                  <a:lnTo>
                    <a:pt x="68" y="156"/>
                  </a:lnTo>
                  <a:lnTo>
                    <a:pt x="68" y="156"/>
                  </a:lnTo>
                  <a:lnTo>
                    <a:pt x="68" y="156"/>
                  </a:lnTo>
                  <a:close/>
                  <a:moveTo>
                    <a:pt x="80" y="85"/>
                  </a:moveTo>
                  <a:lnTo>
                    <a:pt x="82" y="86"/>
                  </a:lnTo>
                  <a:lnTo>
                    <a:pt x="83" y="85"/>
                  </a:lnTo>
                  <a:lnTo>
                    <a:pt x="83" y="85"/>
                  </a:lnTo>
                  <a:lnTo>
                    <a:pt x="84" y="85"/>
                  </a:lnTo>
                  <a:lnTo>
                    <a:pt x="84" y="85"/>
                  </a:lnTo>
                  <a:lnTo>
                    <a:pt x="84" y="83"/>
                  </a:lnTo>
                  <a:lnTo>
                    <a:pt x="84" y="83"/>
                  </a:lnTo>
                  <a:lnTo>
                    <a:pt x="84" y="82"/>
                  </a:lnTo>
                  <a:lnTo>
                    <a:pt x="84" y="81"/>
                  </a:lnTo>
                  <a:lnTo>
                    <a:pt x="84" y="81"/>
                  </a:lnTo>
                  <a:lnTo>
                    <a:pt x="83" y="79"/>
                  </a:lnTo>
                  <a:lnTo>
                    <a:pt x="83" y="79"/>
                  </a:lnTo>
                  <a:lnTo>
                    <a:pt x="82" y="79"/>
                  </a:lnTo>
                  <a:lnTo>
                    <a:pt x="82" y="81"/>
                  </a:lnTo>
                  <a:lnTo>
                    <a:pt x="82" y="82"/>
                  </a:lnTo>
                  <a:lnTo>
                    <a:pt x="80" y="85"/>
                  </a:lnTo>
                  <a:lnTo>
                    <a:pt x="80" y="85"/>
                  </a:lnTo>
                  <a:close/>
                  <a:moveTo>
                    <a:pt x="58" y="162"/>
                  </a:moveTo>
                  <a:lnTo>
                    <a:pt x="57" y="164"/>
                  </a:lnTo>
                  <a:lnTo>
                    <a:pt x="56" y="164"/>
                  </a:lnTo>
                  <a:lnTo>
                    <a:pt x="56" y="165"/>
                  </a:lnTo>
                  <a:lnTo>
                    <a:pt x="56" y="165"/>
                  </a:lnTo>
                  <a:lnTo>
                    <a:pt x="56" y="165"/>
                  </a:lnTo>
                  <a:lnTo>
                    <a:pt x="57" y="166"/>
                  </a:lnTo>
                  <a:lnTo>
                    <a:pt x="57" y="166"/>
                  </a:lnTo>
                  <a:lnTo>
                    <a:pt x="58" y="166"/>
                  </a:lnTo>
                  <a:lnTo>
                    <a:pt x="60" y="166"/>
                  </a:lnTo>
                  <a:lnTo>
                    <a:pt x="60" y="165"/>
                  </a:lnTo>
                  <a:lnTo>
                    <a:pt x="61" y="165"/>
                  </a:lnTo>
                  <a:lnTo>
                    <a:pt x="61" y="164"/>
                  </a:lnTo>
                  <a:lnTo>
                    <a:pt x="58" y="162"/>
                  </a:lnTo>
                  <a:close/>
                  <a:moveTo>
                    <a:pt x="52" y="19"/>
                  </a:moveTo>
                  <a:lnTo>
                    <a:pt x="52" y="19"/>
                  </a:lnTo>
                  <a:lnTo>
                    <a:pt x="52" y="18"/>
                  </a:lnTo>
                  <a:lnTo>
                    <a:pt x="50" y="18"/>
                  </a:lnTo>
                  <a:lnTo>
                    <a:pt x="50" y="18"/>
                  </a:lnTo>
                  <a:lnTo>
                    <a:pt x="50" y="18"/>
                  </a:lnTo>
                  <a:lnTo>
                    <a:pt x="50" y="18"/>
                  </a:lnTo>
                  <a:lnTo>
                    <a:pt x="52" y="19"/>
                  </a:lnTo>
                  <a:close/>
                  <a:moveTo>
                    <a:pt x="56" y="2"/>
                  </a:moveTo>
                  <a:lnTo>
                    <a:pt x="56" y="0"/>
                  </a:lnTo>
                  <a:lnTo>
                    <a:pt x="56" y="0"/>
                  </a:lnTo>
                  <a:lnTo>
                    <a:pt x="56" y="2"/>
                  </a:lnTo>
                  <a:lnTo>
                    <a:pt x="56" y="2"/>
                  </a:lnTo>
                  <a:lnTo>
                    <a:pt x="56" y="2"/>
                  </a:lnTo>
                  <a:lnTo>
                    <a:pt x="56" y="2"/>
                  </a:lnTo>
                  <a:close/>
                  <a:moveTo>
                    <a:pt x="56" y="24"/>
                  </a:moveTo>
                  <a:lnTo>
                    <a:pt x="56" y="24"/>
                  </a:lnTo>
                  <a:lnTo>
                    <a:pt x="56" y="25"/>
                  </a:lnTo>
                  <a:lnTo>
                    <a:pt x="57" y="24"/>
                  </a:lnTo>
                  <a:lnTo>
                    <a:pt x="57" y="24"/>
                  </a:lnTo>
                  <a:lnTo>
                    <a:pt x="57" y="22"/>
                  </a:lnTo>
                  <a:lnTo>
                    <a:pt x="56" y="22"/>
                  </a:lnTo>
                  <a:lnTo>
                    <a:pt x="56" y="24"/>
                  </a:lnTo>
                  <a:lnTo>
                    <a:pt x="56" y="24"/>
                  </a:lnTo>
                  <a:close/>
                  <a:moveTo>
                    <a:pt x="57" y="6"/>
                  </a:moveTo>
                  <a:lnTo>
                    <a:pt x="58" y="5"/>
                  </a:lnTo>
                  <a:lnTo>
                    <a:pt x="57" y="5"/>
                  </a:lnTo>
                  <a:lnTo>
                    <a:pt x="57" y="6"/>
                  </a:lnTo>
                  <a:lnTo>
                    <a:pt x="57" y="6"/>
                  </a:lnTo>
                  <a:lnTo>
                    <a:pt x="57" y="6"/>
                  </a:lnTo>
                  <a:lnTo>
                    <a:pt x="57" y="6"/>
                  </a:lnTo>
                  <a:close/>
                  <a:moveTo>
                    <a:pt x="37" y="179"/>
                  </a:moveTo>
                  <a:lnTo>
                    <a:pt x="37" y="179"/>
                  </a:lnTo>
                  <a:lnTo>
                    <a:pt x="35" y="180"/>
                  </a:lnTo>
                  <a:lnTo>
                    <a:pt x="35" y="180"/>
                  </a:lnTo>
                  <a:lnTo>
                    <a:pt x="33" y="181"/>
                  </a:lnTo>
                  <a:lnTo>
                    <a:pt x="33" y="181"/>
                  </a:lnTo>
                  <a:lnTo>
                    <a:pt x="34" y="181"/>
                  </a:lnTo>
                  <a:lnTo>
                    <a:pt x="34" y="181"/>
                  </a:lnTo>
                  <a:lnTo>
                    <a:pt x="35" y="181"/>
                  </a:lnTo>
                  <a:lnTo>
                    <a:pt x="37" y="181"/>
                  </a:lnTo>
                  <a:lnTo>
                    <a:pt x="37" y="180"/>
                  </a:lnTo>
                  <a:lnTo>
                    <a:pt x="37" y="180"/>
                  </a:lnTo>
                  <a:lnTo>
                    <a:pt x="37" y="181"/>
                  </a:lnTo>
                  <a:lnTo>
                    <a:pt x="38" y="180"/>
                  </a:lnTo>
                  <a:lnTo>
                    <a:pt x="38" y="180"/>
                  </a:lnTo>
                  <a:lnTo>
                    <a:pt x="38" y="180"/>
                  </a:lnTo>
                  <a:lnTo>
                    <a:pt x="37" y="179"/>
                  </a:lnTo>
                  <a:close/>
                  <a:moveTo>
                    <a:pt x="49" y="22"/>
                  </a:moveTo>
                  <a:lnTo>
                    <a:pt x="49" y="21"/>
                  </a:lnTo>
                  <a:lnTo>
                    <a:pt x="49" y="21"/>
                  </a:lnTo>
                  <a:lnTo>
                    <a:pt x="49" y="21"/>
                  </a:lnTo>
                  <a:lnTo>
                    <a:pt x="49" y="21"/>
                  </a:lnTo>
                  <a:lnTo>
                    <a:pt x="49" y="21"/>
                  </a:lnTo>
                  <a:lnTo>
                    <a:pt x="49" y="22"/>
                  </a:lnTo>
                  <a:lnTo>
                    <a:pt x="49" y="22"/>
                  </a:lnTo>
                  <a:close/>
                  <a:moveTo>
                    <a:pt x="35" y="104"/>
                  </a:moveTo>
                  <a:lnTo>
                    <a:pt x="35" y="104"/>
                  </a:lnTo>
                  <a:lnTo>
                    <a:pt x="34" y="104"/>
                  </a:lnTo>
                  <a:lnTo>
                    <a:pt x="34" y="104"/>
                  </a:lnTo>
                  <a:lnTo>
                    <a:pt x="34" y="104"/>
                  </a:lnTo>
                  <a:lnTo>
                    <a:pt x="34" y="105"/>
                  </a:lnTo>
                  <a:lnTo>
                    <a:pt x="34" y="107"/>
                  </a:lnTo>
                  <a:lnTo>
                    <a:pt x="34" y="107"/>
                  </a:lnTo>
                  <a:lnTo>
                    <a:pt x="34" y="107"/>
                  </a:lnTo>
                  <a:lnTo>
                    <a:pt x="35" y="107"/>
                  </a:lnTo>
                  <a:lnTo>
                    <a:pt x="35" y="105"/>
                  </a:lnTo>
                  <a:lnTo>
                    <a:pt x="35" y="105"/>
                  </a:lnTo>
                  <a:lnTo>
                    <a:pt x="35" y="105"/>
                  </a:lnTo>
                  <a:lnTo>
                    <a:pt x="35" y="104"/>
                  </a:lnTo>
                  <a:close/>
                  <a:moveTo>
                    <a:pt x="1" y="149"/>
                  </a:moveTo>
                  <a:lnTo>
                    <a:pt x="0" y="149"/>
                  </a:lnTo>
                  <a:lnTo>
                    <a:pt x="0" y="150"/>
                  </a:lnTo>
                  <a:lnTo>
                    <a:pt x="1" y="151"/>
                  </a:lnTo>
                  <a:lnTo>
                    <a:pt x="1" y="150"/>
                  </a:lnTo>
                  <a:lnTo>
                    <a:pt x="1" y="147"/>
                  </a:lnTo>
                  <a:lnTo>
                    <a:pt x="1" y="149"/>
                  </a:lnTo>
                  <a:close/>
                  <a:moveTo>
                    <a:pt x="33" y="111"/>
                  </a:moveTo>
                  <a:lnTo>
                    <a:pt x="33" y="111"/>
                  </a:lnTo>
                  <a:lnTo>
                    <a:pt x="34" y="109"/>
                  </a:lnTo>
                  <a:lnTo>
                    <a:pt x="34" y="109"/>
                  </a:lnTo>
                  <a:lnTo>
                    <a:pt x="33" y="109"/>
                  </a:lnTo>
                  <a:lnTo>
                    <a:pt x="33" y="109"/>
                  </a:lnTo>
                  <a:lnTo>
                    <a:pt x="31" y="109"/>
                  </a:lnTo>
                  <a:lnTo>
                    <a:pt x="31" y="109"/>
                  </a:lnTo>
                  <a:lnTo>
                    <a:pt x="33" y="109"/>
                  </a:lnTo>
                  <a:lnTo>
                    <a:pt x="33" y="111"/>
                  </a:lnTo>
                  <a:close/>
                  <a:moveTo>
                    <a:pt x="4" y="145"/>
                  </a:moveTo>
                  <a:lnTo>
                    <a:pt x="4" y="145"/>
                  </a:lnTo>
                  <a:lnTo>
                    <a:pt x="4" y="146"/>
                  </a:lnTo>
                  <a:lnTo>
                    <a:pt x="4" y="146"/>
                  </a:lnTo>
                  <a:lnTo>
                    <a:pt x="5" y="146"/>
                  </a:lnTo>
                  <a:lnTo>
                    <a:pt x="5" y="146"/>
                  </a:lnTo>
                  <a:lnTo>
                    <a:pt x="4" y="145"/>
                  </a:lnTo>
                  <a:close/>
                  <a:moveTo>
                    <a:pt x="30" y="117"/>
                  </a:moveTo>
                  <a:lnTo>
                    <a:pt x="30" y="115"/>
                  </a:lnTo>
                  <a:lnTo>
                    <a:pt x="30" y="115"/>
                  </a:lnTo>
                  <a:lnTo>
                    <a:pt x="30" y="113"/>
                  </a:lnTo>
                  <a:lnTo>
                    <a:pt x="30" y="113"/>
                  </a:lnTo>
                  <a:lnTo>
                    <a:pt x="30" y="112"/>
                  </a:lnTo>
                  <a:lnTo>
                    <a:pt x="30" y="111"/>
                  </a:lnTo>
                  <a:lnTo>
                    <a:pt x="30" y="111"/>
                  </a:lnTo>
                  <a:lnTo>
                    <a:pt x="29" y="111"/>
                  </a:lnTo>
                  <a:lnTo>
                    <a:pt x="27" y="115"/>
                  </a:lnTo>
                  <a:lnTo>
                    <a:pt x="27" y="115"/>
                  </a:lnTo>
                  <a:lnTo>
                    <a:pt x="27" y="116"/>
                  </a:lnTo>
                  <a:lnTo>
                    <a:pt x="27" y="117"/>
                  </a:lnTo>
                  <a:lnTo>
                    <a:pt x="27" y="119"/>
                  </a:lnTo>
                  <a:lnTo>
                    <a:pt x="27" y="119"/>
                  </a:lnTo>
                  <a:lnTo>
                    <a:pt x="26" y="120"/>
                  </a:lnTo>
                  <a:lnTo>
                    <a:pt x="26" y="122"/>
                  </a:lnTo>
                  <a:lnTo>
                    <a:pt x="26" y="122"/>
                  </a:lnTo>
                  <a:lnTo>
                    <a:pt x="24" y="122"/>
                  </a:lnTo>
                  <a:lnTo>
                    <a:pt x="24" y="122"/>
                  </a:lnTo>
                  <a:lnTo>
                    <a:pt x="22" y="124"/>
                  </a:lnTo>
                  <a:lnTo>
                    <a:pt x="22" y="124"/>
                  </a:lnTo>
                  <a:lnTo>
                    <a:pt x="20" y="126"/>
                  </a:lnTo>
                  <a:lnTo>
                    <a:pt x="18" y="128"/>
                  </a:lnTo>
                  <a:lnTo>
                    <a:pt x="16" y="131"/>
                  </a:lnTo>
                  <a:lnTo>
                    <a:pt x="14" y="134"/>
                  </a:lnTo>
                  <a:lnTo>
                    <a:pt x="12" y="134"/>
                  </a:lnTo>
                  <a:lnTo>
                    <a:pt x="12" y="135"/>
                  </a:lnTo>
                  <a:lnTo>
                    <a:pt x="11" y="135"/>
                  </a:lnTo>
                  <a:lnTo>
                    <a:pt x="11" y="135"/>
                  </a:lnTo>
                  <a:lnTo>
                    <a:pt x="9" y="137"/>
                  </a:lnTo>
                  <a:lnTo>
                    <a:pt x="8" y="138"/>
                  </a:lnTo>
                  <a:lnTo>
                    <a:pt x="7" y="138"/>
                  </a:lnTo>
                  <a:lnTo>
                    <a:pt x="5" y="141"/>
                  </a:lnTo>
                  <a:lnTo>
                    <a:pt x="5" y="141"/>
                  </a:lnTo>
                  <a:lnTo>
                    <a:pt x="4" y="142"/>
                  </a:lnTo>
                  <a:lnTo>
                    <a:pt x="4" y="143"/>
                  </a:lnTo>
                  <a:lnTo>
                    <a:pt x="3" y="145"/>
                  </a:lnTo>
                  <a:lnTo>
                    <a:pt x="4" y="143"/>
                  </a:lnTo>
                  <a:lnTo>
                    <a:pt x="5" y="143"/>
                  </a:lnTo>
                  <a:lnTo>
                    <a:pt x="7" y="143"/>
                  </a:lnTo>
                  <a:lnTo>
                    <a:pt x="7" y="142"/>
                  </a:lnTo>
                  <a:lnTo>
                    <a:pt x="7" y="142"/>
                  </a:lnTo>
                  <a:lnTo>
                    <a:pt x="7" y="142"/>
                  </a:lnTo>
                  <a:lnTo>
                    <a:pt x="8" y="141"/>
                  </a:lnTo>
                  <a:lnTo>
                    <a:pt x="9" y="141"/>
                  </a:lnTo>
                  <a:lnTo>
                    <a:pt x="11" y="139"/>
                  </a:lnTo>
                  <a:lnTo>
                    <a:pt x="12" y="139"/>
                  </a:lnTo>
                  <a:lnTo>
                    <a:pt x="14" y="138"/>
                  </a:lnTo>
                  <a:lnTo>
                    <a:pt x="14" y="137"/>
                  </a:lnTo>
                  <a:lnTo>
                    <a:pt x="15" y="135"/>
                  </a:lnTo>
                  <a:lnTo>
                    <a:pt x="16" y="135"/>
                  </a:lnTo>
                  <a:lnTo>
                    <a:pt x="18" y="134"/>
                  </a:lnTo>
                  <a:lnTo>
                    <a:pt x="18" y="134"/>
                  </a:lnTo>
                  <a:lnTo>
                    <a:pt x="19" y="132"/>
                  </a:lnTo>
                  <a:lnTo>
                    <a:pt x="20" y="128"/>
                  </a:lnTo>
                  <a:lnTo>
                    <a:pt x="20" y="127"/>
                  </a:lnTo>
                  <a:lnTo>
                    <a:pt x="22" y="127"/>
                  </a:lnTo>
                  <a:lnTo>
                    <a:pt x="22" y="127"/>
                  </a:lnTo>
                  <a:lnTo>
                    <a:pt x="23" y="126"/>
                  </a:lnTo>
                  <a:lnTo>
                    <a:pt x="26" y="126"/>
                  </a:lnTo>
                  <a:lnTo>
                    <a:pt x="26" y="124"/>
                  </a:lnTo>
                  <a:lnTo>
                    <a:pt x="26" y="124"/>
                  </a:lnTo>
                  <a:lnTo>
                    <a:pt x="27" y="123"/>
                  </a:lnTo>
                  <a:lnTo>
                    <a:pt x="27" y="123"/>
                  </a:lnTo>
                  <a:lnTo>
                    <a:pt x="29" y="122"/>
                  </a:lnTo>
                  <a:lnTo>
                    <a:pt x="30" y="122"/>
                  </a:lnTo>
                  <a:lnTo>
                    <a:pt x="30" y="122"/>
                  </a:lnTo>
                  <a:lnTo>
                    <a:pt x="31" y="120"/>
                  </a:lnTo>
                  <a:lnTo>
                    <a:pt x="31" y="120"/>
                  </a:lnTo>
                  <a:lnTo>
                    <a:pt x="30" y="117"/>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77" name="Peru">
              <a:extLst>
                <a:ext uri="{FF2B5EF4-FFF2-40B4-BE49-F238E27FC236}">
                  <a16:creationId xmlns:a16="http://schemas.microsoft.com/office/drawing/2014/main" id="{E589F0E1-2674-4963-B74F-636751186CB8}"/>
                </a:ext>
              </a:extLst>
            </p:cNvPr>
            <p:cNvSpPr>
              <a:spLocks/>
            </p:cNvSpPr>
            <p:nvPr/>
          </p:nvSpPr>
          <p:spPr bwMode="auto">
            <a:xfrm>
              <a:off x="3320294" y="3991389"/>
              <a:ext cx="275061" cy="400088"/>
            </a:xfrm>
            <a:custGeom>
              <a:avLst/>
              <a:gdLst>
                <a:gd name="T0" fmla="*/ 130 w 143"/>
                <a:gd name="T1" fmla="*/ 122 h 208"/>
                <a:gd name="T2" fmla="*/ 121 w 143"/>
                <a:gd name="T3" fmla="*/ 121 h 208"/>
                <a:gd name="T4" fmla="*/ 122 w 143"/>
                <a:gd name="T5" fmla="*/ 106 h 208"/>
                <a:gd name="T6" fmla="*/ 113 w 143"/>
                <a:gd name="T7" fmla="*/ 112 h 208"/>
                <a:gd name="T8" fmla="*/ 102 w 143"/>
                <a:gd name="T9" fmla="*/ 106 h 208"/>
                <a:gd name="T10" fmla="*/ 92 w 143"/>
                <a:gd name="T11" fmla="*/ 98 h 208"/>
                <a:gd name="T12" fmla="*/ 87 w 143"/>
                <a:gd name="T13" fmla="*/ 91 h 208"/>
                <a:gd name="T14" fmla="*/ 86 w 143"/>
                <a:gd name="T15" fmla="*/ 87 h 208"/>
                <a:gd name="T16" fmla="*/ 84 w 143"/>
                <a:gd name="T17" fmla="*/ 82 h 208"/>
                <a:gd name="T18" fmla="*/ 87 w 143"/>
                <a:gd name="T19" fmla="*/ 76 h 208"/>
                <a:gd name="T20" fmla="*/ 92 w 143"/>
                <a:gd name="T21" fmla="*/ 67 h 208"/>
                <a:gd name="T22" fmla="*/ 98 w 143"/>
                <a:gd name="T23" fmla="*/ 56 h 208"/>
                <a:gd name="T24" fmla="*/ 111 w 143"/>
                <a:gd name="T25" fmla="*/ 49 h 208"/>
                <a:gd name="T26" fmla="*/ 124 w 143"/>
                <a:gd name="T27" fmla="*/ 46 h 208"/>
                <a:gd name="T28" fmla="*/ 128 w 143"/>
                <a:gd name="T29" fmla="*/ 45 h 208"/>
                <a:gd name="T30" fmla="*/ 119 w 143"/>
                <a:gd name="T31" fmla="*/ 42 h 208"/>
                <a:gd name="T32" fmla="*/ 125 w 143"/>
                <a:gd name="T33" fmla="*/ 27 h 208"/>
                <a:gd name="T34" fmla="*/ 114 w 143"/>
                <a:gd name="T35" fmla="*/ 24 h 208"/>
                <a:gd name="T36" fmla="*/ 106 w 143"/>
                <a:gd name="T37" fmla="*/ 26 h 208"/>
                <a:gd name="T38" fmla="*/ 96 w 143"/>
                <a:gd name="T39" fmla="*/ 26 h 208"/>
                <a:gd name="T40" fmla="*/ 92 w 143"/>
                <a:gd name="T41" fmla="*/ 19 h 208"/>
                <a:gd name="T42" fmla="*/ 87 w 143"/>
                <a:gd name="T43" fmla="*/ 14 h 208"/>
                <a:gd name="T44" fmla="*/ 79 w 143"/>
                <a:gd name="T45" fmla="*/ 8 h 208"/>
                <a:gd name="T46" fmla="*/ 73 w 143"/>
                <a:gd name="T47" fmla="*/ 1 h 208"/>
                <a:gd name="T48" fmla="*/ 66 w 143"/>
                <a:gd name="T49" fmla="*/ 1 h 208"/>
                <a:gd name="T50" fmla="*/ 69 w 143"/>
                <a:gd name="T51" fmla="*/ 5 h 208"/>
                <a:gd name="T52" fmla="*/ 65 w 143"/>
                <a:gd name="T53" fmla="*/ 14 h 208"/>
                <a:gd name="T54" fmla="*/ 47 w 143"/>
                <a:gd name="T55" fmla="*/ 30 h 208"/>
                <a:gd name="T56" fmla="*/ 35 w 143"/>
                <a:gd name="T57" fmla="*/ 38 h 208"/>
                <a:gd name="T58" fmla="*/ 33 w 143"/>
                <a:gd name="T59" fmla="*/ 41 h 208"/>
                <a:gd name="T60" fmla="*/ 30 w 143"/>
                <a:gd name="T61" fmla="*/ 49 h 208"/>
                <a:gd name="T62" fmla="*/ 27 w 143"/>
                <a:gd name="T63" fmla="*/ 54 h 208"/>
                <a:gd name="T64" fmla="*/ 20 w 143"/>
                <a:gd name="T65" fmla="*/ 50 h 208"/>
                <a:gd name="T66" fmla="*/ 11 w 143"/>
                <a:gd name="T67" fmla="*/ 49 h 208"/>
                <a:gd name="T68" fmla="*/ 9 w 143"/>
                <a:gd name="T69" fmla="*/ 43 h 208"/>
                <a:gd name="T70" fmla="*/ 12 w 143"/>
                <a:gd name="T71" fmla="*/ 39 h 208"/>
                <a:gd name="T72" fmla="*/ 5 w 143"/>
                <a:gd name="T73" fmla="*/ 42 h 208"/>
                <a:gd name="T74" fmla="*/ 5 w 143"/>
                <a:gd name="T75" fmla="*/ 64 h 208"/>
                <a:gd name="T76" fmla="*/ 16 w 143"/>
                <a:gd name="T77" fmla="*/ 77 h 208"/>
                <a:gd name="T78" fmla="*/ 30 w 143"/>
                <a:gd name="T79" fmla="*/ 101 h 208"/>
                <a:gd name="T80" fmla="*/ 45 w 143"/>
                <a:gd name="T81" fmla="*/ 129 h 208"/>
                <a:gd name="T82" fmla="*/ 54 w 143"/>
                <a:gd name="T83" fmla="*/ 146 h 208"/>
                <a:gd name="T84" fmla="*/ 60 w 143"/>
                <a:gd name="T85" fmla="*/ 163 h 208"/>
                <a:gd name="T86" fmla="*/ 86 w 143"/>
                <a:gd name="T87" fmla="*/ 182 h 208"/>
                <a:gd name="T88" fmla="*/ 107 w 143"/>
                <a:gd name="T89" fmla="*/ 195 h 208"/>
                <a:gd name="T90" fmla="*/ 124 w 143"/>
                <a:gd name="T91" fmla="*/ 208 h 208"/>
                <a:gd name="T92" fmla="*/ 130 w 143"/>
                <a:gd name="T93" fmla="*/ 200 h 208"/>
                <a:gd name="T94" fmla="*/ 134 w 143"/>
                <a:gd name="T95" fmla="*/ 193 h 208"/>
                <a:gd name="T96" fmla="*/ 139 w 143"/>
                <a:gd name="T97" fmla="*/ 186 h 208"/>
                <a:gd name="T98" fmla="*/ 139 w 143"/>
                <a:gd name="T99" fmla="*/ 184 h 208"/>
                <a:gd name="T100" fmla="*/ 134 w 143"/>
                <a:gd name="T101" fmla="*/ 181 h 208"/>
                <a:gd name="T102" fmla="*/ 130 w 143"/>
                <a:gd name="T103" fmla="*/ 178 h 208"/>
                <a:gd name="T104" fmla="*/ 129 w 143"/>
                <a:gd name="T105" fmla="*/ 180 h 208"/>
                <a:gd name="T106" fmla="*/ 129 w 143"/>
                <a:gd name="T107" fmla="*/ 177 h 208"/>
                <a:gd name="T108" fmla="*/ 130 w 143"/>
                <a:gd name="T109" fmla="*/ 173 h 208"/>
                <a:gd name="T110" fmla="*/ 137 w 143"/>
                <a:gd name="T111" fmla="*/ 171 h 208"/>
                <a:gd name="T112" fmla="*/ 139 w 143"/>
                <a:gd name="T113" fmla="*/ 163 h 208"/>
                <a:gd name="T114" fmla="*/ 139 w 143"/>
                <a:gd name="T115" fmla="*/ 154 h 208"/>
                <a:gd name="T116" fmla="*/ 143 w 143"/>
                <a:gd name="T117" fmla="*/ 14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3" h="208">
                  <a:moveTo>
                    <a:pt x="143" y="140"/>
                  </a:moveTo>
                  <a:lnTo>
                    <a:pt x="141" y="137"/>
                  </a:lnTo>
                  <a:lnTo>
                    <a:pt x="140" y="136"/>
                  </a:lnTo>
                  <a:lnTo>
                    <a:pt x="139" y="133"/>
                  </a:lnTo>
                  <a:lnTo>
                    <a:pt x="137" y="131"/>
                  </a:lnTo>
                  <a:lnTo>
                    <a:pt x="137" y="129"/>
                  </a:lnTo>
                  <a:lnTo>
                    <a:pt x="136" y="126"/>
                  </a:lnTo>
                  <a:lnTo>
                    <a:pt x="134" y="125"/>
                  </a:lnTo>
                  <a:lnTo>
                    <a:pt x="133" y="122"/>
                  </a:lnTo>
                  <a:lnTo>
                    <a:pt x="132" y="122"/>
                  </a:lnTo>
                  <a:lnTo>
                    <a:pt x="130" y="122"/>
                  </a:lnTo>
                  <a:lnTo>
                    <a:pt x="129" y="122"/>
                  </a:lnTo>
                  <a:lnTo>
                    <a:pt x="128" y="124"/>
                  </a:lnTo>
                  <a:lnTo>
                    <a:pt x="126" y="124"/>
                  </a:lnTo>
                  <a:lnTo>
                    <a:pt x="125" y="124"/>
                  </a:lnTo>
                  <a:lnTo>
                    <a:pt x="125" y="124"/>
                  </a:lnTo>
                  <a:lnTo>
                    <a:pt x="124" y="124"/>
                  </a:lnTo>
                  <a:lnTo>
                    <a:pt x="124" y="124"/>
                  </a:lnTo>
                  <a:lnTo>
                    <a:pt x="122" y="122"/>
                  </a:lnTo>
                  <a:lnTo>
                    <a:pt x="121" y="124"/>
                  </a:lnTo>
                  <a:lnTo>
                    <a:pt x="121" y="124"/>
                  </a:lnTo>
                  <a:lnTo>
                    <a:pt x="121" y="121"/>
                  </a:lnTo>
                  <a:lnTo>
                    <a:pt x="121" y="118"/>
                  </a:lnTo>
                  <a:lnTo>
                    <a:pt x="121" y="116"/>
                  </a:lnTo>
                  <a:lnTo>
                    <a:pt x="121" y="114"/>
                  </a:lnTo>
                  <a:lnTo>
                    <a:pt x="121" y="112"/>
                  </a:lnTo>
                  <a:lnTo>
                    <a:pt x="121" y="110"/>
                  </a:lnTo>
                  <a:lnTo>
                    <a:pt x="121" y="109"/>
                  </a:lnTo>
                  <a:lnTo>
                    <a:pt x="122" y="109"/>
                  </a:lnTo>
                  <a:lnTo>
                    <a:pt x="121" y="107"/>
                  </a:lnTo>
                  <a:lnTo>
                    <a:pt x="121" y="107"/>
                  </a:lnTo>
                  <a:lnTo>
                    <a:pt x="122" y="106"/>
                  </a:lnTo>
                  <a:lnTo>
                    <a:pt x="122" y="106"/>
                  </a:lnTo>
                  <a:lnTo>
                    <a:pt x="121" y="106"/>
                  </a:lnTo>
                  <a:lnTo>
                    <a:pt x="121" y="106"/>
                  </a:lnTo>
                  <a:lnTo>
                    <a:pt x="121" y="106"/>
                  </a:lnTo>
                  <a:lnTo>
                    <a:pt x="119" y="107"/>
                  </a:lnTo>
                  <a:lnTo>
                    <a:pt x="119" y="107"/>
                  </a:lnTo>
                  <a:lnTo>
                    <a:pt x="118" y="109"/>
                  </a:lnTo>
                  <a:lnTo>
                    <a:pt x="117" y="109"/>
                  </a:lnTo>
                  <a:lnTo>
                    <a:pt x="117" y="110"/>
                  </a:lnTo>
                  <a:lnTo>
                    <a:pt x="115" y="110"/>
                  </a:lnTo>
                  <a:lnTo>
                    <a:pt x="114" y="112"/>
                  </a:lnTo>
                  <a:lnTo>
                    <a:pt x="113" y="112"/>
                  </a:lnTo>
                  <a:lnTo>
                    <a:pt x="110" y="112"/>
                  </a:lnTo>
                  <a:lnTo>
                    <a:pt x="107" y="112"/>
                  </a:lnTo>
                  <a:lnTo>
                    <a:pt x="105" y="112"/>
                  </a:lnTo>
                  <a:lnTo>
                    <a:pt x="103" y="112"/>
                  </a:lnTo>
                  <a:lnTo>
                    <a:pt x="103" y="112"/>
                  </a:lnTo>
                  <a:lnTo>
                    <a:pt x="103" y="110"/>
                  </a:lnTo>
                  <a:lnTo>
                    <a:pt x="103" y="109"/>
                  </a:lnTo>
                  <a:lnTo>
                    <a:pt x="102" y="109"/>
                  </a:lnTo>
                  <a:lnTo>
                    <a:pt x="102" y="107"/>
                  </a:lnTo>
                  <a:lnTo>
                    <a:pt x="102" y="107"/>
                  </a:lnTo>
                  <a:lnTo>
                    <a:pt x="102" y="106"/>
                  </a:lnTo>
                  <a:lnTo>
                    <a:pt x="100" y="106"/>
                  </a:lnTo>
                  <a:lnTo>
                    <a:pt x="99" y="106"/>
                  </a:lnTo>
                  <a:lnTo>
                    <a:pt x="96" y="105"/>
                  </a:lnTo>
                  <a:lnTo>
                    <a:pt x="94" y="105"/>
                  </a:lnTo>
                  <a:lnTo>
                    <a:pt x="92" y="105"/>
                  </a:lnTo>
                  <a:lnTo>
                    <a:pt x="94" y="103"/>
                  </a:lnTo>
                  <a:lnTo>
                    <a:pt x="95" y="102"/>
                  </a:lnTo>
                  <a:lnTo>
                    <a:pt x="95" y="101"/>
                  </a:lnTo>
                  <a:lnTo>
                    <a:pt x="94" y="99"/>
                  </a:lnTo>
                  <a:lnTo>
                    <a:pt x="92" y="98"/>
                  </a:lnTo>
                  <a:lnTo>
                    <a:pt x="92" y="98"/>
                  </a:lnTo>
                  <a:lnTo>
                    <a:pt x="91" y="97"/>
                  </a:lnTo>
                  <a:lnTo>
                    <a:pt x="90" y="95"/>
                  </a:lnTo>
                  <a:lnTo>
                    <a:pt x="90" y="95"/>
                  </a:lnTo>
                  <a:lnTo>
                    <a:pt x="90" y="95"/>
                  </a:lnTo>
                  <a:lnTo>
                    <a:pt x="90" y="95"/>
                  </a:lnTo>
                  <a:lnTo>
                    <a:pt x="90" y="94"/>
                  </a:lnTo>
                  <a:lnTo>
                    <a:pt x="88" y="94"/>
                  </a:lnTo>
                  <a:lnTo>
                    <a:pt x="88" y="94"/>
                  </a:lnTo>
                  <a:lnTo>
                    <a:pt x="88" y="92"/>
                  </a:lnTo>
                  <a:lnTo>
                    <a:pt x="88" y="92"/>
                  </a:lnTo>
                  <a:lnTo>
                    <a:pt x="87" y="91"/>
                  </a:lnTo>
                  <a:lnTo>
                    <a:pt x="87" y="91"/>
                  </a:lnTo>
                  <a:lnTo>
                    <a:pt x="87" y="90"/>
                  </a:lnTo>
                  <a:lnTo>
                    <a:pt x="87" y="90"/>
                  </a:lnTo>
                  <a:lnTo>
                    <a:pt x="86" y="90"/>
                  </a:lnTo>
                  <a:lnTo>
                    <a:pt x="86" y="88"/>
                  </a:lnTo>
                  <a:lnTo>
                    <a:pt x="86" y="88"/>
                  </a:lnTo>
                  <a:lnTo>
                    <a:pt x="86" y="88"/>
                  </a:lnTo>
                  <a:lnTo>
                    <a:pt x="86" y="87"/>
                  </a:lnTo>
                  <a:lnTo>
                    <a:pt x="86" y="87"/>
                  </a:lnTo>
                  <a:lnTo>
                    <a:pt x="86" y="87"/>
                  </a:lnTo>
                  <a:lnTo>
                    <a:pt x="86" y="87"/>
                  </a:lnTo>
                  <a:lnTo>
                    <a:pt x="84" y="86"/>
                  </a:lnTo>
                  <a:lnTo>
                    <a:pt x="83" y="84"/>
                  </a:lnTo>
                  <a:lnTo>
                    <a:pt x="83" y="84"/>
                  </a:lnTo>
                  <a:lnTo>
                    <a:pt x="83" y="84"/>
                  </a:lnTo>
                  <a:lnTo>
                    <a:pt x="83" y="84"/>
                  </a:lnTo>
                  <a:lnTo>
                    <a:pt x="83" y="84"/>
                  </a:lnTo>
                  <a:lnTo>
                    <a:pt x="83" y="83"/>
                  </a:lnTo>
                  <a:lnTo>
                    <a:pt x="83" y="83"/>
                  </a:lnTo>
                  <a:lnTo>
                    <a:pt x="83" y="83"/>
                  </a:lnTo>
                  <a:lnTo>
                    <a:pt x="84" y="82"/>
                  </a:lnTo>
                  <a:lnTo>
                    <a:pt x="84" y="82"/>
                  </a:lnTo>
                  <a:lnTo>
                    <a:pt x="84" y="82"/>
                  </a:lnTo>
                  <a:lnTo>
                    <a:pt x="86" y="82"/>
                  </a:lnTo>
                  <a:lnTo>
                    <a:pt x="86" y="82"/>
                  </a:lnTo>
                  <a:lnTo>
                    <a:pt x="86" y="82"/>
                  </a:lnTo>
                  <a:lnTo>
                    <a:pt x="86" y="82"/>
                  </a:lnTo>
                  <a:lnTo>
                    <a:pt x="86" y="80"/>
                  </a:lnTo>
                  <a:lnTo>
                    <a:pt x="86" y="79"/>
                  </a:lnTo>
                  <a:lnTo>
                    <a:pt x="86" y="79"/>
                  </a:lnTo>
                  <a:lnTo>
                    <a:pt x="86" y="77"/>
                  </a:lnTo>
                  <a:lnTo>
                    <a:pt x="86" y="77"/>
                  </a:lnTo>
                  <a:lnTo>
                    <a:pt x="87" y="76"/>
                  </a:lnTo>
                  <a:lnTo>
                    <a:pt x="88" y="75"/>
                  </a:lnTo>
                  <a:lnTo>
                    <a:pt x="91" y="73"/>
                  </a:lnTo>
                  <a:lnTo>
                    <a:pt x="91" y="73"/>
                  </a:lnTo>
                  <a:lnTo>
                    <a:pt x="92" y="72"/>
                  </a:lnTo>
                  <a:lnTo>
                    <a:pt x="92" y="72"/>
                  </a:lnTo>
                  <a:lnTo>
                    <a:pt x="92" y="71"/>
                  </a:lnTo>
                  <a:lnTo>
                    <a:pt x="92" y="71"/>
                  </a:lnTo>
                  <a:lnTo>
                    <a:pt x="92" y="69"/>
                  </a:lnTo>
                  <a:lnTo>
                    <a:pt x="92" y="68"/>
                  </a:lnTo>
                  <a:lnTo>
                    <a:pt x="91" y="68"/>
                  </a:lnTo>
                  <a:lnTo>
                    <a:pt x="92" y="67"/>
                  </a:lnTo>
                  <a:lnTo>
                    <a:pt x="92" y="65"/>
                  </a:lnTo>
                  <a:lnTo>
                    <a:pt x="94" y="64"/>
                  </a:lnTo>
                  <a:lnTo>
                    <a:pt x="95" y="63"/>
                  </a:lnTo>
                  <a:lnTo>
                    <a:pt x="95" y="63"/>
                  </a:lnTo>
                  <a:lnTo>
                    <a:pt x="95" y="61"/>
                  </a:lnTo>
                  <a:lnTo>
                    <a:pt x="95" y="58"/>
                  </a:lnTo>
                  <a:lnTo>
                    <a:pt x="95" y="57"/>
                  </a:lnTo>
                  <a:lnTo>
                    <a:pt x="95" y="57"/>
                  </a:lnTo>
                  <a:lnTo>
                    <a:pt x="95" y="57"/>
                  </a:lnTo>
                  <a:lnTo>
                    <a:pt x="96" y="57"/>
                  </a:lnTo>
                  <a:lnTo>
                    <a:pt x="98" y="56"/>
                  </a:lnTo>
                  <a:lnTo>
                    <a:pt x="99" y="56"/>
                  </a:lnTo>
                  <a:lnTo>
                    <a:pt x="100" y="54"/>
                  </a:lnTo>
                  <a:lnTo>
                    <a:pt x="102" y="53"/>
                  </a:lnTo>
                  <a:lnTo>
                    <a:pt x="103" y="53"/>
                  </a:lnTo>
                  <a:lnTo>
                    <a:pt x="105" y="52"/>
                  </a:lnTo>
                  <a:lnTo>
                    <a:pt x="106" y="50"/>
                  </a:lnTo>
                  <a:lnTo>
                    <a:pt x="106" y="50"/>
                  </a:lnTo>
                  <a:lnTo>
                    <a:pt x="107" y="50"/>
                  </a:lnTo>
                  <a:lnTo>
                    <a:pt x="109" y="49"/>
                  </a:lnTo>
                  <a:lnTo>
                    <a:pt x="111" y="49"/>
                  </a:lnTo>
                  <a:lnTo>
                    <a:pt x="111" y="49"/>
                  </a:lnTo>
                  <a:lnTo>
                    <a:pt x="113" y="49"/>
                  </a:lnTo>
                  <a:lnTo>
                    <a:pt x="114" y="49"/>
                  </a:lnTo>
                  <a:lnTo>
                    <a:pt x="115" y="49"/>
                  </a:lnTo>
                  <a:lnTo>
                    <a:pt x="117" y="48"/>
                  </a:lnTo>
                  <a:lnTo>
                    <a:pt x="118" y="48"/>
                  </a:lnTo>
                  <a:lnTo>
                    <a:pt x="118" y="46"/>
                  </a:lnTo>
                  <a:lnTo>
                    <a:pt x="119" y="46"/>
                  </a:lnTo>
                  <a:lnTo>
                    <a:pt x="119" y="46"/>
                  </a:lnTo>
                  <a:lnTo>
                    <a:pt x="121" y="46"/>
                  </a:lnTo>
                  <a:lnTo>
                    <a:pt x="122" y="46"/>
                  </a:lnTo>
                  <a:lnTo>
                    <a:pt x="124" y="46"/>
                  </a:lnTo>
                  <a:lnTo>
                    <a:pt x="125" y="46"/>
                  </a:lnTo>
                  <a:lnTo>
                    <a:pt x="125" y="48"/>
                  </a:lnTo>
                  <a:lnTo>
                    <a:pt x="125" y="48"/>
                  </a:lnTo>
                  <a:lnTo>
                    <a:pt x="126" y="48"/>
                  </a:lnTo>
                  <a:lnTo>
                    <a:pt x="126" y="48"/>
                  </a:lnTo>
                  <a:lnTo>
                    <a:pt x="128" y="48"/>
                  </a:lnTo>
                  <a:lnTo>
                    <a:pt x="128" y="48"/>
                  </a:lnTo>
                  <a:lnTo>
                    <a:pt x="129" y="48"/>
                  </a:lnTo>
                  <a:lnTo>
                    <a:pt x="129" y="46"/>
                  </a:lnTo>
                  <a:lnTo>
                    <a:pt x="128" y="46"/>
                  </a:lnTo>
                  <a:lnTo>
                    <a:pt x="128" y="45"/>
                  </a:lnTo>
                  <a:lnTo>
                    <a:pt x="126" y="45"/>
                  </a:lnTo>
                  <a:lnTo>
                    <a:pt x="126" y="43"/>
                  </a:lnTo>
                  <a:lnTo>
                    <a:pt x="125" y="42"/>
                  </a:lnTo>
                  <a:lnTo>
                    <a:pt x="125" y="42"/>
                  </a:lnTo>
                  <a:lnTo>
                    <a:pt x="125" y="42"/>
                  </a:lnTo>
                  <a:lnTo>
                    <a:pt x="124" y="42"/>
                  </a:lnTo>
                  <a:lnTo>
                    <a:pt x="124" y="42"/>
                  </a:lnTo>
                  <a:lnTo>
                    <a:pt x="122" y="42"/>
                  </a:lnTo>
                  <a:lnTo>
                    <a:pt x="122" y="42"/>
                  </a:lnTo>
                  <a:lnTo>
                    <a:pt x="119" y="42"/>
                  </a:lnTo>
                  <a:lnTo>
                    <a:pt x="119" y="42"/>
                  </a:lnTo>
                  <a:lnTo>
                    <a:pt x="121" y="39"/>
                  </a:lnTo>
                  <a:lnTo>
                    <a:pt x="124" y="37"/>
                  </a:lnTo>
                  <a:lnTo>
                    <a:pt x="125" y="34"/>
                  </a:lnTo>
                  <a:lnTo>
                    <a:pt x="126" y="31"/>
                  </a:lnTo>
                  <a:lnTo>
                    <a:pt x="128" y="30"/>
                  </a:lnTo>
                  <a:lnTo>
                    <a:pt x="128" y="30"/>
                  </a:lnTo>
                  <a:lnTo>
                    <a:pt x="128" y="30"/>
                  </a:lnTo>
                  <a:lnTo>
                    <a:pt x="128" y="29"/>
                  </a:lnTo>
                  <a:lnTo>
                    <a:pt x="126" y="29"/>
                  </a:lnTo>
                  <a:lnTo>
                    <a:pt x="125" y="29"/>
                  </a:lnTo>
                  <a:lnTo>
                    <a:pt x="125" y="27"/>
                  </a:lnTo>
                  <a:lnTo>
                    <a:pt x="124" y="27"/>
                  </a:lnTo>
                  <a:lnTo>
                    <a:pt x="124" y="27"/>
                  </a:lnTo>
                  <a:lnTo>
                    <a:pt x="122" y="27"/>
                  </a:lnTo>
                  <a:lnTo>
                    <a:pt x="122" y="26"/>
                  </a:lnTo>
                  <a:lnTo>
                    <a:pt x="121" y="26"/>
                  </a:lnTo>
                  <a:lnTo>
                    <a:pt x="121" y="26"/>
                  </a:lnTo>
                  <a:lnTo>
                    <a:pt x="118" y="24"/>
                  </a:lnTo>
                  <a:lnTo>
                    <a:pt x="117" y="24"/>
                  </a:lnTo>
                  <a:lnTo>
                    <a:pt x="117" y="24"/>
                  </a:lnTo>
                  <a:lnTo>
                    <a:pt x="115" y="24"/>
                  </a:lnTo>
                  <a:lnTo>
                    <a:pt x="114" y="24"/>
                  </a:lnTo>
                  <a:lnTo>
                    <a:pt x="114" y="26"/>
                  </a:lnTo>
                  <a:lnTo>
                    <a:pt x="113" y="26"/>
                  </a:lnTo>
                  <a:lnTo>
                    <a:pt x="111" y="24"/>
                  </a:lnTo>
                  <a:lnTo>
                    <a:pt x="111" y="24"/>
                  </a:lnTo>
                  <a:lnTo>
                    <a:pt x="110" y="24"/>
                  </a:lnTo>
                  <a:lnTo>
                    <a:pt x="109" y="23"/>
                  </a:lnTo>
                  <a:lnTo>
                    <a:pt x="109" y="23"/>
                  </a:lnTo>
                  <a:lnTo>
                    <a:pt x="107" y="23"/>
                  </a:lnTo>
                  <a:lnTo>
                    <a:pt x="107" y="24"/>
                  </a:lnTo>
                  <a:lnTo>
                    <a:pt x="106" y="24"/>
                  </a:lnTo>
                  <a:lnTo>
                    <a:pt x="106" y="26"/>
                  </a:lnTo>
                  <a:lnTo>
                    <a:pt x="105" y="26"/>
                  </a:lnTo>
                  <a:lnTo>
                    <a:pt x="105" y="26"/>
                  </a:lnTo>
                  <a:lnTo>
                    <a:pt x="103" y="26"/>
                  </a:lnTo>
                  <a:lnTo>
                    <a:pt x="102" y="26"/>
                  </a:lnTo>
                  <a:lnTo>
                    <a:pt x="100" y="26"/>
                  </a:lnTo>
                  <a:lnTo>
                    <a:pt x="100" y="26"/>
                  </a:lnTo>
                  <a:lnTo>
                    <a:pt x="99" y="26"/>
                  </a:lnTo>
                  <a:lnTo>
                    <a:pt x="99" y="26"/>
                  </a:lnTo>
                  <a:lnTo>
                    <a:pt x="98" y="26"/>
                  </a:lnTo>
                  <a:lnTo>
                    <a:pt x="98" y="26"/>
                  </a:lnTo>
                  <a:lnTo>
                    <a:pt x="96" y="26"/>
                  </a:lnTo>
                  <a:lnTo>
                    <a:pt x="95" y="26"/>
                  </a:lnTo>
                  <a:lnTo>
                    <a:pt x="95" y="26"/>
                  </a:lnTo>
                  <a:lnTo>
                    <a:pt x="94" y="26"/>
                  </a:lnTo>
                  <a:lnTo>
                    <a:pt x="94" y="24"/>
                  </a:lnTo>
                  <a:lnTo>
                    <a:pt x="92" y="24"/>
                  </a:lnTo>
                  <a:lnTo>
                    <a:pt x="92" y="24"/>
                  </a:lnTo>
                  <a:lnTo>
                    <a:pt x="92" y="23"/>
                  </a:lnTo>
                  <a:lnTo>
                    <a:pt x="92" y="23"/>
                  </a:lnTo>
                  <a:lnTo>
                    <a:pt x="92" y="22"/>
                  </a:lnTo>
                  <a:lnTo>
                    <a:pt x="92" y="20"/>
                  </a:lnTo>
                  <a:lnTo>
                    <a:pt x="92" y="19"/>
                  </a:lnTo>
                  <a:lnTo>
                    <a:pt x="92" y="19"/>
                  </a:lnTo>
                  <a:lnTo>
                    <a:pt x="91" y="19"/>
                  </a:lnTo>
                  <a:lnTo>
                    <a:pt x="90" y="19"/>
                  </a:lnTo>
                  <a:lnTo>
                    <a:pt x="90" y="19"/>
                  </a:lnTo>
                  <a:lnTo>
                    <a:pt x="88" y="18"/>
                  </a:lnTo>
                  <a:lnTo>
                    <a:pt x="88" y="18"/>
                  </a:lnTo>
                  <a:lnTo>
                    <a:pt x="88" y="16"/>
                  </a:lnTo>
                  <a:lnTo>
                    <a:pt x="88" y="15"/>
                  </a:lnTo>
                  <a:lnTo>
                    <a:pt x="88" y="15"/>
                  </a:lnTo>
                  <a:lnTo>
                    <a:pt x="87" y="14"/>
                  </a:lnTo>
                  <a:lnTo>
                    <a:pt x="87" y="14"/>
                  </a:lnTo>
                  <a:lnTo>
                    <a:pt x="86" y="12"/>
                  </a:lnTo>
                  <a:lnTo>
                    <a:pt x="86" y="12"/>
                  </a:lnTo>
                  <a:lnTo>
                    <a:pt x="84" y="12"/>
                  </a:lnTo>
                  <a:lnTo>
                    <a:pt x="84" y="12"/>
                  </a:lnTo>
                  <a:lnTo>
                    <a:pt x="83" y="11"/>
                  </a:lnTo>
                  <a:lnTo>
                    <a:pt x="83" y="11"/>
                  </a:lnTo>
                  <a:lnTo>
                    <a:pt x="81" y="11"/>
                  </a:lnTo>
                  <a:lnTo>
                    <a:pt x="80" y="9"/>
                  </a:lnTo>
                  <a:lnTo>
                    <a:pt x="80" y="9"/>
                  </a:lnTo>
                  <a:lnTo>
                    <a:pt x="79" y="8"/>
                  </a:lnTo>
                  <a:lnTo>
                    <a:pt x="79" y="8"/>
                  </a:lnTo>
                  <a:lnTo>
                    <a:pt x="79" y="8"/>
                  </a:lnTo>
                  <a:lnTo>
                    <a:pt x="79" y="7"/>
                  </a:lnTo>
                  <a:lnTo>
                    <a:pt x="79" y="5"/>
                  </a:lnTo>
                  <a:lnTo>
                    <a:pt x="77" y="5"/>
                  </a:lnTo>
                  <a:lnTo>
                    <a:pt x="77" y="4"/>
                  </a:lnTo>
                  <a:lnTo>
                    <a:pt x="76" y="4"/>
                  </a:lnTo>
                  <a:lnTo>
                    <a:pt x="76" y="3"/>
                  </a:lnTo>
                  <a:lnTo>
                    <a:pt x="75" y="3"/>
                  </a:lnTo>
                  <a:lnTo>
                    <a:pt x="75" y="3"/>
                  </a:lnTo>
                  <a:lnTo>
                    <a:pt x="75" y="1"/>
                  </a:lnTo>
                  <a:lnTo>
                    <a:pt x="73" y="1"/>
                  </a:lnTo>
                  <a:lnTo>
                    <a:pt x="73" y="1"/>
                  </a:lnTo>
                  <a:lnTo>
                    <a:pt x="73" y="1"/>
                  </a:lnTo>
                  <a:lnTo>
                    <a:pt x="72" y="1"/>
                  </a:lnTo>
                  <a:lnTo>
                    <a:pt x="72" y="1"/>
                  </a:lnTo>
                  <a:lnTo>
                    <a:pt x="71" y="0"/>
                  </a:lnTo>
                  <a:lnTo>
                    <a:pt x="71" y="0"/>
                  </a:lnTo>
                  <a:lnTo>
                    <a:pt x="69" y="0"/>
                  </a:lnTo>
                  <a:lnTo>
                    <a:pt x="69" y="0"/>
                  </a:lnTo>
                  <a:lnTo>
                    <a:pt x="68" y="0"/>
                  </a:lnTo>
                  <a:lnTo>
                    <a:pt x="68" y="1"/>
                  </a:lnTo>
                  <a:lnTo>
                    <a:pt x="66" y="1"/>
                  </a:lnTo>
                  <a:lnTo>
                    <a:pt x="66" y="1"/>
                  </a:lnTo>
                  <a:lnTo>
                    <a:pt x="65" y="0"/>
                  </a:lnTo>
                  <a:lnTo>
                    <a:pt x="64" y="0"/>
                  </a:lnTo>
                  <a:lnTo>
                    <a:pt x="64" y="1"/>
                  </a:lnTo>
                  <a:lnTo>
                    <a:pt x="65" y="1"/>
                  </a:lnTo>
                  <a:lnTo>
                    <a:pt x="66" y="1"/>
                  </a:lnTo>
                  <a:lnTo>
                    <a:pt x="66" y="3"/>
                  </a:lnTo>
                  <a:lnTo>
                    <a:pt x="66" y="4"/>
                  </a:lnTo>
                  <a:lnTo>
                    <a:pt x="68" y="5"/>
                  </a:lnTo>
                  <a:lnTo>
                    <a:pt x="69" y="5"/>
                  </a:lnTo>
                  <a:lnTo>
                    <a:pt x="69" y="5"/>
                  </a:lnTo>
                  <a:lnTo>
                    <a:pt x="68" y="7"/>
                  </a:lnTo>
                  <a:lnTo>
                    <a:pt x="68" y="7"/>
                  </a:lnTo>
                  <a:lnTo>
                    <a:pt x="69" y="9"/>
                  </a:lnTo>
                  <a:lnTo>
                    <a:pt x="68" y="9"/>
                  </a:lnTo>
                  <a:lnTo>
                    <a:pt x="68" y="9"/>
                  </a:lnTo>
                  <a:lnTo>
                    <a:pt x="68" y="9"/>
                  </a:lnTo>
                  <a:lnTo>
                    <a:pt x="68" y="9"/>
                  </a:lnTo>
                  <a:lnTo>
                    <a:pt x="66" y="9"/>
                  </a:lnTo>
                  <a:lnTo>
                    <a:pt x="66" y="9"/>
                  </a:lnTo>
                  <a:lnTo>
                    <a:pt x="66" y="11"/>
                  </a:lnTo>
                  <a:lnTo>
                    <a:pt x="65" y="14"/>
                  </a:lnTo>
                  <a:lnTo>
                    <a:pt x="65" y="16"/>
                  </a:lnTo>
                  <a:lnTo>
                    <a:pt x="64" y="18"/>
                  </a:lnTo>
                  <a:lnTo>
                    <a:pt x="64" y="19"/>
                  </a:lnTo>
                  <a:lnTo>
                    <a:pt x="61" y="20"/>
                  </a:lnTo>
                  <a:lnTo>
                    <a:pt x="60" y="23"/>
                  </a:lnTo>
                  <a:lnTo>
                    <a:pt x="57" y="24"/>
                  </a:lnTo>
                  <a:lnTo>
                    <a:pt x="56" y="26"/>
                  </a:lnTo>
                  <a:lnTo>
                    <a:pt x="54" y="26"/>
                  </a:lnTo>
                  <a:lnTo>
                    <a:pt x="53" y="29"/>
                  </a:lnTo>
                  <a:lnTo>
                    <a:pt x="50" y="29"/>
                  </a:lnTo>
                  <a:lnTo>
                    <a:pt x="47" y="30"/>
                  </a:lnTo>
                  <a:lnTo>
                    <a:pt x="45" y="31"/>
                  </a:lnTo>
                  <a:lnTo>
                    <a:pt x="43" y="31"/>
                  </a:lnTo>
                  <a:lnTo>
                    <a:pt x="42" y="31"/>
                  </a:lnTo>
                  <a:lnTo>
                    <a:pt x="39" y="33"/>
                  </a:lnTo>
                  <a:lnTo>
                    <a:pt x="38" y="34"/>
                  </a:lnTo>
                  <a:lnTo>
                    <a:pt x="37" y="35"/>
                  </a:lnTo>
                  <a:lnTo>
                    <a:pt x="37" y="37"/>
                  </a:lnTo>
                  <a:lnTo>
                    <a:pt x="35" y="37"/>
                  </a:lnTo>
                  <a:lnTo>
                    <a:pt x="35" y="37"/>
                  </a:lnTo>
                  <a:lnTo>
                    <a:pt x="35" y="37"/>
                  </a:lnTo>
                  <a:lnTo>
                    <a:pt x="35" y="38"/>
                  </a:lnTo>
                  <a:lnTo>
                    <a:pt x="35" y="38"/>
                  </a:lnTo>
                  <a:lnTo>
                    <a:pt x="35" y="38"/>
                  </a:lnTo>
                  <a:lnTo>
                    <a:pt x="35" y="38"/>
                  </a:lnTo>
                  <a:lnTo>
                    <a:pt x="35" y="38"/>
                  </a:lnTo>
                  <a:lnTo>
                    <a:pt x="35" y="38"/>
                  </a:lnTo>
                  <a:lnTo>
                    <a:pt x="34" y="37"/>
                  </a:lnTo>
                  <a:lnTo>
                    <a:pt x="34" y="37"/>
                  </a:lnTo>
                  <a:lnTo>
                    <a:pt x="34" y="37"/>
                  </a:lnTo>
                  <a:lnTo>
                    <a:pt x="34" y="38"/>
                  </a:lnTo>
                  <a:lnTo>
                    <a:pt x="33" y="39"/>
                  </a:lnTo>
                  <a:lnTo>
                    <a:pt x="33" y="41"/>
                  </a:lnTo>
                  <a:lnTo>
                    <a:pt x="33" y="41"/>
                  </a:lnTo>
                  <a:lnTo>
                    <a:pt x="33" y="42"/>
                  </a:lnTo>
                  <a:lnTo>
                    <a:pt x="33" y="42"/>
                  </a:lnTo>
                  <a:lnTo>
                    <a:pt x="33" y="43"/>
                  </a:lnTo>
                  <a:lnTo>
                    <a:pt x="31" y="43"/>
                  </a:lnTo>
                  <a:lnTo>
                    <a:pt x="31" y="43"/>
                  </a:lnTo>
                  <a:lnTo>
                    <a:pt x="31" y="45"/>
                  </a:lnTo>
                  <a:lnTo>
                    <a:pt x="31" y="46"/>
                  </a:lnTo>
                  <a:lnTo>
                    <a:pt x="30" y="48"/>
                  </a:lnTo>
                  <a:lnTo>
                    <a:pt x="30" y="48"/>
                  </a:lnTo>
                  <a:lnTo>
                    <a:pt x="30" y="49"/>
                  </a:lnTo>
                  <a:lnTo>
                    <a:pt x="30" y="49"/>
                  </a:lnTo>
                  <a:lnTo>
                    <a:pt x="30" y="49"/>
                  </a:lnTo>
                  <a:lnTo>
                    <a:pt x="30" y="50"/>
                  </a:lnTo>
                  <a:lnTo>
                    <a:pt x="30" y="50"/>
                  </a:lnTo>
                  <a:lnTo>
                    <a:pt x="30" y="50"/>
                  </a:lnTo>
                  <a:lnTo>
                    <a:pt x="28" y="52"/>
                  </a:lnTo>
                  <a:lnTo>
                    <a:pt x="27" y="52"/>
                  </a:lnTo>
                  <a:lnTo>
                    <a:pt x="27" y="53"/>
                  </a:lnTo>
                  <a:lnTo>
                    <a:pt x="27" y="53"/>
                  </a:lnTo>
                  <a:lnTo>
                    <a:pt x="27" y="54"/>
                  </a:lnTo>
                  <a:lnTo>
                    <a:pt x="27" y="54"/>
                  </a:lnTo>
                  <a:lnTo>
                    <a:pt x="26" y="54"/>
                  </a:lnTo>
                  <a:lnTo>
                    <a:pt x="26" y="54"/>
                  </a:lnTo>
                  <a:lnTo>
                    <a:pt x="26" y="56"/>
                  </a:lnTo>
                  <a:lnTo>
                    <a:pt x="24" y="54"/>
                  </a:lnTo>
                  <a:lnTo>
                    <a:pt x="23" y="54"/>
                  </a:lnTo>
                  <a:lnTo>
                    <a:pt x="23" y="54"/>
                  </a:lnTo>
                  <a:lnTo>
                    <a:pt x="22" y="53"/>
                  </a:lnTo>
                  <a:lnTo>
                    <a:pt x="22" y="53"/>
                  </a:lnTo>
                  <a:lnTo>
                    <a:pt x="20" y="52"/>
                  </a:lnTo>
                  <a:lnTo>
                    <a:pt x="20" y="50"/>
                  </a:lnTo>
                  <a:lnTo>
                    <a:pt x="20" y="50"/>
                  </a:lnTo>
                  <a:lnTo>
                    <a:pt x="19" y="49"/>
                  </a:lnTo>
                  <a:lnTo>
                    <a:pt x="18" y="49"/>
                  </a:lnTo>
                  <a:lnTo>
                    <a:pt x="18" y="49"/>
                  </a:lnTo>
                  <a:lnTo>
                    <a:pt x="16" y="49"/>
                  </a:lnTo>
                  <a:lnTo>
                    <a:pt x="15" y="49"/>
                  </a:lnTo>
                  <a:lnTo>
                    <a:pt x="15" y="48"/>
                  </a:lnTo>
                  <a:lnTo>
                    <a:pt x="13" y="48"/>
                  </a:lnTo>
                  <a:lnTo>
                    <a:pt x="12" y="48"/>
                  </a:lnTo>
                  <a:lnTo>
                    <a:pt x="12" y="48"/>
                  </a:lnTo>
                  <a:lnTo>
                    <a:pt x="12" y="49"/>
                  </a:lnTo>
                  <a:lnTo>
                    <a:pt x="11" y="49"/>
                  </a:lnTo>
                  <a:lnTo>
                    <a:pt x="11" y="49"/>
                  </a:lnTo>
                  <a:lnTo>
                    <a:pt x="9" y="49"/>
                  </a:lnTo>
                  <a:lnTo>
                    <a:pt x="9" y="49"/>
                  </a:lnTo>
                  <a:lnTo>
                    <a:pt x="9" y="48"/>
                  </a:lnTo>
                  <a:lnTo>
                    <a:pt x="11" y="46"/>
                  </a:lnTo>
                  <a:lnTo>
                    <a:pt x="9" y="46"/>
                  </a:lnTo>
                  <a:lnTo>
                    <a:pt x="9" y="46"/>
                  </a:lnTo>
                  <a:lnTo>
                    <a:pt x="9" y="45"/>
                  </a:lnTo>
                  <a:lnTo>
                    <a:pt x="9" y="45"/>
                  </a:lnTo>
                  <a:lnTo>
                    <a:pt x="9" y="45"/>
                  </a:lnTo>
                  <a:lnTo>
                    <a:pt x="9" y="43"/>
                  </a:lnTo>
                  <a:lnTo>
                    <a:pt x="11" y="43"/>
                  </a:lnTo>
                  <a:lnTo>
                    <a:pt x="12" y="43"/>
                  </a:lnTo>
                  <a:lnTo>
                    <a:pt x="12" y="43"/>
                  </a:lnTo>
                  <a:lnTo>
                    <a:pt x="12" y="43"/>
                  </a:lnTo>
                  <a:lnTo>
                    <a:pt x="12" y="43"/>
                  </a:lnTo>
                  <a:lnTo>
                    <a:pt x="13" y="42"/>
                  </a:lnTo>
                  <a:lnTo>
                    <a:pt x="12" y="42"/>
                  </a:lnTo>
                  <a:lnTo>
                    <a:pt x="12" y="41"/>
                  </a:lnTo>
                  <a:lnTo>
                    <a:pt x="12" y="41"/>
                  </a:lnTo>
                  <a:lnTo>
                    <a:pt x="12" y="41"/>
                  </a:lnTo>
                  <a:lnTo>
                    <a:pt x="12" y="39"/>
                  </a:lnTo>
                  <a:lnTo>
                    <a:pt x="12" y="39"/>
                  </a:lnTo>
                  <a:lnTo>
                    <a:pt x="12" y="38"/>
                  </a:lnTo>
                  <a:lnTo>
                    <a:pt x="12" y="38"/>
                  </a:lnTo>
                  <a:lnTo>
                    <a:pt x="12" y="38"/>
                  </a:lnTo>
                  <a:lnTo>
                    <a:pt x="12" y="38"/>
                  </a:lnTo>
                  <a:lnTo>
                    <a:pt x="12" y="38"/>
                  </a:lnTo>
                  <a:lnTo>
                    <a:pt x="11" y="37"/>
                  </a:lnTo>
                  <a:lnTo>
                    <a:pt x="9" y="38"/>
                  </a:lnTo>
                  <a:lnTo>
                    <a:pt x="8" y="39"/>
                  </a:lnTo>
                  <a:lnTo>
                    <a:pt x="5" y="41"/>
                  </a:lnTo>
                  <a:lnTo>
                    <a:pt x="5" y="42"/>
                  </a:lnTo>
                  <a:lnTo>
                    <a:pt x="1" y="46"/>
                  </a:lnTo>
                  <a:lnTo>
                    <a:pt x="0" y="48"/>
                  </a:lnTo>
                  <a:lnTo>
                    <a:pt x="0" y="52"/>
                  </a:lnTo>
                  <a:lnTo>
                    <a:pt x="0" y="53"/>
                  </a:lnTo>
                  <a:lnTo>
                    <a:pt x="1" y="54"/>
                  </a:lnTo>
                  <a:lnTo>
                    <a:pt x="3" y="56"/>
                  </a:lnTo>
                  <a:lnTo>
                    <a:pt x="1" y="57"/>
                  </a:lnTo>
                  <a:lnTo>
                    <a:pt x="1" y="57"/>
                  </a:lnTo>
                  <a:lnTo>
                    <a:pt x="4" y="61"/>
                  </a:lnTo>
                  <a:lnTo>
                    <a:pt x="5" y="63"/>
                  </a:lnTo>
                  <a:lnTo>
                    <a:pt x="5" y="64"/>
                  </a:lnTo>
                  <a:lnTo>
                    <a:pt x="4" y="65"/>
                  </a:lnTo>
                  <a:lnTo>
                    <a:pt x="4" y="65"/>
                  </a:lnTo>
                  <a:lnTo>
                    <a:pt x="3" y="64"/>
                  </a:lnTo>
                  <a:lnTo>
                    <a:pt x="1" y="65"/>
                  </a:lnTo>
                  <a:lnTo>
                    <a:pt x="1" y="67"/>
                  </a:lnTo>
                  <a:lnTo>
                    <a:pt x="3" y="68"/>
                  </a:lnTo>
                  <a:lnTo>
                    <a:pt x="3" y="68"/>
                  </a:lnTo>
                  <a:lnTo>
                    <a:pt x="5" y="69"/>
                  </a:lnTo>
                  <a:lnTo>
                    <a:pt x="13" y="73"/>
                  </a:lnTo>
                  <a:lnTo>
                    <a:pt x="15" y="75"/>
                  </a:lnTo>
                  <a:lnTo>
                    <a:pt x="16" y="77"/>
                  </a:lnTo>
                  <a:lnTo>
                    <a:pt x="18" y="79"/>
                  </a:lnTo>
                  <a:lnTo>
                    <a:pt x="19" y="82"/>
                  </a:lnTo>
                  <a:lnTo>
                    <a:pt x="19" y="83"/>
                  </a:lnTo>
                  <a:lnTo>
                    <a:pt x="22" y="87"/>
                  </a:lnTo>
                  <a:lnTo>
                    <a:pt x="23" y="88"/>
                  </a:lnTo>
                  <a:lnTo>
                    <a:pt x="24" y="90"/>
                  </a:lnTo>
                  <a:lnTo>
                    <a:pt x="26" y="91"/>
                  </a:lnTo>
                  <a:lnTo>
                    <a:pt x="27" y="94"/>
                  </a:lnTo>
                  <a:lnTo>
                    <a:pt x="28" y="97"/>
                  </a:lnTo>
                  <a:lnTo>
                    <a:pt x="28" y="98"/>
                  </a:lnTo>
                  <a:lnTo>
                    <a:pt x="30" y="101"/>
                  </a:lnTo>
                  <a:lnTo>
                    <a:pt x="31" y="102"/>
                  </a:lnTo>
                  <a:lnTo>
                    <a:pt x="33" y="105"/>
                  </a:lnTo>
                  <a:lnTo>
                    <a:pt x="34" y="107"/>
                  </a:lnTo>
                  <a:lnTo>
                    <a:pt x="34" y="110"/>
                  </a:lnTo>
                  <a:lnTo>
                    <a:pt x="35" y="113"/>
                  </a:lnTo>
                  <a:lnTo>
                    <a:pt x="37" y="116"/>
                  </a:lnTo>
                  <a:lnTo>
                    <a:pt x="41" y="121"/>
                  </a:lnTo>
                  <a:lnTo>
                    <a:pt x="42" y="124"/>
                  </a:lnTo>
                  <a:lnTo>
                    <a:pt x="42" y="125"/>
                  </a:lnTo>
                  <a:lnTo>
                    <a:pt x="42" y="126"/>
                  </a:lnTo>
                  <a:lnTo>
                    <a:pt x="45" y="129"/>
                  </a:lnTo>
                  <a:lnTo>
                    <a:pt x="46" y="131"/>
                  </a:lnTo>
                  <a:lnTo>
                    <a:pt x="47" y="133"/>
                  </a:lnTo>
                  <a:lnTo>
                    <a:pt x="47" y="136"/>
                  </a:lnTo>
                  <a:lnTo>
                    <a:pt x="49" y="136"/>
                  </a:lnTo>
                  <a:lnTo>
                    <a:pt x="49" y="137"/>
                  </a:lnTo>
                  <a:lnTo>
                    <a:pt x="49" y="137"/>
                  </a:lnTo>
                  <a:lnTo>
                    <a:pt x="50" y="139"/>
                  </a:lnTo>
                  <a:lnTo>
                    <a:pt x="52" y="141"/>
                  </a:lnTo>
                  <a:lnTo>
                    <a:pt x="53" y="143"/>
                  </a:lnTo>
                  <a:lnTo>
                    <a:pt x="54" y="144"/>
                  </a:lnTo>
                  <a:lnTo>
                    <a:pt x="54" y="146"/>
                  </a:lnTo>
                  <a:lnTo>
                    <a:pt x="56" y="147"/>
                  </a:lnTo>
                  <a:lnTo>
                    <a:pt x="58" y="151"/>
                  </a:lnTo>
                  <a:lnTo>
                    <a:pt x="58" y="152"/>
                  </a:lnTo>
                  <a:lnTo>
                    <a:pt x="57" y="155"/>
                  </a:lnTo>
                  <a:lnTo>
                    <a:pt x="57" y="155"/>
                  </a:lnTo>
                  <a:lnTo>
                    <a:pt x="56" y="156"/>
                  </a:lnTo>
                  <a:lnTo>
                    <a:pt x="57" y="158"/>
                  </a:lnTo>
                  <a:lnTo>
                    <a:pt x="57" y="159"/>
                  </a:lnTo>
                  <a:lnTo>
                    <a:pt x="58" y="160"/>
                  </a:lnTo>
                  <a:lnTo>
                    <a:pt x="58" y="162"/>
                  </a:lnTo>
                  <a:lnTo>
                    <a:pt x="60" y="163"/>
                  </a:lnTo>
                  <a:lnTo>
                    <a:pt x="61" y="165"/>
                  </a:lnTo>
                  <a:lnTo>
                    <a:pt x="64" y="167"/>
                  </a:lnTo>
                  <a:lnTo>
                    <a:pt x="65" y="169"/>
                  </a:lnTo>
                  <a:lnTo>
                    <a:pt x="66" y="170"/>
                  </a:lnTo>
                  <a:lnTo>
                    <a:pt x="68" y="171"/>
                  </a:lnTo>
                  <a:lnTo>
                    <a:pt x="69" y="173"/>
                  </a:lnTo>
                  <a:lnTo>
                    <a:pt x="71" y="174"/>
                  </a:lnTo>
                  <a:lnTo>
                    <a:pt x="76" y="177"/>
                  </a:lnTo>
                  <a:lnTo>
                    <a:pt x="79" y="180"/>
                  </a:lnTo>
                  <a:lnTo>
                    <a:pt x="81" y="180"/>
                  </a:lnTo>
                  <a:lnTo>
                    <a:pt x="86" y="182"/>
                  </a:lnTo>
                  <a:lnTo>
                    <a:pt x="86" y="184"/>
                  </a:lnTo>
                  <a:lnTo>
                    <a:pt x="90" y="184"/>
                  </a:lnTo>
                  <a:lnTo>
                    <a:pt x="91" y="185"/>
                  </a:lnTo>
                  <a:lnTo>
                    <a:pt x="95" y="186"/>
                  </a:lnTo>
                  <a:lnTo>
                    <a:pt x="96" y="188"/>
                  </a:lnTo>
                  <a:lnTo>
                    <a:pt x="100" y="189"/>
                  </a:lnTo>
                  <a:lnTo>
                    <a:pt x="102" y="190"/>
                  </a:lnTo>
                  <a:lnTo>
                    <a:pt x="102" y="190"/>
                  </a:lnTo>
                  <a:lnTo>
                    <a:pt x="105" y="192"/>
                  </a:lnTo>
                  <a:lnTo>
                    <a:pt x="106" y="193"/>
                  </a:lnTo>
                  <a:lnTo>
                    <a:pt x="107" y="195"/>
                  </a:lnTo>
                  <a:lnTo>
                    <a:pt x="109" y="195"/>
                  </a:lnTo>
                  <a:lnTo>
                    <a:pt x="111" y="196"/>
                  </a:lnTo>
                  <a:lnTo>
                    <a:pt x="111" y="197"/>
                  </a:lnTo>
                  <a:lnTo>
                    <a:pt x="113" y="197"/>
                  </a:lnTo>
                  <a:lnTo>
                    <a:pt x="113" y="200"/>
                  </a:lnTo>
                  <a:lnTo>
                    <a:pt x="113" y="200"/>
                  </a:lnTo>
                  <a:lnTo>
                    <a:pt x="117" y="203"/>
                  </a:lnTo>
                  <a:lnTo>
                    <a:pt x="118" y="203"/>
                  </a:lnTo>
                  <a:lnTo>
                    <a:pt x="119" y="204"/>
                  </a:lnTo>
                  <a:lnTo>
                    <a:pt x="122" y="207"/>
                  </a:lnTo>
                  <a:lnTo>
                    <a:pt x="124" y="208"/>
                  </a:lnTo>
                  <a:lnTo>
                    <a:pt x="124" y="208"/>
                  </a:lnTo>
                  <a:lnTo>
                    <a:pt x="125" y="208"/>
                  </a:lnTo>
                  <a:lnTo>
                    <a:pt x="126" y="208"/>
                  </a:lnTo>
                  <a:lnTo>
                    <a:pt x="128" y="207"/>
                  </a:lnTo>
                  <a:lnTo>
                    <a:pt x="129" y="207"/>
                  </a:lnTo>
                  <a:lnTo>
                    <a:pt x="130" y="205"/>
                  </a:lnTo>
                  <a:lnTo>
                    <a:pt x="130" y="204"/>
                  </a:lnTo>
                  <a:lnTo>
                    <a:pt x="130" y="203"/>
                  </a:lnTo>
                  <a:lnTo>
                    <a:pt x="130" y="201"/>
                  </a:lnTo>
                  <a:lnTo>
                    <a:pt x="130" y="200"/>
                  </a:lnTo>
                  <a:lnTo>
                    <a:pt x="130" y="200"/>
                  </a:lnTo>
                  <a:lnTo>
                    <a:pt x="132" y="200"/>
                  </a:lnTo>
                  <a:lnTo>
                    <a:pt x="133" y="199"/>
                  </a:lnTo>
                  <a:lnTo>
                    <a:pt x="133" y="199"/>
                  </a:lnTo>
                  <a:lnTo>
                    <a:pt x="133" y="199"/>
                  </a:lnTo>
                  <a:lnTo>
                    <a:pt x="133" y="197"/>
                  </a:lnTo>
                  <a:lnTo>
                    <a:pt x="133" y="197"/>
                  </a:lnTo>
                  <a:lnTo>
                    <a:pt x="133" y="196"/>
                  </a:lnTo>
                  <a:lnTo>
                    <a:pt x="132" y="196"/>
                  </a:lnTo>
                  <a:lnTo>
                    <a:pt x="132" y="196"/>
                  </a:lnTo>
                  <a:lnTo>
                    <a:pt x="133" y="195"/>
                  </a:lnTo>
                  <a:lnTo>
                    <a:pt x="134" y="193"/>
                  </a:lnTo>
                  <a:lnTo>
                    <a:pt x="134" y="193"/>
                  </a:lnTo>
                  <a:lnTo>
                    <a:pt x="134" y="193"/>
                  </a:lnTo>
                  <a:lnTo>
                    <a:pt x="136" y="192"/>
                  </a:lnTo>
                  <a:lnTo>
                    <a:pt x="136" y="190"/>
                  </a:lnTo>
                  <a:lnTo>
                    <a:pt x="137" y="189"/>
                  </a:lnTo>
                  <a:lnTo>
                    <a:pt x="139" y="189"/>
                  </a:lnTo>
                  <a:lnTo>
                    <a:pt x="139" y="189"/>
                  </a:lnTo>
                  <a:lnTo>
                    <a:pt x="140" y="188"/>
                  </a:lnTo>
                  <a:lnTo>
                    <a:pt x="139" y="188"/>
                  </a:lnTo>
                  <a:lnTo>
                    <a:pt x="139" y="186"/>
                  </a:lnTo>
                  <a:lnTo>
                    <a:pt x="139" y="186"/>
                  </a:lnTo>
                  <a:lnTo>
                    <a:pt x="139" y="186"/>
                  </a:lnTo>
                  <a:lnTo>
                    <a:pt x="139" y="186"/>
                  </a:lnTo>
                  <a:lnTo>
                    <a:pt x="139" y="185"/>
                  </a:lnTo>
                  <a:lnTo>
                    <a:pt x="139" y="185"/>
                  </a:lnTo>
                  <a:lnTo>
                    <a:pt x="139" y="185"/>
                  </a:lnTo>
                  <a:lnTo>
                    <a:pt x="139" y="184"/>
                  </a:lnTo>
                  <a:lnTo>
                    <a:pt x="140" y="184"/>
                  </a:lnTo>
                  <a:lnTo>
                    <a:pt x="140" y="184"/>
                  </a:lnTo>
                  <a:lnTo>
                    <a:pt x="139" y="184"/>
                  </a:lnTo>
                  <a:lnTo>
                    <a:pt x="139" y="184"/>
                  </a:lnTo>
                  <a:lnTo>
                    <a:pt x="139" y="184"/>
                  </a:lnTo>
                  <a:lnTo>
                    <a:pt x="137" y="184"/>
                  </a:lnTo>
                  <a:lnTo>
                    <a:pt x="137" y="184"/>
                  </a:lnTo>
                  <a:lnTo>
                    <a:pt x="136" y="184"/>
                  </a:lnTo>
                  <a:lnTo>
                    <a:pt x="136" y="184"/>
                  </a:lnTo>
                  <a:lnTo>
                    <a:pt x="136" y="184"/>
                  </a:lnTo>
                  <a:lnTo>
                    <a:pt x="134" y="184"/>
                  </a:lnTo>
                  <a:lnTo>
                    <a:pt x="134" y="182"/>
                  </a:lnTo>
                  <a:lnTo>
                    <a:pt x="134" y="182"/>
                  </a:lnTo>
                  <a:lnTo>
                    <a:pt x="134" y="182"/>
                  </a:lnTo>
                  <a:lnTo>
                    <a:pt x="134" y="182"/>
                  </a:lnTo>
                  <a:lnTo>
                    <a:pt x="134" y="181"/>
                  </a:lnTo>
                  <a:lnTo>
                    <a:pt x="134" y="181"/>
                  </a:lnTo>
                  <a:lnTo>
                    <a:pt x="134" y="181"/>
                  </a:lnTo>
                  <a:lnTo>
                    <a:pt x="133" y="181"/>
                  </a:lnTo>
                  <a:lnTo>
                    <a:pt x="132" y="181"/>
                  </a:lnTo>
                  <a:lnTo>
                    <a:pt x="132" y="180"/>
                  </a:lnTo>
                  <a:lnTo>
                    <a:pt x="132" y="180"/>
                  </a:lnTo>
                  <a:lnTo>
                    <a:pt x="132" y="180"/>
                  </a:lnTo>
                  <a:lnTo>
                    <a:pt x="130" y="180"/>
                  </a:lnTo>
                  <a:lnTo>
                    <a:pt x="130" y="180"/>
                  </a:lnTo>
                  <a:lnTo>
                    <a:pt x="130" y="178"/>
                  </a:lnTo>
                  <a:lnTo>
                    <a:pt x="130" y="178"/>
                  </a:lnTo>
                  <a:lnTo>
                    <a:pt x="130" y="178"/>
                  </a:lnTo>
                  <a:lnTo>
                    <a:pt x="130" y="180"/>
                  </a:lnTo>
                  <a:lnTo>
                    <a:pt x="130" y="180"/>
                  </a:lnTo>
                  <a:lnTo>
                    <a:pt x="130" y="180"/>
                  </a:lnTo>
                  <a:lnTo>
                    <a:pt x="130" y="180"/>
                  </a:lnTo>
                  <a:lnTo>
                    <a:pt x="130" y="180"/>
                  </a:lnTo>
                  <a:lnTo>
                    <a:pt x="130" y="180"/>
                  </a:lnTo>
                  <a:lnTo>
                    <a:pt x="130" y="180"/>
                  </a:lnTo>
                  <a:lnTo>
                    <a:pt x="129" y="180"/>
                  </a:lnTo>
                  <a:lnTo>
                    <a:pt x="129" y="180"/>
                  </a:lnTo>
                  <a:lnTo>
                    <a:pt x="129" y="180"/>
                  </a:lnTo>
                  <a:lnTo>
                    <a:pt x="129" y="180"/>
                  </a:lnTo>
                  <a:lnTo>
                    <a:pt x="128" y="180"/>
                  </a:lnTo>
                  <a:lnTo>
                    <a:pt x="128" y="178"/>
                  </a:lnTo>
                  <a:lnTo>
                    <a:pt x="128" y="178"/>
                  </a:lnTo>
                  <a:lnTo>
                    <a:pt x="128" y="178"/>
                  </a:lnTo>
                  <a:lnTo>
                    <a:pt x="128" y="178"/>
                  </a:lnTo>
                  <a:lnTo>
                    <a:pt x="128" y="177"/>
                  </a:lnTo>
                  <a:lnTo>
                    <a:pt x="129" y="177"/>
                  </a:lnTo>
                  <a:lnTo>
                    <a:pt x="129" y="177"/>
                  </a:lnTo>
                  <a:lnTo>
                    <a:pt x="129" y="177"/>
                  </a:lnTo>
                  <a:lnTo>
                    <a:pt x="129" y="177"/>
                  </a:lnTo>
                  <a:lnTo>
                    <a:pt x="130" y="177"/>
                  </a:lnTo>
                  <a:lnTo>
                    <a:pt x="130" y="177"/>
                  </a:lnTo>
                  <a:lnTo>
                    <a:pt x="130" y="177"/>
                  </a:lnTo>
                  <a:lnTo>
                    <a:pt x="129" y="175"/>
                  </a:lnTo>
                  <a:lnTo>
                    <a:pt x="129" y="174"/>
                  </a:lnTo>
                  <a:lnTo>
                    <a:pt x="129" y="174"/>
                  </a:lnTo>
                  <a:lnTo>
                    <a:pt x="129" y="174"/>
                  </a:lnTo>
                  <a:lnTo>
                    <a:pt x="130" y="173"/>
                  </a:lnTo>
                  <a:lnTo>
                    <a:pt x="130" y="173"/>
                  </a:lnTo>
                  <a:lnTo>
                    <a:pt x="130" y="173"/>
                  </a:lnTo>
                  <a:lnTo>
                    <a:pt x="130" y="173"/>
                  </a:lnTo>
                  <a:lnTo>
                    <a:pt x="130" y="173"/>
                  </a:lnTo>
                  <a:lnTo>
                    <a:pt x="132" y="173"/>
                  </a:lnTo>
                  <a:lnTo>
                    <a:pt x="132" y="173"/>
                  </a:lnTo>
                  <a:lnTo>
                    <a:pt x="133" y="173"/>
                  </a:lnTo>
                  <a:lnTo>
                    <a:pt x="133" y="174"/>
                  </a:lnTo>
                  <a:lnTo>
                    <a:pt x="134" y="174"/>
                  </a:lnTo>
                  <a:lnTo>
                    <a:pt x="134" y="175"/>
                  </a:lnTo>
                  <a:lnTo>
                    <a:pt x="136" y="175"/>
                  </a:lnTo>
                  <a:lnTo>
                    <a:pt x="136" y="174"/>
                  </a:lnTo>
                  <a:lnTo>
                    <a:pt x="137" y="173"/>
                  </a:lnTo>
                  <a:lnTo>
                    <a:pt x="137" y="171"/>
                  </a:lnTo>
                  <a:lnTo>
                    <a:pt x="137" y="171"/>
                  </a:lnTo>
                  <a:lnTo>
                    <a:pt x="136" y="170"/>
                  </a:lnTo>
                  <a:lnTo>
                    <a:pt x="136" y="169"/>
                  </a:lnTo>
                  <a:lnTo>
                    <a:pt x="136" y="167"/>
                  </a:lnTo>
                  <a:lnTo>
                    <a:pt x="136" y="167"/>
                  </a:lnTo>
                  <a:lnTo>
                    <a:pt x="136" y="166"/>
                  </a:lnTo>
                  <a:lnTo>
                    <a:pt x="137" y="166"/>
                  </a:lnTo>
                  <a:lnTo>
                    <a:pt x="137" y="165"/>
                  </a:lnTo>
                  <a:lnTo>
                    <a:pt x="137" y="165"/>
                  </a:lnTo>
                  <a:lnTo>
                    <a:pt x="137" y="163"/>
                  </a:lnTo>
                  <a:lnTo>
                    <a:pt x="139" y="163"/>
                  </a:lnTo>
                  <a:lnTo>
                    <a:pt x="139" y="163"/>
                  </a:lnTo>
                  <a:lnTo>
                    <a:pt x="140" y="162"/>
                  </a:lnTo>
                  <a:lnTo>
                    <a:pt x="140" y="160"/>
                  </a:lnTo>
                  <a:lnTo>
                    <a:pt x="140" y="160"/>
                  </a:lnTo>
                  <a:lnTo>
                    <a:pt x="141" y="160"/>
                  </a:lnTo>
                  <a:lnTo>
                    <a:pt x="141" y="159"/>
                  </a:lnTo>
                  <a:lnTo>
                    <a:pt x="141" y="159"/>
                  </a:lnTo>
                  <a:lnTo>
                    <a:pt x="140" y="158"/>
                  </a:lnTo>
                  <a:lnTo>
                    <a:pt x="140" y="158"/>
                  </a:lnTo>
                  <a:lnTo>
                    <a:pt x="140" y="155"/>
                  </a:lnTo>
                  <a:lnTo>
                    <a:pt x="139" y="154"/>
                  </a:lnTo>
                  <a:lnTo>
                    <a:pt x="139" y="154"/>
                  </a:lnTo>
                  <a:lnTo>
                    <a:pt x="140" y="154"/>
                  </a:lnTo>
                  <a:lnTo>
                    <a:pt x="140" y="152"/>
                  </a:lnTo>
                  <a:lnTo>
                    <a:pt x="140" y="151"/>
                  </a:lnTo>
                  <a:lnTo>
                    <a:pt x="140" y="146"/>
                  </a:lnTo>
                  <a:lnTo>
                    <a:pt x="140" y="146"/>
                  </a:lnTo>
                  <a:lnTo>
                    <a:pt x="140" y="144"/>
                  </a:lnTo>
                  <a:lnTo>
                    <a:pt x="141" y="143"/>
                  </a:lnTo>
                  <a:lnTo>
                    <a:pt x="141" y="143"/>
                  </a:lnTo>
                  <a:lnTo>
                    <a:pt x="143" y="143"/>
                  </a:lnTo>
                  <a:lnTo>
                    <a:pt x="143" y="141"/>
                  </a:lnTo>
                  <a:lnTo>
                    <a:pt x="143" y="141"/>
                  </a:lnTo>
                  <a:lnTo>
                    <a:pt x="143" y="14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78" name="Paraguay">
              <a:extLst>
                <a:ext uri="{FF2B5EF4-FFF2-40B4-BE49-F238E27FC236}">
                  <a16:creationId xmlns:a16="http://schemas.microsoft.com/office/drawing/2014/main" id="{5CE202CF-DEEA-4EAF-B059-4C03685C7513}"/>
                </a:ext>
              </a:extLst>
            </p:cNvPr>
            <p:cNvSpPr>
              <a:spLocks/>
            </p:cNvSpPr>
            <p:nvPr/>
          </p:nvSpPr>
          <p:spPr bwMode="auto">
            <a:xfrm>
              <a:off x="3728076" y="4412636"/>
              <a:ext cx="182733" cy="188503"/>
            </a:xfrm>
            <a:custGeom>
              <a:avLst/>
              <a:gdLst>
                <a:gd name="T0" fmla="*/ 90 w 95"/>
                <a:gd name="T1" fmla="*/ 53 h 98"/>
                <a:gd name="T2" fmla="*/ 87 w 95"/>
                <a:gd name="T3" fmla="*/ 56 h 98"/>
                <a:gd name="T4" fmla="*/ 81 w 95"/>
                <a:gd name="T5" fmla="*/ 54 h 98"/>
                <a:gd name="T6" fmla="*/ 80 w 95"/>
                <a:gd name="T7" fmla="*/ 50 h 98"/>
                <a:gd name="T8" fmla="*/ 80 w 95"/>
                <a:gd name="T9" fmla="*/ 48 h 98"/>
                <a:gd name="T10" fmla="*/ 79 w 95"/>
                <a:gd name="T11" fmla="*/ 44 h 98"/>
                <a:gd name="T12" fmla="*/ 79 w 95"/>
                <a:gd name="T13" fmla="*/ 39 h 98"/>
                <a:gd name="T14" fmla="*/ 76 w 95"/>
                <a:gd name="T15" fmla="*/ 35 h 98"/>
                <a:gd name="T16" fmla="*/ 72 w 95"/>
                <a:gd name="T17" fmla="*/ 35 h 98"/>
                <a:gd name="T18" fmla="*/ 69 w 95"/>
                <a:gd name="T19" fmla="*/ 33 h 98"/>
                <a:gd name="T20" fmla="*/ 66 w 95"/>
                <a:gd name="T21" fmla="*/ 35 h 98"/>
                <a:gd name="T22" fmla="*/ 61 w 95"/>
                <a:gd name="T23" fmla="*/ 34 h 98"/>
                <a:gd name="T24" fmla="*/ 56 w 95"/>
                <a:gd name="T25" fmla="*/ 34 h 98"/>
                <a:gd name="T26" fmla="*/ 53 w 95"/>
                <a:gd name="T27" fmla="*/ 33 h 98"/>
                <a:gd name="T28" fmla="*/ 53 w 95"/>
                <a:gd name="T29" fmla="*/ 30 h 98"/>
                <a:gd name="T30" fmla="*/ 53 w 95"/>
                <a:gd name="T31" fmla="*/ 27 h 98"/>
                <a:gd name="T32" fmla="*/ 53 w 95"/>
                <a:gd name="T33" fmla="*/ 23 h 98"/>
                <a:gd name="T34" fmla="*/ 54 w 95"/>
                <a:gd name="T35" fmla="*/ 19 h 98"/>
                <a:gd name="T36" fmla="*/ 53 w 95"/>
                <a:gd name="T37" fmla="*/ 18 h 98"/>
                <a:gd name="T38" fmla="*/ 52 w 95"/>
                <a:gd name="T39" fmla="*/ 15 h 98"/>
                <a:gd name="T40" fmla="*/ 52 w 95"/>
                <a:gd name="T41" fmla="*/ 12 h 98"/>
                <a:gd name="T42" fmla="*/ 50 w 95"/>
                <a:gd name="T43" fmla="*/ 7 h 98"/>
                <a:gd name="T44" fmla="*/ 35 w 95"/>
                <a:gd name="T45" fmla="*/ 0 h 98"/>
                <a:gd name="T46" fmla="*/ 12 w 95"/>
                <a:gd name="T47" fmla="*/ 4 h 98"/>
                <a:gd name="T48" fmla="*/ 5 w 95"/>
                <a:gd name="T49" fmla="*/ 12 h 98"/>
                <a:gd name="T50" fmla="*/ 1 w 95"/>
                <a:gd name="T51" fmla="*/ 29 h 98"/>
                <a:gd name="T52" fmla="*/ 0 w 95"/>
                <a:gd name="T53" fmla="*/ 35 h 98"/>
                <a:gd name="T54" fmla="*/ 8 w 95"/>
                <a:gd name="T55" fmla="*/ 45 h 98"/>
                <a:gd name="T56" fmla="*/ 12 w 95"/>
                <a:gd name="T57" fmla="*/ 49 h 98"/>
                <a:gd name="T58" fmla="*/ 20 w 95"/>
                <a:gd name="T59" fmla="*/ 54 h 98"/>
                <a:gd name="T60" fmla="*/ 34 w 95"/>
                <a:gd name="T61" fmla="*/ 59 h 98"/>
                <a:gd name="T62" fmla="*/ 46 w 95"/>
                <a:gd name="T63" fmla="*/ 65 h 98"/>
                <a:gd name="T64" fmla="*/ 50 w 95"/>
                <a:gd name="T65" fmla="*/ 68 h 98"/>
                <a:gd name="T66" fmla="*/ 57 w 95"/>
                <a:gd name="T67" fmla="*/ 73 h 98"/>
                <a:gd name="T68" fmla="*/ 54 w 95"/>
                <a:gd name="T69" fmla="*/ 76 h 98"/>
                <a:gd name="T70" fmla="*/ 53 w 95"/>
                <a:gd name="T71" fmla="*/ 80 h 98"/>
                <a:gd name="T72" fmla="*/ 50 w 95"/>
                <a:gd name="T73" fmla="*/ 83 h 98"/>
                <a:gd name="T74" fmla="*/ 50 w 95"/>
                <a:gd name="T75" fmla="*/ 87 h 98"/>
                <a:gd name="T76" fmla="*/ 49 w 95"/>
                <a:gd name="T77" fmla="*/ 90 h 98"/>
                <a:gd name="T78" fmla="*/ 46 w 95"/>
                <a:gd name="T79" fmla="*/ 91 h 98"/>
                <a:gd name="T80" fmla="*/ 45 w 95"/>
                <a:gd name="T81" fmla="*/ 95 h 98"/>
                <a:gd name="T82" fmla="*/ 64 w 95"/>
                <a:gd name="T83" fmla="*/ 97 h 98"/>
                <a:gd name="T84" fmla="*/ 69 w 95"/>
                <a:gd name="T85" fmla="*/ 98 h 98"/>
                <a:gd name="T86" fmla="*/ 73 w 95"/>
                <a:gd name="T87" fmla="*/ 95 h 98"/>
                <a:gd name="T88" fmla="*/ 77 w 95"/>
                <a:gd name="T89" fmla="*/ 97 h 98"/>
                <a:gd name="T90" fmla="*/ 80 w 95"/>
                <a:gd name="T91" fmla="*/ 93 h 98"/>
                <a:gd name="T92" fmla="*/ 84 w 95"/>
                <a:gd name="T93" fmla="*/ 91 h 98"/>
                <a:gd name="T94" fmla="*/ 87 w 95"/>
                <a:gd name="T95" fmla="*/ 88 h 98"/>
                <a:gd name="T96" fmla="*/ 90 w 95"/>
                <a:gd name="T97" fmla="*/ 80 h 98"/>
                <a:gd name="T98" fmla="*/ 92 w 95"/>
                <a:gd name="T99" fmla="*/ 68 h 98"/>
                <a:gd name="T100" fmla="*/ 94 w 95"/>
                <a:gd name="T101"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98">
                  <a:moveTo>
                    <a:pt x="95" y="56"/>
                  </a:moveTo>
                  <a:lnTo>
                    <a:pt x="94" y="56"/>
                  </a:lnTo>
                  <a:lnTo>
                    <a:pt x="92" y="54"/>
                  </a:lnTo>
                  <a:lnTo>
                    <a:pt x="91" y="54"/>
                  </a:lnTo>
                  <a:lnTo>
                    <a:pt x="90" y="53"/>
                  </a:lnTo>
                  <a:lnTo>
                    <a:pt x="90" y="53"/>
                  </a:lnTo>
                  <a:lnTo>
                    <a:pt x="90" y="54"/>
                  </a:lnTo>
                  <a:lnTo>
                    <a:pt x="88" y="54"/>
                  </a:lnTo>
                  <a:lnTo>
                    <a:pt x="87" y="54"/>
                  </a:lnTo>
                  <a:lnTo>
                    <a:pt x="87" y="56"/>
                  </a:lnTo>
                  <a:lnTo>
                    <a:pt x="86" y="56"/>
                  </a:lnTo>
                  <a:lnTo>
                    <a:pt x="84" y="56"/>
                  </a:lnTo>
                  <a:lnTo>
                    <a:pt x="83" y="56"/>
                  </a:lnTo>
                  <a:lnTo>
                    <a:pt x="81" y="56"/>
                  </a:lnTo>
                  <a:lnTo>
                    <a:pt x="81" y="54"/>
                  </a:lnTo>
                  <a:lnTo>
                    <a:pt x="81" y="54"/>
                  </a:lnTo>
                  <a:lnTo>
                    <a:pt x="81" y="53"/>
                  </a:lnTo>
                  <a:lnTo>
                    <a:pt x="81" y="52"/>
                  </a:lnTo>
                  <a:lnTo>
                    <a:pt x="80" y="52"/>
                  </a:lnTo>
                  <a:lnTo>
                    <a:pt x="80" y="50"/>
                  </a:lnTo>
                  <a:lnTo>
                    <a:pt x="80" y="50"/>
                  </a:lnTo>
                  <a:lnTo>
                    <a:pt x="80" y="49"/>
                  </a:lnTo>
                  <a:lnTo>
                    <a:pt x="80" y="49"/>
                  </a:lnTo>
                  <a:lnTo>
                    <a:pt x="80" y="48"/>
                  </a:lnTo>
                  <a:lnTo>
                    <a:pt x="80" y="48"/>
                  </a:lnTo>
                  <a:lnTo>
                    <a:pt x="80" y="46"/>
                  </a:lnTo>
                  <a:lnTo>
                    <a:pt x="80" y="46"/>
                  </a:lnTo>
                  <a:lnTo>
                    <a:pt x="79" y="45"/>
                  </a:lnTo>
                  <a:lnTo>
                    <a:pt x="79" y="44"/>
                  </a:lnTo>
                  <a:lnTo>
                    <a:pt x="79" y="44"/>
                  </a:lnTo>
                  <a:lnTo>
                    <a:pt x="79" y="42"/>
                  </a:lnTo>
                  <a:lnTo>
                    <a:pt x="79" y="42"/>
                  </a:lnTo>
                  <a:lnTo>
                    <a:pt x="79" y="41"/>
                  </a:lnTo>
                  <a:lnTo>
                    <a:pt x="79" y="39"/>
                  </a:lnTo>
                  <a:lnTo>
                    <a:pt x="79" y="39"/>
                  </a:lnTo>
                  <a:lnTo>
                    <a:pt x="79" y="39"/>
                  </a:lnTo>
                  <a:lnTo>
                    <a:pt x="77" y="38"/>
                  </a:lnTo>
                  <a:lnTo>
                    <a:pt x="77" y="37"/>
                  </a:lnTo>
                  <a:lnTo>
                    <a:pt x="77" y="37"/>
                  </a:lnTo>
                  <a:lnTo>
                    <a:pt x="76" y="35"/>
                  </a:lnTo>
                  <a:lnTo>
                    <a:pt x="76" y="35"/>
                  </a:lnTo>
                  <a:lnTo>
                    <a:pt x="75" y="35"/>
                  </a:lnTo>
                  <a:lnTo>
                    <a:pt x="73" y="35"/>
                  </a:lnTo>
                  <a:lnTo>
                    <a:pt x="72" y="35"/>
                  </a:lnTo>
                  <a:lnTo>
                    <a:pt x="72" y="35"/>
                  </a:lnTo>
                  <a:lnTo>
                    <a:pt x="72" y="34"/>
                  </a:lnTo>
                  <a:lnTo>
                    <a:pt x="71" y="34"/>
                  </a:lnTo>
                  <a:lnTo>
                    <a:pt x="71" y="33"/>
                  </a:lnTo>
                  <a:lnTo>
                    <a:pt x="69" y="33"/>
                  </a:lnTo>
                  <a:lnTo>
                    <a:pt x="69" y="33"/>
                  </a:lnTo>
                  <a:lnTo>
                    <a:pt x="68" y="34"/>
                  </a:lnTo>
                  <a:lnTo>
                    <a:pt x="68" y="34"/>
                  </a:lnTo>
                  <a:lnTo>
                    <a:pt x="68" y="34"/>
                  </a:lnTo>
                  <a:lnTo>
                    <a:pt x="66" y="34"/>
                  </a:lnTo>
                  <a:lnTo>
                    <a:pt x="66" y="35"/>
                  </a:lnTo>
                  <a:lnTo>
                    <a:pt x="65" y="35"/>
                  </a:lnTo>
                  <a:lnTo>
                    <a:pt x="64" y="35"/>
                  </a:lnTo>
                  <a:lnTo>
                    <a:pt x="62" y="35"/>
                  </a:lnTo>
                  <a:lnTo>
                    <a:pt x="62" y="34"/>
                  </a:lnTo>
                  <a:lnTo>
                    <a:pt x="61" y="34"/>
                  </a:lnTo>
                  <a:lnTo>
                    <a:pt x="60" y="34"/>
                  </a:lnTo>
                  <a:lnTo>
                    <a:pt x="58" y="34"/>
                  </a:lnTo>
                  <a:lnTo>
                    <a:pt x="58" y="34"/>
                  </a:lnTo>
                  <a:lnTo>
                    <a:pt x="57" y="34"/>
                  </a:lnTo>
                  <a:lnTo>
                    <a:pt x="56" y="34"/>
                  </a:lnTo>
                  <a:lnTo>
                    <a:pt x="56" y="33"/>
                  </a:lnTo>
                  <a:lnTo>
                    <a:pt x="54" y="33"/>
                  </a:lnTo>
                  <a:lnTo>
                    <a:pt x="54" y="34"/>
                  </a:lnTo>
                  <a:lnTo>
                    <a:pt x="53" y="34"/>
                  </a:lnTo>
                  <a:lnTo>
                    <a:pt x="53" y="33"/>
                  </a:lnTo>
                  <a:lnTo>
                    <a:pt x="52" y="33"/>
                  </a:lnTo>
                  <a:lnTo>
                    <a:pt x="53" y="33"/>
                  </a:lnTo>
                  <a:lnTo>
                    <a:pt x="53" y="31"/>
                  </a:lnTo>
                  <a:lnTo>
                    <a:pt x="53" y="31"/>
                  </a:lnTo>
                  <a:lnTo>
                    <a:pt x="53" y="30"/>
                  </a:lnTo>
                  <a:lnTo>
                    <a:pt x="53" y="30"/>
                  </a:lnTo>
                  <a:lnTo>
                    <a:pt x="53" y="29"/>
                  </a:lnTo>
                  <a:lnTo>
                    <a:pt x="53" y="29"/>
                  </a:lnTo>
                  <a:lnTo>
                    <a:pt x="53" y="27"/>
                  </a:lnTo>
                  <a:lnTo>
                    <a:pt x="53" y="27"/>
                  </a:lnTo>
                  <a:lnTo>
                    <a:pt x="53" y="27"/>
                  </a:lnTo>
                  <a:lnTo>
                    <a:pt x="53" y="26"/>
                  </a:lnTo>
                  <a:lnTo>
                    <a:pt x="53" y="24"/>
                  </a:lnTo>
                  <a:lnTo>
                    <a:pt x="53" y="24"/>
                  </a:lnTo>
                  <a:lnTo>
                    <a:pt x="53" y="23"/>
                  </a:lnTo>
                  <a:lnTo>
                    <a:pt x="53" y="23"/>
                  </a:lnTo>
                  <a:lnTo>
                    <a:pt x="54" y="23"/>
                  </a:lnTo>
                  <a:lnTo>
                    <a:pt x="54" y="22"/>
                  </a:lnTo>
                  <a:lnTo>
                    <a:pt x="54" y="20"/>
                  </a:lnTo>
                  <a:lnTo>
                    <a:pt x="54" y="19"/>
                  </a:lnTo>
                  <a:lnTo>
                    <a:pt x="53" y="19"/>
                  </a:lnTo>
                  <a:lnTo>
                    <a:pt x="53" y="19"/>
                  </a:lnTo>
                  <a:lnTo>
                    <a:pt x="53" y="18"/>
                  </a:lnTo>
                  <a:lnTo>
                    <a:pt x="53" y="18"/>
                  </a:lnTo>
                  <a:lnTo>
                    <a:pt x="53" y="18"/>
                  </a:lnTo>
                  <a:lnTo>
                    <a:pt x="53" y="18"/>
                  </a:lnTo>
                  <a:lnTo>
                    <a:pt x="53" y="16"/>
                  </a:lnTo>
                  <a:lnTo>
                    <a:pt x="53" y="16"/>
                  </a:lnTo>
                  <a:lnTo>
                    <a:pt x="53" y="16"/>
                  </a:lnTo>
                  <a:lnTo>
                    <a:pt x="52" y="15"/>
                  </a:lnTo>
                  <a:lnTo>
                    <a:pt x="52" y="15"/>
                  </a:lnTo>
                  <a:lnTo>
                    <a:pt x="52" y="14"/>
                  </a:lnTo>
                  <a:lnTo>
                    <a:pt x="52" y="14"/>
                  </a:lnTo>
                  <a:lnTo>
                    <a:pt x="52" y="12"/>
                  </a:lnTo>
                  <a:lnTo>
                    <a:pt x="52" y="12"/>
                  </a:lnTo>
                  <a:lnTo>
                    <a:pt x="50" y="12"/>
                  </a:lnTo>
                  <a:lnTo>
                    <a:pt x="50" y="11"/>
                  </a:lnTo>
                  <a:lnTo>
                    <a:pt x="50" y="11"/>
                  </a:lnTo>
                  <a:lnTo>
                    <a:pt x="50" y="8"/>
                  </a:lnTo>
                  <a:lnTo>
                    <a:pt x="50" y="7"/>
                  </a:lnTo>
                  <a:lnTo>
                    <a:pt x="50" y="7"/>
                  </a:lnTo>
                  <a:lnTo>
                    <a:pt x="46" y="4"/>
                  </a:lnTo>
                  <a:lnTo>
                    <a:pt x="43" y="3"/>
                  </a:lnTo>
                  <a:lnTo>
                    <a:pt x="39" y="0"/>
                  </a:lnTo>
                  <a:lnTo>
                    <a:pt x="35" y="0"/>
                  </a:lnTo>
                  <a:lnTo>
                    <a:pt x="30" y="0"/>
                  </a:lnTo>
                  <a:lnTo>
                    <a:pt x="24" y="1"/>
                  </a:lnTo>
                  <a:lnTo>
                    <a:pt x="19" y="3"/>
                  </a:lnTo>
                  <a:lnTo>
                    <a:pt x="18" y="3"/>
                  </a:lnTo>
                  <a:lnTo>
                    <a:pt x="12" y="4"/>
                  </a:lnTo>
                  <a:lnTo>
                    <a:pt x="9" y="4"/>
                  </a:lnTo>
                  <a:lnTo>
                    <a:pt x="9" y="5"/>
                  </a:lnTo>
                  <a:lnTo>
                    <a:pt x="8" y="10"/>
                  </a:lnTo>
                  <a:lnTo>
                    <a:pt x="7" y="11"/>
                  </a:lnTo>
                  <a:lnTo>
                    <a:pt x="5" y="12"/>
                  </a:lnTo>
                  <a:lnTo>
                    <a:pt x="4" y="15"/>
                  </a:lnTo>
                  <a:lnTo>
                    <a:pt x="4" y="18"/>
                  </a:lnTo>
                  <a:lnTo>
                    <a:pt x="4" y="20"/>
                  </a:lnTo>
                  <a:lnTo>
                    <a:pt x="3" y="24"/>
                  </a:lnTo>
                  <a:lnTo>
                    <a:pt x="1" y="29"/>
                  </a:lnTo>
                  <a:lnTo>
                    <a:pt x="0" y="31"/>
                  </a:lnTo>
                  <a:lnTo>
                    <a:pt x="0" y="34"/>
                  </a:lnTo>
                  <a:lnTo>
                    <a:pt x="0" y="34"/>
                  </a:lnTo>
                  <a:lnTo>
                    <a:pt x="0" y="35"/>
                  </a:lnTo>
                  <a:lnTo>
                    <a:pt x="0" y="35"/>
                  </a:lnTo>
                  <a:lnTo>
                    <a:pt x="1" y="35"/>
                  </a:lnTo>
                  <a:lnTo>
                    <a:pt x="3" y="37"/>
                  </a:lnTo>
                  <a:lnTo>
                    <a:pt x="4" y="39"/>
                  </a:lnTo>
                  <a:lnTo>
                    <a:pt x="5" y="42"/>
                  </a:lnTo>
                  <a:lnTo>
                    <a:pt x="8" y="45"/>
                  </a:lnTo>
                  <a:lnTo>
                    <a:pt x="9" y="46"/>
                  </a:lnTo>
                  <a:lnTo>
                    <a:pt x="11" y="48"/>
                  </a:lnTo>
                  <a:lnTo>
                    <a:pt x="12" y="48"/>
                  </a:lnTo>
                  <a:lnTo>
                    <a:pt x="12" y="48"/>
                  </a:lnTo>
                  <a:lnTo>
                    <a:pt x="12" y="49"/>
                  </a:lnTo>
                  <a:lnTo>
                    <a:pt x="13" y="49"/>
                  </a:lnTo>
                  <a:lnTo>
                    <a:pt x="16" y="50"/>
                  </a:lnTo>
                  <a:lnTo>
                    <a:pt x="18" y="52"/>
                  </a:lnTo>
                  <a:lnTo>
                    <a:pt x="18" y="53"/>
                  </a:lnTo>
                  <a:lnTo>
                    <a:pt x="20" y="54"/>
                  </a:lnTo>
                  <a:lnTo>
                    <a:pt x="23" y="56"/>
                  </a:lnTo>
                  <a:lnTo>
                    <a:pt x="27" y="56"/>
                  </a:lnTo>
                  <a:lnTo>
                    <a:pt x="28" y="56"/>
                  </a:lnTo>
                  <a:lnTo>
                    <a:pt x="31" y="57"/>
                  </a:lnTo>
                  <a:lnTo>
                    <a:pt x="34" y="59"/>
                  </a:lnTo>
                  <a:lnTo>
                    <a:pt x="35" y="60"/>
                  </a:lnTo>
                  <a:lnTo>
                    <a:pt x="37" y="61"/>
                  </a:lnTo>
                  <a:lnTo>
                    <a:pt x="38" y="63"/>
                  </a:lnTo>
                  <a:lnTo>
                    <a:pt x="43" y="65"/>
                  </a:lnTo>
                  <a:lnTo>
                    <a:pt x="46" y="65"/>
                  </a:lnTo>
                  <a:lnTo>
                    <a:pt x="47" y="67"/>
                  </a:lnTo>
                  <a:lnTo>
                    <a:pt x="47" y="67"/>
                  </a:lnTo>
                  <a:lnTo>
                    <a:pt x="49" y="68"/>
                  </a:lnTo>
                  <a:lnTo>
                    <a:pt x="49" y="67"/>
                  </a:lnTo>
                  <a:lnTo>
                    <a:pt x="50" y="68"/>
                  </a:lnTo>
                  <a:lnTo>
                    <a:pt x="53" y="68"/>
                  </a:lnTo>
                  <a:lnTo>
                    <a:pt x="54" y="69"/>
                  </a:lnTo>
                  <a:lnTo>
                    <a:pt x="56" y="72"/>
                  </a:lnTo>
                  <a:lnTo>
                    <a:pt x="57" y="72"/>
                  </a:lnTo>
                  <a:lnTo>
                    <a:pt x="57" y="73"/>
                  </a:lnTo>
                  <a:lnTo>
                    <a:pt x="57" y="73"/>
                  </a:lnTo>
                  <a:lnTo>
                    <a:pt x="56" y="75"/>
                  </a:lnTo>
                  <a:lnTo>
                    <a:pt x="56" y="76"/>
                  </a:lnTo>
                  <a:lnTo>
                    <a:pt x="54" y="76"/>
                  </a:lnTo>
                  <a:lnTo>
                    <a:pt x="54" y="76"/>
                  </a:lnTo>
                  <a:lnTo>
                    <a:pt x="54" y="78"/>
                  </a:lnTo>
                  <a:lnTo>
                    <a:pt x="53" y="79"/>
                  </a:lnTo>
                  <a:lnTo>
                    <a:pt x="53" y="79"/>
                  </a:lnTo>
                  <a:lnTo>
                    <a:pt x="53" y="80"/>
                  </a:lnTo>
                  <a:lnTo>
                    <a:pt x="53" y="80"/>
                  </a:lnTo>
                  <a:lnTo>
                    <a:pt x="52" y="82"/>
                  </a:lnTo>
                  <a:lnTo>
                    <a:pt x="50" y="82"/>
                  </a:lnTo>
                  <a:lnTo>
                    <a:pt x="50" y="83"/>
                  </a:lnTo>
                  <a:lnTo>
                    <a:pt x="50" y="83"/>
                  </a:lnTo>
                  <a:lnTo>
                    <a:pt x="50" y="83"/>
                  </a:lnTo>
                  <a:lnTo>
                    <a:pt x="50" y="83"/>
                  </a:lnTo>
                  <a:lnTo>
                    <a:pt x="50" y="84"/>
                  </a:lnTo>
                  <a:lnTo>
                    <a:pt x="50" y="86"/>
                  </a:lnTo>
                  <a:lnTo>
                    <a:pt x="50" y="87"/>
                  </a:lnTo>
                  <a:lnTo>
                    <a:pt x="50" y="87"/>
                  </a:lnTo>
                  <a:lnTo>
                    <a:pt x="50" y="87"/>
                  </a:lnTo>
                  <a:lnTo>
                    <a:pt x="49" y="88"/>
                  </a:lnTo>
                  <a:lnTo>
                    <a:pt x="49" y="88"/>
                  </a:lnTo>
                  <a:lnTo>
                    <a:pt x="49" y="88"/>
                  </a:lnTo>
                  <a:lnTo>
                    <a:pt x="49" y="90"/>
                  </a:lnTo>
                  <a:lnTo>
                    <a:pt x="49" y="90"/>
                  </a:lnTo>
                  <a:lnTo>
                    <a:pt x="49" y="90"/>
                  </a:lnTo>
                  <a:lnTo>
                    <a:pt x="47" y="90"/>
                  </a:lnTo>
                  <a:lnTo>
                    <a:pt x="47" y="91"/>
                  </a:lnTo>
                  <a:lnTo>
                    <a:pt x="46" y="91"/>
                  </a:lnTo>
                  <a:lnTo>
                    <a:pt x="46" y="93"/>
                  </a:lnTo>
                  <a:lnTo>
                    <a:pt x="46" y="93"/>
                  </a:lnTo>
                  <a:lnTo>
                    <a:pt x="45" y="94"/>
                  </a:lnTo>
                  <a:lnTo>
                    <a:pt x="45" y="94"/>
                  </a:lnTo>
                  <a:lnTo>
                    <a:pt x="45" y="95"/>
                  </a:lnTo>
                  <a:lnTo>
                    <a:pt x="50" y="95"/>
                  </a:lnTo>
                  <a:lnTo>
                    <a:pt x="54" y="95"/>
                  </a:lnTo>
                  <a:lnTo>
                    <a:pt x="58" y="97"/>
                  </a:lnTo>
                  <a:lnTo>
                    <a:pt x="62" y="98"/>
                  </a:lnTo>
                  <a:lnTo>
                    <a:pt x="64" y="97"/>
                  </a:lnTo>
                  <a:lnTo>
                    <a:pt x="65" y="97"/>
                  </a:lnTo>
                  <a:lnTo>
                    <a:pt x="65" y="98"/>
                  </a:lnTo>
                  <a:lnTo>
                    <a:pt x="66" y="98"/>
                  </a:lnTo>
                  <a:lnTo>
                    <a:pt x="68" y="98"/>
                  </a:lnTo>
                  <a:lnTo>
                    <a:pt x="69" y="98"/>
                  </a:lnTo>
                  <a:lnTo>
                    <a:pt x="69" y="98"/>
                  </a:lnTo>
                  <a:lnTo>
                    <a:pt x="71" y="98"/>
                  </a:lnTo>
                  <a:lnTo>
                    <a:pt x="71" y="97"/>
                  </a:lnTo>
                  <a:lnTo>
                    <a:pt x="72" y="97"/>
                  </a:lnTo>
                  <a:lnTo>
                    <a:pt x="73" y="95"/>
                  </a:lnTo>
                  <a:lnTo>
                    <a:pt x="73" y="95"/>
                  </a:lnTo>
                  <a:lnTo>
                    <a:pt x="75" y="95"/>
                  </a:lnTo>
                  <a:lnTo>
                    <a:pt x="76" y="97"/>
                  </a:lnTo>
                  <a:lnTo>
                    <a:pt x="77" y="97"/>
                  </a:lnTo>
                  <a:lnTo>
                    <a:pt x="77" y="97"/>
                  </a:lnTo>
                  <a:lnTo>
                    <a:pt x="79" y="97"/>
                  </a:lnTo>
                  <a:lnTo>
                    <a:pt x="79" y="95"/>
                  </a:lnTo>
                  <a:lnTo>
                    <a:pt x="79" y="94"/>
                  </a:lnTo>
                  <a:lnTo>
                    <a:pt x="80" y="94"/>
                  </a:lnTo>
                  <a:lnTo>
                    <a:pt x="80" y="93"/>
                  </a:lnTo>
                  <a:lnTo>
                    <a:pt x="81" y="93"/>
                  </a:lnTo>
                  <a:lnTo>
                    <a:pt x="81" y="93"/>
                  </a:lnTo>
                  <a:lnTo>
                    <a:pt x="81" y="91"/>
                  </a:lnTo>
                  <a:lnTo>
                    <a:pt x="84" y="91"/>
                  </a:lnTo>
                  <a:lnTo>
                    <a:pt x="84" y="91"/>
                  </a:lnTo>
                  <a:lnTo>
                    <a:pt x="84" y="90"/>
                  </a:lnTo>
                  <a:lnTo>
                    <a:pt x="86" y="90"/>
                  </a:lnTo>
                  <a:lnTo>
                    <a:pt x="86" y="90"/>
                  </a:lnTo>
                  <a:lnTo>
                    <a:pt x="87" y="88"/>
                  </a:lnTo>
                  <a:lnTo>
                    <a:pt x="87" y="88"/>
                  </a:lnTo>
                  <a:lnTo>
                    <a:pt x="87" y="87"/>
                  </a:lnTo>
                  <a:lnTo>
                    <a:pt x="88" y="87"/>
                  </a:lnTo>
                  <a:lnTo>
                    <a:pt x="88" y="86"/>
                  </a:lnTo>
                  <a:lnTo>
                    <a:pt x="90" y="83"/>
                  </a:lnTo>
                  <a:lnTo>
                    <a:pt x="90" y="80"/>
                  </a:lnTo>
                  <a:lnTo>
                    <a:pt x="91" y="75"/>
                  </a:lnTo>
                  <a:lnTo>
                    <a:pt x="91" y="73"/>
                  </a:lnTo>
                  <a:lnTo>
                    <a:pt x="92" y="71"/>
                  </a:lnTo>
                  <a:lnTo>
                    <a:pt x="92" y="69"/>
                  </a:lnTo>
                  <a:lnTo>
                    <a:pt x="92" y="68"/>
                  </a:lnTo>
                  <a:lnTo>
                    <a:pt x="92" y="67"/>
                  </a:lnTo>
                  <a:lnTo>
                    <a:pt x="94" y="63"/>
                  </a:lnTo>
                  <a:lnTo>
                    <a:pt x="94" y="60"/>
                  </a:lnTo>
                  <a:lnTo>
                    <a:pt x="94" y="59"/>
                  </a:lnTo>
                  <a:lnTo>
                    <a:pt x="94" y="57"/>
                  </a:lnTo>
                  <a:lnTo>
                    <a:pt x="94" y="56"/>
                  </a:lnTo>
                  <a:lnTo>
                    <a:pt x="95" y="5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79" name="Papua New Guinea">
              <a:extLst>
                <a:ext uri="{FF2B5EF4-FFF2-40B4-BE49-F238E27FC236}">
                  <a16:creationId xmlns:a16="http://schemas.microsoft.com/office/drawing/2014/main" id="{FAF2922A-BB70-4EC6-943B-D539DDC9F805}"/>
                </a:ext>
              </a:extLst>
            </p:cNvPr>
            <p:cNvSpPr>
              <a:spLocks noEditPoints="1"/>
            </p:cNvSpPr>
            <p:nvPr/>
          </p:nvSpPr>
          <p:spPr bwMode="auto">
            <a:xfrm>
              <a:off x="8161739" y="4020242"/>
              <a:ext cx="326995" cy="223126"/>
            </a:xfrm>
            <a:custGeom>
              <a:avLst/>
              <a:gdLst>
                <a:gd name="T0" fmla="*/ 73 w 170"/>
                <a:gd name="T1" fmla="*/ 7 h 116"/>
                <a:gd name="T2" fmla="*/ 64 w 170"/>
                <a:gd name="T3" fmla="*/ 8 h 116"/>
                <a:gd name="T4" fmla="*/ 57 w 170"/>
                <a:gd name="T5" fmla="*/ 38 h 116"/>
                <a:gd name="T6" fmla="*/ 69 w 170"/>
                <a:gd name="T7" fmla="*/ 43 h 116"/>
                <a:gd name="T8" fmla="*/ 28 w 170"/>
                <a:gd name="T9" fmla="*/ 82 h 116"/>
                <a:gd name="T10" fmla="*/ 81 w 170"/>
                <a:gd name="T11" fmla="*/ 48 h 116"/>
                <a:gd name="T12" fmla="*/ 125 w 170"/>
                <a:gd name="T13" fmla="*/ 16 h 116"/>
                <a:gd name="T14" fmla="*/ 132 w 170"/>
                <a:gd name="T15" fmla="*/ 20 h 116"/>
                <a:gd name="T16" fmla="*/ 107 w 170"/>
                <a:gd name="T17" fmla="*/ 14 h 116"/>
                <a:gd name="T18" fmla="*/ 30 w 170"/>
                <a:gd name="T19" fmla="*/ 79 h 116"/>
                <a:gd name="T20" fmla="*/ 98 w 170"/>
                <a:gd name="T21" fmla="*/ 0 h 116"/>
                <a:gd name="T22" fmla="*/ 141 w 170"/>
                <a:gd name="T23" fmla="*/ 114 h 116"/>
                <a:gd name="T24" fmla="*/ 126 w 170"/>
                <a:gd name="T25" fmla="*/ 20 h 116"/>
                <a:gd name="T26" fmla="*/ 111 w 170"/>
                <a:gd name="T27" fmla="*/ 15 h 116"/>
                <a:gd name="T28" fmla="*/ 128 w 170"/>
                <a:gd name="T29" fmla="*/ 23 h 116"/>
                <a:gd name="T30" fmla="*/ 136 w 170"/>
                <a:gd name="T31" fmla="*/ 38 h 116"/>
                <a:gd name="T32" fmla="*/ 133 w 170"/>
                <a:gd name="T33" fmla="*/ 86 h 116"/>
                <a:gd name="T34" fmla="*/ 137 w 170"/>
                <a:gd name="T35" fmla="*/ 87 h 116"/>
                <a:gd name="T36" fmla="*/ 151 w 170"/>
                <a:gd name="T37" fmla="*/ 113 h 116"/>
                <a:gd name="T38" fmla="*/ 103 w 170"/>
                <a:gd name="T39" fmla="*/ 98 h 116"/>
                <a:gd name="T40" fmla="*/ 102 w 170"/>
                <a:gd name="T41" fmla="*/ 92 h 116"/>
                <a:gd name="T42" fmla="*/ 89 w 170"/>
                <a:gd name="T43" fmla="*/ 87 h 116"/>
                <a:gd name="T44" fmla="*/ 79 w 170"/>
                <a:gd name="T45" fmla="*/ 73 h 116"/>
                <a:gd name="T46" fmla="*/ 70 w 170"/>
                <a:gd name="T47" fmla="*/ 60 h 116"/>
                <a:gd name="T48" fmla="*/ 75 w 170"/>
                <a:gd name="T49" fmla="*/ 52 h 116"/>
                <a:gd name="T50" fmla="*/ 55 w 170"/>
                <a:gd name="T51" fmla="*/ 39 h 116"/>
                <a:gd name="T52" fmla="*/ 41 w 170"/>
                <a:gd name="T53" fmla="*/ 27 h 116"/>
                <a:gd name="T54" fmla="*/ 24 w 170"/>
                <a:gd name="T55" fmla="*/ 22 h 116"/>
                <a:gd name="T56" fmla="*/ 1 w 170"/>
                <a:gd name="T57" fmla="*/ 14 h 116"/>
                <a:gd name="T58" fmla="*/ 0 w 170"/>
                <a:gd name="T59" fmla="*/ 34 h 116"/>
                <a:gd name="T60" fmla="*/ 0 w 170"/>
                <a:gd name="T61" fmla="*/ 58 h 116"/>
                <a:gd name="T62" fmla="*/ 0 w 170"/>
                <a:gd name="T63" fmla="*/ 83 h 116"/>
                <a:gd name="T64" fmla="*/ 15 w 170"/>
                <a:gd name="T65" fmla="*/ 87 h 116"/>
                <a:gd name="T66" fmla="*/ 27 w 170"/>
                <a:gd name="T67" fmla="*/ 83 h 116"/>
                <a:gd name="T68" fmla="*/ 15 w 170"/>
                <a:gd name="T69" fmla="*/ 76 h 116"/>
                <a:gd name="T70" fmla="*/ 27 w 170"/>
                <a:gd name="T71" fmla="*/ 77 h 116"/>
                <a:gd name="T72" fmla="*/ 34 w 170"/>
                <a:gd name="T73" fmla="*/ 73 h 116"/>
                <a:gd name="T74" fmla="*/ 38 w 170"/>
                <a:gd name="T75" fmla="*/ 71 h 116"/>
                <a:gd name="T76" fmla="*/ 46 w 170"/>
                <a:gd name="T77" fmla="*/ 72 h 116"/>
                <a:gd name="T78" fmla="*/ 60 w 170"/>
                <a:gd name="T79" fmla="*/ 76 h 116"/>
                <a:gd name="T80" fmla="*/ 68 w 170"/>
                <a:gd name="T81" fmla="*/ 88 h 116"/>
                <a:gd name="T82" fmla="*/ 81 w 170"/>
                <a:gd name="T83" fmla="*/ 98 h 116"/>
                <a:gd name="T84" fmla="*/ 99 w 170"/>
                <a:gd name="T85" fmla="*/ 101 h 116"/>
                <a:gd name="T86" fmla="*/ 110 w 170"/>
                <a:gd name="T87" fmla="*/ 102 h 116"/>
                <a:gd name="T88" fmla="*/ 155 w 170"/>
                <a:gd name="T89" fmla="*/ 43 h 116"/>
                <a:gd name="T90" fmla="*/ 166 w 170"/>
                <a:gd name="T91" fmla="*/ 54 h 116"/>
                <a:gd name="T92" fmla="*/ 156 w 170"/>
                <a:gd name="T93" fmla="*/ 45 h 116"/>
                <a:gd name="T94" fmla="*/ 161 w 170"/>
                <a:gd name="T95" fmla="*/ 57 h 116"/>
                <a:gd name="T96" fmla="*/ 170 w 170"/>
                <a:gd name="T97" fmla="*/ 60 h 116"/>
                <a:gd name="T98" fmla="*/ 121 w 170"/>
                <a:gd name="T99" fmla="*/ 33 h 116"/>
                <a:gd name="T100" fmla="*/ 114 w 170"/>
                <a:gd name="T101" fmla="*/ 45 h 116"/>
                <a:gd name="T102" fmla="*/ 103 w 170"/>
                <a:gd name="T103" fmla="*/ 42 h 116"/>
                <a:gd name="T104" fmla="*/ 95 w 170"/>
                <a:gd name="T105" fmla="*/ 48 h 116"/>
                <a:gd name="T106" fmla="*/ 84 w 170"/>
                <a:gd name="T107" fmla="*/ 49 h 116"/>
                <a:gd name="T108" fmla="*/ 100 w 170"/>
                <a:gd name="T109" fmla="*/ 56 h 116"/>
                <a:gd name="T110" fmla="*/ 117 w 170"/>
                <a:gd name="T111" fmla="*/ 50 h 116"/>
                <a:gd name="T112" fmla="*/ 126 w 170"/>
                <a:gd name="T113" fmla="*/ 43 h 116"/>
                <a:gd name="T114" fmla="*/ 130 w 170"/>
                <a:gd name="T115" fmla="*/ 33 h 116"/>
                <a:gd name="T116" fmla="*/ 113 w 170"/>
                <a:gd name="T117" fmla="*/ 94 h 116"/>
                <a:gd name="T118" fmla="*/ 108 w 170"/>
                <a:gd name="T119" fmla="*/ 92 h 116"/>
                <a:gd name="T120" fmla="*/ 115 w 170"/>
                <a:gd name="T121" fmla="*/ 80 h 116"/>
                <a:gd name="T122" fmla="*/ 111 w 170"/>
                <a:gd name="T123" fmla="*/ 105 h 116"/>
                <a:gd name="T124" fmla="*/ 111 w 170"/>
                <a:gd name="T125" fmla="*/ 9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 h="116">
                  <a:moveTo>
                    <a:pt x="64" y="9"/>
                  </a:moveTo>
                  <a:lnTo>
                    <a:pt x="65" y="8"/>
                  </a:lnTo>
                  <a:lnTo>
                    <a:pt x="65" y="8"/>
                  </a:lnTo>
                  <a:lnTo>
                    <a:pt x="66" y="8"/>
                  </a:lnTo>
                  <a:lnTo>
                    <a:pt x="68" y="8"/>
                  </a:lnTo>
                  <a:lnTo>
                    <a:pt x="69" y="8"/>
                  </a:lnTo>
                  <a:lnTo>
                    <a:pt x="70" y="8"/>
                  </a:lnTo>
                  <a:lnTo>
                    <a:pt x="70" y="8"/>
                  </a:lnTo>
                  <a:lnTo>
                    <a:pt x="72" y="8"/>
                  </a:lnTo>
                  <a:lnTo>
                    <a:pt x="72" y="7"/>
                  </a:lnTo>
                  <a:lnTo>
                    <a:pt x="73" y="7"/>
                  </a:lnTo>
                  <a:lnTo>
                    <a:pt x="73" y="7"/>
                  </a:lnTo>
                  <a:lnTo>
                    <a:pt x="73" y="7"/>
                  </a:lnTo>
                  <a:lnTo>
                    <a:pt x="73" y="7"/>
                  </a:lnTo>
                  <a:lnTo>
                    <a:pt x="73" y="7"/>
                  </a:lnTo>
                  <a:lnTo>
                    <a:pt x="73" y="7"/>
                  </a:lnTo>
                  <a:lnTo>
                    <a:pt x="73" y="7"/>
                  </a:lnTo>
                  <a:lnTo>
                    <a:pt x="69" y="7"/>
                  </a:lnTo>
                  <a:lnTo>
                    <a:pt x="66" y="5"/>
                  </a:lnTo>
                  <a:lnTo>
                    <a:pt x="66" y="7"/>
                  </a:lnTo>
                  <a:lnTo>
                    <a:pt x="65" y="7"/>
                  </a:lnTo>
                  <a:lnTo>
                    <a:pt x="64" y="7"/>
                  </a:lnTo>
                  <a:lnTo>
                    <a:pt x="64" y="8"/>
                  </a:lnTo>
                  <a:lnTo>
                    <a:pt x="64" y="8"/>
                  </a:lnTo>
                  <a:lnTo>
                    <a:pt x="64" y="8"/>
                  </a:lnTo>
                  <a:lnTo>
                    <a:pt x="64" y="9"/>
                  </a:lnTo>
                  <a:lnTo>
                    <a:pt x="64" y="9"/>
                  </a:lnTo>
                  <a:close/>
                  <a:moveTo>
                    <a:pt x="79" y="11"/>
                  </a:moveTo>
                  <a:lnTo>
                    <a:pt x="79" y="9"/>
                  </a:lnTo>
                  <a:lnTo>
                    <a:pt x="79" y="9"/>
                  </a:lnTo>
                  <a:lnTo>
                    <a:pt x="77" y="9"/>
                  </a:lnTo>
                  <a:lnTo>
                    <a:pt x="77" y="9"/>
                  </a:lnTo>
                  <a:lnTo>
                    <a:pt x="77" y="9"/>
                  </a:lnTo>
                  <a:lnTo>
                    <a:pt x="77" y="11"/>
                  </a:lnTo>
                  <a:lnTo>
                    <a:pt x="79" y="11"/>
                  </a:lnTo>
                  <a:close/>
                  <a:moveTo>
                    <a:pt x="57" y="38"/>
                  </a:moveTo>
                  <a:lnTo>
                    <a:pt x="57" y="37"/>
                  </a:lnTo>
                  <a:lnTo>
                    <a:pt x="58" y="37"/>
                  </a:lnTo>
                  <a:lnTo>
                    <a:pt x="58" y="35"/>
                  </a:lnTo>
                  <a:lnTo>
                    <a:pt x="57" y="35"/>
                  </a:lnTo>
                  <a:lnTo>
                    <a:pt x="57" y="35"/>
                  </a:lnTo>
                  <a:lnTo>
                    <a:pt x="55" y="35"/>
                  </a:lnTo>
                  <a:lnTo>
                    <a:pt x="55" y="37"/>
                  </a:lnTo>
                  <a:lnTo>
                    <a:pt x="57" y="38"/>
                  </a:lnTo>
                  <a:lnTo>
                    <a:pt x="57" y="38"/>
                  </a:lnTo>
                  <a:close/>
                  <a:moveTo>
                    <a:pt x="70" y="42"/>
                  </a:moveTo>
                  <a:lnTo>
                    <a:pt x="69" y="43"/>
                  </a:lnTo>
                  <a:lnTo>
                    <a:pt x="69" y="43"/>
                  </a:lnTo>
                  <a:lnTo>
                    <a:pt x="69" y="45"/>
                  </a:lnTo>
                  <a:lnTo>
                    <a:pt x="70" y="45"/>
                  </a:lnTo>
                  <a:lnTo>
                    <a:pt x="70" y="45"/>
                  </a:lnTo>
                  <a:lnTo>
                    <a:pt x="72" y="45"/>
                  </a:lnTo>
                  <a:lnTo>
                    <a:pt x="70" y="43"/>
                  </a:lnTo>
                  <a:lnTo>
                    <a:pt x="70" y="42"/>
                  </a:lnTo>
                  <a:close/>
                  <a:moveTo>
                    <a:pt x="28" y="80"/>
                  </a:moveTo>
                  <a:lnTo>
                    <a:pt x="27" y="80"/>
                  </a:lnTo>
                  <a:lnTo>
                    <a:pt x="26" y="79"/>
                  </a:lnTo>
                  <a:lnTo>
                    <a:pt x="26" y="80"/>
                  </a:lnTo>
                  <a:lnTo>
                    <a:pt x="27" y="80"/>
                  </a:lnTo>
                  <a:lnTo>
                    <a:pt x="28" y="82"/>
                  </a:lnTo>
                  <a:lnTo>
                    <a:pt x="30" y="82"/>
                  </a:lnTo>
                  <a:lnTo>
                    <a:pt x="30" y="82"/>
                  </a:lnTo>
                  <a:lnTo>
                    <a:pt x="28" y="80"/>
                  </a:lnTo>
                  <a:close/>
                  <a:moveTo>
                    <a:pt x="77" y="46"/>
                  </a:moveTo>
                  <a:lnTo>
                    <a:pt x="77" y="46"/>
                  </a:lnTo>
                  <a:lnTo>
                    <a:pt x="77" y="48"/>
                  </a:lnTo>
                  <a:lnTo>
                    <a:pt x="79" y="49"/>
                  </a:lnTo>
                  <a:lnTo>
                    <a:pt x="80" y="49"/>
                  </a:lnTo>
                  <a:lnTo>
                    <a:pt x="80" y="50"/>
                  </a:lnTo>
                  <a:lnTo>
                    <a:pt x="80" y="50"/>
                  </a:lnTo>
                  <a:lnTo>
                    <a:pt x="80" y="49"/>
                  </a:lnTo>
                  <a:lnTo>
                    <a:pt x="81" y="48"/>
                  </a:lnTo>
                  <a:lnTo>
                    <a:pt x="80" y="48"/>
                  </a:lnTo>
                  <a:lnTo>
                    <a:pt x="79" y="46"/>
                  </a:lnTo>
                  <a:lnTo>
                    <a:pt x="77" y="46"/>
                  </a:lnTo>
                  <a:close/>
                  <a:moveTo>
                    <a:pt x="125" y="16"/>
                  </a:moveTo>
                  <a:lnTo>
                    <a:pt x="125" y="16"/>
                  </a:lnTo>
                  <a:lnTo>
                    <a:pt x="125" y="15"/>
                  </a:lnTo>
                  <a:lnTo>
                    <a:pt x="125" y="15"/>
                  </a:lnTo>
                  <a:lnTo>
                    <a:pt x="125" y="15"/>
                  </a:lnTo>
                  <a:lnTo>
                    <a:pt x="125" y="16"/>
                  </a:lnTo>
                  <a:lnTo>
                    <a:pt x="125" y="16"/>
                  </a:lnTo>
                  <a:close/>
                  <a:moveTo>
                    <a:pt x="125" y="16"/>
                  </a:moveTo>
                  <a:lnTo>
                    <a:pt x="125" y="16"/>
                  </a:lnTo>
                  <a:lnTo>
                    <a:pt x="126" y="18"/>
                  </a:lnTo>
                  <a:lnTo>
                    <a:pt x="126" y="18"/>
                  </a:lnTo>
                  <a:lnTo>
                    <a:pt x="126" y="18"/>
                  </a:lnTo>
                  <a:lnTo>
                    <a:pt x="126" y="16"/>
                  </a:lnTo>
                  <a:lnTo>
                    <a:pt x="125" y="16"/>
                  </a:lnTo>
                  <a:lnTo>
                    <a:pt x="125" y="16"/>
                  </a:lnTo>
                  <a:close/>
                  <a:moveTo>
                    <a:pt x="133" y="20"/>
                  </a:moveTo>
                  <a:lnTo>
                    <a:pt x="133" y="19"/>
                  </a:lnTo>
                  <a:lnTo>
                    <a:pt x="133" y="19"/>
                  </a:lnTo>
                  <a:lnTo>
                    <a:pt x="132" y="19"/>
                  </a:lnTo>
                  <a:lnTo>
                    <a:pt x="132" y="19"/>
                  </a:lnTo>
                  <a:lnTo>
                    <a:pt x="132" y="20"/>
                  </a:lnTo>
                  <a:lnTo>
                    <a:pt x="133" y="20"/>
                  </a:lnTo>
                  <a:close/>
                  <a:moveTo>
                    <a:pt x="144" y="30"/>
                  </a:moveTo>
                  <a:lnTo>
                    <a:pt x="144" y="30"/>
                  </a:lnTo>
                  <a:lnTo>
                    <a:pt x="144" y="30"/>
                  </a:lnTo>
                  <a:lnTo>
                    <a:pt x="144" y="30"/>
                  </a:lnTo>
                  <a:lnTo>
                    <a:pt x="144" y="30"/>
                  </a:lnTo>
                  <a:lnTo>
                    <a:pt x="144" y="30"/>
                  </a:lnTo>
                  <a:close/>
                  <a:moveTo>
                    <a:pt x="103" y="12"/>
                  </a:moveTo>
                  <a:lnTo>
                    <a:pt x="104" y="14"/>
                  </a:lnTo>
                  <a:lnTo>
                    <a:pt x="104" y="14"/>
                  </a:lnTo>
                  <a:lnTo>
                    <a:pt x="106" y="14"/>
                  </a:lnTo>
                  <a:lnTo>
                    <a:pt x="107" y="14"/>
                  </a:lnTo>
                  <a:lnTo>
                    <a:pt x="107" y="14"/>
                  </a:lnTo>
                  <a:lnTo>
                    <a:pt x="107" y="12"/>
                  </a:lnTo>
                  <a:lnTo>
                    <a:pt x="107" y="12"/>
                  </a:lnTo>
                  <a:lnTo>
                    <a:pt x="107" y="12"/>
                  </a:lnTo>
                  <a:lnTo>
                    <a:pt x="106" y="11"/>
                  </a:lnTo>
                  <a:lnTo>
                    <a:pt x="104" y="11"/>
                  </a:lnTo>
                  <a:lnTo>
                    <a:pt x="102" y="12"/>
                  </a:lnTo>
                  <a:lnTo>
                    <a:pt x="103" y="12"/>
                  </a:lnTo>
                  <a:lnTo>
                    <a:pt x="103" y="12"/>
                  </a:lnTo>
                  <a:close/>
                  <a:moveTo>
                    <a:pt x="30" y="80"/>
                  </a:moveTo>
                  <a:lnTo>
                    <a:pt x="30" y="80"/>
                  </a:lnTo>
                  <a:lnTo>
                    <a:pt x="30" y="79"/>
                  </a:lnTo>
                  <a:lnTo>
                    <a:pt x="30" y="79"/>
                  </a:lnTo>
                  <a:lnTo>
                    <a:pt x="27" y="79"/>
                  </a:lnTo>
                  <a:lnTo>
                    <a:pt x="27" y="79"/>
                  </a:lnTo>
                  <a:lnTo>
                    <a:pt x="30" y="80"/>
                  </a:lnTo>
                  <a:lnTo>
                    <a:pt x="30" y="80"/>
                  </a:lnTo>
                  <a:close/>
                  <a:moveTo>
                    <a:pt x="99" y="1"/>
                  </a:moveTo>
                  <a:lnTo>
                    <a:pt x="100" y="1"/>
                  </a:lnTo>
                  <a:lnTo>
                    <a:pt x="100" y="1"/>
                  </a:lnTo>
                  <a:lnTo>
                    <a:pt x="99" y="0"/>
                  </a:lnTo>
                  <a:lnTo>
                    <a:pt x="99" y="0"/>
                  </a:lnTo>
                  <a:lnTo>
                    <a:pt x="98" y="0"/>
                  </a:lnTo>
                  <a:lnTo>
                    <a:pt x="98" y="0"/>
                  </a:lnTo>
                  <a:lnTo>
                    <a:pt x="98" y="1"/>
                  </a:lnTo>
                  <a:lnTo>
                    <a:pt x="99" y="1"/>
                  </a:lnTo>
                  <a:lnTo>
                    <a:pt x="99" y="1"/>
                  </a:lnTo>
                  <a:close/>
                  <a:moveTo>
                    <a:pt x="142" y="114"/>
                  </a:moveTo>
                  <a:lnTo>
                    <a:pt x="140" y="113"/>
                  </a:lnTo>
                  <a:lnTo>
                    <a:pt x="138" y="111"/>
                  </a:lnTo>
                  <a:lnTo>
                    <a:pt x="138" y="113"/>
                  </a:lnTo>
                  <a:lnTo>
                    <a:pt x="140" y="113"/>
                  </a:lnTo>
                  <a:lnTo>
                    <a:pt x="140" y="114"/>
                  </a:lnTo>
                  <a:lnTo>
                    <a:pt x="140" y="114"/>
                  </a:lnTo>
                  <a:lnTo>
                    <a:pt x="141" y="114"/>
                  </a:lnTo>
                  <a:lnTo>
                    <a:pt x="141" y="114"/>
                  </a:lnTo>
                  <a:lnTo>
                    <a:pt x="142" y="116"/>
                  </a:lnTo>
                  <a:lnTo>
                    <a:pt x="142" y="116"/>
                  </a:lnTo>
                  <a:lnTo>
                    <a:pt x="144" y="116"/>
                  </a:lnTo>
                  <a:lnTo>
                    <a:pt x="145" y="116"/>
                  </a:lnTo>
                  <a:lnTo>
                    <a:pt x="145" y="114"/>
                  </a:lnTo>
                  <a:lnTo>
                    <a:pt x="142" y="114"/>
                  </a:lnTo>
                  <a:close/>
                  <a:moveTo>
                    <a:pt x="137" y="30"/>
                  </a:moveTo>
                  <a:lnTo>
                    <a:pt x="129" y="24"/>
                  </a:lnTo>
                  <a:lnTo>
                    <a:pt x="129" y="23"/>
                  </a:lnTo>
                  <a:lnTo>
                    <a:pt x="128" y="23"/>
                  </a:lnTo>
                  <a:lnTo>
                    <a:pt x="126" y="20"/>
                  </a:lnTo>
                  <a:lnTo>
                    <a:pt x="126" y="20"/>
                  </a:lnTo>
                  <a:lnTo>
                    <a:pt x="123" y="20"/>
                  </a:lnTo>
                  <a:lnTo>
                    <a:pt x="122" y="19"/>
                  </a:lnTo>
                  <a:lnTo>
                    <a:pt x="121" y="18"/>
                  </a:lnTo>
                  <a:lnTo>
                    <a:pt x="119" y="18"/>
                  </a:lnTo>
                  <a:lnTo>
                    <a:pt x="118" y="16"/>
                  </a:lnTo>
                  <a:lnTo>
                    <a:pt x="117" y="16"/>
                  </a:lnTo>
                  <a:lnTo>
                    <a:pt x="115" y="15"/>
                  </a:lnTo>
                  <a:lnTo>
                    <a:pt x="114" y="15"/>
                  </a:lnTo>
                  <a:lnTo>
                    <a:pt x="113" y="14"/>
                  </a:lnTo>
                  <a:lnTo>
                    <a:pt x="113" y="14"/>
                  </a:lnTo>
                  <a:lnTo>
                    <a:pt x="113" y="15"/>
                  </a:lnTo>
                  <a:lnTo>
                    <a:pt x="111" y="15"/>
                  </a:lnTo>
                  <a:lnTo>
                    <a:pt x="113" y="15"/>
                  </a:lnTo>
                  <a:lnTo>
                    <a:pt x="114" y="15"/>
                  </a:lnTo>
                  <a:lnTo>
                    <a:pt x="115" y="16"/>
                  </a:lnTo>
                  <a:lnTo>
                    <a:pt x="118" y="18"/>
                  </a:lnTo>
                  <a:lnTo>
                    <a:pt x="119" y="19"/>
                  </a:lnTo>
                  <a:lnTo>
                    <a:pt x="121" y="19"/>
                  </a:lnTo>
                  <a:lnTo>
                    <a:pt x="123" y="22"/>
                  </a:lnTo>
                  <a:lnTo>
                    <a:pt x="123" y="22"/>
                  </a:lnTo>
                  <a:lnTo>
                    <a:pt x="125" y="23"/>
                  </a:lnTo>
                  <a:lnTo>
                    <a:pt x="126" y="23"/>
                  </a:lnTo>
                  <a:lnTo>
                    <a:pt x="126" y="23"/>
                  </a:lnTo>
                  <a:lnTo>
                    <a:pt x="128" y="23"/>
                  </a:lnTo>
                  <a:lnTo>
                    <a:pt x="129" y="24"/>
                  </a:lnTo>
                  <a:lnTo>
                    <a:pt x="129" y="26"/>
                  </a:lnTo>
                  <a:lnTo>
                    <a:pt x="132" y="28"/>
                  </a:lnTo>
                  <a:lnTo>
                    <a:pt x="133" y="31"/>
                  </a:lnTo>
                  <a:lnTo>
                    <a:pt x="133" y="33"/>
                  </a:lnTo>
                  <a:lnTo>
                    <a:pt x="133" y="33"/>
                  </a:lnTo>
                  <a:lnTo>
                    <a:pt x="133" y="34"/>
                  </a:lnTo>
                  <a:lnTo>
                    <a:pt x="133" y="35"/>
                  </a:lnTo>
                  <a:lnTo>
                    <a:pt x="133" y="37"/>
                  </a:lnTo>
                  <a:lnTo>
                    <a:pt x="134" y="37"/>
                  </a:lnTo>
                  <a:lnTo>
                    <a:pt x="134" y="38"/>
                  </a:lnTo>
                  <a:lnTo>
                    <a:pt x="136" y="38"/>
                  </a:lnTo>
                  <a:lnTo>
                    <a:pt x="136" y="38"/>
                  </a:lnTo>
                  <a:lnTo>
                    <a:pt x="137" y="37"/>
                  </a:lnTo>
                  <a:lnTo>
                    <a:pt x="137" y="35"/>
                  </a:lnTo>
                  <a:lnTo>
                    <a:pt x="137" y="34"/>
                  </a:lnTo>
                  <a:lnTo>
                    <a:pt x="138" y="34"/>
                  </a:lnTo>
                  <a:lnTo>
                    <a:pt x="138" y="33"/>
                  </a:lnTo>
                  <a:lnTo>
                    <a:pt x="138" y="33"/>
                  </a:lnTo>
                  <a:lnTo>
                    <a:pt x="137" y="30"/>
                  </a:lnTo>
                  <a:close/>
                  <a:moveTo>
                    <a:pt x="136" y="86"/>
                  </a:moveTo>
                  <a:lnTo>
                    <a:pt x="134" y="86"/>
                  </a:lnTo>
                  <a:lnTo>
                    <a:pt x="134" y="86"/>
                  </a:lnTo>
                  <a:lnTo>
                    <a:pt x="133" y="86"/>
                  </a:lnTo>
                  <a:lnTo>
                    <a:pt x="133" y="86"/>
                  </a:lnTo>
                  <a:lnTo>
                    <a:pt x="132" y="86"/>
                  </a:lnTo>
                  <a:lnTo>
                    <a:pt x="132" y="86"/>
                  </a:lnTo>
                  <a:lnTo>
                    <a:pt x="133" y="87"/>
                  </a:lnTo>
                  <a:lnTo>
                    <a:pt x="133" y="87"/>
                  </a:lnTo>
                  <a:lnTo>
                    <a:pt x="133" y="87"/>
                  </a:lnTo>
                  <a:lnTo>
                    <a:pt x="134" y="88"/>
                  </a:lnTo>
                  <a:lnTo>
                    <a:pt x="136" y="88"/>
                  </a:lnTo>
                  <a:lnTo>
                    <a:pt x="136" y="88"/>
                  </a:lnTo>
                  <a:lnTo>
                    <a:pt x="136" y="88"/>
                  </a:lnTo>
                  <a:lnTo>
                    <a:pt x="136" y="87"/>
                  </a:lnTo>
                  <a:lnTo>
                    <a:pt x="137" y="87"/>
                  </a:lnTo>
                  <a:lnTo>
                    <a:pt x="137" y="87"/>
                  </a:lnTo>
                  <a:lnTo>
                    <a:pt x="137" y="87"/>
                  </a:lnTo>
                  <a:lnTo>
                    <a:pt x="136" y="87"/>
                  </a:lnTo>
                  <a:lnTo>
                    <a:pt x="136" y="86"/>
                  </a:lnTo>
                  <a:close/>
                  <a:moveTo>
                    <a:pt x="149" y="111"/>
                  </a:moveTo>
                  <a:lnTo>
                    <a:pt x="149" y="113"/>
                  </a:lnTo>
                  <a:lnTo>
                    <a:pt x="148" y="113"/>
                  </a:lnTo>
                  <a:lnTo>
                    <a:pt x="148" y="113"/>
                  </a:lnTo>
                  <a:lnTo>
                    <a:pt x="149" y="113"/>
                  </a:lnTo>
                  <a:lnTo>
                    <a:pt x="149" y="113"/>
                  </a:lnTo>
                  <a:lnTo>
                    <a:pt x="151" y="113"/>
                  </a:lnTo>
                  <a:lnTo>
                    <a:pt x="151" y="113"/>
                  </a:lnTo>
                  <a:lnTo>
                    <a:pt x="151" y="113"/>
                  </a:lnTo>
                  <a:lnTo>
                    <a:pt x="151" y="113"/>
                  </a:lnTo>
                  <a:lnTo>
                    <a:pt x="149" y="111"/>
                  </a:lnTo>
                  <a:close/>
                  <a:moveTo>
                    <a:pt x="110" y="101"/>
                  </a:moveTo>
                  <a:lnTo>
                    <a:pt x="110" y="101"/>
                  </a:lnTo>
                  <a:lnTo>
                    <a:pt x="113" y="99"/>
                  </a:lnTo>
                  <a:lnTo>
                    <a:pt x="110" y="101"/>
                  </a:lnTo>
                  <a:lnTo>
                    <a:pt x="108" y="99"/>
                  </a:lnTo>
                  <a:lnTo>
                    <a:pt x="107" y="99"/>
                  </a:lnTo>
                  <a:lnTo>
                    <a:pt x="106" y="99"/>
                  </a:lnTo>
                  <a:lnTo>
                    <a:pt x="104" y="98"/>
                  </a:lnTo>
                  <a:lnTo>
                    <a:pt x="103" y="98"/>
                  </a:lnTo>
                  <a:lnTo>
                    <a:pt x="102" y="98"/>
                  </a:lnTo>
                  <a:lnTo>
                    <a:pt x="102" y="98"/>
                  </a:lnTo>
                  <a:lnTo>
                    <a:pt x="102" y="97"/>
                  </a:lnTo>
                  <a:lnTo>
                    <a:pt x="100" y="97"/>
                  </a:lnTo>
                  <a:lnTo>
                    <a:pt x="100" y="95"/>
                  </a:lnTo>
                  <a:lnTo>
                    <a:pt x="100" y="95"/>
                  </a:lnTo>
                  <a:lnTo>
                    <a:pt x="102" y="94"/>
                  </a:lnTo>
                  <a:lnTo>
                    <a:pt x="102" y="94"/>
                  </a:lnTo>
                  <a:lnTo>
                    <a:pt x="103" y="94"/>
                  </a:lnTo>
                  <a:lnTo>
                    <a:pt x="103" y="94"/>
                  </a:lnTo>
                  <a:lnTo>
                    <a:pt x="102" y="94"/>
                  </a:lnTo>
                  <a:lnTo>
                    <a:pt x="102" y="92"/>
                  </a:lnTo>
                  <a:lnTo>
                    <a:pt x="100" y="92"/>
                  </a:lnTo>
                  <a:lnTo>
                    <a:pt x="96" y="92"/>
                  </a:lnTo>
                  <a:lnTo>
                    <a:pt x="96" y="92"/>
                  </a:lnTo>
                  <a:lnTo>
                    <a:pt x="95" y="91"/>
                  </a:lnTo>
                  <a:lnTo>
                    <a:pt x="94" y="90"/>
                  </a:lnTo>
                  <a:lnTo>
                    <a:pt x="94" y="88"/>
                  </a:lnTo>
                  <a:lnTo>
                    <a:pt x="95" y="88"/>
                  </a:lnTo>
                  <a:lnTo>
                    <a:pt x="94" y="87"/>
                  </a:lnTo>
                  <a:lnTo>
                    <a:pt x="94" y="86"/>
                  </a:lnTo>
                  <a:lnTo>
                    <a:pt x="94" y="86"/>
                  </a:lnTo>
                  <a:lnTo>
                    <a:pt x="92" y="86"/>
                  </a:lnTo>
                  <a:lnTo>
                    <a:pt x="89" y="87"/>
                  </a:lnTo>
                  <a:lnTo>
                    <a:pt x="88" y="87"/>
                  </a:lnTo>
                  <a:lnTo>
                    <a:pt x="87" y="86"/>
                  </a:lnTo>
                  <a:lnTo>
                    <a:pt x="85" y="86"/>
                  </a:lnTo>
                  <a:lnTo>
                    <a:pt x="85" y="82"/>
                  </a:lnTo>
                  <a:lnTo>
                    <a:pt x="84" y="82"/>
                  </a:lnTo>
                  <a:lnTo>
                    <a:pt x="83" y="80"/>
                  </a:lnTo>
                  <a:lnTo>
                    <a:pt x="83" y="80"/>
                  </a:lnTo>
                  <a:lnTo>
                    <a:pt x="83" y="80"/>
                  </a:lnTo>
                  <a:lnTo>
                    <a:pt x="83" y="79"/>
                  </a:lnTo>
                  <a:lnTo>
                    <a:pt x="81" y="76"/>
                  </a:lnTo>
                  <a:lnTo>
                    <a:pt x="81" y="76"/>
                  </a:lnTo>
                  <a:lnTo>
                    <a:pt x="79" y="73"/>
                  </a:lnTo>
                  <a:lnTo>
                    <a:pt x="79" y="73"/>
                  </a:lnTo>
                  <a:lnTo>
                    <a:pt x="77" y="73"/>
                  </a:lnTo>
                  <a:lnTo>
                    <a:pt x="75" y="71"/>
                  </a:lnTo>
                  <a:lnTo>
                    <a:pt x="73" y="69"/>
                  </a:lnTo>
                  <a:lnTo>
                    <a:pt x="73" y="69"/>
                  </a:lnTo>
                  <a:lnTo>
                    <a:pt x="72" y="68"/>
                  </a:lnTo>
                  <a:lnTo>
                    <a:pt x="70" y="68"/>
                  </a:lnTo>
                  <a:lnTo>
                    <a:pt x="70" y="65"/>
                  </a:lnTo>
                  <a:lnTo>
                    <a:pt x="68" y="62"/>
                  </a:lnTo>
                  <a:lnTo>
                    <a:pt x="68" y="61"/>
                  </a:lnTo>
                  <a:lnTo>
                    <a:pt x="68" y="61"/>
                  </a:lnTo>
                  <a:lnTo>
                    <a:pt x="70" y="60"/>
                  </a:lnTo>
                  <a:lnTo>
                    <a:pt x="73" y="60"/>
                  </a:lnTo>
                  <a:lnTo>
                    <a:pt x="77" y="60"/>
                  </a:lnTo>
                  <a:lnTo>
                    <a:pt x="77" y="60"/>
                  </a:lnTo>
                  <a:lnTo>
                    <a:pt x="79" y="60"/>
                  </a:lnTo>
                  <a:lnTo>
                    <a:pt x="79" y="58"/>
                  </a:lnTo>
                  <a:lnTo>
                    <a:pt x="79" y="56"/>
                  </a:lnTo>
                  <a:lnTo>
                    <a:pt x="77" y="56"/>
                  </a:lnTo>
                  <a:lnTo>
                    <a:pt x="77" y="54"/>
                  </a:lnTo>
                  <a:lnTo>
                    <a:pt x="77" y="54"/>
                  </a:lnTo>
                  <a:lnTo>
                    <a:pt x="76" y="53"/>
                  </a:lnTo>
                  <a:lnTo>
                    <a:pt x="75" y="53"/>
                  </a:lnTo>
                  <a:lnTo>
                    <a:pt x="75" y="52"/>
                  </a:lnTo>
                  <a:lnTo>
                    <a:pt x="73" y="52"/>
                  </a:lnTo>
                  <a:lnTo>
                    <a:pt x="73" y="52"/>
                  </a:lnTo>
                  <a:lnTo>
                    <a:pt x="72" y="52"/>
                  </a:lnTo>
                  <a:lnTo>
                    <a:pt x="70" y="52"/>
                  </a:lnTo>
                  <a:lnTo>
                    <a:pt x="69" y="50"/>
                  </a:lnTo>
                  <a:lnTo>
                    <a:pt x="62" y="48"/>
                  </a:lnTo>
                  <a:lnTo>
                    <a:pt x="60" y="46"/>
                  </a:lnTo>
                  <a:lnTo>
                    <a:pt x="57" y="46"/>
                  </a:lnTo>
                  <a:lnTo>
                    <a:pt x="55" y="46"/>
                  </a:lnTo>
                  <a:lnTo>
                    <a:pt x="54" y="45"/>
                  </a:lnTo>
                  <a:lnTo>
                    <a:pt x="55" y="42"/>
                  </a:lnTo>
                  <a:lnTo>
                    <a:pt x="55" y="39"/>
                  </a:lnTo>
                  <a:lnTo>
                    <a:pt x="54" y="38"/>
                  </a:lnTo>
                  <a:lnTo>
                    <a:pt x="50" y="34"/>
                  </a:lnTo>
                  <a:lnTo>
                    <a:pt x="49" y="34"/>
                  </a:lnTo>
                  <a:lnTo>
                    <a:pt x="47" y="33"/>
                  </a:lnTo>
                  <a:lnTo>
                    <a:pt x="46" y="33"/>
                  </a:lnTo>
                  <a:lnTo>
                    <a:pt x="45" y="31"/>
                  </a:lnTo>
                  <a:lnTo>
                    <a:pt x="45" y="30"/>
                  </a:lnTo>
                  <a:lnTo>
                    <a:pt x="43" y="30"/>
                  </a:lnTo>
                  <a:lnTo>
                    <a:pt x="42" y="28"/>
                  </a:lnTo>
                  <a:lnTo>
                    <a:pt x="41" y="28"/>
                  </a:lnTo>
                  <a:lnTo>
                    <a:pt x="41" y="27"/>
                  </a:lnTo>
                  <a:lnTo>
                    <a:pt x="41" y="27"/>
                  </a:lnTo>
                  <a:lnTo>
                    <a:pt x="39" y="27"/>
                  </a:lnTo>
                  <a:lnTo>
                    <a:pt x="39" y="27"/>
                  </a:lnTo>
                  <a:lnTo>
                    <a:pt x="38" y="27"/>
                  </a:lnTo>
                  <a:lnTo>
                    <a:pt x="36" y="27"/>
                  </a:lnTo>
                  <a:lnTo>
                    <a:pt x="35" y="27"/>
                  </a:lnTo>
                  <a:lnTo>
                    <a:pt x="35" y="27"/>
                  </a:lnTo>
                  <a:lnTo>
                    <a:pt x="34" y="26"/>
                  </a:lnTo>
                  <a:lnTo>
                    <a:pt x="32" y="24"/>
                  </a:lnTo>
                  <a:lnTo>
                    <a:pt x="31" y="24"/>
                  </a:lnTo>
                  <a:lnTo>
                    <a:pt x="30" y="23"/>
                  </a:lnTo>
                  <a:lnTo>
                    <a:pt x="27" y="22"/>
                  </a:lnTo>
                  <a:lnTo>
                    <a:pt x="24" y="22"/>
                  </a:lnTo>
                  <a:lnTo>
                    <a:pt x="23" y="22"/>
                  </a:lnTo>
                  <a:lnTo>
                    <a:pt x="23" y="22"/>
                  </a:lnTo>
                  <a:lnTo>
                    <a:pt x="19" y="20"/>
                  </a:lnTo>
                  <a:lnTo>
                    <a:pt x="15" y="19"/>
                  </a:lnTo>
                  <a:lnTo>
                    <a:pt x="12" y="18"/>
                  </a:lnTo>
                  <a:lnTo>
                    <a:pt x="11" y="18"/>
                  </a:lnTo>
                  <a:lnTo>
                    <a:pt x="11" y="18"/>
                  </a:lnTo>
                  <a:lnTo>
                    <a:pt x="11" y="18"/>
                  </a:lnTo>
                  <a:lnTo>
                    <a:pt x="8" y="16"/>
                  </a:lnTo>
                  <a:lnTo>
                    <a:pt x="2" y="14"/>
                  </a:lnTo>
                  <a:lnTo>
                    <a:pt x="2" y="14"/>
                  </a:lnTo>
                  <a:lnTo>
                    <a:pt x="1" y="14"/>
                  </a:lnTo>
                  <a:lnTo>
                    <a:pt x="0" y="14"/>
                  </a:lnTo>
                  <a:lnTo>
                    <a:pt x="0" y="14"/>
                  </a:lnTo>
                  <a:lnTo>
                    <a:pt x="0" y="15"/>
                  </a:lnTo>
                  <a:lnTo>
                    <a:pt x="0" y="16"/>
                  </a:lnTo>
                  <a:lnTo>
                    <a:pt x="0" y="18"/>
                  </a:lnTo>
                  <a:lnTo>
                    <a:pt x="0" y="20"/>
                  </a:lnTo>
                  <a:lnTo>
                    <a:pt x="0" y="23"/>
                  </a:lnTo>
                  <a:lnTo>
                    <a:pt x="0" y="24"/>
                  </a:lnTo>
                  <a:lnTo>
                    <a:pt x="0" y="27"/>
                  </a:lnTo>
                  <a:lnTo>
                    <a:pt x="0" y="30"/>
                  </a:lnTo>
                  <a:lnTo>
                    <a:pt x="0" y="31"/>
                  </a:lnTo>
                  <a:lnTo>
                    <a:pt x="0" y="34"/>
                  </a:lnTo>
                  <a:lnTo>
                    <a:pt x="0" y="37"/>
                  </a:lnTo>
                  <a:lnTo>
                    <a:pt x="0" y="38"/>
                  </a:lnTo>
                  <a:lnTo>
                    <a:pt x="0" y="41"/>
                  </a:lnTo>
                  <a:lnTo>
                    <a:pt x="0" y="43"/>
                  </a:lnTo>
                  <a:lnTo>
                    <a:pt x="0" y="45"/>
                  </a:lnTo>
                  <a:lnTo>
                    <a:pt x="0" y="48"/>
                  </a:lnTo>
                  <a:lnTo>
                    <a:pt x="0" y="50"/>
                  </a:lnTo>
                  <a:lnTo>
                    <a:pt x="0" y="53"/>
                  </a:lnTo>
                  <a:lnTo>
                    <a:pt x="0" y="54"/>
                  </a:lnTo>
                  <a:lnTo>
                    <a:pt x="0" y="56"/>
                  </a:lnTo>
                  <a:lnTo>
                    <a:pt x="0" y="57"/>
                  </a:lnTo>
                  <a:lnTo>
                    <a:pt x="0" y="58"/>
                  </a:lnTo>
                  <a:lnTo>
                    <a:pt x="0" y="60"/>
                  </a:lnTo>
                  <a:lnTo>
                    <a:pt x="0" y="61"/>
                  </a:lnTo>
                  <a:lnTo>
                    <a:pt x="0" y="62"/>
                  </a:lnTo>
                  <a:lnTo>
                    <a:pt x="0" y="64"/>
                  </a:lnTo>
                  <a:lnTo>
                    <a:pt x="0" y="67"/>
                  </a:lnTo>
                  <a:lnTo>
                    <a:pt x="0" y="68"/>
                  </a:lnTo>
                  <a:lnTo>
                    <a:pt x="0" y="71"/>
                  </a:lnTo>
                  <a:lnTo>
                    <a:pt x="0" y="73"/>
                  </a:lnTo>
                  <a:lnTo>
                    <a:pt x="0" y="75"/>
                  </a:lnTo>
                  <a:lnTo>
                    <a:pt x="0" y="77"/>
                  </a:lnTo>
                  <a:lnTo>
                    <a:pt x="0" y="80"/>
                  </a:lnTo>
                  <a:lnTo>
                    <a:pt x="0" y="83"/>
                  </a:lnTo>
                  <a:lnTo>
                    <a:pt x="0" y="84"/>
                  </a:lnTo>
                  <a:lnTo>
                    <a:pt x="0" y="87"/>
                  </a:lnTo>
                  <a:lnTo>
                    <a:pt x="0" y="87"/>
                  </a:lnTo>
                  <a:lnTo>
                    <a:pt x="2" y="88"/>
                  </a:lnTo>
                  <a:lnTo>
                    <a:pt x="2" y="88"/>
                  </a:lnTo>
                  <a:lnTo>
                    <a:pt x="4" y="87"/>
                  </a:lnTo>
                  <a:lnTo>
                    <a:pt x="5" y="87"/>
                  </a:lnTo>
                  <a:lnTo>
                    <a:pt x="7" y="88"/>
                  </a:lnTo>
                  <a:lnTo>
                    <a:pt x="8" y="88"/>
                  </a:lnTo>
                  <a:lnTo>
                    <a:pt x="9" y="88"/>
                  </a:lnTo>
                  <a:lnTo>
                    <a:pt x="12" y="88"/>
                  </a:lnTo>
                  <a:lnTo>
                    <a:pt x="15" y="87"/>
                  </a:lnTo>
                  <a:lnTo>
                    <a:pt x="15" y="88"/>
                  </a:lnTo>
                  <a:lnTo>
                    <a:pt x="16" y="88"/>
                  </a:lnTo>
                  <a:lnTo>
                    <a:pt x="17" y="88"/>
                  </a:lnTo>
                  <a:lnTo>
                    <a:pt x="17" y="90"/>
                  </a:lnTo>
                  <a:lnTo>
                    <a:pt x="19" y="90"/>
                  </a:lnTo>
                  <a:lnTo>
                    <a:pt x="22" y="88"/>
                  </a:lnTo>
                  <a:lnTo>
                    <a:pt x="24" y="87"/>
                  </a:lnTo>
                  <a:lnTo>
                    <a:pt x="26" y="86"/>
                  </a:lnTo>
                  <a:lnTo>
                    <a:pt x="27" y="86"/>
                  </a:lnTo>
                  <a:lnTo>
                    <a:pt x="28" y="84"/>
                  </a:lnTo>
                  <a:lnTo>
                    <a:pt x="28" y="83"/>
                  </a:lnTo>
                  <a:lnTo>
                    <a:pt x="27" y="83"/>
                  </a:lnTo>
                  <a:lnTo>
                    <a:pt x="27" y="82"/>
                  </a:lnTo>
                  <a:lnTo>
                    <a:pt x="26" y="80"/>
                  </a:lnTo>
                  <a:lnTo>
                    <a:pt x="24" y="80"/>
                  </a:lnTo>
                  <a:lnTo>
                    <a:pt x="24" y="79"/>
                  </a:lnTo>
                  <a:lnTo>
                    <a:pt x="23" y="79"/>
                  </a:lnTo>
                  <a:lnTo>
                    <a:pt x="22" y="79"/>
                  </a:lnTo>
                  <a:lnTo>
                    <a:pt x="19" y="77"/>
                  </a:lnTo>
                  <a:lnTo>
                    <a:pt x="17" y="79"/>
                  </a:lnTo>
                  <a:lnTo>
                    <a:pt x="16" y="77"/>
                  </a:lnTo>
                  <a:lnTo>
                    <a:pt x="16" y="77"/>
                  </a:lnTo>
                  <a:lnTo>
                    <a:pt x="16" y="76"/>
                  </a:lnTo>
                  <a:lnTo>
                    <a:pt x="15" y="76"/>
                  </a:lnTo>
                  <a:lnTo>
                    <a:pt x="15" y="76"/>
                  </a:lnTo>
                  <a:lnTo>
                    <a:pt x="16" y="76"/>
                  </a:lnTo>
                  <a:lnTo>
                    <a:pt x="16" y="76"/>
                  </a:lnTo>
                  <a:lnTo>
                    <a:pt x="16" y="77"/>
                  </a:lnTo>
                  <a:lnTo>
                    <a:pt x="17" y="77"/>
                  </a:lnTo>
                  <a:lnTo>
                    <a:pt x="17" y="77"/>
                  </a:lnTo>
                  <a:lnTo>
                    <a:pt x="19" y="77"/>
                  </a:lnTo>
                  <a:lnTo>
                    <a:pt x="20" y="77"/>
                  </a:lnTo>
                  <a:lnTo>
                    <a:pt x="22" y="77"/>
                  </a:lnTo>
                  <a:lnTo>
                    <a:pt x="23" y="77"/>
                  </a:lnTo>
                  <a:lnTo>
                    <a:pt x="24" y="77"/>
                  </a:lnTo>
                  <a:lnTo>
                    <a:pt x="27" y="77"/>
                  </a:lnTo>
                  <a:lnTo>
                    <a:pt x="28" y="77"/>
                  </a:lnTo>
                  <a:lnTo>
                    <a:pt x="30" y="76"/>
                  </a:lnTo>
                  <a:lnTo>
                    <a:pt x="30" y="76"/>
                  </a:lnTo>
                  <a:lnTo>
                    <a:pt x="30" y="75"/>
                  </a:lnTo>
                  <a:lnTo>
                    <a:pt x="30" y="75"/>
                  </a:lnTo>
                  <a:lnTo>
                    <a:pt x="30" y="75"/>
                  </a:lnTo>
                  <a:lnTo>
                    <a:pt x="31" y="75"/>
                  </a:lnTo>
                  <a:lnTo>
                    <a:pt x="32" y="75"/>
                  </a:lnTo>
                  <a:lnTo>
                    <a:pt x="32" y="75"/>
                  </a:lnTo>
                  <a:lnTo>
                    <a:pt x="34" y="75"/>
                  </a:lnTo>
                  <a:lnTo>
                    <a:pt x="32" y="73"/>
                  </a:lnTo>
                  <a:lnTo>
                    <a:pt x="34" y="73"/>
                  </a:lnTo>
                  <a:lnTo>
                    <a:pt x="34" y="73"/>
                  </a:lnTo>
                  <a:lnTo>
                    <a:pt x="32" y="69"/>
                  </a:lnTo>
                  <a:lnTo>
                    <a:pt x="31" y="68"/>
                  </a:lnTo>
                  <a:lnTo>
                    <a:pt x="31" y="69"/>
                  </a:lnTo>
                  <a:lnTo>
                    <a:pt x="32" y="69"/>
                  </a:lnTo>
                  <a:lnTo>
                    <a:pt x="32" y="69"/>
                  </a:lnTo>
                  <a:lnTo>
                    <a:pt x="34" y="71"/>
                  </a:lnTo>
                  <a:lnTo>
                    <a:pt x="34" y="71"/>
                  </a:lnTo>
                  <a:lnTo>
                    <a:pt x="36" y="72"/>
                  </a:lnTo>
                  <a:lnTo>
                    <a:pt x="38" y="72"/>
                  </a:lnTo>
                  <a:lnTo>
                    <a:pt x="38" y="71"/>
                  </a:lnTo>
                  <a:lnTo>
                    <a:pt x="38" y="71"/>
                  </a:lnTo>
                  <a:lnTo>
                    <a:pt x="39" y="71"/>
                  </a:lnTo>
                  <a:lnTo>
                    <a:pt x="39" y="71"/>
                  </a:lnTo>
                  <a:lnTo>
                    <a:pt x="39" y="71"/>
                  </a:lnTo>
                  <a:lnTo>
                    <a:pt x="39" y="69"/>
                  </a:lnTo>
                  <a:lnTo>
                    <a:pt x="41" y="69"/>
                  </a:lnTo>
                  <a:lnTo>
                    <a:pt x="42" y="69"/>
                  </a:lnTo>
                  <a:lnTo>
                    <a:pt x="42" y="71"/>
                  </a:lnTo>
                  <a:lnTo>
                    <a:pt x="43" y="71"/>
                  </a:lnTo>
                  <a:lnTo>
                    <a:pt x="45" y="71"/>
                  </a:lnTo>
                  <a:lnTo>
                    <a:pt x="45" y="71"/>
                  </a:lnTo>
                  <a:lnTo>
                    <a:pt x="45" y="72"/>
                  </a:lnTo>
                  <a:lnTo>
                    <a:pt x="46" y="72"/>
                  </a:lnTo>
                  <a:lnTo>
                    <a:pt x="47" y="72"/>
                  </a:lnTo>
                  <a:lnTo>
                    <a:pt x="49" y="72"/>
                  </a:lnTo>
                  <a:lnTo>
                    <a:pt x="49" y="73"/>
                  </a:lnTo>
                  <a:lnTo>
                    <a:pt x="51" y="73"/>
                  </a:lnTo>
                  <a:lnTo>
                    <a:pt x="53" y="73"/>
                  </a:lnTo>
                  <a:lnTo>
                    <a:pt x="54" y="73"/>
                  </a:lnTo>
                  <a:lnTo>
                    <a:pt x="54" y="73"/>
                  </a:lnTo>
                  <a:lnTo>
                    <a:pt x="55" y="75"/>
                  </a:lnTo>
                  <a:lnTo>
                    <a:pt x="58" y="75"/>
                  </a:lnTo>
                  <a:lnTo>
                    <a:pt x="58" y="76"/>
                  </a:lnTo>
                  <a:lnTo>
                    <a:pt x="58" y="76"/>
                  </a:lnTo>
                  <a:lnTo>
                    <a:pt x="60" y="76"/>
                  </a:lnTo>
                  <a:lnTo>
                    <a:pt x="60" y="77"/>
                  </a:lnTo>
                  <a:lnTo>
                    <a:pt x="60" y="79"/>
                  </a:lnTo>
                  <a:lnTo>
                    <a:pt x="61" y="79"/>
                  </a:lnTo>
                  <a:lnTo>
                    <a:pt x="62" y="82"/>
                  </a:lnTo>
                  <a:lnTo>
                    <a:pt x="64" y="83"/>
                  </a:lnTo>
                  <a:lnTo>
                    <a:pt x="65" y="86"/>
                  </a:lnTo>
                  <a:lnTo>
                    <a:pt x="65" y="86"/>
                  </a:lnTo>
                  <a:lnTo>
                    <a:pt x="66" y="87"/>
                  </a:lnTo>
                  <a:lnTo>
                    <a:pt x="68" y="87"/>
                  </a:lnTo>
                  <a:lnTo>
                    <a:pt x="68" y="87"/>
                  </a:lnTo>
                  <a:lnTo>
                    <a:pt x="68" y="87"/>
                  </a:lnTo>
                  <a:lnTo>
                    <a:pt x="68" y="88"/>
                  </a:lnTo>
                  <a:lnTo>
                    <a:pt x="69" y="90"/>
                  </a:lnTo>
                  <a:lnTo>
                    <a:pt x="69" y="91"/>
                  </a:lnTo>
                  <a:lnTo>
                    <a:pt x="72" y="92"/>
                  </a:lnTo>
                  <a:lnTo>
                    <a:pt x="73" y="94"/>
                  </a:lnTo>
                  <a:lnTo>
                    <a:pt x="75" y="95"/>
                  </a:lnTo>
                  <a:lnTo>
                    <a:pt x="75" y="97"/>
                  </a:lnTo>
                  <a:lnTo>
                    <a:pt x="76" y="97"/>
                  </a:lnTo>
                  <a:lnTo>
                    <a:pt x="76" y="97"/>
                  </a:lnTo>
                  <a:lnTo>
                    <a:pt x="77" y="98"/>
                  </a:lnTo>
                  <a:lnTo>
                    <a:pt x="79" y="98"/>
                  </a:lnTo>
                  <a:lnTo>
                    <a:pt x="80" y="98"/>
                  </a:lnTo>
                  <a:lnTo>
                    <a:pt x="81" y="98"/>
                  </a:lnTo>
                  <a:lnTo>
                    <a:pt x="81" y="98"/>
                  </a:lnTo>
                  <a:lnTo>
                    <a:pt x="83" y="98"/>
                  </a:lnTo>
                  <a:lnTo>
                    <a:pt x="84" y="99"/>
                  </a:lnTo>
                  <a:lnTo>
                    <a:pt x="85" y="99"/>
                  </a:lnTo>
                  <a:lnTo>
                    <a:pt x="87" y="99"/>
                  </a:lnTo>
                  <a:lnTo>
                    <a:pt x="87" y="99"/>
                  </a:lnTo>
                  <a:lnTo>
                    <a:pt x="88" y="99"/>
                  </a:lnTo>
                  <a:lnTo>
                    <a:pt x="89" y="99"/>
                  </a:lnTo>
                  <a:lnTo>
                    <a:pt x="91" y="101"/>
                  </a:lnTo>
                  <a:lnTo>
                    <a:pt x="95" y="101"/>
                  </a:lnTo>
                  <a:lnTo>
                    <a:pt x="98" y="101"/>
                  </a:lnTo>
                  <a:lnTo>
                    <a:pt x="99" y="101"/>
                  </a:lnTo>
                  <a:lnTo>
                    <a:pt x="100" y="101"/>
                  </a:lnTo>
                  <a:lnTo>
                    <a:pt x="100" y="102"/>
                  </a:lnTo>
                  <a:lnTo>
                    <a:pt x="102" y="102"/>
                  </a:lnTo>
                  <a:lnTo>
                    <a:pt x="103" y="103"/>
                  </a:lnTo>
                  <a:lnTo>
                    <a:pt x="103" y="103"/>
                  </a:lnTo>
                  <a:lnTo>
                    <a:pt x="104" y="105"/>
                  </a:lnTo>
                  <a:lnTo>
                    <a:pt x="106" y="105"/>
                  </a:lnTo>
                  <a:lnTo>
                    <a:pt x="107" y="105"/>
                  </a:lnTo>
                  <a:lnTo>
                    <a:pt x="108" y="105"/>
                  </a:lnTo>
                  <a:lnTo>
                    <a:pt x="110" y="103"/>
                  </a:lnTo>
                  <a:lnTo>
                    <a:pt x="110" y="103"/>
                  </a:lnTo>
                  <a:lnTo>
                    <a:pt x="110" y="102"/>
                  </a:lnTo>
                  <a:lnTo>
                    <a:pt x="108" y="102"/>
                  </a:lnTo>
                  <a:lnTo>
                    <a:pt x="107" y="101"/>
                  </a:lnTo>
                  <a:lnTo>
                    <a:pt x="107" y="101"/>
                  </a:lnTo>
                  <a:lnTo>
                    <a:pt x="110" y="101"/>
                  </a:lnTo>
                  <a:close/>
                  <a:moveTo>
                    <a:pt x="156" y="42"/>
                  </a:moveTo>
                  <a:lnTo>
                    <a:pt x="156" y="41"/>
                  </a:lnTo>
                  <a:lnTo>
                    <a:pt x="155" y="41"/>
                  </a:lnTo>
                  <a:lnTo>
                    <a:pt x="155" y="41"/>
                  </a:lnTo>
                  <a:lnTo>
                    <a:pt x="153" y="42"/>
                  </a:lnTo>
                  <a:lnTo>
                    <a:pt x="155" y="42"/>
                  </a:lnTo>
                  <a:lnTo>
                    <a:pt x="155" y="43"/>
                  </a:lnTo>
                  <a:lnTo>
                    <a:pt x="155" y="43"/>
                  </a:lnTo>
                  <a:lnTo>
                    <a:pt x="155" y="45"/>
                  </a:lnTo>
                  <a:lnTo>
                    <a:pt x="155" y="45"/>
                  </a:lnTo>
                  <a:lnTo>
                    <a:pt x="156" y="45"/>
                  </a:lnTo>
                  <a:lnTo>
                    <a:pt x="156" y="43"/>
                  </a:lnTo>
                  <a:lnTo>
                    <a:pt x="156" y="42"/>
                  </a:lnTo>
                  <a:close/>
                  <a:moveTo>
                    <a:pt x="170" y="58"/>
                  </a:moveTo>
                  <a:lnTo>
                    <a:pt x="170" y="57"/>
                  </a:lnTo>
                  <a:lnTo>
                    <a:pt x="168" y="56"/>
                  </a:lnTo>
                  <a:lnTo>
                    <a:pt x="167" y="56"/>
                  </a:lnTo>
                  <a:lnTo>
                    <a:pt x="167" y="54"/>
                  </a:lnTo>
                  <a:lnTo>
                    <a:pt x="166" y="54"/>
                  </a:lnTo>
                  <a:lnTo>
                    <a:pt x="166" y="54"/>
                  </a:lnTo>
                  <a:lnTo>
                    <a:pt x="164" y="53"/>
                  </a:lnTo>
                  <a:lnTo>
                    <a:pt x="163" y="52"/>
                  </a:lnTo>
                  <a:lnTo>
                    <a:pt x="163" y="50"/>
                  </a:lnTo>
                  <a:lnTo>
                    <a:pt x="161" y="50"/>
                  </a:lnTo>
                  <a:lnTo>
                    <a:pt x="161" y="50"/>
                  </a:lnTo>
                  <a:lnTo>
                    <a:pt x="161" y="49"/>
                  </a:lnTo>
                  <a:lnTo>
                    <a:pt x="160" y="48"/>
                  </a:lnTo>
                  <a:lnTo>
                    <a:pt x="159" y="46"/>
                  </a:lnTo>
                  <a:lnTo>
                    <a:pt x="157" y="46"/>
                  </a:lnTo>
                  <a:lnTo>
                    <a:pt x="157" y="46"/>
                  </a:lnTo>
                  <a:lnTo>
                    <a:pt x="156" y="46"/>
                  </a:lnTo>
                  <a:lnTo>
                    <a:pt x="156" y="45"/>
                  </a:lnTo>
                  <a:lnTo>
                    <a:pt x="156" y="46"/>
                  </a:lnTo>
                  <a:lnTo>
                    <a:pt x="156" y="49"/>
                  </a:lnTo>
                  <a:lnTo>
                    <a:pt x="156" y="50"/>
                  </a:lnTo>
                  <a:lnTo>
                    <a:pt x="156" y="50"/>
                  </a:lnTo>
                  <a:lnTo>
                    <a:pt x="157" y="52"/>
                  </a:lnTo>
                  <a:lnTo>
                    <a:pt x="157" y="53"/>
                  </a:lnTo>
                  <a:lnTo>
                    <a:pt x="159" y="53"/>
                  </a:lnTo>
                  <a:lnTo>
                    <a:pt x="159" y="54"/>
                  </a:lnTo>
                  <a:lnTo>
                    <a:pt x="160" y="54"/>
                  </a:lnTo>
                  <a:lnTo>
                    <a:pt x="161" y="56"/>
                  </a:lnTo>
                  <a:lnTo>
                    <a:pt x="161" y="56"/>
                  </a:lnTo>
                  <a:lnTo>
                    <a:pt x="161" y="57"/>
                  </a:lnTo>
                  <a:lnTo>
                    <a:pt x="161" y="58"/>
                  </a:lnTo>
                  <a:lnTo>
                    <a:pt x="163" y="60"/>
                  </a:lnTo>
                  <a:lnTo>
                    <a:pt x="164" y="61"/>
                  </a:lnTo>
                  <a:lnTo>
                    <a:pt x="166" y="61"/>
                  </a:lnTo>
                  <a:lnTo>
                    <a:pt x="166" y="61"/>
                  </a:lnTo>
                  <a:lnTo>
                    <a:pt x="167" y="61"/>
                  </a:lnTo>
                  <a:lnTo>
                    <a:pt x="168" y="61"/>
                  </a:lnTo>
                  <a:lnTo>
                    <a:pt x="168" y="61"/>
                  </a:lnTo>
                  <a:lnTo>
                    <a:pt x="170" y="60"/>
                  </a:lnTo>
                  <a:lnTo>
                    <a:pt x="170" y="61"/>
                  </a:lnTo>
                  <a:lnTo>
                    <a:pt x="170" y="61"/>
                  </a:lnTo>
                  <a:lnTo>
                    <a:pt x="170" y="60"/>
                  </a:lnTo>
                  <a:lnTo>
                    <a:pt x="170" y="58"/>
                  </a:lnTo>
                  <a:close/>
                  <a:moveTo>
                    <a:pt x="129" y="33"/>
                  </a:moveTo>
                  <a:lnTo>
                    <a:pt x="128" y="33"/>
                  </a:lnTo>
                  <a:lnTo>
                    <a:pt x="126" y="31"/>
                  </a:lnTo>
                  <a:lnTo>
                    <a:pt x="125" y="33"/>
                  </a:lnTo>
                  <a:lnTo>
                    <a:pt x="125" y="33"/>
                  </a:lnTo>
                  <a:lnTo>
                    <a:pt x="123" y="33"/>
                  </a:lnTo>
                  <a:lnTo>
                    <a:pt x="123" y="31"/>
                  </a:lnTo>
                  <a:lnTo>
                    <a:pt x="122" y="31"/>
                  </a:lnTo>
                  <a:lnTo>
                    <a:pt x="121" y="31"/>
                  </a:lnTo>
                  <a:lnTo>
                    <a:pt x="121" y="33"/>
                  </a:lnTo>
                  <a:lnTo>
                    <a:pt x="121" y="33"/>
                  </a:lnTo>
                  <a:lnTo>
                    <a:pt x="121" y="33"/>
                  </a:lnTo>
                  <a:lnTo>
                    <a:pt x="122" y="37"/>
                  </a:lnTo>
                  <a:lnTo>
                    <a:pt x="122" y="38"/>
                  </a:lnTo>
                  <a:lnTo>
                    <a:pt x="122" y="39"/>
                  </a:lnTo>
                  <a:lnTo>
                    <a:pt x="121" y="39"/>
                  </a:lnTo>
                  <a:lnTo>
                    <a:pt x="119" y="39"/>
                  </a:lnTo>
                  <a:lnTo>
                    <a:pt x="118" y="39"/>
                  </a:lnTo>
                  <a:lnTo>
                    <a:pt x="118" y="39"/>
                  </a:lnTo>
                  <a:lnTo>
                    <a:pt x="115" y="42"/>
                  </a:lnTo>
                  <a:lnTo>
                    <a:pt x="115" y="42"/>
                  </a:lnTo>
                  <a:lnTo>
                    <a:pt x="114" y="43"/>
                  </a:lnTo>
                  <a:lnTo>
                    <a:pt x="114" y="45"/>
                  </a:lnTo>
                  <a:lnTo>
                    <a:pt x="113" y="45"/>
                  </a:lnTo>
                  <a:lnTo>
                    <a:pt x="113" y="46"/>
                  </a:lnTo>
                  <a:lnTo>
                    <a:pt x="111" y="46"/>
                  </a:lnTo>
                  <a:lnTo>
                    <a:pt x="111" y="46"/>
                  </a:lnTo>
                  <a:lnTo>
                    <a:pt x="110" y="46"/>
                  </a:lnTo>
                  <a:lnTo>
                    <a:pt x="108" y="46"/>
                  </a:lnTo>
                  <a:lnTo>
                    <a:pt x="107" y="46"/>
                  </a:lnTo>
                  <a:lnTo>
                    <a:pt x="106" y="46"/>
                  </a:lnTo>
                  <a:lnTo>
                    <a:pt x="104" y="46"/>
                  </a:lnTo>
                  <a:lnTo>
                    <a:pt x="104" y="45"/>
                  </a:lnTo>
                  <a:lnTo>
                    <a:pt x="103" y="43"/>
                  </a:lnTo>
                  <a:lnTo>
                    <a:pt x="103" y="42"/>
                  </a:lnTo>
                  <a:lnTo>
                    <a:pt x="104" y="42"/>
                  </a:lnTo>
                  <a:lnTo>
                    <a:pt x="104" y="41"/>
                  </a:lnTo>
                  <a:lnTo>
                    <a:pt x="104" y="41"/>
                  </a:lnTo>
                  <a:lnTo>
                    <a:pt x="103" y="41"/>
                  </a:lnTo>
                  <a:lnTo>
                    <a:pt x="103" y="41"/>
                  </a:lnTo>
                  <a:lnTo>
                    <a:pt x="103" y="42"/>
                  </a:lnTo>
                  <a:lnTo>
                    <a:pt x="102" y="45"/>
                  </a:lnTo>
                  <a:lnTo>
                    <a:pt x="100" y="46"/>
                  </a:lnTo>
                  <a:lnTo>
                    <a:pt x="99" y="46"/>
                  </a:lnTo>
                  <a:lnTo>
                    <a:pt x="99" y="46"/>
                  </a:lnTo>
                  <a:lnTo>
                    <a:pt x="96" y="48"/>
                  </a:lnTo>
                  <a:lnTo>
                    <a:pt x="95" y="48"/>
                  </a:lnTo>
                  <a:lnTo>
                    <a:pt x="94" y="48"/>
                  </a:lnTo>
                  <a:lnTo>
                    <a:pt x="92" y="46"/>
                  </a:lnTo>
                  <a:lnTo>
                    <a:pt x="91" y="46"/>
                  </a:lnTo>
                  <a:lnTo>
                    <a:pt x="89" y="46"/>
                  </a:lnTo>
                  <a:lnTo>
                    <a:pt x="88" y="46"/>
                  </a:lnTo>
                  <a:lnTo>
                    <a:pt x="88" y="46"/>
                  </a:lnTo>
                  <a:lnTo>
                    <a:pt x="87" y="46"/>
                  </a:lnTo>
                  <a:lnTo>
                    <a:pt x="87" y="46"/>
                  </a:lnTo>
                  <a:lnTo>
                    <a:pt x="85" y="46"/>
                  </a:lnTo>
                  <a:lnTo>
                    <a:pt x="84" y="46"/>
                  </a:lnTo>
                  <a:lnTo>
                    <a:pt x="84" y="48"/>
                  </a:lnTo>
                  <a:lnTo>
                    <a:pt x="84" y="49"/>
                  </a:lnTo>
                  <a:lnTo>
                    <a:pt x="85" y="49"/>
                  </a:lnTo>
                  <a:lnTo>
                    <a:pt x="87" y="50"/>
                  </a:lnTo>
                  <a:lnTo>
                    <a:pt x="88" y="50"/>
                  </a:lnTo>
                  <a:lnTo>
                    <a:pt x="89" y="50"/>
                  </a:lnTo>
                  <a:lnTo>
                    <a:pt x="92" y="53"/>
                  </a:lnTo>
                  <a:lnTo>
                    <a:pt x="92" y="53"/>
                  </a:lnTo>
                  <a:lnTo>
                    <a:pt x="95" y="53"/>
                  </a:lnTo>
                  <a:lnTo>
                    <a:pt x="96" y="53"/>
                  </a:lnTo>
                  <a:lnTo>
                    <a:pt x="96" y="53"/>
                  </a:lnTo>
                  <a:lnTo>
                    <a:pt x="98" y="54"/>
                  </a:lnTo>
                  <a:lnTo>
                    <a:pt x="99" y="54"/>
                  </a:lnTo>
                  <a:lnTo>
                    <a:pt x="100" y="56"/>
                  </a:lnTo>
                  <a:lnTo>
                    <a:pt x="100" y="54"/>
                  </a:lnTo>
                  <a:lnTo>
                    <a:pt x="104" y="54"/>
                  </a:lnTo>
                  <a:lnTo>
                    <a:pt x="107" y="54"/>
                  </a:lnTo>
                  <a:lnTo>
                    <a:pt x="108" y="54"/>
                  </a:lnTo>
                  <a:lnTo>
                    <a:pt x="110" y="54"/>
                  </a:lnTo>
                  <a:lnTo>
                    <a:pt x="111" y="53"/>
                  </a:lnTo>
                  <a:lnTo>
                    <a:pt x="111" y="53"/>
                  </a:lnTo>
                  <a:lnTo>
                    <a:pt x="111" y="53"/>
                  </a:lnTo>
                  <a:lnTo>
                    <a:pt x="113" y="52"/>
                  </a:lnTo>
                  <a:lnTo>
                    <a:pt x="114" y="52"/>
                  </a:lnTo>
                  <a:lnTo>
                    <a:pt x="115" y="52"/>
                  </a:lnTo>
                  <a:lnTo>
                    <a:pt x="117" y="50"/>
                  </a:lnTo>
                  <a:lnTo>
                    <a:pt x="118" y="50"/>
                  </a:lnTo>
                  <a:lnTo>
                    <a:pt x="119" y="49"/>
                  </a:lnTo>
                  <a:lnTo>
                    <a:pt x="119" y="49"/>
                  </a:lnTo>
                  <a:lnTo>
                    <a:pt x="119" y="48"/>
                  </a:lnTo>
                  <a:lnTo>
                    <a:pt x="119" y="48"/>
                  </a:lnTo>
                  <a:lnTo>
                    <a:pt x="119" y="46"/>
                  </a:lnTo>
                  <a:lnTo>
                    <a:pt x="122" y="46"/>
                  </a:lnTo>
                  <a:lnTo>
                    <a:pt x="123" y="46"/>
                  </a:lnTo>
                  <a:lnTo>
                    <a:pt x="125" y="46"/>
                  </a:lnTo>
                  <a:lnTo>
                    <a:pt x="126" y="46"/>
                  </a:lnTo>
                  <a:lnTo>
                    <a:pt x="128" y="45"/>
                  </a:lnTo>
                  <a:lnTo>
                    <a:pt x="126" y="43"/>
                  </a:lnTo>
                  <a:lnTo>
                    <a:pt x="125" y="42"/>
                  </a:lnTo>
                  <a:lnTo>
                    <a:pt x="125" y="41"/>
                  </a:lnTo>
                  <a:lnTo>
                    <a:pt x="125" y="41"/>
                  </a:lnTo>
                  <a:lnTo>
                    <a:pt x="128" y="41"/>
                  </a:lnTo>
                  <a:lnTo>
                    <a:pt x="128" y="41"/>
                  </a:lnTo>
                  <a:lnTo>
                    <a:pt x="128" y="39"/>
                  </a:lnTo>
                  <a:lnTo>
                    <a:pt x="129" y="38"/>
                  </a:lnTo>
                  <a:lnTo>
                    <a:pt x="130" y="38"/>
                  </a:lnTo>
                  <a:lnTo>
                    <a:pt x="130" y="37"/>
                  </a:lnTo>
                  <a:lnTo>
                    <a:pt x="129" y="35"/>
                  </a:lnTo>
                  <a:lnTo>
                    <a:pt x="129" y="35"/>
                  </a:lnTo>
                  <a:lnTo>
                    <a:pt x="130" y="33"/>
                  </a:lnTo>
                  <a:lnTo>
                    <a:pt x="129" y="33"/>
                  </a:lnTo>
                  <a:close/>
                  <a:moveTo>
                    <a:pt x="106" y="91"/>
                  </a:moveTo>
                  <a:lnTo>
                    <a:pt x="107" y="91"/>
                  </a:lnTo>
                  <a:lnTo>
                    <a:pt x="107" y="90"/>
                  </a:lnTo>
                  <a:lnTo>
                    <a:pt x="107" y="90"/>
                  </a:lnTo>
                  <a:lnTo>
                    <a:pt x="106" y="88"/>
                  </a:lnTo>
                  <a:lnTo>
                    <a:pt x="104" y="88"/>
                  </a:lnTo>
                  <a:lnTo>
                    <a:pt x="104" y="88"/>
                  </a:lnTo>
                  <a:lnTo>
                    <a:pt x="104" y="90"/>
                  </a:lnTo>
                  <a:lnTo>
                    <a:pt x="106" y="91"/>
                  </a:lnTo>
                  <a:lnTo>
                    <a:pt x="106" y="91"/>
                  </a:lnTo>
                  <a:close/>
                  <a:moveTo>
                    <a:pt x="113" y="94"/>
                  </a:moveTo>
                  <a:lnTo>
                    <a:pt x="113" y="92"/>
                  </a:lnTo>
                  <a:lnTo>
                    <a:pt x="113" y="92"/>
                  </a:lnTo>
                  <a:lnTo>
                    <a:pt x="113" y="91"/>
                  </a:lnTo>
                  <a:lnTo>
                    <a:pt x="111" y="91"/>
                  </a:lnTo>
                  <a:lnTo>
                    <a:pt x="111" y="90"/>
                  </a:lnTo>
                  <a:lnTo>
                    <a:pt x="110" y="91"/>
                  </a:lnTo>
                  <a:lnTo>
                    <a:pt x="108" y="90"/>
                  </a:lnTo>
                  <a:lnTo>
                    <a:pt x="108" y="90"/>
                  </a:lnTo>
                  <a:lnTo>
                    <a:pt x="107" y="90"/>
                  </a:lnTo>
                  <a:lnTo>
                    <a:pt x="107" y="90"/>
                  </a:lnTo>
                  <a:lnTo>
                    <a:pt x="107" y="91"/>
                  </a:lnTo>
                  <a:lnTo>
                    <a:pt x="108" y="92"/>
                  </a:lnTo>
                  <a:lnTo>
                    <a:pt x="108" y="92"/>
                  </a:lnTo>
                  <a:lnTo>
                    <a:pt x="107" y="92"/>
                  </a:lnTo>
                  <a:lnTo>
                    <a:pt x="108" y="92"/>
                  </a:lnTo>
                  <a:lnTo>
                    <a:pt x="110" y="94"/>
                  </a:lnTo>
                  <a:lnTo>
                    <a:pt x="111" y="92"/>
                  </a:lnTo>
                  <a:lnTo>
                    <a:pt x="113" y="94"/>
                  </a:lnTo>
                  <a:lnTo>
                    <a:pt x="113" y="94"/>
                  </a:lnTo>
                  <a:lnTo>
                    <a:pt x="113" y="94"/>
                  </a:lnTo>
                  <a:close/>
                  <a:moveTo>
                    <a:pt x="115" y="79"/>
                  </a:moveTo>
                  <a:lnTo>
                    <a:pt x="114" y="79"/>
                  </a:lnTo>
                  <a:lnTo>
                    <a:pt x="114" y="80"/>
                  </a:lnTo>
                  <a:lnTo>
                    <a:pt x="115" y="80"/>
                  </a:lnTo>
                  <a:lnTo>
                    <a:pt x="115" y="82"/>
                  </a:lnTo>
                  <a:lnTo>
                    <a:pt x="115" y="82"/>
                  </a:lnTo>
                  <a:lnTo>
                    <a:pt x="114" y="83"/>
                  </a:lnTo>
                  <a:lnTo>
                    <a:pt x="115" y="83"/>
                  </a:lnTo>
                  <a:lnTo>
                    <a:pt x="115" y="83"/>
                  </a:lnTo>
                  <a:lnTo>
                    <a:pt x="115" y="80"/>
                  </a:lnTo>
                  <a:lnTo>
                    <a:pt x="115" y="80"/>
                  </a:lnTo>
                  <a:lnTo>
                    <a:pt x="115" y="79"/>
                  </a:lnTo>
                  <a:lnTo>
                    <a:pt x="115" y="79"/>
                  </a:lnTo>
                  <a:close/>
                  <a:moveTo>
                    <a:pt x="111" y="103"/>
                  </a:moveTo>
                  <a:lnTo>
                    <a:pt x="111" y="103"/>
                  </a:lnTo>
                  <a:lnTo>
                    <a:pt x="111" y="105"/>
                  </a:lnTo>
                  <a:lnTo>
                    <a:pt x="113" y="105"/>
                  </a:lnTo>
                  <a:lnTo>
                    <a:pt x="113" y="103"/>
                  </a:lnTo>
                  <a:lnTo>
                    <a:pt x="113" y="103"/>
                  </a:lnTo>
                  <a:lnTo>
                    <a:pt x="111" y="103"/>
                  </a:lnTo>
                  <a:close/>
                  <a:moveTo>
                    <a:pt x="117" y="97"/>
                  </a:moveTo>
                  <a:lnTo>
                    <a:pt x="115" y="98"/>
                  </a:lnTo>
                  <a:lnTo>
                    <a:pt x="115" y="98"/>
                  </a:lnTo>
                  <a:lnTo>
                    <a:pt x="114" y="97"/>
                  </a:lnTo>
                  <a:lnTo>
                    <a:pt x="114" y="97"/>
                  </a:lnTo>
                  <a:lnTo>
                    <a:pt x="113" y="95"/>
                  </a:lnTo>
                  <a:lnTo>
                    <a:pt x="111" y="94"/>
                  </a:lnTo>
                  <a:lnTo>
                    <a:pt x="111" y="94"/>
                  </a:lnTo>
                  <a:lnTo>
                    <a:pt x="111" y="94"/>
                  </a:lnTo>
                  <a:lnTo>
                    <a:pt x="113" y="95"/>
                  </a:lnTo>
                  <a:lnTo>
                    <a:pt x="113" y="97"/>
                  </a:lnTo>
                  <a:lnTo>
                    <a:pt x="114" y="97"/>
                  </a:lnTo>
                  <a:lnTo>
                    <a:pt x="114" y="98"/>
                  </a:lnTo>
                  <a:lnTo>
                    <a:pt x="115" y="99"/>
                  </a:lnTo>
                  <a:lnTo>
                    <a:pt x="117" y="99"/>
                  </a:lnTo>
                  <a:lnTo>
                    <a:pt x="117" y="97"/>
                  </a:lnTo>
                  <a:lnTo>
                    <a:pt x="117" y="97"/>
                  </a:lnTo>
                  <a:lnTo>
                    <a:pt x="117" y="97"/>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80" name="Panama">
              <a:extLst>
                <a:ext uri="{FF2B5EF4-FFF2-40B4-BE49-F238E27FC236}">
                  <a16:creationId xmlns:a16="http://schemas.microsoft.com/office/drawing/2014/main" id="{04F046B7-4C20-4DCF-BA80-6F1AB70508BE}"/>
                </a:ext>
              </a:extLst>
            </p:cNvPr>
            <p:cNvSpPr>
              <a:spLocks noEditPoints="1"/>
            </p:cNvSpPr>
            <p:nvPr/>
          </p:nvSpPr>
          <p:spPr bwMode="auto">
            <a:xfrm>
              <a:off x="3283747" y="3781728"/>
              <a:ext cx="125028" cy="50011"/>
            </a:xfrm>
            <a:custGeom>
              <a:avLst/>
              <a:gdLst>
                <a:gd name="T0" fmla="*/ 8 w 65"/>
                <a:gd name="T1" fmla="*/ 1 h 26"/>
                <a:gd name="T2" fmla="*/ 15 w 65"/>
                <a:gd name="T3" fmla="*/ 23 h 26"/>
                <a:gd name="T4" fmla="*/ 13 w 65"/>
                <a:gd name="T5" fmla="*/ 22 h 26"/>
                <a:gd name="T6" fmla="*/ 13 w 65"/>
                <a:gd name="T7" fmla="*/ 25 h 26"/>
                <a:gd name="T8" fmla="*/ 15 w 65"/>
                <a:gd name="T9" fmla="*/ 25 h 26"/>
                <a:gd name="T10" fmla="*/ 45 w 65"/>
                <a:gd name="T11" fmla="*/ 15 h 26"/>
                <a:gd name="T12" fmla="*/ 65 w 65"/>
                <a:gd name="T13" fmla="*/ 15 h 26"/>
                <a:gd name="T14" fmla="*/ 62 w 65"/>
                <a:gd name="T15" fmla="*/ 12 h 26"/>
                <a:gd name="T16" fmla="*/ 60 w 65"/>
                <a:gd name="T17" fmla="*/ 8 h 26"/>
                <a:gd name="T18" fmla="*/ 49 w 65"/>
                <a:gd name="T19" fmla="*/ 1 h 26"/>
                <a:gd name="T20" fmla="*/ 43 w 65"/>
                <a:gd name="T21" fmla="*/ 0 h 26"/>
                <a:gd name="T22" fmla="*/ 38 w 65"/>
                <a:gd name="T23" fmla="*/ 0 h 26"/>
                <a:gd name="T24" fmla="*/ 34 w 65"/>
                <a:gd name="T25" fmla="*/ 3 h 26"/>
                <a:gd name="T26" fmla="*/ 24 w 65"/>
                <a:gd name="T27" fmla="*/ 8 h 26"/>
                <a:gd name="T28" fmla="*/ 16 w 65"/>
                <a:gd name="T29" fmla="*/ 8 h 26"/>
                <a:gd name="T30" fmla="*/ 12 w 65"/>
                <a:gd name="T31" fmla="*/ 4 h 26"/>
                <a:gd name="T32" fmla="*/ 13 w 65"/>
                <a:gd name="T33" fmla="*/ 7 h 26"/>
                <a:gd name="T34" fmla="*/ 8 w 65"/>
                <a:gd name="T35" fmla="*/ 6 h 26"/>
                <a:gd name="T36" fmla="*/ 9 w 65"/>
                <a:gd name="T37" fmla="*/ 4 h 26"/>
                <a:gd name="T38" fmla="*/ 7 w 65"/>
                <a:gd name="T39" fmla="*/ 1 h 26"/>
                <a:gd name="T40" fmla="*/ 5 w 65"/>
                <a:gd name="T41" fmla="*/ 0 h 26"/>
                <a:gd name="T42" fmla="*/ 3 w 65"/>
                <a:gd name="T43" fmla="*/ 0 h 26"/>
                <a:gd name="T44" fmla="*/ 1 w 65"/>
                <a:gd name="T45" fmla="*/ 1 h 26"/>
                <a:gd name="T46" fmla="*/ 1 w 65"/>
                <a:gd name="T47" fmla="*/ 6 h 26"/>
                <a:gd name="T48" fmla="*/ 3 w 65"/>
                <a:gd name="T49" fmla="*/ 7 h 26"/>
                <a:gd name="T50" fmla="*/ 1 w 65"/>
                <a:gd name="T51" fmla="*/ 10 h 26"/>
                <a:gd name="T52" fmla="*/ 1 w 65"/>
                <a:gd name="T53" fmla="*/ 12 h 26"/>
                <a:gd name="T54" fmla="*/ 0 w 65"/>
                <a:gd name="T55" fmla="*/ 15 h 26"/>
                <a:gd name="T56" fmla="*/ 1 w 65"/>
                <a:gd name="T57" fmla="*/ 16 h 26"/>
                <a:gd name="T58" fmla="*/ 5 w 65"/>
                <a:gd name="T59" fmla="*/ 15 h 26"/>
                <a:gd name="T60" fmla="*/ 9 w 65"/>
                <a:gd name="T61" fmla="*/ 15 h 26"/>
                <a:gd name="T62" fmla="*/ 15 w 65"/>
                <a:gd name="T63" fmla="*/ 16 h 26"/>
                <a:gd name="T64" fmla="*/ 19 w 65"/>
                <a:gd name="T65" fmla="*/ 22 h 26"/>
                <a:gd name="T66" fmla="*/ 20 w 65"/>
                <a:gd name="T67" fmla="*/ 20 h 26"/>
                <a:gd name="T68" fmla="*/ 22 w 65"/>
                <a:gd name="T69" fmla="*/ 20 h 26"/>
                <a:gd name="T70" fmla="*/ 26 w 65"/>
                <a:gd name="T71" fmla="*/ 26 h 26"/>
                <a:gd name="T72" fmla="*/ 31 w 65"/>
                <a:gd name="T73" fmla="*/ 25 h 26"/>
                <a:gd name="T74" fmla="*/ 34 w 65"/>
                <a:gd name="T75" fmla="*/ 22 h 26"/>
                <a:gd name="T76" fmla="*/ 30 w 65"/>
                <a:gd name="T77" fmla="*/ 18 h 26"/>
                <a:gd name="T78" fmla="*/ 30 w 65"/>
                <a:gd name="T79" fmla="*/ 15 h 26"/>
                <a:gd name="T80" fmla="*/ 37 w 65"/>
                <a:gd name="T81" fmla="*/ 11 h 26"/>
                <a:gd name="T82" fmla="*/ 38 w 65"/>
                <a:gd name="T83" fmla="*/ 8 h 26"/>
                <a:gd name="T84" fmla="*/ 41 w 65"/>
                <a:gd name="T85" fmla="*/ 7 h 26"/>
                <a:gd name="T86" fmla="*/ 47 w 65"/>
                <a:gd name="T87" fmla="*/ 8 h 26"/>
                <a:gd name="T88" fmla="*/ 50 w 65"/>
                <a:gd name="T89" fmla="*/ 10 h 26"/>
                <a:gd name="T90" fmla="*/ 52 w 65"/>
                <a:gd name="T91" fmla="*/ 14 h 26"/>
                <a:gd name="T92" fmla="*/ 52 w 65"/>
                <a:gd name="T93" fmla="*/ 12 h 26"/>
                <a:gd name="T94" fmla="*/ 54 w 65"/>
                <a:gd name="T95" fmla="*/ 12 h 26"/>
                <a:gd name="T96" fmla="*/ 56 w 65"/>
                <a:gd name="T97" fmla="*/ 12 h 26"/>
                <a:gd name="T98" fmla="*/ 60 w 65"/>
                <a:gd name="T99" fmla="*/ 16 h 26"/>
                <a:gd name="T100" fmla="*/ 56 w 65"/>
                <a:gd name="T101" fmla="*/ 14 h 26"/>
                <a:gd name="T102" fmla="*/ 54 w 65"/>
                <a:gd name="T103" fmla="*/ 16 h 26"/>
                <a:gd name="T104" fmla="*/ 52 w 65"/>
                <a:gd name="T105" fmla="*/ 16 h 26"/>
                <a:gd name="T106" fmla="*/ 58 w 65"/>
                <a:gd name="T107" fmla="*/ 26 h 26"/>
                <a:gd name="T108" fmla="*/ 60 w 65"/>
                <a:gd name="T109" fmla="*/ 22 h 26"/>
                <a:gd name="T110" fmla="*/ 60 w 65"/>
                <a:gd name="T111" fmla="*/ 22 h 26"/>
                <a:gd name="T112" fmla="*/ 62 w 65"/>
                <a:gd name="T113" fmla="*/ 23 h 26"/>
                <a:gd name="T114" fmla="*/ 65 w 65"/>
                <a:gd name="T115" fmla="*/ 19 h 26"/>
                <a:gd name="T116" fmla="*/ 46 w 65"/>
                <a:gd name="T117" fmla="*/ 12 h 26"/>
                <a:gd name="T118" fmla="*/ 46 w 65"/>
                <a:gd name="T119" fmla="*/ 14 h 26"/>
                <a:gd name="T120" fmla="*/ 47 w 65"/>
                <a:gd name="T121"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5" h="26">
                  <a:moveTo>
                    <a:pt x="8" y="1"/>
                  </a:moveTo>
                  <a:lnTo>
                    <a:pt x="8" y="1"/>
                  </a:lnTo>
                  <a:lnTo>
                    <a:pt x="8" y="1"/>
                  </a:lnTo>
                  <a:lnTo>
                    <a:pt x="8" y="1"/>
                  </a:lnTo>
                  <a:lnTo>
                    <a:pt x="8" y="3"/>
                  </a:lnTo>
                  <a:lnTo>
                    <a:pt x="8" y="1"/>
                  </a:lnTo>
                  <a:close/>
                  <a:moveTo>
                    <a:pt x="15" y="25"/>
                  </a:moveTo>
                  <a:lnTo>
                    <a:pt x="15" y="23"/>
                  </a:lnTo>
                  <a:lnTo>
                    <a:pt x="15" y="23"/>
                  </a:lnTo>
                  <a:lnTo>
                    <a:pt x="15" y="22"/>
                  </a:lnTo>
                  <a:lnTo>
                    <a:pt x="13" y="22"/>
                  </a:lnTo>
                  <a:lnTo>
                    <a:pt x="13" y="22"/>
                  </a:lnTo>
                  <a:lnTo>
                    <a:pt x="13" y="23"/>
                  </a:lnTo>
                  <a:lnTo>
                    <a:pt x="13" y="23"/>
                  </a:lnTo>
                  <a:lnTo>
                    <a:pt x="13" y="25"/>
                  </a:lnTo>
                  <a:lnTo>
                    <a:pt x="13" y="25"/>
                  </a:lnTo>
                  <a:lnTo>
                    <a:pt x="15" y="26"/>
                  </a:lnTo>
                  <a:lnTo>
                    <a:pt x="16" y="26"/>
                  </a:lnTo>
                  <a:lnTo>
                    <a:pt x="16" y="25"/>
                  </a:lnTo>
                  <a:lnTo>
                    <a:pt x="15" y="25"/>
                  </a:lnTo>
                  <a:close/>
                  <a:moveTo>
                    <a:pt x="45" y="15"/>
                  </a:moveTo>
                  <a:lnTo>
                    <a:pt x="43" y="15"/>
                  </a:lnTo>
                  <a:lnTo>
                    <a:pt x="43" y="15"/>
                  </a:lnTo>
                  <a:lnTo>
                    <a:pt x="45" y="15"/>
                  </a:lnTo>
                  <a:lnTo>
                    <a:pt x="45" y="15"/>
                  </a:lnTo>
                  <a:lnTo>
                    <a:pt x="45" y="15"/>
                  </a:lnTo>
                  <a:close/>
                  <a:moveTo>
                    <a:pt x="65" y="18"/>
                  </a:moveTo>
                  <a:lnTo>
                    <a:pt x="65" y="15"/>
                  </a:lnTo>
                  <a:lnTo>
                    <a:pt x="64" y="15"/>
                  </a:lnTo>
                  <a:lnTo>
                    <a:pt x="64" y="14"/>
                  </a:lnTo>
                  <a:lnTo>
                    <a:pt x="64" y="12"/>
                  </a:lnTo>
                  <a:lnTo>
                    <a:pt x="62" y="12"/>
                  </a:lnTo>
                  <a:lnTo>
                    <a:pt x="62" y="11"/>
                  </a:lnTo>
                  <a:lnTo>
                    <a:pt x="64" y="11"/>
                  </a:lnTo>
                  <a:lnTo>
                    <a:pt x="64" y="10"/>
                  </a:lnTo>
                  <a:lnTo>
                    <a:pt x="60" y="8"/>
                  </a:lnTo>
                  <a:lnTo>
                    <a:pt x="58" y="6"/>
                  </a:lnTo>
                  <a:lnTo>
                    <a:pt x="56" y="4"/>
                  </a:lnTo>
                  <a:lnTo>
                    <a:pt x="52" y="1"/>
                  </a:lnTo>
                  <a:lnTo>
                    <a:pt x="49" y="1"/>
                  </a:lnTo>
                  <a:lnTo>
                    <a:pt x="46" y="1"/>
                  </a:lnTo>
                  <a:lnTo>
                    <a:pt x="46" y="1"/>
                  </a:lnTo>
                  <a:lnTo>
                    <a:pt x="45" y="0"/>
                  </a:lnTo>
                  <a:lnTo>
                    <a:pt x="43" y="0"/>
                  </a:lnTo>
                  <a:lnTo>
                    <a:pt x="43" y="0"/>
                  </a:lnTo>
                  <a:lnTo>
                    <a:pt x="41" y="0"/>
                  </a:lnTo>
                  <a:lnTo>
                    <a:pt x="39" y="0"/>
                  </a:lnTo>
                  <a:lnTo>
                    <a:pt x="38" y="0"/>
                  </a:lnTo>
                  <a:lnTo>
                    <a:pt x="37" y="1"/>
                  </a:lnTo>
                  <a:lnTo>
                    <a:pt x="35" y="1"/>
                  </a:lnTo>
                  <a:lnTo>
                    <a:pt x="35" y="3"/>
                  </a:lnTo>
                  <a:lnTo>
                    <a:pt x="34" y="3"/>
                  </a:lnTo>
                  <a:lnTo>
                    <a:pt x="32" y="4"/>
                  </a:lnTo>
                  <a:lnTo>
                    <a:pt x="27" y="6"/>
                  </a:lnTo>
                  <a:lnTo>
                    <a:pt x="26" y="6"/>
                  </a:lnTo>
                  <a:lnTo>
                    <a:pt x="24" y="8"/>
                  </a:lnTo>
                  <a:lnTo>
                    <a:pt x="22" y="8"/>
                  </a:lnTo>
                  <a:lnTo>
                    <a:pt x="20" y="8"/>
                  </a:lnTo>
                  <a:lnTo>
                    <a:pt x="19" y="8"/>
                  </a:lnTo>
                  <a:lnTo>
                    <a:pt x="16" y="8"/>
                  </a:lnTo>
                  <a:lnTo>
                    <a:pt x="15" y="6"/>
                  </a:lnTo>
                  <a:lnTo>
                    <a:pt x="13" y="6"/>
                  </a:lnTo>
                  <a:lnTo>
                    <a:pt x="13" y="6"/>
                  </a:lnTo>
                  <a:lnTo>
                    <a:pt x="12" y="4"/>
                  </a:lnTo>
                  <a:lnTo>
                    <a:pt x="12" y="6"/>
                  </a:lnTo>
                  <a:lnTo>
                    <a:pt x="13" y="6"/>
                  </a:lnTo>
                  <a:lnTo>
                    <a:pt x="13" y="7"/>
                  </a:lnTo>
                  <a:lnTo>
                    <a:pt x="13" y="7"/>
                  </a:lnTo>
                  <a:lnTo>
                    <a:pt x="12" y="7"/>
                  </a:lnTo>
                  <a:lnTo>
                    <a:pt x="11" y="7"/>
                  </a:lnTo>
                  <a:lnTo>
                    <a:pt x="9" y="7"/>
                  </a:lnTo>
                  <a:lnTo>
                    <a:pt x="8" y="6"/>
                  </a:lnTo>
                  <a:lnTo>
                    <a:pt x="8" y="4"/>
                  </a:lnTo>
                  <a:lnTo>
                    <a:pt x="9" y="4"/>
                  </a:lnTo>
                  <a:lnTo>
                    <a:pt x="9" y="4"/>
                  </a:lnTo>
                  <a:lnTo>
                    <a:pt x="9" y="4"/>
                  </a:lnTo>
                  <a:lnTo>
                    <a:pt x="8" y="4"/>
                  </a:lnTo>
                  <a:lnTo>
                    <a:pt x="8" y="4"/>
                  </a:lnTo>
                  <a:lnTo>
                    <a:pt x="7" y="3"/>
                  </a:lnTo>
                  <a:lnTo>
                    <a:pt x="7" y="1"/>
                  </a:lnTo>
                  <a:lnTo>
                    <a:pt x="7" y="1"/>
                  </a:lnTo>
                  <a:lnTo>
                    <a:pt x="5" y="0"/>
                  </a:lnTo>
                  <a:lnTo>
                    <a:pt x="5" y="0"/>
                  </a:lnTo>
                  <a:lnTo>
                    <a:pt x="5" y="0"/>
                  </a:lnTo>
                  <a:lnTo>
                    <a:pt x="4" y="0"/>
                  </a:lnTo>
                  <a:lnTo>
                    <a:pt x="4" y="0"/>
                  </a:lnTo>
                  <a:lnTo>
                    <a:pt x="4" y="0"/>
                  </a:lnTo>
                  <a:lnTo>
                    <a:pt x="3" y="0"/>
                  </a:lnTo>
                  <a:lnTo>
                    <a:pt x="3" y="0"/>
                  </a:lnTo>
                  <a:lnTo>
                    <a:pt x="1" y="0"/>
                  </a:lnTo>
                  <a:lnTo>
                    <a:pt x="1" y="0"/>
                  </a:lnTo>
                  <a:lnTo>
                    <a:pt x="1" y="1"/>
                  </a:lnTo>
                  <a:lnTo>
                    <a:pt x="1" y="1"/>
                  </a:lnTo>
                  <a:lnTo>
                    <a:pt x="1" y="1"/>
                  </a:lnTo>
                  <a:lnTo>
                    <a:pt x="1" y="4"/>
                  </a:lnTo>
                  <a:lnTo>
                    <a:pt x="1" y="6"/>
                  </a:lnTo>
                  <a:lnTo>
                    <a:pt x="1" y="6"/>
                  </a:lnTo>
                  <a:lnTo>
                    <a:pt x="3" y="7"/>
                  </a:lnTo>
                  <a:lnTo>
                    <a:pt x="3" y="7"/>
                  </a:lnTo>
                  <a:lnTo>
                    <a:pt x="3" y="7"/>
                  </a:lnTo>
                  <a:lnTo>
                    <a:pt x="3" y="7"/>
                  </a:lnTo>
                  <a:lnTo>
                    <a:pt x="3" y="8"/>
                  </a:lnTo>
                  <a:lnTo>
                    <a:pt x="1" y="8"/>
                  </a:lnTo>
                  <a:lnTo>
                    <a:pt x="1" y="10"/>
                  </a:lnTo>
                  <a:lnTo>
                    <a:pt x="1" y="11"/>
                  </a:lnTo>
                  <a:lnTo>
                    <a:pt x="1" y="11"/>
                  </a:lnTo>
                  <a:lnTo>
                    <a:pt x="1" y="12"/>
                  </a:lnTo>
                  <a:lnTo>
                    <a:pt x="1" y="12"/>
                  </a:lnTo>
                  <a:lnTo>
                    <a:pt x="0" y="14"/>
                  </a:lnTo>
                  <a:lnTo>
                    <a:pt x="0" y="14"/>
                  </a:lnTo>
                  <a:lnTo>
                    <a:pt x="0" y="14"/>
                  </a:lnTo>
                  <a:lnTo>
                    <a:pt x="0" y="15"/>
                  </a:lnTo>
                  <a:lnTo>
                    <a:pt x="1" y="15"/>
                  </a:lnTo>
                  <a:lnTo>
                    <a:pt x="1" y="16"/>
                  </a:lnTo>
                  <a:lnTo>
                    <a:pt x="1" y="16"/>
                  </a:lnTo>
                  <a:lnTo>
                    <a:pt x="1" y="16"/>
                  </a:lnTo>
                  <a:lnTo>
                    <a:pt x="1" y="15"/>
                  </a:lnTo>
                  <a:lnTo>
                    <a:pt x="3" y="14"/>
                  </a:lnTo>
                  <a:lnTo>
                    <a:pt x="4" y="14"/>
                  </a:lnTo>
                  <a:lnTo>
                    <a:pt x="5" y="15"/>
                  </a:lnTo>
                  <a:lnTo>
                    <a:pt x="7" y="15"/>
                  </a:lnTo>
                  <a:lnTo>
                    <a:pt x="8" y="14"/>
                  </a:lnTo>
                  <a:lnTo>
                    <a:pt x="9" y="15"/>
                  </a:lnTo>
                  <a:lnTo>
                    <a:pt x="9" y="15"/>
                  </a:lnTo>
                  <a:lnTo>
                    <a:pt x="11" y="15"/>
                  </a:lnTo>
                  <a:lnTo>
                    <a:pt x="12" y="15"/>
                  </a:lnTo>
                  <a:lnTo>
                    <a:pt x="13" y="16"/>
                  </a:lnTo>
                  <a:lnTo>
                    <a:pt x="15" y="16"/>
                  </a:lnTo>
                  <a:lnTo>
                    <a:pt x="15" y="16"/>
                  </a:lnTo>
                  <a:lnTo>
                    <a:pt x="15" y="18"/>
                  </a:lnTo>
                  <a:lnTo>
                    <a:pt x="18" y="20"/>
                  </a:lnTo>
                  <a:lnTo>
                    <a:pt x="19" y="22"/>
                  </a:lnTo>
                  <a:lnTo>
                    <a:pt x="19" y="22"/>
                  </a:lnTo>
                  <a:lnTo>
                    <a:pt x="20" y="22"/>
                  </a:lnTo>
                  <a:lnTo>
                    <a:pt x="20" y="22"/>
                  </a:lnTo>
                  <a:lnTo>
                    <a:pt x="20" y="20"/>
                  </a:lnTo>
                  <a:lnTo>
                    <a:pt x="20" y="19"/>
                  </a:lnTo>
                  <a:lnTo>
                    <a:pt x="22" y="19"/>
                  </a:lnTo>
                  <a:lnTo>
                    <a:pt x="22" y="19"/>
                  </a:lnTo>
                  <a:lnTo>
                    <a:pt x="22" y="20"/>
                  </a:lnTo>
                  <a:lnTo>
                    <a:pt x="23" y="25"/>
                  </a:lnTo>
                  <a:lnTo>
                    <a:pt x="24" y="26"/>
                  </a:lnTo>
                  <a:lnTo>
                    <a:pt x="24" y="26"/>
                  </a:lnTo>
                  <a:lnTo>
                    <a:pt x="26" y="26"/>
                  </a:lnTo>
                  <a:lnTo>
                    <a:pt x="28" y="26"/>
                  </a:lnTo>
                  <a:lnTo>
                    <a:pt x="30" y="26"/>
                  </a:lnTo>
                  <a:lnTo>
                    <a:pt x="30" y="25"/>
                  </a:lnTo>
                  <a:lnTo>
                    <a:pt x="31" y="25"/>
                  </a:lnTo>
                  <a:lnTo>
                    <a:pt x="32" y="25"/>
                  </a:lnTo>
                  <a:lnTo>
                    <a:pt x="32" y="25"/>
                  </a:lnTo>
                  <a:lnTo>
                    <a:pt x="34" y="23"/>
                  </a:lnTo>
                  <a:lnTo>
                    <a:pt x="34" y="22"/>
                  </a:lnTo>
                  <a:lnTo>
                    <a:pt x="32" y="22"/>
                  </a:lnTo>
                  <a:lnTo>
                    <a:pt x="31" y="19"/>
                  </a:lnTo>
                  <a:lnTo>
                    <a:pt x="30" y="18"/>
                  </a:lnTo>
                  <a:lnTo>
                    <a:pt x="30" y="18"/>
                  </a:lnTo>
                  <a:lnTo>
                    <a:pt x="28" y="16"/>
                  </a:lnTo>
                  <a:lnTo>
                    <a:pt x="28" y="16"/>
                  </a:lnTo>
                  <a:lnTo>
                    <a:pt x="28" y="15"/>
                  </a:lnTo>
                  <a:lnTo>
                    <a:pt x="30" y="15"/>
                  </a:lnTo>
                  <a:lnTo>
                    <a:pt x="30" y="15"/>
                  </a:lnTo>
                  <a:lnTo>
                    <a:pt x="31" y="14"/>
                  </a:lnTo>
                  <a:lnTo>
                    <a:pt x="32" y="14"/>
                  </a:lnTo>
                  <a:lnTo>
                    <a:pt x="37" y="11"/>
                  </a:lnTo>
                  <a:lnTo>
                    <a:pt x="37" y="11"/>
                  </a:lnTo>
                  <a:lnTo>
                    <a:pt x="37" y="10"/>
                  </a:lnTo>
                  <a:lnTo>
                    <a:pt x="37" y="10"/>
                  </a:lnTo>
                  <a:lnTo>
                    <a:pt x="38" y="8"/>
                  </a:lnTo>
                  <a:lnTo>
                    <a:pt x="39" y="7"/>
                  </a:lnTo>
                  <a:lnTo>
                    <a:pt x="39" y="7"/>
                  </a:lnTo>
                  <a:lnTo>
                    <a:pt x="39" y="7"/>
                  </a:lnTo>
                  <a:lnTo>
                    <a:pt x="41" y="7"/>
                  </a:lnTo>
                  <a:lnTo>
                    <a:pt x="42" y="6"/>
                  </a:lnTo>
                  <a:lnTo>
                    <a:pt x="45" y="7"/>
                  </a:lnTo>
                  <a:lnTo>
                    <a:pt x="46" y="7"/>
                  </a:lnTo>
                  <a:lnTo>
                    <a:pt x="47" y="8"/>
                  </a:lnTo>
                  <a:lnTo>
                    <a:pt x="47" y="8"/>
                  </a:lnTo>
                  <a:lnTo>
                    <a:pt x="49" y="10"/>
                  </a:lnTo>
                  <a:lnTo>
                    <a:pt x="49" y="10"/>
                  </a:lnTo>
                  <a:lnTo>
                    <a:pt x="50" y="10"/>
                  </a:lnTo>
                  <a:lnTo>
                    <a:pt x="50" y="11"/>
                  </a:lnTo>
                  <a:lnTo>
                    <a:pt x="52" y="12"/>
                  </a:lnTo>
                  <a:lnTo>
                    <a:pt x="52" y="14"/>
                  </a:lnTo>
                  <a:lnTo>
                    <a:pt x="52" y="14"/>
                  </a:lnTo>
                  <a:lnTo>
                    <a:pt x="53" y="14"/>
                  </a:lnTo>
                  <a:lnTo>
                    <a:pt x="53" y="14"/>
                  </a:lnTo>
                  <a:lnTo>
                    <a:pt x="52" y="12"/>
                  </a:lnTo>
                  <a:lnTo>
                    <a:pt x="52" y="12"/>
                  </a:lnTo>
                  <a:lnTo>
                    <a:pt x="53" y="12"/>
                  </a:lnTo>
                  <a:lnTo>
                    <a:pt x="53" y="12"/>
                  </a:lnTo>
                  <a:lnTo>
                    <a:pt x="54" y="12"/>
                  </a:lnTo>
                  <a:lnTo>
                    <a:pt x="54" y="12"/>
                  </a:lnTo>
                  <a:lnTo>
                    <a:pt x="54" y="14"/>
                  </a:lnTo>
                  <a:lnTo>
                    <a:pt x="54" y="12"/>
                  </a:lnTo>
                  <a:lnTo>
                    <a:pt x="54" y="12"/>
                  </a:lnTo>
                  <a:lnTo>
                    <a:pt x="56" y="12"/>
                  </a:lnTo>
                  <a:lnTo>
                    <a:pt x="56" y="14"/>
                  </a:lnTo>
                  <a:lnTo>
                    <a:pt x="57" y="14"/>
                  </a:lnTo>
                  <a:lnTo>
                    <a:pt x="58" y="15"/>
                  </a:lnTo>
                  <a:lnTo>
                    <a:pt x="60" y="16"/>
                  </a:lnTo>
                  <a:lnTo>
                    <a:pt x="58" y="16"/>
                  </a:lnTo>
                  <a:lnTo>
                    <a:pt x="57" y="15"/>
                  </a:lnTo>
                  <a:lnTo>
                    <a:pt x="56" y="15"/>
                  </a:lnTo>
                  <a:lnTo>
                    <a:pt x="56" y="14"/>
                  </a:lnTo>
                  <a:lnTo>
                    <a:pt x="56" y="14"/>
                  </a:lnTo>
                  <a:lnTo>
                    <a:pt x="54" y="14"/>
                  </a:lnTo>
                  <a:lnTo>
                    <a:pt x="53" y="15"/>
                  </a:lnTo>
                  <a:lnTo>
                    <a:pt x="54" y="16"/>
                  </a:lnTo>
                  <a:lnTo>
                    <a:pt x="53" y="16"/>
                  </a:lnTo>
                  <a:lnTo>
                    <a:pt x="53" y="16"/>
                  </a:lnTo>
                  <a:lnTo>
                    <a:pt x="53" y="16"/>
                  </a:lnTo>
                  <a:lnTo>
                    <a:pt x="52" y="16"/>
                  </a:lnTo>
                  <a:lnTo>
                    <a:pt x="53" y="19"/>
                  </a:lnTo>
                  <a:lnTo>
                    <a:pt x="54" y="23"/>
                  </a:lnTo>
                  <a:lnTo>
                    <a:pt x="57" y="26"/>
                  </a:lnTo>
                  <a:lnTo>
                    <a:pt x="58" y="26"/>
                  </a:lnTo>
                  <a:lnTo>
                    <a:pt x="58" y="25"/>
                  </a:lnTo>
                  <a:lnTo>
                    <a:pt x="60" y="23"/>
                  </a:lnTo>
                  <a:lnTo>
                    <a:pt x="60" y="23"/>
                  </a:lnTo>
                  <a:lnTo>
                    <a:pt x="60" y="22"/>
                  </a:lnTo>
                  <a:lnTo>
                    <a:pt x="60" y="20"/>
                  </a:lnTo>
                  <a:lnTo>
                    <a:pt x="60" y="20"/>
                  </a:lnTo>
                  <a:lnTo>
                    <a:pt x="60" y="20"/>
                  </a:lnTo>
                  <a:lnTo>
                    <a:pt x="60" y="22"/>
                  </a:lnTo>
                  <a:lnTo>
                    <a:pt x="61" y="22"/>
                  </a:lnTo>
                  <a:lnTo>
                    <a:pt x="61" y="23"/>
                  </a:lnTo>
                  <a:lnTo>
                    <a:pt x="61" y="23"/>
                  </a:lnTo>
                  <a:lnTo>
                    <a:pt x="62" y="23"/>
                  </a:lnTo>
                  <a:lnTo>
                    <a:pt x="64" y="20"/>
                  </a:lnTo>
                  <a:lnTo>
                    <a:pt x="64" y="20"/>
                  </a:lnTo>
                  <a:lnTo>
                    <a:pt x="64" y="19"/>
                  </a:lnTo>
                  <a:lnTo>
                    <a:pt x="65" y="19"/>
                  </a:lnTo>
                  <a:lnTo>
                    <a:pt x="65" y="19"/>
                  </a:lnTo>
                  <a:lnTo>
                    <a:pt x="65" y="18"/>
                  </a:lnTo>
                  <a:lnTo>
                    <a:pt x="65" y="18"/>
                  </a:lnTo>
                  <a:close/>
                  <a:moveTo>
                    <a:pt x="46" y="12"/>
                  </a:moveTo>
                  <a:lnTo>
                    <a:pt x="46" y="12"/>
                  </a:lnTo>
                  <a:lnTo>
                    <a:pt x="46" y="12"/>
                  </a:lnTo>
                  <a:lnTo>
                    <a:pt x="46" y="14"/>
                  </a:lnTo>
                  <a:lnTo>
                    <a:pt x="46" y="14"/>
                  </a:lnTo>
                  <a:lnTo>
                    <a:pt x="46" y="15"/>
                  </a:lnTo>
                  <a:lnTo>
                    <a:pt x="46" y="15"/>
                  </a:lnTo>
                  <a:lnTo>
                    <a:pt x="47" y="14"/>
                  </a:lnTo>
                  <a:lnTo>
                    <a:pt x="47" y="14"/>
                  </a:lnTo>
                  <a:lnTo>
                    <a:pt x="47" y="12"/>
                  </a:lnTo>
                  <a:lnTo>
                    <a:pt x="46" y="1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81" name="Palestine">
              <a:extLst>
                <a:ext uri="{FF2B5EF4-FFF2-40B4-BE49-F238E27FC236}">
                  <a16:creationId xmlns:a16="http://schemas.microsoft.com/office/drawing/2014/main" id="{63E932B1-AD39-490C-9F13-DA315842D98C}"/>
                </a:ext>
              </a:extLst>
            </p:cNvPr>
            <p:cNvSpPr>
              <a:spLocks noEditPoints="1"/>
            </p:cNvSpPr>
            <p:nvPr/>
          </p:nvSpPr>
          <p:spPr bwMode="auto">
            <a:xfrm>
              <a:off x="5838153" y="3258537"/>
              <a:ext cx="28853" cy="30776"/>
            </a:xfrm>
            <a:custGeom>
              <a:avLst/>
              <a:gdLst>
                <a:gd name="T0" fmla="*/ 2 w 15"/>
                <a:gd name="T1" fmla="*/ 12 h 16"/>
                <a:gd name="T2" fmla="*/ 1 w 15"/>
                <a:gd name="T3" fmla="*/ 14 h 16"/>
                <a:gd name="T4" fmla="*/ 0 w 15"/>
                <a:gd name="T5" fmla="*/ 15 h 16"/>
                <a:gd name="T6" fmla="*/ 0 w 15"/>
                <a:gd name="T7" fmla="*/ 15 h 16"/>
                <a:gd name="T8" fmla="*/ 0 w 15"/>
                <a:gd name="T9" fmla="*/ 16 h 16"/>
                <a:gd name="T10" fmla="*/ 1 w 15"/>
                <a:gd name="T11" fmla="*/ 15 h 16"/>
                <a:gd name="T12" fmla="*/ 1 w 15"/>
                <a:gd name="T13" fmla="*/ 15 h 16"/>
                <a:gd name="T14" fmla="*/ 2 w 15"/>
                <a:gd name="T15" fmla="*/ 12 h 16"/>
                <a:gd name="T16" fmla="*/ 2 w 15"/>
                <a:gd name="T17" fmla="*/ 12 h 16"/>
                <a:gd name="T18" fmla="*/ 2 w 15"/>
                <a:gd name="T19" fmla="*/ 12 h 16"/>
                <a:gd name="T20" fmla="*/ 15 w 15"/>
                <a:gd name="T21" fmla="*/ 5 h 16"/>
                <a:gd name="T22" fmla="*/ 15 w 15"/>
                <a:gd name="T23" fmla="*/ 4 h 16"/>
                <a:gd name="T24" fmla="*/ 15 w 15"/>
                <a:gd name="T25" fmla="*/ 1 h 16"/>
                <a:gd name="T26" fmla="*/ 13 w 15"/>
                <a:gd name="T27" fmla="*/ 1 h 16"/>
                <a:gd name="T28" fmla="*/ 13 w 15"/>
                <a:gd name="T29" fmla="*/ 1 h 16"/>
                <a:gd name="T30" fmla="*/ 13 w 15"/>
                <a:gd name="T31" fmla="*/ 0 h 16"/>
                <a:gd name="T32" fmla="*/ 12 w 15"/>
                <a:gd name="T33" fmla="*/ 0 h 16"/>
                <a:gd name="T34" fmla="*/ 12 w 15"/>
                <a:gd name="T35" fmla="*/ 0 h 16"/>
                <a:gd name="T36" fmla="*/ 10 w 15"/>
                <a:gd name="T37" fmla="*/ 0 h 16"/>
                <a:gd name="T38" fmla="*/ 9 w 15"/>
                <a:gd name="T39" fmla="*/ 1 h 16"/>
                <a:gd name="T40" fmla="*/ 8 w 15"/>
                <a:gd name="T41" fmla="*/ 3 h 16"/>
                <a:gd name="T42" fmla="*/ 8 w 15"/>
                <a:gd name="T43" fmla="*/ 3 h 16"/>
                <a:gd name="T44" fmla="*/ 8 w 15"/>
                <a:gd name="T45" fmla="*/ 4 h 16"/>
                <a:gd name="T46" fmla="*/ 8 w 15"/>
                <a:gd name="T47" fmla="*/ 5 h 16"/>
                <a:gd name="T48" fmla="*/ 8 w 15"/>
                <a:gd name="T49" fmla="*/ 7 h 16"/>
                <a:gd name="T50" fmla="*/ 8 w 15"/>
                <a:gd name="T51" fmla="*/ 8 h 16"/>
                <a:gd name="T52" fmla="*/ 8 w 15"/>
                <a:gd name="T53" fmla="*/ 8 h 16"/>
                <a:gd name="T54" fmla="*/ 8 w 15"/>
                <a:gd name="T55" fmla="*/ 8 h 16"/>
                <a:gd name="T56" fmla="*/ 8 w 15"/>
                <a:gd name="T57" fmla="*/ 9 h 16"/>
                <a:gd name="T58" fmla="*/ 8 w 15"/>
                <a:gd name="T59" fmla="*/ 9 h 16"/>
                <a:gd name="T60" fmla="*/ 9 w 15"/>
                <a:gd name="T61" fmla="*/ 8 h 16"/>
                <a:gd name="T62" fmla="*/ 9 w 15"/>
                <a:gd name="T63" fmla="*/ 9 h 16"/>
                <a:gd name="T64" fmla="*/ 10 w 15"/>
                <a:gd name="T65" fmla="*/ 9 h 16"/>
                <a:gd name="T66" fmla="*/ 10 w 15"/>
                <a:gd name="T67" fmla="*/ 9 h 16"/>
                <a:gd name="T68" fmla="*/ 10 w 15"/>
                <a:gd name="T69" fmla="*/ 9 h 16"/>
                <a:gd name="T70" fmla="*/ 9 w 15"/>
                <a:gd name="T71" fmla="*/ 11 h 16"/>
                <a:gd name="T72" fmla="*/ 8 w 15"/>
                <a:gd name="T73" fmla="*/ 12 h 16"/>
                <a:gd name="T74" fmla="*/ 8 w 15"/>
                <a:gd name="T75" fmla="*/ 12 h 16"/>
                <a:gd name="T76" fmla="*/ 6 w 15"/>
                <a:gd name="T77" fmla="*/ 14 h 16"/>
                <a:gd name="T78" fmla="*/ 6 w 15"/>
                <a:gd name="T79" fmla="*/ 15 h 16"/>
                <a:gd name="T80" fmla="*/ 8 w 15"/>
                <a:gd name="T81" fmla="*/ 15 h 16"/>
                <a:gd name="T82" fmla="*/ 9 w 15"/>
                <a:gd name="T83" fmla="*/ 15 h 16"/>
                <a:gd name="T84" fmla="*/ 12 w 15"/>
                <a:gd name="T85" fmla="*/ 14 h 16"/>
                <a:gd name="T86" fmla="*/ 13 w 15"/>
                <a:gd name="T87" fmla="*/ 14 h 16"/>
                <a:gd name="T88" fmla="*/ 13 w 15"/>
                <a:gd name="T89" fmla="*/ 14 h 16"/>
                <a:gd name="T90" fmla="*/ 13 w 15"/>
                <a:gd name="T91" fmla="*/ 12 h 16"/>
                <a:gd name="T92" fmla="*/ 15 w 15"/>
                <a:gd name="T93" fmla="*/ 11 h 16"/>
                <a:gd name="T94" fmla="*/ 15 w 15"/>
                <a:gd name="T95" fmla="*/ 9 h 16"/>
                <a:gd name="T96" fmla="*/ 15 w 15"/>
                <a:gd name="T97" fmla="*/ 7 h 16"/>
                <a:gd name="T98" fmla="*/ 15 w 15"/>
                <a:gd name="T99"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 h="16">
                  <a:moveTo>
                    <a:pt x="2" y="12"/>
                  </a:moveTo>
                  <a:lnTo>
                    <a:pt x="1" y="14"/>
                  </a:lnTo>
                  <a:lnTo>
                    <a:pt x="0" y="15"/>
                  </a:lnTo>
                  <a:lnTo>
                    <a:pt x="0" y="15"/>
                  </a:lnTo>
                  <a:lnTo>
                    <a:pt x="0" y="16"/>
                  </a:lnTo>
                  <a:lnTo>
                    <a:pt x="1" y="15"/>
                  </a:lnTo>
                  <a:lnTo>
                    <a:pt x="1" y="15"/>
                  </a:lnTo>
                  <a:lnTo>
                    <a:pt x="2" y="12"/>
                  </a:lnTo>
                  <a:lnTo>
                    <a:pt x="2" y="12"/>
                  </a:lnTo>
                  <a:lnTo>
                    <a:pt x="2" y="12"/>
                  </a:lnTo>
                  <a:close/>
                  <a:moveTo>
                    <a:pt x="15" y="5"/>
                  </a:moveTo>
                  <a:lnTo>
                    <a:pt x="15" y="4"/>
                  </a:lnTo>
                  <a:lnTo>
                    <a:pt x="15" y="1"/>
                  </a:lnTo>
                  <a:lnTo>
                    <a:pt x="13" y="1"/>
                  </a:lnTo>
                  <a:lnTo>
                    <a:pt x="13" y="1"/>
                  </a:lnTo>
                  <a:lnTo>
                    <a:pt x="13" y="0"/>
                  </a:lnTo>
                  <a:lnTo>
                    <a:pt x="12" y="0"/>
                  </a:lnTo>
                  <a:lnTo>
                    <a:pt x="12" y="0"/>
                  </a:lnTo>
                  <a:lnTo>
                    <a:pt x="10" y="0"/>
                  </a:lnTo>
                  <a:lnTo>
                    <a:pt x="9" y="1"/>
                  </a:lnTo>
                  <a:lnTo>
                    <a:pt x="8" y="3"/>
                  </a:lnTo>
                  <a:lnTo>
                    <a:pt x="8" y="3"/>
                  </a:lnTo>
                  <a:lnTo>
                    <a:pt x="8" y="4"/>
                  </a:lnTo>
                  <a:lnTo>
                    <a:pt x="8" y="5"/>
                  </a:lnTo>
                  <a:lnTo>
                    <a:pt x="8" y="7"/>
                  </a:lnTo>
                  <a:lnTo>
                    <a:pt x="8" y="8"/>
                  </a:lnTo>
                  <a:lnTo>
                    <a:pt x="8" y="8"/>
                  </a:lnTo>
                  <a:lnTo>
                    <a:pt x="8" y="8"/>
                  </a:lnTo>
                  <a:lnTo>
                    <a:pt x="8" y="9"/>
                  </a:lnTo>
                  <a:lnTo>
                    <a:pt x="8" y="9"/>
                  </a:lnTo>
                  <a:lnTo>
                    <a:pt x="9" y="8"/>
                  </a:lnTo>
                  <a:lnTo>
                    <a:pt x="9" y="9"/>
                  </a:lnTo>
                  <a:lnTo>
                    <a:pt x="10" y="9"/>
                  </a:lnTo>
                  <a:lnTo>
                    <a:pt x="10" y="9"/>
                  </a:lnTo>
                  <a:lnTo>
                    <a:pt x="10" y="9"/>
                  </a:lnTo>
                  <a:lnTo>
                    <a:pt x="9" y="11"/>
                  </a:lnTo>
                  <a:lnTo>
                    <a:pt x="8" y="12"/>
                  </a:lnTo>
                  <a:lnTo>
                    <a:pt x="8" y="12"/>
                  </a:lnTo>
                  <a:lnTo>
                    <a:pt x="6" y="14"/>
                  </a:lnTo>
                  <a:lnTo>
                    <a:pt x="6" y="15"/>
                  </a:lnTo>
                  <a:lnTo>
                    <a:pt x="8" y="15"/>
                  </a:lnTo>
                  <a:lnTo>
                    <a:pt x="9" y="15"/>
                  </a:lnTo>
                  <a:lnTo>
                    <a:pt x="12" y="14"/>
                  </a:lnTo>
                  <a:lnTo>
                    <a:pt x="13" y="14"/>
                  </a:lnTo>
                  <a:lnTo>
                    <a:pt x="13" y="14"/>
                  </a:lnTo>
                  <a:lnTo>
                    <a:pt x="13" y="12"/>
                  </a:lnTo>
                  <a:lnTo>
                    <a:pt x="15" y="11"/>
                  </a:lnTo>
                  <a:lnTo>
                    <a:pt x="15" y="9"/>
                  </a:lnTo>
                  <a:lnTo>
                    <a:pt x="15" y="7"/>
                  </a:lnTo>
                  <a:lnTo>
                    <a:pt x="15" y="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82" name="Palau">
              <a:extLst>
                <a:ext uri="{FF2B5EF4-FFF2-40B4-BE49-F238E27FC236}">
                  <a16:creationId xmlns:a16="http://schemas.microsoft.com/office/drawing/2014/main" id="{6A270517-994B-4CB3-87A1-4E89400DA8CF}"/>
                </a:ext>
              </a:extLst>
            </p:cNvPr>
            <p:cNvSpPr>
              <a:spLocks noEditPoints="1"/>
            </p:cNvSpPr>
            <p:nvPr/>
          </p:nvSpPr>
          <p:spPr bwMode="auto">
            <a:xfrm>
              <a:off x="7946307" y="3820198"/>
              <a:ext cx="78864" cy="103869"/>
            </a:xfrm>
            <a:custGeom>
              <a:avLst/>
              <a:gdLst>
                <a:gd name="T0" fmla="*/ 2 w 41"/>
                <a:gd name="T1" fmla="*/ 54 h 54"/>
                <a:gd name="T2" fmla="*/ 0 w 41"/>
                <a:gd name="T3" fmla="*/ 54 h 54"/>
                <a:gd name="T4" fmla="*/ 0 w 41"/>
                <a:gd name="T5" fmla="*/ 54 h 54"/>
                <a:gd name="T6" fmla="*/ 2 w 41"/>
                <a:gd name="T7" fmla="*/ 54 h 54"/>
                <a:gd name="T8" fmla="*/ 2 w 41"/>
                <a:gd name="T9" fmla="*/ 54 h 54"/>
                <a:gd name="T10" fmla="*/ 2 w 41"/>
                <a:gd name="T11" fmla="*/ 54 h 54"/>
                <a:gd name="T12" fmla="*/ 2 w 41"/>
                <a:gd name="T13" fmla="*/ 54 h 54"/>
                <a:gd name="T14" fmla="*/ 2 w 41"/>
                <a:gd name="T15" fmla="*/ 54 h 54"/>
                <a:gd name="T16" fmla="*/ 2 w 41"/>
                <a:gd name="T17" fmla="*/ 54 h 54"/>
                <a:gd name="T18" fmla="*/ 41 w 41"/>
                <a:gd name="T19" fmla="*/ 0 h 54"/>
                <a:gd name="T20" fmla="*/ 40 w 41"/>
                <a:gd name="T21" fmla="*/ 2 h 54"/>
                <a:gd name="T22" fmla="*/ 40 w 41"/>
                <a:gd name="T23" fmla="*/ 2 h 54"/>
                <a:gd name="T24" fmla="*/ 40 w 41"/>
                <a:gd name="T25" fmla="*/ 2 h 54"/>
                <a:gd name="T26" fmla="*/ 40 w 41"/>
                <a:gd name="T27" fmla="*/ 3 h 54"/>
                <a:gd name="T28" fmla="*/ 40 w 41"/>
                <a:gd name="T29" fmla="*/ 5 h 54"/>
                <a:gd name="T30" fmla="*/ 40 w 41"/>
                <a:gd name="T31" fmla="*/ 5 h 54"/>
                <a:gd name="T32" fmla="*/ 40 w 41"/>
                <a:gd name="T33" fmla="*/ 5 h 54"/>
                <a:gd name="T34" fmla="*/ 40 w 41"/>
                <a:gd name="T35" fmla="*/ 5 h 54"/>
                <a:gd name="T36" fmla="*/ 41 w 41"/>
                <a:gd name="T37" fmla="*/ 3 h 54"/>
                <a:gd name="T38" fmla="*/ 41 w 41"/>
                <a:gd name="T39" fmla="*/ 2 h 54"/>
                <a:gd name="T40" fmla="*/ 41 w 41"/>
                <a:gd name="T4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54">
                  <a:moveTo>
                    <a:pt x="2" y="54"/>
                  </a:moveTo>
                  <a:lnTo>
                    <a:pt x="0" y="54"/>
                  </a:lnTo>
                  <a:lnTo>
                    <a:pt x="0" y="54"/>
                  </a:lnTo>
                  <a:lnTo>
                    <a:pt x="2" y="54"/>
                  </a:lnTo>
                  <a:lnTo>
                    <a:pt x="2" y="54"/>
                  </a:lnTo>
                  <a:lnTo>
                    <a:pt x="2" y="54"/>
                  </a:lnTo>
                  <a:lnTo>
                    <a:pt x="2" y="54"/>
                  </a:lnTo>
                  <a:lnTo>
                    <a:pt x="2" y="54"/>
                  </a:lnTo>
                  <a:lnTo>
                    <a:pt x="2" y="54"/>
                  </a:lnTo>
                  <a:close/>
                  <a:moveTo>
                    <a:pt x="41" y="0"/>
                  </a:moveTo>
                  <a:lnTo>
                    <a:pt x="40" y="2"/>
                  </a:lnTo>
                  <a:lnTo>
                    <a:pt x="40" y="2"/>
                  </a:lnTo>
                  <a:lnTo>
                    <a:pt x="40" y="2"/>
                  </a:lnTo>
                  <a:lnTo>
                    <a:pt x="40" y="3"/>
                  </a:lnTo>
                  <a:lnTo>
                    <a:pt x="40" y="5"/>
                  </a:lnTo>
                  <a:lnTo>
                    <a:pt x="40" y="5"/>
                  </a:lnTo>
                  <a:lnTo>
                    <a:pt x="40" y="5"/>
                  </a:lnTo>
                  <a:lnTo>
                    <a:pt x="40" y="5"/>
                  </a:lnTo>
                  <a:lnTo>
                    <a:pt x="41" y="3"/>
                  </a:lnTo>
                  <a:lnTo>
                    <a:pt x="41" y="2"/>
                  </a:lnTo>
                  <a:lnTo>
                    <a:pt x="41"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83" name="Pakistan">
              <a:extLst>
                <a:ext uri="{FF2B5EF4-FFF2-40B4-BE49-F238E27FC236}">
                  <a16:creationId xmlns:a16="http://schemas.microsoft.com/office/drawing/2014/main" id="{4D3D5E31-C969-4FFE-B7E9-606AC1756C27}"/>
                </a:ext>
              </a:extLst>
            </p:cNvPr>
            <p:cNvSpPr>
              <a:spLocks/>
            </p:cNvSpPr>
            <p:nvPr/>
          </p:nvSpPr>
          <p:spPr bwMode="auto">
            <a:xfrm>
              <a:off x="6417127" y="3148897"/>
              <a:ext cx="353924" cy="315454"/>
            </a:xfrm>
            <a:custGeom>
              <a:avLst/>
              <a:gdLst>
                <a:gd name="T0" fmla="*/ 178 w 184"/>
                <a:gd name="T1" fmla="*/ 16 h 164"/>
                <a:gd name="T2" fmla="*/ 172 w 184"/>
                <a:gd name="T3" fmla="*/ 13 h 164"/>
                <a:gd name="T4" fmla="*/ 170 w 184"/>
                <a:gd name="T5" fmla="*/ 5 h 164"/>
                <a:gd name="T6" fmla="*/ 162 w 184"/>
                <a:gd name="T7" fmla="*/ 0 h 164"/>
                <a:gd name="T8" fmla="*/ 154 w 184"/>
                <a:gd name="T9" fmla="*/ 0 h 164"/>
                <a:gd name="T10" fmla="*/ 138 w 184"/>
                <a:gd name="T11" fmla="*/ 1 h 164"/>
                <a:gd name="T12" fmla="*/ 125 w 184"/>
                <a:gd name="T13" fmla="*/ 7 h 164"/>
                <a:gd name="T14" fmla="*/ 117 w 184"/>
                <a:gd name="T15" fmla="*/ 12 h 164"/>
                <a:gd name="T16" fmla="*/ 121 w 184"/>
                <a:gd name="T17" fmla="*/ 20 h 164"/>
                <a:gd name="T18" fmla="*/ 121 w 184"/>
                <a:gd name="T19" fmla="*/ 26 h 164"/>
                <a:gd name="T20" fmla="*/ 114 w 184"/>
                <a:gd name="T21" fmla="*/ 32 h 164"/>
                <a:gd name="T22" fmla="*/ 108 w 184"/>
                <a:gd name="T23" fmla="*/ 39 h 164"/>
                <a:gd name="T24" fmla="*/ 106 w 184"/>
                <a:gd name="T25" fmla="*/ 46 h 164"/>
                <a:gd name="T26" fmla="*/ 97 w 184"/>
                <a:gd name="T27" fmla="*/ 56 h 164"/>
                <a:gd name="T28" fmla="*/ 91 w 184"/>
                <a:gd name="T29" fmla="*/ 68 h 164"/>
                <a:gd name="T30" fmla="*/ 83 w 184"/>
                <a:gd name="T31" fmla="*/ 66 h 164"/>
                <a:gd name="T32" fmla="*/ 78 w 184"/>
                <a:gd name="T33" fmla="*/ 72 h 164"/>
                <a:gd name="T34" fmla="*/ 67 w 184"/>
                <a:gd name="T35" fmla="*/ 73 h 164"/>
                <a:gd name="T36" fmla="*/ 61 w 184"/>
                <a:gd name="T37" fmla="*/ 84 h 164"/>
                <a:gd name="T38" fmla="*/ 55 w 184"/>
                <a:gd name="T39" fmla="*/ 92 h 164"/>
                <a:gd name="T40" fmla="*/ 38 w 184"/>
                <a:gd name="T41" fmla="*/ 95 h 164"/>
                <a:gd name="T42" fmla="*/ 7 w 184"/>
                <a:gd name="T43" fmla="*/ 92 h 164"/>
                <a:gd name="T44" fmla="*/ 8 w 184"/>
                <a:gd name="T45" fmla="*/ 102 h 164"/>
                <a:gd name="T46" fmla="*/ 21 w 184"/>
                <a:gd name="T47" fmla="*/ 110 h 164"/>
                <a:gd name="T48" fmla="*/ 22 w 184"/>
                <a:gd name="T49" fmla="*/ 122 h 164"/>
                <a:gd name="T50" fmla="*/ 27 w 184"/>
                <a:gd name="T51" fmla="*/ 124 h 164"/>
                <a:gd name="T52" fmla="*/ 22 w 184"/>
                <a:gd name="T53" fmla="*/ 129 h 164"/>
                <a:gd name="T54" fmla="*/ 14 w 184"/>
                <a:gd name="T55" fmla="*/ 133 h 164"/>
                <a:gd name="T56" fmla="*/ 10 w 184"/>
                <a:gd name="T57" fmla="*/ 140 h 164"/>
                <a:gd name="T58" fmla="*/ 15 w 184"/>
                <a:gd name="T59" fmla="*/ 147 h 164"/>
                <a:gd name="T60" fmla="*/ 26 w 184"/>
                <a:gd name="T61" fmla="*/ 147 h 164"/>
                <a:gd name="T62" fmla="*/ 37 w 184"/>
                <a:gd name="T63" fmla="*/ 145 h 164"/>
                <a:gd name="T64" fmla="*/ 57 w 184"/>
                <a:gd name="T65" fmla="*/ 144 h 164"/>
                <a:gd name="T66" fmla="*/ 61 w 184"/>
                <a:gd name="T67" fmla="*/ 143 h 164"/>
                <a:gd name="T68" fmla="*/ 71 w 184"/>
                <a:gd name="T69" fmla="*/ 152 h 164"/>
                <a:gd name="T70" fmla="*/ 75 w 184"/>
                <a:gd name="T71" fmla="*/ 162 h 164"/>
                <a:gd name="T72" fmla="*/ 82 w 184"/>
                <a:gd name="T73" fmla="*/ 163 h 164"/>
                <a:gd name="T74" fmla="*/ 87 w 184"/>
                <a:gd name="T75" fmla="*/ 162 h 164"/>
                <a:gd name="T76" fmla="*/ 91 w 184"/>
                <a:gd name="T77" fmla="*/ 158 h 164"/>
                <a:gd name="T78" fmla="*/ 101 w 184"/>
                <a:gd name="T79" fmla="*/ 159 h 164"/>
                <a:gd name="T80" fmla="*/ 110 w 184"/>
                <a:gd name="T81" fmla="*/ 158 h 164"/>
                <a:gd name="T82" fmla="*/ 116 w 184"/>
                <a:gd name="T83" fmla="*/ 156 h 164"/>
                <a:gd name="T84" fmla="*/ 116 w 184"/>
                <a:gd name="T85" fmla="*/ 152 h 164"/>
                <a:gd name="T86" fmla="*/ 110 w 184"/>
                <a:gd name="T87" fmla="*/ 141 h 164"/>
                <a:gd name="T88" fmla="*/ 105 w 184"/>
                <a:gd name="T89" fmla="*/ 133 h 164"/>
                <a:gd name="T90" fmla="*/ 98 w 184"/>
                <a:gd name="T91" fmla="*/ 128 h 164"/>
                <a:gd name="T92" fmla="*/ 104 w 184"/>
                <a:gd name="T93" fmla="*/ 117 h 164"/>
                <a:gd name="T94" fmla="*/ 110 w 184"/>
                <a:gd name="T95" fmla="*/ 115 h 164"/>
                <a:gd name="T96" fmla="*/ 125 w 184"/>
                <a:gd name="T97" fmla="*/ 114 h 164"/>
                <a:gd name="T98" fmla="*/ 136 w 184"/>
                <a:gd name="T99" fmla="*/ 100 h 164"/>
                <a:gd name="T100" fmla="*/ 147 w 184"/>
                <a:gd name="T101" fmla="*/ 87 h 164"/>
                <a:gd name="T102" fmla="*/ 153 w 184"/>
                <a:gd name="T103" fmla="*/ 77 h 164"/>
                <a:gd name="T104" fmla="*/ 155 w 184"/>
                <a:gd name="T105" fmla="*/ 71 h 164"/>
                <a:gd name="T106" fmla="*/ 163 w 184"/>
                <a:gd name="T107" fmla="*/ 62 h 164"/>
                <a:gd name="T108" fmla="*/ 157 w 184"/>
                <a:gd name="T109" fmla="*/ 57 h 164"/>
                <a:gd name="T110" fmla="*/ 153 w 184"/>
                <a:gd name="T111" fmla="*/ 51 h 164"/>
                <a:gd name="T112" fmla="*/ 150 w 184"/>
                <a:gd name="T113" fmla="*/ 47 h 164"/>
                <a:gd name="T114" fmla="*/ 148 w 184"/>
                <a:gd name="T115" fmla="*/ 41 h 164"/>
                <a:gd name="T116" fmla="*/ 148 w 184"/>
                <a:gd name="T117" fmla="*/ 38 h 164"/>
                <a:gd name="T118" fmla="*/ 147 w 184"/>
                <a:gd name="T119" fmla="*/ 32 h 164"/>
                <a:gd name="T120" fmla="*/ 159 w 184"/>
                <a:gd name="T121" fmla="*/ 30 h 164"/>
                <a:gd name="T122" fmla="*/ 172 w 184"/>
                <a:gd name="T123" fmla="*/ 30 h 164"/>
                <a:gd name="T124" fmla="*/ 181 w 184"/>
                <a:gd name="T125"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4" h="164">
                  <a:moveTo>
                    <a:pt x="182" y="23"/>
                  </a:moveTo>
                  <a:lnTo>
                    <a:pt x="182" y="23"/>
                  </a:lnTo>
                  <a:lnTo>
                    <a:pt x="182" y="22"/>
                  </a:lnTo>
                  <a:lnTo>
                    <a:pt x="181" y="20"/>
                  </a:lnTo>
                  <a:lnTo>
                    <a:pt x="181" y="19"/>
                  </a:lnTo>
                  <a:lnTo>
                    <a:pt x="180" y="17"/>
                  </a:lnTo>
                  <a:lnTo>
                    <a:pt x="180" y="17"/>
                  </a:lnTo>
                  <a:lnTo>
                    <a:pt x="178" y="16"/>
                  </a:lnTo>
                  <a:lnTo>
                    <a:pt x="178" y="16"/>
                  </a:lnTo>
                  <a:lnTo>
                    <a:pt x="178" y="15"/>
                  </a:lnTo>
                  <a:lnTo>
                    <a:pt x="177" y="15"/>
                  </a:lnTo>
                  <a:lnTo>
                    <a:pt x="176" y="15"/>
                  </a:lnTo>
                  <a:lnTo>
                    <a:pt x="174" y="15"/>
                  </a:lnTo>
                  <a:lnTo>
                    <a:pt x="173" y="15"/>
                  </a:lnTo>
                  <a:lnTo>
                    <a:pt x="173" y="15"/>
                  </a:lnTo>
                  <a:lnTo>
                    <a:pt x="173" y="13"/>
                  </a:lnTo>
                  <a:lnTo>
                    <a:pt x="173" y="13"/>
                  </a:lnTo>
                  <a:lnTo>
                    <a:pt x="172" y="13"/>
                  </a:lnTo>
                  <a:lnTo>
                    <a:pt x="172" y="12"/>
                  </a:lnTo>
                  <a:lnTo>
                    <a:pt x="170" y="12"/>
                  </a:lnTo>
                  <a:lnTo>
                    <a:pt x="170" y="12"/>
                  </a:lnTo>
                  <a:lnTo>
                    <a:pt x="170" y="11"/>
                  </a:lnTo>
                  <a:lnTo>
                    <a:pt x="172" y="11"/>
                  </a:lnTo>
                  <a:lnTo>
                    <a:pt x="172" y="8"/>
                  </a:lnTo>
                  <a:lnTo>
                    <a:pt x="172" y="7"/>
                  </a:lnTo>
                  <a:lnTo>
                    <a:pt x="170" y="7"/>
                  </a:lnTo>
                  <a:lnTo>
                    <a:pt x="170" y="5"/>
                  </a:lnTo>
                  <a:lnTo>
                    <a:pt x="170" y="4"/>
                  </a:lnTo>
                  <a:lnTo>
                    <a:pt x="169" y="4"/>
                  </a:lnTo>
                  <a:lnTo>
                    <a:pt x="167" y="4"/>
                  </a:lnTo>
                  <a:lnTo>
                    <a:pt x="166" y="3"/>
                  </a:lnTo>
                  <a:lnTo>
                    <a:pt x="166" y="4"/>
                  </a:lnTo>
                  <a:lnTo>
                    <a:pt x="165" y="4"/>
                  </a:lnTo>
                  <a:lnTo>
                    <a:pt x="165" y="1"/>
                  </a:lnTo>
                  <a:lnTo>
                    <a:pt x="165" y="1"/>
                  </a:lnTo>
                  <a:lnTo>
                    <a:pt x="162" y="0"/>
                  </a:lnTo>
                  <a:lnTo>
                    <a:pt x="161" y="0"/>
                  </a:lnTo>
                  <a:lnTo>
                    <a:pt x="159" y="0"/>
                  </a:lnTo>
                  <a:lnTo>
                    <a:pt x="159" y="1"/>
                  </a:lnTo>
                  <a:lnTo>
                    <a:pt x="158" y="0"/>
                  </a:lnTo>
                  <a:lnTo>
                    <a:pt x="158" y="0"/>
                  </a:lnTo>
                  <a:lnTo>
                    <a:pt x="157" y="0"/>
                  </a:lnTo>
                  <a:lnTo>
                    <a:pt x="155" y="0"/>
                  </a:lnTo>
                  <a:lnTo>
                    <a:pt x="155" y="0"/>
                  </a:lnTo>
                  <a:lnTo>
                    <a:pt x="154" y="0"/>
                  </a:lnTo>
                  <a:lnTo>
                    <a:pt x="151" y="1"/>
                  </a:lnTo>
                  <a:lnTo>
                    <a:pt x="150" y="3"/>
                  </a:lnTo>
                  <a:lnTo>
                    <a:pt x="148" y="3"/>
                  </a:lnTo>
                  <a:lnTo>
                    <a:pt x="148" y="1"/>
                  </a:lnTo>
                  <a:lnTo>
                    <a:pt x="146" y="1"/>
                  </a:lnTo>
                  <a:lnTo>
                    <a:pt x="146" y="1"/>
                  </a:lnTo>
                  <a:lnTo>
                    <a:pt x="142" y="1"/>
                  </a:lnTo>
                  <a:lnTo>
                    <a:pt x="139" y="1"/>
                  </a:lnTo>
                  <a:lnTo>
                    <a:pt x="138" y="1"/>
                  </a:lnTo>
                  <a:lnTo>
                    <a:pt x="135" y="3"/>
                  </a:lnTo>
                  <a:lnTo>
                    <a:pt x="133" y="3"/>
                  </a:lnTo>
                  <a:lnTo>
                    <a:pt x="132" y="3"/>
                  </a:lnTo>
                  <a:lnTo>
                    <a:pt x="131" y="3"/>
                  </a:lnTo>
                  <a:lnTo>
                    <a:pt x="129" y="4"/>
                  </a:lnTo>
                  <a:lnTo>
                    <a:pt x="129" y="4"/>
                  </a:lnTo>
                  <a:lnTo>
                    <a:pt x="128" y="4"/>
                  </a:lnTo>
                  <a:lnTo>
                    <a:pt x="127" y="5"/>
                  </a:lnTo>
                  <a:lnTo>
                    <a:pt x="125" y="7"/>
                  </a:lnTo>
                  <a:lnTo>
                    <a:pt x="124" y="7"/>
                  </a:lnTo>
                  <a:lnTo>
                    <a:pt x="124" y="7"/>
                  </a:lnTo>
                  <a:lnTo>
                    <a:pt x="123" y="8"/>
                  </a:lnTo>
                  <a:lnTo>
                    <a:pt x="123" y="7"/>
                  </a:lnTo>
                  <a:lnTo>
                    <a:pt x="121" y="8"/>
                  </a:lnTo>
                  <a:lnTo>
                    <a:pt x="120" y="9"/>
                  </a:lnTo>
                  <a:lnTo>
                    <a:pt x="119" y="11"/>
                  </a:lnTo>
                  <a:lnTo>
                    <a:pt x="117" y="11"/>
                  </a:lnTo>
                  <a:lnTo>
                    <a:pt x="117" y="12"/>
                  </a:lnTo>
                  <a:lnTo>
                    <a:pt x="117" y="13"/>
                  </a:lnTo>
                  <a:lnTo>
                    <a:pt x="119" y="13"/>
                  </a:lnTo>
                  <a:lnTo>
                    <a:pt x="120" y="15"/>
                  </a:lnTo>
                  <a:lnTo>
                    <a:pt x="120" y="15"/>
                  </a:lnTo>
                  <a:lnTo>
                    <a:pt x="120" y="16"/>
                  </a:lnTo>
                  <a:lnTo>
                    <a:pt x="121" y="17"/>
                  </a:lnTo>
                  <a:lnTo>
                    <a:pt x="121" y="19"/>
                  </a:lnTo>
                  <a:lnTo>
                    <a:pt x="121" y="20"/>
                  </a:lnTo>
                  <a:lnTo>
                    <a:pt x="121" y="20"/>
                  </a:lnTo>
                  <a:lnTo>
                    <a:pt x="121" y="22"/>
                  </a:lnTo>
                  <a:lnTo>
                    <a:pt x="121" y="22"/>
                  </a:lnTo>
                  <a:lnTo>
                    <a:pt x="121" y="22"/>
                  </a:lnTo>
                  <a:lnTo>
                    <a:pt x="121" y="23"/>
                  </a:lnTo>
                  <a:lnTo>
                    <a:pt x="121" y="23"/>
                  </a:lnTo>
                  <a:lnTo>
                    <a:pt x="123" y="23"/>
                  </a:lnTo>
                  <a:lnTo>
                    <a:pt x="121" y="24"/>
                  </a:lnTo>
                  <a:lnTo>
                    <a:pt x="121" y="24"/>
                  </a:lnTo>
                  <a:lnTo>
                    <a:pt x="121" y="26"/>
                  </a:lnTo>
                  <a:lnTo>
                    <a:pt x="120" y="26"/>
                  </a:lnTo>
                  <a:lnTo>
                    <a:pt x="119" y="27"/>
                  </a:lnTo>
                  <a:lnTo>
                    <a:pt x="119" y="27"/>
                  </a:lnTo>
                  <a:lnTo>
                    <a:pt x="117" y="28"/>
                  </a:lnTo>
                  <a:lnTo>
                    <a:pt x="116" y="30"/>
                  </a:lnTo>
                  <a:lnTo>
                    <a:pt x="116" y="31"/>
                  </a:lnTo>
                  <a:lnTo>
                    <a:pt x="114" y="31"/>
                  </a:lnTo>
                  <a:lnTo>
                    <a:pt x="114" y="31"/>
                  </a:lnTo>
                  <a:lnTo>
                    <a:pt x="114" y="32"/>
                  </a:lnTo>
                  <a:lnTo>
                    <a:pt x="116" y="32"/>
                  </a:lnTo>
                  <a:lnTo>
                    <a:pt x="116" y="34"/>
                  </a:lnTo>
                  <a:lnTo>
                    <a:pt x="116" y="35"/>
                  </a:lnTo>
                  <a:lnTo>
                    <a:pt x="116" y="35"/>
                  </a:lnTo>
                  <a:lnTo>
                    <a:pt x="116" y="37"/>
                  </a:lnTo>
                  <a:lnTo>
                    <a:pt x="116" y="38"/>
                  </a:lnTo>
                  <a:lnTo>
                    <a:pt x="113" y="39"/>
                  </a:lnTo>
                  <a:lnTo>
                    <a:pt x="110" y="39"/>
                  </a:lnTo>
                  <a:lnTo>
                    <a:pt x="108" y="39"/>
                  </a:lnTo>
                  <a:lnTo>
                    <a:pt x="108" y="39"/>
                  </a:lnTo>
                  <a:lnTo>
                    <a:pt x="106" y="39"/>
                  </a:lnTo>
                  <a:lnTo>
                    <a:pt x="104" y="38"/>
                  </a:lnTo>
                  <a:lnTo>
                    <a:pt x="102" y="38"/>
                  </a:lnTo>
                  <a:lnTo>
                    <a:pt x="102" y="39"/>
                  </a:lnTo>
                  <a:lnTo>
                    <a:pt x="104" y="42"/>
                  </a:lnTo>
                  <a:lnTo>
                    <a:pt x="105" y="43"/>
                  </a:lnTo>
                  <a:lnTo>
                    <a:pt x="106" y="45"/>
                  </a:lnTo>
                  <a:lnTo>
                    <a:pt x="106" y="46"/>
                  </a:lnTo>
                  <a:lnTo>
                    <a:pt x="106" y="47"/>
                  </a:lnTo>
                  <a:lnTo>
                    <a:pt x="105" y="49"/>
                  </a:lnTo>
                  <a:lnTo>
                    <a:pt x="102" y="50"/>
                  </a:lnTo>
                  <a:lnTo>
                    <a:pt x="101" y="50"/>
                  </a:lnTo>
                  <a:lnTo>
                    <a:pt x="98" y="50"/>
                  </a:lnTo>
                  <a:lnTo>
                    <a:pt x="98" y="51"/>
                  </a:lnTo>
                  <a:lnTo>
                    <a:pt x="97" y="53"/>
                  </a:lnTo>
                  <a:lnTo>
                    <a:pt x="97" y="54"/>
                  </a:lnTo>
                  <a:lnTo>
                    <a:pt x="97" y="56"/>
                  </a:lnTo>
                  <a:lnTo>
                    <a:pt x="97" y="56"/>
                  </a:lnTo>
                  <a:lnTo>
                    <a:pt x="95" y="57"/>
                  </a:lnTo>
                  <a:lnTo>
                    <a:pt x="95" y="58"/>
                  </a:lnTo>
                  <a:lnTo>
                    <a:pt x="95" y="61"/>
                  </a:lnTo>
                  <a:lnTo>
                    <a:pt x="95" y="65"/>
                  </a:lnTo>
                  <a:lnTo>
                    <a:pt x="94" y="65"/>
                  </a:lnTo>
                  <a:lnTo>
                    <a:pt x="93" y="66"/>
                  </a:lnTo>
                  <a:lnTo>
                    <a:pt x="91" y="68"/>
                  </a:lnTo>
                  <a:lnTo>
                    <a:pt x="91" y="68"/>
                  </a:lnTo>
                  <a:lnTo>
                    <a:pt x="90" y="68"/>
                  </a:lnTo>
                  <a:lnTo>
                    <a:pt x="89" y="68"/>
                  </a:lnTo>
                  <a:lnTo>
                    <a:pt x="89" y="66"/>
                  </a:lnTo>
                  <a:lnTo>
                    <a:pt x="87" y="66"/>
                  </a:lnTo>
                  <a:lnTo>
                    <a:pt x="87" y="66"/>
                  </a:lnTo>
                  <a:lnTo>
                    <a:pt x="86" y="66"/>
                  </a:lnTo>
                  <a:lnTo>
                    <a:pt x="85" y="66"/>
                  </a:lnTo>
                  <a:lnTo>
                    <a:pt x="83" y="66"/>
                  </a:lnTo>
                  <a:lnTo>
                    <a:pt x="83" y="66"/>
                  </a:lnTo>
                  <a:lnTo>
                    <a:pt x="82" y="66"/>
                  </a:lnTo>
                  <a:lnTo>
                    <a:pt x="80" y="68"/>
                  </a:lnTo>
                  <a:lnTo>
                    <a:pt x="78" y="69"/>
                  </a:lnTo>
                  <a:lnTo>
                    <a:pt x="76" y="69"/>
                  </a:lnTo>
                  <a:lnTo>
                    <a:pt x="76" y="69"/>
                  </a:lnTo>
                  <a:lnTo>
                    <a:pt x="76" y="71"/>
                  </a:lnTo>
                  <a:lnTo>
                    <a:pt x="76" y="71"/>
                  </a:lnTo>
                  <a:lnTo>
                    <a:pt x="78" y="72"/>
                  </a:lnTo>
                  <a:lnTo>
                    <a:pt x="78" y="72"/>
                  </a:lnTo>
                  <a:lnTo>
                    <a:pt x="78" y="72"/>
                  </a:lnTo>
                  <a:lnTo>
                    <a:pt x="76" y="73"/>
                  </a:lnTo>
                  <a:lnTo>
                    <a:pt x="75" y="73"/>
                  </a:lnTo>
                  <a:lnTo>
                    <a:pt x="72" y="73"/>
                  </a:lnTo>
                  <a:lnTo>
                    <a:pt x="71" y="73"/>
                  </a:lnTo>
                  <a:lnTo>
                    <a:pt x="70" y="72"/>
                  </a:lnTo>
                  <a:lnTo>
                    <a:pt x="68" y="72"/>
                  </a:lnTo>
                  <a:lnTo>
                    <a:pt x="68" y="73"/>
                  </a:lnTo>
                  <a:lnTo>
                    <a:pt x="67" y="73"/>
                  </a:lnTo>
                  <a:lnTo>
                    <a:pt x="66" y="76"/>
                  </a:lnTo>
                  <a:lnTo>
                    <a:pt x="66" y="76"/>
                  </a:lnTo>
                  <a:lnTo>
                    <a:pt x="64" y="76"/>
                  </a:lnTo>
                  <a:lnTo>
                    <a:pt x="64" y="76"/>
                  </a:lnTo>
                  <a:lnTo>
                    <a:pt x="63" y="77"/>
                  </a:lnTo>
                  <a:lnTo>
                    <a:pt x="63" y="79"/>
                  </a:lnTo>
                  <a:lnTo>
                    <a:pt x="61" y="81"/>
                  </a:lnTo>
                  <a:lnTo>
                    <a:pt x="61" y="83"/>
                  </a:lnTo>
                  <a:lnTo>
                    <a:pt x="61" y="84"/>
                  </a:lnTo>
                  <a:lnTo>
                    <a:pt x="61" y="86"/>
                  </a:lnTo>
                  <a:lnTo>
                    <a:pt x="61" y="87"/>
                  </a:lnTo>
                  <a:lnTo>
                    <a:pt x="61" y="88"/>
                  </a:lnTo>
                  <a:lnTo>
                    <a:pt x="61" y="88"/>
                  </a:lnTo>
                  <a:lnTo>
                    <a:pt x="61" y="90"/>
                  </a:lnTo>
                  <a:lnTo>
                    <a:pt x="61" y="90"/>
                  </a:lnTo>
                  <a:lnTo>
                    <a:pt x="60" y="91"/>
                  </a:lnTo>
                  <a:lnTo>
                    <a:pt x="57" y="91"/>
                  </a:lnTo>
                  <a:lnTo>
                    <a:pt x="55" y="92"/>
                  </a:lnTo>
                  <a:lnTo>
                    <a:pt x="52" y="92"/>
                  </a:lnTo>
                  <a:lnTo>
                    <a:pt x="49" y="94"/>
                  </a:lnTo>
                  <a:lnTo>
                    <a:pt x="48" y="94"/>
                  </a:lnTo>
                  <a:lnTo>
                    <a:pt x="47" y="94"/>
                  </a:lnTo>
                  <a:lnTo>
                    <a:pt x="45" y="94"/>
                  </a:lnTo>
                  <a:lnTo>
                    <a:pt x="44" y="94"/>
                  </a:lnTo>
                  <a:lnTo>
                    <a:pt x="41" y="94"/>
                  </a:lnTo>
                  <a:lnTo>
                    <a:pt x="40" y="94"/>
                  </a:lnTo>
                  <a:lnTo>
                    <a:pt x="38" y="95"/>
                  </a:lnTo>
                  <a:lnTo>
                    <a:pt x="37" y="95"/>
                  </a:lnTo>
                  <a:lnTo>
                    <a:pt x="37" y="96"/>
                  </a:lnTo>
                  <a:lnTo>
                    <a:pt x="37" y="96"/>
                  </a:lnTo>
                  <a:lnTo>
                    <a:pt x="36" y="95"/>
                  </a:lnTo>
                  <a:lnTo>
                    <a:pt x="30" y="95"/>
                  </a:lnTo>
                  <a:lnTo>
                    <a:pt x="18" y="96"/>
                  </a:lnTo>
                  <a:lnTo>
                    <a:pt x="17" y="95"/>
                  </a:lnTo>
                  <a:lnTo>
                    <a:pt x="13" y="94"/>
                  </a:lnTo>
                  <a:lnTo>
                    <a:pt x="7" y="92"/>
                  </a:lnTo>
                  <a:lnTo>
                    <a:pt x="4" y="91"/>
                  </a:lnTo>
                  <a:lnTo>
                    <a:pt x="0" y="90"/>
                  </a:lnTo>
                  <a:lnTo>
                    <a:pt x="2" y="92"/>
                  </a:lnTo>
                  <a:lnTo>
                    <a:pt x="3" y="94"/>
                  </a:lnTo>
                  <a:lnTo>
                    <a:pt x="6" y="96"/>
                  </a:lnTo>
                  <a:lnTo>
                    <a:pt x="6" y="96"/>
                  </a:lnTo>
                  <a:lnTo>
                    <a:pt x="6" y="98"/>
                  </a:lnTo>
                  <a:lnTo>
                    <a:pt x="7" y="100"/>
                  </a:lnTo>
                  <a:lnTo>
                    <a:pt x="8" y="102"/>
                  </a:lnTo>
                  <a:lnTo>
                    <a:pt x="8" y="103"/>
                  </a:lnTo>
                  <a:lnTo>
                    <a:pt x="10" y="105"/>
                  </a:lnTo>
                  <a:lnTo>
                    <a:pt x="11" y="106"/>
                  </a:lnTo>
                  <a:lnTo>
                    <a:pt x="14" y="107"/>
                  </a:lnTo>
                  <a:lnTo>
                    <a:pt x="14" y="107"/>
                  </a:lnTo>
                  <a:lnTo>
                    <a:pt x="17" y="109"/>
                  </a:lnTo>
                  <a:lnTo>
                    <a:pt x="18" y="109"/>
                  </a:lnTo>
                  <a:lnTo>
                    <a:pt x="19" y="110"/>
                  </a:lnTo>
                  <a:lnTo>
                    <a:pt x="21" y="110"/>
                  </a:lnTo>
                  <a:lnTo>
                    <a:pt x="22" y="110"/>
                  </a:lnTo>
                  <a:lnTo>
                    <a:pt x="22" y="110"/>
                  </a:lnTo>
                  <a:lnTo>
                    <a:pt x="22" y="110"/>
                  </a:lnTo>
                  <a:lnTo>
                    <a:pt x="22" y="113"/>
                  </a:lnTo>
                  <a:lnTo>
                    <a:pt x="22" y="115"/>
                  </a:lnTo>
                  <a:lnTo>
                    <a:pt x="22" y="120"/>
                  </a:lnTo>
                  <a:lnTo>
                    <a:pt x="22" y="120"/>
                  </a:lnTo>
                  <a:lnTo>
                    <a:pt x="22" y="121"/>
                  </a:lnTo>
                  <a:lnTo>
                    <a:pt x="22" y="122"/>
                  </a:lnTo>
                  <a:lnTo>
                    <a:pt x="22" y="122"/>
                  </a:lnTo>
                  <a:lnTo>
                    <a:pt x="22" y="122"/>
                  </a:lnTo>
                  <a:lnTo>
                    <a:pt x="22" y="122"/>
                  </a:lnTo>
                  <a:lnTo>
                    <a:pt x="23" y="122"/>
                  </a:lnTo>
                  <a:lnTo>
                    <a:pt x="26" y="122"/>
                  </a:lnTo>
                  <a:lnTo>
                    <a:pt x="26" y="122"/>
                  </a:lnTo>
                  <a:lnTo>
                    <a:pt x="27" y="122"/>
                  </a:lnTo>
                  <a:lnTo>
                    <a:pt x="27" y="124"/>
                  </a:lnTo>
                  <a:lnTo>
                    <a:pt x="27" y="124"/>
                  </a:lnTo>
                  <a:lnTo>
                    <a:pt x="27" y="125"/>
                  </a:lnTo>
                  <a:lnTo>
                    <a:pt x="27" y="125"/>
                  </a:lnTo>
                  <a:lnTo>
                    <a:pt x="27" y="126"/>
                  </a:lnTo>
                  <a:lnTo>
                    <a:pt x="27" y="126"/>
                  </a:lnTo>
                  <a:lnTo>
                    <a:pt x="26" y="128"/>
                  </a:lnTo>
                  <a:lnTo>
                    <a:pt x="26" y="129"/>
                  </a:lnTo>
                  <a:lnTo>
                    <a:pt x="26" y="129"/>
                  </a:lnTo>
                  <a:lnTo>
                    <a:pt x="25" y="129"/>
                  </a:lnTo>
                  <a:lnTo>
                    <a:pt x="22" y="129"/>
                  </a:lnTo>
                  <a:lnTo>
                    <a:pt x="22" y="129"/>
                  </a:lnTo>
                  <a:lnTo>
                    <a:pt x="21" y="130"/>
                  </a:lnTo>
                  <a:lnTo>
                    <a:pt x="18" y="130"/>
                  </a:lnTo>
                  <a:lnTo>
                    <a:pt x="18" y="130"/>
                  </a:lnTo>
                  <a:lnTo>
                    <a:pt x="17" y="132"/>
                  </a:lnTo>
                  <a:lnTo>
                    <a:pt x="17" y="132"/>
                  </a:lnTo>
                  <a:lnTo>
                    <a:pt x="15" y="133"/>
                  </a:lnTo>
                  <a:lnTo>
                    <a:pt x="15" y="133"/>
                  </a:lnTo>
                  <a:lnTo>
                    <a:pt x="14" y="133"/>
                  </a:lnTo>
                  <a:lnTo>
                    <a:pt x="14" y="133"/>
                  </a:lnTo>
                  <a:lnTo>
                    <a:pt x="11" y="134"/>
                  </a:lnTo>
                  <a:lnTo>
                    <a:pt x="11" y="134"/>
                  </a:lnTo>
                  <a:lnTo>
                    <a:pt x="11" y="136"/>
                  </a:lnTo>
                  <a:lnTo>
                    <a:pt x="11" y="137"/>
                  </a:lnTo>
                  <a:lnTo>
                    <a:pt x="10" y="139"/>
                  </a:lnTo>
                  <a:lnTo>
                    <a:pt x="10" y="140"/>
                  </a:lnTo>
                  <a:lnTo>
                    <a:pt x="10" y="140"/>
                  </a:lnTo>
                  <a:lnTo>
                    <a:pt x="10" y="140"/>
                  </a:lnTo>
                  <a:lnTo>
                    <a:pt x="10" y="141"/>
                  </a:lnTo>
                  <a:lnTo>
                    <a:pt x="8" y="143"/>
                  </a:lnTo>
                  <a:lnTo>
                    <a:pt x="8" y="145"/>
                  </a:lnTo>
                  <a:lnTo>
                    <a:pt x="8" y="147"/>
                  </a:lnTo>
                  <a:lnTo>
                    <a:pt x="8" y="147"/>
                  </a:lnTo>
                  <a:lnTo>
                    <a:pt x="10" y="148"/>
                  </a:lnTo>
                  <a:lnTo>
                    <a:pt x="13" y="148"/>
                  </a:lnTo>
                  <a:lnTo>
                    <a:pt x="14" y="148"/>
                  </a:lnTo>
                  <a:lnTo>
                    <a:pt x="15" y="147"/>
                  </a:lnTo>
                  <a:lnTo>
                    <a:pt x="15" y="147"/>
                  </a:lnTo>
                  <a:lnTo>
                    <a:pt x="15" y="147"/>
                  </a:lnTo>
                  <a:lnTo>
                    <a:pt x="17" y="148"/>
                  </a:lnTo>
                  <a:lnTo>
                    <a:pt x="18" y="148"/>
                  </a:lnTo>
                  <a:lnTo>
                    <a:pt x="18" y="147"/>
                  </a:lnTo>
                  <a:lnTo>
                    <a:pt x="19" y="147"/>
                  </a:lnTo>
                  <a:lnTo>
                    <a:pt x="21" y="147"/>
                  </a:lnTo>
                  <a:lnTo>
                    <a:pt x="25" y="147"/>
                  </a:lnTo>
                  <a:lnTo>
                    <a:pt x="26" y="147"/>
                  </a:lnTo>
                  <a:lnTo>
                    <a:pt x="27" y="147"/>
                  </a:lnTo>
                  <a:lnTo>
                    <a:pt x="30" y="147"/>
                  </a:lnTo>
                  <a:lnTo>
                    <a:pt x="30" y="145"/>
                  </a:lnTo>
                  <a:lnTo>
                    <a:pt x="30" y="145"/>
                  </a:lnTo>
                  <a:lnTo>
                    <a:pt x="33" y="145"/>
                  </a:lnTo>
                  <a:lnTo>
                    <a:pt x="34" y="145"/>
                  </a:lnTo>
                  <a:lnTo>
                    <a:pt x="36" y="145"/>
                  </a:lnTo>
                  <a:lnTo>
                    <a:pt x="37" y="144"/>
                  </a:lnTo>
                  <a:lnTo>
                    <a:pt x="37" y="145"/>
                  </a:lnTo>
                  <a:lnTo>
                    <a:pt x="37" y="145"/>
                  </a:lnTo>
                  <a:lnTo>
                    <a:pt x="42" y="147"/>
                  </a:lnTo>
                  <a:lnTo>
                    <a:pt x="42" y="147"/>
                  </a:lnTo>
                  <a:lnTo>
                    <a:pt x="44" y="147"/>
                  </a:lnTo>
                  <a:lnTo>
                    <a:pt x="44" y="145"/>
                  </a:lnTo>
                  <a:lnTo>
                    <a:pt x="48" y="145"/>
                  </a:lnTo>
                  <a:lnTo>
                    <a:pt x="52" y="145"/>
                  </a:lnTo>
                  <a:lnTo>
                    <a:pt x="55" y="145"/>
                  </a:lnTo>
                  <a:lnTo>
                    <a:pt x="57" y="144"/>
                  </a:lnTo>
                  <a:lnTo>
                    <a:pt x="61" y="144"/>
                  </a:lnTo>
                  <a:lnTo>
                    <a:pt x="61" y="144"/>
                  </a:lnTo>
                  <a:lnTo>
                    <a:pt x="63" y="144"/>
                  </a:lnTo>
                  <a:lnTo>
                    <a:pt x="64" y="144"/>
                  </a:lnTo>
                  <a:lnTo>
                    <a:pt x="63" y="144"/>
                  </a:lnTo>
                  <a:lnTo>
                    <a:pt x="63" y="143"/>
                  </a:lnTo>
                  <a:lnTo>
                    <a:pt x="60" y="144"/>
                  </a:lnTo>
                  <a:lnTo>
                    <a:pt x="60" y="143"/>
                  </a:lnTo>
                  <a:lnTo>
                    <a:pt x="61" y="143"/>
                  </a:lnTo>
                  <a:lnTo>
                    <a:pt x="61" y="143"/>
                  </a:lnTo>
                  <a:lnTo>
                    <a:pt x="63" y="143"/>
                  </a:lnTo>
                  <a:lnTo>
                    <a:pt x="64" y="144"/>
                  </a:lnTo>
                  <a:lnTo>
                    <a:pt x="64" y="145"/>
                  </a:lnTo>
                  <a:lnTo>
                    <a:pt x="66" y="147"/>
                  </a:lnTo>
                  <a:lnTo>
                    <a:pt x="67" y="148"/>
                  </a:lnTo>
                  <a:lnTo>
                    <a:pt x="66" y="151"/>
                  </a:lnTo>
                  <a:lnTo>
                    <a:pt x="67" y="151"/>
                  </a:lnTo>
                  <a:lnTo>
                    <a:pt x="71" y="152"/>
                  </a:lnTo>
                  <a:lnTo>
                    <a:pt x="71" y="152"/>
                  </a:lnTo>
                  <a:lnTo>
                    <a:pt x="72" y="158"/>
                  </a:lnTo>
                  <a:lnTo>
                    <a:pt x="74" y="158"/>
                  </a:lnTo>
                  <a:lnTo>
                    <a:pt x="74" y="159"/>
                  </a:lnTo>
                  <a:lnTo>
                    <a:pt x="74" y="160"/>
                  </a:lnTo>
                  <a:lnTo>
                    <a:pt x="75" y="160"/>
                  </a:lnTo>
                  <a:lnTo>
                    <a:pt x="75" y="160"/>
                  </a:lnTo>
                  <a:lnTo>
                    <a:pt x="75" y="162"/>
                  </a:lnTo>
                  <a:lnTo>
                    <a:pt x="75" y="162"/>
                  </a:lnTo>
                  <a:lnTo>
                    <a:pt x="76" y="163"/>
                  </a:lnTo>
                  <a:lnTo>
                    <a:pt x="76" y="162"/>
                  </a:lnTo>
                  <a:lnTo>
                    <a:pt x="76" y="163"/>
                  </a:lnTo>
                  <a:lnTo>
                    <a:pt x="78" y="163"/>
                  </a:lnTo>
                  <a:lnTo>
                    <a:pt x="79" y="163"/>
                  </a:lnTo>
                  <a:lnTo>
                    <a:pt x="79" y="163"/>
                  </a:lnTo>
                  <a:lnTo>
                    <a:pt x="80" y="163"/>
                  </a:lnTo>
                  <a:lnTo>
                    <a:pt x="80" y="163"/>
                  </a:lnTo>
                  <a:lnTo>
                    <a:pt x="82" y="163"/>
                  </a:lnTo>
                  <a:lnTo>
                    <a:pt x="82" y="163"/>
                  </a:lnTo>
                  <a:lnTo>
                    <a:pt x="82" y="164"/>
                  </a:lnTo>
                  <a:lnTo>
                    <a:pt x="83" y="164"/>
                  </a:lnTo>
                  <a:lnTo>
                    <a:pt x="83" y="163"/>
                  </a:lnTo>
                  <a:lnTo>
                    <a:pt x="83" y="163"/>
                  </a:lnTo>
                  <a:lnTo>
                    <a:pt x="85" y="162"/>
                  </a:lnTo>
                  <a:lnTo>
                    <a:pt x="86" y="162"/>
                  </a:lnTo>
                  <a:lnTo>
                    <a:pt x="86" y="162"/>
                  </a:lnTo>
                  <a:lnTo>
                    <a:pt x="87" y="162"/>
                  </a:lnTo>
                  <a:lnTo>
                    <a:pt x="89" y="162"/>
                  </a:lnTo>
                  <a:lnTo>
                    <a:pt x="89" y="158"/>
                  </a:lnTo>
                  <a:lnTo>
                    <a:pt x="90" y="158"/>
                  </a:lnTo>
                  <a:lnTo>
                    <a:pt x="90" y="158"/>
                  </a:lnTo>
                  <a:lnTo>
                    <a:pt x="90" y="158"/>
                  </a:lnTo>
                  <a:lnTo>
                    <a:pt x="90" y="158"/>
                  </a:lnTo>
                  <a:lnTo>
                    <a:pt x="90" y="158"/>
                  </a:lnTo>
                  <a:lnTo>
                    <a:pt x="91" y="158"/>
                  </a:lnTo>
                  <a:lnTo>
                    <a:pt x="91" y="158"/>
                  </a:lnTo>
                  <a:lnTo>
                    <a:pt x="93" y="158"/>
                  </a:lnTo>
                  <a:lnTo>
                    <a:pt x="93" y="158"/>
                  </a:lnTo>
                  <a:lnTo>
                    <a:pt x="94" y="158"/>
                  </a:lnTo>
                  <a:lnTo>
                    <a:pt x="95" y="158"/>
                  </a:lnTo>
                  <a:lnTo>
                    <a:pt x="97" y="158"/>
                  </a:lnTo>
                  <a:lnTo>
                    <a:pt x="98" y="158"/>
                  </a:lnTo>
                  <a:lnTo>
                    <a:pt x="100" y="159"/>
                  </a:lnTo>
                  <a:lnTo>
                    <a:pt x="101" y="159"/>
                  </a:lnTo>
                  <a:lnTo>
                    <a:pt x="101" y="159"/>
                  </a:lnTo>
                  <a:lnTo>
                    <a:pt x="102" y="159"/>
                  </a:lnTo>
                  <a:lnTo>
                    <a:pt x="104" y="159"/>
                  </a:lnTo>
                  <a:lnTo>
                    <a:pt x="105" y="159"/>
                  </a:lnTo>
                  <a:lnTo>
                    <a:pt x="105" y="158"/>
                  </a:lnTo>
                  <a:lnTo>
                    <a:pt x="106" y="158"/>
                  </a:lnTo>
                  <a:lnTo>
                    <a:pt x="109" y="156"/>
                  </a:lnTo>
                  <a:lnTo>
                    <a:pt x="110" y="156"/>
                  </a:lnTo>
                  <a:lnTo>
                    <a:pt x="110" y="156"/>
                  </a:lnTo>
                  <a:lnTo>
                    <a:pt x="110" y="158"/>
                  </a:lnTo>
                  <a:lnTo>
                    <a:pt x="110" y="158"/>
                  </a:lnTo>
                  <a:lnTo>
                    <a:pt x="112" y="159"/>
                  </a:lnTo>
                  <a:lnTo>
                    <a:pt x="112" y="159"/>
                  </a:lnTo>
                  <a:lnTo>
                    <a:pt x="112" y="159"/>
                  </a:lnTo>
                  <a:lnTo>
                    <a:pt x="113" y="158"/>
                  </a:lnTo>
                  <a:lnTo>
                    <a:pt x="113" y="158"/>
                  </a:lnTo>
                  <a:lnTo>
                    <a:pt x="114" y="158"/>
                  </a:lnTo>
                  <a:lnTo>
                    <a:pt x="114" y="158"/>
                  </a:lnTo>
                  <a:lnTo>
                    <a:pt x="116" y="156"/>
                  </a:lnTo>
                  <a:lnTo>
                    <a:pt x="116" y="156"/>
                  </a:lnTo>
                  <a:lnTo>
                    <a:pt x="114" y="156"/>
                  </a:lnTo>
                  <a:lnTo>
                    <a:pt x="114" y="155"/>
                  </a:lnTo>
                  <a:lnTo>
                    <a:pt x="114" y="155"/>
                  </a:lnTo>
                  <a:lnTo>
                    <a:pt x="114" y="155"/>
                  </a:lnTo>
                  <a:lnTo>
                    <a:pt x="114" y="154"/>
                  </a:lnTo>
                  <a:lnTo>
                    <a:pt x="114" y="154"/>
                  </a:lnTo>
                  <a:lnTo>
                    <a:pt x="116" y="154"/>
                  </a:lnTo>
                  <a:lnTo>
                    <a:pt x="116" y="152"/>
                  </a:lnTo>
                  <a:lnTo>
                    <a:pt x="114" y="151"/>
                  </a:lnTo>
                  <a:lnTo>
                    <a:pt x="113" y="148"/>
                  </a:lnTo>
                  <a:lnTo>
                    <a:pt x="113" y="147"/>
                  </a:lnTo>
                  <a:lnTo>
                    <a:pt x="112" y="145"/>
                  </a:lnTo>
                  <a:lnTo>
                    <a:pt x="110" y="144"/>
                  </a:lnTo>
                  <a:lnTo>
                    <a:pt x="110" y="141"/>
                  </a:lnTo>
                  <a:lnTo>
                    <a:pt x="110" y="141"/>
                  </a:lnTo>
                  <a:lnTo>
                    <a:pt x="110" y="141"/>
                  </a:lnTo>
                  <a:lnTo>
                    <a:pt x="110" y="141"/>
                  </a:lnTo>
                  <a:lnTo>
                    <a:pt x="109" y="141"/>
                  </a:lnTo>
                  <a:lnTo>
                    <a:pt x="109" y="141"/>
                  </a:lnTo>
                  <a:lnTo>
                    <a:pt x="108" y="141"/>
                  </a:lnTo>
                  <a:lnTo>
                    <a:pt x="106" y="141"/>
                  </a:lnTo>
                  <a:lnTo>
                    <a:pt x="105" y="139"/>
                  </a:lnTo>
                  <a:lnTo>
                    <a:pt x="105" y="137"/>
                  </a:lnTo>
                  <a:lnTo>
                    <a:pt x="105" y="136"/>
                  </a:lnTo>
                  <a:lnTo>
                    <a:pt x="105" y="134"/>
                  </a:lnTo>
                  <a:lnTo>
                    <a:pt x="105" y="133"/>
                  </a:lnTo>
                  <a:lnTo>
                    <a:pt x="105" y="132"/>
                  </a:lnTo>
                  <a:lnTo>
                    <a:pt x="105" y="132"/>
                  </a:lnTo>
                  <a:lnTo>
                    <a:pt x="105" y="130"/>
                  </a:lnTo>
                  <a:lnTo>
                    <a:pt x="105" y="130"/>
                  </a:lnTo>
                  <a:lnTo>
                    <a:pt x="102" y="130"/>
                  </a:lnTo>
                  <a:lnTo>
                    <a:pt x="101" y="130"/>
                  </a:lnTo>
                  <a:lnTo>
                    <a:pt x="100" y="129"/>
                  </a:lnTo>
                  <a:lnTo>
                    <a:pt x="98" y="128"/>
                  </a:lnTo>
                  <a:lnTo>
                    <a:pt x="98" y="128"/>
                  </a:lnTo>
                  <a:lnTo>
                    <a:pt x="98" y="128"/>
                  </a:lnTo>
                  <a:lnTo>
                    <a:pt x="98" y="126"/>
                  </a:lnTo>
                  <a:lnTo>
                    <a:pt x="98" y="124"/>
                  </a:lnTo>
                  <a:lnTo>
                    <a:pt x="98" y="124"/>
                  </a:lnTo>
                  <a:lnTo>
                    <a:pt x="100" y="122"/>
                  </a:lnTo>
                  <a:lnTo>
                    <a:pt x="100" y="122"/>
                  </a:lnTo>
                  <a:lnTo>
                    <a:pt x="101" y="121"/>
                  </a:lnTo>
                  <a:lnTo>
                    <a:pt x="102" y="120"/>
                  </a:lnTo>
                  <a:lnTo>
                    <a:pt x="104" y="117"/>
                  </a:lnTo>
                  <a:lnTo>
                    <a:pt x="105" y="115"/>
                  </a:lnTo>
                  <a:lnTo>
                    <a:pt x="106" y="114"/>
                  </a:lnTo>
                  <a:lnTo>
                    <a:pt x="106" y="114"/>
                  </a:lnTo>
                  <a:lnTo>
                    <a:pt x="108" y="113"/>
                  </a:lnTo>
                  <a:lnTo>
                    <a:pt x="108" y="113"/>
                  </a:lnTo>
                  <a:lnTo>
                    <a:pt x="109" y="113"/>
                  </a:lnTo>
                  <a:lnTo>
                    <a:pt x="110" y="113"/>
                  </a:lnTo>
                  <a:lnTo>
                    <a:pt x="110" y="114"/>
                  </a:lnTo>
                  <a:lnTo>
                    <a:pt x="110" y="115"/>
                  </a:lnTo>
                  <a:lnTo>
                    <a:pt x="112" y="115"/>
                  </a:lnTo>
                  <a:lnTo>
                    <a:pt x="112" y="117"/>
                  </a:lnTo>
                  <a:lnTo>
                    <a:pt x="113" y="117"/>
                  </a:lnTo>
                  <a:lnTo>
                    <a:pt x="113" y="117"/>
                  </a:lnTo>
                  <a:lnTo>
                    <a:pt x="117" y="115"/>
                  </a:lnTo>
                  <a:lnTo>
                    <a:pt x="119" y="115"/>
                  </a:lnTo>
                  <a:lnTo>
                    <a:pt x="121" y="114"/>
                  </a:lnTo>
                  <a:lnTo>
                    <a:pt x="123" y="114"/>
                  </a:lnTo>
                  <a:lnTo>
                    <a:pt x="125" y="114"/>
                  </a:lnTo>
                  <a:lnTo>
                    <a:pt x="125" y="113"/>
                  </a:lnTo>
                  <a:lnTo>
                    <a:pt x="125" y="111"/>
                  </a:lnTo>
                  <a:lnTo>
                    <a:pt x="128" y="109"/>
                  </a:lnTo>
                  <a:lnTo>
                    <a:pt x="128" y="107"/>
                  </a:lnTo>
                  <a:lnTo>
                    <a:pt x="129" y="106"/>
                  </a:lnTo>
                  <a:lnTo>
                    <a:pt x="129" y="105"/>
                  </a:lnTo>
                  <a:lnTo>
                    <a:pt x="131" y="103"/>
                  </a:lnTo>
                  <a:lnTo>
                    <a:pt x="133" y="102"/>
                  </a:lnTo>
                  <a:lnTo>
                    <a:pt x="136" y="100"/>
                  </a:lnTo>
                  <a:lnTo>
                    <a:pt x="138" y="99"/>
                  </a:lnTo>
                  <a:lnTo>
                    <a:pt x="139" y="96"/>
                  </a:lnTo>
                  <a:lnTo>
                    <a:pt x="140" y="94"/>
                  </a:lnTo>
                  <a:lnTo>
                    <a:pt x="140" y="94"/>
                  </a:lnTo>
                  <a:lnTo>
                    <a:pt x="142" y="91"/>
                  </a:lnTo>
                  <a:lnTo>
                    <a:pt x="142" y="90"/>
                  </a:lnTo>
                  <a:lnTo>
                    <a:pt x="143" y="88"/>
                  </a:lnTo>
                  <a:lnTo>
                    <a:pt x="144" y="88"/>
                  </a:lnTo>
                  <a:lnTo>
                    <a:pt x="147" y="87"/>
                  </a:lnTo>
                  <a:lnTo>
                    <a:pt x="147" y="87"/>
                  </a:lnTo>
                  <a:lnTo>
                    <a:pt x="148" y="86"/>
                  </a:lnTo>
                  <a:lnTo>
                    <a:pt x="148" y="86"/>
                  </a:lnTo>
                  <a:lnTo>
                    <a:pt x="147" y="84"/>
                  </a:lnTo>
                  <a:lnTo>
                    <a:pt x="147" y="84"/>
                  </a:lnTo>
                  <a:lnTo>
                    <a:pt x="148" y="83"/>
                  </a:lnTo>
                  <a:lnTo>
                    <a:pt x="148" y="81"/>
                  </a:lnTo>
                  <a:lnTo>
                    <a:pt x="151" y="79"/>
                  </a:lnTo>
                  <a:lnTo>
                    <a:pt x="153" y="77"/>
                  </a:lnTo>
                  <a:lnTo>
                    <a:pt x="154" y="77"/>
                  </a:lnTo>
                  <a:lnTo>
                    <a:pt x="155" y="76"/>
                  </a:lnTo>
                  <a:lnTo>
                    <a:pt x="157" y="76"/>
                  </a:lnTo>
                  <a:lnTo>
                    <a:pt x="157" y="75"/>
                  </a:lnTo>
                  <a:lnTo>
                    <a:pt x="155" y="75"/>
                  </a:lnTo>
                  <a:lnTo>
                    <a:pt x="155" y="75"/>
                  </a:lnTo>
                  <a:lnTo>
                    <a:pt x="155" y="73"/>
                  </a:lnTo>
                  <a:lnTo>
                    <a:pt x="155" y="73"/>
                  </a:lnTo>
                  <a:lnTo>
                    <a:pt x="155" y="71"/>
                  </a:lnTo>
                  <a:lnTo>
                    <a:pt x="155" y="69"/>
                  </a:lnTo>
                  <a:lnTo>
                    <a:pt x="155" y="68"/>
                  </a:lnTo>
                  <a:lnTo>
                    <a:pt x="155" y="66"/>
                  </a:lnTo>
                  <a:lnTo>
                    <a:pt x="155" y="66"/>
                  </a:lnTo>
                  <a:lnTo>
                    <a:pt x="157" y="65"/>
                  </a:lnTo>
                  <a:lnTo>
                    <a:pt x="158" y="64"/>
                  </a:lnTo>
                  <a:lnTo>
                    <a:pt x="161" y="62"/>
                  </a:lnTo>
                  <a:lnTo>
                    <a:pt x="162" y="62"/>
                  </a:lnTo>
                  <a:lnTo>
                    <a:pt x="163" y="62"/>
                  </a:lnTo>
                  <a:lnTo>
                    <a:pt x="163" y="61"/>
                  </a:lnTo>
                  <a:lnTo>
                    <a:pt x="163" y="60"/>
                  </a:lnTo>
                  <a:lnTo>
                    <a:pt x="163" y="60"/>
                  </a:lnTo>
                  <a:lnTo>
                    <a:pt x="163" y="58"/>
                  </a:lnTo>
                  <a:lnTo>
                    <a:pt x="162" y="58"/>
                  </a:lnTo>
                  <a:lnTo>
                    <a:pt x="161" y="58"/>
                  </a:lnTo>
                  <a:lnTo>
                    <a:pt x="158" y="58"/>
                  </a:lnTo>
                  <a:lnTo>
                    <a:pt x="157" y="57"/>
                  </a:lnTo>
                  <a:lnTo>
                    <a:pt x="157" y="57"/>
                  </a:lnTo>
                  <a:lnTo>
                    <a:pt x="157" y="56"/>
                  </a:lnTo>
                  <a:lnTo>
                    <a:pt x="157" y="54"/>
                  </a:lnTo>
                  <a:lnTo>
                    <a:pt x="157" y="54"/>
                  </a:lnTo>
                  <a:lnTo>
                    <a:pt x="155" y="54"/>
                  </a:lnTo>
                  <a:lnTo>
                    <a:pt x="154" y="54"/>
                  </a:lnTo>
                  <a:lnTo>
                    <a:pt x="153" y="54"/>
                  </a:lnTo>
                  <a:lnTo>
                    <a:pt x="153" y="53"/>
                  </a:lnTo>
                  <a:lnTo>
                    <a:pt x="153" y="53"/>
                  </a:lnTo>
                  <a:lnTo>
                    <a:pt x="153" y="51"/>
                  </a:lnTo>
                  <a:lnTo>
                    <a:pt x="153" y="51"/>
                  </a:lnTo>
                  <a:lnTo>
                    <a:pt x="153" y="51"/>
                  </a:lnTo>
                  <a:lnTo>
                    <a:pt x="151" y="50"/>
                  </a:lnTo>
                  <a:lnTo>
                    <a:pt x="150" y="50"/>
                  </a:lnTo>
                  <a:lnTo>
                    <a:pt x="150" y="49"/>
                  </a:lnTo>
                  <a:lnTo>
                    <a:pt x="148" y="49"/>
                  </a:lnTo>
                  <a:lnTo>
                    <a:pt x="148" y="49"/>
                  </a:lnTo>
                  <a:lnTo>
                    <a:pt x="148" y="47"/>
                  </a:lnTo>
                  <a:lnTo>
                    <a:pt x="150" y="47"/>
                  </a:lnTo>
                  <a:lnTo>
                    <a:pt x="150" y="46"/>
                  </a:lnTo>
                  <a:lnTo>
                    <a:pt x="151" y="45"/>
                  </a:lnTo>
                  <a:lnTo>
                    <a:pt x="151" y="45"/>
                  </a:lnTo>
                  <a:lnTo>
                    <a:pt x="150" y="45"/>
                  </a:lnTo>
                  <a:lnTo>
                    <a:pt x="150" y="43"/>
                  </a:lnTo>
                  <a:lnTo>
                    <a:pt x="148" y="43"/>
                  </a:lnTo>
                  <a:lnTo>
                    <a:pt x="148" y="42"/>
                  </a:lnTo>
                  <a:lnTo>
                    <a:pt x="148" y="42"/>
                  </a:lnTo>
                  <a:lnTo>
                    <a:pt x="148" y="41"/>
                  </a:lnTo>
                  <a:lnTo>
                    <a:pt x="150" y="41"/>
                  </a:lnTo>
                  <a:lnTo>
                    <a:pt x="151" y="39"/>
                  </a:lnTo>
                  <a:lnTo>
                    <a:pt x="151" y="39"/>
                  </a:lnTo>
                  <a:lnTo>
                    <a:pt x="151" y="38"/>
                  </a:lnTo>
                  <a:lnTo>
                    <a:pt x="151" y="38"/>
                  </a:lnTo>
                  <a:lnTo>
                    <a:pt x="150" y="38"/>
                  </a:lnTo>
                  <a:lnTo>
                    <a:pt x="148" y="38"/>
                  </a:lnTo>
                  <a:lnTo>
                    <a:pt x="148" y="38"/>
                  </a:lnTo>
                  <a:lnTo>
                    <a:pt x="148" y="38"/>
                  </a:lnTo>
                  <a:lnTo>
                    <a:pt x="148" y="37"/>
                  </a:lnTo>
                  <a:lnTo>
                    <a:pt x="148" y="37"/>
                  </a:lnTo>
                  <a:lnTo>
                    <a:pt x="148" y="37"/>
                  </a:lnTo>
                  <a:lnTo>
                    <a:pt x="148" y="35"/>
                  </a:lnTo>
                  <a:lnTo>
                    <a:pt x="148" y="35"/>
                  </a:lnTo>
                  <a:lnTo>
                    <a:pt x="147" y="34"/>
                  </a:lnTo>
                  <a:lnTo>
                    <a:pt x="147" y="34"/>
                  </a:lnTo>
                  <a:lnTo>
                    <a:pt x="147" y="32"/>
                  </a:lnTo>
                  <a:lnTo>
                    <a:pt x="147" y="32"/>
                  </a:lnTo>
                  <a:lnTo>
                    <a:pt x="147" y="31"/>
                  </a:lnTo>
                  <a:lnTo>
                    <a:pt x="148" y="30"/>
                  </a:lnTo>
                  <a:lnTo>
                    <a:pt x="150" y="30"/>
                  </a:lnTo>
                  <a:lnTo>
                    <a:pt x="151" y="30"/>
                  </a:lnTo>
                  <a:lnTo>
                    <a:pt x="153" y="28"/>
                  </a:lnTo>
                  <a:lnTo>
                    <a:pt x="154" y="30"/>
                  </a:lnTo>
                  <a:lnTo>
                    <a:pt x="155" y="30"/>
                  </a:lnTo>
                  <a:lnTo>
                    <a:pt x="158" y="30"/>
                  </a:lnTo>
                  <a:lnTo>
                    <a:pt x="159" y="30"/>
                  </a:lnTo>
                  <a:lnTo>
                    <a:pt x="162" y="30"/>
                  </a:lnTo>
                  <a:lnTo>
                    <a:pt x="162" y="30"/>
                  </a:lnTo>
                  <a:lnTo>
                    <a:pt x="163" y="31"/>
                  </a:lnTo>
                  <a:lnTo>
                    <a:pt x="165" y="31"/>
                  </a:lnTo>
                  <a:lnTo>
                    <a:pt x="167" y="32"/>
                  </a:lnTo>
                  <a:lnTo>
                    <a:pt x="169" y="32"/>
                  </a:lnTo>
                  <a:lnTo>
                    <a:pt x="170" y="31"/>
                  </a:lnTo>
                  <a:lnTo>
                    <a:pt x="170" y="31"/>
                  </a:lnTo>
                  <a:lnTo>
                    <a:pt x="172" y="30"/>
                  </a:lnTo>
                  <a:lnTo>
                    <a:pt x="173" y="30"/>
                  </a:lnTo>
                  <a:lnTo>
                    <a:pt x="177" y="28"/>
                  </a:lnTo>
                  <a:lnTo>
                    <a:pt x="177" y="28"/>
                  </a:lnTo>
                  <a:lnTo>
                    <a:pt x="178" y="30"/>
                  </a:lnTo>
                  <a:lnTo>
                    <a:pt x="180" y="28"/>
                  </a:lnTo>
                  <a:lnTo>
                    <a:pt x="180" y="27"/>
                  </a:lnTo>
                  <a:lnTo>
                    <a:pt x="180" y="27"/>
                  </a:lnTo>
                  <a:lnTo>
                    <a:pt x="181" y="27"/>
                  </a:lnTo>
                  <a:lnTo>
                    <a:pt x="181" y="27"/>
                  </a:lnTo>
                  <a:lnTo>
                    <a:pt x="182" y="26"/>
                  </a:lnTo>
                  <a:lnTo>
                    <a:pt x="184" y="24"/>
                  </a:lnTo>
                  <a:lnTo>
                    <a:pt x="184" y="24"/>
                  </a:lnTo>
                  <a:lnTo>
                    <a:pt x="182" y="23"/>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84" name="Oman">
              <a:extLst>
                <a:ext uri="{FF2B5EF4-FFF2-40B4-BE49-F238E27FC236}">
                  <a16:creationId xmlns:a16="http://schemas.microsoft.com/office/drawing/2014/main" id="{BBED9209-C570-43F5-9A51-DB4805CDFE8B}"/>
                </a:ext>
              </a:extLst>
            </p:cNvPr>
            <p:cNvSpPr>
              <a:spLocks noEditPoints="1"/>
            </p:cNvSpPr>
            <p:nvPr/>
          </p:nvSpPr>
          <p:spPr bwMode="auto">
            <a:xfrm>
              <a:off x="6224777" y="3404722"/>
              <a:ext cx="169268" cy="219279"/>
            </a:xfrm>
            <a:custGeom>
              <a:avLst/>
              <a:gdLst>
                <a:gd name="T0" fmla="*/ 47 w 88"/>
                <a:gd name="T1" fmla="*/ 14 h 114"/>
                <a:gd name="T2" fmla="*/ 47 w 88"/>
                <a:gd name="T3" fmla="*/ 12 h 114"/>
                <a:gd name="T4" fmla="*/ 47 w 88"/>
                <a:gd name="T5" fmla="*/ 7 h 114"/>
                <a:gd name="T6" fmla="*/ 49 w 88"/>
                <a:gd name="T7" fmla="*/ 8 h 114"/>
                <a:gd name="T8" fmla="*/ 49 w 88"/>
                <a:gd name="T9" fmla="*/ 7 h 114"/>
                <a:gd name="T10" fmla="*/ 50 w 88"/>
                <a:gd name="T11" fmla="*/ 0 h 114"/>
                <a:gd name="T12" fmla="*/ 47 w 88"/>
                <a:gd name="T13" fmla="*/ 1 h 114"/>
                <a:gd name="T14" fmla="*/ 46 w 88"/>
                <a:gd name="T15" fmla="*/ 3 h 114"/>
                <a:gd name="T16" fmla="*/ 85 w 88"/>
                <a:gd name="T17" fmla="*/ 45 h 114"/>
                <a:gd name="T18" fmla="*/ 80 w 88"/>
                <a:gd name="T19" fmla="*/ 38 h 114"/>
                <a:gd name="T20" fmla="*/ 76 w 88"/>
                <a:gd name="T21" fmla="*/ 34 h 114"/>
                <a:gd name="T22" fmla="*/ 72 w 88"/>
                <a:gd name="T23" fmla="*/ 33 h 114"/>
                <a:gd name="T24" fmla="*/ 60 w 88"/>
                <a:gd name="T25" fmla="*/ 29 h 114"/>
                <a:gd name="T26" fmla="*/ 53 w 88"/>
                <a:gd name="T27" fmla="*/ 23 h 114"/>
                <a:gd name="T28" fmla="*/ 49 w 88"/>
                <a:gd name="T29" fmla="*/ 18 h 114"/>
                <a:gd name="T30" fmla="*/ 46 w 88"/>
                <a:gd name="T31" fmla="*/ 19 h 114"/>
                <a:gd name="T32" fmla="*/ 45 w 88"/>
                <a:gd name="T33" fmla="*/ 18 h 114"/>
                <a:gd name="T34" fmla="*/ 45 w 88"/>
                <a:gd name="T35" fmla="*/ 16 h 114"/>
                <a:gd name="T36" fmla="*/ 43 w 88"/>
                <a:gd name="T37" fmla="*/ 18 h 114"/>
                <a:gd name="T38" fmla="*/ 42 w 88"/>
                <a:gd name="T39" fmla="*/ 22 h 114"/>
                <a:gd name="T40" fmla="*/ 43 w 88"/>
                <a:gd name="T41" fmla="*/ 25 h 114"/>
                <a:gd name="T42" fmla="*/ 45 w 88"/>
                <a:gd name="T43" fmla="*/ 26 h 114"/>
                <a:gd name="T44" fmla="*/ 43 w 88"/>
                <a:gd name="T45" fmla="*/ 29 h 114"/>
                <a:gd name="T46" fmla="*/ 39 w 88"/>
                <a:gd name="T47" fmla="*/ 30 h 114"/>
                <a:gd name="T48" fmla="*/ 39 w 88"/>
                <a:gd name="T49" fmla="*/ 33 h 114"/>
                <a:gd name="T50" fmla="*/ 36 w 88"/>
                <a:gd name="T51" fmla="*/ 40 h 114"/>
                <a:gd name="T52" fmla="*/ 36 w 88"/>
                <a:gd name="T53" fmla="*/ 45 h 114"/>
                <a:gd name="T54" fmla="*/ 41 w 88"/>
                <a:gd name="T55" fmla="*/ 50 h 114"/>
                <a:gd name="T56" fmla="*/ 39 w 88"/>
                <a:gd name="T57" fmla="*/ 56 h 114"/>
                <a:gd name="T58" fmla="*/ 38 w 88"/>
                <a:gd name="T59" fmla="*/ 61 h 114"/>
                <a:gd name="T60" fmla="*/ 36 w 88"/>
                <a:gd name="T61" fmla="*/ 67 h 114"/>
                <a:gd name="T62" fmla="*/ 35 w 88"/>
                <a:gd name="T63" fmla="*/ 72 h 114"/>
                <a:gd name="T64" fmla="*/ 32 w 88"/>
                <a:gd name="T65" fmla="*/ 76 h 114"/>
                <a:gd name="T66" fmla="*/ 24 w 88"/>
                <a:gd name="T67" fmla="*/ 79 h 114"/>
                <a:gd name="T68" fmla="*/ 16 w 88"/>
                <a:gd name="T69" fmla="*/ 82 h 114"/>
                <a:gd name="T70" fmla="*/ 9 w 88"/>
                <a:gd name="T71" fmla="*/ 84 h 114"/>
                <a:gd name="T72" fmla="*/ 1 w 88"/>
                <a:gd name="T73" fmla="*/ 87 h 114"/>
                <a:gd name="T74" fmla="*/ 1 w 88"/>
                <a:gd name="T75" fmla="*/ 91 h 114"/>
                <a:gd name="T76" fmla="*/ 2 w 88"/>
                <a:gd name="T77" fmla="*/ 95 h 114"/>
                <a:gd name="T78" fmla="*/ 5 w 88"/>
                <a:gd name="T79" fmla="*/ 101 h 114"/>
                <a:gd name="T80" fmla="*/ 7 w 88"/>
                <a:gd name="T81" fmla="*/ 105 h 114"/>
                <a:gd name="T82" fmla="*/ 9 w 88"/>
                <a:gd name="T83" fmla="*/ 109 h 114"/>
                <a:gd name="T84" fmla="*/ 12 w 88"/>
                <a:gd name="T85" fmla="*/ 114 h 114"/>
                <a:gd name="T86" fmla="*/ 21 w 88"/>
                <a:gd name="T87" fmla="*/ 112 h 114"/>
                <a:gd name="T88" fmla="*/ 30 w 88"/>
                <a:gd name="T89" fmla="*/ 110 h 114"/>
                <a:gd name="T90" fmla="*/ 36 w 88"/>
                <a:gd name="T91" fmla="*/ 106 h 114"/>
                <a:gd name="T92" fmla="*/ 36 w 88"/>
                <a:gd name="T93" fmla="*/ 104 h 114"/>
                <a:gd name="T94" fmla="*/ 49 w 88"/>
                <a:gd name="T95" fmla="*/ 99 h 114"/>
                <a:gd name="T96" fmla="*/ 54 w 88"/>
                <a:gd name="T97" fmla="*/ 90 h 114"/>
                <a:gd name="T98" fmla="*/ 64 w 88"/>
                <a:gd name="T99" fmla="*/ 87 h 114"/>
                <a:gd name="T100" fmla="*/ 65 w 88"/>
                <a:gd name="T101" fmla="*/ 84 h 114"/>
                <a:gd name="T102" fmla="*/ 65 w 88"/>
                <a:gd name="T103" fmla="*/ 78 h 114"/>
                <a:gd name="T104" fmla="*/ 68 w 88"/>
                <a:gd name="T105" fmla="*/ 72 h 114"/>
                <a:gd name="T106" fmla="*/ 70 w 88"/>
                <a:gd name="T107" fmla="*/ 70 h 114"/>
                <a:gd name="T108" fmla="*/ 73 w 88"/>
                <a:gd name="T109" fmla="*/ 71 h 114"/>
                <a:gd name="T110" fmla="*/ 80 w 88"/>
                <a:gd name="T111" fmla="*/ 60 h 114"/>
                <a:gd name="T112" fmla="*/ 87 w 88"/>
                <a:gd name="T113" fmla="*/ 53 h 114"/>
                <a:gd name="T114" fmla="*/ 88 w 88"/>
                <a:gd name="T115" fmla="*/ 48 h 114"/>
                <a:gd name="T116" fmla="*/ 74 w 88"/>
                <a:gd name="T117" fmla="*/ 74 h 114"/>
                <a:gd name="T118" fmla="*/ 77 w 88"/>
                <a:gd name="T119" fmla="*/ 7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 h="114">
                  <a:moveTo>
                    <a:pt x="47" y="12"/>
                  </a:moveTo>
                  <a:lnTo>
                    <a:pt x="47" y="14"/>
                  </a:lnTo>
                  <a:lnTo>
                    <a:pt x="47" y="14"/>
                  </a:lnTo>
                  <a:lnTo>
                    <a:pt x="47" y="14"/>
                  </a:lnTo>
                  <a:lnTo>
                    <a:pt x="49" y="14"/>
                  </a:lnTo>
                  <a:lnTo>
                    <a:pt x="49" y="12"/>
                  </a:lnTo>
                  <a:lnTo>
                    <a:pt x="49" y="12"/>
                  </a:lnTo>
                  <a:lnTo>
                    <a:pt x="47" y="12"/>
                  </a:lnTo>
                  <a:close/>
                  <a:moveTo>
                    <a:pt x="47" y="4"/>
                  </a:moveTo>
                  <a:lnTo>
                    <a:pt x="47" y="6"/>
                  </a:lnTo>
                  <a:lnTo>
                    <a:pt x="47" y="6"/>
                  </a:lnTo>
                  <a:lnTo>
                    <a:pt x="47" y="7"/>
                  </a:lnTo>
                  <a:lnTo>
                    <a:pt x="47" y="8"/>
                  </a:lnTo>
                  <a:lnTo>
                    <a:pt x="47" y="8"/>
                  </a:lnTo>
                  <a:lnTo>
                    <a:pt x="47" y="8"/>
                  </a:lnTo>
                  <a:lnTo>
                    <a:pt x="49" y="8"/>
                  </a:lnTo>
                  <a:lnTo>
                    <a:pt x="49" y="8"/>
                  </a:lnTo>
                  <a:lnTo>
                    <a:pt x="49" y="8"/>
                  </a:lnTo>
                  <a:lnTo>
                    <a:pt x="49" y="7"/>
                  </a:lnTo>
                  <a:lnTo>
                    <a:pt x="49" y="7"/>
                  </a:lnTo>
                  <a:lnTo>
                    <a:pt x="50" y="3"/>
                  </a:lnTo>
                  <a:lnTo>
                    <a:pt x="50" y="1"/>
                  </a:lnTo>
                  <a:lnTo>
                    <a:pt x="50" y="0"/>
                  </a:lnTo>
                  <a:lnTo>
                    <a:pt x="50" y="0"/>
                  </a:lnTo>
                  <a:lnTo>
                    <a:pt x="50" y="0"/>
                  </a:lnTo>
                  <a:lnTo>
                    <a:pt x="49" y="0"/>
                  </a:lnTo>
                  <a:lnTo>
                    <a:pt x="49" y="1"/>
                  </a:lnTo>
                  <a:lnTo>
                    <a:pt x="47" y="1"/>
                  </a:lnTo>
                  <a:lnTo>
                    <a:pt x="47" y="1"/>
                  </a:lnTo>
                  <a:lnTo>
                    <a:pt x="47" y="1"/>
                  </a:lnTo>
                  <a:lnTo>
                    <a:pt x="46" y="4"/>
                  </a:lnTo>
                  <a:lnTo>
                    <a:pt x="46" y="3"/>
                  </a:lnTo>
                  <a:lnTo>
                    <a:pt x="47" y="4"/>
                  </a:lnTo>
                  <a:close/>
                  <a:moveTo>
                    <a:pt x="88" y="46"/>
                  </a:moveTo>
                  <a:lnTo>
                    <a:pt x="87" y="45"/>
                  </a:lnTo>
                  <a:lnTo>
                    <a:pt x="85" y="45"/>
                  </a:lnTo>
                  <a:lnTo>
                    <a:pt x="84" y="44"/>
                  </a:lnTo>
                  <a:lnTo>
                    <a:pt x="83" y="42"/>
                  </a:lnTo>
                  <a:lnTo>
                    <a:pt x="81" y="41"/>
                  </a:lnTo>
                  <a:lnTo>
                    <a:pt x="80" y="38"/>
                  </a:lnTo>
                  <a:lnTo>
                    <a:pt x="79" y="37"/>
                  </a:lnTo>
                  <a:lnTo>
                    <a:pt x="79" y="37"/>
                  </a:lnTo>
                  <a:lnTo>
                    <a:pt x="77" y="36"/>
                  </a:lnTo>
                  <a:lnTo>
                    <a:pt x="76" y="34"/>
                  </a:lnTo>
                  <a:lnTo>
                    <a:pt x="74" y="33"/>
                  </a:lnTo>
                  <a:lnTo>
                    <a:pt x="73" y="33"/>
                  </a:lnTo>
                  <a:lnTo>
                    <a:pt x="72" y="33"/>
                  </a:lnTo>
                  <a:lnTo>
                    <a:pt x="72" y="33"/>
                  </a:lnTo>
                  <a:lnTo>
                    <a:pt x="69" y="31"/>
                  </a:lnTo>
                  <a:lnTo>
                    <a:pt x="66" y="31"/>
                  </a:lnTo>
                  <a:lnTo>
                    <a:pt x="64" y="30"/>
                  </a:lnTo>
                  <a:lnTo>
                    <a:pt x="60" y="29"/>
                  </a:lnTo>
                  <a:lnTo>
                    <a:pt x="58" y="29"/>
                  </a:lnTo>
                  <a:lnTo>
                    <a:pt x="55" y="26"/>
                  </a:lnTo>
                  <a:lnTo>
                    <a:pt x="54" y="25"/>
                  </a:lnTo>
                  <a:lnTo>
                    <a:pt x="53" y="23"/>
                  </a:lnTo>
                  <a:lnTo>
                    <a:pt x="50" y="19"/>
                  </a:lnTo>
                  <a:lnTo>
                    <a:pt x="50" y="16"/>
                  </a:lnTo>
                  <a:lnTo>
                    <a:pt x="49" y="16"/>
                  </a:lnTo>
                  <a:lnTo>
                    <a:pt x="49" y="18"/>
                  </a:lnTo>
                  <a:lnTo>
                    <a:pt x="49" y="18"/>
                  </a:lnTo>
                  <a:lnTo>
                    <a:pt x="47" y="18"/>
                  </a:lnTo>
                  <a:lnTo>
                    <a:pt x="47" y="19"/>
                  </a:lnTo>
                  <a:lnTo>
                    <a:pt x="46" y="19"/>
                  </a:lnTo>
                  <a:lnTo>
                    <a:pt x="46" y="19"/>
                  </a:lnTo>
                  <a:lnTo>
                    <a:pt x="45" y="19"/>
                  </a:lnTo>
                  <a:lnTo>
                    <a:pt x="45" y="18"/>
                  </a:lnTo>
                  <a:lnTo>
                    <a:pt x="45" y="18"/>
                  </a:lnTo>
                  <a:lnTo>
                    <a:pt x="45" y="18"/>
                  </a:lnTo>
                  <a:lnTo>
                    <a:pt x="45" y="18"/>
                  </a:lnTo>
                  <a:lnTo>
                    <a:pt x="45" y="16"/>
                  </a:lnTo>
                  <a:lnTo>
                    <a:pt x="45" y="16"/>
                  </a:lnTo>
                  <a:lnTo>
                    <a:pt x="45" y="16"/>
                  </a:lnTo>
                  <a:lnTo>
                    <a:pt x="43" y="16"/>
                  </a:lnTo>
                  <a:lnTo>
                    <a:pt x="43" y="18"/>
                  </a:lnTo>
                  <a:lnTo>
                    <a:pt x="43" y="18"/>
                  </a:lnTo>
                  <a:lnTo>
                    <a:pt x="43" y="19"/>
                  </a:lnTo>
                  <a:lnTo>
                    <a:pt x="43" y="21"/>
                  </a:lnTo>
                  <a:lnTo>
                    <a:pt x="43" y="21"/>
                  </a:lnTo>
                  <a:lnTo>
                    <a:pt x="42" y="22"/>
                  </a:lnTo>
                  <a:lnTo>
                    <a:pt x="42" y="22"/>
                  </a:lnTo>
                  <a:lnTo>
                    <a:pt x="43" y="23"/>
                  </a:lnTo>
                  <a:lnTo>
                    <a:pt x="43" y="23"/>
                  </a:lnTo>
                  <a:lnTo>
                    <a:pt x="43" y="25"/>
                  </a:lnTo>
                  <a:lnTo>
                    <a:pt x="42" y="26"/>
                  </a:lnTo>
                  <a:lnTo>
                    <a:pt x="43" y="26"/>
                  </a:lnTo>
                  <a:lnTo>
                    <a:pt x="45" y="26"/>
                  </a:lnTo>
                  <a:lnTo>
                    <a:pt x="45" y="26"/>
                  </a:lnTo>
                  <a:lnTo>
                    <a:pt x="45" y="27"/>
                  </a:lnTo>
                  <a:lnTo>
                    <a:pt x="45" y="27"/>
                  </a:lnTo>
                  <a:lnTo>
                    <a:pt x="43" y="27"/>
                  </a:lnTo>
                  <a:lnTo>
                    <a:pt x="43" y="29"/>
                  </a:lnTo>
                  <a:lnTo>
                    <a:pt x="42" y="29"/>
                  </a:lnTo>
                  <a:lnTo>
                    <a:pt x="41" y="29"/>
                  </a:lnTo>
                  <a:lnTo>
                    <a:pt x="39" y="29"/>
                  </a:lnTo>
                  <a:lnTo>
                    <a:pt x="39" y="30"/>
                  </a:lnTo>
                  <a:lnTo>
                    <a:pt x="39" y="30"/>
                  </a:lnTo>
                  <a:lnTo>
                    <a:pt x="39" y="30"/>
                  </a:lnTo>
                  <a:lnTo>
                    <a:pt x="39" y="31"/>
                  </a:lnTo>
                  <a:lnTo>
                    <a:pt x="39" y="33"/>
                  </a:lnTo>
                  <a:lnTo>
                    <a:pt x="38" y="34"/>
                  </a:lnTo>
                  <a:lnTo>
                    <a:pt x="38" y="36"/>
                  </a:lnTo>
                  <a:lnTo>
                    <a:pt x="36" y="38"/>
                  </a:lnTo>
                  <a:lnTo>
                    <a:pt x="36" y="40"/>
                  </a:lnTo>
                  <a:lnTo>
                    <a:pt x="36" y="41"/>
                  </a:lnTo>
                  <a:lnTo>
                    <a:pt x="36" y="42"/>
                  </a:lnTo>
                  <a:lnTo>
                    <a:pt x="36" y="44"/>
                  </a:lnTo>
                  <a:lnTo>
                    <a:pt x="36" y="45"/>
                  </a:lnTo>
                  <a:lnTo>
                    <a:pt x="38" y="46"/>
                  </a:lnTo>
                  <a:lnTo>
                    <a:pt x="38" y="48"/>
                  </a:lnTo>
                  <a:lnTo>
                    <a:pt x="39" y="49"/>
                  </a:lnTo>
                  <a:lnTo>
                    <a:pt x="41" y="50"/>
                  </a:lnTo>
                  <a:lnTo>
                    <a:pt x="41" y="52"/>
                  </a:lnTo>
                  <a:lnTo>
                    <a:pt x="41" y="53"/>
                  </a:lnTo>
                  <a:lnTo>
                    <a:pt x="41" y="55"/>
                  </a:lnTo>
                  <a:lnTo>
                    <a:pt x="39" y="56"/>
                  </a:lnTo>
                  <a:lnTo>
                    <a:pt x="39" y="57"/>
                  </a:lnTo>
                  <a:lnTo>
                    <a:pt x="39" y="59"/>
                  </a:lnTo>
                  <a:lnTo>
                    <a:pt x="39" y="60"/>
                  </a:lnTo>
                  <a:lnTo>
                    <a:pt x="38" y="61"/>
                  </a:lnTo>
                  <a:lnTo>
                    <a:pt x="38" y="63"/>
                  </a:lnTo>
                  <a:lnTo>
                    <a:pt x="38" y="64"/>
                  </a:lnTo>
                  <a:lnTo>
                    <a:pt x="36" y="65"/>
                  </a:lnTo>
                  <a:lnTo>
                    <a:pt x="36" y="67"/>
                  </a:lnTo>
                  <a:lnTo>
                    <a:pt x="36" y="68"/>
                  </a:lnTo>
                  <a:lnTo>
                    <a:pt x="35" y="70"/>
                  </a:lnTo>
                  <a:lnTo>
                    <a:pt x="35" y="71"/>
                  </a:lnTo>
                  <a:lnTo>
                    <a:pt x="35" y="72"/>
                  </a:lnTo>
                  <a:lnTo>
                    <a:pt x="34" y="72"/>
                  </a:lnTo>
                  <a:lnTo>
                    <a:pt x="34" y="74"/>
                  </a:lnTo>
                  <a:lnTo>
                    <a:pt x="34" y="76"/>
                  </a:lnTo>
                  <a:lnTo>
                    <a:pt x="32" y="76"/>
                  </a:lnTo>
                  <a:lnTo>
                    <a:pt x="31" y="76"/>
                  </a:lnTo>
                  <a:lnTo>
                    <a:pt x="28" y="78"/>
                  </a:lnTo>
                  <a:lnTo>
                    <a:pt x="27" y="78"/>
                  </a:lnTo>
                  <a:lnTo>
                    <a:pt x="24" y="79"/>
                  </a:lnTo>
                  <a:lnTo>
                    <a:pt x="23" y="79"/>
                  </a:lnTo>
                  <a:lnTo>
                    <a:pt x="20" y="80"/>
                  </a:lnTo>
                  <a:lnTo>
                    <a:pt x="19" y="80"/>
                  </a:lnTo>
                  <a:lnTo>
                    <a:pt x="16" y="82"/>
                  </a:lnTo>
                  <a:lnTo>
                    <a:pt x="15" y="82"/>
                  </a:lnTo>
                  <a:lnTo>
                    <a:pt x="13" y="83"/>
                  </a:lnTo>
                  <a:lnTo>
                    <a:pt x="11" y="83"/>
                  </a:lnTo>
                  <a:lnTo>
                    <a:pt x="9" y="84"/>
                  </a:lnTo>
                  <a:lnTo>
                    <a:pt x="7" y="84"/>
                  </a:lnTo>
                  <a:lnTo>
                    <a:pt x="5" y="86"/>
                  </a:lnTo>
                  <a:lnTo>
                    <a:pt x="2" y="86"/>
                  </a:lnTo>
                  <a:lnTo>
                    <a:pt x="1" y="87"/>
                  </a:lnTo>
                  <a:lnTo>
                    <a:pt x="0" y="87"/>
                  </a:lnTo>
                  <a:lnTo>
                    <a:pt x="0" y="89"/>
                  </a:lnTo>
                  <a:lnTo>
                    <a:pt x="1" y="90"/>
                  </a:lnTo>
                  <a:lnTo>
                    <a:pt x="1" y="91"/>
                  </a:lnTo>
                  <a:lnTo>
                    <a:pt x="1" y="93"/>
                  </a:lnTo>
                  <a:lnTo>
                    <a:pt x="2" y="93"/>
                  </a:lnTo>
                  <a:lnTo>
                    <a:pt x="2" y="94"/>
                  </a:lnTo>
                  <a:lnTo>
                    <a:pt x="2" y="95"/>
                  </a:lnTo>
                  <a:lnTo>
                    <a:pt x="4" y="97"/>
                  </a:lnTo>
                  <a:lnTo>
                    <a:pt x="4" y="98"/>
                  </a:lnTo>
                  <a:lnTo>
                    <a:pt x="5" y="99"/>
                  </a:lnTo>
                  <a:lnTo>
                    <a:pt x="5" y="101"/>
                  </a:lnTo>
                  <a:lnTo>
                    <a:pt x="5" y="101"/>
                  </a:lnTo>
                  <a:lnTo>
                    <a:pt x="7" y="102"/>
                  </a:lnTo>
                  <a:lnTo>
                    <a:pt x="7" y="104"/>
                  </a:lnTo>
                  <a:lnTo>
                    <a:pt x="7" y="105"/>
                  </a:lnTo>
                  <a:lnTo>
                    <a:pt x="8" y="106"/>
                  </a:lnTo>
                  <a:lnTo>
                    <a:pt x="8" y="108"/>
                  </a:lnTo>
                  <a:lnTo>
                    <a:pt x="9" y="108"/>
                  </a:lnTo>
                  <a:lnTo>
                    <a:pt x="9" y="109"/>
                  </a:lnTo>
                  <a:lnTo>
                    <a:pt x="11" y="110"/>
                  </a:lnTo>
                  <a:lnTo>
                    <a:pt x="11" y="112"/>
                  </a:lnTo>
                  <a:lnTo>
                    <a:pt x="12" y="113"/>
                  </a:lnTo>
                  <a:lnTo>
                    <a:pt x="12" y="114"/>
                  </a:lnTo>
                  <a:lnTo>
                    <a:pt x="15" y="114"/>
                  </a:lnTo>
                  <a:lnTo>
                    <a:pt x="17" y="113"/>
                  </a:lnTo>
                  <a:lnTo>
                    <a:pt x="20" y="112"/>
                  </a:lnTo>
                  <a:lnTo>
                    <a:pt x="21" y="112"/>
                  </a:lnTo>
                  <a:lnTo>
                    <a:pt x="23" y="110"/>
                  </a:lnTo>
                  <a:lnTo>
                    <a:pt x="27" y="110"/>
                  </a:lnTo>
                  <a:lnTo>
                    <a:pt x="28" y="110"/>
                  </a:lnTo>
                  <a:lnTo>
                    <a:pt x="30" y="110"/>
                  </a:lnTo>
                  <a:lnTo>
                    <a:pt x="31" y="112"/>
                  </a:lnTo>
                  <a:lnTo>
                    <a:pt x="35" y="110"/>
                  </a:lnTo>
                  <a:lnTo>
                    <a:pt x="35" y="109"/>
                  </a:lnTo>
                  <a:lnTo>
                    <a:pt x="36" y="106"/>
                  </a:lnTo>
                  <a:lnTo>
                    <a:pt x="36" y="106"/>
                  </a:lnTo>
                  <a:lnTo>
                    <a:pt x="36" y="105"/>
                  </a:lnTo>
                  <a:lnTo>
                    <a:pt x="36" y="105"/>
                  </a:lnTo>
                  <a:lnTo>
                    <a:pt x="36" y="104"/>
                  </a:lnTo>
                  <a:lnTo>
                    <a:pt x="39" y="101"/>
                  </a:lnTo>
                  <a:lnTo>
                    <a:pt x="41" y="101"/>
                  </a:lnTo>
                  <a:lnTo>
                    <a:pt x="45" y="99"/>
                  </a:lnTo>
                  <a:lnTo>
                    <a:pt x="49" y="99"/>
                  </a:lnTo>
                  <a:lnTo>
                    <a:pt x="50" y="99"/>
                  </a:lnTo>
                  <a:lnTo>
                    <a:pt x="51" y="97"/>
                  </a:lnTo>
                  <a:lnTo>
                    <a:pt x="53" y="93"/>
                  </a:lnTo>
                  <a:lnTo>
                    <a:pt x="54" y="90"/>
                  </a:lnTo>
                  <a:lnTo>
                    <a:pt x="55" y="90"/>
                  </a:lnTo>
                  <a:lnTo>
                    <a:pt x="58" y="89"/>
                  </a:lnTo>
                  <a:lnTo>
                    <a:pt x="61" y="89"/>
                  </a:lnTo>
                  <a:lnTo>
                    <a:pt x="64" y="87"/>
                  </a:lnTo>
                  <a:lnTo>
                    <a:pt x="65" y="87"/>
                  </a:lnTo>
                  <a:lnTo>
                    <a:pt x="65" y="87"/>
                  </a:lnTo>
                  <a:lnTo>
                    <a:pt x="65" y="86"/>
                  </a:lnTo>
                  <a:lnTo>
                    <a:pt x="65" y="84"/>
                  </a:lnTo>
                  <a:lnTo>
                    <a:pt x="65" y="82"/>
                  </a:lnTo>
                  <a:lnTo>
                    <a:pt x="65" y="80"/>
                  </a:lnTo>
                  <a:lnTo>
                    <a:pt x="65" y="79"/>
                  </a:lnTo>
                  <a:lnTo>
                    <a:pt x="65" y="78"/>
                  </a:lnTo>
                  <a:lnTo>
                    <a:pt x="65" y="76"/>
                  </a:lnTo>
                  <a:lnTo>
                    <a:pt x="66" y="75"/>
                  </a:lnTo>
                  <a:lnTo>
                    <a:pt x="66" y="72"/>
                  </a:lnTo>
                  <a:lnTo>
                    <a:pt x="68" y="72"/>
                  </a:lnTo>
                  <a:lnTo>
                    <a:pt x="69" y="70"/>
                  </a:lnTo>
                  <a:lnTo>
                    <a:pt x="69" y="68"/>
                  </a:lnTo>
                  <a:lnTo>
                    <a:pt x="70" y="68"/>
                  </a:lnTo>
                  <a:lnTo>
                    <a:pt x="70" y="70"/>
                  </a:lnTo>
                  <a:lnTo>
                    <a:pt x="70" y="71"/>
                  </a:lnTo>
                  <a:lnTo>
                    <a:pt x="70" y="71"/>
                  </a:lnTo>
                  <a:lnTo>
                    <a:pt x="72" y="71"/>
                  </a:lnTo>
                  <a:lnTo>
                    <a:pt x="73" y="71"/>
                  </a:lnTo>
                  <a:lnTo>
                    <a:pt x="73" y="70"/>
                  </a:lnTo>
                  <a:lnTo>
                    <a:pt x="76" y="67"/>
                  </a:lnTo>
                  <a:lnTo>
                    <a:pt x="77" y="63"/>
                  </a:lnTo>
                  <a:lnTo>
                    <a:pt x="80" y="60"/>
                  </a:lnTo>
                  <a:lnTo>
                    <a:pt x="83" y="59"/>
                  </a:lnTo>
                  <a:lnTo>
                    <a:pt x="83" y="59"/>
                  </a:lnTo>
                  <a:lnTo>
                    <a:pt x="85" y="55"/>
                  </a:lnTo>
                  <a:lnTo>
                    <a:pt x="87" y="53"/>
                  </a:lnTo>
                  <a:lnTo>
                    <a:pt x="87" y="52"/>
                  </a:lnTo>
                  <a:lnTo>
                    <a:pt x="88" y="49"/>
                  </a:lnTo>
                  <a:lnTo>
                    <a:pt x="88" y="49"/>
                  </a:lnTo>
                  <a:lnTo>
                    <a:pt x="88" y="48"/>
                  </a:lnTo>
                  <a:lnTo>
                    <a:pt x="88" y="46"/>
                  </a:lnTo>
                  <a:close/>
                  <a:moveTo>
                    <a:pt x="77" y="70"/>
                  </a:moveTo>
                  <a:lnTo>
                    <a:pt x="74" y="72"/>
                  </a:lnTo>
                  <a:lnTo>
                    <a:pt x="74" y="74"/>
                  </a:lnTo>
                  <a:lnTo>
                    <a:pt x="76" y="74"/>
                  </a:lnTo>
                  <a:lnTo>
                    <a:pt x="76" y="74"/>
                  </a:lnTo>
                  <a:lnTo>
                    <a:pt x="76" y="72"/>
                  </a:lnTo>
                  <a:lnTo>
                    <a:pt x="77" y="71"/>
                  </a:lnTo>
                  <a:lnTo>
                    <a:pt x="79" y="70"/>
                  </a:lnTo>
                  <a:lnTo>
                    <a:pt x="77" y="68"/>
                  </a:lnTo>
                  <a:lnTo>
                    <a:pt x="77" y="7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85" name="Norway">
              <a:extLst>
                <a:ext uri="{FF2B5EF4-FFF2-40B4-BE49-F238E27FC236}">
                  <a16:creationId xmlns:a16="http://schemas.microsoft.com/office/drawing/2014/main" id="{0012733E-D855-4442-AACE-E3B3E373D327}"/>
                </a:ext>
              </a:extLst>
            </p:cNvPr>
            <p:cNvSpPr>
              <a:spLocks noEditPoints="1"/>
            </p:cNvSpPr>
            <p:nvPr/>
          </p:nvSpPr>
          <p:spPr bwMode="auto">
            <a:xfrm>
              <a:off x="4893716" y="1679344"/>
              <a:ext cx="930973" cy="882885"/>
            </a:xfrm>
            <a:custGeom>
              <a:avLst/>
              <a:gdLst>
                <a:gd name="T0" fmla="*/ 232 w 484"/>
                <a:gd name="T1" fmla="*/ 39 h 459"/>
                <a:gd name="T2" fmla="*/ 270 w 484"/>
                <a:gd name="T3" fmla="*/ 45 h 459"/>
                <a:gd name="T4" fmla="*/ 283 w 484"/>
                <a:gd name="T5" fmla="*/ 55 h 459"/>
                <a:gd name="T6" fmla="*/ 296 w 484"/>
                <a:gd name="T7" fmla="*/ 67 h 459"/>
                <a:gd name="T8" fmla="*/ 298 w 484"/>
                <a:gd name="T9" fmla="*/ 88 h 459"/>
                <a:gd name="T10" fmla="*/ 344 w 484"/>
                <a:gd name="T11" fmla="*/ 45 h 459"/>
                <a:gd name="T12" fmla="*/ 306 w 484"/>
                <a:gd name="T13" fmla="*/ 26 h 459"/>
                <a:gd name="T14" fmla="*/ 287 w 484"/>
                <a:gd name="T15" fmla="*/ 39 h 459"/>
                <a:gd name="T16" fmla="*/ 258 w 484"/>
                <a:gd name="T17" fmla="*/ 15 h 459"/>
                <a:gd name="T18" fmla="*/ 338 w 484"/>
                <a:gd name="T19" fmla="*/ 237 h 459"/>
                <a:gd name="T20" fmla="*/ 321 w 484"/>
                <a:gd name="T21" fmla="*/ 146 h 459"/>
                <a:gd name="T22" fmla="*/ 315 w 484"/>
                <a:gd name="T23" fmla="*/ 248 h 459"/>
                <a:gd name="T24" fmla="*/ 311 w 484"/>
                <a:gd name="T25" fmla="*/ 245 h 459"/>
                <a:gd name="T26" fmla="*/ 295 w 484"/>
                <a:gd name="T27" fmla="*/ 258 h 459"/>
                <a:gd name="T28" fmla="*/ 338 w 484"/>
                <a:gd name="T29" fmla="*/ 18 h 459"/>
                <a:gd name="T30" fmla="*/ 397 w 484"/>
                <a:gd name="T31" fmla="*/ 22 h 459"/>
                <a:gd name="T32" fmla="*/ 362 w 484"/>
                <a:gd name="T33" fmla="*/ 0 h 459"/>
                <a:gd name="T34" fmla="*/ 321 w 484"/>
                <a:gd name="T35" fmla="*/ 3 h 459"/>
                <a:gd name="T36" fmla="*/ 275 w 484"/>
                <a:gd name="T37" fmla="*/ 262 h 459"/>
                <a:gd name="T38" fmla="*/ 372 w 484"/>
                <a:gd name="T39" fmla="*/ 226 h 459"/>
                <a:gd name="T40" fmla="*/ 345 w 484"/>
                <a:gd name="T41" fmla="*/ 48 h 459"/>
                <a:gd name="T42" fmla="*/ 357 w 484"/>
                <a:gd name="T43" fmla="*/ 79 h 459"/>
                <a:gd name="T44" fmla="*/ 405 w 484"/>
                <a:gd name="T45" fmla="*/ 47 h 459"/>
                <a:gd name="T46" fmla="*/ 1 w 484"/>
                <a:gd name="T47" fmla="*/ 222 h 459"/>
                <a:gd name="T48" fmla="*/ 447 w 484"/>
                <a:gd name="T49" fmla="*/ 230 h 459"/>
                <a:gd name="T50" fmla="*/ 424 w 484"/>
                <a:gd name="T51" fmla="*/ 224 h 459"/>
                <a:gd name="T52" fmla="*/ 389 w 484"/>
                <a:gd name="T53" fmla="*/ 239 h 459"/>
                <a:gd name="T54" fmla="*/ 371 w 484"/>
                <a:gd name="T55" fmla="*/ 233 h 459"/>
                <a:gd name="T56" fmla="*/ 345 w 484"/>
                <a:gd name="T57" fmla="*/ 241 h 459"/>
                <a:gd name="T58" fmla="*/ 326 w 484"/>
                <a:gd name="T59" fmla="*/ 249 h 459"/>
                <a:gd name="T60" fmla="*/ 291 w 484"/>
                <a:gd name="T61" fmla="*/ 269 h 459"/>
                <a:gd name="T62" fmla="*/ 283 w 484"/>
                <a:gd name="T63" fmla="*/ 278 h 459"/>
                <a:gd name="T64" fmla="*/ 276 w 484"/>
                <a:gd name="T65" fmla="*/ 292 h 459"/>
                <a:gd name="T66" fmla="*/ 254 w 484"/>
                <a:gd name="T67" fmla="*/ 307 h 459"/>
                <a:gd name="T68" fmla="*/ 243 w 484"/>
                <a:gd name="T69" fmla="*/ 334 h 459"/>
                <a:gd name="T70" fmla="*/ 212 w 484"/>
                <a:gd name="T71" fmla="*/ 362 h 459"/>
                <a:gd name="T72" fmla="*/ 223 w 484"/>
                <a:gd name="T73" fmla="*/ 366 h 459"/>
                <a:gd name="T74" fmla="*/ 196 w 484"/>
                <a:gd name="T75" fmla="*/ 373 h 459"/>
                <a:gd name="T76" fmla="*/ 185 w 484"/>
                <a:gd name="T77" fmla="*/ 381 h 459"/>
                <a:gd name="T78" fmla="*/ 163 w 484"/>
                <a:gd name="T79" fmla="*/ 392 h 459"/>
                <a:gd name="T80" fmla="*/ 177 w 484"/>
                <a:gd name="T81" fmla="*/ 406 h 459"/>
                <a:gd name="T82" fmla="*/ 163 w 484"/>
                <a:gd name="T83" fmla="*/ 409 h 459"/>
                <a:gd name="T84" fmla="*/ 162 w 484"/>
                <a:gd name="T85" fmla="*/ 432 h 459"/>
                <a:gd name="T86" fmla="*/ 169 w 484"/>
                <a:gd name="T87" fmla="*/ 429 h 459"/>
                <a:gd name="T88" fmla="*/ 170 w 484"/>
                <a:gd name="T89" fmla="*/ 439 h 459"/>
                <a:gd name="T90" fmla="*/ 179 w 484"/>
                <a:gd name="T91" fmla="*/ 459 h 459"/>
                <a:gd name="T92" fmla="*/ 216 w 484"/>
                <a:gd name="T93" fmla="*/ 444 h 459"/>
                <a:gd name="T94" fmla="*/ 236 w 484"/>
                <a:gd name="T95" fmla="*/ 439 h 459"/>
                <a:gd name="T96" fmla="*/ 245 w 484"/>
                <a:gd name="T97" fmla="*/ 399 h 459"/>
                <a:gd name="T98" fmla="*/ 264 w 484"/>
                <a:gd name="T99" fmla="*/ 352 h 459"/>
                <a:gd name="T100" fmla="*/ 288 w 484"/>
                <a:gd name="T101" fmla="*/ 290 h 459"/>
                <a:gd name="T102" fmla="*/ 333 w 484"/>
                <a:gd name="T103" fmla="*/ 263 h 459"/>
                <a:gd name="T104" fmla="*/ 376 w 484"/>
                <a:gd name="T105" fmla="*/ 266 h 459"/>
                <a:gd name="T106" fmla="*/ 417 w 484"/>
                <a:gd name="T107" fmla="*/ 240 h 459"/>
                <a:gd name="T108" fmla="*/ 451 w 484"/>
                <a:gd name="T109" fmla="*/ 251 h 459"/>
                <a:gd name="T110" fmla="*/ 450 w 484"/>
                <a:gd name="T111" fmla="*/ 230 h 459"/>
                <a:gd name="T112" fmla="*/ 280 w 484"/>
                <a:gd name="T113" fmla="*/ 274 h 459"/>
                <a:gd name="T114" fmla="*/ 285 w 484"/>
                <a:gd name="T115" fmla="*/ 256 h 459"/>
                <a:gd name="T116" fmla="*/ 251 w 484"/>
                <a:gd name="T117" fmla="*/ 282 h 459"/>
                <a:gd name="T118" fmla="*/ 260 w 484"/>
                <a:gd name="T119" fmla="*/ 279 h 459"/>
                <a:gd name="T120" fmla="*/ 243 w 484"/>
                <a:gd name="T121" fmla="*/ 316 h 459"/>
                <a:gd name="T122" fmla="*/ 223 w 484"/>
                <a:gd name="T123" fmla="*/ 44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4" h="459">
                  <a:moveTo>
                    <a:pt x="224" y="21"/>
                  </a:moveTo>
                  <a:lnTo>
                    <a:pt x="226" y="22"/>
                  </a:lnTo>
                  <a:lnTo>
                    <a:pt x="224" y="24"/>
                  </a:lnTo>
                  <a:lnTo>
                    <a:pt x="224" y="24"/>
                  </a:lnTo>
                  <a:lnTo>
                    <a:pt x="224" y="25"/>
                  </a:lnTo>
                  <a:lnTo>
                    <a:pt x="226" y="26"/>
                  </a:lnTo>
                  <a:lnTo>
                    <a:pt x="226" y="28"/>
                  </a:lnTo>
                  <a:lnTo>
                    <a:pt x="227" y="29"/>
                  </a:lnTo>
                  <a:lnTo>
                    <a:pt x="227" y="30"/>
                  </a:lnTo>
                  <a:lnTo>
                    <a:pt x="228" y="32"/>
                  </a:lnTo>
                  <a:lnTo>
                    <a:pt x="230" y="34"/>
                  </a:lnTo>
                  <a:lnTo>
                    <a:pt x="231" y="36"/>
                  </a:lnTo>
                  <a:lnTo>
                    <a:pt x="234" y="34"/>
                  </a:lnTo>
                  <a:lnTo>
                    <a:pt x="234" y="33"/>
                  </a:lnTo>
                  <a:lnTo>
                    <a:pt x="234" y="30"/>
                  </a:lnTo>
                  <a:lnTo>
                    <a:pt x="235" y="30"/>
                  </a:lnTo>
                  <a:lnTo>
                    <a:pt x="239" y="30"/>
                  </a:lnTo>
                  <a:lnTo>
                    <a:pt x="239" y="32"/>
                  </a:lnTo>
                  <a:lnTo>
                    <a:pt x="239" y="33"/>
                  </a:lnTo>
                  <a:lnTo>
                    <a:pt x="238" y="34"/>
                  </a:lnTo>
                  <a:lnTo>
                    <a:pt x="238" y="34"/>
                  </a:lnTo>
                  <a:lnTo>
                    <a:pt x="238" y="36"/>
                  </a:lnTo>
                  <a:lnTo>
                    <a:pt x="239" y="37"/>
                  </a:lnTo>
                  <a:lnTo>
                    <a:pt x="239" y="39"/>
                  </a:lnTo>
                  <a:lnTo>
                    <a:pt x="239" y="39"/>
                  </a:lnTo>
                  <a:lnTo>
                    <a:pt x="242" y="39"/>
                  </a:lnTo>
                  <a:lnTo>
                    <a:pt x="243" y="39"/>
                  </a:lnTo>
                  <a:lnTo>
                    <a:pt x="243" y="39"/>
                  </a:lnTo>
                  <a:lnTo>
                    <a:pt x="242" y="40"/>
                  </a:lnTo>
                  <a:lnTo>
                    <a:pt x="242" y="40"/>
                  </a:lnTo>
                  <a:lnTo>
                    <a:pt x="234" y="39"/>
                  </a:lnTo>
                  <a:lnTo>
                    <a:pt x="232" y="39"/>
                  </a:lnTo>
                  <a:lnTo>
                    <a:pt x="231" y="39"/>
                  </a:lnTo>
                  <a:lnTo>
                    <a:pt x="234" y="41"/>
                  </a:lnTo>
                  <a:lnTo>
                    <a:pt x="238" y="43"/>
                  </a:lnTo>
                  <a:lnTo>
                    <a:pt x="236" y="43"/>
                  </a:lnTo>
                  <a:lnTo>
                    <a:pt x="236" y="44"/>
                  </a:lnTo>
                  <a:lnTo>
                    <a:pt x="236" y="45"/>
                  </a:lnTo>
                  <a:lnTo>
                    <a:pt x="238" y="47"/>
                  </a:lnTo>
                  <a:lnTo>
                    <a:pt x="238" y="47"/>
                  </a:lnTo>
                  <a:lnTo>
                    <a:pt x="241" y="48"/>
                  </a:lnTo>
                  <a:lnTo>
                    <a:pt x="242" y="48"/>
                  </a:lnTo>
                  <a:lnTo>
                    <a:pt x="243" y="51"/>
                  </a:lnTo>
                  <a:lnTo>
                    <a:pt x="246" y="54"/>
                  </a:lnTo>
                  <a:lnTo>
                    <a:pt x="249" y="54"/>
                  </a:lnTo>
                  <a:lnTo>
                    <a:pt x="249" y="55"/>
                  </a:lnTo>
                  <a:lnTo>
                    <a:pt x="249" y="55"/>
                  </a:lnTo>
                  <a:lnTo>
                    <a:pt x="251" y="58"/>
                  </a:lnTo>
                  <a:lnTo>
                    <a:pt x="257" y="56"/>
                  </a:lnTo>
                  <a:lnTo>
                    <a:pt x="261" y="56"/>
                  </a:lnTo>
                  <a:lnTo>
                    <a:pt x="262" y="56"/>
                  </a:lnTo>
                  <a:lnTo>
                    <a:pt x="264" y="55"/>
                  </a:lnTo>
                  <a:lnTo>
                    <a:pt x="265" y="54"/>
                  </a:lnTo>
                  <a:lnTo>
                    <a:pt x="268" y="54"/>
                  </a:lnTo>
                  <a:lnTo>
                    <a:pt x="269" y="52"/>
                  </a:lnTo>
                  <a:lnTo>
                    <a:pt x="268" y="51"/>
                  </a:lnTo>
                  <a:lnTo>
                    <a:pt x="266" y="51"/>
                  </a:lnTo>
                  <a:lnTo>
                    <a:pt x="266" y="49"/>
                  </a:lnTo>
                  <a:lnTo>
                    <a:pt x="268" y="48"/>
                  </a:lnTo>
                  <a:lnTo>
                    <a:pt x="268" y="47"/>
                  </a:lnTo>
                  <a:lnTo>
                    <a:pt x="266" y="47"/>
                  </a:lnTo>
                  <a:lnTo>
                    <a:pt x="268" y="45"/>
                  </a:lnTo>
                  <a:lnTo>
                    <a:pt x="269" y="45"/>
                  </a:lnTo>
                  <a:lnTo>
                    <a:pt x="270" y="45"/>
                  </a:lnTo>
                  <a:lnTo>
                    <a:pt x="270" y="45"/>
                  </a:lnTo>
                  <a:lnTo>
                    <a:pt x="270" y="47"/>
                  </a:lnTo>
                  <a:lnTo>
                    <a:pt x="272" y="47"/>
                  </a:lnTo>
                  <a:lnTo>
                    <a:pt x="273" y="47"/>
                  </a:lnTo>
                  <a:lnTo>
                    <a:pt x="275" y="47"/>
                  </a:lnTo>
                  <a:lnTo>
                    <a:pt x="276" y="44"/>
                  </a:lnTo>
                  <a:lnTo>
                    <a:pt x="276" y="44"/>
                  </a:lnTo>
                  <a:lnTo>
                    <a:pt x="277" y="44"/>
                  </a:lnTo>
                  <a:lnTo>
                    <a:pt x="277" y="45"/>
                  </a:lnTo>
                  <a:lnTo>
                    <a:pt x="277" y="47"/>
                  </a:lnTo>
                  <a:lnTo>
                    <a:pt x="276" y="48"/>
                  </a:lnTo>
                  <a:lnTo>
                    <a:pt x="276" y="48"/>
                  </a:lnTo>
                  <a:lnTo>
                    <a:pt x="276" y="49"/>
                  </a:lnTo>
                  <a:lnTo>
                    <a:pt x="277" y="51"/>
                  </a:lnTo>
                  <a:lnTo>
                    <a:pt x="277" y="51"/>
                  </a:lnTo>
                  <a:lnTo>
                    <a:pt x="280" y="51"/>
                  </a:lnTo>
                  <a:lnTo>
                    <a:pt x="284" y="51"/>
                  </a:lnTo>
                  <a:lnTo>
                    <a:pt x="285" y="49"/>
                  </a:lnTo>
                  <a:lnTo>
                    <a:pt x="289" y="47"/>
                  </a:lnTo>
                  <a:lnTo>
                    <a:pt x="289" y="47"/>
                  </a:lnTo>
                  <a:lnTo>
                    <a:pt x="294" y="47"/>
                  </a:lnTo>
                  <a:lnTo>
                    <a:pt x="292" y="48"/>
                  </a:lnTo>
                  <a:lnTo>
                    <a:pt x="289" y="51"/>
                  </a:lnTo>
                  <a:lnTo>
                    <a:pt x="289" y="52"/>
                  </a:lnTo>
                  <a:lnTo>
                    <a:pt x="292" y="52"/>
                  </a:lnTo>
                  <a:lnTo>
                    <a:pt x="294" y="54"/>
                  </a:lnTo>
                  <a:lnTo>
                    <a:pt x="295" y="54"/>
                  </a:lnTo>
                  <a:lnTo>
                    <a:pt x="298" y="52"/>
                  </a:lnTo>
                  <a:lnTo>
                    <a:pt x="295" y="54"/>
                  </a:lnTo>
                  <a:lnTo>
                    <a:pt x="292" y="54"/>
                  </a:lnTo>
                  <a:lnTo>
                    <a:pt x="285" y="54"/>
                  </a:lnTo>
                  <a:lnTo>
                    <a:pt x="283" y="55"/>
                  </a:lnTo>
                  <a:lnTo>
                    <a:pt x="281" y="55"/>
                  </a:lnTo>
                  <a:lnTo>
                    <a:pt x="280" y="55"/>
                  </a:lnTo>
                  <a:lnTo>
                    <a:pt x="280" y="56"/>
                  </a:lnTo>
                  <a:lnTo>
                    <a:pt x="281" y="58"/>
                  </a:lnTo>
                  <a:lnTo>
                    <a:pt x="279" y="58"/>
                  </a:lnTo>
                  <a:lnTo>
                    <a:pt x="277" y="58"/>
                  </a:lnTo>
                  <a:lnTo>
                    <a:pt x="273" y="59"/>
                  </a:lnTo>
                  <a:lnTo>
                    <a:pt x="264" y="62"/>
                  </a:lnTo>
                  <a:lnTo>
                    <a:pt x="265" y="63"/>
                  </a:lnTo>
                  <a:lnTo>
                    <a:pt x="262" y="62"/>
                  </a:lnTo>
                  <a:lnTo>
                    <a:pt x="261" y="60"/>
                  </a:lnTo>
                  <a:lnTo>
                    <a:pt x="260" y="60"/>
                  </a:lnTo>
                  <a:lnTo>
                    <a:pt x="258" y="60"/>
                  </a:lnTo>
                  <a:lnTo>
                    <a:pt x="258" y="62"/>
                  </a:lnTo>
                  <a:lnTo>
                    <a:pt x="258" y="62"/>
                  </a:lnTo>
                  <a:lnTo>
                    <a:pt x="258" y="64"/>
                  </a:lnTo>
                  <a:lnTo>
                    <a:pt x="258" y="66"/>
                  </a:lnTo>
                  <a:lnTo>
                    <a:pt x="260" y="66"/>
                  </a:lnTo>
                  <a:lnTo>
                    <a:pt x="261" y="68"/>
                  </a:lnTo>
                  <a:lnTo>
                    <a:pt x="262" y="68"/>
                  </a:lnTo>
                  <a:lnTo>
                    <a:pt x="268" y="68"/>
                  </a:lnTo>
                  <a:lnTo>
                    <a:pt x="270" y="68"/>
                  </a:lnTo>
                  <a:lnTo>
                    <a:pt x="273" y="67"/>
                  </a:lnTo>
                  <a:lnTo>
                    <a:pt x="277" y="66"/>
                  </a:lnTo>
                  <a:lnTo>
                    <a:pt x="280" y="66"/>
                  </a:lnTo>
                  <a:lnTo>
                    <a:pt x="283" y="67"/>
                  </a:lnTo>
                  <a:lnTo>
                    <a:pt x="285" y="67"/>
                  </a:lnTo>
                  <a:lnTo>
                    <a:pt x="291" y="66"/>
                  </a:lnTo>
                  <a:lnTo>
                    <a:pt x="294" y="64"/>
                  </a:lnTo>
                  <a:lnTo>
                    <a:pt x="295" y="66"/>
                  </a:lnTo>
                  <a:lnTo>
                    <a:pt x="295" y="67"/>
                  </a:lnTo>
                  <a:lnTo>
                    <a:pt x="296" y="67"/>
                  </a:lnTo>
                  <a:lnTo>
                    <a:pt x="291" y="67"/>
                  </a:lnTo>
                  <a:lnTo>
                    <a:pt x="287" y="68"/>
                  </a:lnTo>
                  <a:lnTo>
                    <a:pt x="272" y="70"/>
                  </a:lnTo>
                  <a:lnTo>
                    <a:pt x="269" y="74"/>
                  </a:lnTo>
                  <a:lnTo>
                    <a:pt x="268" y="74"/>
                  </a:lnTo>
                  <a:lnTo>
                    <a:pt x="266" y="74"/>
                  </a:lnTo>
                  <a:lnTo>
                    <a:pt x="266" y="73"/>
                  </a:lnTo>
                  <a:lnTo>
                    <a:pt x="262" y="74"/>
                  </a:lnTo>
                  <a:lnTo>
                    <a:pt x="262" y="74"/>
                  </a:lnTo>
                  <a:lnTo>
                    <a:pt x="261" y="75"/>
                  </a:lnTo>
                  <a:lnTo>
                    <a:pt x="261" y="77"/>
                  </a:lnTo>
                  <a:lnTo>
                    <a:pt x="262" y="78"/>
                  </a:lnTo>
                  <a:lnTo>
                    <a:pt x="264" y="79"/>
                  </a:lnTo>
                  <a:lnTo>
                    <a:pt x="264" y="81"/>
                  </a:lnTo>
                  <a:lnTo>
                    <a:pt x="265" y="82"/>
                  </a:lnTo>
                  <a:lnTo>
                    <a:pt x="266" y="82"/>
                  </a:lnTo>
                  <a:lnTo>
                    <a:pt x="270" y="83"/>
                  </a:lnTo>
                  <a:lnTo>
                    <a:pt x="275" y="85"/>
                  </a:lnTo>
                  <a:lnTo>
                    <a:pt x="279" y="90"/>
                  </a:lnTo>
                  <a:lnTo>
                    <a:pt x="284" y="93"/>
                  </a:lnTo>
                  <a:lnTo>
                    <a:pt x="285" y="93"/>
                  </a:lnTo>
                  <a:lnTo>
                    <a:pt x="287" y="94"/>
                  </a:lnTo>
                  <a:lnTo>
                    <a:pt x="288" y="96"/>
                  </a:lnTo>
                  <a:lnTo>
                    <a:pt x="289" y="96"/>
                  </a:lnTo>
                  <a:lnTo>
                    <a:pt x="292" y="97"/>
                  </a:lnTo>
                  <a:lnTo>
                    <a:pt x="295" y="97"/>
                  </a:lnTo>
                  <a:lnTo>
                    <a:pt x="296" y="96"/>
                  </a:lnTo>
                  <a:lnTo>
                    <a:pt x="296" y="94"/>
                  </a:lnTo>
                  <a:lnTo>
                    <a:pt x="295" y="93"/>
                  </a:lnTo>
                  <a:lnTo>
                    <a:pt x="295" y="92"/>
                  </a:lnTo>
                  <a:lnTo>
                    <a:pt x="298" y="90"/>
                  </a:lnTo>
                  <a:lnTo>
                    <a:pt x="298" y="88"/>
                  </a:lnTo>
                  <a:lnTo>
                    <a:pt x="298" y="86"/>
                  </a:lnTo>
                  <a:lnTo>
                    <a:pt x="298" y="86"/>
                  </a:lnTo>
                  <a:lnTo>
                    <a:pt x="299" y="83"/>
                  </a:lnTo>
                  <a:lnTo>
                    <a:pt x="300" y="82"/>
                  </a:lnTo>
                  <a:lnTo>
                    <a:pt x="303" y="78"/>
                  </a:lnTo>
                  <a:lnTo>
                    <a:pt x="304" y="75"/>
                  </a:lnTo>
                  <a:lnTo>
                    <a:pt x="309" y="75"/>
                  </a:lnTo>
                  <a:lnTo>
                    <a:pt x="310" y="74"/>
                  </a:lnTo>
                  <a:lnTo>
                    <a:pt x="310" y="73"/>
                  </a:lnTo>
                  <a:lnTo>
                    <a:pt x="311" y="71"/>
                  </a:lnTo>
                  <a:lnTo>
                    <a:pt x="311" y="68"/>
                  </a:lnTo>
                  <a:lnTo>
                    <a:pt x="311" y="64"/>
                  </a:lnTo>
                  <a:lnTo>
                    <a:pt x="311" y="63"/>
                  </a:lnTo>
                  <a:lnTo>
                    <a:pt x="311" y="62"/>
                  </a:lnTo>
                  <a:lnTo>
                    <a:pt x="313" y="62"/>
                  </a:lnTo>
                  <a:lnTo>
                    <a:pt x="315" y="62"/>
                  </a:lnTo>
                  <a:lnTo>
                    <a:pt x="317" y="62"/>
                  </a:lnTo>
                  <a:lnTo>
                    <a:pt x="318" y="60"/>
                  </a:lnTo>
                  <a:lnTo>
                    <a:pt x="318" y="59"/>
                  </a:lnTo>
                  <a:lnTo>
                    <a:pt x="318" y="59"/>
                  </a:lnTo>
                  <a:lnTo>
                    <a:pt x="318" y="58"/>
                  </a:lnTo>
                  <a:lnTo>
                    <a:pt x="318" y="55"/>
                  </a:lnTo>
                  <a:lnTo>
                    <a:pt x="319" y="54"/>
                  </a:lnTo>
                  <a:lnTo>
                    <a:pt x="322" y="51"/>
                  </a:lnTo>
                  <a:lnTo>
                    <a:pt x="325" y="49"/>
                  </a:lnTo>
                  <a:lnTo>
                    <a:pt x="325" y="48"/>
                  </a:lnTo>
                  <a:lnTo>
                    <a:pt x="326" y="48"/>
                  </a:lnTo>
                  <a:lnTo>
                    <a:pt x="326" y="47"/>
                  </a:lnTo>
                  <a:lnTo>
                    <a:pt x="334" y="47"/>
                  </a:lnTo>
                  <a:lnTo>
                    <a:pt x="337" y="47"/>
                  </a:lnTo>
                  <a:lnTo>
                    <a:pt x="341" y="47"/>
                  </a:lnTo>
                  <a:lnTo>
                    <a:pt x="344" y="45"/>
                  </a:lnTo>
                  <a:lnTo>
                    <a:pt x="345" y="44"/>
                  </a:lnTo>
                  <a:lnTo>
                    <a:pt x="345" y="44"/>
                  </a:lnTo>
                  <a:lnTo>
                    <a:pt x="344" y="43"/>
                  </a:lnTo>
                  <a:lnTo>
                    <a:pt x="341" y="41"/>
                  </a:lnTo>
                  <a:lnTo>
                    <a:pt x="337" y="40"/>
                  </a:lnTo>
                  <a:lnTo>
                    <a:pt x="336" y="39"/>
                  </a:lnTo>
                  <a:lnTo>
                    <a:pt x="338" y="36"/>
                  </a:lnTo>
                  <a:lnTo>
                    <a:pt x="336" y="36"/>
                  </a:lnTo>
                  <a:lnTo>
                    <a:pt x="334" y="34"/>
                  </a:lnTo>
                  <a:lnTo>
                    <a:pt x="332" y="34"/>
                  </a:lnTo>
                  <a:lnTo>
                    <a:pt x="330" y="34"/>
                  </a:lnTo>
                  <a:lnTo>
                    <a:pt x="330" y="36"/>
                  </a:lnTo>
                  <a:lnTo>
                    <a:pt x="328" y="36"/>
                  </a:lnTo>
                  <a:lnTo>
                    <a:pt x="326" y="34"/>
                  </a:lnTo>
                  <a:lnTo>
                    <a:pt x="323" y="33"/>
                  </a:lnTo>
                  <a:lnTo>
                    <a:pt x="319" y="34"/>
                  </a:lnTo>
                  <a:lnTo>
                    <a:pt x="318" y="33"/>
                  </a:lnTo>
                  <a:lnTo>
                    <a:pt x="317" y="32"/>
                  </a:lnTo>
                  <a:lnTo>
                    <a:pt x="315" y="32"/>
                  </a:lnTo>
                  <a:lnTo>
                    <a:pt x="314" y="32"/>
                  </a:lnTo>
                  <a:lnTo>
                    <a:pt x="315" y="30"/>
                  </a:lnTo>
                  <a:lnTo>
                    <a:pt x="315" y="30"/>
                  </a:lnTo>
                  <a:lnTo>
                    <a:pt x="317" y="29"/>
                  </a:lnTo>
                  <a:lnTo>
                    <a:pt x="317" y="28"/>
                  </a:lnTo>
                  <a:lnTo>
                    <a:pt x="315" y="28"/>
                  </a:lnTo>
                  <a:lnTo>
                    <a:pt x="315" y="26"/>
                  </a:lnTo>
                  <a:lnTo>
                    <a:pt x="315" y="25"/>
                  </a:lnTo>
                  <a:lnTo>
                    <a:pt x="314" y="24"/>
                  </a:lnTo>
                  <a:lnTo>
                    <a:pt x="311" y="22"/>
                  </a:lnTo>
                  <a:lnTo>
                    <a:pt x="310" y="22"/>
                  </a:lnTo>
                  <a:lnTo>
                    <a:pt x="310" y="22"/>
                  </a:lnTo>
                  <a:lnTo>
                    <a:pt x="306" y="26"/>
                  </a:lnTo>
                  <a:lnTo>
                    <a:pt x="303" y="28"/>
                  </a:lnTo>
                  <a:lnTo>
                    <a:pt x="303" y="26"/>
                  </a:lnTo>
                  <a:lnTo>
                    <a:pt x="303" y="26"/>
                  </a:lnTo>
                  <a:lnTo>
                    <a:pt x="303" y="25"/>
                  </a:lnTo>
                  <a:lnTo>
                    <a:pt x="303" y="24"/>
                  </a:lnTo>
                  <a:lnTo>
                    <a:pt x="306" y="22"/>
                  </a:lnTo>
                  <a:lnTo>
                    <a:pt x="306" y="20"/>
                  </a:lnTo>
                  <a:lnTo>
                    <a:pt x="304" y="18"/>
                  </a:lnTo>
                  <a:lnTo>
                    <a:pt x="303" y="15"/>
                  </a:lnTo>
                  <a:lnTo>
                    <a:pt x="302" y="15"/>
                  </a:lnTo>
                  <a:lnTo>
                    <a:pt x="298" y="14"/>
                  </a:lnTo>
                  <a:lnTo>
                    <a:pt x="295" y="13"/>
                  </a:lnTo>
                  <a:lnTo>
                    <a:pt x="295" y="14"/>
                  </a:lnTo>
                  <a:lnTo>
                    <a:pt x="294" y="14"/>
                  </a:lnTo>
                  <a:lnTo>
                    <a:pt x="294" y="15"/>
                  </a:lnTo>
                  <a:lnTo>
                    <a:pt x="294" y="14"/>
                  </a:lnTo>
                  <a:lnTo>
                    <a:pt x="289" y="11"/>
                  </a:lnTo>
                  <a:lnTo>
                    <a:pt x="288" y="11"/>
                  </a:lnTo>
                  <a:lnTo>
                    <a:pt x="287" y="11"/>
                  </a:lnTo>
                  <a:lnTo>
                    <a:pt x="285" y="13"/>
                  </a:lnTo>
                  <a:lnTo>
                    <a:pt x="284" y="14"/>
                  </a:lnTo>
                  <a:lnTo>
                    <a:pt x="285" y="15"/>
                  </a:lnTo>
                  <a:lnTo>
                    <a:pt x="284" y="17"/>
                  </a:lnTo>
                  <a:lnTo>
                    <a:pt x="283" y="20"/>
                  </a:lnTo>
                  <a:lnTo>
                    <a:pt x="283" y="20"/>
                  </a:lnTo>
                  <a:lnTo>
                    <a:pt x="281" y="21"/>
                  </a:lnTo>
                  <a:lnTo>
                    <a:pt x="283" y="24"/>
                  </a:lnTo>
                  <a:lnTo>
                    <a:pt x="283" y="25"/>
                  </a:lnTo>
                  <a:lnTo>
                    <a:pt x="284" y="29"/>
                  </a:lnTo>
                  <a:lnTo>
                    <a:pt x="287" y="34"/>
                  </a:lnTo>
                  <a:lnTo>
                    <a:pt x="288" y="39"/>
                  </a:lnTo>
                  <a:lnTo>
                    <a:pt x="287" y="39"/>
                  </a:lnTo>
                  <a:lnTo>
                    <a:pt x="283" y="34"/>
                  </a:lnTo>
                  <a:lnTo>
                    <a:pt x="281" y="33"/>
                  </a:lnTo>
                  <a:lnTo>
                    <a:pt x="280" y="32"/>
                  </a:lnTo>
                  <a:lnTo>
                    <a:pt x="277" y="28"/>
                  </a:lnTo>
                  <a:lnTo>
                    <a:pt x="276" y="24"/>
                  </a:lnTo>
                  <a:lnTo>
                    <a:pt x="273" y="21"/>
                  </a:lnTo>
                  <a:lnTo>
                    <a:pt x="270" y="18"/>
                  </a:lnTo>
                  <a:lnTo>
                    <a:pt x="268" y="18"/>
                  </a:lnTo>
                  <a:lnTo>
                    <a:pt x="266" y="20"/>
                  </a:lnTo>
                  <a:lnTo>
                    <a:pt x="264" y="22"/>
                  </a:lnTo>
                  <a:lnTo>
                    <a:pt x="262" y="24"/>
                  </a:lnTo>
                  <a:lnTo>
                    <a:pt x="262" y="24"/>
                  </a:lnTo>
                  <a:lnTo>
                    <a:pt x="261" y="26"/>
                  </a:lnTo>
                  <a:lnTo>
                    <a:pt x="262" y="28"/>
                  </a:lnTo>
                  <a:lnTo>
                    <a:pt x="262" y="28"/>
                  </a:lnTo>
                  <a:lnTo>
                    <a:pt x="262" y="29"/>
                  </a:lnTo>
                  <a:lnTo>
                    <a:pt x="261" y="29"/>
                  </a:lnTo>
                  <a:lnTo>
                    <a:pt x="260" y="29"/>
                  </a:lnTo>
                  <a:lnTo>
                    <a:pt x="258" y="28"/>
                  </a:lnTo>
                  <a:lnTo>
                    <a:pt x="257" y="26"/>
                  </a:lnTo>
                  <a:lnTo>
                    <a:pt x="256" y="26"/>
                  </a:lnTo>
                  <a:lnTo>
                    <a:pt x="254" y="26"/>
                  </a:lnTo>
                  <a:lnTo>
                    <a:pt x="254" y="24"/>
                  </a:lnTo>
                  <a:lnTo>
                    <a:pt x="253" y="24"/>
                  </a:lnTo>
                  <a:lnTo>
                    <a:pt x="245" y="24"/>
                  </a:lnTo>
                  <a:lnTo>
                    <a:pt x="250" y="21"/>
                  </a:lnTo>
                  <a:lnTo>
                    <a:pt x="260" y="20"/>
                  </a:lnTo>
                  <a:lnTo>
                    <a:pt x="261" y="18"/>
                  </a:lnTo>
                  <a:lnTo>
                    <a:pt x="261" y="18"/>
                  </a:lnTo>
                  <a:lnTo>
                    <a:pt x="261" y="18"/>
                  </a:lnTo>
                  <a:lnTo>
                    <a:pt x="261" y="17"/>
                  </a:lnTo>
                  <a:lnTo>
                    <a:pt x="258" y="15"/>
                  </a:lnTo>
                  <a:lnTo>
                    <a:pt x="251" y="17"/>
                  </a:lnTo>
                  <a:lnTo>
                    <a:pt x="247" y="18"/>
                  </a:lnTo>
                  <a:lnTo>
                    <a:pt x="246" y="18"/>
                  </a:lnTo>
                  <a:lnTo>
                    <a:pt x="242" y="17"/>
                  </a:lnTo>
                  <a:lnTo>
                    <a:pt x="242" y="18"/>
                  </a:lnTo>
                  <a:lnTo>
                    <a:pt x="242" y="18"/>
                  </a:lnTo>
                  <a:lnTo>
                    <a:pt x="242" y="20"/>
                  </a:lnTo>
                  <a:lnTo>
                    <a:pt x="241" y="20"/>
                  </a:lnTo>
                  <a:lnTo>
                    <a:pt x="241" y="20"/>
                  </a:lnTo>
                  <a:lnTo>
                    <a:pt x="235" y="17"/>
                  </a:lnTo>
                  <a:lnTo>
                    <a:pt x="231" y="18"/>
                  </a:lnTo>
                  <a:lnTo>
                    <a:pt x="230" y="18"/>
                  </a:lnTo>
                  <a:lnTo>
                    <a:pt x="230" y="20"/>
                  </a:lnTo>
                  <a:lnTo>
                    <a:pt x="230" y="20"/>
                  </a:lnTo>
                  <a:lnTo>
                    <a:pt x="228" y="18"/>
                  </a:lnTo>
                  <a:lnTo>
                    <a:pt x="226" y="18"/>
                  </a:lnTo>
                  <a:lnTo>
                    <a:pt x="226" y="18"/>
                  </a:lnTo>
                  <a:lnTo>
                    <a:pt x="224" y="18"/>
                  </a:lnTo>
                  <a:lnTo>
                    <a:pt x="224" y="18"/>
                  </a:lnTo>
                  <a:lnTo>
                    <a:pt x="224" y="20"/>
                  </a:lnTo>
                  <a:lnTo>
                    <a:pt x="224" y="21"/>
                  </a:lnTo>
                  <a:close/>
                  <a:moveTo>
                    <a:pt x="337" y="236"/>
                  </a:moveTo>
                  <a:lnTo>
                    <a:pt x="334" y="237"/>
                  </a:lnTo>
                  <a:lnTo>
                    <a:pt x="334" y="239"/>
                  </a:lnTo>
                  <a:lnTo>
                    <a:pt x="334" y="239"/>
                  </a:lnTo>
                  <a:lnTo>
                    <a:pt x="334" y="240"/>
                  </a:lnTo>
                  <a:lnTo>
                    <a:pt x="336" y="240"/>
                  </a:lnTo>
                  <a:lnTo>
                    <a:pt x="336" y="240"/>
                  </a:lnTo>
                  <a:lnTo>
                    <a:pt x="337" y="240"/>
                  </a:lnTo>
                  <a:lnTo>
                    <a:pt x="337" y="240"/>
                  </a:lnTo>
                  <a:lnTo>
                    <a:pt x="338" y="240"/>
                  </a:lnTo>
                  <a:lnTo>
                    <a:pt x="338" y="237"/>
                  </a:lnTo>
                  <a:lnTo>
                    <a:pt x="338" y="237"/>
                  </a:lnTo>
                  <a:lnTo>
                    <a:pt x="337" y="236"/>
                  </a:lnTo>
                  <a:close/>
                  <a:moveTo>
                    <a:pt x="367" y="226"/>
                  </a:moveTo>
                  <a:lnTo>
                    <a:pt x="368" y="226"/>
                  </a:lnTo>
                  <a:lnTo>
                    <a:pt x="368" y="225"/>
                  </a:lnTo>
                  <a:lnTo>
                    <a:pt x="368" y="225"/>
                  </a:lnTo>
                  <a:lnTo>
                    <a:pt x="368" y="224"/>
                  </a:lnTo>
                  <a:lnTo>
                    <a:pt x="367" y="225"/>
                  </a:lnTo>
                  <a:lnTo>
                    <a:pt x="366" y="225"/>
                  </a:lnTo>
                  <a:lnTo>
                    <a:pt x="363" y="226"/>
                  </a:lnTo>
                  <a:lnTo>
                    <a:pt x="362" y="226"/>
                  </a:lnTo>
                  <a:lnTo>
                    <a:pt x="359" y="226"/>
                  </a:lnTo>
                  <a:lnTo>
                    <a:pt x="357" y="226"/>
                  </a:lnTo>
                  <a:lnTo>
                    <a:pt x="356" y="228"/>
                  </a:lnTo>
                  <a:lnTo>
                    <a:pt x="355" y="228"/>
                  </a:lnTo>
                  <a:lnTo>
                    <a:pt x="353" y="228"/>
                  </a:lnTo>
                  <a:lnTo>
                    <a:pt x="352" y="228"/>
                  </a:lnTo>
                  <a:lnTo>
                    <a:pt x="352" y="229"/>
                  </a:lnTo>
                  <a:lnTo>
                    <a:pt x="353" y="229"/>
                  </a:lnTo>
                  <a:lnTo>
                    <a:pt x="356" y="230"/>
                  </a:lnTo>
                  <a:lnTo>
                    <a:pt x="357" y="230"/>
                  </a:lnTo>
                  <a:lnTo>
                    <a:pt x="359" y="230"/>
                  </a:lnTo>
                  <a:lnTo>
                    <a:pt x="359" y="230"/>
                  </a:lnTo>
                  <a:lnTo>
                    <a:pt x="359" y="230"/>
                  </a:lnTo>
                  <a:lnTo>
                    <a:pt x="362" y="230"/>
                  </a:lnTo>
                  <a:lnTo>
                    <a:pt x="362" y="230"/>
                  </a:lnTo>
                  <a:lnTo>
                    <a:pt x="363" y="229"/>
                  </a:lnTo>
                  <a:lnTo>
                    <a:pt x="364" y="229"/>
                  </a:lnTo>
                  <a:lnTo>
                    <a:pt x="367" y="226"/>
                  </a:lnTo>
                  <a:close/>
                  <a:moveTo>
                    <a:pt x="319" y="149"/>
                  </a:moveTo>
                  <a:lnTo>
                    <a:pt x="321" y="147"/>
                  </a:lnTo>
                  <a:lnTo>
                    <a:pt x="321" y="146"/>
                  </a:lnTo>
                  <a:lnTo>
                    <a:pt x="321" y="146"/>
                  </a:lnTo>
                  <a:lnTo>
                    <a:pt x="321" y="145"/>
                  </a:lnTo>
                  <a:lnTo>
                    <a:pt x="317" y="145"/>
                  </a:lnTo>
                  <a:lnTo>
                    <a:pt x="315" y="146"/>
                  </a:lnTo>
                  <a:lnTo>
                    <a:pt x="317" y="147"/>
                  </a:lnTo>
                  <a:lnTo>
                    <a:pt x="319" y="149"/>
                  </a:lnTo>
                  <a:close/>
                  <a:moveTo>
                    <a:pt x="371" y="232"/>
                  </a:moveTo>
                  <a:lnTo>
                    <a:pt x="371" y="230"/>
                  </a:lnTo>
                  <a:lnTo>
                    <a:pt x="370" y="230"/>
                  </a:lnTo>
                  <a:lnTo>
                    <a:pt x="370" y="229"/>
                  </a:lnTo>
                  <a:lnTo>
                    <a:pt x="370" y="229"/>
                  </a:lnTo>
                  <a:lnTo>
                    <a:pt x="366" y="230"/>
                  </a:lnTo>
                  <a:lnTo>
                    <a:pt x="366" y="230"/>
                  </a:lnTo>
                  <a:lnTo>
                    <a:pt x="364" y="232"/>
                  </a:lnTo>
                  <a:lnTo>
                    <a:pt x="363" y="232"/>
                  </a:lnTo>
                  <a:lnTo>
                    <a:pt x="363" y="233"/>
                  </a:lnTo>
                  <a:lnTo>
                    <a:pt x="363" y="233"/>
                  </a:lnTo>
                  <a:lnTo>
                    <a:pt x="363" y="234"/>
                  </a:lnTo>
                  <a:lnTo>
                    <a:pt x="364" y="233"/>
                  </a:lnTo>
                  <a:lnTo>
                    <a:pt x="364" y="234"/>
                  </a:lnTo>
                  <a:lnTo>
                    <a:pt x="364" y="234"/>
                  </a:lnTo>
                  <a:lnTo>
                    <a:pt x="366" y="236"/>
                  </a:lnTo>
                  <a:lnTo>
                    <a:pt x="367" y="234"/>
                  </a:lnTo>
                  <a:lnTo>
                    <a:pt x="367" y="234"/>
                  </a:lnTo>
                  <a:lnTo>
                    <a:pt x="367" y="234"/>
                  </a:lnTo>
                  <a:lnTo>
                    <a:pt x="370" y="233"/>
                  </a:lnTo>
                  <a:lnTo>
                    <a:pt x="371" y="232"/>
                  </a:lnTo>
                  <a:close/>
                  <a:moveTo>
                    <a:pt x="310" y="251"/>
                  </a:moveTo>
                  <a:lnTo>
                    <a:pt x="311" y="251"/>
                  </a:lnTo>
                  <a:lnTo>
                    <a:pt x="315" y="249"/>
                  </a:lnTo>
                  <a:lnTo>
                    <a:pt x="315" y="249"/>
                  </a:lnTo>
                  <a:lnTo>
                    <a:pt x="315" y="248"/>
                  </a:lnTo>
                  <a:lnTo>
                    <a:pt x="317" y="247"/>
                  </a:lnTo>
                  <a:lnTo>
                    <a:pt x="318" y="247"/>
                  </a:lnTo>
                  <a:lnTo>
                    <a:pt x="319" y="245"/>
                  </a:lnTo>
                  <a:lnTo>
                    <a:pt x="321" y="245"/>
                  </a:lnTo>
                  <a:lnTo>
                    <a:pt x="322" y="245"/>
                  </a:lnTo>
                  <a:lnTo>
                    <a:pt x="323" y="243"/>
                  </a:lnTo>
                  <a:lnTo>
                    <a:pt x="325" y="241"/>
                  </a:lnTo>
                  <a:lnTo>
                    <a:pt x="325" y="241"/>
                  </a:lnTo>
                  <a:lnTo>
                    <a:pt x="323" y="240"/>
                  </a:lnTo>
                  <a:lnTo>
                    <a:pt x="323" y="240"/>
                  </a:lnTo>
                  <a:lnTo>
                    <a:pt x="323" y="241"/>
                  </a:lnTo>
                  <a:lnTo>
                    <a:pt x="322" y="241"/>
                  </a:lnTo>
                  <a:lnTo>
                    <a:pt x="321" y="240"/>
                  </a:lnTo>
                  <a:lnTo>
                    <a:pt x="321" y="237"/>
                  </a:lnTo>
                  <a:lnTo>
                    <a:pt x="321" y="236"/>
                  </a:lnTo>
                  <a:lnTo>
                    <a:pt x="319" y="236"/>
                  </a:lnTo>
                  <a:lnTo>
                    <a:pt x="319" y="237"/>
                  </a:lnTo>
                  <a:lnTo>
                    <a:pt x="318" y="239"/>
                  </a:lnTo>
                  <a:lnTo>
                    <a:pt x="319" y="240"/>
                  </a:lnTo>
                  <a:lnTo>
                    <a:pt x="318" y="240"/>
                  </a:lnTo>
                  <a:lnTo>
                    <a:pt x="318" y="240"/>
                  </a:lnTo>
                  <a:lnTo>
                    <a:pt x="317" y="241"/>
                  </a:lnTo>
                  <a:lnTo>
                    <a:pt x="317" y="243"/>
                  </a:lnTo>
                  <a:lnTo>
                    <a:pt x="314" y="244"/>
                  </a:lnTo>
                  <a:lnTo>
                    <a:pt x="314" y="244"/>
                  </a:lnTo>
                  <a:lnTo>
                    <a:pt x="315" y="245"/>
                  </a:lnTo>
                  <a:lnTo>
                    <a:pt x="314" y="245"/>
                  </a:lnTo>
                  <a:lnTo>
                    <a:pt x="314" y="245"/>
                  </a:lnTo>
                  <a:lnTo>
                    <a:pt x="314" y="245"/>
                  </a:lnTo>
                  <a:lnTo>
                    <a:pt x="313" y="245"/>
                  </a:lnTo>
                  <a:lnTo>
                    <a:pt x="311" y="245"/>
                  </a:lnTo>
                  <a:lnTo>
                    <a:pt x="311" y="245"/>
                  </a:lnTo>
                  <a:lnTo>
                    <a:pt x="310" y="247"/>
                  </a:lnTo>
                  <a:lnTo>
                    <a:pt x="310" y="247"/>
                  </a:lnTo>
                  <a:lnTo>
                    <a:pt x="310" y="248"/>
                  </a:lnTo>
                  <a:lnTo>
                    <a:pt x="310" y="248"/>
                  </a:lnTo>
                  <a:lnTo>
                    <a:pt x="307" y="248"/>
                  </a:lnTo>
                  <a:lnTo>
                    <a:pt x="307" y="249"/>
                  </a:lnTo>
                  <a:lnTo>
                    <a:pt x="309" y="249"/>
                  </a:lnTo>
                  <a:lnTo>
                    <a:pt x="310" y="251"/>
                  </a:lnTo>
                  <a:close/>
                  <a:moveTo>
                    <a:pt x="307" y="255"/>
                  </a:moveTo>
                  <a:lnTo>
                    <a:pt x="307" y="254"/>
                  </a:lnTo>
                  <a:lnTo>
                    <a:pt x="307" y="252"/>
                  </a:lnTo>
                  <a:lnTo>
                    <a:pt x="307" y="251"/>
                  </a:lnTo>
                  <a:lnTo>
                    <a:pt x="306" y="251"/>
                  </a:lnTo>
                  <a:lnTo>
                    <a:pt x="306" y="251"/>
                  </a:lnTo>
                  <a:lnTo>
                    <a:pt x="304" y="249"/>
                  </a:lnTo>
                  <a:lnTo>
                    <a:pt x="303" y="251"/>
                  </a:lnTo>
                  <a:lnTo>
                    <a:pt x="303" y="251"/>
                  </a:lnTo>
                  <a:lnTo>
                    <a:pt x="302" y="249"/>
                  </a:lnTo>
                  <a:lnTo>
                    <a:pt x="300" y="249"/>
                  </a:lnTo>
                  <a:lnTo>
                    <a:pt x="300" y="249"/>
                  </a:lnTo>
                  <a:lnTo>
                    <a:pt x="300" y="251"/>
                  </a:lnTo>
                  <a:lnTo>
                    <a:pt x="299" y="251"/>
                  </a:lnTo>
                  <a:lnTo>
                    <a:pt x="298" y="251"/>
                  </a:lnTo>
                  <a:lnTo>
                    <a:pt x="298" y="252"/>
                  </a:lnTo>
                  <a:lnTo>
                    <a:pt x="299" y="252"/>
                  </a:lnTo>
                  <a:lnTo>
                    <a:pt x="300" y="254"/>
                  </a:lnTo>
                  <a:lnTo>
                    <a:pt x="299" y="254"/>
                  </a:lnTo>
                  <a:lnTo>
                    <a:pt x="296" y="254"/>
                  </a:lnTo>
                  <a:lnTo>
                    <a:pt x="295" y="254"/>
                  </a:lnTo>
                  <a:lnTo>
                    <a:pt x="295" y="255"/>
                  </a:lnTo>
                  <a:lnTo>
                    <a:pt x="295" y="256"/>
                  </a:lnTo>
                  <a:lnTo>
                    <a:pt x="295" y="258"/>
                  </a:lnTo>
                  <a:lnTo>
                    <a:pt x="295" y="259"/>
                  </a:lnTo>
                  <a:lnTo>
                    <a:pt x="294" y="259"/>
                  </a:lnTo>
                  <a:lnTo>
                    <a:pt x="294" y="259"/>
                  </a:lnTo>
                  <a:lnTo>
                    <a:pt x="294" y="260"/>
                  </a:lnTo>
                  <a:lnTo>
                    <a:pt x="295" y="260"/>
                  </a:lnTo>
                  <a:lnTo>
                    <a:pt x="296" y="260"/>
                  </a:lnTo>
                  <a:lnTo>
                    <a:pt x="296" y="262"/>
                  </a:lnTo>
                  <a:lnTo>
                    <a:pt x="298" y="260"/>
                  </a:lnTo>
                  <a:lnTo>
                    <a:pt x="299" y="259"/>
                  </a:lnTo>
                  <a:lnTo>
                    <a:pt x="300" y="258"/>
                  </a:lnTo>
                  <a:lnTo>
                    <a:pt x="302" y="258"/>
                  </a:lnTo>
                  <a:lnTo>
                    <a:pt x="304" y="258"/>
                  </a:lnTo>
                  <a:lnTo>
                    <a:pt x="306" y="258"/>
                  </a:lnTo>
                  <a:lnTo>
                    <a:pt x="306" y="256"/>
                  </a:lnTo>
                  <a:lnTo>
                    <a:pt x="306" y="255"/>
                  </a:lnTo>
                  <a:lnTo>
                    <a:pt x="307" y="255"/>
                  </a:lnTo>
                  <a:close/>
                  <a:moveTo>
                    <a:pt x="311" y="11"/>
                  </a:moveTo>
                  <a:lnTo>
                    <a:pt x="317" y="11"/>
                  </a:lnTo>
                  <a:lnTo>
                    <a:pt x="315" y="13"/>
                  </a:lnTo>
                  <a:lnTo>
                    <a:pt x="314" y="13"/>
                  </a:lnTo>
                  <a:lnTo>
                    <a:pt x="310" y="14"/>
                  </a:lnTo>
                  <a:lnTo>
                    <a:pt x="310" y="15"/>
                  </a:lnTo>
                  <a:lnTo>
                    <a:pt x="310" y="15"/>
                  </a:lnTo>
                  <a:lnTo>
                    <a:pt x="311" y="17"/>
                  </a:lnTo>
                  <a:lnTo>
                    <a:pt x="315" y="18"/>
                  </a:lnTo>
                  <a:lnTo>
                    <a:pt x="318" y="20"/>
                  </a:lnTo>
                  <a:lnTo>
                    <a:pt x="322" y="20"/>
                  </a:lnTo>
                  <a:lnTo>
                    <a:pt x="325" y="20"/>
                  </a:lnTo>
                  <a:lnTo>
                    <a:pt x="329" y="20"/>
                  </a:lnTo>
                  <a:lnTo>
                    <a:pt x="330" y="18"/>
                  </a:lnTo>
                  <a:lnTo>
                    <a:pt x="334" y="18"/>
                  </a:lnTo>
                  <a:lnTo>
                    <a:pt x="338" y="18"/>
                  </a:lnTo>
                  <a:lnTo>
                    <a:pt x="337" y="20"/>
                  </a:lnTo>
                  <a:lnTo>
                    <a:pt x="336" y="21"/>
                  </a:lnTo>
                  <a:lnTo>
                    <a:pt x="334" y="22"/>
                  </a:lnTo>
                  <a:lnTo>
                    <a:pt x="332" y="22"/>
                  </a:lnTo>
                  <a:lnTo>
                    <a:pt x="329" y="22"/>
                  </a:lnTo>
                  <a:lnTo>
                    <a:pt x="328" y="22"/>
                  </a:lnTo>
                  <a:lnTo>
                    <a:pt x="326" y="22"/>
                  </a:lnTo>
                  <a:lnTo>
                    <a:pt x="326" y="22"/>
                  </a:lnTo>
                  <a:lnTo>
                    <a:pt x="329" y="25"/>
                  </a:lnTo>
                  <a:lnTo>
                    <a:pt x="330" y="25"/>
                  </a:lnTo>
                  <a:lnTo>
                    <a:pt x="334" y="26"/>
                  </a:lnTo>
                  <a:lnTo>
                    <a:pt x="338" y="26"/>
                  </a:lnTo>
                  <a:lnTo>
                    <a:pt x="338" y="28"/>
                  </a:lnTo>
                  <a:lnTo>
                    <a:pt x="340" y="28"/>
                  </a:lnTo>
                  <a:lnTo>
                    <a:pt x="351" y="28"/>
                  </a:lnTo>
                  <a:lnTo>
                    <a:pt x="362" y="28"/>
                  </a:lnTo>
                  <a:lnTo>
                    <a:pt x="360" y="29"/>
                  </a:lnTo>
                  <a:lnTo>
                    <a:pt x="362" y="32"/>
                  </a:lnTo>
                  <a:lnTo>
                    <a:pt x="363" y="32"/>
                  </a:lnTo>
                  <a:lnTo>
                    <a:pt x="372" y="33"/>
                  </a:lnTo>
                  <a:lnTo>
                    <a:pt x="374" y="33"/>
                  </a:lnTo>
                  <a:lnTo>
                    <a:pt x="376" y="33"/>
                  </a:lnTo>
                  <a:lnTo>
                    <a:pt x="378" y="32"/>
                  </a:lnTo>
                  <a:lnTo>
                    <a:pt x="379" y="30"/>
                  </a:lnTo>
                  <a:lnTo>
                    <a:pt x="383" y="29"/>
                  </a:lnTo>
                  <a:lnTo>
                    <a:pt x="385" y="29"/>
                  </a:lnTo>
                  <a:lnTo>
                    <a:pt x="387" y="29"/>
                  </a:lnTo>
                  <a:lnTo>
                    <a:pt x="389" y="29"/>
                  </a:lnTo>
                  <a:lnTo>
                    <a:pt x="393" y="28"/>
                  </a:lnTo>
                  <a:lnTo>
                    <a:pt x="394" y="26"/>
                  </a:lnTo>
                  <a:lnTo>
                    <a:pt x="397" y="24"/>
                  </a:lnTo>
                  <a:lnTo>
                    <a:pt x="397" y="22"/>
                  </a:lnTo>
                  <a:lnTo>
                    <a:pt x="400" y="21"/>
                  </a:lnTo>
                  <a:lnTo>
                    <a:pt x="409" y="15"/>
                  </a:lnTo>
                  <a:lnTo>
                    <a:pt x="410" y="14"/>
                  </a:lnTo>
                  <a:lnTo>
                    <a:pt x="410" y="11"/>
                  </a:lnTo>
                  <a:lnTo>
                    <a:pt x="409" y="9"/>
                  </a:lnTo>
                  <a:lnTo>
                    <a:pt x="408" y="9"/>
                  </a:lnTo>
                  <a:lnTo>
                    <a:pt x="402" y="7"/>
                  </a:lnTo>
                  <a:lnTo>
                    <a:pt x="395" y="7"/>
                  </a:lnTo>
                  <a:lnTo>
                    <a:pt x="394" y="7"/>
                  </a:lnTo>
                  <a:lnTo>
                    <a:pt x="394" y="7"/>
                  </a:lnTo>
                  <a:lnTo>
                    <a:pt x="391" y="6"/>
                  </a:lnTo>
                  <a:lnTo>
                    <a:pt x="385" y="5"/>
                  </a:lnTo>
                  <a:lnTo>
                    <a:pt x="383" y="5"/>
                  </a:lnTo>
                  <a:lnTo>
                    <a:pt x="383" y="5"/>
                  </a:lnTo>
                  <a:lnTo>
                    <a:pt x="382" y="5"/>
                  </a:lnTo>
                  <a:lnTo>
                    <a:pt x="381" y="5"/>
                  </a:lnTo>
                  <a:lnTo>
                    <a:pt x="379" y="3"/>
                  </a:lnTo>
                  <a:lnTo>
                    <a:pt x="378" y="3"/>
                  </a:lnTo>
                  <a:lnTo>
                    <a:pt x="378" y="3"/>
                  </a:lnTo>
                  <a:lnTo>
                    <a:pt x="378" y="5"/>
                  </a:lnTo>
                  <a:lnTo>
                    <a:pt x="376" y="5"/>
                  </a:lnTo>
                  <a:lnTo>
                    <a:pt x="374" y="5"/>
                  </a:lnTo>
                  <a:lnTo>
                    <a:pt x="372" y="6"/>
                  </a:lnTo>
                  <a:lnTo>
                    <a:pt x="371" y="7"/>
                  </a:lnTo>
                  <a:lnTo>
                    <a:pt x="367" y="7"/>
                  </a:lnTo>
                  <a:lnTo>
                    <a:pt x="364" y="7"/>
                  </a:lnTo>
                  <a:lnTo>
                    <a:pt x="366" y="5"/>
                  </a:lnTo>
                  <a:lnTo>
                    <a:pt x="366" y="2"/>
                  </a:lnTo>
                  <a:lnTo>
                    <a:pt x="367" y="2"/>
                  </a:lnTo>
                  <a:lnTo>
                    <a:pt x="366" y="0"/>
                  </a:lnTo>
                  <a:lnTo>
                    <a:pt x="363" y="0"/>
                  </a:lnTo>
                  <a:lnTo>
                    <a:pt x="362" y="0"/>
                  </a:lnTo>
                  <a:lnTo>
                    <a:pt x="362" y="0"/>
                  </a:lnTo>
                  <a:lnTo>
                    <a:pt x="360" y="2"/>
                  </a:lnTo>
                  <a:lnTo>
                    <a:pt x="359" y="2"/>
                  </a:lnTo>
                  <a:lnTo>
                    <a:pt x="357" y="2"/>
                  </a:lnTo>
                  <a:lnTo>
                    <a:pt x="357" y="3"/>
                  </a:lnTo>
                  <a:lnTo>
                    <a:pt x="357" y="5"/>
                  </a:lnTo>
                  <a:lnTo>
                    <a:pt x="357" y="7"/>
                  </a:lnTo>
                  <a:lnTo>
                    <a:pt x="356" y="10"/>
                  </a:lnTo>
                  <a:lnTo>
                    <a:pt x="355" y="11"/>
                  </a:lnTo>
                  <a:lnTo>
                    <a:pt x="355" y="11"/>
                  </a:lnTo>
                  <a:lnTo>
                    <a:pt x="351" y="9"/>
                  </a:lnTo>
                  <a:lnTo>
                    <a:pt x="349" y="9"/>
                  </a:lnTo>
                  <a:lnTo>
                    <a:pt x="348" y="9"/>
                  </a:lnTo>
                  <a:lnTo>
                    <a:pt x="348" y="7"/>
                  </a:lnTo>
                  <a:lnTo>
                    <a:pt x="347" y="6"/>
                  </a:lnTo>
                  <a:lnTo>
                    <a:pt x="341" y="6"/>
                  </a:lnTo>
                  <a:lnTo>
                    <a:pt x="340" y="6"/>
                  </a:lnTo>
                  <a:lnTo>
                    <a:pt x="337" y="5"/>
                  </a:lnTo>
                  <a:lnTo>
                    <a:pt x="334" y="3"/>
                  </a:lnTo>
                  <a:lnTo>
                    <a:pt x="333" y="2"/>
                  </a:lnTo>
                  <a:lnTo>
                    <a:pt x="330" y="0"/>
                  </a:lnTo>
                  <a:lnTo>
                    <a:pt x="328" y="0"/>
                  </a:lnTo>
                  <a:lnTo>
                    <a:pt x="326" y="0"/>
                  </a:lnTo>
                  <a:lnTo>
                    <a:pt x="325" y="0"/>
                  </a:lnTo>
                  <a:lnTo>
                    <a:pt x="326" y="2"/>
                  </a:lnTo>
                  <a:lnTo>
                    <a:pt x="326" y="3"/>
                  </a:lnTo>
                  <a:lnTo>
                    <a:pt x="328" y="3"/>
                  </a:lnTo>
                  <a:lnTo>
                    <a:pt x="328" y="5"/>
                  </a:lnTo>
                  <a:lnTo>
                    <a:pt x="326" y="6"/>
                  </a:lnTo>
                  <a:lnTo>
                    <a:pt x="325" y="6"/>
                  </a:lnTo>
                  <a:lnTo>
                    <a:pt x="322" y="5"/>
                  </a:lnTo>
                  <a:lnTo>
                    <a:pt x="321" y="3"/>
                  </a:lnTo>
                  <a:lnTo>
                    <a:pt x="321" y="3"/>
                  </a:lnTo>
                  <a:lnTo>
                    <a:pt x="319" y="5"/>
                  </a:lnTo>
                  <a:lnTo>
                    <a:pt x="321" y="6"/>
                  </a:lnTo>
                  <a:lnTo>
                    <a:pt x="322" y="7"/>
                  </a:lnTo>
                  <a:lnTo>
                    <a:pt x="323" y="9"/>
                  </a:lnTo>
                  <a:lnTo>
                    <a:pt x="322" y="9"/>
                  </a:lnTo>
                  <a:lnTo>
                    <a:pt x="319" y="9"/>
                  </a:lnTo>
                  <a:lnTo>
                    <a:pt x="318" y="7"/>
                  </a:lnTo>
                  <a:lnTo>
                    <a:pt x="315" y="7"/>
                  </a:lnTo>
                  <a:lnTo>
                    <a:pt x="307" y="7"/>
                  </a:lnTo>
                  <a:lnTo>
                    <a:pt x="306" y="9"/>
                  </a:lnTo>
                  <a:lnTo>
                    <a:pt x="309" y="10"/>
                  </a:lnTo>
                  <a:lnTo>
                    <a:pt x="311" y="11"/>
                  </a:lnTo>
                  <a:close/>
                  <a:moveTo>
                    <a:pt x="269" y="266"/>
                  </a:moveTo>
                  <a:lnTo>
                    <a:pt x="269" y="264"/>
                  </a:lnTo>
                  <a:lnTo>
                    <a:pt x="268" y="264"/>
                  </a:lnTo>
                  <a:lnTo>
                    <a:pt x="266" y="266"/>
                  </a:lnTo>
                  <a:lnTo>
                    <a:pt x="265" y="267"/>
                  </a:lnTo>
                  <a:lnTo>
                    <a:pt x="266" y="269"/>
                  </a:lnTo>
                  <a:lnTo>
                    <a:pt x="268" y="269"/>
                  </a:lnTo>
                  <a:lnTo>
                    <a:pt x="268" y="269"/>
                  </a:lnTo>
                  <a:lnTo>
                    <a:pt x="270" y="267"/>
                  </a:lnTo>
                  <a:lnTo>
                    <a:pt x="270" y="269"/>
                  </a:lnTo>
                  <a:lnTo>
                    <a:pt x="270" y="269"/>
                  </a:lnTo>
                  <a:lnTo>
                    <a:pt x="272" y="269"/>
                  </a:lnTo>
                  <a:lnTo>
                    <a:pt x="273" y="269"/>
                  </a:lnTo>
                  <a:lnTo>
                    <a:pt x="276" y="269"/>
                  </a:lnTo>
                  <a:lnTo>
                    <a:pt x="277" y="267"/>
                  </a:lnTo>
                  <a:lnTo>
                    <a:pt x="277" y="266"/>
                  </a:lnTo>
                  <a:lnTo>
                    <a:pt x="277" y="264"/>
                  </a:lnTo>
                  <a:lnTo>
                    <a:pt x="275" y="263"/>
                  </a:lnTo>
                  <a:lnTo>
                    <a:pt x="275" y="262"/>
                  </a:lnTo>
                  <a:lnTo>
                    <a:pt x="275" y="262"/>
                  </a:lnTo>
                  <a:lnTo>
                    <a:pt x="275" y="262"/>
                  </a:lnTo>
                  <a:lnTo>
                    <a:pt x="273" y="262"/>
                  </a:lnTo>
                  <a:lnTo>
                    <a:pt x="273" y="263"/>
                  </a:lnTo>
                  <a:lnTo>
                    <a:pt x="272" y="263"/>
                  </a:lnTo>
                  <a:lnTo>
                    <a:pt x="270" y="263"/>
                  </a:lnTo>
                  <a:lnTo>
                    <a:pt x="270" y="264"/>
                  </a:lnTo>
                  <a:lnTo>
                    <a:pt x="270" y="266"/>
                  </a:lnTo>
                  <a:lnTo>
                    <a:pt x="269" y="266"/>
                  </a:lnTo>
                  <a:close/>
                  <a:moveTo>
                    <a:pt x="315" y="5"/>
                  </a:moveTo>
                  <a:lnTo>
                    <a:pt x="313" y="3"/>
                  </a:lnTo>
                  <a:lnTo>
                    <a:pt x="310" y="3"/>
                  </a:lnTo>
                  <a:lnTo>
                    <a:pt x="309" y="3"/>
                  </a:lnTo>
                  <a:lnTo>
                    <a:pt x="309" y="5"/>
                  </a:lnTo>
                  <a:lnTo>
                    <a:pt x="313" y="6"/>
                  </a:lnTo>
                  <a:lnTo>
                    <a:pt x="315" y="5"/>
                  </a:lnTo>
                  <a:close/>
                  <a:moveTo>
                    <a:pt x="425" y="41"/>
                  </a:moveTo>
                  <a:lnTo>
                    <a:pt x="429" y="41"/>
                  </a:lnTo>
                  <a:lnTo>
                    <a:pt x="435" y="41"/>
                  </a:lnTo>
                  <a:lnTo>
                    <a:pt x="439" y="40"/>
                  </a:lnTo>
                  <a:lnTo>
                    <a:pt x="439" y="40"/>
                  </a:lnTo>
                  <a:lnTo>
                    <a:pt x="435" y="40"/>
                  </a:lnTo>
                  <a:lnTo>
                    <a:pt x="432" y="40"/>
                  </a:lnTo>
                  <a:lnTo>
                    <a:pt x="429" y="39"/>
                  </a:lnTo>
                  <a:lnTo>
                    <a:pt x="425" y="39"/>
                  </a:lnTo>
                  <a:lnTo>
                    <a:pt x="424" y="39"/>
                  </a:lnTo>
                  <a:lnTo>
                    <a:pt x="424" y="40"/>
                  </a:lnTo>
                  <a:lnTo>
                    <a:pt x="421" y="40"/>
                  </a:lnTo>
                  <a:lnTo>
                    <a:pt x="419" y="41"/>
                  </a:lnTo>
                  <a:lnTo>
                    <a:pt x="420" y="43"/>
                  </a:lnTo>
                  <a:lnTo>
                    <a:pt x="425" y="41"/>
                  </a:lnTo>
                  <a:close/>
                  <a:moveTo>
                    <a:pt x="372" y="226"/>
                  </a:moveTo>
                  <a:lnTo>
                    <a:pt x="372" y="226"/>
                  </a:lnTo>
                  <a:lnTo>
                    <a:pt x="372" y="226"/>
                  </a:lnTo>
                  <a:lnTo>
                    <a:pt x="371" y="226"/>
                  </a:lnTo>
                  <a:lnTo>
                    <a:pt x="371" y="228"/>
                  </a:lnTo>
                  <a:lnTo>
                    <a:pt x="371" y="229"/>
                  </a:lnTo>
                  <a:lnTo>
                    <a:pt x="371" y="229"/>
                  </a:lnTo>
                  <a:lnTo>
                    <a:pt x="372" y="230"/>
                  </a:lnTo>
                  <a:lnTo>
                    <a:pt x="375" y="229"/>
                  </a:lnTo>
                  <a:lnTo>
                    <a:pt x="375" y="228"/>
                  </a:lnTo>
                  <a:lnTo>
                    <a:pt x="374" y="226"/>
                  </a:lnTo>
                  <a:lnTo>
                    <a:pt x="372" y="226"/>
                  </a:lnTo>
                  <a:close/>
                  <a:moveTo>
                    <a:pt x="385" y="68"/>
                  </a:moveTo>
                  <a:lnTo>
                    <a:pt x="381" y="67"/>
                  </a:lnTo>
                  <a:lnTo>
                    <a:pt x="378" y="66"/>
                  </a:lnTo>
                  <a:lnTo>
                    <a:pt x="374" y="66"/>
                  </a:lnTo>
                  <a:lnTo>
                    <a:pt x="371" y="66"/>
                  </a:lnTo>
                  <a:lnTo>
                    <a:pt x="367" y="64"/>
                  </a:lnTo>
                  <a:lnTo>
                    <a:pt x="364" y="63"/>
                  </a:lnTo>
                  <a:lnTo>
                    <a:pt x="366" y="60"/>
                  </a:lnTo>
                  <a:lnTo>
                    <a:pt x="367" y="60"/>
                  </a:lnTo>
                  <a:lnTo>
                    <a:pt x="368" y="59"/>
                  </a:lnTo>
                  <a:lnTo>
                    <a:pt x="367" y="58"/>
                  </a:lnTo>
                  <a:lnTo>
                    <a:pt x="364" y="58"/>
                  </a:lnTo>
                  <a:lnTo>
                    <a:pt x="363" y="56"/>
                  </a:lnTo>
                  <a:lnTo>
                    <a:pt x="360" y="56"/>
                  </a:lnTo>
                  <a:lnTo>
                    <a:pt x="357" y="58"/>
                  </a:lnTo>
                  <a:lnTo>
                    <a:pt x="356" y="58"/>
                  </a:lnTo>
                  <a:lnTo>
                    <a:pt x="355" y="52"/>
                  </a:lnTo>
                  <a:lnTo>
                    <a:pt x="352" y="48"/>
                  </a:lnTo>
                  <a:lnTo>
                    <a:pt x="349" y="48"/>
                  </a:lnTo>
                  <a:lnTo>
                    <a:pt x="348" y="48"/>
                  </a:lnTo>
                  <a:lnTo>
                    <a:pt x="345" y="48"/>
                  </a:lnTo>
                  <a:lnTo>
                    <a:pt x="341" y="49"/>
                  </a:lnTo>
                  <a:lnTo>
                    <a:pt x="333" y="49"/>
                  </a:lnTo>
                  <a:lnTo>
                    <a:pt x="332" y="51"/>
                  </a:lnTo>
                  <a:lnTo>
                    <a:pt x="333" y="52"/>
                  </a:lnTo>
                  <a:lnTo>
                    <a:pt x="336" y="52"/>
                  </a:lnTo>
                  <a:lnTo>
                    <a:pt x="336" y="55"/>
                  </a:lnTo>
                  <a:lnTo>
                    <a:pt x="338" y="56"/>
                  </a:lnTo>
                  <a:lnTo>
                    <a:pt x="338" y="59"/>
                  </a:lnTo>
                  <a:lnTo>
                    <a:pt x="341" y="62"/>
                  </a:lnTo>
                  <a:lnTo>
                    <a:pt x="342" y="63"/>
                  </a:lnTo>
                  <a:lnTo>
                    <a:pt x="348" y="64"/>
                  </a:lnTo>
                  <a:lnTo>
                    <a:pt x="348" y="64"/>
                  </a:lnTo>
                  <a:lnTo>
                    <a:pt x="345" y="67"/>
                  </a:lnTo>
                  <a:lnTo>
                    <a:pt x="344" y="68"/>
                  </a:lnTo>
                  <a:lnTo>
                    <a:pt x="344" y="70"/>
                  </a:lnTo>
                  <a:lnTo>
                    <a:pt x="342" y="73"/>
                  </a:lnTo>
                  <a:lnTo>
                    <a:pt x="340" y="74"/>
                  </a:lnTo>
                  <a:lnTo>
                    <a:pt x="340" y="77"/>
                  </a:lnTo>
                  <a:lnTo>
                    <a:pt x="341" y="77"/>
                  </a:lnTo>
                  <a:lnTo>
                    <a:pt x="351" y="75"/>
                  </a:lnTo>
                  <a:lnTo>
                    <a:pt x="352" y="75"/>
                  </a:lnTo>
                  <a:lnTo>
                    <a:pt x="355" y="74"/>
                  </a:lnTo>
                  <a:lnTo>
                    <a:pt x="356" y="74"/>
                  </a:lnTo>
                  <a:lnTo>
                    <a:pt x="357" y="74"/>
                  </a:lnTo>
                  <a:lnTo>
                    <a:pt x="359" y="74"/>
                  </a:lnTo>
                  <a:lnTo>
                    <a:pt x="360" y="74"/>
                  </a:lnTo>
                  <a:lnTo>
                    <a:pt x="360" y="74"/>
                  </a:lnTo>
                  <a:lnTo>
                    <a:pt x="360" y="75"/>
                  </a:lnTo>
                  <a:lnTo>
                    <a:pt x="357" y="77"/>
                  </a:lnTo>
                  <a:lnTo>
                    <a:pt x="357" y="78"/>
                  </a:lnTo>
                  <a:lnTo>
                    <a:pt x="357" y="79"/>
                  </a:lnTo>
                  <a:lnTo>
                    <a:pt x="357" y="79"/>
                  </a:lnTo>
                  <a:lnTo>
                    <a:pt x="359" y="81"/>
                  </a:lnTo>
                  <a:lnTo>
                    <a:pt x="362" y="81"/>
                  </a:lnTo>
                  <a:lnTo>
                    <a:pt x="363" y="79"/>
                  </a:lnTo>
                  <a:lnTo>
                    <a:pt x="363" y="78"/>
                  </a:lnTo>
                  <a:lnTo>
                    <a:pt x="364" y="78"/>
                  </a:lnTo>
                  <a:lnTo>
                    <a:pt x="368" y="78"/>
                  </a:lnTo>
                  <a:lnTo>
                    <a:pt x="370" y="78"/>
                  </a:lnTo>
                  <a:lnTo>
                    <a:pt x="371" y="75"/>
                  </a:lnTo>
                  <a:lnTo>
                    <a:pt x="372" y="75"/>
                  </a:lnTo>
                  <a:lnTo>
                    <a:pt x="374" y="74"/>
                  </a:lnTo>
                  <a:lnTo>
                    <a:pt x="375" y="71"/>
                  </a:lnTo>
                  <a:lnTo>
                    <a:pt x="376" y="71"/>
                  </a:lnTo>
                  <a:lnTo>
                    <a:pt x="385" y="68"/>
                  </a:lnTo>
                  <a:close/>
                  <a:moveTo>
                    <a:pt x="395" y="218"/>
                  </a:moveTo>
                  <a:lnTo>
                    <a:pt x="393" y="218"/>
                  </a:lnTo>
                  <a:lnTo>
                    <a:pt x="391" y="218"/>
                  </a:lnTo>
                  <a:lnTo>
                    <a:pt x="390" y="220"/>
                  </a:lnTo>
                  <a:lnTo>
                    <a:pt x="390" y="220"/>
                  </a:lnTo>
                  <a:lnTo>
                    <a:pt x="391" y="221"/>
                  </a:lnTo>
                  <a:lnTo>
                    <a:pt x="393" y="221"/>
                  </a:lnTo>
                  <a:lnTo>
                    <a:pt x="394" y="222"/>
                  </a:lnTo>
                  <a:lnTo>
                    <a:pt x="395" y="221"/>
                  </a:lnTo>
                  <a:lnTo>
                    <a:pt x="397" y="221"/>
                  </a:lnTo>
                  <a:lnTo>
                    <a:pt x="398" y="221"/>
                  </a:lnTo>
                  <a:lnTo>
                    <a:pt x="400" y="220"/>
                  </a:lnTo>
                  <a:lnTo>
                    <a:pt x="398" y="220"/>
                  </a:lnTo>
                  <a:lnTo>
                    <a:pt x="397" y="218"/>
                  </a:lnTo>
                  <a:lnTo>
                    <a:pt x="395" y="218"/>
                  </a:lnTo>
                  <a:close/>
                  <a:moveTo>
                    <a:pt x="402" y="43"/>
                  </a:moveTo>
                  <a:lnTo>
                    <a:pt x="402" y="44"/>
                  </a:lnTo>
                  <a:lnTo>
                    <a:pt x="402" y="45"/>
                  </a:lnTo>
                  <a:lnTo>
                    <a:pt x="405" y="47"/>
                  </a:lnTo>
                  <a:lnTo>
                    <a:pt x="408" y="47"/>
                  </a:lnTo>
                  <a:lnTo>
                    <a:pt x="409" y="45"/>
                  </a:lnTo>
                  <a:lnTo>
                    <a:pt x="406" y="45"/>
                  </a:lnTo>
                  <a:lnTo>
                    <a:pt x="404" y="43"/>
                  </a:lnTo>
                  <a:lnTo>
                    <a:pt x="402" y="43"/>
                  </a:lnTo>
                  <a:close/>
                  <a:moveTo>
                    <a:pt x="326" y="237"/>
                  </a:moveTo>
                  <a:lnTo>
                    <a:pt x="326" y="239"/>
                  </a:lnTo>
                  <a:lnTo>
                    <a:pt x="328" y="240"/>
                  </a:lnTo>
                  <a:lnTo>
                    <a:pt x="328" y="240"/>
                  </a:lnTo>
                  <a:lnTo>
                    <a:pt x="329" y="240"/>
                  </a:lnTo>
                  <a:lnTo>
                    <a:pt x="330" y="239"/>
                  </a:lnTo>
                  <a:lnTo>
                    <a:pt x="330" y="239"/>
                  </a:lnTo>
                  <a:lnTo>
                    <a:pt x="329" y="239"/>
                  </a:lnTo>
                  <a:lnTo>
                    <a:pt x="329" y="237"/>
                  </a:lnTo>
                  <a:lnTo>
                    <a:pt x="328" y="237"/>
                  </a:lnTo>
                  <a:lnTo>
                    <a:pt x="328" y="237"/>
                  </a:lnTo>
                  <a:lnTo>
                    <a:pt x="326" y="237"/>
                  </a:lnTo>
                  <a:lnTo>
                    <a:pt x="326" y="236"/>
                  </a:lnTo>
                  <a:lnTo>
                    <a:pt x="325" y="236"/>
                  </a:lnTo>
                  <a:lnTo>
                    <a:pt x="325" y="237"/>
                  </a:lnTo>
                  <a:lnTo>
                    <a:pt x="326" y="237"/>
                  </a:lnTo>
                  <a:close/>
                  <a:moveTo>
                    <a:pt x="159" y="407"/>
                  </a:moveTo>
                  <a:lnTo>
                    <a:pt x="159" y="406"/>
                  </a:lnTo>
                  <a:lnTo>
                    <a:pt x="158" y="406"/>
                  </a:lnTo>
                  <a:lnTo>
                    <a:pt x="158" y="406"/>
                  </a:lnTo>
                  <a:lnTo>
                    <a:pt x="158" y="407"/>
                  </a:lnTo>
                  <a:lnTo>
                    <a:pt x="158" y="409"/>
                  </a:lnTo>
                  <a:lnTo>
                    <a:pt x="159" y="407"/>
                  </a:lnTo>
                  <a:lnTo>
                    <a:pt x="159" y="407"/>
                  </a:lnTo>
                  <a:close/>
                  <a:moveTo>
                    <a:pt x="8" y="218"/>
                  </a:moveTo>
                  <a:lnTo>
                    <a:pt x="7" y="220"/>
                  </a:lnTo>
                  <a:lnTo>
                    <a:pt x="1" y="222"/>
                  </a:lnTo>
                  <a:lnTo>
                    <a:pt x="0" y="224"/>
                  </a:lnTo>
                  <a:lnTo>
                    <a:pt x="0" y="224"/>
                  </a:lnTo>
                  <a:lnTo>
                    <a:pt x="1" y="224"/>
                  </a:lnTo>
                  <a:lnTo>
                    <a:pt x="5" y="222"/>
                  </a:lnTo>
                  <a:lnTo>
                    <a:pt x="10" y="221"/>
                  </a:lnTo>
                  <a:lnTo>
                    <a:pt x="12" y="220"/>
                  </a:lnTo>
                  <a:lnTo>
                    <a:pt x="12" y="218"/>
                  </a:lnTo>
                  <a:lnTo>
                    <a:pt x="12" y="217"/>
                  </a:lnTo>
                  <a:lnTo>
                    <a:pt x="8" y="218"/>
                  </a:lnTo>
                  <a:close/>
                  <a:moveTo>
                    <a:pt x="160" y="420"/>
                  </a:moveTo>
                  <a:lnTo>
                    <a:pt x="159" y="418"/>
                  </a:lnTo>
                  <a:lnTo>
                    <a:pt x="159" y="418"/>
                  </a:lnTo>
                  <a:lnTo>
                    <a:pt x="159" y="420"/>
                  </a:lnTo>
                  <a:lnTo>
                    <a:pt x="159" y="421"/>
                  </a:lnTo>
                  <a:lnTo>
                    <a:pt x="159" y="422"/>
                  </a:lnTo>
                  <a:lnTo>
                    <a:pt x="159" y="422"/>
                  </a:lnTo>
                  <a:lnTo>
                    <a:pt x="159" y="424"/>
                  </a:lnTo>
                  <a:lnTo>
                    <a:pt x="160" y="424"/>
                  </a:lnTo>
                  <a:lnTo>
                    <a:pt x="160" y="421"/>
                  </a:lnTo>
                  <a:lnTo>
                    <a:pt x="160" y="420"/>
                  </a:lnTo>
                  <a:close/>
                  <a:moveTo>
                    <a:pt x="192" y="368"/>
                  </a:moveTo>
                  <a:lnTo>
                    <a:pt x="193" y="368"/>
                  </a:lnTo>
                  <a:lnTo>
                    <a:pt x="194" y="368"/>
                  </a:lnTo>
                  <a:lnTo>
                    <a:pt x="196" y="368"/>
                  </a:lnTo>
                  <a:lnTo>
                    <a:pt x="194" y="366"/>
                  </a:lnTo>
                  <a:lnTo>
                    <a:pt x="194" y="365"/>
                  </a:lnTo>
                  <a:lnTo>
                    <a:pt x="193" y="366"/>
                  </a:lnTo>
                  <a:lnTo>
                    <a:pt x="192" y="366"/>
                  </a:lnTo>
                  <a:lnTo>
                    <a:pt x="192" y="368"/>
                  </a:lnTo>
                  <a:lnTo>
                    <a:pt x="192" y="368"/>
                  </a:lnTo>
                  <a:close/>
                  <a:moveTo>
                    <a:pt x="450" y="230"/>
                  </a:moveTo>
                  <a:lnTo>
                    <a:pt x="447" y="230"/>
                  </a:lnTo>
                  <a:lnTo>
                    <a:pt x="444" y="230"/>
                  </a:lnTo>
                  <a:lnTo>
                    <a:pt x="444" y="229"/>
                  </a:lnTo>
                  <a:lnTo>
                    <a:pt x="446" y="229"/>
                  </a:lnTo>
                  <a:lnTo>
                    <a:pt x="443" y="226"/>
                  </a:lnTo>
                  <a:lnTo>
                    <a:pt x="442" y="226"/>
                  </a:lnTo>
                  <a:lnTo>
                    <a:pt x="440" y="228"/>
                  </a:lnTo>
                  <a:lnTo>
                    <a:pt x="439" y="228"/>
                  </a:lnTo>
                  <a:lnTo>
                    <a:pt x="439" y="228"/>
                  </a:lnTo>
                  <a:lnTo>
                    <a:pt x="439" y="226"/>
                  </a:lnTo>
                  <a:lnTo>
                    <a:pt x="436" y="226"/>
                  </a:lnTo>
                  <a:lnTo>
                    <a:pt x="435" y="225"/>
                  </a:lnTo>
                  <a:lnTo>
                    <a:pt x="434" y="224"/>
                  </a:lnTo>
                  <a:lnTo>
                    <a:pt x="432" y="224"/>
                  </a:lnTo>
                  <a:lnTo>
                    <a:pt x="429" y="224"/>
                  </a:lnTo>
                  <a:lnTo>
                    <a:pt x="428" y="224"/>
                  </a:lnTo>
                  <a:lnTo>
                    <a:pt x="427" y="225"/>
                  </a:lnTo>
                  <a:lnTo>
                    <a:pt x="425" y="229"/>
                  </a:lnTo>
                  <a:lnTo>
                    <a:pt x="425" y="230"/>
                  </a:lnTo>
                  <a:lnTo>
                    <a:pt x="424" y="232"/>
                  </a:lnTo>
                  <a:lnTo>
                    <a:pt x="423" y="233"/>
                  </a:lnTo>
                  <a:lnTo>
                    <a:pt x="423" y="236"/>
                  </a:lnTo>
                  <a:lnTo>
                    <a:pt x="421" y="236"/>
                  </a:lnTo>
                  <a:lnTo>
                    <a:pt x="421" y="234"/>
                  </a:lnTo>
                  <a:lnTo>
                    <a:pt x="423" y="232"/>
                  </a:lnTo>
                  <a:lnTo>
                    <a:pt x="423" y="229"/>
                  </a:lnTo>
                  <a:lnTo>
                    <a:pt x="423" y="228"/>
                  </a:lnTo>
                  <a:lnTo>
                    <a:pt x="423" y="226"/>
                  </a:lnTo>
                  <a:lnTo>
                    <a:pt x="420" y="228"/>
                  </a:lnTo>
                  <a:lnTo>
                    <a:pt x="419" y="228"/>
                  </a:lnTo>
                  <a:lnTo>
                    <a:pt x="420" y="226"/>
                  </a:lnTo>
                  <a:lnTo>
                    <a:pt x="423" y="225"/>
                  </a:lnTo>
                  <a:lnTo>
                    <a:pt x="424" y="224"/>
                  </a:lnTo>
                  <a:lnTo>
                    <a:pt x="424" y="224"/>
                  </a:lnTo>
                  <a:lnTo>
                    <a:pt x="424" y="221"/>
                  </a:lnTo>
                  <a:lnTo>
                    <a:pt x="421" y="220"/>
                  </a:lnTo>
                  <a:lnTo>
                    <a:pt x="417" y="220"/>
                  </a:lnTo>
                  <a:lnTo>
                    <a:pt x="417" y="220"/>
                  </a:lnTo>
                  <a:lnTo>
                    <a:pt x="416" y="218"/>
                  </a:lnTo>
                  <a:lnTo>
                    <a:pt x="412" y="221"/>
                  </a:lnTo>
                  <a:lnTo>
                    <a:pt x="412" y="222"/>
                  </a:lnTo>
                  <a:lnTo>
                    <a:pt x="412" y="222"/>
                  </a:lnTo>
                  <a:lnTo>
                    <a:pt x="415" y="224"/>
                  </a:lnTo>
                  <a:lnTo>
                    <a:pt x="415" y="225"/>
                  </a:lnTo>
                  <a:lnTo>
                    <a:pt x="412" y="225"/>
                  </a:lnTo>
                  <a:lnTo>
                    <a:pt x="410" y="226"/>
                  </a:lnTo>
                  <a:lnTo>
                    <a:pt x="410" y="228"/>
                  </a:lnTo>
                  <a:lnTo>
                    <a:pt x="409" y="229"/>
                  </a:lnTo>
                  <a:lnTo>
                    <a:pt x="409" y="230"/>
                  </a:lnTo>
                  <a:lnTo>
                    <a:pt x="405" y="233"/>
                  </a:lnTo>
                  <a:lnTo>
                    <a:pt x="404" y="233"/>
                  </a:lnTo>
                  <a:lnTo>
                    <a:pt x="404" y="232"/>
                  </a:lnTo>
                  <a:lnTo>
                    <a:pt x="404" y="230"/>
                  </a:lnTo>
                  <a:lnTo>
                    <a:pt x="405" y="230"/>
                  </a:lnTo>
                  <a:lnTo>
                    <a:pt x="405" y="228"/>
                  </a:lnTo>
                  <a:lnTo>
                    <a:pt x="404" y="228"/>
                  </a:lnTo>
                  <a:lnTo>
                    <a:pt x="405" y="226"/>
                  </a:lnTo>
                  <a:lnTo>
                    <a:pt x="405" y="224"/>
                  </a:lnTo>
                  <a:lnTo>
                    <a:pt x="405" y="222"/>
                  </a:lnTo>
                  <a:lnTo>
                    <a:pt x="404" y="222"/>
                  </a:lnTo>
                  <a:lnTo>
                    <a:pt x="400" y="225"/>
                  </a:lnTo>
                  <a:lnTo>
                    <a:pt x="397" y="229"/>
                  </a:lnTo>
                  <a:lnTo>
                    <a:pt x="391" y="234"/>
                  </a:lnTo>
                  <a:lnTo>
                    <a:pt x="391" y="236"/>
                  </a:lnTo>
                  <a:lnTo>
                    <a:pt x="389" y="239"/>
                  </a:lnTo>
                  <a:lnTo>
                    <a:pt x="386" y="239"/>
                  </a:lnTo>
                  <a:lnTo>
                    <a:pt x="386" y="239"/>
                  </a:lnTo>
                  <a:lnTo>
                    <a:pt x="386" y="237"/>
                  </a:lnTo>
                  <a:lnTo>
                    <a:pt x="387" y="234"/>
                  </a:lnTo>
                  <a:lnTo>
                    <a:pt x="389" y="232"/>
                  </a:lnTo>
                  <a:lnTo>
                    <a:pt x="389" y="230"/>
                  </a:lnTo>
                  <a:lnTo>
                    <a:pt x="391" y="228"/>
                  </a:lnTo>
                  <a:lnTo>
                    <a:pt x="394" y="225"/>
                  </a:lnTo>
                  <a:lnTo>
                    <a:pt x="395" y="225"/>
                  </a:lnTo>
                  <a:lnTo>
                    <a:pt x="394" y="224"/>
                  </a:lnTo>
                  <a:lnTo>
                    <a:pt x="394" y="224"/>
                  </a:lnTo>
                  <a:lnTo>
                    <a:pt x="393" y="224"/>
                  </a:lnTo>
                  <a:lnTo>
                    <a:pt x="393" y="222"/>
                  </a:lnTo>
                  <a:lnTo>
                    <a:pt x="391" y="222"/>
                  </a:lnTo>
                  <a:lnTo>
                    <a:pt x="390" y="222"/>
                  </a:lnTo>
                  <a:lnTo>
                    <a:pt x="390" y="224"/>
                  </a:lnTo>
                  <a:lnTo>
                    <a:pt x="389" y="224"/>
                  </a:lnTo>
                  <a:lnTo>
                    <a:pt x="387" y="224"/>
                  </a:lnTo>
                  <a:lnTo>
                    <a:pt x="386" y="222"/>
                  </a:lnTo>
                  <a:lnTo>
                    <a:pt x="385" y="221"/>
                  </a:lnTo>
                  <a:lnTo>
                    <a:pt x="383" y="221"/>
                  </a:lnTo>
                  <a:lnTo>
                    <a:pt x="382" y="221"/>
                  </a:lnTo>
                  <a:lnTo>
                    <a:pt x="379" y="222"/>
                  </a:lnTo>
                  <a:lnTo>
                    <a:pt x="378" y="224"/>
                  </a:lnTo>
                  <a:lnTo>
                    <a:pt x="378" y="225"/>
                  </a:lnTo>
                  <a:lnTo>
                    <a:pt x="379" y="226"/>
                  </a:lnTo>
                  <a:lnTo>
                    <a:pt x="379" y="226"/>
                  </a:lnTo>
                  <a:lnTo>
                    <a:pt x="379" y="226"/>
                  </a:lnTo>
                  <a:lnTo>
                    <a:pt x="378" y="228"/>
                  </a:lnTo>
                  <a:lnTo>
                    <a:pt x="375" y="232"/>
                  </a:lnTo>
                  <a:lnTo>
                    <a:pt x="374" y="232"/>
                  </a:lnTo>
                  <a:lnTo>
                    <a:pt x="371" y="233"/>
                  </a:lnTo>
                  <a:lnTo>
                    <a:pt x="368" y="236"/>
                  </a:lnTo>
                  <a:lnTo>
                    <a:pt x="367" y="237"/>
                  </a:lnTo>
                  <a:lnTo>
                    <a:pt x="367" y="239"/>
                  </a:lnTo>
                  <a:lnTo>
                    <a:pt x="367" y="240"/>
                  </a:lnTo>
                  <a:lnTo>
                    <a:pt x="368" y="241"/>
                  </a:lnTo>
                  <a:lnTo>
                    <a:pt x="367" y="241"/>
                  </a:lnTo>
                  <a:lnTo>
                    <a:pt x="367" y="241"/>
                  </a:lnTo>
                  <a:lnTo>
                    <a:pt x="366" y="240"/>
                  </a:lnTo>
                  <a:lnTo>
                    <a:pt x="364" y="239"/>
                  </a:lnTo>
                  <a:lnTo>
                    <a:pt x="363" y="236"/>
                  </a:lnTo>
                  <a:lnTo>
                    <a:pt x="363" y="234"/>
                  </a:lnTo>
                  <a:lnTo>
                    <a:pt x="362" y="234"/>
                  </a:lnTo>
                  <a:lnTo>
                    <a:pt x="360" y="233"/>
                  </a:lnTo>
                  <a:lnTo>
                    <a:pt x="357" y="234"/>
                  </a:lnTo>
                  <a:lnTo>
                    <a:pt x="356" y="236"/>
                  </a:lnTo>
                  <a:lnTo>
                    <a:pt x="356" y="236"/>
                  </a:lnTo>
                  <a:lnTo>
                    <a:pt x="355" y="234"/>
                  </a:lnTo>
                  <a:lnTo>
                    <a:pt x="352" y="236"/>
                  </a:lnTo>
                  <a:lnTo>
                    <a:pt x="352" y="236"/>
                  </a:lnTo>
                  <a:lnTo>
                    <a:pt x="349" y="236"/>
                  </a:lnTo>
                  <a:lnTo>
                    <a:pt x="347" y="236"/>
                  </a:lnTo>
                  <a:lnTo>
                    <a:pt x="345" y="236"/>
                  </a:lnTo>
                  <a:lnTo>
                    <a:pt x="345" y="237"/>
                  </a:lnTo>
                  <a:lnTo>
                    <a:pt x="345" y="237"/>
                  </a:lnTo>
                  <a:lnTo>
                    <a:pt x="348" y="239"/>
                  </a:lnTo>
                  <a:lnTo>
                    <a:pt x="349" y="240"/>
                  </a:lnTo>
                  <a:lnTo>
                    <a:pt x="351" y="241"/>
                  </a:lnTo>
                  <a:lnTo>
                    <a:pt x="352" y="244"/>
                  </a:lnTo>
                  <a:lnTo>
                    <a:pt x="351" y="245"/>
                  </a:lnTo>
                  <a:lnTo>
                    <a:pt x="349" y="244"/>
                  </a:lnTo>
                  <a:lnTo>
                    <a:pt x="348" y="243"/>
                  </a:lnTo>
                  <a:lnTo>
                    <a:pt x="345" y="241"/>
                  </a:lnTo>
                  <a:lnTo>
                    <a:pt x="344" y="241"/>
                  </a:lnTo>
                  <a:lnTo>
                    <a:pt x="342" y="244"/>
                  </a:lnTo>
                  <a:lnTo>
                    <a:pt x="341" y="244"/>
                  </a:lnTo>
                  <a:lnTo>
                    <a:pt x="340" y="243"/>
                  </a:lnTo>
                  <a:lnTo>
                    <a:pt x="338" y="243"/>
                  </a:lnTo>
                  <a:lnTo>
                    <a:pt x="337" y="243"/>
                  </a:lnTo>
                  <a:lnTo>
                    <a:pt x="336" y="244"/>
                  </a:lnTo>
                  <a:lnTo>
                    <a:pt x="336" y="248"/>
                  </a:lnTo>
                  <a:lnTo>
                    <a:pt x="336" y="248"/>
                  </a:lnTo>
                  <a:lnTo>
                    <a:pt x="337" y="249"/>
                  </a:lnTo>
                  <a:lnTo>
                    <a:pt x="338" y="251"/>
                  </a:lnTo>
                  <a:lnTo>
                    <a:pt x="338" y="251"/>
                  </a:lnTo>
                  <a:lnTo>
                    <a:pt x="334" y="251"/>
                  </a:lnTo>
                  <a:lnTo>
                    <a:pt x="332" y="254"/>
                  </a:lnTo>
                  <a:lnTo>
                    <a:pt x="330" y="255"/>
                  </a:lnTo>
                  <a:lnTo>
                    <a:pt x="330" y="255"/>
                  </a:lnTo>
                  <a:lnTo>
                    <a:pt x="330" y="254"/>
                  </a:lnTo>
                  <a:lnTo>
                    <a:pt x="333" y="251"/>
                  </a:lnTo>
                  <a:lnTo>
                    <a:pt x="333" y="249"/>
                  </a:lnTo>
                  <a:lnTo>
                    <a:pt x="333" y="248"/>
                  </a:lnTo>
                  <a:lnTo>
                    <a:pt x="334" y="244"/>
                  </a:lnTo>
                  <a:lnTo>
                    <a:pt x="333" y="243"/>
                  </a:lnTo>
                  <a:lnTo>
                    <a:pt x="333" y="243"/>
                  </a:lnTo>
                  <a:lnTo>
                    <a:pt x="332" y="243"/>
                  </a:lnTo>
                  <a:lnTo>
                    <a:pt x="332" y="243"/>
                  </a:lnTo>
                  <a:lnTo>
                    <a:pt x="330" y="244"/>
                  </a:lnTo>
                  <a:lnTo>
                    <a:pt x="329" y="245"/>
                  </a:lnTo>
                  <a:lnTo>
                    <a:pt x="328" y="247"/>
                  </a:lnTo>
                  <a:lnTo>
                    <a:pt x="326" y="251"/>
                  </a:lnTo>
                  <a:lnTo>
                    <a:pt x="325" y="252"/>
                  </a:lnTo>
                  <a:lnTo>
                    <a:pt x="325" y="251"/>
                  </a:lnTo>
                  <a:lnTo>
                    <a:pt x="326" y="249"/>
                  </a:lnTo>
                  <a:lnTo>
                    <a:pt x="326" y="245"/>
                  </a:lnTo>
                  <a:lnTo>
                    <a:pt x="326" y="245"/>
                  </a:lnTo>
                  <a:lnTo>
                    <a:pt x="321" y="247"/>
                  </a:lnTo>
                  <a:lnTo>
                    <a:pt x="318" y="248"/>
                  </a:lnTo>
                  <a:lnTo>
                    <a:pt x="318" y="249"/>
                  </a:lnTo>
                  <a:lnTo>
                    <a:pt x="318" y="249"/>
                  </a:lnTo>
                  <a:lnTo>
                    <a:pt x="318" y="249"/>
                  </a:lnTo>
                  <a:lnTo>
                    <a:pt x="317" y="251"/>
                  </a:lnTo>
                  <a:lnTo>
                    <a:pt x="315" y="251"/>
                  </a:lnTo>
                  <a:lnTo>
                    <a:pt x="314" y="251"/>
                  </a:lnTo>
                  <a:lnTo>
                    <a:pt x="314" y="251"/>
                  </a:lnTo>
                  <a:lnTo>
                    <a:pt x="314" y="252"/>
                  </a:lnTo>
                  <a:lnTo>
                    <a:pt x="315" y="254"/>
                  </a:lnTo>
                  <a:lnTo>
                    <a:pt x="317" y="255"/>
                  </a:lnTo>
                  <a:lnTo>
                    <a:pt x="317" y="255"/>
                  </a:lnTo>
                  <a:lnTo>
                    <a:pt x="314" y="255"/>
                  </a:lnTo>
                  <a:lnTo>
                    <a:pt x="313" y="254"/>
                  </a:lnTo>
                  <a:lnTo>
                    <a:pt x="311" y="252"/>
                  </a:lnTo>
                  <a:lnTo>
                    <a:pt x="310" y="252"/>
                  </a:lnTo>
                  <a:lnTo>
                    <a:pt x="310" y="252"/>
                  </a:lnTo>
                  <a:lnTo>
                    <a:pt x="309" y="252"/>
                  </a:lnTo>
                  <a:lnTo>
                    <a:pt x="307" y="255"/>
                  </a:lnTo>
                  <a:lnTo>
                    <a:pt x="307" y="256"/>
                  </a:lnTo>
                  <a:lnTo>
                    <a:pt x="309" y="258"/>
                  </a:lnTo>
                  <a:lnTo>
                    <a:pt x="309" y="258"/>
                  </a:lnTo>
                  <a:lnTo>
                    <a:pt x="303" y="259"/>
                  </a:lnTo>
                  <a:lnTo>
                    <a:pt x="302" y="262"/>
                  </a:lnTo>
                  <a:lnTo>
                    <a:pt x="300" y="263"/>
                  </a:lnTo>
                  <a:lnTo>
                    <a:pt x="300" y="266"/>
                  </a:lnTo>
                  <a:lnTo>
                    <a:pt x="296" y="267"/>
                  </a:lnTo>
                  <a:lnTo>
                    <a:pt x="294" y="267"/>
                  </a:lnTo>
                  <a:lnTo>
                    <a:pt x="291" y="269"/>
                  </a:lnTo>
                  <a:lnTo>
                    <a:pt x="291" y="270"/>
                  </a:lnTo>
                  <a:lnTo>
                    <a:pt x="289" y="271"/>
                  </a:lnTo>
                  <a:lnTo>
                    <a:pt x="289" y="271"/>
                  </a:lnTo>
                  <a:lnTo>
                    <a:pt x="291" y="271"/>
                  </a:lnTo>
                  <a:lnTo>
                    <a:pt x="298" y="273"/>
                  </a:lnTo>
                  <a:lnTo>
                    <a:pt x="300" y="271"/>
                  </a:lnTo>
                  <a:lnTo>
                    <a:pt x="300" y="271"/>
                  </a:lnTo>
                  <a:lnTo>
                    <a:pt x="302" y="273"/>
                  </a:lnTo>
                  <a:lnTo>
                    <a:pt x="302" y="273"/>
                  </a:lnTo>
                  <a:lnTo>
                    <a:pt x="302" y="273"/>
                  </a:lnTo>
                  <a:lnTo>
                    <a:pt x="300" y="273"/>
                  </a:lnTo>
                  <a:lnTo>
                    <a:pt x="299" y="273"/>
                  </a:lnTo>
                  <a:lnTo>
                    <a:pt x="296" y="274"/>
                  </a:lnTo>
                  <a:lnTo>
                    <a:pt x="295" y="274"/>
                  </a:lnTo>
                  <a:lnTo>
                    <a:pt x="294" y="274"/>
                  </a:lnTo>
                  <a:lnTo>
                    <a:pt x="291" y="273"/>
                  </a:lnTo>
                  <a:lnTo>
                    <a:pt x="288" y="274"/>
                  </a:lnTo>
                  <a:lnTo>
                    <a:pt x="287" y="275"/>
                  </a:lnTo>
                  <a:lnTo>
                    <a:pt x="285" y="275"/>
                  </a:lnTo>
                  <a:lnTo>
                    <a:pt x="287" y="278"/>
                  </a:lnTo>
                  <a:lnTo>
                    <a:pt x="288" y="279"/>
                  </a:lnTo>
                  <a:lnTo>
                    <a:pt x="288" y="279"/>
                  </a:lnTo>
                  <a:lnTo>
                    <a:pt x="288" y="279"/>
                  </a:lnTo>
                  <a:lnTo>
                    <a:pt x="288" y="281"/>
                  </a:lnTo>
                  <a:lnTo>
                    <a:pt x="287" y="281"/>
                  </a:lnTo>
                  <a:lnTo>
                    <a:pt x="288" y="283"/>
                  </a:lnTo>
                  <a:lnTo>
                    <a:pt x="287" y="283"/>
                  </a:lnTo>
                  <a:lnTo>
                    <a:pt x="285" y="281"/>
                  </a:lnTo>
                  <a:lnTo>
                    <a:pt x="285" y="277"/>
                  </a:lnTo>
                  <a:lnTo>
                    <a:pt x="284" y="277"/>
                  </a:lnTo>
                  <a:lnTo>
                    <a:pt x="284" y="277"/>
                  </a:lnTo>
                  <a:lnTo>
                    <a:pt x="283" y="278"/>
                  </a:lnTo>
                  <a:lnTo>
                    <a:pt x="280" y="278"/>
                  </a:lnTo>
                  <a:lnTo>
                    <a:pt x="279" y="279"/>
                  </a:lnTo>
                  <a:lnTo>
                    <a:pt x="276" y="279"/>
                  </a:lnTo>
                  <a:lnTo>
                    <a:pt x="276" y="281"/>
                  </a:lnTo>
                  <a:lnTo>
                    <a:pt x="277" y="281"/>
                  </a:lnTo>
                  <a:lnTo>
                    <a:pt x="280" y="281"/>
                  </a:lnTo>
                  <a:lnTo>
                    <a:pt x="280" y="282"/>
                  </a:lnTo>
                  <a:lnTo>
                    <a:pt x="279" y="282"/>
                  </a:lnTo>
                  <a:lnTo>
                    <a:pt x="277" y="282"/>
                  </a:lnTo>
                  <a:lnTo>
                    <a:pt x="276" y="282"/>
                  </a:lnTo>
                  <a:lnTo>
                    <a:pt x="275" y="282"/>
                  </a:lnTo>
                  <a:lnTo>
                    <a:pt x="273" y="282"/>
                  </a:lnTo>
                  <a:lnTo>
                    <a:pt x="270" y="285"/>
                  </a:lnTo>
                  <a:lnTo>
                    <a:pt x="270" y="286"/>
                  </a:lnTo>
                  <a:lnTo>
                    <a:pt x="270" y="288"/>
                  </a:lnTo>
                  <a:lnTo>
                    <a:pt x="270" y="288"/>
                  </a:lnTo>
                  <a:lnTo>
                    <a:pt x="273" y="288"/>
                  </a:lnTo>
                  <a:lnTo>
                    <a:pt x="276" y="286"/>
                  </a:lnTo>
                  <a:lnTo>
                    <a:pt x="277" y="286"/>
                  </a:lnTo>
                  <a:lnTo>
                    <a:pt x="276" y="286"/>
                  </a:lnTo>
                  <a:lnTo>
                    <a:pt x="276" y="288"/>
                  </a:lnTo>
                  <a:lnTo>
                    <a:pt x="276" y="289"/>
                  </a:lnTo>
                  <a:lnTo>
                    <a:pt x="277" y="290"/>
                  </a:lnTo>
                  <a:lnTo>
                    <a:pt x="279" y="290"/>
                  </a:lnTo>
                  <a:lnTo>
                    <a:pt x="280" y="290"/>
                  </a:lnTo>
                  <a:lnTo>
                    <a:pt x="280" y="290"/>
                  </a:lnTo>
                  <a:lnTo>
                    <a:pt x="279" y="292"/>
                  </a:lnTo>
                  <a:lnTo>
                    <a:pt x="280" y="293"/>
                  </a:lnTo>
                  <a:lnTo>
                    <a:pt x="279" y="293"/>
                  </a:lnTo>
                  <a:lnTo>
                    <a:pt x="279" y="292"/>
                  </a:lnTo>
                  <a:lnTo>
                    <a:pt x="277" y="292"/>
                  </a:lnTo>
                  <a:lnTo>
                    <a:pt x="276" y="292"/>
                  </a:lnTo>
                  <a:lnTo>
                    <a:pt x="275" y="290"/>
                  </a:lnTo>
                  <a:lnTo>
                    <a:pt x="272" y="289"/>
                  </a:lnTo>
                  <a:lnTo>
                    <a:pt x="270" y="290"/>
                  </a:lnTo>
                  <a:lnTo>
                    <a:pt x="268" y="293"/>
                  </a:lnTo>
                  <a:lnTo>
                    <a:pt x="268" y="294"/>
                  </a:lnTo>
                  <a:lnTo>
                    <a:pt x="266" y="294"/>
                  </a:lnTo>
                  <a:lnTo>
                    <a:pt x="266" y="296"/>
                  </a:lnTo>
                  <a:lnTo>
                    <a:pt x="266" y="296"/>
                  </a:lnTo>
                  <a:lnTo>
                    <a:pt x="268" y="296"/>
                  </a:lnTo>
                  <a:lnTo>
                    <a:pt x="270" y="296"/>
                  </a:lnTo>
                  <a:lnTo>
                    <a:pt x="276" y="296"/>
                  </a:lnTo>
                  <a:lnTo>
                    <a:pt x="277" y="296"/>
                  </a:lnTo>
                  <a:lnTo>
                    <a:pt x="277" y="297"/>
                  </a:lnTo>
                  <a:lnTo>
                    <a:pt x="270" y="297"/>
                  </a:lnTo>
                  <a:lnTo>
                    <a:pt x="268" y="297"/>
                  </a:lnTo>
                  <a:lnTo>
                    <a:pt x="266" y="297"/>
                  </a:lnTo>
                  <a:lnTo>
                    <a:pt x="265" y="297"/>
                  </a:lnTo>
                  <a:lnTo>
                    <a:pt x="264" y="298"/>
                  </a:lnTo>
                  <a:lnTo>
                    <a:pt x="262" y="298"/>
                  </a:lnTo>
                  <a:lnTo>
                    <a:pt x="262" y="298"/>
                  </a:lnTo>
                  <a:lnTo>
                    <a:pt x="260" y="301"/>
                  </a:lnTo>
                  <a:lnTo>
                    <a:pt x="260" y="301"/>
                  </a:lnTo>
                  <a:lnTo>
                    <a:pt x="258" y="301"/>
                  </a:lnTo>
                  <a:lnTo>
                    <a:pt x="257" y="303"/>
                  </a:lnTo>
                  <a:lnTo>
                    <a:pt x="258" y="303"/>
                  </a:lnTo>
                  <a:lnTo>
                    <a:pt x="261" y="304"/>
                  </a:lnTo>
                  <a:lnTo>
                    <a:pt x="261" y="304"/>
                  </a:lnTo>
                  <a:lnTo>
                    <a:pt x="260" y="304"/>
                  </a:lnTo>
                  <a:lnTo>
                    <a:pt x="257" y="304"/>
                  </a:lnTo>
                  <a:lnTo>
                    <a:pt x="256" y="305"/>
                  </a:lnTo>
                  <a:lnTo>
                    <a:pt x="256" y="305"/>
                  </a:lnTo>
                  <a:lnTo>
                    <a:pt x="254" y="307"/>
                  </a:lnTo>
                  <a:lnTo>
                    <a:pt x="253" y="307"/>
                  </a:lnTo>
                  <a:lnTo>
                    <a:pt x="253" y="309"/>
                  </a:lnTo>
                  <a:lnTo>
                    <a:pt x="251" y="309"/>
                  </a:lnTo>
                  <a:lnTo>
                    <a:pt x="251" y="311"/>
                  </a:lnTo>
                  <a:lnTo>
                    <a:pt x="251" y="315"/>
                  </a:lnTo>
                  <a:lnTo>
                    <a:pt x="254" y="315"/>
                  </a:lnTo>
                  <a:lnTo>
                    <a:pt x="254" y="315"/>
                  </a:lnTo>
                  <a:lnTo>
                    <a:pt x="256" y="315"/>
                  </a:lnTo>
                  <a:lnTo>
                    <a:pt x="258" y="315"/>
                  </a:lnTo>
                  <a:lnTo>
                    <a:pt x="261" y="313"/>
                  </a:lnTo>
                  <a:lnTo>
                    <a:pt x="262" y="313"/>
                  </a:lnTo>
                  <a:lnTo>
                    <a:pt x="261" y="315"/>
                  </a:lnTo>
                  <a:lnTo>
                    <a:pt x="258" y="315"/>
                  </a:lnTo>
                  <a:lnTo>
                    <a:pt x="258" y="316"/>
                  </a:lnTo>
                  <a:lnTo>
                    <a:pt x="254" y="316"/>
                  </a:lnTo>
                  <a:lnTo>
                    <a:pt x="247" y="317"/>
                  </a:lnTo>
                  <a:lnTo>
                    <a:pt x="247" y="317"/>
                  </a:lnTo>
                  <a:lnTo>
                    <a:pt x="250" y="319"/>
                  </a:lnTo>
                  <a:lnTo>
                    <a:pt x="250" y="320"/>
                  </a:lnTo>
                  <a:lnTo>
                    <a:pt x="250" y="320"/>
                  </a:lnTo>
                  <a:lnTo>
                    <a:pt x="247" y="320"/>
                  </a:lnTo>
                  <a:lnTo>
                    <a:pt x="246" y="322"/>
                  </a:lnTo>
                  <a:lnTo>
                    <a:pt x="246" y="323"/>
                  </a:lnTo>
                  <a:lnTo>
                    <a:pt x="243" y="326"/>
                  </a:lnTo>
                  <a:lnTo>
                    <a:pt x="242" y="327"/>
                  </a:lnTo>
                  <a:lnTo>
                    <a:pt x="241" y="328"/>
                  </a:lnTo>
                  <a:lnTo>
                    <a:pt x="241" y="331"/>
                  </a:lnTo>
                  <a:lnTo>
                    <a:pt x="241" y="332"/>
                  </a:lnTo>
                  <a:lnTo>
                    <a:pt x="241" y="334"/>
                  </a:lnTo>
                  <a:lnTo>
                    <a:pt x="242" y="334"/>
                  </a:lnTo>
                  <a:lnTo>
                    <a:pt x="242" y="334"/>
                  </a:lnTo>
                  <a:lnTo>
                    <a:pt x="243" y="334"/>
                  </a:lnTo>
                  <a:lnTo>
                    <a:pt x="243" y="335"/>
                  </a:lnTo>
                  <a:lnTo>
                    <a:pt x="245" y="334"/>
                  </a:lnTo>
                  <a:lnTo>
                    <a:pt x="247" y="332"/>
                  </a:lnTo>
                  <a:lnTo>
                    <a:pt x="249" y="332"/>
                  </a:lnTo>
                  <a:lnTo>
                    <a:pt x="249" y="331"/>
                  </a:lnTo>
                  <a:lnTo>
                    <a:pt x="247" y="334"/>
                  </a:lnTo>
                  <a:lnTo>
                    <a:pt x="245" y="337"/>
                  </a:lnTo>
                  <a:lnTo>
                    <a:pt x="242" y="337"/>
                  </a:lnTo>
                  <a:lnTo>
                    <a:pt x="242" y="335"/>
                  </a:lnTo>
                  <a:lnTo>
                    <a:pt x="241" y="335"/>
                  </a:lnTo>
                  <a:lnTo>
                    <a:pt x="232" y="338"/>
                  </a:lnTo>
                  <a:lnTo>
                    <a:pt x="231" y="339"/>
                  </a:lnTo>
                  <a:lnTo>
                    <a:pt x="231" y="341"/>
                  </a:lnTo>
                  <a:lnTo>
                    <a:pt x="231" y="342"/>
                  </a:lnTo>
                  <a:lnTo>
                    <a:pt x="232" y="342"/>
                  </a:lnTo>
                  <a:lnTo>
                    <a:pt x="234" y="341"/>
                  </a:lnTo>
                  <a:lnTo>
                    <a:pt x="235" y="342"/>
                  </a:lnTo>
                  <a:lnTo>
                    <a:pt x="234" y="342"/>
                  </a:lnTo>
                  <a:lnTo>
                    <a:pt x="231" y="343"/>
                  </a:lnTo>
                  <a:lnTo>
                    <a:pt x="230" y="343"/>
                  </a:lnTo>
                  <a:lnTo>
                    <a:pt x="228" y="345"/>
                  </a:lnTo>
                  <a:lnTo>
                    <a:pt x="227" y="346"/>
                  </a:lnTo>
                  <a:lnTo>
                    <a:pt x="226" y="347"/>
                  </a:lnTo>
                  <a:lnTo>
                    <a:pt x="223" y="349"/>
                  </a:lnTo>
                  <a:lnTo>
                    <a:pt x="219" y="353"/>
                  </a:lnTo>
                  <a:lnTo>
                    <a:pt x="216" y="354"/>
                  </a:lnTo>
                  <a:lnTo>
                    <a:pt x="216" y="357"/>
                  </a:lnTo>
                  <a:lnTo>
                    <a:pt x="215" y="358"/>
                  </a:lnTo>
                  <a:lnTo>
                    <a:pt x="213" y="358"/>
                  </a:lnTo>
                  <a:lnTo>
                    <a:pt x="212" y="360"/>
                  </a:lnTo>
                  <a:lnTo>
                    <a:pt x="211" y="361"/>
                  </a:lnTo>
                  <a:lnTo>
                    <a:pt x="212" y="362"/>
                  </a:lnTo>
                  <a:lnTo>
                    <a:pt x="212" y="361"/>
                  </a:lnTo>
                  <a:lnTo>
                    <a:pt x="213" y="361"/>
                  </a:lnTo>
                  <a:lnTo>
                    <a:pt x="215" y="364"/>
                  </a:lnTo>
                  <a:lnTo>
                    <a:pt x="215" y="364"/>
                  </a:lnTo>
                  <a:lnTo>
                    <a:pt x="215" y="365"/>
                  </a:lnTo>
                  <a:lnTo>
                    <a:pt x="216" y="365"/>
                  </a:lnTo>
                  <a:lnTo>
                    <a:pt x="220" y="364"/>
                  </a:lnTo>
                  <a:lnTo>
                    <a:pt x="227" y="361"/>
                  </a:lnTo>
                  <a:lnTo>
                    <a:pt x="228" y="360"/>
                  </a:lnTo>
                  <a:lnTo>
                    <a:pt x="227" y="358"/>
                  </a:lnTo>
                  <a:lnTo>
                    <a:pt x="227" y="358"/>
                  </a:lnTo>
                  <a:lnTo>
                    <a:pt x="228" y="357"/>
                  </a:lnTo>
                  <a:lnTo>
                    <a:pt x="230" y="356"/>
                  </a:lnTo>
                  <a:lnTo>
                    <a:pt x="231" y="356"/>
                  </a:lnTo>
                  <a:lnTo>
                    <a:pt x="232" y="356"/>
                  </a:lnTo>
                  <a:lnTo>
                    <a:pt x="232" y="356"/>
                  </a:lnTo>
                  <a:lnTo>
                    <a:pt x="231" y="357"/>
                  </a:lnTo>
                  <a:lnTo>
                    <a:pt x="230" y="358"/>
                  </a:lnTo>
                  <a:lnTo>
                    <a:pt x="230" y="358"/>
                  </a:lnTo>
                  <a:lnTo>
                    <a:pt x="231" y="358"/>
                  </a:lnTo>
                  <a:lnTo>
                    <a:pt x="231" y="360"/>
                  </a:lnTo>
                  <a:lnTo>
                    <a:pt x="231" y="360"/>
                  </a:lnTo>
                  <a:lnTo>
                    <a:pt x="230" y="361"/>
                  </a:lnTo>
                  <a:lnTo>
                    <a:pt x="228" y="361"/>
                  </a:lnTo>
                  <a:lnTo>
                    <a:pt x="227" y="361"/>
                  </a:lnTo>
                  <a:lnTo>
                    <a:pt x="226" y="362"/>
                  </a:lnTo>
                  <a:lnTo>
                    <a:pt x="224" y="362"/>
                  </a:lnTo>
                  <a:lnTo>
                    <a:pt x="224" y="364"/>
                  </a:lnTo>
                  <a:lnTo>
                    <a:pt x="224" y="365"/>
                  </a:lnTo>
                  <a:lnTo>
                    <a:pt x="224" y="366"/>
                  </a:lnTo>
                  <a:lnTo>
                    <a:pt x="224" y="366"/>
                  </a:lnTo>
                  <a:lnTo>
                    <a:pt x="223" y="366"/>
                  </a:lnTo>
                  <a:lnTo>
                    <a:pt x="220" y="365"/>
                  </a:lnTo>
                  <a:lnTo>
                    <a:pt x="219" y="366"/>
                  </a:lnTo>
                  <a:lnTo>
                    <a:pt x="217" y="366"/>
                  </a:lnTo>
                  <a:lnTo>
                    <a:pt x="216" y="368"/>
                  </a:lnTo>
                  <a:lnTo>
                    <a:pt x="216" y="366"/>
                  </a:lnTo>
                  <a:lnTo>
                    <a:pt x="215" y="365"/>
                  </a:lnTo>
                  <a:lnTo>
                    <a:pt x="215" y="365"/>
                  </a:lnTo>
                  <a:lnTo>
                    <a:pt x="215" y="365"/>
                  </a:lnTo>
                  <a:lnTo>
                    <a:pt x="212" y="362"/>
                  </a:lnTo>
                  <a:lnTo>
                    <a:pt x="212" y="364"/>
                  </a:lnTo>
                  <a:lnTo>
                    <a:pt x="211" y="364"/>
                  </a:lnTo>
                  <a:lnTo>
                    <a:pt x="208" y="364"/>
                  </a:lnTo>
                  <a:lnTo>
                    <a:pt x="207" y="366"/>
                  </a:lnTo>
                  <a:lnTo>
                    <a:pt x="205" y="366"/>
                  </a:lnTo>
                  <a:lnTo>
                    <a:pt x="205" y="365"/>
                  </a:lnTo>
                  <a:lnTo>
                    <a:pt x="207" y="364"/>
                  </a:lnTo>
                  <a:lnTo>
                    <a:pt x="207" y="364"/>
                  </a:lnTo>
                  <a:lnTo>
                    <a:pt x="203" y="362"/>
                  </a:lnTo>
                  <a:lnTo>
                    <a:pt x="201" y="362"/>
                  </a:lnTo>
                  <a:lnTo>
                    <a:pt x="200" y="364"/>
                  </a:lnTo>
                  <a:lnTo>
                    <a:pt x="198" y="365"/>
                  </a:lnTo>
                  <a:lnTo>
                    <a:pt x="197" y="365"/>
                  </a:lnTo>
                  <a:lnTo>
                    <a:pt x="198" y="366"/>
                  </a:lnTo>
                  <a:lnTo>
                    <a:pt x="198" y="366"/>
                  </a:lnTo>
                  <a:lnTo>
                    <a:pt x="200" y="366"/>
                  </a:lnTo>
                  <a:lnTo>
                    <a:pt x="201" y="368"/>
                  </a:lnTo>
                  <a:lnTo>
                    <a:pt x="201" y="368"/>
                  </a:lnTo>
                  <a:lnTo>
                    <a:pt x="200" y="369"/>
                  </a:lnTo>
                  <a:lnTo>
                    <a:pt x="197" y="369"/>
                  </a:lnTo>
                  <a:lnTo>
                    <a:pt x="196" y="371"/>
                  </a:lnTo>
                  <a:lnTo>
                    <a:pt x="196" y="372"/>
                  </a:lnTo>
                  <a:lnTo>
                    <a:pt x="196" y="373"/>
                  </a:lnTo>
                  <a:lnTo>
                    <a:pt x="197" y="373"/>
                  </a:lnTo>
                  <a:lnTo>
                    <a:pt x="200" y="376"/>
                  </a:lnTo>
                  <a:lnTo>
                    <a:pt x="201" y="377"/>
                  </a:lnTo>
                  <a:lnTo>
                    <a:pt x="197" y="375"/>
                  </a:lnTo>
                  <a:lnTo>
                    <a:pt x="196" y="375"/>
                  </a:lnTo>
                  <a:lnTo>
                    <a:pt x="194" y="372"/>
                  </a:lnTo>
                  <a:lnTo>
                    <a:pt x="192" y="372"/>
                  </a:lnTo>
                  <a:lnTo>
                    <a:pt x="190" y="372"/>
                  </a:lnTo>
                  <a:lnTo>
                    <a:pt x="189" y="372"/>
                  </a:lnTo>
                  <a:lnTo>
                    <a:pt x="189" y="372"/>
                  </a:lnTo>
                  <a:lnTo>
                    <a:pt x="186" y="373"/>
                  </a:lnTo>
                  <a:lnTo>
                    <a:pt x="182" y="375"/>
                  </a:lnTo>
                  <a:lnTo>
                    <a:pt x="182" y="376"/>
                  </a:lnTo>
                  <a:lnTo>
                    <a:pt x="181" y="376"/>
                  </a:lnTo>
                  <a:lnTo>
                    <a:pt x="179" y="377"/>
                  </a:lnTo>
                  <a:lnTo>
                    <a:pt x="179" y="379"/>
                  </a:lnTo>
                  <a:lnTo>
                    <a:pt x="179" y="380"/>
                  </a:lnTo>
                  <a:lnTo>
                    <a:pt x="182" y="379"/>
                  </a:lnTo>
                  <a:lnTo>
                    <a:pt x="183" y="379"/>
                  </a:lnTo>
                  <a:lnTo>
                    <a:pt x="185" y="379"/>
                  </a:lnTo>
                  <a:lnTo>
                    <a:pt x="186" y="379"/>
                  </a:lnTo>
                  <a:lnTo>
                    <a:pt x="194" y="379"/>
                  </a:lnTo>
                  <a:lnTo>
                    <a:pt x="194" y="379"/>
                  </a:lnTo>
                  <a:lnTo>
                    <a:pt x="192" y="379"/>
                  </a:lnTo>
                  <a:lnTo>
                    <a:pt x="189" y="380"/>
                  </a:lnTo>
                  <a:lnTo>
                    <a:pt x="188" y="380"/>
                  </a:lnTo>
                  <a:lnTo>
                    <a:pt x="188" y="381"/>
                  </a:lnTo>
                  <a:lnTo>
                    <a:pt x="190" y="381"/>
                  </a:lnTo>
                  <a:lnTo>
                    <a:pt x="189" y="381"/>
                  </a:lnTo>
                  <a:lnTo>
                    <a:pt x="189" y="383"/>
                  </a:lnTo>
                  <a:lnTo>
                    <a:pt x="188" y="383"/>
                  </a:lnTo>
                  <a:lnTo>
                    <a:pt x="185" y="381"/>
                  </a:lnTo>
                  <a:lnTo>
                    <a:pt x="182" y="381"/>
                  </a:lnTo>
                  <a:lnTo>
                    <a:pt x="179" y="380"/>
                  </a:lnTo>
                  <a:lnTo>
                    <a:pt x="178" y="381"/>
                  </a:lnTo>
                  <a:lnTo>
                    <a:pt x="175" y="381"/>
                  </a:lnTo>
                  <a:lnTo>
                    <a:pt x="175" y="381"/>
                  </a:lnTo>
                  <a:lnTo>
                    <a:pt x="174" y="381"/>
                  </a:lnTo>
                  <a:lnTo>
                    <a:pt x="174" y="383"/>
                  </a:lnTo>
                  <a:lnTo>
                    <a:pt x="173" y="383"/>
                  </a:lnTo>
                  <a:lnTo>
                    <a:pt x="173" y="384"/>
                  </a:lnTo>
                  <a:lnTo>
                    <a:pt x="173" y="384"/>
                  </a:lnTo>
                  <a:lnTo>
                    <a:pt x="174" y="384"/>
                  </a:lnTo>
                  <a:lnTo>
                    <a:pt x="177" y="384"/>
                  </a:lnTo>
                  <a:lnTo>
                    <a:pt x="178" y="384"/>
                  </a:lnTo>
                  <a:lnTo>
                    <a:pt x="178" y="384"/>
                  </a:lnTo>
                  <a:lnTo>
                    <a:pt x="178" y="384"/>
                  </a:lnTo>
                  <a:lnTo>
                    <a:pt x="173" y="386"/>
                  </a:lnTo>
                  <a:lnTo>
                    <a:pt x="171" y="386"/>
                  </a:lnTo>
                  <a:lnTo>
                    <a:pt x="171" y="386"/>
                  </a:lnTo>
                  <a:lnTo>
                    <a:pt x="171" y="384"/>
                  </a:lnTo>
                  <a:lnTo>
                    <a:pt x="170" y="384"/>
                  </a:lnTo>
                  <a:lnTo>
                    <a:pt x="169" y="386"/>
                  </a:lnTo>
                  <a:lnTo>
                    <a:pt x="167" y="386"/>
                  </a:lnTo>
                  <a:lnTo>
                    <a:pt x="166" y="387"/>
                  </a:lnTo>
                  <a:lnTo>
                    <a:pt x="164" y="388"/>
                  </a:lnTo>
                  <a:lnTo>
                    <a:pt x="164" y="388"/>
                  </a:lnTo>
                  <a:lnTo>
                    <a:pt x="163" y="390"/>
                  </a:lnTo>
                  <a:lnTo>
                    <a:pt x="163" y="390"/>
                  </a:lnTo>
                  <a:lnTo>
                    <a:pt x="162" y="388"/>
                  </a:lnTo>
                  <a:lnTo>
                    <a:pt x="162" y="390"/>
                  </a:lnTo>
                  <a:lnTo>
                    <a:pt x="160" y="391"/>
                  </a:lnTo>
                  <a:lnTo>
                    <a:pt x="162" y="392"/>
                  </a:lnTo>
                  <a:lnTo>
                    <a:pt x="163" y="392"/>
                  </a:lnTo>
                  <a:lnTo>
                    <a:pt x="164" y="392"/>
                  </a:lnTo>
                  <a:lnTo>
                    <a:pt x="167" y="394"/>
                  </a:lnTo>
                  <a:lnTo>
                    <a:pt x="173" y="395"/>
                  </a:lnTo>
                  <a:lnTo>
                    <a:pt x="175" y="395"/>
                  </a:lnTo>
                  <a:lnTo>
                    <a:pt x="178" y="394"/>
                  </a:lnTo>
                  <a:lnTo>
                    <a:pt x="179" y="394"/>
                  </a:lnTo>
                  <a:lnTo>
                    <a:pt x="177" y="395"/>
                  </a:lnTo>
                  <a:lnTo>
                    <a:pt x="171" y="395"/>
                  </a:lnTo>
                  <a:lnTo>
                    <a:pt x="169" y="395"/>
                  </a:lnTo>
                  <a:lnTo>
                    <a:pt x="164" y="394"/>
                  </a:lnTo>
                  <a:lnTo>
                    <a:pt x="160" y="394"/>
                  </a:lnTo>
                  <a:lnTo>
                    <a:pt x="159" y="394"/>
                  </a:lnTo>
                  <a:lnTo>
                    <a:pt x="159" y="394"/>
                  </a:lnTo>
                  <a:lnTo>
                    <a:pt x="159" y="395"/>
                  </a:lnTo>
                  <a:lnTo>
                    <a:pt x="159" y="396"/>
                  </a:lnTo>
                  <a:lnTo>
                    <a:pt x="159" y="398"/>
                  </a:lnTo>
                  <a:lnTo>
                    <a:pt x="160" y="399"/>
                  </a:lnTo>
                  <a:lnTo>
                    <a:pt x="162" y="400"/>
                  </a:lnTo>
                  <a:lnTo>
                    <a:pt x="163" y="400"/>
                  </a:lnTo>
                  <a:lnTo>
                    <a:pt x="163" y="400"/>
                  </a:lnTo>
                  <a:lnTo>
                    <a:pt x="163" y="402"/>
                  </a:lnTo>
                  <a:lnTo>
                    <a:pt x="162" y="402"/>
                  </a:lnTo>
                  <a:lnTo>
                    <a:pt x="159" y="402"/>
                  </a:lnTo>
                  <a:lnTo>
                    <a:pt x="159" y="403"/>
                  </a:lnTo>
                  <a:lnTo>
                    <a:pt x="160" y="405"/>
                  </a:lnTo>
                  <a:lnTo>
                    <a:pt x="160" y="406"/>
                  </a:lnTo>
                  <a:lnTo>
                    <a:pt x="163" y="407"/>
                  </a:lnTo>
                  <a:lnTo>
                    <a:pt x="164" y="407"/>
                  </a:lnTo>
                  <a:lnTo>
                    <a:pt x="167" y="407"/>
                  </a:lnTo>
                  <a:lnTo>
                    <a:pt x="171" y="406"/>
                  </a:lnTo>
                  <a:lnTo>
                    <a:pt x="175" y="407"/>
                  </a:lnTo>
                  <a:lnTo>
                    <a:pt x="177" y="406"/>
                  </a:lnTo>
                  <a:lnTo>
                    <a:pt x="177" y="405"/>
                  </a:lnTo>
                  <a:lnTo>
                    <a:pt x="178" y="405"/>
                  </a:lnTo>
                  <a:lnTo>
                    <a:pt x="178" y="405"/>
                  </a:lnTo>
                  <a:lnTo>
                    <a:pt x="178" y="406"/>
                  </a:lnTo>
                  <a:lnTo>
                    <a:pt x="178" y="406"/>
                  </a:lnTo>
                  <a:lnTo>
                    <a:pt x="179" y="406"/>
                  </a:lnTo>
                  <a:lnTo>
                    <a:pt x="182" y="406"/>
                  </a:lnTo>
                  <a:lnTo>
                    <a:pt x="183" y="406"/>
                  </a:lnTo>
                  <a:lnTo>
                    <a:pt x="185" y="406"/>
                  </a:lnTo>
                  <a:lnTo>
                    <a:pt x="186" y="406"/>
                  </a:lnTo>
                  <a:lnTo>
                    <a:pt x="185" y="405"/>
                  </a:lnTo>
                  <a:lnTo>
                    <a:pt x="186" y="403"/>
                  </a:lnTo>
                  <a:lnTo>
                    <a:pt x="188" y="402"/>
                  </a:lnTo>
                  <a:lnTo>
                    <a:pt x="188" y="402"/>
                  </a:lnTo>
                  <a:lnTo>
                    <a:pt x="186" y="405"/>
                  </a:lnTo>
                  <a:lnTo>
                    <a:pt x="186" y="406"/>
                  </a:lnTo>
                  <a:lnTo>
                    <a:pt x="189" y="406"/>
                  </a:lnTo>
                  <a:lnTo>
                    <a:pt x="189" y="406"/>
                  </a:lnTo>
                  <a:lnTo>
                    <a:pt x="182" y="407"/>
                  </a:lnTo>
                  <a:lnTo>
                    <a:pt x="182" y="409"/>
                  </a:lnTo>
                  <a:lnTo>
                    <a:pt x="183" y="410"/>
                  </a:lnTo>
                  <a:lnTo>
                    <a:pt x="182" y="410"/>
                  </a:lnTo>
                  <a:lnTo>
                    <a:pt x="182" y="409"/>
                  </a:lnTo>
                  <a:lnTo>
                    <a:pt x="182" y="409"/>
                  </a:lnTo>
                  <a:lnTo>
                    <a:pt x="181" y="407"/>
                  </a:lnTo>
                  <a:lnTo>
                    <a:pt x="179" y="407"/>
                  </a:lnTo>
                  <a:lnTo>
                    <a:pt x="178" y="407"/>
                  </a:lnTo>
                  <a:lnTo>
                    <a:pt x="175" y="407"/>
                  </a:lnTo>
                  <a:lnTo>
                    <a:pt x="174" y="407"/>
                  </a:lnTo>
                  <a:lnTo>
                    <a:pt x="171" y="407"/>
                  </a:lnTo>
                  <a:lnTo>
                    <a:pt x="166" y="409"/>
                  </a:lnTo>
                  <a:lnTo>
                    <a:pt x="163" y="409"/>
                  </a:lnTo>
                  <a:lnTo>
                    <a:pt x="162" y="409"/>
                  </a:lnTo>
                  <a:lnTo>
                    <a:pt x="160" y="409"/>
                  </a:lnTo>
                  <a:lnTo>
                    <a:pt x="159" y="409"/>
                  </a:lnTo>
                  <a:lnTo>
                    <a:pt x="160" y="410"/>
                  </a:lnTo>
                  <a:lnTo>
                    <a:pt x="159" y="411"/>
                  </a:lnTo>
                  <a:lnTo>
                    <a:pt x="160" y="414"/>
                  </a:lnTo>
                  <a:lnTo>
                    <a:pt x="160" y="415"/>
                  </a:lnTo>
                  <a:lnTo>
                    <a:pt x="162" y="417"/>
                  </a:lnTo>
                  <a:lnTo>
                    <a:pt x="164" y="415"/>
                  </a:lnTo>
                  <a:lnTo>
                    <a:pt x="166" y="414"/>
                  </a:lnTo>
                  <a:lnTo>
                    <a:pt x="167" y="414"/>
                  </a:lnTo>
                  <a:lnTo>
                    <a:pt x="166" y="415"/>
                  </a:lnTo>
                  <a:lnTo>
                    <a:pt x="162" y="418"/>
                  </a:lnTo>
                  <a:lnTo>
                    <a:pt x="162" y="418"/>
                  </a:lnTo>
                  <a:lnTo>
                    <a:pt x="162" y="421"/>
                  </a:lnTo>
                  <a:lnTo>
                    <a:pt x="163" y="422"/>
                  </a:lnTo>
                  <a:lnTo>
                    <a:pt x="164" y="424"/>
                  </a:lnTo>
                  <a:lnTo>
                    <a:pt x="166" y="424"/>
                  </a:lnTo>
                  <a:lnTo>
                    <a:pt x="167" y="424"/>
                  </a:lnTo>
                  <a:lnTo>
                    <a:pt x="167" y="424"/>
                  </a:lnTo>
                  <a:lnTo>
                    <a:pt x="164" y="425"/>
                  </a:lnTo>
                  <a:lnTo>
                    <a:pt x="163" y="425"/>
                  </a:lnTo>
                  <a:lnTo>
                    <a:pt x="163" y="425"/>
                  </a:lnTo>
                  <a:lnTo>
                    <a:pt x="162" y="425"/>
                  </a:lnTo>
                  <a:lnTo>
                    <a:pt x="162" y="425"/>
                  </a:lnTo>
                  <a:lnTo>
                    <a:pt x="162" y="426"/>
                  </a:lnTo>
                  <a:lnTo>
                    <a:pt x="162" y="428"/>
                  </a:lnTo>
                  <a:lnTo>
                    <a:pt x="160" y="429"/>
                  </a:lnTo>
                  <a:lnTo>
                    <a:pt x="160" y="430"/>
                  </a:lnTo>
                  <a:lnTo>
                    <a:pt x="160" y="432"/>
                  </a:lnTo>
                  <a:lnTo>
                    <a:pt x="162" y="432"/>
                  </a:lnTo>
                  <a:lnTo>
                    <a:pt x="162" y="432"/>
                  </a:lnTo>
                  <a:lnTo>
                    <a:pt x="162" y="432"/>
                  </a:lnTo>
                  <a:lnTo>
                    <a:pt x="163" y="432"/>
                  </a:lnTo>
                  <a:lnTo>
                    <a:pt x="163" y="430"/>
                  </a:lnTo>
                  <a:lnTo>
                    <a:pt x="164" y="429"/>
                  </a:lnTo>
                  <a:lnTo>
                    <a:pt x="166" y="428"/>
                  </a:lnTo>
                  <a:lnTo>
                    <a:pt x="167" y="426"/>
                  </a:lnTo>
                  <a:lnTo>
                    <a:pt x="169" y="426"/>
                  </a:lnTo>
                  <a:lnTo>
                    <a:pt x="170" y="425"/>
                  </a:lnTo>
                  <a:lnTo>
                    <a:pt x="170" y="424"/>
                  </a:lnTo>
                  <a:lnTo>
                    <a:pt x="170" y="422"/>
                  </a:lnTo>
                  <a:lnTo>
                    <a:pt x="173" y="421"/>
                  </a:lnTo>
                  <a:lnTo>
                    <a:pt x="173" y="421"/>
                  </a:lnTo>
                  <a:lnTo>
                    <a:pt x="175" y="420"/>
                  </a:lnTo>
                  <a:lnTo>
                    <a:pt x="179" y="418"/>
                  </a:lnTo>
                  <a:lnTo>
                    <a:pt x="182" y="418"/>
                  </a:lnTo>
                  <a:lnTo>
                    <a:pt x="182" y="418"/>
                  </a:lnTo>
                  <a:lnTo>
                    <a:pt x="179" y="418"/>
                  </a:lnTo>
                  <a:lnTo>
                    <a:pt x="179" y="420"/>
                  </a:lnTo>
                  <a:lnTo>
                    <a:pt x="178" y="420"/>
                  </a:lnTo>
                  <a:lnTo>
                    <a:pt x="177" y="424"/>
                  </a:lnTo>
                  <a:lnTo>
                    <a:pt x="177" y="422"/>
                  </a:lnTo>
                  <a:lnTo>
                    <a:pt x="177" y="420"/>
                  </a:lnTo>
                  <a:lnTo>
                    <a:pt x="177" y="420"/>
                  </a:lnTo>
                  <a:lnTo>
                    <a:pt x="175" y="421"/>
                  </a:lnTo>
                  <a:lnTo>
                    <a:pt x="173" y="422"/>
                  </a:lnTo>
                  <a:lnTo>
                    <a:pt x="173" y="424"/>
                  </a:lnTo>
                  <a:lnTo>
                    <a:pt x="173" y="424"/>
                  </a:lnTo>
                  <a:lnTo>
                    <a:pt x="171" y="425"/>
                  </a:lnTo>
                  <a:lnTo>
                    <a:pt x="171" y="426"/>
                  </a:lnTo>
                  <a:lnTo>
                    <a:pt x="169" y="428"/>
                  </a:lnTo>
                  <a:lnTo>
                    <a:pt x="167" y="429"/>
                  </a:lnTo>
                  <a:lnTo>
                    <a:pt x="169" y="429"/>
                  </a:lnTo>
                  <a:lnTo>
                    <a:pt x="169" y="430"/>
                  </a:lnTo>
                  <a:lnTo>
                    <a:pt x="170" y="429"/>
                  </a:lnTo>
                  <a:lnTo>
                    <a:pt x="171" y="429"/>
                  </a:lnTo>
                  <a:lnTo>
                    <a:pt x="173" y="429"/>
                  </a:lnTo>
                  <a:lnTo>
                    <a:pt x="173" y="429"/>
                  </a:lnTo>
                  <a:lnTo>
                    <a:pt x="171" y="430"/>
                  </a:lnTo>
                  <a:lnTo>
                    <a:pt x="170" y="430"/>
                  </a:lnTo>
                  <a:lnTo>
                    <a:pt x="169" y="432"/>
                  </a:lnTo>
                  <a:lnTo>
                    <a:pt x="166" y="432"/>
                  </a:lnTo>
                  <a:lnTo>
                    <a:pt x="166" y="432"/>
                  </a:lnTo>
                  <a:lnTo>
                    <a:pt x="164" y="432"/>
                  </a:lnTo>
                  <a:lnTo>
                    <a:pt x="164" y="432"/>
                  </a:lnTo>
                  <a:lnTo>
                    <a:pt x="163" y="432"/>
                  </a:lnTo>
                  <a:lnTo>
                    <a:pt x="162" y="433"/>
                  </a:lnTo>
                  <a:lnTo>
                    <a:pt x="162" y="436"/>
                  </a:lnTo>
                  <a:lnTo>
                    <a:pt x="160" y="440"/>
                  </a:lnTo>
                  <a:lnTo>
                    <a:pt x="162" y="440"/>
                  </a:lnTo>
                  <a:lnTo>
                    <a:pt x="163" y="440"/>
                  </a:lnTo>
                  <a:lnTo>
                    <a:pt x="164" y="440"/>
                  </a:lnTo>
                  <a:lnTo>
                    <a:pt x="166" y="439"/>
                  </a:lnTo>
                  <a:lnTo>
                    <a:pt x="167" y="439"/>
                  </a:lnTo>
                  <a:lnTo>
                    <a:pt x="167" y="437"/>
                  </a:lnTo>
                  <a:lnTo>
                    <a:pt x="169" y="437"/>
                  </a:lnTo>
                  <a:lnTo>
                    <a:pt x="171" y="436"/>
                  </a:lnTo>
                  <a:lnTo>
                    <a:pt x="173" y="435"/>
                  </a:lnTo>
                  <a:lnTo>
                    <a:pt x="174" y="435"/>
                  </a:lnTo>
                  <a:lnTo>
                    <a:pt x="175" y="433"/>
                  </a:lnTo>
                  <a:lnTo>
                    <a:pt x="175" y="435"/>
                  </a:lnTo>
                  <a:lnTo>
                    <a:pt x="174" y="435"/>
                  </a:lnTo>
                  <a:lnTo>
                    <a:pt x="173" y="436"/>
                  </a:lnTo>
                  <a:lnTo>
                    <a:pt x="171" y="437"/>
                  </a:lnTo>
                  <a:lnTo>
                    <a:pt x="170" y="439"/>
                  </a:lnTo>
                  <a:lnTo>
                    <a:pt x="170" y="439"/>
                  </a:lnTo>
                  <a:lnTo>
                    <a:pt x="170" y="440"/>
                  </a:lnTo>
                  <a:lnTo>
                    <a:pt x="170" y="441"/>
                  </a:lnTo>
                  <a:lnTo>
                    <a:pt x="170" y="441"/>
                  </a:lnTo>
                  <a:lnTo>
                    <a:pt x="170" y="443"/>
                  </a:lnTo>
                  <a:lnTo>
                    <a:pt x="171" y="443"/>
                  </a:lnTo>
                  <a:lnTo>
                    <a:pt x="173" y="444"/>
                  </a:lnTo>
                  <a:lnTo>
                    <a:pt x="174" y="443"/>
                  </a:lnTo>
                  <a:lnTo>
                    <a:pt x="175" y="443"/>
                  </a:lnTo>
                  <a:lnTo>
                    <a:pt x="173" y="444"/>
                  </a:lnTo>
                  <a:lnTo>
                    <a:pt x="173" y="445"/>
                  </a:lnTo>
                  <a:lnTo>
                    <a:pt x="173" y="445"/>
                  </a:lnTo>
                  <a:lnTo>
                    <a:pt x="169" y="444"/>
                  </a:lnTo>
                  <a:lnTo>
                    <a:pt x="166" y="443"/>
                  </a:lnTo>
                  <a:lnTo>
                    <a:pt x="166" y="444"/>
                  </a:lnTo>
                  <a:lnTo>
                    <a:pt x="166" y="447"/>
                  </a:lnTo>
                  <a:lnTo>
                    <a:pt x="166" y="448"/>
                  </a:lnTo>
                  <a:lnTo>
                    <a:pt x="166" y="449"/>
                  </a:lnTo>
                  <a:lnTo>
                    <a:pt x="167" y="451"/>
                  </a:lnTo>
                  <a:lnTo>
                    <a:pt x="170" y="452"/>
                  </a:lnTo>
                  <a:lnTo>
                    <a:pt x="171" y="454"/>
                  </a:lnTo>
                  <a:lnTo>
                    <a:pt x="175" y="455"/>
                  </a:lnTo>
                  <a:lnTo>
                    <a:pt x="177" y="455"/>
                  </a:lnTo>
                  <a:lnTo>
                    <a:pt x="178" y="455"/>
                  </a:lnTo>
                  <a:lnTo>
                    <a:pt x="178" y="455"/>
                  </a:lnTo>
                  <a:lnTo>
                    <a:pt x="178" y="456"/>
                  </a:lnTo>
                  <a:lnTo>
                    <a:pt x="178" y="456"/>
                  </a:lnTo>
                  <a:lnTo>
                    <a:pt x="178" y="456"/>
                  </a:lnTo>
                  <a:lnTo>
                    <a:pt x="177" y="458"/>
                  </a:lnTo>
                  <a:lnTo>
                    <a:pt x="178" y="458"/>
                  </a:lnTo>
                  <a:lnTo>
                    <a:pt x="179" y="459"/>
                  </a:lnTo>
                  <a:lnTo>
                    <a:pt x="179" y="459"/>
                  </a:lnTo>
                  <a:lnTo>
                    <a:pt x="179" y="458"/>
                  </a:lnTo>
                  <a:lnTo>
                    <a:pt x="179" y="458"/>
                  </a:lnTo>
                  <a:lnTo>
                    <a:pt x="181" y="458"/>
                  </a:lnTo>
                  <a:lnTo>
                    <a:pt x="181" y="458"/>
                  </a:lnTo>
                  <a:lnTo>
                    <a:pt x="181" y="458"/>
                  </a:lnTo>
                  <a:lnTo>
                    <a:pt x="181" y="458"/>
                  </a:lnTo>
                  <a:lnTo>
                    <a:pt x="181" y="459"/>
                  </a:lnTo>
                  <a:lnTo>
                    <a:pt x="182" y="459"/>
                  </a:lnTo>
                  <a:lnTo>
                    <a:pt x="185" y="459"/>
                  </a:lnTo>
                  <a:lnTo>
                    <a:pt x="188" y="459"/>
                  </a:lnTo>
                  <a:lnTo>
                    <a:pt x="192" y="459"/>
                  </a:lnTo>
                  <a:lnTo>
                    <a:pt x="194" y="458"/>
                  </a:lnTo>
                  <a:lnTo>
                    <a:pt x="196" y="458"/>
                  </a:lnTo>
                  <a:lnTo>
                    <a:pt x="197" y="456"/>
                  </a:lnTo>
                  <a:lnTo>
                    <a:pt x="200" y="455"/>
                  </a:lnTo>
                  <a:lnTo>
                    <a:pt x="204" y="451"/>
                  </a:lnTo>
                  <a:lnTo>
                    <a:pt x="207" y="448"/>
                  </a:lnTo>
                  <a:lnTo>
                    <a:pt x="207" y="448"/>
                  </a:lnTo>
                  <a:lnTo>
                    <a:pt x="208" y="448"/>
                  </a:lnTo>
                  <a:lnTo>
                    <a:pt x="208" y="447"/>
                  </a:lnTo>
                  <a:lnTo>
                    <a:pt x="209" y="447"/>
                  </a:lnTo>
                  <a:lnTo>
                    <a:pt x="208" y="445"/>
                  </a:lnTo>
                  <a:lnTo>
                    <a:pt x="211" y="444"/>
                  </a:lnTo>
                  <a:lnTo>
                    <a:pt x="212" y="444"/>
                  </a:lnTo>
                  <a:lnTo>
                    <a:pt x="212" y="444"/>
                  </a:lnTo>
                  <a:lnTo>
                    <a:pt x="212" y="443"/>
                  </a:lnTo>
                  <a:lnTo>
                    <a:pt x="212" y="443"/>
                  </a:lnTo>
                  <a:lnTo>
                    <a:pt x="211" y="441"/>
                  </a:lnTo>
                  <a:lnTo>
                    <a:pt x="212" y="441"/>
                  </a:lnTo>
                  <a:lnTo>
                    <a:pt x="213" y="443"/>
                  </a:lnTo>
                  <a:lnTo>
                    <a:pt x="215" y="444"/>
                  </a:lnTo>
                  <a:lnTo>
                    <a:pt x="216" y="444"/>
                  </a:lnTo>
                  <a:lnTo>
                    <a:pt x="217" y="443"/>
                  </a:lnTo>
                  <a:lnTo>
                    <a:pt x="219" y="443"/>
                  </a:lnTo>
                  <a:lnTo>
                    <a:pt x="219" y="443"/>
                  </a:lnTo>
                  <a:lnTo>
                    <a:pt x="219" y="443"/>
                  </a:lnTo>
                  <a:lnTo>
                    <a:pt x="222" y="439"/>
                  </a:lnTo>
                  <a:lnTo>
                    <a:pt x="222" y="437"/>
                  </a:lnTo>
                  <a:lnTo>
                    <a:pt x="222" y="436"/>
                  </a:lnTo>
                  <a:lnTo>
                    <a:pt x="220" y="436"/>
                  </a:lnTo>
                  <a:lnTo>
                    <a:pt x="220" y="435"/>
                  </a:lnTo>
                  <a:lnTo>
                    <a:pt x="222" y="435"/>
                  </a:lnTo>
                  <a:lnTo>
                    <a:pt x="223" y="433"/>
                  </a:lnTo>
                  <a:lnTo>
                    <a:pt x="222" y="432"/>
                  </a:lnTo>
                  <a:lnTo>
                    <a:pt x="223" y="430"/>
                  </a:lnTo>
                  <a:lnTo>
                    <a:pt x="223" y="432"/>
                  </a:lnTo>
                  <a:lnTo>
                    <a:pt x="223" y="433"/>
                  </a:lnTo>
                  <a:lnTo>
                    <a:pt x="223" y="436"/>
                  </a:lnTo>
                  <a:lnTo>
                    <a:pt x="223" y="437"/>
                  </a:lnTo>
                  <a:lnTo>
                    <a:pt x="224" y="439"/>
                  </a:lnTo>
                  <a:lnTo>
                    <a:pt x="226" y="440"/>
                  </a:lnTo>
                  <a:lnTo>
                    <a:pt x="227" y="440"/>
                  </a:lnTo>
                  <a:lnTo>
                    <a:pt x="227" y="440"/>
                  </a:lnTo>
                  <a:lnTo>
                    <a:pt x="228" y="441"/>
                  </a:lnTo>
                  <a:lnTo>
                    <a:pt x="228" y="441"/>
                  </a:lnTo>
                  <a:lnTo>
                    <a:pt x="231" y="441"/>
                  </a:lnTo>
                  <a:lnTo>
                    <a:pt x="232" y="443"/>
                  </a:lnTo>
                  <a:lnTo>
                    <a:pt x="232" y="443"/>
                  </a:lnTo>
                  <a:lnTo>
                    <a:pt x="232" y="444"/>
                  </a:lnTo>
                  <a:lnTo>
                    <a:pt x="234" y="445"/>
                  </a:lnTo>
                  <a:lnTo>
                    <a:pt x="235" y="444"/>
                  </a:lnTo>
                  <a:lnTo>
                    <a:pt x="235" y="443"/>
                  </a:lnTo>
                  <a:lnTo>
                    <a:pt x="236" y="440"/>
                  </a:lnTo>
                  <a:lnTo>
                    <a:pt x="236" y="439"/>
                  </a:lnTo>
                  <a:lnTo>
                    <a:pt x="236" y="436"/>
                  </a:lnTo>
                  <a:lnTo>
                    <a:pt x="235" y="433"/>
                  </a:lnTo>
                  <a:lnTo>
                    <a:pt x="235" y="433"/>
                  </a:lnTo>
                  <a:lnTo>
                    <a:pt x="236" y="432"/>
                  </a:lnTo>
                  <a:lnTo>
                    <a:pt x="238" y="430"/>
                  </a:lnTo>
                  <a:lnTo>
                    <a:pt x="238" y="429"/>
                  </a:lnTo>
                  <a:lnTo>
                    <a:pt x="239" y="428"/>
                  </a:lnTo>
                  <a:lnTo>
                    <a:pt x="239" y="428"/>
                  </a:lnTo>
                  <a:lnTo>
                    <a:pt x="241" y="428"/>
                  </a:lnTo>
                  <a:lnTo>
                    <a:pt x="242" y="426"/>
                  </a:lnTo>
                  <a:lnTo>
                    <a:pt x="243" y="425"/>
                  </a:lnTo>
                  <a:lnTo>
                    <a:pt x="245" y="425"/>
                  </a:lnTo>
                  <a:lnTo>
                    <a:pt x="245" y="422"/>
                  </a:lnTo>
                  <a:lnTo>
                    <a:pt x="245" y="421"/>
                  </a:lnTo>
                  <a:lnTo>
                    <a:pt x="245" y="421"/>
                  </a:lnTo>
                  <a:lnTo>
                    <a:pt x="246" y="418"/>
                  </a:lnTo>
                  <a:lnTo>
                    <a:pt x="245" y="417"/>
                  </a:lnTo>
                  <a:lnTo>
                    <a:pt x="243" y="414"/>
                  </a:lnTo>
                  <a:lnTo>
                    <a:pt x="242" y="411"/>
                  </a:lnTo>
                  <a:lnTo>
                    <a:pt x="242" y="409"/>
                  </a:lnTo>
                  <a:lnTo>
                    <a:pt x="243" y="409"/>
                  </a:lnTo>
                  <a:lnTo>
                    <a:pt x="245" y="409"/>
                  </a:lnTo>
                  <a:lnTo>
                    <a:pt x="246" y="409"/>
                  </a:lnTo>
                  <a:lnTo>
                    <a:pt x="247" y="409"/>
                  </a:lnTo>
                  <a:lnTo>
                    <a:pt x="247" y="407"/>
                  </a:lnTo>
                  <a:lnTo>
                    <a:pt x="247" y="406"/>
                  </a:lnTo>
                  <a:lnTo>
                    <a:pt x="249" y="406"/>
                  </a:lnTo>
                  <a:lnTo>
                    <a:pt x="249" y="405"/>
                  </a:lnTo>
                  <a:lnTo>
                    <a:pt x="249" y="403"/>
                  </a:lnTo>
                  <a:lnTo>
                    <a:pt x="247" y="402"/>
                  </a:lnTo>
                  <a:lnTo>
                    <a:pt x="246" y="400"/>
                  </a:lnTo>
                  <a:lnTo>
                    <a:pt x="245" y="399"/>
                  </a:lnTo>
                  <a:lnTo>
                    <a:pt x="242" y="398"/>
                  </a:lnTo>
                  <a:lnTo>
                    <a:pt x="241" y="396"/>
                  </a:lnTo>
                  <a:lnTo>
                    <a:pt x="242" y="392"/>
                  </a:lnTo>
                  <a:lnTo>
                    <a:pt x="242" y="388"/>
                  </a:lnTo>
                  <a:lnTo>
                    <a:pt x="242" y="388"/>
                  </a:lnTo>
                  <a:lnTo>
                    <a:pt x="242" y="387"/>
                  </a:lnTo>
                  <a:lnTo>
                    <a:pt x="241" y="381"/>
                  </a:lnTo>
                  <a:lnTo>
                    <a:pt x="241" y="380"/>
                  </a:lnTo>
                  <a:lnTo>
                    <a:pt x="241" y="379"/>
                  </a:lnTo>
                  <a:lnTo>
                    <a:pt x="241" y="377"/>
                  </a:lnTo>
                  <a:lnTo>
                    <a:pt x="241" y="376"/>
                  </a:lnTo>
                  <a:lnTo>
                    <a:pt x="241" y="375"/>
                  </a:lnTo>
                  <a:lnTo>
                    <a:pt x="242" y="375"/>
                  </a:lnTo>
                  <a:lnTo>
                    <a:pt x="241" y="373"/>
                  </a:lnTo>
                  <a:lnTo>
                    <a:pt x="241" y="372"/>
                  </a:lnTo>
                  <a:lnTo>
                    <a:pt x="239" y="369"/>
                  </a:lnTo>
                  <a:lnTo>
                    <a:pt x="241" y="365"/>
                  </a:lnTo>
                  <a:lnTo>
                    <a:pt x="241" y="364"/>
                  </a:lnTo>
                  <a:lnTo>
                    <a:pt x="242" y="362"/>
                  </a:lnTo>
                  <a:lnTo>
                    <a:pt x="245" y="360"/>
                  </a:lnTo>
                  <a:lnTo>
                    <a:pt x="246" y="357"/>
                  </a:lnTo>
                  <a:lnTo>
                    <a:pt x="246" y="357"/>
                  </a:lnTo>
                  <a:lnTo>
                    <a:pt x="247" y="356"/>
                  </a:lnTo>
                  <a:lnTo>
                    <a:pt x="250" y="356"/>
                  </a:lnTo>
                  <a:lnTo>
                    <a:pt x="253" y="354"/>
                  </a:lnTo>
                  <a:lnTo>
                    <a:pt x="254" y="354"/>
                  </a:lnTo>
                  <a:lnTo>
                    <a:pt x="258" y="356"/>
                  </a:lnTo>
                  <a:lnTo>
                    <a:pt x="261" y="356"/>
                  </a:lnTo>
                  <a:lnTo>
                    <a:pt x="261" y="356"/>
                  </a:lnTo>
                  <a:lnTo>
                    <a:pt x="262" y="354"/>
                  </a:lnTo>
                  <a:lnTo>
                    <a:pt x="264" y="353"/>
                  </a:lnTo>
                  <a:lnTo>
                    <a:pt x="264" y="352"/>
                  </a:lnTo>
                  <a:lnTo>
                    <a:pt x="262" y="349"/>
                  </a:lnTo>
                  <a:lnTo>
                    <a:pt x="262" y="347"/>
                  </a:lnTo>
                  <a:lnTo>
                    <a:pt x="260" y="347"/>
                  </a:lnTo>
                  <a:lnTo>
                    <a:pt x="257" y="346"/>
                  </a:lnTo>
                  <a:lnTo>
                    <a:pt x="261" y="342"/>
                  </a:lnTo>
                  <a:lnTo>
                    <a:pt x="262" y="339"/>
                  </a:lnTo>
                  <a:lnTo>
                    <a:pt x="265" y="335"/>
                  </a:lnTo>
                  <a:lnTo>
                    <a:pt x="266" y="332"/>
                  </a:lnTo>
                  <a:lnTo>
                    <a:pt x="266" y="332"/>
                  </a:lnTo>
                  <a:lnTo>
                    <a:pt x="268" y="326"/>
                  </a:lnTo>
                  <a:lnTo>
                    <a:pt x="268" y="324"/>
                  </a:lnTo>
                  <a:lnTo>
                    <a:pt x="269" y="323"/>
                  </a:lnTo>
                  <a:lnTo>
                    <a:pt x="269" y="322"/>
                  </a:lnTo>
                  <a:lnTo>
                    <a:pt x="268" y="320"/>
                  </a:lnTo>
                  <a:lnTo>
                    <a:pt x="268" y="317"/>
                  </a:lnTo>
                  <a:lnTo>
                    <a:pt x="272" y="316"/>
                  </a:lnTo>
                  <a:lnTo>
                    <a:pt x="273" y="316"/>
                  </a:lnTo>
                  <a:lnTo>
                    <a:pt x="275" y="316"/>
                  </a:lnTo>
                  <a:lnTo>
                    <a:pt x="277" y="315"/>
                  </a:lnTo>
                  <a:lnTo>
                    <a:pt x="279" y="313"/>
                  </a:lnTo>
                  <a:lnTo>
                    <a:pt x="277" y="311"/>
                  </a:lnTo>
                  <a:lnTo>
                    <a:pt x="279" y="309"/>
                  </a:lnTo>
                  <a:lnTo>
                    <a:pt x="283" y="305"/>
                  </a:lnTo>
                  <a:lnTo>
                    <a:pt x="287" y="301"/>
                  </a:lnTo>
                  <a:lnTo>
                    <a:pt x="288" y="300"/>
                  </a:lnTo>
                  <a:lnTo>
                    <a:pt x="289" y="298"/>
                  </a:lnTo>
                  <a:lnTo>
                    <a:pt x="289" y="297"/>
                  </a:lnTo>
                  <a:lnTo>
                    <a:pt x="288" y="296"/>
                  </a:lnTo>
                  <a:lnTo>
                    <a:pt x="287" y="294"/>
                  </a:lnTo>
                  <a:lnTo>
                    <a:pt x="285" y="292"/>
                  </a:lnTo>
                  <a:lnTo>
                    <a:pt x="287" y="290"/>
                  </a:lnTo>
                  <a:lnTo>
                    <a:pt x="288" y="290"/>
                  </a:lnTo>
                  <a:lnTo>
                    <a:pt x="289" y="290"/>
                  </a:lnTo>
                  <a:lnTo>
                    <a:pt x="291" y="289"/>
                  </a:lnTo>
                  <a:lnTo>
                    <a:pt x="291" y="289"/>
                  </a:lnTo>
                  <a:lnTo>
                    <a:pt x="294" y="283"/>
                  </a:lnTo>
                  <a:lnTo>
                    <a:pt x="298" y="281"/>
                  </a:lnTo>
                  <a:lnTo>
                    <a:pt x="299" y="279"/>
                  </a:lnTo>
                  <a:lnTo>
                    <a:pt x="302" y="281"/>
                  </a:lnTo>
                  <a:lnTo>
                    <a:pt x="306" y="282"/>
                  </a:lnTo>
                  <a:lnTo>
                    <a:pt x="307" y="279"/>
                  </a:lnTo>
                  <a:lnTo>
                    <a:pt x="309" y="278"/>
                  </a:lnTo>
                  <a:lnTo>
                    <a:pt x="309" y="277"/>
                  </a:lnTo>
                  <a:lnTo>
                    <a:pt x="309" y="275"/>
                  </a:lnTo>
                  <a:lnTo>
                    <a:pt x="309" y="271"/>
                  </a:lnTo>
                  <a:lnTo>
                    <a:pt x="309" y="271"/>
                  </a:lnTo>
                  <a:lnTo>
                    <a:pt x="310" y="270"/>
                  </a:lnTo>
                  <a:lnTo>
                    <a:pt x="311" y="270"/>
                  </a:lnTo>
                  <a:lnTo>
                    <a:pt x="315" y="271"/>
                  </a:lnTo>
                  <a:lnTo>
                    <a:pt x="317" y="271"/>
                  </a:lnTo>
                  <a:lnTo>
                    <a:pt x="318" y="271"/>
                  </a:lnTo>
                  <a:lnTo>
                    <a:pt x="321" y="271"/>
                  </a:lnTo>
                  <a:lnTo>
                    <a:pt x="326" y="274"/>
                  </a:lnTo>
                  <a:lnTo>
                    <a:pt x="328" y="274"/>
                  </a:lnTo>
                  <a:lnTo>
                    <a:pt x="329" y="274"/>
                  </a:lnTo>
                  <a:lnTo>
                    <a:pt x="330" y="274"/>
                  </a:lnTo>
                  <a:lnTo>
                    <a:pt x="332" y="271"/>
                  </a:lnTo>
                  <a:lnTo>
                    <a:pt x="329" y="270"/>
                  </a:lnTo>
                  <a:lnTo>
                    <a:pt x="332" y="269"/>
                  </a:lnTo>
                  <a:lnTo>
                    <a:pt x="332" y="267"/>
                  </a:lnTo>
                  <a:lnTo>
                    <a:pt x="333" y="266"/>
                  </a:lnTo>
                  <a:lnTo>
                    <a:pt x="333" y="264"/>
                  </a:lnTo>
                  <a:lnTo>
                    <a:pt x="333" y="263"/>
                  </a:lnTo>
                  <a:lnTo>
                    <a:pt x="333" y="263"/>
                  </a:lnTo>
                  <a:lnTo>
                    <a:pt x="330" y="260"/>
                  </a:lnTo>
                  <a:lnTo>
                    <a:pt x="334" y="260"/>
                  </a:lnTo>
                  <a:lnTo>
                    <a:pt x="337" y="260"/>
                  </a:lnTo>
                  <a:lnTo>
                    <a:pt x="337" y="260"/>
                  </a:lnTo>
                  <a:lnTo>
                    <a:pt x="340" y="260"/>
                  </a:lnTo>
                  <a:lnTo>
                    <a:pt x="341" y="260"/>
                  </a:lnTo>
                  <a:lnTo>
                    <a:pt x="342" y="260"/>
                  </a:lnTo>
                  <a:lnTo>
                    <a:pt x="342" y="260"/>
                  </a:lnTo>
                  <a:lnTo>
                    <a:pt x="341" y="258"/>
                  </a:lnTo>
                  <a:lnTo>
                    <a:pt x="341" y="258"/>
                  </a:lnTo>
                  <a:lnTo>
                    <a:pt x="342" y="256"/>
                  </a:lnTo>
                  <a:lnTo>
                    <a:pt x="344" y="256"/>
                  </a:lnTo>
                  <a:lnTo>
                    <a:pt x="347" y="256"/>
                  </a:lnTo>
                  <a:lnTo>
                    <a:pt x="348" y="256"/>
                  </a:lnTo>
                  <a:lnTo>
                    <a:pt x="348" y="256"/>
                  </a:lnTo>
                  <a:lnTo>
                    <a:pt x="351" y="258"/>
                  </a:lnTo>
                  <a:lnTo>
                    <a:pt x="352" y="260"/>
                  </a:lnTo>
                  <a:lnTo>
                    <a:pt x="353" y="262"/>
                  </a:lnTo>
                  <a:lnTo>
                    <a:pt x="356" y="264"/>
                  </a:lnTo>
                  <a:lnTo>
                    <a:pt x="356" y="266"/>
                  </a:lnTo>
                  <a:lnTo>
                    <a:pt x="356" y="267"/>
                  </a:lnTo>
                  <a:lnTo>
                    <a:pt x="357" y="267"/>
                  </a:lnTo>
                  <a:lnTo>
                    <a:pt x="362" y="267"/>
                  </a:lnTo>
                  <a:lnTo>
                    <a:pt x="364" y="267"/>
                  </a:lnTo>
                  <a:lnTo>
                    <a:pt x="366" y="269"/>
                  </a:lnTo>
                  <a:lnTo>
                    <a:pt x="367" y="269"/>
                  </a:lnTo>
                  <a:lnTo>
                    <a:pt x="368" y="267"/>
                  </a:lnTo>
                  <a:lnTo>
                    <a:pt x="371" y="267"/>
                  </a:lnTo>
                  <a:lnTo>
                    <a:pt x="372" y="266"/>
                  </a:lnTo>
                  <a:lnTo>
                    <a:pt x="372" y="266"/>
                  </a:lnTo>
                  <a:lnTo>
                    <a:pt x="375" y="266"/>
                  </a:lnTo>
                  <a:lnTo>
                    <a:pt x="376" y="266"/>
                  </a:lnTo>
                  <a:lnTo>
                    <a:pt x="378" y="267"/>
                  </a:lnTo>
                  <a:lnTo>
                    <a:pt x="381" y="267"/>
                  </a:lnTo>
                  <a:lnTo>
                    <a:pt x="383" y="269"/>
                  </a:lnTo>
                  <a:lnTo>
                    <a:pt x="383" y="269"/>
                  </a:lnTo>
                  <a:lnTo>
                    <a:pt x="386" y="270"/>
                  </a:lnTo>
                  <a:lnTo>
                    <a:pt x="387" y="269"/>
                  </a:lnTo>
                  <a:lnTo>
                    <a:pt x="387" y="266"/>
                  </a:lnTo>
                  <a:lnTo>
                    <a:pt x="389" y="264"/>
                  </a:lnTo>
                  <a:lnTo>
                    <a:pt x="390" y="264"/>
                  </a:lnTo>
                  <a:lnTo>
                    <a:pt x="391" y="263"/>
                  </a:lnTo>
                  <a:lnTo>
                    <a:pt x="393" y="263"/>
                  </a:lnTo>
                  <a:lnTo>
                    <a:pt x="393" y="263"/>
                  </a:lnTo>
                  <a:lnTo>
                    <a:pt x="394" y="262"/>
                  </a:lnTo>
                  <a:lnTo>
                    <a:pt x="394" y="260"/>
                  </a:lnTo>
                  <a:lnTo>
                    <a:pt x="394" y="256"/>
                  </a:lnTo>
                  <a:lnTo>
                    <a:pt x="394" y="256"/>
                  </a:lnTo>
                  <a:lnTo>
                    <a:pt x="395" y="254"/>
                  </a:lnTo>
                  <a:lnTo>
                    <a:pt x="397" y="249"/>
                  </a:lnTo>
                  <a:lnTo>
                    <a:pt x="397" y="248"/>
                  </a:lnTo>
                  <a:lnTo>
                    <a:pt x="398" y="248"/>
                  </a:lnTo>
                  <a:lnTo>
                    <a:pt x="400" y="247"/>
                  </a:lnTo>
                  <a:lnTo>
                    <a:pt x="401" y="245"/>
                  </a:lnTo>
                  <a:lnTo>
                    <a:pt x="404" y="243"/>
                  </a:lnTo>
                  <a:lnTo>
                    <a:pt x="404" y="243"/>
                  </a:lnTo>
                  <a:lnTo>
                    <a:pt x="406" y="243"/>
                  </a:lnTo>
                  <a:lnTo>
                    <a:pt x="408" y="243"/>
                  </a:lnTo>
                  <a:lnTo>
                    <a:pt x="410" y="243"/>
                  </a:lnTo>
                  <a:lnTo>
                    <a:pt x="410" y="243"/>
                  </a:lnTo>
                  <a:lnTo>
                    <a:pt x="410" y="243"/>
                  </a:lnTo>
                  <a:lnTo>
                    <a:pt x="413" y="243"/>
                  </a:lnTo>
                  <a:lnTo>
                    <a:pt x="416" y="240"/>
                  </a:lnTo>
                  <a:lnTo>
                    <a:pt x="417" y="240"/>
                  </a:lnTo>
                  <a:lnTo>
                    <a:pt x="419" y="240"/>
                  </a:lnTo>
                  <a:lnTo>
                    <a:pt x="420" y="241"/>
                  </a:lnTo>
                  <a:lnTo>
                    <a:pt x="423" y="244"/>
                  </a:lnTo>
                  <a:lnTo>
                    <a:pt x="424" y="245"/>
                  </a:lnTo>
                  <a:lnTo>
                    <a:pt x="429" y="247"/>
                  </a:lnTo>
                  <a:lnTo>
                    <a:pt x="434" y="248"/>
                  </a:lnTo>
                  <a:lnTo>
                    <a:pt x="435" y="252"/>
                  </a:lnTo>
                  <a:lnTo>
                    <a:pt x="434" y="254"/>
                  </a:lnTo>
                  <a:lnTo>
                    <a:pt x="434" y="254"/>
                  </a:lnTo>
                  <a:lnTo>
                    <a:pt x="432" y="255"/>
                  </a:lnTo>
                  <a:lnTo>
                    <a:pt x="429" y="258"/>
                  </a:lnTo>
                  <a:lnTo>
                    <a:pt x="429" y="259"/>
                  </a:lnTo>
                  <a:lnTo>
                    <a:pt x="429" y="260"/>
                  </a:lnTo>
                  <a:lnTo>
                    <a:pt x="431" y="260"/>
                  </a:lnTo>
                  <a:lnTo>
                    <a:pt x="432" y="260"/>
                  </a:lnTo>
                  <a:lnTo>
                    <a:pt x="434" y="260"/>
                  </a:lnTo>
                  <a:lnTo>
                    <a:pt x="434" y="259"/>
                  </a:lnTo>
                  <a:lnTo>
                    <a:pt x="435" y="256"/>
                  </a:lnTo>
                  <a:lnTo>
                    <a:pt x="436" y="255"/>
                  </a:lnTo>
                  <a:lnTo>
                    <a:pt x="440" y="254"/>
                  </a:lnTo>
                  <a:lnTo>
                    <a:pt x="443" y="254"/>
                  </a:lnTo>
                  <a:lnTo>
                    <a:pt x="443" y="252"/>
                  </a:lnTo>
                  <a:lnTo>
                    <a:pt x="444" y="252"/>
                  </a:lnTo>
                  <a:lnTo>
                    <a:pt x="444" y="251"/>
                  </a:lnTo>
                  <a:lnTo>
                    <a:pt x="444" y="251"/>
                  </a:lnTo>
                  <a:lnTo>
                    <a:pt x="444" y="249"/>
                  </a:lnTo>
                  <a:lnTo>
                    <a:pt x="444" y="248"/>
                  </a:lnTo>
                  <a:lnTo>
                    <a:pt x="444" y="248"/>
                  </a:lnTo>
                  <a:lnTo>
                    <a:pt x="446" y="248"/>
                  </a:lnTo>
                  <a:lnTo>
                    <a:pt x="447" y="249"/>
                  </a:lnTo>
                  <a:lnTo>
                    <a:pt x="450" y="251"/>
                  </a:lnTo>
                  <a:lnTo>
                    <a:pt x="451" y="251"/>
                  </a:lnTo>
                  <a:lnTo>
                    <a:pt x="453" y="251"/>
                  </a:lnTo>
                  <a:lnTo>
                    <a:pt x="453" y="249"/>
                  </a:lnTo>
                  <a:lnTo>
                    <a:pt x="453" y="249"/>
                  </a:lnTo>
                  <a:lnTo>
                    <a:pt x="453" y="248"/>
                  </a:lnTo>
                  <a:lnTo>
                    <a:pt x="453" y="245"/>
                  </a:lnTo>
                  <a:lnTo>
                    <a:pt x="451" y="245"/>
                  </a:lnTo>
                  <a:lnTo>
                    <a:pt x="450" y="245"/>
                  </a:lnTo>
                  <a:lnTo>
                    <a:pt x="448" y="245"/>
                  </a:lnTo>
                  <a:lnTo>
                    <a:pt x="447" y="247"/>
                  </a:lnTo>
                  <a:lnTo>
                    <a:pt x="447" y="247"/>
                  </a:lnTo>
                  <a:lnTo>
                    <a:pt x="447" y="244"/>
                  </a:lnTo>
                  <a:lnTo>
                    <a:pt x="446" y="244"/>
                  </a:lnTo>
                  <a:lnTo>
                    <a:pt x="444" y="244"/>
                  </a:lnTo>
                  <a:lnTo>
                    <a:pt x="444" y="247"/>
                  </a:lnTo>
                  <a:lnTo>
                    <a:pt x="443" y="247"/>
                  </a:lnTo>
                  <a:lnTo>
                    <a:pt x="443" y="247"/>
                  </a:lnTo>
                  <a:lnTo>
                    <a:pt x="440" y="247"/>
                  </a:lnTo>
                  <a:lnTo>
                    <a:pt x="439" y="247"/>
                  </a:lnTo>
                  <a:lnTo>
                    <a:pt x="439" y="245"/>
                  </a:lnTo>
                  <a:lnTo>
                    <a:pt x="439" y="245"/>
                  </a:lnTo>
                  <a:lnTo>
                    <a:pt x="439" y="244"/>
                  </a:lnTo>
                  <a:lnTo>
                    <a:pt x="439" y="243"/>
                  </a:lnTo>
                  <a:lnTo>
                    <a:pt x="438" y="241"/>
                  </a:lnTo>
                  <a:lnTo>
                    <a:pt x="429" y="240"/>
                  </a:lnTo>
                  <a:lnTo>
                    <a:pt x="429" y="239"/>
                  </a:lnTo>
                  <a:lnTo>
                    <a:pt x="442" y="239"/>
                  </a:lnTo>
                  <a:lnTo>
                    <a:pt x="446" y="239"/>
                  </a:lnTo>
                  <a:lnTo>
                    <a:pt x="448" y="237"/>
                  </a:lnTo>
                  <a:lnTo>
                    <a:pt x="454" y="236"/>
                  </a:lnTo>
                  <a:lnTo>
                    <a:pt x="454" y="234"/>
                  </a:lnTo>
                  <a:lnTo>
                    <a:pt x="453" y="233"/>
                  </a:lnTo>
                  <a:lnTo>
                    <a:pt x="450" y="230"/>
                  </a:lnTo>
                  <a:close/>
                  <a:moveTo>
                    <a:pt x="198" y="362"/>
                  </a:moveTo>
                  <a:lnTo>
                    <a:pt x="203" y="361"/>
                  </a:lnTo>
                  <a:lnTo>
                    <a:pt x="203" y="361"/>
                  </a:lnTo>
                  <a:lnTo>
                    <a:pt x="203" y="361"/>
                  </a:lnTo>
                  <a:lnTo>
                    <a:pt x="203" y="360"/>
                  </a:lnTo>
                  <a:lnTo>
                    <a:pt x="201" y="360"/>
                  </a:lnTo>
                  <a:lnTo>
                    <a:pt x="201" y="360"/>
                  </a:lnTo>
                  <a:lnTo>
                    <a:pt x="198" y="361"/>
                  </a:lnTo>
                  <a:lnTo>
                    <a:pt x="197" y="362"/>
                  </a:lnTo>
                  <a:lnTo>
                    <a:pt x="197" y="362"/>
                  </a:lnTo>
                  <a:lnTo>
                    <a:pt x="198" y="362"/>
                  </a:lnTo>
                  <a:close/>
                  <a:moveTo>
                    <a:pt x="481" y="6"/>
                  </a:moveTo>
                  <a:lnTo>
                    <a:pt x="478" y="6"/>
                  </a:lnTo>
                  <a:lnTo>
                    <a:pt x="477" y="7"/>
                  </a:lnTo>
                  <a:lnTo>
                    <a:pt x="459" y="10"/>
                  </a:lnTo>
                  <a:lnTo>
                    <a:pt x="461" y="10"/>
                  </a:lnTo>
                  <a:lnTo>
                    <a:pt x="472" y="9"/>
                  </a:lnTo>
                  <a:lnTo>
                    <a:pt x="482" y="7"/>
                  </a:lnTo>
                  <a:lnTo>
                    <a:pt x="484" y="7"/>
                  </a:lnTo>
                  <a:lnTo>
                    <a:pt x="481" y="6"/>
                  </a:lnTo>
                  <a:close/>
                  <a:moveTo>
                    <a:pt x="265" y="277"/>
                  </a:moveTo>
                  <a:lnTo>
                    <a:pt x="265" y="278"/>
                  </a:lnTo>
                  <a:lnTo>
                    <a:pt x="269" y="277"/>
                  </a:lnTo>
                  <a:lnTo>
                    <a:pt x="272" y="275"/>
                  </a:lnTo>
                  <a:lnTo>
                    <a:pt x="273" y="275"/>
                  </a:lnTo>
                  <a:lnTo>
                    <a:pt x="275" y="275"/>
                  </a:lnTo>
                  <a:lnTo>
                    <a:pt x="275" y="275"/>
                  </a:lnTo>
                  <a:lnTo>
                    <a:pt x="276" y="274"/>
                  </a:lnTo>
                  <a:lnTo>
                    <a:pt x="276" y="274"/>
                  </a:lnTo>
                  <a:lnTo>
                    <a:pt x="277" y="275"/>
                  </a:lnTo>
                  <a:lnTo>
                    <a:pt x="277" y="275"/>
                  </a:lnTo>
                  <a:lnTo>
                    <a:pt x="280" y="274"/>
                  </a:lnTo>
                  <a:lnTo>
                    <a:pt x="281" y="273"/>
                  </a:lnTo>
                  <a:lnTo>
                    <a:pt x="283" y="273"/>
                  </a:lnTo>
                  <a:lnTo>
                    <a:pt x="283" y="274"/>
                  </a:lnTo>
                  <a:lnTo>
                    <a:pt x="283" y="274"/>
                  </a:lnTo>
                  <a:lnTo>
                    <a:pt x="284" y="273"/>
                  </a:lnTo>
                  <a:lnTo>
                    <a:pt x="284" y="273"/>
                  </a:lnTo>
                  <a:lnTo>
                    <a:pt x="287" y="270"/>
                  </a:lnTo>
                  <a:lnTo>
                    <a:pt x="288" y="270"/>
                  </a:lnTo>
                  <a:lnTo>
                    <a:pt x="289" y="269"/>
                  </a:lnTo>
                  <a:lnTo>
                    <a:pt x="291" y="267"/>
                  </a:lnTo>
                  <a:lnTo>
                    <a:pt x="289" y="266"/>
                  </a:lnTo>
                  <a:lnTo>
                    <a:pt x="289" y="264"/>
                  </a:lnTo>
                  <a:lnTo>
                    <a:pt x="288" y="264"/>
                  </a:lnTo>
                  <a:lnTo>
                    <a:pt x="287" y="264"/>
                  </a:lnTo>
                  <a:lnTo>
                    <a:pt x="287" y="264"/>
                  </a:lnTo>
                  <a:lnTo>
                    <a:pt x="285" y="264"/>
                  </a:lnTo>
                  <a:lnTo>
                    <a:pt x="285" y="266"/>
                  </a:lnTo>
                  <a:lnTo>
                    <a:pt x="285" y="266"/>
                  </a:lnTo>
                  <a:lnTo>
                    <a:pt x="285" y="267"/>
                  </a:lnTo>
                  <a:lnTo>
                    <a:pt x="285" y="267"/>
                  </a:lnTo>
                  <a:lnTo>
                    <a:pt x="283" y="269"/>
                  </a:lnTo>
                  <a:lnTo>
                    <a:pt x="281" y="270"/>
                  </a:lnTo>
                  <a:lnTo>
                    <a:pt x="281" y="270"/>
                  </a:lnTo>
                  <a:lnTo>
                    <a:pt x="281" y="269"/>
                  </a:lnTo>
                  <a:lnTo>
                    <a:pt x="283" y="267"/>
                  </a:lnTo>
                  <a:lnTo>
                    <a:pt x="283" y="264"/>
                  </a:lnTo>
                  <a:lnTo>
                    <a:pt x="283" y="263"/>
                  </a:lnTo>
                  <a:lnTo>
                    <a:pt x="283" y="262"/>
                  </a:lnTo>
                  <a:lnTo>
                    <a:pt x="281" y="260"/>
                  </a:lnTo>
                  <a:lnTo>
                    <a:pt x="284" y="259"/>
                  </a:lnTo>
                  <a:lnTo>
                    <a:pt x="285" y="258"/>
                  </a:lnTo>
                  <a:lnTo>
                    <a:pt x="285" y="256"/>
                  </a:lnTo>
                  <a:lnTo>
                    <a:pt x="284" y="255"/>
                  </a:lnTo>
                  <a:lnTo>
                    <a:pt x="284" y="255"/>
                  </a:lnTo>
                  <a:lnTo>
                    <a:pt x="283" y="256"/>
                  </a:lnTo>
                  <a:lnTo>
                    <a:pt x="281" y="258"/>
                  </a:lnTo>
                  <a:lnTo>
                    <a:pt x="280" y="259"/>
                  </a:lnTo>
                  <a:lnTo>
                    <a:pt x="279" y="260"/>
                  </a:lnTo>
                  <a:lnTo>
                    <a:pt x="277" y="262"/>
                  </a:lnTo>
                  <a:lnTo>
                    <a:pt x="277" y="263"/>
                  </a:lnTo>
                  <a:lnTo>
                    <a:pt x="279" y="263"/>
                  </a:lnTo>
                  <a:lnTo>
                    <a:pt x="279" y="264"/>
                  </a:lnTo>
                  <a:lnTo>
                    <a:pt x="279" y="266"/>
                  </a:lnTo>
                  <a:lnTo>
                    <a:pt x="277" y="269"/>
                  </a:lnTo>
                  <a:lnTo>
                    <a:pt x="273" y="273"/>
                  </a:lnTo>
                  <a:lnTo>
                    <a:pt x="268" y="273"/>
                  </a:lnTo>
                  <a:lnTo>
                    <a:pt x="266" y="274"/>
                  </a:lnTo>
                  <a:lnTo>
                    <a:pt x="265" y="277"/>
                  </a:lnTo>
                  <a:lnTo>
                    <a:pt x="265" y="277"/>
                  </a:lnTo>
                  <a:close/>
                  <a:moveTo>
                    <a:pt x="440" y="243"/>
                  </a:moveTo>
                  <a:lnTo>
                    <a:pt x="440" y="244"/>
                  </a:lnTo>
                  <a:lnTo>
                    <a:pt x="440" y="245"/>
                  </a:lnTo>
                  <a:lnTo>
                    <a:pt x="440" y="245"/>
                  </a:lnTo>
                  <a:lnTo>
                    <a:pt x="442" y="245"/>
                  </a:lnTo>
                  <a:lnTo>
                    <a:pt x="443" y="244"/>
                  </a:lnTo>
                  <a:lnTo>
                    <a:pt x="443" y="244"/>
                  </a:lnTo>
                  <a:lnTo>
                    <a:pt x="442" y="243"/>
                  </a:lnTo>
                  <a:lnTo>
                    <a:pt x="440" y="243"/>
                  </a:lnTo>
                  <a:close/>
                  <a:moveTo>
                    <a:pt x="251" y="279"/>
                  </a:moveTo>
                  <a:lnTo>
                    <a:pt x="250" y="281"/>
                  </a:lnTo>
                  <a:lnTo>
                    <a:pt x="249" y="282"/>
                  </a:lnTo>
                  <a:lnTo>
                    <a:pt x="249" y="285"/>
                  </a:lnTo>
                  <a:lnTo>
                    <a:pt x="250" y="283"/>
                  </a:lnTo>
                  <a:lnTo>
                    <a:pt x="251" y="282"/>
                  </a:lnTo>
                  <a:lnTo>
                    <a:pt x="251" y="282"/>
                  </a:lnTo>
                  <a:lnTo>
                    <a:pt x="251" y="281"/>
                  </a:lnTo>
                  <a:lnTo>
                    <a:pt x="251" y="279"/>
                  </a:lnTo>
                  <a:lnTo>
                    <a:pt x="251" y="279"/>
                  </a:lnTo>
                  <a:close/>
                  <a:moveTo>
                    <a:pt x="247" y="320"/>
                  </a:moveTo>
                  <a:lnTo>
                    <a:pt x="247" y="319"/>
                  </a:lnTo>
                  <a:lnTo>
                    <a:pt x="247" y="319"/>
                  </a:lnTo>
                  <a:lnTo>
                    <a:pt x="246" y="319"/>
                  </a:lnTo>
                  <a:lnTo>
                    <a:pt x="245" y="319"/>
                  </a:lnTo>
                  <a:lnTo>
                    <a:pt x="245" y="320"/>
                  </a:lnTo>
                  <a:lnTo>
                    <a:pt x="243" y="320"/>
                  </a:lnTo>
                  <a:lnTo>
                    <a:pt x="243" y="322"/>
                  </a:lnTo>
                  <a:lnTo>
                    <a:pt x="245" y="322"/>
                  </a:lnTo>
                  <a:lnTo>
                    <a:pt x="247" y="320"/>
                  </a:lnTo>
                  <a:close/>
                  <a:moveTo>
                    <a:pt x="260" y="275"/>
                  </a:moveTo>
                  <a:lnTo>
                    <a:pt x="260" y="275"/>
                  </a:lnTo>
                  <a:lnTo>
                    <a:pt x="258" y="275"/>
                  </a:lnTo>
                  <a:lnTo>
                    <a:pt x="257" y="277"/>
                  </a:lnTo>
                  <a:lnTo>
                    <a:pt x="256" y="278"/>
                  </a:lnTo>
                  <a:lnTo>
                    <a:pt x="254" y="278"/>
                  </a:lnTo>
                  <a:lnTo>
                    <a:pt x="254" y="278"/>
                  </a:lnTo>
                  <a:lnTo>
                    <a:pt x="253" y="278"/>
                  </a:lnTo>
                  <a:lnTo>
                    <a:pt x="253" y="279"/>
                  </a:lnTo>
                  <a:lnTo>
                    <a:pt x="253" y="281"/>
                  </a:lnTo>
                  <a:lnTo>
                    <a:pt x="254" y="281"/>
                  </a:lnTo>
                  <a:lnTo>
                    <a:pt x="254" y="281"/>
                  </a:lnTo>
                  <a:lnTo>
                    <a:pt x="254" y="279"/>
                  </a:lnTo>
                  <a:lnTo>
                    <a:pt x="256" y="279"/>
                  </a:lnTo>
                  <a:lnTo>
                    <a:pt x="256" y="279"/>
                  </a:lnTo>
                  <a:lnTo>
                    <a:pt x="257" y="279"/>
                  </a:lnTo>
                  <a:lnTo>
                    <a:pt x="257" y="279"/>
                  </a:lnTo>
                  <a:lnTo>
                    <a:pt x="260" y="279"/>
                  </a:lnTo>
                  <a:lnTo>
                    <a:pt x="260" y="278"/>
                  </a:lnTo>
                  <a:lnTo>
                    <a:pt x="260" y="278"/>
                  </a:lnTo>
                  <a:lnTo>
                    <a:pt x="262" y="278"/>
                  </a:lnTo>
                  <a:lnTo>
                    <a:pt x="262" y="277"/>
                  </a:lnTo>
                  <a:lnTo>
                    <a:pt x="262" y="277"/>
                  </a:lnTo>
                  <a:lnTo>
                    <a:pt x="262" y="277"/>
                  </a:lnTo>
                  <a:lnTo>
                    <a:pt x="261" y="277"/>
                  </a:lnTo>
                  <a:lnTo>
                    <a:pt x="260" y="275"/>
                  </a:lnTo>
                  <a:close/>
                  <a:moveTo>
                    <a:pt x="228" y="338"/>
                  </a:moveTo>
                  <a:lnTo>
                    <a:pt x="226" y="339"/>
                  </a:lnTo>
                  <a:lnTo>
                    <a:pt x="224" y="341"/>
                  </a:lnTo>
                  <a:lnTo>
                    <a:pt x="226" y="341"/>
                  </a:lnTo>
                  <a:lnTo>
                    <a:pt x="228" y="341"/>
                  </a:lnTo>
                  <a:lnTo>
                    <a:pt x="230" y="341"/>
                  </a:lnTo>
                  <a:lnTo>
                    <a:pt x="230" y="341"/>
                  </a:lnTo>
                  <a:lnTo>
                    <a:pt x="230" y="339"/>
                  </a:lnTo>
                  <a:lnTo>
                    <a:pt x="228" y="338"/>
                  </a:lnTo>
                  <a:lnTo>
                    <a:pt x="228" y="338"/>
                  </a:lnTo>
                  <a:close/>
                  <a:moveTo>
                    <a:pt x="236" y="326"/>
                  </a:moveTo>
                  <a:lnTo>
                    <a:pt x="236" y="326"/>
                  </a:lnTo>
                  <a:lnTo>
                    <a:pt x="236" y="327"/>
                  </a:lnTo>
                  <a:lnTo>
                    <a:pt x="238" y="327"/>
                  </a:lnTo>
                  <a:lnTo>
                    <a:pt x="238" y="326"/>
                  </a:lnTo>
                  <a:lnTo>
                    <a:pt x="239" y="326"/>
                  </a:lnTo>
                  <a:lnTo>
                    <a:pt x="238" y="324"/>
                  </a:lnTo>
                  <a:lnTo>
                    <a:pt x="238" y="324"/>
                  </a:lnTo>
                  <a:lnTo>
                    <a:pt x="236" y="326"/>
                  </a:lnTo>
                  <a:close/>
                  <a:moveTo>
                    <a:pt x="246" y="317"/>
                  </a:moveTo>
                  <a:lnTo>
                    <a:pt x="246" y="316"/>
                  </a:lnTo>
                  <a:lnTo>
                    <a:pt x="245" y="315"/>
                  </a:lnTo>
                  <a:lnTo>
                    <a:pt x="245" y="316"/>
                  </a:lnTo>
                  <a:lnTo>
                    <a:pt x="243" y="316"/>
                  </a:lnTo>
                  <a:lnTo>
                    <a:pt x="243" y="317"/>
                  </a:lnTo>
                  <a:lnTo>
                    <a:pt x="243" y="317"/>
                  </a:lnTo>
                  <a:lnTo>
                    <a:pt x="242" y="319"/>
                  </a:lnTo>
                  <a:lnTo>
                    <a:pt x="243" y="319"/>
                  </a:lnTo>
                  <a:lnTo>
                    <a:pt x="245" y="317"/>
                  </a:lnTo>
                  <a:lnTo>
                    <a:pt x="246" y="317"/>
                  </a:lnTo>
                  <a:close/>
                  <a:moveTo>
                    <a:pt x="226" y="45"/>
                  </a:moveTo>
                  <a:lnTo>
                    <a:pt x="226" y="47"/>
                  </a:lnTo>
                  <a:lnTo>
                    <a:pt x="228" y="51"/>
                  </a:lnTo>
                  <a:lnTo>
                    <a:pt x="230" y="52"/>
                  </a:lnTo>
                  <a:lnTo>
                    <a:pt x="231" y="52"/>
                  </a:lnTo>
                  <a:lnTo>
                    <a:pt x="234" y="54"/>
                  </a:lnTo>
                  <a:lnTo>
                    <a:pt x="236" y="55"/>
                  </a:lnTo>
                  <a:lnTo>
                    <a:pt x="238" y="58"/>
                  </a:lnTo>
                  <a:lnTo>
                    <a:pt x="241" y="58"/>
                  </a:lnTo>
                  <a:lnTo>
                    <a:pt x="239" y="55"/>
                  </a:lnTo>
                  <a:lnTo>
                    <a:pt x="238" y="54"/>
                  </a:lnTo>
                  <a:lnTo>
                    <a:pt x="238" y="52"/>
                  </a:lnTo>
                  <a:lnTo>
                    <a:pt x="236" y="52"/>
                  </a:lnTo>
                  <a:lnTo>
                    <a:pt x="234" y="51"/>
                  </a:lnTo>
                  <a:lnTo>
                    <a:pt x="232" y="49"/>
                  </a:lnTo>
                  <a:lnTo>
                    <a:pt x="231" y="49"/>
                  </a:lnTo>
                  <a:lnTo>
                    <a:pt x="230" y="48"/>
                  </a:lnTo>
                  <a:lnTo>
                    <a:pt x="230" y="47"/>
                  </a:lnTo>
                  <a:lnTo>
                    <a:pt x="228" y="45"/>
                  </a:lnTo>
                  <a:lnTo>
                    <a:pt x="230" y="45"/>
                  </a:lnTo>
                  <a:lnTo>
                    <a:pt x="228" y="44"/>
                  </a:lnTo>
                  <a:lnTo>
                    <a:pt x="227" y="41"/>
                  </a:lnTo>
                  <a:lnTo>
                    <a:pt x="224" y="41"/>
                  </a:lnTo>
                  <a:lnTo>
                    <a:pt x="223" y="40"/>
                  </a:lnTo>
                  <a:lnTo>
                    <a:pt x="223" y="43"/>
                  </a:lnTo>
                  <a:lnTo>
                    <a:pt x="223" y="44"/>
                  </a:lnTo>
                  <a:lnTo>
                    <a:pt x="226" y="4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86" name="Northern Mariana Islands">
              <a:extLst>
                <a:ext uri="{FF2B5EF4-FFF2-40B4-BE49-F238E27FC236}">
                  <a16:creationId xmlns:a16="http://schemas.microsoft.com/office/drawing/2014/main" id="{C3F088D5-2EED-49CF-A1D0-2AF8C4FC882C}"/>
                </a:ext>
              </a:extLst>
            </p:cNvPr>
            <p:cNvSpPr>
              <a:spLocks noEditPoints="1"/>
            </p:cNvSpPr>
            <p:nvPr/>
          </p:nvSpPr>
          <p:spPr bwMode="auto">
            <a:xfrm>
              <a:off x="8252144" y="3577837"/>
              <a:ext cx="15388" cy="103869"/>
            </a:xfrm>
            <a:custGeom>
              <a:avLst/>
              <a:gdLst>
                <a:gd name="T0" fmla="*/ 7 w 8"/>
                <a:gd name="T1" fmla="*/ 0 h 54"/>
                <a:gd name="T2" fmla="*/ 7 w 8"/>
                <a:gd name="T3" fmla="*/ 0 h 54"/>
                <a:gd name="T4" fmla="*/ 7 w 8"/>
                <a:gd name="T5" fmla="*/ 0 h 54"/>
                <a:gd name="T6" fmla="*/ 7 w 8"/>
                <a:gd name="T7" fmla="*/ 0 h 54"/>
                <a:gd name="T8" fmla="*/ 6 w 8"/>
                <a:gd name="T9" fmla="*/ 0 h 54"/>
                <a:gd name="T10" fmla="*/ 6 w 8"/>
                <a:gd name="T11" fmla="*/ 0 h 54"/>
                <a:gd name="T12" fmla="*/ 7 w 8"/>
                <a:gd name="T13" fmla="*/ 0 h 54"/>
                <a:gd name="T14" fmla="*/ 6 w 8"/>
                <a:gd name="T15" fmla="*/ 29 h 54"/>
                <a:gd name="T16" fmla="*/ 7 w 8"/>
                <a:gd name="T17" fmla="*/ 29 h 54"/>
                <a:gd name="T18" fmla="*/ 7 w 8"/>
                <a:gd name="T19" fmla="*/ 29 h 54"/>
                <a:gd name="T20" fmla="*/ 7 w 8"/>
                <a:gd name="T21" fmla="*/ 29 h 54"/>
                <a:gd name="T22" fmla="*/ 7 w 8"/>
                <a:gd name="T23" fmla="*/ 29 h 54"/>
                <a:gd name="T24" fmla="*/ 6 w 8"/>
                <a:gd name="T25" fmla="*/ 29 h 54"/>
                <a:gd name="T26" fmla="*/ 6 w 8"/>
                <a:gd name="T27" fmla="*/ 29 h 54"/>
                <a:gd name="T28" fmla="*/ 6 w 8"/>
                <a:gd name="T29" fmla="*/ 29 h 54"/>
                <a:gd name="T30" fmla="*/ 8 w 8"/>
                <a:gd name="T31" fmla="*/ 8 h 54"/>
                <a:gd name="T32" fmla="*/ 8 w 8"/>
                <a:gd name="T33" fmla="*/ 7 h 54"/>
                <a:gd name="T34" fmla="*/ 8 w 8"/>
                <a:gd name="T35" fmla="*/ 7 h 54"/>
                <a:gd name="T36" fmla="*/ 7 w 8"/>
                <a:gd name="T37" fmla="*/ 8 h 54"/>
                <a:gd name="T38" fmla="*/ 7 w 8"/>
                <a:gd name="T39" fmla="*/ 8 h 54"/>
                <a:gd name="T40" fmla="*/ 8 w 8"/>
                <a:gd name="T41" fmla="*/ 8 h 54"/>
                <a:gd name="T42" fmla="*/ 0 w 8"/>
                <a:gd name="T43" fmla="*/ 53 h 54"/>
                <a:gd name="T44" fmla="*/ 0 w 8"/>
                <a:gd name="T45" fmla="*/ 54 h 54"/>
                <a:gd name="T46" fmla="*/ 0 w 8"/>
                <a:gd name="T47" fmla="*/ 54 h 54"/>
                <a:gd name="T48" fmla="*/ 2 w 8"/>
                <a:gd name="T49" fmla="*/ 54 h 54"/>
                <a:gd name="T50" fmla="*/ 2 w 8"/>
                <a:gd name="T51" fmla="*/ 53 h 54"/>
                <a:gd name="T52" fmla="*/ 2 w 8"/>
                <a:gd name="T53" fmla="*/ 53 h 54"/>
                <a:gd name="T54" fmla="*/ 2 w 8"/>
                <a:gd name="T55" fmla="*/ 53 h 54"/>
                <a:gd name="T56" fmla="*/ 0 w 8"/>
                <a:gd name="T57" fmla="*/ 53 h 54"/>
                <a:gd name="T58" fmla="*/ 7 w 8"/>
                <a:gd name="T59" fmla="*/ 41 h 54"/>
                <a:gd name="T60" fmla="*/ 7 w 8"/>
                <a:gd name="T61" fmla="*/ 42 h 54"/>
                <a:gd name="T62" fmla="*/ 7 w 8"/>
                <a:gd name="T63" fmla="*/ 42 h 54"/>
                <a:gd name="T64" fmla="*/ 7 w 8"/>
                <a:gd name="T65" fmla="*/ 42 h 54"/>
                <a:gd name="T66" fmla="*/ 7 w 8"/>
                <a:gd name="T67" fmla="*/ 42 h 54"/>
                <a:gd name="T68" fmla="*/ 8 w 8"/>
                <a:gd name="T69" fmla="*/ 42 h 54"/>
                <a:gd name="T70" fmla="*/ 8 w 8"/>
                <a:gd name="T71" fmla="*/ 41 h 54"/>
                <a:gd name="T72" fmla="*/ 8 w 8"/>
                <a:gd name="T73" fmla="*/ 41 h 54"/>
                <a:gd name="T74" fmla="*/ 8 w 8"/>
                <a:gd name="T75" fmla="*/ 41 h 54"/>
                <a:gd name="T76" fmla="*/ 7 w 8"/>
                <a:gd name="T77" fmla="*/ 41 h 54"/>
                <a:gd name="T78" fmla="*/ 6 w 8"/>
                <a:gd name="T79" fmla="*/ 43 h 54"/>
                <a:gd name="T80" fmla="*/ 6 w 8"/>
                <a:gd name="T81" fmla="*/ 43 h 54"/>
                <a:gd name="T82" fmla="*/ 6 w 8"/>
                <a:gd name="T83" fmla="*/ 43 h 54"/>
                <a:gd name="T84" fmla="*/ 6 w 8"/>
                <a:gd name="T85" fmla="*/ 45 h 54"/>
                <a:gd name="T86" fmla="*/ 7 w 8"/>
                <a:gd name="T87" fmla="*/ 43 h 54"/>
                <a:gd name="T88" fmla="*/ 6 w 8"/>
                <a:gd name="T89" fmla="*/ 43 h 54"/>
                <a:gd name="T90" fmla="*/ 6 w 8"/>
                <a:gd name="T91" fmla="*/ 4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 h="54">
                  <a:moveTo>
                    <a:pt x="7" y="0"/>
                  </a:moveTo>
                  <a:lnTo>
                    <a:pt x="7" y="0"/>
                  </a:lnTo>
                  <a:lnTo>
                    <a:pt x="7" y="0"/>
                  </a:lnTo>
                  <a:lnTo>
                    <a:pt x="7" y="0"/>
                  </a:lnTo>
                  <a:lnTo>
                    <a:pt x="6" y="0"/>
                  </a:lnTo>
                  <a:lnTo>
                    <a:pt x="6" y="0"/>
                  </a:lnTo>
                  <a:lnTo>
                    <a:pt x="7" y="0"/>
                  </a:lnTo>
                  <a:close/>
                  <a:moveTo>
                    <a:pt x="6" y="29"/>
                  </a:moveTo>
                  <a:lnTo>
                    <a:pt x="7" y="29"/>
                  </a:lnTo>
                  <a:lnTo>
                    <a:pt x="7" y="29"/>
                  </a:lnTo>
                  <a:lnTo>
                    <a:pt x="7" y="29"/>
                  </a:lnTo>
                  <a:lnTo>
                    <a:pt x="7" y="29"/>
                  </a:lnTo>
                  <a:lnTo>
                    <a:pt x="6" y="29"/>
                  </a:lnTo>
                  <a:lnTo>
                    <a:pt x="6" y="29"/>
                  </a:lnTo>
                  <a:lnTo>
                    <a:pt x="6" y="29"/>
                  </a:lnTo>
                  <a:close/>
                  <a:moveTo>
                    <a:pt x="8" y="8"/>
                  </a:moveTo>
                  <a:lnTo>
                    <a:pt x="8" y="7"/>
                  </a:lnTo>
                  <a:lnTo>
                    <a:pt x="8" y="7"/>
                  </a:lnTo>
                  <a:lnTo>
                    <a:pt x="7" y="8"/>
                  </a:lnTo>
                  <a:lnTo>
                    <a:pt x="7" y="8"/>
                  </a:lnTo>
                  <a:lnTo>
                    <a:pt x="8" y="8"/>
                  </a:lnTo>
                  <a:close/>
                  <a:moveTo>
                    <a:pt x="0" y="53"/>
                  </a:moveTo>
                  <a:lnTo>
                    <a:pt x="0" y="54"/>
                  </a:lnTo>
                  <a:lnTo>
                    <a:pt x="0" y="54"/>
                  </a:lnTo>
                  <a:lnTo>
                    <a:pt x="2" y="54"/>
                  </a:lnTo>
                  <a:lnTo>
                    <a:pt x="2" y="53"/>
                  </a:lnTo>
                  <a:lnTo>
                    <a:pt x="2" y="53"/>
                  </a:lnTo>
                  <a:lnTo>
                    <a:pt x="2" y="53"/>
                  </a:lnTo>
                  <a:lnTo>
                    <a:pt x="0" y="53"/>
                  </a:lnTo>
                  <a:close/>
                  <a:moveTo>
                    <a:pt x="7" y="41"/>
                  </a:moveTo>
                  <a:lnTo>
                    <a:pt x="7" y="42"/>
                  </a:lnTo>
                  <a:lnTo>
                    <a:pt x="7" y="42"/>
                  </a:lnTo>
                  <a:lnTo>
                    <a:pt x="7" y="42"/>
                  </a:lnTo>
                  <a:lnTo>
                    <a:pt x="7" y="42"/>
                  </a:lnTo>
                  <a:lnTo>
                    <a:pt x="8" y="42"/>
                  </a:lnTo>
                  <a:lnTo>
                    <a:pt x="8" y="41"/>
                  </a:lnTo>
                  <a:lnTo>
                    <a:pt x="8" y="41"/>
                  </a:lnTo>
                  <a:lnTo>
                    <a:pt x="8" y="41"/>
                  </a:lnTo>
                  <a:lnTo>
                    <a:pt x="7" y="41"/>
                  </a:lnTo>
                  <a:close/>
                  <a:moveTo>
                    <a:pt x="6" y="43"/>
                  </a:moveTo>
                  <a:lnTo>
                    <a:pt x="6" y="43"/>
                  </a:lnTo>
                  <a:lnTo>
                    <a:pt x="6" y="43"/>
                  </a:lnTo>
                  <a:lnTo>
                    <a:pt x="6" y="45"/>
                  </a:lnTo>
                  <a:lnTo>
                    <a:pt x="7" y="43"/>
                  </a:lnTo>
                  <a:lnTo>
                    <a:pt x="6" y="43"/>
                  </a:lnTo>
                  <a:lnTo>
                    <a:pt x="6" y="43"/>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87" name="North Korea">
              <a:extLst>
                <a:ext uri="{FF2B5EF4-FFF2-40B4-BE49-F238E27FC236}">
                  <a16:creationId xmlns:a16="http://schemas.microsoft.com/office/drawing/2014/main" id="{853D081C-DE52-4DE0-BC68-1BD10EC87506}"/>
                </a:ext>
              </a:extLst>
            </p:cNvPr>
            <p:cNvSpPr>
              <a:spLocks noEditPoints="1"/>
            </p:cNvSpPr>
            <p:nvPr/>
          </p:nvSpPr>
          <p:spPr bwMode="auto">
            <a:xfrm>
              <a:off x="7800121" y="2995017"/>
              <a:ext cx="138492" cy="134645"/>
            </a:xfrm>
            <a:custGeom>
              <a:avLst/>
              <a:gdLst>
                <a:gd name="T0" fmla="*/ 70 w 72"/>
                <a:gd name="T1" fmla="*/ 6 h 70"/>
                <a:gd name="T2" fmla="*/ 67 w 72"/>
                <a:gd name="T3" fmla="*/ 4 h 70"/>
                <a:gd name="T4" fmla="*/ 65 w 72"/>
                <a:gd name="T5" fmla="*/ 1 h 70"/>
                <a:gd name="T6" fmla="*/ 63 w 72"/>
                <a:gd name="T7" fmla="*/ 1 h 70"/>
                <a:gd name="T8" fmla="*/ 61 w 72"/>
                <a:gd name="T9" fmla="*/ 8 h 70"/>
                <a:gd name="T10" fmla="*/ 59 w 72"/>
                <a:gd name="T11" fmla="*/ 8 h 70"/>
                <a:gd name="T12" fmla="*/ 56 w 72"/>
                <a:gd name="T13" fmla="*/ 9 h 70"/>
                <a:gd name="T14" fmla="*/ 53 w 72"/>
                <a:gd name="T15" fmla="*/ 12 h 70"/>
                <a:gd name="T16" fmla="*/ 49 w 72"/>
                <a:gd name="T17" fmla="*/ 13 h 70"/>
                <a:gd name="T18" fmla="*/ 42 w 72"/>
                <a:gd name="T19" fmla="*/ 14 h 70"/>
                <a:gd name="T20" fmla="*/ 44 w 72"/>
                <a:gd name="T21" fmla="*/ 17 h 70"/>
                <a:gd name="T22" fmla="*/ 44 w 72"/>
                <a:gd name="T23" fmla="*/ 21 h 70"/>
                <a:gd name="T24" fmla="*/ 41 w 72"/>
                <a:gd name="T25" fmla="*/ 21 h 70"/>
                <a:gd name="T26" fmla="*/ 33 w 72"/>
                <a:gd name="T27" fmla="*/ 20 h 70"/>
                <a:gd name="T28" fmla="*/ 31 w 72"/>
                <a:gd name="T29" fmla="*/ 17 h 70"/>
                <a:gd name="T30" fmla="*/ 27 w 72"/>
                <a:gd name="T31" fmla="*/ 17 h 70"/>
                <a:gd name="T32" fmla="*/ 25 w 72"/>
                <a:gd name="T33" fmla="*/ 19 h 70"/>
                <a:gd name="T34" fmla="*/ 23 w 72"/>
                <a:gd name="T35" fmla="*/ 23 h 70"/>
                <a:gd name="T36" fmla="*/ 19 w 72"/>
                <a:gd name="T37" fmla="*/ 27 h 70"/>
                <a:gd name="T38" fmla="*/ 15 w 72"/>
                <a:gd name="T39" fmla="*/ 29 h 70"/>
                <a:gd name="T40" fmla="*/ 12 w 72"/>
                <a:gd name="T41" fmla="*/ 32 h 70"/>
                <a:gd name="T42" fmla="*/ 7 w 72"/>
                <a:gd name="T43" fmla="*/ 34 h 70"/>
                <a:gd name="T44" fmla="*/ 4 w 72"/>
                <a:gd name="T45" fmla="*/ 36 h 70"/>
                <a:gd name="T46" fmla="*/ 0 w 72"/>
                <a:gd name="T47" fmla="*/ 42 h 70"/>
                <a:gd name="T48" fmla="*/ 4 w 72"/>
                <a:gd name="T49" fmla="*/ 46 h 70"/>
                <a:gd name="T50" fmla="*/ 8 w 72"/>
                <a:gd name="T51" fmla="*/ 46 h 70"/>
                <a:gd name="T52" fmla="*/ 12 w 72"/>
                <a:gd name="T53" fmla="*/ 50 h 70"/>
                <a:gd name="T54" fmla="*/ 12 w 72"/>
                <a:gd name="T55" fmla="*/ 57 h 70"/>
                <a:gd name="T56" fmla="*/ 8 w 72"/>
                <a:gd name="T57" fmla="*/ 59 h 70"/>
                <a:gd name="T58" fmla="*/ 4 w 72"/>
                <a:gd name="T59" fmla="*/ 65 h 70"/>
                <a:gd name="T60" fmla="*/ 10 w 72"/>
                <a:gd name="T61" fmla="*/ 66 h 70"/>
                <a:gd name="T62" fmla="*/ 8 w 72"/>
                <a:gd name="T63" fmla="*/ 69 h 70"/>
                <a:gd name="T64" fmla="*/ 12 w 72"/>
                <a:gd name="T65" fmla="*/ 70 h 70"/>
                <a:gd name="T66" fmla="*/ 18 w 72"/>
                <a:gd name="T67" fmla="*/ 69 h 70"/>
                <a:gd name="T68" fmla="*/ 23 w 72"/>
                <a:gd name="T69" fmla="*/ 69 h 70"/>
                <a:gd name="T70" fmla="*/ 26 w 72"/>
                <a:gd name="T71" fmla="*/ 69 h 70"/>
                <a:gd name="T72" fmla="*/ 30 w 72"/>
                <a:gd name="T73" fmla="*/ 63 h 70"/>
                <a:gd name="T74" fmla="*/ 37 w 72"/>
                <a:gd name="T75" fmla="*/ 62 h 70"/>
                <a:gd name="T76" fmla="*/ 42 w 72"/>
                <a:gd name="T77" fmla="*/ 62 h 70"/>
                <a:gd name="T78" fmla="*/ 45 w 72"/>
                <a:gd name="T79" fmla="*/ 58 h 70"/>
                <a:gd name="T80" fmla="*/ 41 w 72"/>
                <a:gd name="T81" fmla="*/ 55 h 70"/>
                <a:gd name="T82" fmla="*/ 34 w 72"/>
                <a:gd name="T83" fmla="*/ 51 h 70"/>
                <a:gd name="T84" fmla="*/ 37 w 72"/>
                <a:gd name="T85" fmla="*/ 47 h 70"/>
                <a:gd name="T86" fmla="*/ 41 w 72"/>
                <a:gd name="T87" fmla="*/ 40 h 70"/>
                <a:gd name="T88" fmla="*/ 48 w 72"/>
                <a:gd name="T89" fmla="*/ 38 h 70"/>
                <a:gd name="T90" fmla="*/ 56 w 72"/>
                <a:gd name="T91" fmla="*/ 32 h 70"/>
                <a:gd name="T92" fmla="*/ 61 w 72"/>
                <a:gd name="T93" fmla="*/ 23 h 70"/>
                <a:gd name="T94" fmla="*/ 63 w 72"/>
                <a:gd name="T95" fmla="*/ 16 h 70"/>
                <a:gd name="T96" fmla="*/ 67 w 72"/>
                <a:gd name="T97" fmla="*/ 10 h 70"/>
                <a:gd name="T98" fmla="*/ 72 w 72"/>
                <a:gd name="T99" fmla="*/ 9 h 70"/>
                <a:gd name="T100" fmla="*/ 6 w 72"/>
                <a:gd name="T101" fmla="*/ 4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2" h="70">
                  <a:moveTo>
                    <a:pt x="71" y="9"/>
                  </a:moveTo>
                  <a:lnTo>
                    <a:pt x="71" y="9"/>
                  </a:lnTo>
                  <a:lnTo>
                    <a:pt x="71" y="8"/>
                  </a:lnTo>
                  <a:lnTo>
                    <a:pt x="71" y="8"/>
                  </a:lnTo>
                  <a:lnTo>
                    <a:pt x="70" y="6"/>
                  </a:lnTo>
                  <a:lnTo>
                    <a:pt x="70" y="6"/>
                  </a:lnTo>
                  <a:lnTo>
                    <a:pt x="70" y="5"/>
                  </a:lnTo>
                  <a:lnTo>
                    <a:pt x="68" y="5"/>
                  </a:lnTo>
                  <a:lnTo>
                    <a:pt x="67" y="4"/>
                  </a:lnTo>
                  <a:lnTo>
                    <a:pt x="67" y="4"/>
                  </a:lnTo>
                  <a:lnTo>
                    <a:pt x="67" y="2"/>
                  </a:lnTo>
                  <a:lnTo>
                    <a:pt x="67" y="1"/>
                  </a:lnTo>
                  <a:lnTo>
                    <a:pt x="65" y="1"/>
                  </a:lnTo>
                  <a:lnTo>
                    <a:pt x="65" y="1"/>
                  </a:lnTo>
                  <a:lnTo>
                    <a:pt x="65" y="1"/>
                  </a:lnTo>
                  <a:lnTo>
                    <a:pt x="64" y="1"/>
                  </a:lnTo>
                  <a:lnTo>
                    <a:pt x="64" y="0"/>
                  </a:lnTo>
                  <a:lnTo>
                    <a:pt x="64" y="0"/>
                  </a:lnTo>
                  <a:lnTo>
                    <a:pt x="63" y="0"/>
                  </a:lnTo>
                  <a:lnTo>
                    <a:pt x="63" y="1"/>
                  </a:lnTo>
                  <a:lnTo>
                    <a:pt x="63" y="1"/>
                  </a:lnTo>
                  <a:lnTo>
                    <a:pt x="61" y="2"/>
                  </a:lnTo>
                  <a:lnTo>
                    <a:pt x="61" y="4"/>
                  </a:lnTo>
                  <a:lnTo>
                    <a:pt x="61" y="5"/>
                  </a:lnTo>
                  <a:lnTo>
                    <a:pt x="61" y="8"/>
                  </a:lnTo>
                  <a:lnTo>
                    <a:pt x="60" y="8"/>
                  </a:lnTo>
                  <a:lnTo>
                    <a:pt x="60" y="8"/>
                  </a:lnTo>
                  <a:lnTo>
                    <a:pt x="60" y="8"/>
                  </a:lnTo>
                  <a:lnTo>
                    <a:pt x="59" y="8"/>
                  </a:lnTo>
                  <a:lnTo>
                    <a:pt x="59" y="8"/>
                  </a:lnTo>
                  <a:lnTo>
                    <a:pt x="59" y="8"/>
                  </a:lnTo>
                  <a:lnTo>
                    <a:pt x="57" y="8"/>
                  </a:lnTo>
                  <a:lnTo>
                    <a:pt x="57" y="8"/>
                  </a:lnTo>
                  <a:lnTo>
                    <a:pt x="56" y="8"/>
                  </a:lnTo>
                  <a:lnTo>
                    <a:pt x="56" y="9"/>
                  </a:lnTo>
                  <a:lnTo>
                    <a:pt x="55" y="9"/>
                  </a:lnTo>
                  <a:lnTo>
                    <a:pt x="55" y="10"/>
                  </a:lnTo>
                  <a:lnTo>
                    <a:pt x="55" y="10"/>
                  </a:lnTo>
                  <a:lnTo>
                    <a:pt x="55" y="12"/>
                  </a:lnTo>
                  <a:lnTo>
                    <a:pt x="53" y="12"/>
                  </a:lnTo>
                  <a:lnTo>
                    <a:pt x="52" y="13"/>
                  </a:lnTo>
                  <a:lnTo>
                    <a:pt x="52" y="13"/>
                  </a:lnTo>
                  <a:lnTo>
                    <a:pt x="51" y="13"/>
                  </a:lnTo>
                  <a:lnTo>
                    <a:pt x="51" y="13"/>
                  </a:lnTo>
                  <a:lnTo>
                    <a:pt x="49" y="13"/>
                  </a:lnTo>
                  <a:lnTo>
                    <a:pt x="46" y="13"/>
                  </a:lnTo>
                  <a:lnTo>
                    <a:pt x="45" y="13"/>
                  </a:lnTo>
                  <a:lnTo>
                    <a:pt x="44" y="13"/>
                  </a:lnTo>
                  <a:lnTo>
                    <a:pt x="42" y="13"/>
                  </a:lnTo>
                  <a:lnTo>
                    <a:pt x="42" y="14"/>
                  </a:lnTo>
                  <a:lnTo>
                    <a:pt x="42" y="14"/>
                  </a:lnTo>
                  <a:lnTo>
                    <a:pt x="42" y="16"/>
                  </a:lnTo>
                  <a:lnTo>
                    <a:pt x="42" y="16"/>
                  </a:lnTo>
                  <a:lnTo>
                    <a:pt x="42" y="17"/>
                  </a:lnTo>
                  <a:lnTo>
                    <a:pt x="44" y="17"/>
                  </a:lnTo>
                  <a:lnTo>
                    <a:pt x="44" y="19"/>
                  </a:lnTo>
                  <a:lnTo>
                    <a:pt x="45" y="19"/>
                  </a:lnTo>
                  <a:lnTo>
                    <a:pt x="45" y="20"/>
                  </a:lnTo>
                  <a:lnTo>
                    <a:pt x="44" y="20"/>
                  </a:lnTo>
                  <a:lnTo>
                    <a:pt x="44" y="21"/>
                  </a:lnTo>
                  <a:lnTo>
                    <a:pt x="44" y="21"/>
                  </a:lnTo>
                  <a:lnTo>
                    <a:pt x="42" y="21"/>
                  </a:lnTo>
                  <a:lnTo>
                    <a:pt x="42" y="21"/>
                  </a:lnTo>
                  <a:lnTo>
                    <a:pt x="41" y="21"/>
                  </a:lnTo>
                  <a:lnTo>
                    <a:pt x="41" y="21"/>
                  </a:lnTo>
                  <a:lnTo>
                    <a:pt x="38" y="21"/>
                  </a:lnTo>
                  <a:lnTo>
                    <a:pt x="37" y="21"/>
                  </a:lnTo>
                  <a:lnTo>
                    <a:pt x="36" y="20"/>
                  </a:lnTo>
                  <a:lnTo>
                    <a:pt x="34" y="20"/>
                  </a:lnTo>
                  <a:lnTo>
                    <a:pt x="33" y="20"/>
                  </a:lnTo>
                  <a:lnTo>
                    <a:pt x="31" y="20"/>
                  </a:lnTo>
                  <a:lnTo>
                    <a:pt x="31" y="20"/>
                  </a:lnTo>
                  <a:lnTo>
                    <a:pt x="31" y="19"/>
                  </a:lnTo>
                  <a:lnTo>
                    <a:pt x="31" y="19"/>
                  </a:lnTo>
                  <a:lnTo>
                    <a:pt x="31" y="17"/>
                  </a:lnTo>
                  <a:lnTo>
                    <a:pt x="30" y="17"/>
                  </a:lnTo>
                  <a:lnTo>
                    <a:pt x="30" y="17"/>
                  </a:lnTo>
                  <a:lnTo>
                    <a:pt x="29" y="16"/>
                  </a:lnTo>
                  <a:lnTo>
                    <a:pt x="29" y="17"/>
                  </a:lnTo>
                  <a:lnTo>
                    <a:pt x="27" y="17"/>
                  </a:lnTo>
                  <a:lnTo>
                    <a:pt x="27" y="17"/>
                  </a:lnTo>
                  <a:lnTo>
                    <a:pt x="27" y="17"/>
                  </a:lnTo>
                  <a:lnTo>
                    <a:pt x="26" y="17"/>
                  </a:lnTo>
                  <a:lnTo>
                    <a:pt x="26" y="19"/>
                  </a:lnTo>
                  <a:lnTo>
                    <a:pt x="25" y="19"/>
                  </a:lnTo>
                  <a:lnTo>
                    <a:pt x="25" y="20"/>
                  </a:lnTo>
                  <a:lnTo>
                    <a:pt x="25" y="21"/>
                  </a:lnTo>
                  <a:lnTo>
                    <a:pt x="25" y="23"/>
                  </a:lnTo>
                  <a:lnTo>
                    <a:pt x="23" y="23"/>
                  </a:lnTo>
                  <a:lnTo>
                    <a:pt x="23" y="23"/>
                  </a:lnTo>
                  <a:lnTo>
                    <a:pt x="22" y="24"/>
                  </a:lnTo>
                  <a:lnTo>
                    <a:pt x="22" y="25"/>
                  </a:lnTo>
                  <a:lnTo>
                    <a:pt x="21" y="25"/>
                  </a:lnTo>
                  <a:lnTo>
                    <a:pt x="19" y="27"/>
                  </a:lnTo>
                  <a:lnTo>
                    <a:pt x="19" y="27"/>
                  </a:lnTo>
                  <a:lnTo>
                    <a:pt x="19" y="28"/>
                  </a:lnTo>
                  <a:lnTo>
                    <a:pt x="18" y="28"/>
                  </a:lnTo>
                  <a:lnTo>
                    <a:pt x="17" y="28"/>
                  </a:lnTo>
                  <a:lnTo>
                    <a:pt x="15" y="29"/>
                  </a:lnTo>
                  <a:lnTo>
                    <a:pt x="15" y="29"/>
                  </a:lnTo>
                  <a:lnTo>
                    <a:pt x="15" y="29"/>
                  </a:lnTo>
                  <a:lnTo>
                    <a:pt x="15" y="29"/>
                  </a:lnTo>
                  <a:lnTo>
                    <a:pt x="14" y="29"/>
                  </a:lnTo>
                  <a:lnTo>
                    <a:pt x="14" y="31"/>
                  </a:lnTo>
                  <a:lnTo>
                    <a:pt x="12" y="32"/>
                  </a:lnTo>
                  <a:lnTo>
                    <a:pt x="11" y="32"/>
                  </a:lnTo>
                  <a:lnTo>
                    <a:pt x="10" y="32"/>
                  </a:lnTo>
                  <a:lnTo>
                    <a:pt x="8" y="34"/>
                  </a:lnTo>
                  <a:lnTo>
                    <a:pt x="8" y="34"/>
                  </a:lnTo>
                  <a:lnTo>
                    <a:pt x="7" y="34"/>
                  </a:lnTo>
                  <a:lnTo>
                    <a:pt x="7" y="34"/>
                  </a:lnTo>
                  <a:lnTo>
                    <a:pt x="7" y="35"/>
                  </a:lnTo>
                  <a:lnTo>
                    <a:pt x="6" y="35"/>
                  </a:lnTo>
                  <a:lnTo>
                    <a:pt x="4" y="35"/>
                  </a:lnTo>
                  <a:lnTo>
                    <a:pt x="4" y="36"/>
                  </a:lnTo>
                  <a:lnTo>
                    <a:pt x="2" y="38"/>
                  </a:lnTo>
                  <a:lnTo>
                    <a:pt x="0" y="39"/>
                  </a:lnTo>
                  <a:lnTo>
                    <a:pt x="0" y="40"/>
                  </a:lnTo>
                  <a:lnTo>
                    <a:pt x="0" y="40"/>
                  </a:lnTo>
                  <a:lnTo>
                    <a:pt x="0" y="42"/>
                  </a:lnTo>
                  <a:lnTo>
                    <a:pt x="0" y="42"/>
                  </a:lnTo>
                  <a:lnTo>
                    <a:pt x="3" y="43"/>
                  </a:lnTo>
                  <a:lnTo>
                    <a:pt x="3" y="44"/>
                  </a:lnTo>
                  <a:lnTo>
                    <a:pt x="3" y="46"/>
                  </a:lnTo>
                  <a:lnTo>
                    <a:pt x="4" y="46"/>
                  </a:lnTo>
                  <a:lnTo>
                    <a:pt x="4" y="44"/>
                  </a:lnTo>
                  <a:lnTo>
                    <a:pt x="4" y="44"/>
                  </a:lnTo>
                  <a:lnTo>
                    <a:pt x="4" y="43"/>
                  </a:lnTo>
                  <a:lnTo>
                    <a:pt x="6" y="44"/>
                  </a:lnTo>
                  <a:lnTo>
                    <a:pt x="8" y="46"/>
                  </a:lnTo>
                  <a:lnTo>
                    <a:pt x="10" y="46"/>
                  </a:lnTo>
                  <a:lnTo>
                    <a:pt x="11" y="47"/>
                  </a:lnTo>
                  <a:lnTo>
                    <a:pt x="11" y="48"/>
                  </a:lnTo>
                  <a:lnTo>
                    <a:pt x="12" y="50"/>
                  </a:lnTo>
                  <a:lnTo>
                    <a:pt x="12" y="50"/>
                  </a:lnTo>
                  <a:lnTo>
                    <a:pt x="10" y="55"/>
                  </a:lnTo>
                  <a:lnTo>
                    <a:pt x="10" y="57"/>
                  </a:lnTo>
                  <a:lnTo>
                    <a:pt x="11" y="57"/>
                  </a:lnTo>
                  <a:lnTo>
                    <a:pt x="12" y="57"/>
                  </a:lnTo>
                  <a:lnTo>
                    <a:pt x="12" y="57"/>
                  </a:lnTo>
                  <a:lnTo>
                    <a:pt x="14" y="58"/>
                  </a:lnTo>
                  <a:lnTo>
                    <a:pt x="12" y="58"/>
                  </a:lnTo>
                  <a:lnTo>
                    <a:pt x="12" y="58"/>
                  </a:lnTo>
                  <a:lnTo>
                    <a:pt x="11" y="58"/>
                  </a:lnTo>
                  <a:lnTo>
                    <a:pt x="8" y="59"/>
                  </a:lnTo>
                  <a:lnTo>
                    <a:pt x="7" y="61"/>
                  </a:lnTo>
                  <a:lnTo>
                    <a:pt x="6" y="62"/>
                  </a:lnTo>
                  <a:lnTo>
                    <a:pt x="6" y="63"/>
                  </a:lnTo>
                  <a:lnTo>
                    <a:pt x="6" y="63"/>
                  </a:lnTo>
                  <a:lnTo>
                    <a:pt x="4" y="65"/>
                  </a:lnTo>
                  <a:lnTo>
                    <a:pt x="4" y="65"/>
                  </a:lnTo>
                  <a:lnTo>
                    <a:pt x="7" y="65"/>
                  </a:lnTo>
                  <a:lnTo>
                    <a:pt x="7" y="66"/>
                  </a:lnTo>
                  <a:lnTo>
                    <a:pt x="10" y="66"/>
                  </a:lnTo>
                  <a:lnTo>
                    <a:pt x="10" y="66"/>
                  </a:lnTo>
                  <a:lnTo>
                    <a:pt x="10" y="66"/>
                  </a:lnTo>
                  <a:lnTo>
                    <a:pt x="10" y="66"/>
                  </a:lnTo>
                  <a:lnTo>
                    <a:pt x="7" y="68"/>
                  </a:lnTo>
                  <a:lnTo>
                    <a:pt x="8" y="68"/>
                  </a:lnTo>
                  <a:lnTo>
                    <a:pt x="8" y="69"/>
                  </a:lnTo>
                  <a:lnTo>
                    <a:pt x="11" y="69"/>
                  </a:lnTo>
                  <a:lnTo>
                    <a:pt x="11" y="70"/>
                  </a:lnTo>
                  <a:lnTo>
                    <a:pt x="11" y="70"/>
                  </a:lnTo>
                  <a:lnTo>
                    <a:pt x="12" y="70"/>
                  </a:lnTo>
                  <a:lnTo>
                    <a:pt x="12" y="70"/>
                  </a:lnTo>
                  <a:lnTo>
                    <a:pt x="14" y="69"/>
                  </a:lnTo>
                  <a:lnTo>
                    <a:pt x="15" y="68"/>
                  </a:lnTo>
                  <a:lnTo>
                    <a:pt x="15" y="68"/>
                  </a:lnTo>
                  <a:lnTo>
                    <a:pt x="17" y="68"/>
                  </a:lnTo>
                  <a:lnTo>
                    <a:pt x="18" y="69"/>
                  </a:lnTo>
                  <a:lnTo>
                    <a:pt x="19" y="69"/>
                  </a:lnTo>
                  <a:lnTo>
                    <a:pt x="21" y="70"/>
                  </a:lnTo>
                  <a:lnTo>
                    <a:pt x="21" y="70"/>
                  </a:lnTo>
                  <a:lnTo>
                    <a:pt x="21" y="69"/>
                  </a:lnTo>
                  <a:lnTo>
                    <a:pt x="23" y="69"/>
                  </a:lnTo>
                  <a:lnTo>
                    <a:pt x="25" y="69"/>
                  </a:lnTo>
                  <a:lnTo>
                    <a:pt x="26" y="69"/>
                  </a:lnTo>
                  <a:lnTo>
                    <a:pt x="26" y="70"/>
                  </a:lnTo>
                  <a:lnTo>
                    <a:pt x="26" y="69"/>
                  </a:lnTo>
                  <a:lnTo>
                    <a:pt x="26" y="69"/>
                  </a:lnTo>
                  <a:lnTo>
                    <a:pt x="26" y="68"/>
                  </a:lnTo>
                  <a:lnTo>
                    <a:pt x="27" y="68"/>
                  </a:lnTo>
                  <a:lnTo>
                    <a:pt x="29" y="65"/>
                  </a:lnTo>
                  <a:lnTo>
                    <a:pt x="29" y="65"/>
                  </a:lnTo>
                  <a:lnTo>
                    <a:pt x="30" y="63"/>
                  </a:lnTo>
                  <a:lnTo>
                    <a:pt x="31" y="63"/>
                  </a:lnTo>
                  <a:lnTo>
                    <a:pt x="31" y="63"/>
                  </a:lnTo>
                  <a:lnTo>
                    <a:pt x="33" y="62"/>
                  </a:lnTo>
                  <a:lnTo>
                    <a:pt x="36" y="63"/>
                  </a:lnTo>
                  <a:lnTo>
                    <a:pt x="37" y="62"/>
                  </a:lnTo>
                  <a:lnTo>
                    <a:pt x="38" y="62"/>
                  </a:lnTo>
                  <a:lnTo>
                    <a:pt x="40" y="63"/>
                  </a:lnTo>
                  <a:lnTo>
                    <a:pt x="41" y="63"/>
                  </a:lnTo>
                  <a:lnTo>
                    <a:pt x="42" y="62"/>
                  </a:lnTo>
                  <a:lnTo>
                    <a:pt x="42" y="62"/>
                  </a:lnTo>
                  <a:lnTo>
                    <a:pt x="44" y="62"/>
                  </a:lnTo>
                  <a:lnTo>
                    <a:pt x="44" y="61"/>
                  </a:lnTo>
                  <a:lnTo>
                    <a:pt x="45" y="59"/>
                  </a:lnTo>
                  <a:lnTo>
                    <a:pt x="45" y="59"/>
                  </a:lnTo>
                  <a:lnTo>
                    <a:pt x="45" y="58"/>
                  </a:lnTo>
                  <a:lnTo>
                    <a:pt x="45" y="58"/>
                  </a:lnTo>
                  <a:lnTo>
                    <a:pt x="44" y="57"/>
                  </a:lnTo>
                  <a:lnTo>
                    <a:pt x="44" y="57"/>
                  </a:lnTo>
                  <a:lnTo>
                    <a:pt x="42" y="57"/>
                  </a:lnTo>
                  <a:lnTo>
                    <a:pt x="41" y="55"/>
                  </a:lnTo>
                  <a:lnTo>
                    <a:pt x="40" y="53"/>
                  </a:lnTo>
                  <a:lnTo>
                    <a:pt x="38" y="53"/>
                  </a:lnTo>
                  <a:lnTo>
                    <a:pt x="37" y="51"/>
                  </a:lnTo>
                  <a:lnTo>
                    <a:pt x="36" y="51"/>
                  </a:lnTo>
                  <a:lnTo>
                    <a:pt x="34" y="51"/>
                  </a:lnTo>
                  <a:lnTo>
                    <a:pt x="34" y="50"/>
                  </a:lnTo>
                  <a:lnTo>
                    <a:pt x="36" y="48"/>
                  </a:lnTo>
                  <a:lnTo>
                    <a:pt x="36" y="48"/>
                  </a:lnTo>
                  <a:lnTo>
                    <a:pt x="36" y="48"/>
                  </a:lnTo>
                  <a:lnTo>
                    <a:pt x="37" y="47"/>
                  </a:lnTo>
                  <a:lnTo>
                    <a:pt x="37" y="46"/>
                  </a:lnTo>
                  <a:lnTo>
                    <a:pt x="36" y="44"/>
                  </a:lnTo>
                  <a:lnTo>
                    <a:pt x="37" y="43"/>
                  </a:lnTo>
                  <a:lnTo>
                    <a:pt x="40" y="42"/>
                  </a:lnTo>
                  <a:lnTo>
                    <a:pt x="41" y="40"/>
                  </a:lnTo>
                  <a:lnTo>
                    <a:pt x="42" y="40"/>
                  </a:lnTo>
                  <a:lnTo>
                    <a:pt x="45" y="40"/>
                  </a:lnTo>
                  <a:lnTo>
                    <a:pt x="46" y="39"/>
                  </a:lnTo>
                  <a:lnTo>
                    <a:pt x="48" y="39"/>
                  </a:lnTo>
                  <a:lnTo>
                    <a:pt x="48" y="38"/>
                  </a:lnTo>
                  <a:lnTo>
                    <a:pt x="49" y="36"/>
                  </a:lnTo>
                  <a:lnTo>
                    <a:pt x="51" y="36"/>
                  </a:lnTo>
                  <a:lnTo>
                    <a:pt x="52" y="35"/>
                  </a:lnTo>
                  <a:lnTo>
                    <a:pt x="55" y="34"/>
                  </a:lnTo>
                  <a:lnTo>
                    <a:pt x="56" y="32"/>
                  </a:lnTo>
                  <a:lnTo>
                    <a:pt x="57" y="31"/>
                  </a:lnTo>
                  <a:lnTo>
                    <a:pt x="61" y="29"/>
                  </a:lnTo>
                  <a:lnTo>
                    <a:pt x="61" y="28"/>
                  </a:lnTo>
                  <a:lnTo>
                    <a:pt x="61" y="25"/>
                  </a:lnTo>
                  <a:lnTo>
                    <a:pt x="61" y="23"/>
                  </a:lnTo>
                  <a:lnTo>
                    <a:pt x="61" y="21"/>
                  </a:lnTo>
                  <a:lnTo>
                    <a:pt x="60" y="20"/>
                  </a:lnTo>
                  <a:lnTo>
                    <a:pt x="60" y="19"/>
                  </a:lnTo>
                  <a:lnTo>
                    <a:pt x="61" y="17"/>
                  </a:lnTo>
                  <a:lnTo>
                    <a:pt x="63" y="16"/>
                  </a:lnTo>
                  <a:lnTo>
                    <a:pt x="63" y="14"/>
                  </a:lnTo>
                  <a:lnTo>
                    <a:pt x="64" y="13"/>
                  </a:lnTo>
                  <a:lnTo>
                    <a:pt x="65" y="13"/>
                  </a:lnTo>
                  <a:lnTo>
                    <a:pt x="65" y="12"/>
                  </a:lnTo>
                  <a:lnTo>
                    <a:pt x="67" y="10"/>
                  </a:lnTo>
                  <a:lnTo>
                    <a:pt x="68" y="10"/>
                  </a:lnTo>
                  <a:lnTo>
                    <a:pt x="70" y="9"/>
                  </a:lnTo>
                  <a:lnTo>
                    <a:pt x="71" y="9"/>
                  </a:lnTo>
                  <a:lnTo>
                    <a:pt x="71" y="10"/>
                  </a:lnTo>
                  <a:lnTo>
                    <a:pt x="72" y="9"/>
                  </a:lnTo>
                  <a:lnTo>
                    <a:pt x="71" y="9"/>
                  </a:lnTo>
                  <a:close/>
                  <a:moveTo>
                    <a:pt x="7" y="46"/>
                  </a:moveTo>
                  <a:lnTo>
                    <a:pt x="6" y="46"/>
                  </a:lnTo>
                  <a:lnTo>
                    <a:pt x="6" y="46"/>
                  </a:lnTo>
                  <a:lnTo>
                    <a:pt x="6" y="47"/>
                  </a:lnTo>
                  <a:lnTo>
                    <a:pt x="7" y="47"/>
                  </a:lnTo>
                  <a:lnTo>
                    <a:pt x="7" y="4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88" name="Norfolk Island">
              <a:extLst>
                <a:ext uri="{FF2B5EF4-FFF2-40B4-BE49-F238E27FC236}">
                  <a16:creationId xmlns:a16="http://schemas.microsoft.com/office/drawing/2014/main" id="{C12E403E-425B-488D-9B78-F47E9AF6AF26}"/>
                </a:ext>
              </a:extLst>
            </p:cNvPr>
            <p:cNvSpPr>
              <a:spLocks/>
            </p:cNvSpPr>
            <p:nvPr/>
          </p:nvSpPr>
          <p:spPr bwMode="auto">
            <a:xfrm>
              <a:off x="8750329" y="4637684"/>
              <a:ext cx="1924" cy="0"/>
            </a:xfrm>
            <a:custGeom>
              <a:avLst/>
              <a:gdLst>
                <a:gd name="T0" fmla="*/ 0 w 1"/>
                <a:gd name="T1" fmla="*/ 0 w 1"/>
                <a:gd name="T2" fmla="*/ 0 w 1"/>
                <a:gd name="T3" fmla="*/ 0 w 1"/>
                <a:gd name="T4" fmla="*/ 0 w 1"/>
                <a:gd name="T5" fmla="*/ 0 w 1"/>
                <a:gd name="T6" fmla="*/ 0 w 1"/>
                <a:gd name="T7" fmla="*/ 0 w 1"/>
                <a:gd name="T8" fmla="*/ 0 w 1"/>
                <a:gd name="T9" fmla="*/ 0 w 1"/>
                <a:gd name="T10" fmla="*/ 0 w 1"/>
                <a:gd name="T11" fmla="*/ 0 w 1"/>
                <a:gd name="T12" fmla="*/ 0 w 1"/>
                <a:gd name="T13" fmla="*/ 0 w 1"/>
                <a:gd name="T14" fmla="*/ 0 w 1"/>
                <a:gd name="T15" fmla="*/ 0 w 1"/>
                <a:gd name="T16" fmla="*/ 0 w 1"/>
                <a:gd name="T17" fmla="*/ 0 w 1"/>
                <a:gd name="T18" fmla="*/ 0 w 1"/>
                <a:gd name="T19" fmla="*/ 0 w 1"/>
                <a:gd name="T20" fmla="*/ 0 w 1"/>
                <a:gd name="T21" fmla="*/ 0 w 1"/>
                <a:gd name="T22" fmla="*/ 0 w 1"/>
                <a:gd name="T23" fmla="*/ 1 w 1"/>
                <a:gd name="T24" fmla="*/ 1 w 1"/>
                <a:gd name="T25"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Lst>
              <a:rect l="0" t="0" r="r" b="b"/>
              <a:pathLst>
                <a:path w="1">
                  <a:moveTo>
                    <a:pt x="0" y="0"/>
                  </a:move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1" y="0"/>
                  </a:lnTo>
                  <a:lnTo>
                    <a:pt x="1" y="0"/>
                  </a:lnTo>
                  <a:lnTo>
                    <a:pt x="0"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89" name="Freeform 237">
              <a:extLst>
                <a:ext uri="{FF2B5EF4-FFF2-40B4-BE49-F238E27FC236}">
                  <a16:creationId xmlns:a16="http://schemas.microsoft.com/office/drawing/2014/main" id="{A76ABEAD-AFB3-4B6D-BEAB-D3FD6077E7C2}"/>
                </a:ext>
              </a:extLst>
            </p:cNvPr>
            <p:cNvSpPr>
              <a:spLocks noEditPoints="1"/>
            </p:cNvSpPr>
            <p:nvPr/>
          </p:nvSpPr>
          <p:spPr bwMode="auto">
            <a:xfrm>
              <a:off x="3714611" y="3604766"/>
              <a:ext cx="5771" cy="1923"/>
            </a:xfrm>
            <a:custGeom>
              <a:avLst/>
              <a:gdLst>
                <a:gd name="T0" fmla="*/ 0 w 3"/>
                <a:gd name="T1" fmla="*/ 0 h 1"/>
                <a:gd name="T2" fmla="*/ 0 w 3"/>
                <a:gd name="T3" fmla="*/ 0 h 1"/>
                <a:gd name="T4" fmla="*/ 0 w 3"/>
                <a:gd name="T5" fmla="*/ 0 h 1"/>
                <a:gd name="T6" fmla="*/ 0 w 3"/>
                <a:gd name="T7" fmla="*/ 0 h 1"/>
                <a:gd name="T8" fmla="*/ 0 w 3"/>
                <a:gd name="T9" fmla="*/ 0 h 1"/>
                <a:gd name="T10" fmla="*/ 0 w 3"/>
                <a:gd name="T11" fmla="*/ 0 h 1"/>
                <a:gd name="T12" fmla="*/ 0 w 3"/>
                <a:gd name="T13" fmla="*/ 0 h 1"/>
                <a:gd name="T14" fmla="*/ 0 w 3"/>
                <a:gd name="T15" fmla="*/ 0 h 1"/>
                <a:gd name="T16" fmla="*/ 3 w 3"/>
                <a:gd name="T17" fmla="*/ 1 h 1"/>
                <a:gd name="T18" fmla="*/ 3 w 3"/>
                <a:gd name="T19" fmla="*/ 1 h 1"/>
                <a:gd name="T20" fmla="*/ 3 w 3"/>
                <a:gd name="T21" fmla="*/ 1 h 1"/>
                <a:gd name="T22" fmla="*/ 3 w 3"/>
                <a:gd name="T23" fmla="*/ 1 h 1"/>
                <a:gd name="T24" fmla="*/ 3 w 3"/>
                <a:gd name="T25" fmla="*/ 1 h 1"/>
                <a:gd name="T26" fmla="*/ 3 w 3"/>
                <a:gd name="T27" fmla="*/ 1 h 1"/>
                <a:gd name="T28" fmla="*/ 3 w 3"/>
                <a:gd name="T29" fmla="*/ 1 h 1"/>
                <a:gd name="T30" fmla="*/ 3 w 3"/>
                <a:gd name="T31" fmla="*/ 1 h 1"/>
                <a:gd name="T32" fmla="*/ 3 w 3"/>
                <a:gd name="T3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 h="1">
                  <a:moveTo>
                    <a:pt x="0" y="0"/>
                  </a:moveTo>
                  <a:lnTo>
                    <a:pt x="0" y="0"/>
                  </a:lnTo>
                  <a:lnTo>
                    <a:pt x="0" y="0"/>
                  </a:lnTo>
                  <a:lnTo>
                    <a:pt x="0" y="0"/>
                  </a:lnTo>
                  <a:lnTo>
                    <a:pt x="0" y="0"/>
                  </a:lnTo>
                  <a:lnTo>
                    <a:pt x="0" y="0"/>
                  </a:lnTo>
                  <a:lnTo>
                    <a:pt x="0" y="0"/>
                  </a:lnTo>
                  <a:lnTo>
                    <a:pt x="0" y="0"/>
                  </a:lnTo>
                  <a:close/>
                  <a:moveTo>
                    <a:pt x="3" y="1"/>
                  </a:moveTo>
                  <a:lnTo>
                    <a:pt x="3" y="1"/>
                  </a:lnTo>
                  <a:lnTo>
                    <a:pt x="3" y="1"/>
                  </a:lnTo>
                  <a:lnTo>
                    <a:pt x="3" y="1"/>
                  </a:lnTo>
                  <a:lnTo>
                    <a:pt x="3" y="1"/>
                  </a:lnTo>
                  <a:lnTo>
                    <a:pt x="3" y="1"/>
                  </a:lnTo>
                  <a:lnTo>
                    <a:pt x="3" y="1"/>
                  </a:lnTo>
                  <a:lnTo>
                    <a:pt x="3" y="1"/>
                  </a:lnTo>
                  <a:lnTo>
                    <a:pt x="3" y="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90" name="Niue">
              <a:extLst>
                <a:ext uri="{FF2B5EF4-FFF2-40B4-BE49-F238E27FC236}">
                  <a16:creationId xmlns:a16="http://schemas.microsoft.com/office/drawing/2014/main" id="{8FDD6A26-58C0-4E90-BEEA-CF89C5BF7C41}"/>
                </a:ext>
              </a:extLst>
            </p:cNvPr>
            <p:cNvSpPr>
              <a:spLocks/>
            </p:cNvSpPr>
            <p:nvPr/>
          </p:nvSpPr>
          <p:spPr bwMode="auto">
            <a:xfrm>
              <a:off x="9231204" y="4404942"/>
              <a:ext cx="3847" cy="5770"/>
            </a:xfrm>
            <a:custGeom>
              <a:avLst/>
              <a:gdLst>
                <a:gd name="T0" fmla="*/ 1 w 2"/>
                <a:gd name="T1" fmla="*/ 0 h 3"/>
                <a:gd name="T2" fmla="*/ 1 w 2"/>
                <a:gd name="T3" fmla="*/ 0 h 3"/>
                <a:gd name="T4" fmla="*/ 1 w 2"/>
                <a:gd name="T5" fmla="*/ 0 h 3"/>
                <a:gd name="T6" fmla="*/ 0 w 2"/>
                <a:gd name="T7" fmla="*/ 1 h 3"/>
                <a:gd name="T8" fmla="*/ 1 w 2"/>
                <a:gd name="T9" fmla="*/ 3 h 3"/>
                <a:gd name="T10" fmla="*/ 2 w 2"/>
                <a:gd name="T11" fmla="*/ 1 h 3"/>
                <a:gd name="T12" fmla="*/ 2 w 2"/>
                <a:gd name="T13" fmla="*/ 1 h 3"/>
                <a:gd name="T14" fmla="*/ 1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0"/>
                  </a:moveTo>
                  <a:lnTo>
                    <a:pt x="1" y="0"/>
                  </a:lnTo>
                  <a:lnTo>
                    <a:pt x="1" y="0"/>
                  </a:lnTo>
                  <a:lnTo>
                    <a:pt x="0" y="1"/>
                  </a:lnTo>
                  <a:lnTo>
                    <a:pt x="1" y="3"/>
                  </a:lnTo>
                  <a:lnTo>
                    <a:pt x="2" y="1"/>
                  </a:lnTo>
                  <a:lnTo>
                    <a:pt x="2" y="1"/>
                  </a:lnTo>
                  <a:lnTo>
                    <a:pt x="1"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91" name="Nigeria">
              <a:extLst>
                <a:ext uri="{FF2B5EF4-FFF2-40B4-BE49-F238E27FC236}">
                  <a16:creationId xmlns:a16="http://schemas.microsoft.com/office/drawing/2014/main" id="{D9E3AC59-CC0A-454A-8848-A6B37968E73A}"/>
                </a:ext>
              </a:extLst>
            </p:cNvPr>
            <p:cNvSpPr>
              <a:spLocks noEditPoints="1"/>
            </p:cNvSpPr>
            <p:nvPr/>
          </p:nvSpPr>
          <p:spPr bwMode="auto">
            <a:xfrm>
              <a:off x="5149541" y="3687476"/>
              <a:ext cx="261596" cy="209661"/>
            </a:xfrm>
            <a:custGeom>
              <a:avLst/>
              <a:gdLst>
                <a:gd name="T0" fmla="*/ 52 w 136"/>
                <a:gd name="T1" fmla="*/ 106 h 109"/>
                <a:gd name="T2" fmla="*/ 133 w 136"/>
                <a:gd name="T3" fmla="*/ 18 h 109"/>
                <a:gd name="T4" fmla="*/ 131 w 136"/>
                <a:gd name="T5" fmla="*/ 14 h 109"/>
                <a:gd name="T6" fmla="*/ 121 w 136"/>
                <a:gd name="T7" fmla="*/ 1 h 109"/>
                <a:gd name="T8" fmla="*/ 112 w 136"/>
                <a:gd name="T9" fmla="*/ 7 h 109"/>
                <a:gd name="T10" fmla="*/ 101 w 136"/>
                <a:gd name="T11" fmla="*/ 6 h 109"/>
                <a:gd name="T12" fmla="*/ 83 w 136"/>
                <a:gd name="T13" fmla="*/ 7 h 109"/>
                <a:gd name="T14" fmla="*/ 65 w 136"/>
                <a:gd name="T15" fmla="*/ 10 h 109"/>
                <a:gd name="T16" fmla="*/ 52 w 136"/>
                <a:gd name="T17" fmla="*/ 8 h 109"/>
                <a:gd name="T18" fmla="*/ 48 w 136"/>
                <a:gd name="T19" fmla="*/ 10 h 109"/>
                <a:gd name="T20" fmla="*/ 41 w 136"/>
                <a:gd name="T21" fmla="*/ 3 h 109"/>
                <a:gd name="T22" fmla="*/ 30 w 136"/>
                <a:gd name="T23" fmla="*/ 0 h 109"/>
                <a:gd name="T24" fmla="*/ 22 w 136"/>
                <a:gd name="T25" fmla="*/ 1 h 109"/>
                <a:gd name="T26" fmla="*/ 15 w 136"/>
                <a:gd name="T27" fmla="*/ 11 h 109"/>
                <a:gd name="T28" fmla="*/ 11 w 136"/>
                <a:gd name="T29" fmla="*/ 20 h 109"/>
                <a:gd name="T30" fmla="*/ 11 w 136"/>
                <a:gd name="T31" fmla="*/ 25 h 109"/>
                <a:gd name="T32" fmla="*/ 11 w 136"/>
                <a:gd name="T33" fmla="*/ 30 h 109"/>
                <a:gd name="T34" fmla="*/ 12 w 136"/>
                <a:gd name="T35" fmla="*/ 35 h 109"/>
                <a:gd name="T36" fmla="*/ 11 w 136"/>
                <a:gd name="T37" fmla="*/ 40 h 109"/>
                <a:gd name="T38" fmla="*/ 11 w 136"/>
                <a:gd name="T39" fmla="*/ 44 h 109"/>
                <a:gd name="T40" fmla="*/ 7 w 136"/>
                <a:gd name="T41" fmla="*/ 48 h 109"/>
                <a:gd name="T42" fmla="*/ 4 w 136"/>
                <a:gd name="T43" fmla="*/ 55 h 109"/>
                <a:gd name="T44" fmla="*/ 0 w 136"/>
                <a:gd name="T45" fmla="*/ 63 h 109"/>
                <a:gd name="T46" fmla="*/ 0 w 136"/>
                <a:gd name="T47" fmla="*/ 71 h 109"/>
                <a:gd name="T48" fmla="*/ 2 w 136"/>
                <a:gd name="T49" fmla="*/ 76 h 109"/>
                <a:gd name="T50" fmla="*/ 2 w 136"/>
                <a:gd name="T51" fmla="*/ 82 h 109"/>
                <a:gd name="T52" fmla="*/ 7 w 136"/>
                <a:gd name="T53" fmla="*/ 84 h 109"/>
                <a:gd name="T54" fmla="*/ 10 w 136"/>
                <a:gd name="T55" fmla="*/ 84 h 109"/>
                <a:gd name="T56" fmla="*/ 25 w 136"/>
                <a:gd name="T57" fmla="*/ 89 h 109"/>
                <a:gd name="T58" fmla="*/ 30 w 136"/>
                <a:gd name="T59" fmla="*/ 94 h 109"/>
                <a:gd name="T60" fmla="*/ 31 w 136"/>
                <a:gd name="T61" fmla="*/ 94 h 109"/>
                <a:gd name="T62" fmla="*/ 31 w 136"/>
                <a:gd name="T63" fmla="*/ 97 h 109"/>
                <a:gd name="T64" fmla="*/ 30 w 136"/>
                <a:gd name="T65" fmla="*/ 98 h 109"/>
                <a:gd name="T66" fmla="*/ 31 w 136"/>
                <a:gd name="T67" fmla="*/ 99 h 109"/>
                <a:gd name="T68" fmla="*/ 37 w 136"/>
                <a:gd name="T69" fmla="*/ 108 h 109"/>
                <a:gd name="T70" fmla="*/ 41 w 136"/>
                <a:gd name="T71" fmla="*/ 108 h 109"/>
                <a:gd name="T72" fmla="*/ 44 w 136"/>
                <a:gd name="T73" fmla="*/ 108 h 109"/>
                <a:gd name="T74" fmla="*/ 46 w 136"/>
                <a:gd name="T75" fmla="*/ 108 h 109"/>
                <a:gd name="T76" fmla="*/ 46 w 136"/>
                <a:gd name="T77" fmla="*/ 103 h 109"/>
                <a:gd name="T78" fmla="*/ 49 w 136"/>
                <a:gd name="T79" fmla="*/ 108 h 109"/>
                <a:gd name="T80" fmla="*/ 52 w 136"/>
                <a:gd name="T81" fmla="*/ 105 h 109"/>
                <a:gd name="T82" fmla="*/ 56 w 136"/>
                <a:gd name="T83" fmla="*/ 106 h 109"/>
                <a:gd name="T84" fmla="*/ 63 w 136"/>
                <a:gd name="T85" fmla="*/ 102 h 109"/>
                <a:gd name="T86" fmla="*/ 67 w 136"/>
                <a:gd name="T87" fmla="*/ 103 h 109"/>
                <a:gd name="T88" fmla="*/ 71 w 136"/>
                <a:gd name="T89" fmla="*/ 95 h 109"/>
                <a:gd name="T90" fmla="*/ 76 w 136"/>
                <a:gd name="T91" fmla="*/ 86 h 109"/>
                <a:gd name="T92" fmla="*/ 80 w 136"/>
                <a:gd name="T93" fmla="*/ 80 h 109"/>
                <a:gd name="T94" fmla="*/ 86 w 136"/>
                <a:gd name="T95" fmla="*/ 79 h 109"/>
                <a:gd name="T96" fmla="*/ 90 w 136"/>
                <a:gd name="T97" fmla="*/ 78 h 109"/>
                <a:gd name="T98" fmla="*/ 94 w 136"/>
                <a:gd name="T99" fmla="*/ 80 h 109"/>
                <a:gd name="T100" fmla="*/ 98 w 136"/>
                <a:gd name="T101" fmla="*/ 84 h 109"/>
                <a:gd name="T102" fmla="*/ 101 w 136"/>
                <a:gd name="T103" fmla="*/ 79 h 109"/>
                <a:gd name="T104" fmla="*/ 103 w 136"/>
                <a:gd name="T105" fmla="*/ 75 h 109"/>
                <a:gd name="T106" fmla="*/ 108 w 136"/>
                <a:gd name="T107" fmla="*/ 67 h 109"/>
                <a:gd name="T108" fmla="*/ 113 w 136"/>
                <a:gd name="T109" fmla="*/ 59 h 109"/>
                <a:gd name="T110" fmla="*/ 116 w 136"/>
                <a:gd name="T111" fmla="*/ 52 h 109"/>
                <a:gd name="T112" fmla="*/ 120 w 136"/>
                <a:gd name="T113" fmla="*/ 46 h 109"/>
                <a:gd name="T114" fmla="*/ 123 w 136"/>
                <a:gd name="T115" fmla="*/ 37 h 109"/>
                <a:gd name="T116" fmla="*/ 131 w 136"/>
                <a:gd name="T117" fmla="*/ 30 h 109"/>
                <a:gd name="T118" fmla="*/ 135 w 136"/>
                <a:gd name="T119" fmla="*/ 2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 h="109">
                  <a:moveTo>
                    <a:pt x="52" y="106"/>
                  </a:moveTo>
                  <a:lnTo>
                    <a:pt x="50" y="108"/>
                  </a:lnTo>
                  <a:lnTo>
                    <a:pt x="52" y="108"/>
                  </a:lnTo>
                  <a:lnTo>
                    <a:pt x="53" y="108"/>
                  </a:lnTo>
                  <a:lnTo>
                    <a:pt x="53" y="106"/>
                  </a:lnTo>
                  <a:lnTo>
                    <a:pt x="52" y="106"/>
                  </a:lnTo>
                  <a:lnTo>
                    <a:pt x="52" y="106"/>
                  </a:lnTo>
                  <a:close/>
                  <a:moveTo>
                    <a:pt x="136" y="19"/>
                  </a:moveTo>
                  <a:lnTo>
                    <a:pt x="135" y="19"/>
                  </a:lnTo>
                  <a:lnTo>
                    <a:pt x="135" y="19"/>
                  </a:lnTo>
                  <a:lnTo>
                    <a:pt x="135" y="18"/>
                  </a:lnTo>
                  <a:lnTo>
                    <a:pt x="133" y="18"/>
                  </a:lnTo>
                  <a:lnTo>
                    <a:pt x="132" y="18"/>
                  </a:lnTo>
                  <a:lnTo>
                    <a:pt x="131" y="16"/>
                  </a:lnTo>
                  <a:lnTo>
                    <a:pt x="131" y="16"/>
                  </a:lnTo>
                  <a:lnTo>
                    <a:pt x="131" y="15"/>
                  </a:lnTo>
                  <a:lnTo>
                    <a:pt x="131" y="15"/>
                  </a:lnTo>
                  <a:lnTo>
                    <a:pt x="131" y="14"/>
                  </a:lnTo>
                  <a:lnTo>
                    <a:pt x="129" y="8"/>
                  </a:lnTo>
                  <a:lnTo>
                    <a:pt x="128" y="7"/>
                  </a:lnTo>
                  <a:lnTo>
                    <a:pt x="125" y="4"/>
                  </a:lnTo>
                  <a:lnTo>
                    <a:pt x="124" y="1"/>
                  </a:lnTo>
                  <a:lnTo>
                    <a:pt x="123" y="1"/>
                  </a:lnTo>
                  <a:lnTo>
                    <a:pt x="121" y="1"/>
                  </a:lnTo>
                  <a:lnTo>
                    <a:pt x="120" y="3"/>
                  </a:lnTo>
                  <a:lnTo>
                    <a:pt x="117" y="4"/>
                  </a:lnTo>
                  <a:lnTo>
                    <a:pt x="116" y="4"/>
                  </a:lnTo>
                  <a:lnTo>
                    <a:pt x="114" y="6"/>
                  </a:lnTo>
                  <a:lnTo>
                    <a:pt x="113" y="6"/>
                  </a:lnTo>
                  <a:lnTo>
                    <a:pt x="112" y="7"/>
                  </a:lnTo>
                  <a:lnTo>
                    <a:pt x="112" y="8"/>
                  </a:lnTo>
                  <a:lnTo>
                    <a:pt x="109" y="8"/>
                  </a:lnTo>
                  <a:lnTo>
                    <a:pt x="108" y="8"/>
                  </a:lnTo>
                  <a:lnTo>
                    <a:pt x="106" y="7"/>
                  </a:lnTo>
                  <a:lnTo>
                    <a:pt x="102" y="7"/>
                  </a:lnTo>
                  <a:lnTo>
                    <a:pt x="101" y="6"/>
                  </a:lnTo>
                  <a:lnTo>
                    <a:pt x="99" y="6"/>
                  </a:lnTo>
                  <a:lnTo>
                    <a:pt x="94" y="6"/>
                  </a:lnTo>
                  <a:lnTo>
                    <a:pt x="89" y="6"/>
                  </a:lnTo>
                  <a:lnTo>
                    <a:pt x="86" y="7"/>
                  </a:lnTo>
                  <a:lnTo>
                    <a:pt x="86" y="7"/>
                  </a:lnTo>
                  <a:lnTo>
                    <a:pt x="83" y="7"/>
                  </a:lnTo>
                  <a:lnTo>
                    <a:pt x="82" y="8"/>
                  </a:lnTo>
                  <a:lnTo>
                    <a:pt x="79" y="12"/>
                  </a:lnTo>
                  <a:lnTo>
                    <a:pt x="74" y="12"/>
                  </a:lnTo>
                  <a:lnTo>
                    <a:pt x="71" y="11"/>
                  </a:lnTo>
                  <a:lnTo>
                    <a:pt x="70" y="11"/>
                  </a:lnTo>
                  <a:lnTo>
                    <a:pt x="65" y="10"/>
                  </a:lnTo>
                  <a:lnTo>
                    <a:pt x="61" y="7"/>
                  </a:lnTo>
                  <a:lnTo>
                    <a:pt x="60" y="6"/>
                  </a:lnTo>
                  <a:lnTo>
                    <a:pt x="59" y="6"/>
                  </a:lnTo>
                  <a:lnTo>
                    <a:pt x="59" y="6"/>
                  </a:lnTo>
                  <a:lnTo>
                    <a:pt x="53" y="8"/>
                  </a:lnTo>
                  <a:lnTo>
                    <a:pt x="52" y="8"/>
                  </a:lnTo>
                  <a:lnTo>
                    <a:pt x="50" y="8"/>
                  </a:lnTo>
                  <a:lnTo>
                    <a:pt x="50" y="10"/>
                  </a:lnTo>
                  <a:lnTo>
                    <a:pt x="49" y="10"/>
                  </a:lnTo>
                  <a:lnTo>
                    <a:pt x="49" y="10"/>
                  </a:lnTo>
                  <a:lnTo>
                    <a:pt x="49" y="10"/>
                  </a:lnTo>
                  <a:lnTo>
                    <a:pt x="48" y="10"/>
                  </a:lnTo>
                  <a:lnTo>
                    <a:pt x="46" y="8"/>
                  </a:lnTo>
                  <a:lnTo>
                    <a:pt x="45" y="6"/>
                  </a:lnTo>
                  <a:lnTo>
                    <a:pt x="45" y="6"/>
                  </a:lnTo>
                  <a:lnTo>
                    <a:pt x="44" y="4"/>
                  </a:lnTo>
                  <a:lnTo>
                    <a:pt x="42" y="3"/>
                  </a:lnTo>
                  <a:lnTo>
                    <a:pt x="41" y="3"/>
                  </a:lnTo>
                  <a:lnTo>
                    <a:pt x="41" y="1"/>
                  </a:lnTo>
                  <a:lnTo>
                    <a:pt x="40" y="3"/>
                  </a:lnTo>
                  <a:lnTo>
                    <a:pt x="36" y="1"/>
                  </a:lnTo>
                  <a:lnTo>
                    <a:pt x="31" y="0"/>
                  </a:lnTo>
                  <a:lnTo>
                    <a:pt x="31" y="0"/>
                  </a:lnTo>
                  <a:lnTo>
                    <a:pt x="30" y="0"/>
                  </a:lnTo>
                  <a:lnTo>
                    <a:pt x="29" y="1"/>
                  </a:lnTo>
                  <a:lnTo>
                    <a:pt x="27" y="1"/>
                  </a:lnTo>
                  <a:lnTo>
                    <a:pt x="26" y="1"/>
                  </a:lnTo>
                  <a:lnTo>
                    <a:pt x="25" y="1"/>
                  </a:lnTo>
                  <a:lnTo>
                    <a:pt x="23" y="1"/>
                  </a:lnTo>
                  <a:lnTo>
                    <a:pt x="22" y="1"/>
                  </a:lnTo>
                  <a:lnTo>
                    <a:pt x="21" y="3"/>
                  </a:lnTo>
                  <a:lnTo>
                    <a:pt x="18" y="4"/>
                  </a:lnTo>
                  <a:lnTo>
                    <a:pt x="18" y="4"/>
                  </a:lnTo>
                  <a:lnTo>
                    <a:pt x="17" y="4"/>
                  </a:lnTo>
                  <a:lnTo>
                    <a:pt x="17" y="10"/>
                  </a:lnTo>
                  <a:lnTo>
                    <a:pt x="15" y="11"/>
                  </a:lnTo>
                  <a:lnTo>
                    <a:pt x="15" y="12"/>
                  </a:lnTo>
                  <a:lnTo>
                    <a:pt x="12" y="14"/>
                  </a:lnTo>
                  <a:lnTo>
                    <a:pt x="11" y="15"/>
                  </a:lnTo>
                  <a:lnTo>
                    <a:pt x="11" y="16"/>
                  </a:lnTo>
                  <a:lnTo>
                    <a:pt x="11" y="19"/>
                  </a:lnTo>
                  <a:lnTo>
                    <a:pt x="11" y="20"/>
                  </a:lnTo>
                  <a:lnTo>
                    <a:pt x="11" y="22"/>
                  </a:lnTo>
                  <a:lnTo>
                    <a:pt x="11" y="22"/>
                  </a:lnTo>
                  <a:lnTo>
                    <a:pt x="11" y="22"/>
                  </a:lnTo>
                  <a:lnTo>
                    <a:pt x="11" y="23"/>
                  </a:lnTo>
                  <a:lnTo>
                    <a:pt x="11" y="23"/>
                  </a:lnTo>
                  <a:lnTo>
                    <a:pt x="11" y="25"/>
                  </a:lnTo>
                  <a:lnTo>
                    <a:pt x="11" y="25"/>
                  </a:lnTo>
                  <a:lnTo>
                    <a:pt x="11" y="25"/>
                  </a:lnTo>
                  <a:lnTo>
                    <a:pt x="10" y="26"/>
                  </a:lnTo>
                  <a:lnTo>
                    <a:pt x="10" y="27"/>
                  </a:lnTo>
                  <a:lnTo>
                    <a:pt x="10" y="29"/>
                  </a:lnTo>
                  <a:lnTo>
                    <a:pt x="11" y="30"/>
                  </a:lnTo>
                  <a:lnTo>
                    <a:pt x="11" y="31"/>
                  </a:lnTo>
                  <a:lnTo>
                    <a:pt x="11" y="31"/>
                  </a:lnTo>
                  <a:lnTo>
                    <a:pt x="12" y="31"/>
                  </a:lnTo>
                  <a:lnTo>
                    <a:pt x="12" y="33"/>
                  </a:lnTo>
                  <a:lnTo>
                    <a:pt x="12" y="34"/>
                  </a:lnTo>
                  <a:lnTo>
                    <a:pt x="12" y="35"/>
                  </a:lnTo>
                  <a:lnTo>
                    <a:pt x="14" y="37"/>
                  </a:lnTo>
                  <a:lnTo>
                    <a:pt x="14" y="37"/>
                  </a:lnTo>
                  <a:lnTo>
                    <a:pt x="12" y="40"/>
                  </a:lnTo>
                  <a:lnTo>
                    <a:pt x="12" y="40"/>
                  </a:lnTo>
                  <a:lnTo>
                    <a:pt x="12" y="40"/>
                  </a:lnTo>
                  <a:lnTo>
                    <a:pt x="11" y="40"/>
                  </a:lnTo>
                  <a:lnTo>
                    <a:pt x="11" y="40"/>
                  </a:lnTo>
                  <a:lnTo>
                    <a:pt x="11" y="40"/>
                  </a:lnTo>
                  <a:lnTo>
                    <a:pt x="11" y="41"/>
                  </a:lnTo>
                  <a:lnTo>
                    <a:pt x="10" y="41"/>
                  </a:lnTo>
                  <a:lnTo>
                    <a:pt x="11" y="42"/>
                  </a:lnTo>
                  <a:lnTo>
                    <a:pt x="11" y="44"/>
                  </a:lnTo>
                  <a:lnTo>
                    <a:pt x="10" y="45"/>
                  </a:lnTo>
                  <a:lnTo>
                    <a:pt x="10" y="46"/>
                  </a:lnTo>
                  <a:lnTo>
                    <a:pt x="8" y="46"/>
                  </a:lnTo>
                  <a:lnTo>
                    <a:pt x="8" y="46"/>
                  </a:lnTo>
                  <a:lnTo>
                    <a:pt x="7" y="46"/>
                  </a:lnTo>
                  <a:lnTo>
                    <a:pt x="7" y="48"/>
                  </a:lnTo>
                  <a:lnTo>
                    <a:pt x="7" y="49"/>
                  </a:lnTo>
                  <a:lnTo>
                    <a:pt x="6" y="49"/>
                  </a:lnTo>
                  <a:lnTo>
                    <a:pt x="6" y="50"/>
                  </a:lnTo>
                  <a:lnTo>
                    <a:pt x="6" y="52"/>
                  </a:lnTo>
                  <a:lnTo>
                    <a:pt x="6" y="53"/>
                  </a:lnTo>
                  <a:lnTo>
                    <a:pt x="4" y="55"/>
                  </a:lnTo>
                  <a:lnTo>
                    <a:pt x="3" y="55"/>
                  </a:lnTo>
                  <a:lnTo>
                    <a:pt x="2" y="55"/>
                  </a:lnTo>
                  <a:lnTo>
                    <a:pt x="0" y="57"/>
                  </a:lnTo>
                  <a:lnTo>
                    <a:pt x="0" y="60"/>
                  </a:lnTo>
                  <a:lnTo>
                    <a:pt x="0" y="61"/>
                  </a:lnTo>
                  <a:lnTo>
                    <a:pt x="0" y="63"/>
                  </a:lnTo>
                  <a:lnTo>
                    <a:pt x="0" y="64"/>
                  </a:lnTo>
                  <a:lnTo>
                    <a:pt x="0" y="67"/>
                  </a:lnTo>
                  <a:lnTo>
                    <a:pt x="0" y="68"/>
                  </a:lnTo>
                  <a:lnTo>
                    <a:pt x="0" y="68"/>
                  </a:lnTo>
                  <a:lnTo>
                    <a:pt x="0" y="69"/>
                  </a:lnTo>
                  <a:lnTo>
                    <a:pt x="0" y="71"/>
                  </a:lnTo>
                  <a:lnTo>
                    <a:pt x="2" y="72"/>
                  </a:lnTo>
                  <a:lnTo>
                    <a:pt x="2" y="72"/>
                  </a:lnTo>
                  <a:lnTo>
                    <a:pt x="2" y="74"/>
                  </a:lnTo>
                  <a:lnTo>
                    <a:pt x="2" y="74"/>
                  </a:lnTo>
                  <a:lnTo>
                    <a:pt x="2" y="74"/>
                  </a:lnTo>
                  <a:lnTo>
                    <a:pt x="2" y="76"/>
                  </a:lnTo>
                  <a:lnTo>
                    <a:pt x="2" y="78"/>
                  </a:lnTo>
                  <a:lnTo>
                    <a:pt x="2" y="78"/>
                  </a:lnTo>
                  <a:lnTo>
                    <a:pt x="0" y="78"/>
                  </a:lnTo>
                  <a:lnTo>
                    <a:pt x="0" y="80"/>
                  </a:lnTo>
                  <a:lnTo>
                    <a:pt x="2" y="80"/>
                  </a:lnTo>
                  <a:lnTo>
                    <a:pt x="2" y="82"/>
                  </a:lnTo>
                  <a:lnTo>
                    <a:pt x="2" y="82"/>
                  </a:lnTo>
                  <a:lnTo>
                    <a:pt x="0" y="83"/>
                  </a:lnTo>
                  <a:lnTo>
                    <a:pt x="0" y="84"/>
                  </a:lnTo>
                  <a:lnTo>
                    <a:pt x="0" y="86"/>
                  </a:lnTo>
                  <a:lnTo>
                    <a:pt x="2" y="84"/>
                  </a:lnTo>
                  <a:lnTo>
                    <a:pt x="7" y="84"/>
                  </a:lnTo>
                  <a:lnTo>
                    <a:pt x="8" y="83"/>
                  </a:lnTo>
                  <a:lnTo>
                    <a:pt x="10" y="83"/>
                  </a:lnTo>
                  <a:lnTo>
                    <a:pt x="12" y="83"/>
                  </a:lnTo>
                  <a:lnTo>
                    <a:pt x="12" y="83"/>
                  </a:lnTo>
                  <a:lnTo>
                    <a:pt x="10" y="84"/>
                  </a:lnTo>
                  <a:lnTo>
                    <a:pt x="10" y="84"/>
                  </a:lnTo>
                  <a:lnTo>
                    <a:pt x="8" y="84"/>
                  </a:lnTo>
                  <a:lnTo>
                    <a:pt x="10" y="84"/>
                  </a:lnTo>
                  <a:lnTo>
                    <a:pt x="17" y="84"/>
                  </a:lnTo>
                  <a:lnTo>
                    <a:pt x="21" y="86"/>
                  </a:lnTo>
                  <a:lnTo>
                    <a:pt x="22" y="87"/>
                  </a:lnTo>
                  <a:lnTo>
                    <a:pt x="25" y="89"/>
                  </a:lnTo>
                  <a:lnTo>
                    <a:pt x="27" y="91"/>
                  </a:lnTo>
                  <a:lnTo>
                    <a:pt x="27" y="93"/>
                  </a:lnTo>
                  <a:lnTo>
                    <a:pt x="27" y="93"/>
                  </a:lnTo>
                  <a:lnTo>
                    <a:pt x="27" y="94"/>
                  </a:lnTo>
                  <a:lnTo>
                    <a:pt x="29" y="94"/>
                  </a:lnTo>
                  <a:lnTo>
                    <a:pt x="30" y="94"/>
                  </a:lnTo>
                  <a:lnTo>
                    <a:pt x="30" y="93"/>
                  </a:lnTo>
                  <a:lnTo>
                    <a:pt x="30" y="93"/>
                  </a:lnTo>
                  <a:lnTo>
                    <a:pt x="30" y="94"/>
                  </a:lnTo>
                  <a:lnTo>
                    <a:pt x="30" y="94"/>
                  </a:lnTo>
                  <a:lnTo>
                    <a:pt x="31" y="94"/>
                  </a:lnTo>
                  <a:lnTo>
                    <a:pt x="31" y="94"/>
                  </a:lnTo>
                  <a:lnTo>
                    <a:pt x="31" y="94"/>
                  </a:lnTo>
                  <a:lnTo>
                    <a:pt x="30" y="94"/>
                  </a:lnTo>
                  <a:lnTo>
                    <a:pt x="29" y="94"/>
                  </a:lnTo>
                  <a:lnTo>
                    <a:pt x="29" y="94"/>
                  </a:lnTo>
                  <a:lnTo>
                    <a:pt x="29" y="95"/>
                  </a:lnTo>
                  <a:lnTo>
                    <a:pt x="31" y="97"/>
                  </a:lnTo>
                  <a:lnTo>
                    <a:pt x="33" y="95"/>
                  </a:lnTo>
                  <a:lnTo>
                    <a:pt x="33" y="95"/>
                  </a:lnTo>
                  <a:lnTo>
                    <a:pt x="33" y="97"/>
                  </a:lnTo>
                  <a:lnTo>
                    <a:pt x="31" y="97"/>
                  </a:lnTo>
                  <a:lnTo>
                    <a:pt x="30" y="97"/>
                  </a:lnTo>
                  <a:lnTo>
                    <a:pt x="30" y="98"/>
                  </a:lnTo>
                  <a:lnTo>
                    <a:pt x="30" y="98"/>
                  </a:lnTo>
                  <a:lnTo>
                    <a:pt x="31" y="98"/>
                  </a:lnTo>
                  <a:lnTo>
                    <a:pt x="31" y="99"/>
                  </a:lnTo>
                  <a:lnTo>
                    <a:pt x="31" y="99"/>
                  </a:lnTo>
                  <a:lnTo>
                    <a:pt x="31" y="99"/>
                  </a:lnTo>
                  <a:lnTo>
                    <a:pt x="31" y="99"/>
                  </a:lnTo>
                  <a:lnTo>
                    <a:pt x="31" y="101"/>
                  </a:lnTo>
                  <a:lnTo>
                    <a:pt x="31" y="102"/>
                  </a:lnTo>
                  <a:lnTo>
                    <a:pt x="33" y="103"/>
                  </a:lnTo>
                  <a:lnTo>
                    <a:pt x="33" y="105"/>
                  </a:lnTo>
                  <a:lnTo>
                    <a:pt x="36" y="106"/>
                  </a:lnTo>
                  <a:lnTo>
                    <a:pt x="37" y="108"/>
                  </a:lnTo>
                  <a:lnTo>
                    <a:pt x="37" y="108"/>
                  </a:lnTo>
                  <a:lnTo>
                    <a:pt x="38" y="109"/>
                  </a:lnTo>
                  <a:lnTo>
                    <a:pt x="40" y="109"/>
                  </a:lnTo>
                  <a:lnTo>
                    <a:pt x="40" y="109"/>
                  </a:lnTo>
                  <a:lnTo>
                    <a:pt x="40" y="108"/>
                  </a:lnTo>
                  <a:lnTo>
                    <a:pt x="41" y="108"/>
                  </a:lnTo>
                  <a:lnTo>
                    <a:pt x="41" y="108"/>
                  </a:lnTo>
                  <a:lnTo>
                    <a:pt x="41" y="108"/>
                  </a:lnTo>
                  <a:lnTo>
                    <a:pt x="41" y="109"/>
                  </a:lnTo>
                  <a:lnTo>
                    <a:pt x="41" y="109"/>
                  </a:lnTo>
                  <a:lnTo>
                    <a:pt x="44" y="108"/>
                  </a:lnTo>
                  <a:lnTo>
                    <a:pt x="44" y="108"/>
                  </a:lnTo>
                  <a:lnTo>
                    <a:pt x="44" y="108"/>
                  </a:lnTo>
                  <a:lnTo>
                    <a:pt x="45" y="106"/>
                  </a:lnTo>
                  <a:lnTo>
                    <a:pt x="45" y="106"/>
                  </a:lnTo>
                  <a:lnTo>
                    <a:pt x="45" y="108"/>
                  </a:lnTo>
                  <a:lnTo>
                    <a:pt x="45" y="108"/>
                  </a:lnTo>
                  <a:lnTo>
                    <a:pt x="46" y="108"/>
                  </a:lnTo>
                  <a:lnTo>
                    <a:pt x="46" y="108"/>
                  </a:lnTo>
                  <a:lnTo>
                    <a:pt x="48" y="108"/>
                  </a:lnTo>
                  <a:lnTo>
                    <a:pt x="46" y="106"/>
                  </a:lnTo>
                  <a:lnTo>
                    <a:pt x="46" y="105"/>
                  </a:lnTo>
                  <a:lnTo>
                    <a:pt x="46" y="105"/>
                  </a:lnTo>
                  <a:lnTo>
                    <a:pt x="46" y="103"/>
                  </a:lnTo>
                  <a:lnTo>
                    <a:pt x="46" y="103"/>
                  </a:lnTo>
                  <a:lnTo>
                    <a:pt x="48" y="105"/>
                  </a:lnTo>
                  <a:lnTo>
                    <a:pt x="48" y="106"/>
                  </a:lnTo>
                  <a:lnTo>
                    <a:pt x="48" y="108"/>
                  </a:lnTo>
                  <a:lnTo>
                    <a:pt x="48" y="108"/>
                  </a:lnTo>
                  <a:lnTo>
                    <a:pt x="49" y="108"/>
                  </a:lnTo>
                  <a:lnTo>
                    <a:pt x="50" y="106"/>
                  </a:lnTo>
                  <a:lnTo>
                    <a:pt x="50" y="105"/>
                  </a:lnTo>
                  <a:lnTo>
                    <a:pt x="50" y="105"/>
                  </a:lnTo>
                  <a:lnTo>
                    <a:pt x="50" y="103"/>
                  </a:lnTo>
                  <a:lnTo>
                    <a:pt x="50" y="105"/>
                  </a:lnTo>
                  <a:lnTo>
                    <a:pt x="52" y="105"/>
                  </a:lnTo>
                  <a:lnTo>
                    <a:pt x="52" y="106"/>
                  </a:lnTo>
                  <a:lnTo>
                    <a:pt x="55" y="106"/>
                  </a:lnTo>
                  <a:lnTo>
                    <a:pt x="55" y="105"/>
                  </a:lnTo>
                  <a:lnTo>
                    <a:pt x="55" y="105"/>
                  </a:lnTo>
                  <a:lnTo>
                    <a:pt x="55" y="105"/>
                  </a:lnTo>
                  <a:lnTo>
                    <a:pt x="56" y="106"/>
                  </a:lnTo>
                  <a:lnTo>
                    <a:pt x="56" y="106"/>
                  </a:lnTo>
                  <a:lnTo>
                    <a:pt x="59" y="106"/>
                  </a:lnTo>
                  <a:lnTo>
                    <a:pt x="61" y="106"/>
                  </a:lnTo>
                  <a:lnTo>
                    <a:pt x="64" y="106"/>
                  </a:lnTo>
                  <a:lnTo>
                    <a:pt x="64" y="105"/>
                  </a:lnTo>
                  <a:lnTo>
                    <a:pt x="63" y="102"/>
                  </a:lnTo>
                  <a:lnTo>
                    <a:pt x="63" y="102"/>
                  </a:lnTo>
                  <a:lnTo>
                    <a:pt x="64" y="102"/>
                  </a:lnTo>
                  <a:lnTo>
                    <a:pt x="65" y="102"/>
                  </a:lnTo>
                  <a:lnTo>
                    <a:pt x="65" y="103"/>
                  </a:lnTo>
                  <a:lnTo>
                    <a:pt x="67" y="103"/>
                  </a:lnTo>
                  <a:lnTo>
                    <a:pt x="67" y="103"/>
                  </a:lnTo>
                  <a:lnTo>
                    <a:pt x="67" y="103"/>
                  </a:lnTo>
                  <a:lnTo>
                    <a:pt x="67" y="102"/>
                  </a:lnTo>
                  <a:lnTo>
                    <a:pt x="68" y="102"/>
                  </a:lnTo>
                  <a:lnTo>
                    <a:pt x="68" y="101"/>
                  </a:lnTo>
                  <a:lnTo>
                    <a:pt x="70" y="98"/>
                  </a:lnTo>
                  <a:lnTo>
                    <a:pt x="71" y="95"/>
                  </a:lnTo>
                  <a:lnTo>
                    <a:pt x="71" y="94"/>
                  </a:lnTo>
                  <a:lnTo>
                    <a:pt x="71" y="91"/>
                  </a:lnTo>
                  <a:lnTo>
                    <a:pt x="72" y="90"/>
                  </a:lnTo>
                  <a:lnTo>
                    <a:pt x="72" y="90"/>
                  </a:lnTo>
                  <a:lnTo>
                    <a:pt x="75" y="87"/>
                  </a:lnTo>
                  <a:lnTo>
                    <a:pt x="76" y="86"/>
                  </a:lnTo>
                  <a:lnTo>
                    <a:pt x="76" y="86"/>
                  </a:lnTo>
                  <a:lnTo>
                    <a:pt x="78" y="84"/>
                  </a:lnTo>
                  <a:lnTo>
                    <a:pt x="78" y="84"/>
                  </a:lnTo>
                  <a:lnTo>
                    <a:pt x="79" y="83"/>
                  </a:lnTo>
                  <a:lnTo>
                    <a:pt x="80" y="82"/>
                  </a:lnTo>
                  <a:lnTo>
                    <a:pt x="80" y="80"/>
                  </a:lnTo>
                  <a:lnTo>
                    <a:pt x="82" y="80"/>
                  </a:lnTo>
                  <a:lnTo>
                    <a:pt x="82" y="80"/>
                  </a:lnTo>
                  <a:lnTo>
                    <a:pt x="83" y="79"/>
                  </a:lnTo>
                  <a:lnTo>
                    <a:pt x="84" y="78"/>
                  </a:lnTo>
                  <a:lnTo>
                    <a:pt x="84" y="79"/>
                  </a:lnTo>
                  <a:lnTo>
                    <a:pt x="86" y="79"/>
                  </a:lnTo>
                  <a:lnTo>
                    <a:pt x="86" y="79"/>
                  </a:lnTo>
                  <a:lnTo>
                    <a:pt x="86" y="79"/>
                  </a:lnTo>
                  <a:lnTo>
                    <a:pt x="87" y="79"/>
                  </a:lnTo>
                  <a:lnTo>
                    <a:pt x="89" y="79"/>
                  </a:lnTo>
                  <a:lnTo>
                    <a:pt x="89" y="79"/>
                  </a:lnTo>
                  <a:lnTo>
                    <a:pt x="90" y="78"/>
                  </a:lnTo>
                  <a:lnTo>
                    <a:pt x="90" y="78"/>
                  </a:lnTo>
                  <a:lnTo>
                    <a:pt x="90" y="78"/>
                  </a:lnTo>
                  <a:lnTo>
                    <a:pt x="91" y="78"/>
                  </a:lnTo>
                  <a:lnTo>
                    <a:pt x="93" y="79"/>
                  </a:lnTo>
                  <a:lnTo>
                    <a:pt x="94" y="80"/>
                  </a:lnTo>
                  <a:lnTo>
                    <a:pt x="94" y="80"/>
                  </a:lnTo>
                  <a:lnTo>
                    <a:pt x="95" y="82"/>
                  </a:lnTo>
                  <a:lnTo>
                    <a:pt x="95" y="83"/>
                  </a:lnTo>
                  <a:lnTo>
                    <a:pt x="95" y="84"/>
                  </a:lnTo>
                  <a:lnTo>
                    <a:pt x="97" y="84"/>
                  </a:lnTo>
                  <a:lnTo>
                    <a:pt x="97" y="84"/>
                  </a:lnTo>
                  <a:lnTo>
                    <a:pt x="98" y="84"/>
                  </a:lnTo>
                  <a:lnTo>
                    <a:pt x="99" y="83"/>
                  </a:lnTo>
                  <a:lnTo>
                    <a:pt x="99" y="83"/>
                  </a:lnTo>
                  <a:lnTo>
                    <a:pt x="101" y="82"/>
                  </a:lnTo>
                  <a:lnTo>
                    <a:pt x="101" y="82"/>
                  </a:lnTo>
                  <a:lnTo>
                    <a:pt x="101" y="80"/>
                  </a:lnTo>
                  <a:lnTo>
                    <a:pt x="101" y="79"/>
                  </a:lnTo>
                  <a:lnTo>
                    <a:pt x="102" y="79"/>
                  </a:lnTo>
                  <a:lnTo>
                    <a:pt x="103" y="78"/>
                  </a:lnTo>
                  <a:lnTo>
                    <a:pt x="105" y="76"/>
                  </a:lnTo>
                  <a:lnTo>
                    <a:pt x="103" y="76"/>
                  </a:lnTo>
                  <a:lnTo>
                    <a:pt x="103" y="76"/>
                  </a:lnTo>
                  <a:lnTo>
                    <a:pt x="103" y="75"/>
                  </a:lnTo>
                  <a:lnTo>
                    <a:pt x="103" y="74"/>
                  </a:lnTo>
                  <a:lnTo>
                    <a:pt x="103" y="74"/>
                  </a:lnTo>
                  <a:lnTo>
                    <a:pt x="106" y="71"/>
                  </a:lnTo>
                  <a:lnTo>
                    <a:pt x="106" y="71"/>
                  </a:lnTo>
                  <a:lnTo>
                    <a:pt x="106" y="69"/>
                  </a:lnTo>
                  <a:lnTo>
                    <a:pt x="108" y="67"/>
                  </a:lnTo>
                  <a:lnTo>
                    <a:pt x="109" y="64"/>
                  </a:lnTo>
                  <a:lnTo>
                    <a:pt x="109" y="64"/>
                  </a:lnTo>
                  <a:lnTo>
                    <a:pt x="109" y="61"/>
                  </a:lnTo>
                  <a:lnTo>
                    <a:pt x="110" y="60"/>
                  </a:lnTo>
                  <a:lnTo>
                    <a:pt x="113" y="60"/>
                  </a:lnTo>
                  <a:lnTo>
                    <a:pt x="113" y="59"/>
                  </a:lnTo>
                  <a:lnTo>
                    <a:pt x="114" y="59"/>
                  </a:lnTo>
                  <a:lnTo>
                    <a:pt x="114" y="57"/>
                  </a:lnTo>
                  <a:lnTo>
                    <a:pt x="114" y="57"/>
                  </a:lnTo>
                  <a:lnTo>
                    <a:pt x="116" y="55"/>
                  </a:lnTo>
                  <a:lnTo>
                    <a:pt x="116" y="53"/>
                  </a:lnTo>
                  <a:lnTo>
                    <a:pt x="116" y="52"/>
                  </a:lnTo>
                  <a:lnTo>
                    <a:pt x="116" y="50"/>
                  </a:lnTo>
                  <a:lnTo>
                    <a:pt x="117" y="50"/>
                  </a:lnTo>
                  <a:lnTo>
                    <a:pt x="118" y="49"/>
                  </a:lnTo>
                  <a:lnTo>
                    <a:pt x="120" y="49"/>
                  </a:lnTo>
                  <a:lnTo>
                    <a:pt x="120" y="48"/>
                  </a:lnTo>
                  <a:lnTo>
                    <a:pt x="120" y="46"/>
                  </a:lnTo>
                  <a:lnTo>
                    <a:pt x="120" y="45"/>
                  </a:lnTo>
                  <a:lnTo>
                    <a:pt x="120" y="45"/>
                  </a:lnTo>
                  <a:lnTo>
                    <a:pt x="120" y="44"/>
                  </a:lnTo>
                  <a:lnTo>
                    <a:pt x="121" y="42"/>
                  </a:lnTo>
                  <a:lnTo>
                    <a:pt x="123" y="40"/>
                  </a:lnTo>
                  <a:lnTo>
                    <a:pt x="123" y="37"/>
                  </a:lnTo>
                  <a:lnTo>
                    <a:pt x="125" y="34"/>
                  </a:lnTo>
                  <a:lnTo>
                    <a:pt x="127" y="31"/>
                  </a:lnTo>
                  <a:lnTo>
                    <a:pt x="128" y="30"/>
                  </a:lnTo>
                  <a:lnTo>
                    <a:pt x="129" y="30"/>
                  </a:lnTo>
                  <a:lnTo>
                    <a:pt x="131" y="30"/>
                  </a:lnTo>
                  <a:lnTo>
                    <a:pt x="131" y="30"/>
                  </a:lnTo>
                  <a:lnTo>
                    <a:pt x="133" y="29"/>
                  </a:lnTo>
                  <a:lnTo>
                    <a:pt x="133" y="27"/>
                  </a:lnTo>
                  <a:lnTo>
                    <a:pt x="135" y="27"/>
                  </a:lnTo>
                  <a:lnTo>
                    <a:pt x="135" y="26"/>
                  </a:lnTo>
                  <a:lnTo>
                    <a:pt x="135" y="26"/>
                  </a:lnTo>
                  <a:lnTo>
                    <a:pt x="135" y="25"/>
                  </a:lnTo>
                  <a:lnTo>
                    <a:pt x="135" y="23"/>
                  </a:lnTo>
                  <a:lnTo>
                    <a:pt x="136" y="22"/>
                  </a:lnTo>
                  <a:lnTo>
                    <a:pt x="136" y="20"/>
                  </a:lnTo>
                  <a:lnTo>
                    <a:pt x="136" y="19"/>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92" name="Niger">
              <a:extLst>
                <a:ext uri="{FF2B5EF4-FFF2-40B4-BE49-F238E27FC236}">
                  <a16:creationId xmlns:a16="http://schemas.microsoft.com/office/drawing/2014/main" id="{10758BD1-6F85-46C1-AA17-CAF5E34F6477}"/>
                </a:ext>
              </a:extLst>
            </p:cNvPr>
            <p:cNvSpPr>
              <a:spLocks/>
            </p:cNvSpPr>
            <p:nvPr/>
          </p:nvSpPr>
          <p:spPr bwMode="auto">
            <a:xfrm>
              <a:off x="5095683" y="3470121"/>
              <a:ext cx="344307" cy="265443"/>
            </a:xfrm>
            <a:custGeom>
              <a:avLst/>
              <a:gdLst>
                <a:gd name="T0" fmla="*/ 174 w 179"/>
                <a:gd name="T1" fmla="*/ 31 h 138"/>
                <a:gd name="T2" fmla="*/ 170 w 179"/>
                <a:gd name="T3" fmla="*/ 23 h 138"/>
                <a:gd name="T4" fmla="*/ 168 w 179"/>
                <a:gd name="T5" fmla="*/ 7 h 138"/>
                <a:gd name="T6" fmla="*/ 159 w 179"/>
                <a:gd name="T7" fmla="*/ 11 h 138"/>
                <a:gd name="T8" fmla="*/ 151 w 179"/>
                <a:gd name="T9" fmla="*/ 4 h 138"/>
                <a:gd name="T10" fmla="*/ 127 w 179"/>
                <a:gd name="T11" fmla="*/ 4 h 138"/>
                <a:gd name="T12" fmla="*/ 104 w 179"/>
                <a:gd name="T13" fmla="*/ 18 h 138"/>
                <a:gd name="T14" fmla="*/ 83 w 179"/>
                <a:gd name="T15" fmla="*/ 31 h 138"/>
                <a:gd name="T16" fmla="*/ 72 w 179"/>
                <a:gd name="T17" fmla="*/ 41 h 138"/>
                <a:gd name="T18" fmla="*/ 64 w 179"/>
                <a:gd name="T19" fmla="*/ 48 h 138"/>
                <a:gd name="T20" fmla="*/ 49 w 179"/>
                <a:gd name="T21" fmla="*/ 52 h 138"/>
                <a:gd name="T22" fmla="*/ 46 w 179"/>
                <a:gd name="T23" fmla="*/ 60 h 138"/>
                <a:gd name="T24" fmla="*/ 46 w 179"/>
                <a:gd name="T25" fmla="*/ 74 h 138"/>
                <a:gd name="T26" fmla="*/ 46 w 179"/>
                <a:gd name="T27" fmla="*/ 82 h 138"/>
                <a:gd name="T28" fmla="*/ 43 w 179"/>
                <a:gd name="T29" fmla="*/ 89 h 138"/>
                <a:gd name="T30" fmla="*/ 42 w 179"/>
                <a:gd name="T31" fmla="*/ 91 h 138"/>
                <a:gd name="T32" fmla="*/ 38 w 179"/>
                <a:gd name="T33" fmla="*/ 95 h 138"/>
                <a:gd name="T34" fmla="*/ 32 w 179"/>
                <a:gd name="T35" fmla="*/ 95 h 138"/>
                <a:gd name="T36" fmla="*/ 21 w 179"/>
                <a:gd name="T37" fmla="*/ 97 h 138"/>
                <a:gd name="T38" fmla="*/ 11 w 179"/>
                <a:gd name="T39" fmla="*/ 98 h 138"/>
                <a:gd name="T40" fmla="*/ 2 w 179"/>
                <a:gd name="T41" fmla="*/ 99 h 138"/>
                <a:gd name="T42" fmla="*/ 0 w 179"/>
                <a:gd name="T43" fmla="*/ 101 h 138"/>
                <a:gd name="T44" fmla="*/ 1 w 179"/>
                <a:gd name="T45" fmla="*/ 106 h 138"/>
                <a:gd name="T46" fmla="*/ 2 w 179"/>
                <a:gd name="T47" fmla="*/ 110 h 138"/>
                <a:gd name="T48" fmla="*/ 5 w 179"/>
                <a:gd name="T49" fmla="*/ 114 h 138"/>
                <a:gd name="T50" fmla="*/ 8 w 179"/>
                <a:gd name="T51" fmla="*/ 116 h 138"/>
                <a:gd name="T52" fmla="*/ 11 w 179"/>
                <a:gd name="T53" fmla="*/ 119 h 138"/>
                <a:gd name="T54" fmla="*/ 9 w 179"/>
                <a:gd name="T55" fmla="*/ 119 h 138"/>
                <a:gd name="T56" fmla="*/ 9 w 179"/>
                <a:gd name="T57" fmla="*/ 123 h 138"/>
                <a:gd name="T58" fmla="*/ 16 w 179"/>
                <a:gd name="T59" fmla="*/ 127 h 138"/>
                <a:gd name="T60" fmla="*/ 20 w 179"/>
                <a:gd name="T61" fmla="*/ 127 h 138"/>
                <a:gd name="T62" fmla="*/ 23 w 179"/>
                <a:gd name="T63" fmla="*/ 127 h 138"/>
                <a:gd name="T64" fmla="*/ 23 w 179"/>
                <a:gd name="T65" fmla="*/ 129 h 138"/>
                <a:gd name="T66" fmla="*/ 21 w 179"/>
                <a:gd name="T67" fmla="*/ 131 h 138"/>
                <a:gd name="T68" fmla="*/ 25 w 179"/>
                <a:gd name="T69" fmla="*/ 135 h 138"/>
                <a:gd name="T70" fmla="*/ 25 w 179"/>
                <a:gd name="T71" fmla="*/ 131 h 138"/>
                <a:gd name="T72" fmla="*/ 28 w 179"/>
                <a:gd name="T73" fmla="*/ 131 h 138"/>
                <a:gd name="T74" fmla="*/ 34 w 179"/>
                <a:gd name="T75" fmla="*/ 133 h 138"/>
                <a:gd name="T76" fmla="*/ 36 w 179"/>
                <a:gd name="T77" fmla="*/ 136 h 138"/>
                <a:gd name="T78" fmla="*/ 39 w 179"/>
                <a:gd name="T79" fmla="*/ 138 h 138"/>
                <a:gd name="T80" fmla="*/ 39 w 179"/>
                <a:gd name="T81" fmla="*/ 135 h 138"/>
                <a:gd name="T82" fmla="*/ 39 w 179"/>
                <a:gd name="T83" fmla="*/ 129 h 138"/>
                <a:gd name="T84" fmla="*/ 43 w 179"/>
                <a:gd name="T85" fmla="*/ 124 h 138"/>
                <a:gd name="T86" fmla="*/ 46 w 179"/>
                <a:gd name="T87" fmla="*/ 117 h 138"/>
                <a:gd name="T88" fmla="*/ 53 w 179"/>
                <a:gd name="T89" fmla="*/ 114 h 138"/>
                <a:gd name="T90" fmla="*/ 58 w 179"/>
                <a:gd name="T91" fmla="*/ 113 h 138"/>
                <a:gd name="T92" fmla="*/ 68 w 179"/>
                <a:gd name="T93" fmla="*/ 116 h 138"/>
                <a:gd name="T94" fmla="*/ 72 w 179"/>
                <a:gd name="T95" fmla="*/ 117 h 138"/>
                <a:gd name="T96" fmla="*/ 76 w 179"/>
                <a:gd name="T97" fmla="*/ 123 h 138"/>
                <a:gd name="T98" fmla="*/ 78 w 179"/>
                <a:gd name="T99" fmla="*/ 123 h 138"/>
                <a:gd name="T100" fmla="*/ 87 w 179"/>
                <a:gd name="T101" fmla="*/ 119 h 138"/>
                <a:gd name="T102" fmla="*/ 93 w 179"/>
                <a:gd name="T103" fmla="*/ 123 h 138"/>
                <a:gd name="T104" fmla="*/ 107 w 179"/>
                <a:gd name="T105" fmla="*/ 125 h 138"/>
                <a:gd name="T106" fmla="*/ 114 w 179"/>
                <a:gd name="T107" fmla="*/ 120 h 138"/>
                <a:gd name="T108" fmla="*/ 129 w 179"/>
                <a:gd name="T109" fmla="*/ 119 h 138"/>
                <a:gd name="T110" fmla="*/ 137 w 179"/>
                <a:gd name="T111" fmla="*/ 121 h 138"/>
                <a:gd name="T112" fmla="*/ 142 w 179"/>
                <a:gd name="T113" fmla="*/ 119 h 138"/>
                <a:gd name="T114" fmla="*/ 149 w 179"/>
                <a:gd name="T115" fmla="*/ 114 h 138"/>
                <a:gd name="T116" fmla="*/ 151 w 179"/>
                <a:gd name="T117" fmla="*/ 106 h 138"/>
                <a:gd name="T118" fmla="*/ 159 w 179"/>
                <a:gd name="T119" fmla="*/ 94 h 138"/>
                <a:gd name="T120" fmla="*/ 174 w 179"/>
                <a:gd name="T121" fmla="*/ 78 h 138"/>
                <a:gd name="T122" fmla="*/ 175 w 179"/>
                <a:gd name="T123" fmla="*/ 56 h 138"/>
                <a:gd name="T124" fmla="*/ 176 w 179"/>
                <a:gd name="T125" fmla="*/ 4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9" h="138">
                  <a:moveTo>
                    <a:pt x="178" y="37"/>
                  </a:moveTo>
                  <a:lnTo>
                    <a:pt x="175" y="34"/>
                  </a:lnTo>
                  <a:lnTo>
                    <a:pt x="175" y="33"/>
                  </a:lnTo>
                  <a:lnTo>
                    <a:pt x="174" y="31"/>
                  </a:lnTo>
                  <a:lnTo>
                    <a:pt x="175" y="30"/>
                  </a:lnTo>
                  <a:lnTo>
                    <a:pt x="171" y="25"/>
                  </a:lnTo>
                  <a:lnTo>
                    <a:pt x="170" y="25"/>
                  </a:lnTo>
                  <a:lnTo>
                    <a:pt x="170" y="23"/>
                  </a:lnTo>
                  <a:lnTo>
                    <a:pt x="170" y="23"/>
                  </a:lnTo>
                  <a:lnTo>
                    <a:pt x="170" y="19"/>
                  </a:lnTo>
                  <a:lnTo>
                    <a:pt x="168" y="14"/>
                  </a:lnTo>
                  <a:lnTo>
                    <a:pt x="168" y="7"/>
                  </a:lnTo>
                  <a:lnTo>
                    <a:pt x="168" y="7"/>
                  </a:lnTo>
                  <a:lnTo>
                    <a:pt x="163" y="8"/>
                  </a:lnTo>
                  <a:lnTo>
                    <a:pt x="159" y="11"/>
                  </a:lnTo>
                  <a:lnTo>
                    <a:pt x="159" y="11"/>
                  </a:lnTo>
                  <a:lnTo>
                    <a:pt x="159" y="11"/>
                  </a:lnTo>
                  <a:lnTo>
                    <a:pt x="155" y="7"/>
                  </a:lnTo>
                  <a:lnTo>
                    <a:pt x="152" y="4"/>
                  </a:lnTo>
                  <a:lnTo>
                    <a:pt x="151" y="4"/>
                  </a:lnTo>
                  <a:lnTo>
                    <a:pt x="145" y="3"/>
                  </a:lnTo>
                  <a:lnTo>
                    <a:pt x="140" y="2"/>
                  </a:lnTo>
                  <a:lnTo>
                    <a:pt x="133" y="0"/>
                  </a:lnTo>
                  <a:lnTo>
                    <a:pt x="127" y="4"/>
                  </a:lnTo>
                  <a:lnTo>
                    <a:pt x="122" y="7"/>
                  </a:lnTo>
                  <a:lnTo>
                    <a:pt x="115" y="11"/>
                  </a:lnTo>
                  <a:lnTo>
                    <a:pt x="110" y="15"/>
                  </a:lnTo>
                  <a:lnTo>
                    <a:pt x="104" y="18"/>
                  </a:lnTo>
                  <a:lnTo>
                    <a:pt x="99" y="22"/>
                  </a:lnTo>
                  <a:lnTo>
                    <a:pt x="92" y="26"/>
                  </a:lnTo>
                  <a:lnTo>
                    <a:pt x="87" y="29"/>
                  </a:lnTo>
                  <a:lnTo>
                    <a:pt x="83" y="31"/>
                  </a:lnTo>
                  <a:lnTo>
                    <a:pt x="80" y="34"/>
                  </a:lnTo>
                  <a:lnTo>
                    <a:pt x="77" y="36"/>
                  </a:lnTo>
                  <a:lnTo>
                    <a:pt x="74" y="38"/>
                  </a:lnTo>
                  <a:lnTo>
                    <a:pt x="72" y="41"/>
                  </a:lnTo>
                  <a:lnTo>
                    <a:pt x="69" y="44"/>
                  </a:lnTo>
                  <a:lnTo>
                    <a:pt x="68" y="45"/>
                  </a:lnTo>
                  <a:lnTo>
                    <a:pt x="64" y="48"/>
                  </a:lnTo>
                  <a:lnTo>
                    <a:pt x="64" y="48"/>
                  </a:lnTo>
                  <a:lnTo>
                    <a:pt x="58" y="49"/>
                  </a:lnTo>
                  <a:lnTo>
                    <a:pt x="54" y="50"/>
                  </a:lnTo>
                  <a:lnTo>
                    <a:pt x="51" y="50"/>
                  </a:lnTo>
                  <a:lnTo>
                    <a:pt x="49" y="52"/>
                  </a:lnTo>
                  <a:lnTo>
                    <a:pt x="46" y="52"/>
                  </a:lnTo>
                  <a:lnTo>
                    <a:pt x="46" y="53"/>
                  </a:lnTo>
                  <a:lnTo>
                    <a:pt x="46" y="57"/>
                  </a:lnTo>
                  <a:lnTo>
                    <a:pt x="46" y="60"/>
                  </a:lnTo>
                  <a:lnTo>
                    <a:pt x="46" y="64"/>
                  </a:lnTo>
                  <a:lnTo>
                    <a:pt x="46" y="67"/>
                  </a:lnTo>
                  <a:lnTo>
                    <a:pt x="46" y="70"/>
                  </a:lnTo>
                  <a:lnTo>
                    <a:pt x="46" y="74"/>
                  </a:lnTo>
                  <a:lnTo>
                    <a:pt x="46" y="76"/>
                  </a:lnTo>
                  <a:lnTo>
                    <a:pt x="46" y="78"/>
                  </a:lnTo>
                  <a:lnTo>
                    <a:pt x="46" y="79"/>
                  </a:lnTo>
                  <a:lnTo>
                    <a:pt x="46" y="82"/>
                  </a:lnTo>
                  <a:lnTo>
                    <a:pt x="45" y="85"/>
                  </a:lnTo>
                  <a:lnTo>
                    <a:pt x="43" y="86"/>
                  </a:lnTo>
                  <a:lnTo>
                    <a:pt x="43" y="87"/>
                  </a:lnTo>
                  <a:lnTo>
                    <a:pt x="43" y="89"/>
                  </a:lnTo>
                  <a:lnTo>
                    <a:pt x="42" y="90"/>
                  </a:lnTo>
                  <a:lnTo>
                    <a:pt x="42" y="90"/>
                  </a:lnTo>
                  <a:lnTo>
                    <a:pt x="42" y="91"/>
                  </a:lnTo>
                  <a:lnTo>
                    <a:pt x="42" y="91"/>
                  </a:lnTo>
                  <a:lnTo>
                    <a:pt x="40" y="93"/>
                  </a:lnTo>
                  <a:lnTo>
                    <a:pt x="40" y="93"/>
                  </a:lnTo>
                  <a:lnTo>
                    <a:pt x="38" y="94"/>
                  </a:lnTo>
                  <a:lnTo>
                    <a:pt x="38" y="95"/>
                  </a:lnTo>
                  <a:lnTo>
                    <a:pt x="35" y="95"/>
                  </a:lnTo>
                  <a:lnTo>
                    <a:pt x="32" y="95"/>
                  </a:lnTo>
                  <a:lnTo>
                    <a:pt x="32" y="95"/>
                  </a:lnTo>
                  <a:lnTo>
                    <a:pt x="32" y="95"/>
                  </a:lnTo>
                  <a:lnTo>
                    <a:pt x="32" y="95"/>
                  </a:lnTo>
                  <a:lnTo>
                    <a:pt x="28" y="95"/>
                  </a:lnTo>
                  <a:lnTo>
                    <a:pt x="25" y="97"/>
                  </a:lnTo>
                  <a:lnTo>
                    <a:pt x="21" y="97"/>
                  </a:lnTo>
                  <a:lnTo>
                    <a:pt x="19" y="97"/>
                  </a:lnTo>
                  <a:lnTo>
                    <a:pt x="16" y="97"/>
                  </a:lnTo>
                  <a:lnTo>
                    <a:pt x="13" y="97"/>
                  </a:lnTo>
                  <a:lnTo>
                    <a:pt x="11" y="98"/>
                  </a:lnTo>
                  <a:lnTo>
                    <a:pt x="9" y="99"/>
                  </a:lnTo>
                  <a:lnTo>
                    <a:pt x="9" y="99"/>
                  </a:lnTo>
                  <a:lnTo>
                    <a:pt x="6" y="101"/>
                  </a:lnTo>
                  <a:lnTo>
                    <a:pt x="2" y="99"/>
                  </a:lnTo>
                  <a:lnTo>
                    <a:pt x="1" y="99"/>
                  </a:lnTo>
                  <a:lnTo>
                    <a:pt x="1" y="101"/>
                  </a:lnTo>
                  <a:lnTo>
                    <a:pt x="1" y="101"/>
                  </a:lnTo>
                  <a:lnTo>
                    <a:pt x="0" y="101"/>
                  </a:lnTo>
                  <a:lnTo>
                    <a:pt x="0" y="102"/>
                  </a:lnTo>
                  <a:lnTo>
                    <a:pt x="0" y="104"/>
                  </a:lnTo>
                  <a:lnTo>
                    <a:pt x="0" y="105"/>
                  </a:lnTo>
                  <a:lnTo>
                    <a:pt x="1" y="106"/>
                  </a:lnTo>
                  <a:lnTo>
                    <a:pt x="2" y="108"/>
                  </a:lnTo>
                  <a:lnTo>
                    <a:pt x="2" y="109"/>
                  </a:lnTo>
                  <a:lnTo>
                    <a:pt x="2" y="110"/>
                  </a:lnTo>
                  <a:lnTo>
                    <a:pt x="2" y="110"/>
                  </a:lnTo>
                  <a:lnTo>
                    <a:pt x="2" y="112"/>
                  </a:lnTo>
                  <a:lnTo>
                    <a:pt x="4" y="113"/>
                  </a:lnTo>
                  <a:lnTo>
                    <a:pt x="5" y="114"/>
                  </a:lnTo>
                  <a:lnTo>
                    <a:pt x="5" y="114"/>
                  </a:lnTo>
                  <a:lnTo>
                    <a:pt x="6" y="114"/>
                  </a:lnTo>
                  <a:lnTo>
                    <a:pt x="6" y="116"/>
                  </a:lnTo>
                  <a:lnTo>
                    <a:pt x="8" y="116"/>
                  </a:lnTo>
                  <a:lnTo>
                    <a:pt x="8" y="116"/>
                  </a:lnTo>
                  <a:lnTo>
                    <a:pt x="9" y="116"/>
                  </a:lnTo>
                  <a:lnTo>
                    <a:pt x="9" y="116"/>
                  </a:lnTo>
                  <a:lnTo>
                    <a:pt x="9" y="117"/>
                  </a:lnTo>
                  <a:lnTo>
                    <a:pt x="11" y="119"/>
                  </a:lnTo>
                  <a:lnTo>
                    <a:pt x="12" y="119"/>
                  </a:lnTo>
                  <a:lnTo>
                    <a:pt x="11" y="119"/>
                  </a:lnTo>
                  <a:lnTo>
                    <a:pt x="11" y="119"/>
                  </a:lnTo>
                  <a:lnTo>
                    <a:pt x="9" y="119"/>
                  </a:lnTo>
                  <a:lnTo>
                    <a:pt x="9" y="119"/>
                  </a:lnTo>
                  <a:lnTo>
                    <a:pt x="9" y="121"/>
                  </a:lnTo>
                  <a:lnTo>
                    <a:pt x="9" y="123"/>
                  </a:lnTo>
                  <a:lnTo>
                    <a:pt x="9" y="123"/>
                  </a:lnTo>
                  <a:lnTo>
                    <a:pt x="11" y="123"/>
                  </a:lnTo>
                  <a:lnTo>
                    <a:pt x="13" y="125"/>
                  </a:lnTo>
                  <a:lnTo>
                    <a:pt x="15" y="127"/>
                  </a:lnTo>
                  <a:lnTo>
                    <a:pt x="16" y="127"/>
                  </a:lnTo>
                  <a:lnTo>
                    <a:pt x="17" y="127"/>
                  </a:lnTo>
                  <a:lnTo>
                    <a:pt x="19" y="127"/>
                  </a:lnTo>
                  <a:lnTo>
                    <a:pt x="19" y="127"/>
                  </a:lnTo>
                  <a:lnTo>
                    <a:pt x="20" y="127"/>
                  </a:lnTo>
                  <a:lnTo>
                    <a:pt x="21" y="125"/>
                  </a:lnTo>
                  <a:lnTo>
                    <a:pt x="21" y="127"/>
                  </a:lnTo>
                  <a:lnTo>
                    <a:pt x="21" y="127"/>
                  </a:lnTo>
                  <a:lnTo>
                    <a:pt x="23" y="127"/>
                  </a:lnTo>
                  <a:lnTo>
                    <a:pt x="23" y="128"/>
                  </a:lnTo>
                  <a:lnTo>
                    <a:pt x="23" y="129"/>
                  </a:lnTo>
                  <a:lnTo>
                    <a:pt x="23" y="129"/>
                  </a:lnTo>
                  <a:lnTo>
                    <a:pt x="23" y="129"/>
                  </a:lnTo>
                  <a:lnTo>
                    <a:pt x="21" y="129"/>
                  </a:lnTo>
                  <a:lnTo>
                    <a:pt x="21" y="129"/>
                  </a:lnTo>
                  <a:lnTo>
                    <a:pt x="21" y="131"/>
                  </a:lnTo>
                  <a:lnTo>
                    <a:pt x="21" y="131"/>
                  </a:lnTo>
                  <a:lnTo>
                    <a:pt x="21" y="131"/>
                  </a:lnTo>
                  <a:lnTo>
                    <a:pt x="23" y="132"/>
                  </a:lnTo>
                  <a:lnTo>
                    <a:pt x="24" y="135"/>
                  </a:lnTo>
                  <a:lnTo>
                    <a:pt x="25" y="135"/>
                  </a:lnTo>
                  <a:lnTo>
                    <a:pt x="25" y="135"/>
                  </a:lnTo>
                  <a:lnTo>
                    <a:pt x="24" y="132"/>
                  </a:lnTo>
                  <a:lnTo>
                    <a:pt x="24" y="132"/>
                  </a:lnTo>
                  <a:lnTo>
                    <a:pt x="25" y="131"/>
                  </a:lnTo>
                  <a:lnTo>
                    <a:pt x="27" y="131"/>
                  </a:lnTo>
                  <a:lnTo>
                    <a:pt x="28" y="131"/>
                  </a:lnTo>
                  <a:lnTo>
                    <a:pt x="28" y="131"/>
                  </a:lnTo>
                  <a:lnTo>
                    <a:pt x="28" y="131"/>
                  </a:lnTo>
                  <a:lnTo>
                    <a:pt x="30" y="129"/>
                  </a:lnTo>
                  <a:lnTo>
                    <a:pt x="30" y="129"/>
                  </a:lnTo>
                  <a:lnTo>
                    <a:pt x="31" y="129"/>
                  </a:lnTo>
                  <a:lnTo>
                    <a:pt x="34" y="133"/>
                  </a:lnTo>
                  <a:lnTo>
                    <a:pt x="35" y="135"/>
                  </a:lnTo>
                  <a:lnTo>
                    <a:pt x="35" y="135"/>
                  </a:lnTo>
                  <a:lnTo>
                    <a:pt x="36" y="136"/>
                  </a:lnTo>
                  <a:lnTo>
                    <a:pt x="36" y="136"/>
                  </a:lnTo>
                  <a:lnTo>
                    <a:pt x="38" y="136"/>
                  </a:lnTo>
                  <a:lnTo>
                    <a:pt x="39" y="138"/>
                  </a:lnTo>
                  <a:lnTo>
                    <a:pt x="39" y="138"/>
                  </a:lnTo>
                  <a:lnTo>
                    <a:pt x="39" y="138"/>
                  </a:lnTo>
                  <a:lnTo>
                    <a:pt x="39" y="136"/>
                  </a:lnTo>
                  <a:lnTo>
                    <a:pt x="39" y="136"/>
                  </a:lnTo>
                  <a:lnTo>
                    <a:pt x="39" y="135"/>
                  </a:lnTo>
                  <a:lnTo>
                    <a:pt x="39" y="135"/>
                  </a:lnTo>
                  <a:lnTo>
                    <a:pt x="39" y="135"/>
                  </a:lnTo>
                  <a:lnTo>
                    <a:pt x="39" y="133"/>
                  </a:lnTo>
                  <a:lnTo>
                    <a:pt x="39" y="132"/>
                  </a:lnTo>
                  <a:lnTo>
                    <a:pt x="39" y="129"/>
                  </a:lnTo>
                  <a:lnTo>
                    <a:pt x="39" y="128"/>
                  </a:lnTo>
                  <a:lnTo>
                    <a:pt x="40" y="127"/>
                  </a:lnTo>
                  <a:lnTo>
                    <a:pt x="43" y="125"/>
                  </a:lnTo>
                  <a:lnTo>
                    <a:pt x="43" y="124"/>
                  </a:lnTo>
                  <a:lnTo>
                    <a:pt x="45" y="123"/>
                  </a:lnTo>
                  <a:lnTo>
                    <a:pt x="45" y="117"/>
                  </a:lnTo>
                  <a:lnTo>
                    <a:pt x="46" y="117"/>
                  </a:lnTo>
                  <a:lnTo>
                    <a:pt x="46" y="117"/>
                  </a:lnTo>
                  <a:lnTo>
                    <a:pt x="49" y="116"/>
                  </a:lnTo>
                  <a:lnTo>
                    <a:pt x="50" y="114"/>
                  </a:lnTo>
                  <a:lnTo>
                    <a:pt x="51" y="114"/>
                  </a:lnTo>
                  <a:lnTo>
                    <a:pt x="53" y="114"/>
                  </a:lnTo>
                  <a:lnTo>
                    <a:pt x="54" y="114"/>
                  </a:lnTo>
                  <a:lnTo>
                    <a:pt x="55" y="114"/>
                  </a:lnTo>
                  <a:lnTo>
                    <a:pt x="57" y="114"/>
                  </a:lnTo>
                  <a:lnTo>
                    <a:pt x="58" y="113"/>
                  </a:lnTo>
                  <a:lnTo>
                    <a:pt x="59" y="113"/>
                  </a:lnTo>
                  <a:lnTo>
                    <a:pt x="59" y="113"/>
                  </a:lnTo>
                  <a:lnTo>
                    <a:pt x="64" y="114"/>
                  </a:lnTo>
                  <a:lnTo>
                    <a:pt x="68" y="116"/>
                  </a:lnTo>
                  <a:lnTo>
                    <a:pt x="69" y="114"/>
                  </a:lnTo>
                  <a:lnTo>
                    <a:pt x="69" y="116"/>
                  </a:lnTo>
                  <a:lnTo>
                    <a:pt x="70" y="116"/>
                  </a:lnTo>
                  <a:lnTo>
                    <a:pt x="72" y="117"/>
                  </a:lnTo>
                  <a:lnTo>
                    <a:pt x="73" y="119"/>
                  </a:lnTo>
                  <a:lnTo>
                    <a:pt x="73" y="119"/>
                  </a:lnTo>
                  <a:lnTo>
                    <a:pt x="74" y="121"/>
                  </a:lnTo>
                  <a:lnTo>
                    <a:pt x="76" y="123"/>
                  </a:lnTo>
                  <a:lnTo>
                    <a:pt x="77" y="123"/>
                  </a:lnTo>
                  <a:lnTo>
                    <a:pt x="77" y="123"/>
                  </a:lnTo>
                  <a:lnTo>
                    <a:pt x="77" y="123"/>
                  </a:lnTo>
                  <a:lnTo>
                    <a:pt x="78" y="123"/>
                  </a:lnTo>
                  <a:lnTo>
                    <a:pt x="78" y="121"/>
                  </a:lnTo>
                  <a:lnTo>
                    <a:pt x="80" y="121"/>
                  </a:lnTo>
                  <a:lnTo>
                    <a:pt x="81" y="121"/>
                  </a:lnTo>
                  <a:lnTo>
                    <a:pt x="87" y="119"/>
                  </a:lnTo>
                  <a:lnTo>
                    <a:pt x="87" y="119"/>
                  </a:lnTo>
                  <a:lnTo>
                    <a:pt x="88" y="119"/>
                  </a:lnTo>
                  <a:lnTo>
                    <a:pt x="89" y="120"/>
                  </a:lnTo>
                  <a:lnTo>
                    <a:pt x="93" y="123"/>
                  </a:lnTo>
                  <a:lnTo>
                    <a:pt x="98" y="124"/>
                  </a:lnTo>
                  <a:lnTo>
                    <a:pt x="99" y="124"/>
                  </a:lnTo>
                  <a:lnTo>
                    <a:pt x="102" y="125"/>
                  </a:lnTo>
                  <a:lnTo>
                    <a:pt x="107" y="125"/>
                  </a:lnTo>
                  <a:lnTo>
                    <a:pt x="110" y="121"/>
                  </a:lnTo>
                  <a:lnTo>
                    <a:pt x="111" y="120"/>
                  </a:lnTo>
                  <a:lnTo>
                    <a:pt x="114" y="120"/>
                  </a:lnTo>
                  <a:lnTo>
                    <a:pt x="114" y="120"/>
                  </a:lnTo>
                  <a:lnTo>
                    <a:pt x="117" y="119"/>
                  </a:lnTo>
                  <a:lnTo>
                    <a:pt x="122" y="119"/>
                  </a:lnTo>
                  <a:lnTo>
                    <a:pt x="127" y="119"/>
                  </a:lnTo>
                  <a:lnTo>
                    <a:pt x="129" y="119"/>
                  </a:lnTo>
                  <a:lnTo>
                    <a:pt x="130" y="120"/>
                  </a:lnTo>
                  <a:lnTo>
                    <a:pt x="134" y="120"/>
                  </a:lnTo>
                  <a:lnTo>
                    <a:pt x="136" y="121"/>
                  </a:lnTo>
                  <a:lnTo>
                    <a:pt x="137" y="121"/>
                  </a:lnTo>
                  <a:lnTo>
                    <a:pt x="140" y="121"/>
                  </a:lnTo>
                  <a:lnTo>
                    <a:pt x="140" y="120"/>
                  </a:lnTo>
                  <a:lnTo>
                    <a:pt x="141" y="119"/>
                  </a:lnTo>
                  <a:lnTo>
                    <a:pt x="142" y="119"/>
                  </a:lnTo>
                  <a:lnTo>
                    <a:pt x="144" y="117"/>
                  </a:lnTo>
                  <a:lnTo>
                    <a:pt x="145" y="117"/>
                  </a:lnTo>
                  <a:lnTo>
                    <a:pt x="148" y="116"/>
                  </a:lnTo>
                  <a:lnTo>
                    <a:pt x="149" y="114"/>
                  </a:lnTo>
                  <a:lnTo>
                    <a:pt x="151" y="114"/>
                  </a:lnTo>
                  <a:lnTo>
                    <a:pt x="152" y="114"/>
                  </a:lnTo>
                  <a:lnTo>
                    <a:pt x="151" y="110"/>
                  </a:lnTo>
                  <a:lnTo>
                    <a:pt x="151" y="106"/>
                  </a:lnTo>
                  <a:lnTo>
                    <a:pt x="151" y="106"/>
                  </a:lnTo>
                  <a:lnTo>
                    <a:pt x="152" y="104"/>
                  </a:lnTo>
                  <a:lnTo>
                    <a:pt x="155" y="101"/>
                  </a:lnTo>
                  <a:lnTo>
                    <a:pt x="159" y="94"/>
                  </a:lnTo>
                  <a:lnTo>
                    <a:pt x="160" y="91"/>
                  </a:lnTo>
                  <a:lnTo>
                    <a:pt x="165" y="86"/>
                  </a:lnTo>
                  <a:lnTo>
                    <a:pt x="170" y="80"/>
                  </a:lnTo>
                  <a:lnTo>
                    <a:pt x="174" y="78"/>
                  </a:lnTo>
                  <a:lnTo>
                    <a:pt x="174" y="72"/>
                  </a:lnTo>
                  <a:lnTo>
                    <a:pt x="174" y="65"/>
                  </a:lnTo>
                  <a:lnTo>
                    <a:pt x="175" y="61"/>
                  </a:lnTo>
                  <a:lnTo>
                    <a:pt x="175" y="56"/>
                  </a:lnTo>
                  <a:lnTo>
                    <a:pt x="175" y="50"/>
                  </a:lnTo>
                  <a:lnTo>
                    <a:pt x="176" y="48"/>
                  </a:lnTo>
                  <a:lnTo>
                    <a:pt x="176" y="42"/>
                  </a:lnTo>
                  <a:lnTo>
                    <a:pt x="176" y="42"/>
                  </a:lnTo>
                  <a:lnTo>
                    <a:pt x="179" y="38"/>
                  </a:lnTo>
                  <a:lnTo>
                    <a:pt x="179" y="38"/>
                  </a:lnTo>
                  <a:lnTo>
                    <a:pt x="178" y="37"/>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93" name="Nicargua">
              <a:extLst>
                <a:ext uri="{FF2B5EF4-FFF2-40B4-BE49-F238E27FC236}">
                  <a16:creationId xmlns:a16="http://schemas.microsoft.com/office/drawing/2014/main" id="{DD4A3C7B-F933-493C-8E66-19BC9322028A}"/>
                </a:ext>
              </a:extLst>
            </p:cNvPr>
            <p:cNvSpPr>
              <a:spLocks noEditPoints="1"/>
            </p:cNvSpPr>
            <p:nvPr/>
          </p:nvSpPr>
          <p:spPr bwMode="auto">
            <a:xfrm>
              <a:off x="3181802" y="3660547"/>
              <a:ext cx="100022" cy="94251"/>
            </a:xfrm>
            <a:custGeom>
              <a:avLst/>
              <a:gdLst>
                <a:gd name="T0" fmla="*/ 50 w 52"/>
                <a:gd name="T1" fmla="*/ 3 h 49"/>
                <a:gd name="T2" fmla="*/ 49 w 52"/>
                <a:gd name="T3" fmla="*/ 0 h 49"/>
                <a:gd name="T4" fmla="*/ 45 w 52"/>
                <a:gd name="T5" fmla="*/ 2 h 49"/>
                <a:gd name="T6" fmla="*/ 41 w 52"/>
                <a:gd name="T7" fmla="*/ 3 h 49"/>
                <a:gd name="T8" fmla="*/ 39 w 52"/>
                <a:gd name="T9" fmla="*/ 5 h 49"/>
                <a:gd name="T10" fmla="*/ 38 w 52"/>
                <a:gd name="T11" fmla="*/ 5 h 49"/>
                <a:gd name="T12" fmla="*/ 37 w 52"/>
                <a:gd name="T13" fmla="*/ 5 h 49"/>
                <a:gd name="T14" fmla="*/ 32 w 52"/>
                <a:gd name="T15" fmla="*/ 3 h 49"/>
                <a:gd name="T16" fmla="*/ 30 w 52"/>
                <a:gd name="T17" fmla="*/ 5 h 49"/>
                <a:gd name="T18" fmla="*/ 28 w 52"/>
                <a:gd name="T19" fmla="*/ 6 h 49"/>
                <a:gd name="T20" fmla="*/ 28 w 52"/>
                <a:gd name="T21" fmla="*/ 9 h 49"/>
                <a:gd name="T22" fmla="*/ 24 w 52"/>
                <a:gd name="T23" fmla="*/ 11 h 49"/>
                <a:gd name="T24" fmla="*/ 22 w 52"/>
                <a:gd name="T25" fmla="*/ 14 h 49"/>
                <a:gd name="T26" fmla="*/ 19 w 52"/>
                <a:gd name="T27" fmla="*/ 11 h 49"/>
                <a:gd name="T28" fmla="*/ 15 w 52"/>
                <a:gd name="T29" fmla="*/ 15 h 49"/>
                <a:gd name="T30" fmla="*/ 11 w 52"/>
                <a:gd name="T31" fmla="*/ 15 h 49"/>
                <a:gd name="T32" fmla="*/ 11 w 52"/>
                <a:gd name="T33" fmla="*/ 20 h 49"/>
                <a:gd name="T34" fmla="*/ 8 w 52"/>
                <a:gd name="T35" fmla="*/ 21 h 49"/>
                <a:gd name="T36" fmla="*/ 8 w 52"/>
                <a:gd name="T37" fmla="*/ 24 h 49"/>
                <a:gd name="T38" fmla="*/ 3 w 52"/>
                <a:gd name="T39" fmla="*/ 25 h 49"/>
                <a:gd name="T40" fmla="*/ 1 w 52"/>
                <a:gd name="T41" fmla="*/ 24 h 49"/>
                <a:gd name="T42" fmla="*/ 5 w 52"/>
                <a:gd name="T43" fmla="*/ 29 h 49"/>
                <a:gd name="T44" fmla="*/ 12 w 52"/>
                <a:gd name="T45" fmla="*/ 36 h 49"/>
                <a:gd name="T46" fmla="*/ 22 w 52"/>
                <a:gd name="T47" fmla="*/ 45 h 49"/>
                <a:gd name="T48" fmla="*/ 23 w 52"/>
                <a:gd name="T49" fmla="*/ 45 h 49"/>
                <a:gd name="T50" fmla="*/ 24 w 52"/>
                <a:gd name="T51" fmla="*/ 45 h 49"/>
                <a:gd name="T52" fmla="*/ 32 w 52"/>
                <a:gd name="T53" fmla="*/ 47 h 49"/>
                <a:gd name="T54" fmla="*/ 37 w 52"/>
                <a:gd name="T55" fmla="*/ 47 h 49"/>
                <a:gd name="T56" fmla="*/ 39 w 52"/>
                <a:gd name="T57" fmla="*/ 49 h 49"/>
                <a:gd name="T58" fmla="*/ 43 w 52"/>
                <a:gd name="T59" fmla="*/ 49 h 49"/>
                <a:gd name="T60" fmla="*/ 45 w 52"/>
                <a:gd name="T61" fmla="*/ 47 h 49"/>
                <a:gd name="T62" fmla="*/ 43 w 52"/>
                <a:gd name="T63" fmla="*/ 43 h 49"/>
                <a:gd name="T64" fmla="*/ 46 w 52"/>
                <a:gd name="T65" fmla="*/ 40 h 49"/>
                <a:gd name="T66" fmla="*/ 43 w 52"/>
                <a:gd name="T67" fmla="*/ 37 h 49"/>
                <a:gd name="T68" fmla="*/ 45 w 52"/>
                <a:gd name="T69" fmla="*/ 36 h 49"/>
                <a:gd name="T70" fmla="*/ 45 w 52"/>
                <a:gd name="T71" fmla="*/ 34 h 49"/>
                <a:gd name="T72" fmla="*/ 45 w 52"/>
                <a:gd name="T73" fmla="*/ 30 h 49"/>
                <a:gd name="T74" fmla="*/ 46 w 52"/>
                <a:gd name="T75" fmla="*/ 28 h 49"/>
                <a:gd name="T76" fmla="*/ 46 w 52"/>
                <a:gd name="T77" fmla="*/ 29 h 49"/>
                <a:gd name="T78" fmla="*/ 47 w 52"/>
                <a:gd name="T79" fmla="*/ 30 h 49"/>
                <a:gd name="T80" fmla="*/ 46 w 52"/>
                <a:gd name="T81" fmla="*/ 20 h 49"/>
                <a:gd name="T82" fmla="*/ 50 w 52"/>
                <a:gd name="T83" fmla="*/ 10 h 49"/>
                <a:gd name="T84" fmla="*/ 49 w 52"/>
                <a:gd name="T85" fmla="*/ 3 h 49"/>
                <a:gd name="T86" fmla="*/ 49 w 52"/>
                <a:gd name="T87" fmla="*/ 2 h 49"/>
                <a:gd name="T88" fmla="*/ 15 w 52"/>
                <a:gd name="T89" fmla="*/ 33 h 49"/>
                <a:gd name="T90" fmla="*/ 15 w 52"/>
                <a:gd name="T91" fmla="*/ 32 h 49"/>
                <a:gd name="T92" fmla="*/ 12 w 52"/>
                <a:gd name="T93" fmla="*/ 32 h 49"/>
                <a:gd name="T94" fmla="*/ 13 w 52"/>
                <a:gd name="T95" fmla="*/ 30 h 49"/>
                <a:gd name="T96" fmla="*/ 16 w 52"/>
                <a:gd name="T97" fmla="*/ 30 h 49"/>
                <a:gd name="T98" fmla="*/ 18 w 52"/>
                <a:gd name="T99" fmla="*/ 32 h 49"/>
                <a:gd name="T100" fmla="*/ 31 w 52"/>
                <a:gd name="T101" fmla="*/ 47 h 49"/>
                <a:gd name="T102" fmla="*/ 27 w 52"/>
                <a:gd name="T103" fmla="*/ 45 h 49"/>
                <a:gd name="T104" fmla="*/ 23 w 52"/>
                <a:gd name="T105" fmla="*/ 44 h 49"/>
                <a:gd name="T106" fmla="*/ 22 w 52"/>
                <a:gd name="T107" fmla="*/ 41 h 49"/>
                <a:gd name="T108" fmla="*/ 20 w 52"/>
                <a:gd name="T109" fmla="*/ 39 h 49"/>
                <a:gd name="T110" fmla="*/ 20 w 52"/>
                <a:gd name="T111" fmla="*/ 39 h 49"/>
                <a:gd name="T112" fmla="*/ 20 w 52"/>
                <a:gd name="T113" fmla="*/ 34 h 49"/>
                <a:gd name="T114" fmla="*/ 22 w 52"/>
                <a:gd name="T115" fmla="*/ 34 h 49"/>
                <a:gd name="T116" fmla="*/ 24 w 52"/>
                <a:gd name="T117" fmla="*/ 36 h 49"/>
                <a:gd name="T118" fmla="*/ 28 w 52"/>
                <a:gd name="T119" fmla="*/ 39 h 49"/>
                <a:gd name="T120" fmla="*/ 32 w 52"/>
                <a:gd name="T121" fmla="*/ 44 h 49"/>
                <a:gd name="T122" fmla="*/ 32 w 52"/>
                <a:gd name="T123" fmla="*/ 4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 h="49">
                  <a:moveTo>
                    <a:pt x="49" y="2"/>
                  </a:moveTo>
                  <a:lnTo>
                    <a:pt x="49" y="2"/>
                  </a:lnTo>
                  <a:lnTo>
                    <a:pt x="50" y="3"/>
                  </a:lnTo>
                  <a:lnTo>
                    <a:pt x="50" y="3"/>
                  </a:lnTo>
                  <a:lnTo>
                    <a:pt x="50" y="2"/>
                  </a:lnTo>
                  <a:lnTo>
                    <a:pt x="52" y="2"/>
                  </a:lnTo>
                  <a:lnTo>
                    <a:pt x="52" y="0"/>
                  </a:lnTo>
                  <a:lnTo>
                    <a:pt x="49" y="0"/>
                  </a:lnTo>
                  <a:lnTo>
                    <a:pt x="47" y="0"/>
                  </a:lnTo>
                  <a:lnTo>
                    <a:pt x="46" y="2"/>
                  </a:lnTo>
                  <a:lnTo>
                    <a:pt x="46" y="2"/>
                  </a:lnTo>
                  <a:lnTo>
                    <a:pt x="45" y="2"/>
                  </a:lnTo>
                  <a:lnTo>
                    <a:pt x="45" y="2"/>
                  </a:lnTo>
                  <a:lnTo>
                    <a:pt x="43" y="3"/>
                  </a:lnTo>
                  <a:lnTo>
                    <a:pt x="42" y="3"/>
                  </a:lnTo>
                  <a:lnTo>
                    <a:pt x="41" y="3"/>
                  </a:lnTo>
                  <a:lnTo>
                    <a:pt x="41" y="3"/>
                  </a:lnTo>
                  <a:lnTo>
                    <a:pt x="41" y="3"/>
                  </a:lnTo>
                  <a:lnTo>
                    <a:pt x="41" y="5"/>
                  </a:lnTo>
                  <a:lnTo>
                    <a:pt x="39" y="5"/>
                  </a:lnTo>
                  <a:lnTo>
                    <a:pt x="39" y="5"/>
                  </a:lnTo>
                  <a:lnTo>
                    <a:pt x="39" y="3"/>
                  </a:lnTo>
                  <a:lnTo>
                    <a:pt x="39" y="3"/>
                  </a:lnTo>
                  <a:lnTo>
                    <a:pt x="38" y="5"/>
                  </a:lnTo>
                  <a:lnTo>
                    <a:pt x="38" y="5"/>
                  </a:lnTo>
                  <a:lnTo>
                    <a:pt x="38" y="5"/>
                  </a:lnTo>
                  <a:lnTo>
                    <a:pt x="37" y="5"/>
                  </a:lnTo>
                  <a:lnTo>
                    <a:pt x="37" y="5"/>
                  </a:lnTo>
                  <a:lnTo>
                    <a:pt x="35" y="5"/>
                  </a:lnTo>
                  <a:lnTo>
                    <a:pt x="34" y="5"/>
                  </a:lnTo>
                  <a:lnTo>
                    <a:pt x="34" y="5"/>
                  </a:lnTo>
                  <a:lnTo>
                    <a:pt x="32" y="3"/>
                  </a:lnTo>
                  <a:lnTo>
                    <a:pt x="32" y="3"/>
                  </a:lnTo>
                  <a:lnTo>
                    <a:pt x="31" y="3"/>
                  </a:lnTo>
                  <a:lnTo>
                    <a:pt x="30" y="5"/>
                  </a:lnTo>
                  <a:lnTo>
                    <a:pt x="30" y="5"/>
                  </a:lnTo>
                  <a:lnTo>
                    <a:pt x="30" y="6"/>
                  </a:lnTo>
                  <a:lnTo>
                    <a:pt x="30" y="6"/>
                  </a:lnTo>
                  <a:lnTo>
                    <a:pt x="28" y="6"/>
                  </a:lnTo>
                  <a:lnTo>
                    <a:pt x="28" y="6"/>
                  </a:lnTo>
                  <a:lnTo>
                    <a:pt x="28" y="7"/>
                  </a:lnTo>
                  <a:lnTo>
                    <a:pt x="28" y="7"/>
                  </a:lnTo>
                  <a:lnTo>
                    <a:pt x="28" y="9"/>
                  </a:lnTo>
                  <a:lnTo>
                    <a:pt x="28" y="9"/>
                  </a:lnTo>
                  <a:lnTo>
                    <a:pt x="27" y="9"/>
                  </a:lnTo>
                  <a:lnTo>
                    <a:pt x="26" y="10"/>
                  </a:lnTo>
                  <a:lnTo>
                    <a:pt x="24" y="11"/>
                  </a:lnTo>
                  <a:lnTo>
                    <a:pt x="24" y="11"/>
                  </a:lnTo>
                  <a:lnTo>
                    <a:pt x="23" y="13"/>
                  </a:lnTo>
                  <a:lnTo>
                    <a:pt x="22" y="13"/>
                  </a:lnTo>
                  <a:lnTo>
                    <a:pt x="22" y="14"/>
                  </a:lnTo>
                  <a:lnTo>
                    <a:pt x="22" y="14"/>
                  </a:lnTo>
                  <a:lnTo>
                    <a:pt x="22" y="14"/>
                  </a:lnTo>
                  <a:lnTo>
                    <a:pt x="22" y="14"/>
                  </a:lnTo>
                  <a:lnTo>
                    <a:pt x="19" y="13"/>
                  </a:lnTo>
                  <a:lnTo>
                    <a:pt x="19" y="11"/>
                  </a:lnTo>
                  <a:lnTo>
                    <a:pt x="18" y="11"/>
                  </a:lnTo>
                  <a:lnTo>
                    <a:pt x="18" y="13"/>
                  </a:lnTo>
                  <a:lnTo>
                    <a:pt x="16" y="14"/>
                  </a:lnTo>
                  <a:lnTo>
                    <a:pt x="15" y="15"/>
                  </a:lnTo>
                  <a:lnTo>
                    <a:pt x="15" y="15"/>
                  </a:lnTo>
                  <a:lnTo>
                    <a:pt x="12" y="15"/>
                  </a:lnTo>
                  <a:lnTo>
                    <a:pt x="11" y="15"/>
                  </a:lnTo>
                  <a:lnTo>
                    <a:pt x="11" y="15"/>
                  </a:lnTo>
                  <a:lnTo>
                    <a:pt x="11" y="15"/>
                  </a:lnTo>
                  <a:lnTo>
                    <a:pt x="11" y="17"/>
                  </a:lnTo>
                  <a:lnTo>
                    <a:pt x="11" y="20"/>
                  </a:lnTo>
                  <a:lnTo>
                    <a:pt x="11" y="20"/>
                  </a:lnTo>
                  <a:lnTo>
                    <a:pt x="11" y="21"/>
                  </a:lnTo>
                  <a:lnTo>
                    <a:pt x="9" y="21"/>
                  </a:lnTo>
                  <a:lnTo>
                    <a:pt x="9" y="21"/>
                  </a:lnTo>
                  <a:lnTo>
                    <a:pt x="8" y="21"/>
                  </a:lnTo>
                  <a:lnTo>
                    <a:pt x="8" y="22"/>
                  </a:lnTo>
                  <a:lnTo>
                    <a:pt x="8" y="22"/>
                  </a:lnTo>
                  <a:lnTo>
                    <a:pt x="8" y="24"/>
                  </a:lnTo>
                  <a:lnTo>
                    <a:pt x="8" y="24"/>
                  </a:lnTo>
                  <a:lnTo>
                    <a:pt x="7" y="24"/>
                  </a:lnTo>
                  <a:lnTo>
                    <a:pt x="4" y="24"/>
                  </a:lnTo>
                  <a:lnTo>
                    <a:pt x="4" y="25"/>
                  </a:lnTo>
                  <a:lnTo>
                    <a:pt x="3" y="25"/>
                  </a:lnTo>
                  <a:lnTo>
                    <a:pt x="3" y="25"/>
                  </a:lnTo>
                  <a:lnTo>
                    <a:pt x="3" y="24"/>
                  </a:lnTo>
                  <a:lnTo>
                    <a:pt x="1" y="24"/>
                  </a:lnTo>
                  <a:lnTo>
                    <a:pt x="1" y="24"/>
                  </a:lnTo>
                  <a:lnTo>
                    <a:pt x="0" y="24"/>
                  </a:lnTo>
                  <a:lnTo>
                    <a:pt x="0" y="25"/>
                  </a:lnTo>
                  <a:lnTo>
                    <a:pt x="3" y="26"/>
                  </a:lnTo>
                  <a:lnTo>
                    <a:pt x="5" y="29"/>
                  </a:lnTo>
                  <a:lnTo>
                    <a:pt x="7" y="30"/>
                  </a:lnTo>
                  <a:lnTo>
                    <a:pt x="9" y="32"/>
                  </a:lnTo>
                  <a:lnTo>
                    <a:pt x="11" y="33"/>
                  </a:lnTo>
                  <a:lnTo>
                    <a:pt x="12" y="36"/>
                  </a:lnTo>
                  <a:lnTo>
                    <a:pt x="13" y="39"/>
                  </a:lnTo>
                  <a:lnTo>
                    <a:pt x="19" y="43"/>
                  </a:lnTo>
                  <a:lnTo>
                    <a:pt x="20" y="44"/>
                  </a:lnTo>
                  <a:lnTo>
                    <a:pt x="22" y="45"/>
                  </a:lnTo>
                  <a:lnTo>
                    <a:pt x="22" y="45"/>
                  </a:lnTo>
                  <a:lnTo>
                    <a:pt x="22" y="45"/>
                  </a:lnTo>
                  <a:lnTo>
                    <a:pt x="23" y="45"/>
                  </a:lnTo>
                  <a:lnTo>
                    <a:pt x="23" y="45"/>
                  </a:lnTo>
                  <a:lnTo>
                    <a:pt x="23" y="45"/>
                  </a:lnTo>
                  <a:lnTo>
                    <a:pt x="23" y="44"/>
                  </a:lnTo>
                  <a:lnTo>
                    <a:pt x="24" y="44"/>
                  </a:lnTo>
                  <a:lnTo>
                    <a:pt x="24" y="45"/>
                  </a:lnTo>
                  <a:lnTo>
                    <a:pt x="26" y="45"/>
                  </a:lnTo>
                  <a:lnTo>
                    <a:pt x="28" y="47"/>
                  </a:lnTo>
                  <a:lnTo>
                    <a:pt x="31" y="47"/>
                  </a:lnTo>
                  <a:lnTo>
                    <a:pt x="32" y="47"/>
                  </a:lnTo>
                  <a:lnTo>
                    <a:pt x="34" y="45"/>
                  </a:lnTo>
                  <a:lnTo>
                    <a:pt x="34" y="47"/>
                  </a:lnTo>
                  <a:lnTo>
                    <a:pt x="37" y="47"/>
                  </a:lnTo>
                  <a:lnTo>
                    <a:pt x="37" y="47"/>
                  </a:lnTo>
                  <a:lnTo>
                    <a:pt x="38" y="47"/>
                  </a:lnTo>
                  <a:lnTo>
                    <a:pt x="39" y="48"/>
                  </a:lnTo>
                  <a:lnTo>
                    <a:pt x="39" y="48"/>
                  </a:lnTo>
                  <a:lnTo>
                    <a:pt x="39" y="49"/>
                  </a:lnTo>
                  <a:lnTo>
                    <a:pt x="39" y="49"/>
                  </a:lnTo>
                  <a:lnTo>
                    <a:pt x="41" y="49"/>
                  </a:lnTo>
                  <a:lnTo>
                    <a:pt x="42" y="49"/>
                  </a:lnTo>
                  <a:lnTo>
                    <a:pt x="43" y="49"/>
                  </a:lnTo>
                  <a:lnTo>
                    <a:pt x="45" y="49"/>
                  </a:lnTo>
                  <a:lnTo>
                    <a:pt x="46" y="48"/>
                  </a:lnTo>
                  <a:lnTo>
                    <a:pt x="46" y="48"/>
                  </a:lnTo>
                  <a:lnTo>
                    <a:pt x="45" y="47"/>
                  </a:lnTo>
                  <a:lnTo>
                    <a:pt x="45" y="47"/>
                  </a:lnTo>
                  <a:lnTo>
                    <a:pt x="43" y="45"/>
                  </a:lnTo>
                  <a:lnTo>
                    <a:pt x="43" y="43"/>
                  </a:lnTo>
                  <a:lnTo>
                    <a:pt x="43" y="43"/>
                  </a:lnTo>
                  <a:lnTo>
                    <a:pt x="43" y="41"/>
                  </a:lnTo>
                  <a:lnTo>
                    <a:pt x="45" y="41"/>
                  </a:lnTo>
                  <a:lnTo>
                    <a:pt x="45" y="40"/>
                  </a:lnTo>
                  <a:lnTo>
                    <a:pt x="46" y="40"/>
                  </a:lnTo>
                  <a:lnTo>
                    <a:pt x="46" y="39"/>
                  </a:lnTo>
                  <a:lnTo>
                    <a:pt x="45" y="37"/>
                  </a:lnTo>
                  <a:lnTo>
                    <a:pt x="45" y="37"/>
                  </a:lnTo>
                  <a:lnTo>
                    <a:pt x="43" y="37"/>
                  </a:lnTo>
                  <a:lnTo>
                    <a:pt x="43" y="37"/>
                  </a:lnTo>
                  <a:lnTo>
                    <a:pt x="43" y="36"/>
                  </a:lnTo>
                  <a:lnTo>
                    <a:pt x="45" y="36"/>
                  </a:lnTo>
                  <a:lnTo>
                    <a:pt x="45" y="36"/>
                  </a:lnTo>
                  <a:lnTo>
                    <a:pt x="45" y="34"/>
                  </a:lnTo>
                  <a:lnTo>
                    <a:pt x="45" y="34"/>
                  </a:lnTo>
                  <a:lnTo>
                    <a:pt x="45" y="34"/>
                  </a:lnTo>
                  <a:lnTo>
                    <a:pt x="45" y="34"/>
                  </a:lnTo>
                  <a:lnTo>
                    <a:pt x="45" y="33"/>
                  </a:lnTo>
                  <a:lnTo>
                    <a:pt x="46" y="32"/>
                  </a:lnTo>
                  <a:lnTo>
                    <a:pt x="45" y="32"/>
                  </a:lnTo>
                  <a:lnTo>
                    <a:pt x="45" y="30"/>
                  </a:lnTo>
                  <a:lnTo>
                    <a:pt x="45" y="29"/>
                  </a:lnTo>
                  <a:lnTo>
                    <a:pt x="45" y="29"/>
                  </a:lnTo>
                  <a:lnTo>
                    <a:pt x="45" y="29"/>
                  </a:lnTo>
                  <a:lnTo>
                    <a:pt x="46" y="28"/>
                  </a:lnTo>
                  <a:lnTo>
                    <a:pt x="46" y="28"/>
                  </a:lnTo>
                  <a:lnTo>
                    <a:pt x="46" y="28"/>
                  </a:lnTo>
                  <a:lnTo>
                    <a:pt x="46" y="29"/>
                  </a:lnTo>
                  <a:lnTo>
                    <a:pt x="46" y="29"/>
                  </a:lnTo>
                  <a:lnTo>
                    <a:pt x="46" y="30"/>
                  </a:lnTo>
                  <a:lnTo>
                    <a:pt x="46" y="30"/>
                  </a:lnTo>
                  <a:lnTo>
                    <a:pt x="46" y="30"/>
                  </a:lnTo>
                  <a:lnTo>
                    <a:pt x="47" y="30"/>
                  </a:lnTo>
                  <a:lnTo>
                    <a:pt x="47" y="29"/>
                  </a:lnTo>
                  <a:lnTo>
                    <a:pt x="47" y="29"/>
                  </a:lnTo>
                  <a:lnTo>
                    <a:pt x="47" y="25"/>
                  </a:lnTo>
                  <a:lnTo>
                    <a:pt x="46" y="20"/>
                  </a:lnTo>
                  <a:lnTo>
                    <a:pt x="47" y="15"/>
                  </a:lnTo>
                  <a:lnTo>
                    <a:pt x="49" y="13"/>
                  </a:lnTo>
                  <a:lnTo>
                    <a:pt x="49" y="11"/>
                  </a:lnTo>
                  <a:lnTo>
                    <a:pt x="50" y="10"/>
                  </a:lnTo>
                  <a:lnTo>
                    <a:pt x="50" y="9"/>
                  </a:lnTo>
                  <a:lnTo>
                    <a:pt x="50" y="9"/>
                  </a:lnTo>
                  <a:lnTo>
                    <a:pt x="50" y="3"/>
                  </a:lnTo>
                  <a:lnTo>
                    <a:pt x="49" y="3"/>
                  </a:lnTo>
                  <a:lnTo>
                    <a:pt x="49" y="3"/>
                  </a:lnTo>
                  <a:lnTo>
                    <a:pt x="49" y="3"/>
                  </a:lnTo>
                  <a:lnTo>
                    <a:pt x="49" y="2"/>
                  </a:lnTo>
                  <a:lnTo>
                    <a:pt x="49" y="2"/>
                  </a:lnTo>
                  <a:close/>
                  <a:moveTo>
                    <a:pt x="18" y="33"/>
                  </a:moveTo>
                  <a:lnTo>
                    <a:pt x="18" y="33"/>
                  </a:lnTo>
                  <a:lnTo>
                    <a:pt x="16" y="33"/>
                  </a:lnTo>
                  <a:lnTo>
                    <a:pt x="15" y="33"/>
                  </a:lnTo>
                  <a:lnTo>
                    <a:pt x="15" y="33"/>
                  </a:lnTo>
                  <a:lnTo>
                    <a:pt x="16" y="32"/>
                  </a:lnTo>
                  <a:lnTo>
                    <a:pt x="16" y="32"/>
                  </a:lnTo>
                  <a:lnTo>
                    <a:pt x="15" y="32"/>
                  </a:lnTo>
                  <a:lnTo>
                    <a:pt x="15" y="32"/>
                  </a:lnTo>
                  <a:lnTo>
                    <a:pt x="13" y="32"/>
                  </a:lnTo>
                  <a:lnTo>
                    <a:pt x="13" y="32"/>
                  </a:lnTo>
                  <a:lnTo>
                    <a:pt x="12" y="32"/>
                  </a:lnTo>
                  <a:lnTo>
                    <a:pt x="12" y="30"/>
                  </a:lnTo>
                  <a:lnTo>
                    <a:pt x="12" y="30"/>
                  </a:lnTo>
                  <a:lnTo>
                    <a:pt x="13" y="30"/>
                  </a:lnTo>
                  <a:lnTo>
                    <a:pt x="13" y="30"/>
                  </a:lnTo>
                  <a:lnTo>
                    <a:pt x="15" y="30"/>
                  </a:lnTo>
                  <a:lnTo>
                    <a:pt x="15" y="29"/>
                  </a:lnTo>
                  <a:lnTo>
                    <a:pt x="16" y="30"/>
                  </a:lnTo>
                  <a:lnTo>
                    <a:pt x="16" y="30"/>
                  </a:lnTo>
                  <a:lnTo>
                    <a:pt x="18" y="32"/>
                  </a:lnTo>
                  <a:lnTo>
                    <a:pt x="18" y="32"/>
                  </a:lnTo>
                  <a:lnTo>
                    <a:pt x="18" y="32"/>
                  </a:lnTo>
                  <a:lnTo>
                    <a:pt x="18" y="32"/>
                  </a:lnTo>
                  <a:lnTo>
                    <a:pt x="18" y="33"/>
                  </a:lnTo>
                  <a:close/>
                  <a:moveTo>
                    <a:pt x="32" y="45"/>
                  </a:moveTo>
                  <a:lnTo>
                    <a:pt x="32" y="45"/>
                  </a:lnTo>
                  <a:lnTo>
                    <a:pt x="31" y="47"/>
                  </a:lnTo>
                  <a:lnTo>
                    <a:pt x="31" y="45"/>
                  </a:lnTo>
                  <a:lnTo>
                    <a:pt x="30" y="45"/>
                  </a:lnTo>
                  <a:lnTo>
                    <a:pt x="28" y="45"/>
                  </a:lnTo>
                  <a:lnTo>
                    <a:pt x="27" y="45"/>
                  </a:lnTo>
                  <a:lnTo>
                    <a:pt x="26" y="44"/>
                  </a:lnTo>
                  <a:lnTo>
                    <a:pt x="24" y="44"/>
                  </a:lnTo>
                  <a:lnTo>
                    <a:pt x="24" y="44"/>
                  </a:lnTo>
                  <a:lnTo>
                    <a:pt x="23" y="44"/>
                  </a:lnTo>
                  <a:lnTo>
                    <a:pt x="23" y="43"/>
                  </a:lnTo>
                  <a:lnTo>
                    <a:pt x="22" y="43"/>
                  </a:lnTo>
                  <a:lnTo>
                    <a:pt x="22" y="43"/>
                  </a:lnTo>
                  <a:lnTo>
                    <a:pt x="22" y="41"/>
                  </a:lnTo>
                  <a:lnTo>
                    <a:pt x="20" y="40"/>
                  </a:lnTo>
                  <a:lnTo>
                    <a:pt x="20" y="40"/>
                  </a:lnTo>
                  <a:lnTo>
                    <a:pt x="20" y="39"/>
                  </a:lnTo>
                  <a:lnTo>
                    <a:pt x="20" y="39"/>
                  </a:lnTo>
                  <a:lnTo>
                    <a:pt x="20" y="39"/>
                  </a:lnTo>
                  <a:lnTo>
                    <a:pt x="20" y="39"/>
                  </a:lnTo>
                  <a:lnTo>
                    <a:pt x="20" y="39"/>
                  </a:lnTo>
                  <a:lnTo>
                    <a:pt x="20" y="39"/>
                  </a:lnTo>
                  <a:lnTo>
                    <a:pt x="20" y="37"/>
                  </a:lnTo>
                  <a:lnTo>
                    <a:pt x="20" y="37"/>
                  </a:lnTo>
                  <a:lnTo>
                    <a:pt x="20" y="36"/>
                  </a:lnTo>
                  <a:lnTo>
                    <a:pt x="20" y="34"/>
                  </a:lnTo>
                  <a:lnTo>
                    <a:pt x="20" y="34"/>
                  </a:lnTo>
                  <a:lnTo>
                    <a:pt x="20" y="34"/>
                  </a:lnTo>
                  <a:lnTo>
                    <a:pt x="20" y="34"/>
                  </a:lnTo>
                  <a:lnTo>
                    <a:pt x="22" y="34"/>
                  </a:lnTo>
                  <a:lnTo>
                    <a:pt x="22" y="34"/>
                  </a:lnTo>
                  <a:lnTo>
                    <a:pt x="23" y="34"/>
                  </a:lnTo>
                  <a:lnTo>
                    <a:pt x="23" y="34"/>
                  </a:lnTo>
                  <a:lnTo>
                    <a:pt x="24" y="36"/>
                  </a:lnTo>
                  <a:lnTo>
                    <a:pt x="26" y="36"/>
                  </a:lnTo>
                  <a:lnTo>
                    <a:pt x="26" y="37"/>
                  </a:lnTo>
                  <a:lnTo>
                    <a:pt x="27" y="37"/>
                  </a:lnTo>
                  <a:lnTo>
                    <a:pt x="28" y="39"/>
                  </a:lnTo>
                  <a:lnTo>
                    <a:pt x="30" y="40"/>
                  </a:lnTo>
                  <a:lnTo>
                    <a:pt x="31" y="41"/>
                  </a:lnTo>
                  <a:lnTo>
                    <a:pt x="32" y="43"/>
                  </a:lnTo>
                  <a:lnTo>
                    <a:pt x="32" y="44"/>
                  </a:lnTo>
                  <a:lnTo>
                    <a:pt x="32" y="44"/>
                  </a:lnTo>
                  <a:lnTo>
                    <a:pt x="32" y="45"/>
                  </a:lnTo>
                  <a:lnTo>
                    <a:pt x="32" y="45"/>
                  </a:lnTo>
                  <a:lnTo>
                    <a:pt x="32" y="4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94" name="New Zealand">
              <a:extLst>
                <a:ext uri="{FF2B5EF4-FFF2-40B4-BE49-F238E27FC236}">
                  <a16:creationId xmlns:a16="http://schemas.microsoft.com/office/drawing/2014/main" id="{7E9929C0-D84C-4C49-9DE1-16653247B7DF}"/>
                </a:ext>
              </a:extLst>
            </p:cNvPr>
            <p:cNvSpPr>
              <a:spLocks noEditPoints="1"/>
            </p:cNvSpPr>
            <p:nvPr/>
          </p:nvSpPr>
          <p:spPr bwMode="auto">
            <a:xfrm>
              <a:off x="8704165" y="4174122"/>
              <a:ext cx="500110" cy="1075235"/>
            </a:xfrm>
            <a:custGeom>
              <a:avLst/>
              <a:gdLst>
                <a:gd name="T0" fmla="*/ 5 w 260"/>
                <a:gd name="T1" fmla="*/ 534 h 559"/>
                <a:gd name="T2" fmla="*/ 10 w 260"/>
                <a:gd name="T3" fmla="*/ 459 h 559"/>
                <a:gd name="T4" fmla="*/ 25 w 260"/>
                <a:gd name="T5" fmla="*/ 475 h 559"/>
                <a:gd name="T6" fmla="*/ 19 w 260"/>
                <a:gd name="T7" fmla="*/ 480 h 559"/>
                <a:gd name="T8" fmla="*/ 13 w 260"/>
                <a:gd name="T9" fmla="*/ 452 h 559"/>
                <a:gd name="T10" fmla="*/ 37 w 260"/>
                <a:gd name="T11" fmla="*/ 558 h 559"/>
                <a:gd name="T12" fmla="*/ 108 w 260"/>
                <a:gd name="T13" fmla="*/ 331 h 559"/>
                <a:gd name="T14" fmla="*/ 199 w 260"/>
                <a:gd name="T15" fmla="*/ 436 h 559"/>
                <a:gd name="T16" fmla="*/ 200 w 260"/>
                <a:gd name="T17" fmla="*/ 432 h 559"/>
                <a:gd name="T18" fmla="*/ 94 w 260"/>
                <a:gd name="T19" fmla="*/ 397 h 559"/>
                <a:gd name="T20" fmla="*/ 93 w 260"/>
                <a:gd name="T21" fmla="*/ 395 h 559"/>
                <a:gd name="T22" fmla="*/ 93 w 260"/>
                <a:gd name="T23" fmla="*/ 393 h 559"/>
                <a:gd name="T24" fmla="*/ 81 w 260"/>
                <a:gd name="T25" fmla="*/ 392 h 559"/>
                <a:gd name="T26" fmla="*/ 71 w 260"/>
                <a:gd name="T27" fmla="*/ 393 h 559"/>
                <a:gd name="T28" fmla="*/ 62 w 260"/>
                <a:gd name="T29" fmla="*/ 412 h 559"/>
                <a:gd name="T30" fmla="*/ 56 w 260"/>
                <a:gd name="T31" fmla="*/ 419 h 559"/>
                <a:gd name="T32" fmla="*/ 51 w 260"/>
                <a:gd name="T33" fmla="*/ 423 h 559"/>
                <a:gd name="T34" fmla="*/ 45 w 260"/>
                <a:gd name="T35" fmla="*/ 427 h 559"/>
                <a:gd name="T36" fmla="*/ 33 w 260"/>
                <a:gd name="T37" fmla="*/ 434 h 559"/>
                <a:gd name="T38" fmla="*/ 19 w 260"/>
                <a:gd name="T39" fmla="*/ 445 h 559"/>
                <a:gd name="T40" fmla="*/ 14 w 260"/>
                <a:gd name="T41" fmla="*/ 449 h 559"/>
                <a:gd name="T42" fmla="*/ 11 w 260"/>
                <a:gd name="T43" fmla="*/ 453 h 559"/>
                <a:gd name="T44" fmla="*/ 11 w 260"/>
                <a:gd name="T45" fmla="*/ 460 h 559"/>
                <a:gd name="T46" fmla="*/ 10 w 260"/>
                <a:gd name="T47" fmla="*/ 464 h 559"/>
                <a:gd name="T48" fmla="*/ 26 w 260"/>
                <a:gd name="T49" fmla="*/ 468 h 559"/>
                <a:gd name="T50" fmla="*/ 36 w 260"/>
                <a:gd name="T51" fmla="*/ 471 h 559"/>
                <a:gd name="T52" fmla="*/ 56 w 260"/>
                <a:gd name="T53" fmla="*/ 461 h 559"/>
                <a:gd name="T54" fmla="*/ 59 w 260"/>
                <a:gd name="T55" fmla="*/ 448 h 559"/>
                <a:gd name="T56" fmla="*/ 67 w 260"/>
                <a:gd name="T57" fmla="*/ 437 h 559"/>
                <a:gd name="T58" fmla="*/ 74 w 260"/>
                <a:gd name="T59" fmla="*/ 433 h 559"/>
                <a:gd name="T60" fmla="*/ 82 w 260"/>
                <a:gd name="T61" fmla="*/ 433 h 559"/>
                <a:gd name="T62" fmla="*/ 77 w 260"/>
                <a:gd name="T63" fmla="*/ 427 h 559"/>
                <a:gd name="T64" fmla="*/ 87 w 260"/>
                <a:gd name="T65" fmla="*/ 415 h 559"/>
                <a:gd name="T66" fmla="*/ 94 w 260"/>
                <a:gd name="T67" fmla="*/ 402 h 559"/>
                <a:gd name="T68" fmla="*/ 260 w 260"/>
                <a:gd name="T69" fmla="*/ 10 h 559"/>
                <a:gd name="T70" fmla="*/ 245 w 260"/>
                <a:gd name="T71" fmla="*/ 2 h 559"/>
                <a:gd name="T72" fmla="*/ 131 w 260"/>
                <a:gd name="T73" fmla="*/ 354 h 559"/>
                <a:gd name="T74" fmla="*/ 116 w 260"/>
                <a:gd name="T75" fmla="*/ 349 h 559"/>
                <a:gd name="T76" fmla="*/ 108 w 260"/>
                <a:gd name="T77" fmla="*/ 335 h 559"/>
                <a:gd name="T78" fmla="*/ 108 w 260"/>
                <a:gd name="T79" fmla="*/ 342 h 559"/>
                <a:gd name="T80" fmla="*/ 101 w 260"/>
                <a:gd name="T81" fmla="*/ 336 h 559"/>
                <a:gd name="T82" fmla="*/ 98 w 260"/>
                <a:gd name="T83" fmla="*/ 324 h 559"/>
                <a:gd name="T84" fmla="*/ 94 w 260"/>
                <a:gd name="T85" fmla="*/ 317 h 559"/>
                <a:gd name="T86" fmla="*/ 85 w 260"/>
                <a:gd name="T87" fmla="*/ 314 h 559"/>
                <a:gd name="T88" fmla="*/ 82 w 260"/>
                <a:gd name="T89" fmla="*/ 314 h 559"/>
                <a:gd name="T90" fmla="*/ 86 w 260"/>
                <a:gd name="T91" fmla="*/ 320 h 559"/>
                <a:gd name="T92" fmla="*/ 94 w 260"/>
                <a:gd name="T93" fmla="*/ 332 h 559"/>
                <a:gd name="T94" fmla="*/ 97 w 260"/>
                <a:gd name="T95" fmla="*/ 331 h 559"/>
                <a:gd name="T96" fmla="*/ 97 w 260"/>
                <a:gd name="T97" fmla="*/ 339 h 559"/>
                <a:gd name="T98" fmla="*/ 100 w 260"/>
                <a:gd name="T99" fmla="*/ 342 h 559"/>
                <a:gd name="T100" fmla="*/ 102 w 260"/>
                <a:gd name="T101" fmla="*/ 354 h 559"/>
                <a:gd name="T102" fmla="*/ 90 w 260"/>
                <a:gd name="T103" fmla="*/ 369 h 559"/>
                <a:gd name="T104" fmla="*/ 104 w 260"/>
                <a:gd name="T105" fmla="*/ 380 h 559"/>
                <a:gd name="T106" fmla="*/ 101 w 260"/>
                <a:gd name="T107" fmla="*/ 399 h 559"/>
                <a:gd name="T108" fmla="*/ 106 w 260"/>
                <a:gd name="T109" fmla="*/ 402 h 559"/>
                <a:gd name="T110" fmla="*/ 120 w 260"/>
                <a:gd name="T111" fmla="*/ 388 h 559"/>
                <a:gd name="T112" fmla="*/ 128 w 260"/>
                <a:gd name="T113" fmla="*/ 370 h 559"/>
                <a:gd name="T114" fmla="*/ 136 w 260"/>
                <a:gd name="T115" fmla="*/ 365 h 559"/>
                <a:gd name="T116" fmla="*/ 91 w 260"/>
                <a:gd name="T117" fmla="*/ 391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0" h="559">
                  <a:moveTo>
                    <a:pt x="5" y="528"/>
                  </a:moveTo>
                  <a:lnTo>
                    <a:pt x="3" y="528"/>
                  </a:lnTo>
                  <a:lnTo>
                    <a:pt x="3" y="529"/>
                  </a:lnTo>
                  <a:lnTo>
                    <a:pt x="3" y="531"/>
                  </a:lnTo>
                  <a:lnTo>
                    <a:pt x="0" y="532"/>
                  </a:lnTo>
                  <a:lnTo>
                    <a:pt x="0" y="532"/>
                  </a:lnTo>
                  <a:lnTo>
                    <a:pt x="0" y="534"/>
                  </a:lnTo>
                  <a:lnTo>
                    <a:pt x="2" y="534"/>
                  </a:lnTo>
                  <a:lnTo>
                    <a:pt x="2" y="532"/>
                  </a:lnTo>
                  <a:lnTo>
                    <a:pt x="2" y="532"/>
                  </a:lnTo>
                  <a:lnTo>
                    <a:pt x="3" y="534"/>
                  </a:lnTo>
                  <a:lnTo>
                    <a:pt x="5" y="534"/>
                  </a:lnTo>
                  <a:lnTo>
                    <a:pt x="5" y="534"/>
                  </a:lnTo>
                  <a:lnTo>
                    <a:pt x="5" y="532"/>
                  </a:lnTo>
                  <a:lnTo>
                    <a:pt x="5" y="532"/>
                  </a:lnTo>
                  <a:lnTo>
                    <a:pt x="3" y="531"/>
                  </a:lnTo>
                  <a:lnTo>
                    <a:pt x="5" y="531"/>
                  </a:lnTo>
                  <a:lnTo>
                    <a:pt x="5" y="531"/>
                  </a:lnTo>
                  <a:lnTo>
                    <a:pt x="5" y="529"/>
                  </a:lnTo>
                  <a:lnTo>
                    <a:pt x="5" y="529"/>
                  </a:lnTo>
                  <a:lnTo>
                    <a:pt x="5" y="529"/>
                  </a:lnTo>
                  <a:lnTo>
                    <a:pt x="5" y="529"/>
                  </a:lnTo>
                  <a:lnTo>
                    <a:pt x="5" y="528"/>
                  </a:lnTo>
                  <a:close/>
                  <a:moveTo>
                    <a:pt x="9" y="459"/>
                  </a:moveTo>
                  <a:lnTo>
                    <a:pt x="9" y="459"/>
                  </a:lnTo>
                  <a:lnTo>
                    <a:pt x="10" y="459"/>
                  </a:lnTo>
                  <a:lnTo>
                    <a:pt x="10" y="459"/>
                  </a:lnTo>
                  <a:lnTo>
                    <a:pt x="10" y="459"/>
                  </a:lnTo>
                  <a:lnTo>
                    <a:pt x="10" y="459"/>
                  </a:lnTo>
                  <a:lnTo>
                    <a:pt x="10" y="457"/>
                  </a:lnTo>
                  <a:lnTo>
                    <a:pt x="10" y="457"/>
                  </a:lnTo>
                  <a:lnTo>
                    <a:pt x="9" y="457"/>
                  </a:lnTo>
                  <a:lnTo>
                    <a:pt x="7" y="459"/>
                  </a:lnTo>
                  <a:lnTo>
                    <a:pt x="9" y="459"/>
                  </a:lnTo>
                  <a:lnTo>
                    <a:pt x="9" y="459"/>
                  </a:lnTo>
                  <a:close/>
                  <a:moveTo>
                    <a:pt x="26" y="476"/>
                  </a:moveTo>
                  <a:lnTo>
                    <a:pt x="26" y="476"/>
                  </a:lnTo>
                  <a:lnTo>
                    <a:pt x="25" y="476"/>
                  </a:lnTo>
                  <a:lnTo>
                    <a:pt x="25" y="475"/>
                  </a:lnTo>
                  <a:lnTo>
                    <a:pt x="26" y="476"/>
                  </a:lnTo>
                  <a:lnTo>
                    <a:pt x="26" y="475"/>
                  </a:lnTo>
                  <a:lnTo>
                    <a:pt x="24" y="472"/>
                  </a:lnTo>
                  <a:lnTo>
                    <a:pt x="22" y="472"/>
                  </a:lnTo>
                  <a:lnTo>
                    <a:pt x="22" y="474"/>
                  </a:lnTo>
                  <a:lnTo>
                    <a:pt x="22" y="476"/>
                  </a:lnTo>
                  <a:lnTo>
                    <a:pt x="21" y="476"/>
                  </a:lnTo>
                  <a:lnTo>
                    <a:pt x="21" y="478"/>
                  </a:lnTo>
                  <a:lnTo>
                    <a:pt x="21" y="478"/>
                  </a:lnTo>
                  <a:lnTo>
                    <a:pt x="21" y="478"/>
                  </a:lnTo>
                  <a:lnTo>
                    <a:pt x="21" y="479"/>
                  </a:lnTo>
                  <a:lnTo>
                    <a:pt x="19" y="480"/>
                  </a:lnTo>
                  <a:lnTo>
                    <a:pt x="19" y="480"/>
                  </a:lnTo>
                  <a:lnTo>
                    <a:pt x="19" y="480"/>
                  </a:lnTo>
                  <a:lnTo>
                    <a:pt x="21" y="480"/>
                  </a:lnTo>
                  <a:lnTo>
                    <a:pt x="22" y="479"/>
                  </a:lnTo>
                  <a:lnTo>
                    <a:pt x="22" y="479"/>
                  </a:lnTo>
                  <a:lnTo>
                    <a:pt x="24" y="479"/>
                  </a:lnTo>
                  <a:lnTo>
                    <a:pt x="25" y="479"/>
                  </a:lnTo>
                  <a:lnTo>
                    <a:pt x="26" y="479"/>
                  </a:lnTo>
                  <a:lnTo>
                    <a:pt x="28" y="478"/>
                  </a:lnTo>
                  <a:lnTo>
                    <a:pt x="28" y="478"/>
                  </a:lnTo>
                  <a:lnTo>
                    <a:pt x="28" y="476"/>
                  </a:lnTo>
                  <a:lnTo>
                    <a:pt x="26" y="476"/>
                  </a:lnTo>
                  <a:close/>
                  <a:moveTo>
                    <a:pt x="14" y="453"/>
                  </a:moveTo>
                  <a:lnTo>
                    <a:pt x="13" y="452"/>
                  </a:lnTo>
                  <a:lnTo>
                    <a:pt x="13" y="452"/>
                  </a:lnTo>
                  <a:lnTo>
                    <a:pt x="11" y="452"/>
                  </a:lnTo>
                  <a:lnTo>
                    <a:pt x="13" y="453"/>
                  </a:lnTo>
                  <a:lnTo>
                    <a:pt x="14" y="453"/>
                  </a:lnTo>
                  <a:close/>
                  <a:moveTo>
                    <a:pt x="37" y="558"/>
                  </a:moveTo>
                  <a:lnTo>
                    <a:pt x="37" y="558"/>
                  </a:lnTo>
                  <a:lnTo>
                    <a:pt x="36" y="558"/>
                  </a:lnTo>
                  <a:lnTo>
                    <a:pt x="36" y="558"/>
                  </a:lnTo>
                  <a:lnTo>
                    <a:pt x="37" y="559"/>
                  </a:lnTo>
                  <a:lnTo>
                    <a:pt x="37" y="559"/>
                  </a:lnTo>
                  <a:lnTo>
                    <a:pt x="38" y="559"/>
                  </a:lnTo>
                  <a:lnTo>
                    <a:pt x="37" y="558"/>
                  </a:lnTo>
                  <a:lnTo>
                    <a:pt x="37" y="558"/>
                  </a:lnTo>
                  <a:close/>
                  <a:moveTo>
                    <a:pt x="108" y="331"/>
                  </a:moveTo>
                  <a:lnTo>
                    <a:pt x="109" y="332"/>
                  </a:lnTo>
                  <a:lnTo>
                    <a:pt x="109" y="332"/>
                  </a:lnTo>
                  <a:lnTo>
                    <a:pt x="111" y="332"/>
                  </a:lnTo>
                  <a:lnTo>
                    <a:pt x="111" y="332"/>
                  </a:lnTo>
                  <a:lnTo>
                    <a:pt x="109" y="331"/>
                  </a:lnTo>
                  <a:lnTo>
                    <a:pt x="109" y="329"/>
                  </a:lnTo>
                  <a:lnTo>
                    <a:pt x="108" y="329"/>
                  </a:lnTo>
                  <a:lnTo>
                    <a:pt x="108" y="329"/>
                  </a:lnTo>
                  <a:lnTo>
                    <a:pt x="108" y="329"/>
                  </a:lnTo>
                  <a:lnTo>
                    <a:pt x="108" y="329"/>
                  </a:lnTo>
                  <a:lnTo>
                    <a:pt x="108" y="331"/>
                  </a:lnTo>
                  <a:lnTo>
                    <a:pt x="108" y="331"/>
                  </a:lnTo>
                  <a:close/>
                  <a:moveTo>
                    <a:pt x="203" y="432"/>
                  </a:moveTo>
                  <a:lnTo>
                    <a:pt x="203" y="432"/>
                  </a:lnTo>
                  <a:lnTo>
                    <a:pt x="203" y="432"/>
                  </a:lnTo>
                  <a:lnTo>
                    <a:pt x="199" y="432"/>
                  </a:lnTo>
                  <a:lnTo>
                    <a:pt x="197" y="432"/>
                  </a:lnTo>
                  <a:lnTo>
                    <a:pt x="197" y="432"/>
                  </a:lnTo>
                  <a:lnTo>
                    <a:pt x="196" y="433"/>
                  </a:lnTo>
                  <a:lnTo>
                    <a:pt x="196" y="433"/>
                  </a:lnTo>
                  <a:lnTo>
                    <a:pt x="199" y="433"/>
                  </a:lnTo>
                  <a:lnTo>
                    <a:pt x="199" y="433"/>
                  </a:lnTo>
                  <a:lnTo>
                    <a:pt x="200" y="434"/>
                  </a:lnTo>
                  <a:lnTo>
                    <a:pt x="199" y="434"/>
                  </a:lnTo>
                  <a:lnTo>
                    <a:pt x="199" y="436"/>
                  </a:lnTo>
                  <a:lnTo>
                    <a:pt x="199" y="436"/>
                  </a:lnTo>
                  <a:lnTo>
                    <a:pt x="199" y="437"/>
                  </a:lnTo>
                  <a:lnTo>
                    <a:pt x="199" y="437"/>
                  </a:lnTo>
                  <a:lnTo>
                    <a:pt x="200" y="437"/>
                  </a:lnTo>
                  <a:lnTo>
                    <a:pt x="200" y="436"/>
                  </a:lnTo>
                  <a:lnTo>
                    <a:pt x="202" y="436"/>
                  </a:lnTo>
                  <a:lnTo>
                    <a:pt x="202" y="436"/>
                  </a:lnTo>
                  <a:lnTo>
                    <a:pt x="202" y="434"/>
                  </a:lnTo>
                  <a:lnTo>
                    <a:pt x="200" y="434"/>
                  </a:lnTo>
                  <a:lnTo>
                    <a:pt x="200" y="433"/>
                  </a:lnTo>
                  <a:lnTo>
                    <a:pt x="200" y="433"/>
                  </a:lnTo>
                  <a:lnTo>
                    <a:pt x="200" y="433"/>
                  </a:lnTo>
                  <a:lnTo>
                    <a:pt x="200" y="432"/>
                  </a:lnTo>
                  <a:lnTo>
                    <a:pt x="200" y="432"/>
                  </a:lnTo>
                  <a:lnTo>
                    <a:pt x="202" y="432"/>
                  </a:lnTo>
                  <a:lnTo>
                    <a:pt x="202" y="432"/>
                  </a:lnTo>
                  <a:lnTo>
                    <a:pt x="202" y="433"/>
                  </a:lnTo>
                  <a:lnTo>
                    <a:pt x="203" y="432"/>
                  </a:lnTo>
                  <a:close/>
                  <a:moveTo>
                    <a:pt x="203" y="438"/>
                  </a:moveTo>
                  <a:lnTo>
                    <a:pt x="203" y="438"/>
                  </a:lnTo>
                  <a:lnTo>
                    <a:pt x="203" y="440"/>
                  </a:lnTo>
                  <a:lnTo>
                    <a:pt x="204" y="440"/>
                  </a:lnTo>
                  <a:lnTo>
                    <a:pt x="204" y="438"/>
                  </a:lnTo>
                  <a:lnTo>
                    <a:pt x="204" y="438"/>
                  </a:lnTo>
                  <a:lnTo>
                    <a:pt x="203" y="438"/>
                  </a:lnTo>
                  <a:close/>
                  <a:moveTo>
                    <a:pt x="94" y="397"/>
                  </a:moveTo>
                  <a:lnTo>
                    <a:pt x="93" y="397"/>
                  </a:lnTo>
                  <a:lnTo>
                    <a:pt x="94" y="397"/>
                  </a:lnTo>
                  <a:lnTo>
                    <a:pt x="94" y="396"/>
                  </a:lnTo>
                  <a:lnTo>
                    <a:pt x="94" y="396"/>
                  </a:lnTo>
                  <a:lnTo>
                    <a:pt x="96" y="395"/>
                  </a:lnTo>
                  <a:lnTo>
                    <a:pt x="96" y="395"/>
                  </a:lnTo>
                  <a:lnTo>
                    <a:pt x="96" y="395"/>
                  </a:lnTo>
                  <a:lnTo>
                    <a:pt x="94" y="393"/>
                  </a:lnTo>
                  <a:lnTo>
                    <a:pt x="94" y="393"/>
                  </a:lnTo>
                  <a:lnTo>
                    <a:pt x="94" y="393"/>
                  </a:lnTo>
                  <a:lnTo>
                    <a:pt x="93" y="395"/>
                  </a:lnTo>
                  <a:lnTo>
                    <a:pt x="93" y="393"/>
                  </a:lnTo>
                  <a:lnTo>
                    <a:pt x="93" y="395"/>
                  </a:lnTo>
                  <a:lnTo>
                    <a:pt x="93" y="395"/>
                  </a:lnTo>
                  <a:lnTo>
                    <a:pt x="91" y="395"/>
                  </a:lnTo>
                  <a:lnTo>
                    <a:pt x="91" y="396"/>
                  </a:lnTo>
                  <a:lnTo>
                    <a:pt x="91" y="396"/>
                  </a:lnTo>
                  <a:lnTo>
                    <a:pt x="91" y="397"/>
                  </a:lnTo>
                  <a:lnTo>
                    <a:pt x="90" y="397"/>
                  </a:lnTo>
                  <a:lnTo>
                    <a:pt x="91" y="396"/>
                  </a:lnTo>
                  <a:lnTo>
                    <a:pt x="90" y="396"/>
                  </a:lnTo>
                  <a:lnTo>
                    <a:pt x="91" y="395"/>
                  </a:lnTo>
                  <a:lnTo>
                    <a:pt x="91" y="395"/>
                  </a:lnTo>
                  <a:lnTo>
                    <a:pt x="91" y="395"/>
                  </a:lnTo>
                  <a:lnTo>
                    <a:pt x="91" y="393"/>
                  </a:lnTo>
                  <a:lnTo>
                    <a:pt x="93" y="393"/>
                  </a:lnTo>
                  <a:lnTo>
                    <a:pt x="91" y="393"/>
                  </a:lnTo>
                  <a:lnTo>
                    <a:pt x="91" y="393"/>
                  </a:lnTo>
                  <a:lnTo>
                    <a:pt x="90" y="393"/>
                  </a:lnTo>
                  <a:lnTo>
                    <a:pt x="89" y="393"/>
                  </a:lnTo>
                  <a:lnTo>
                    <a:pt x="87" y="395"/>
                  </a:lnTo>
                  <a:lnTo>
                    <a:pt x="86" y="396"/>
                  </a:lnTo>
                  <a:lnTo>
                    <a:pt x="85" y="397"/>
                  </a:lnTo>
                  <a:lnTo>
                    <a:pt x="83" y="397"/>
                  </a:lnTo>
                  <a:lnTo>
                    <a:pt x="82" y="397"/>
                  </a:lnTo>
                  <a:lnTo>
                    <a:pt x="82" y="396"/>
                  </a:lnTo>
                  <a:lnTo>
                    <a:pt x="82" y="395"/>
                  </a:lnTo>
                  <a:lnTo>
                    <a:pt x="82" y="393"/>
                  </a:lnTo>
                  <a:lnTo>
                    <a:pt x="81" y="392"/>
                  </a:lnTo>
                  <a:lnTo>
                    <a:pt x="79" y="392"/>
                  </a:lnTo>
                  <a:lnTo>
                    <a:pt x="78" y="391"/>
                  </a:lnTo>
                  <a:lnTo>
                    <a:pt x="78" y="391"/>
                  </a:lnTo>
                  <a:lnTo>
                    <a:pt x="78" y="389"/>
                  </a:lnTo>
                  <a:lnTo>
                    <a:pt x="78" y="389"/>
                  </a:lnTo>
                  <a:lnTo>
                    <a:pt x="78" y="388"/>
                  </a:lnTo>
                  <a:lnTo>
                    <a:pt x="81" y="388"/>
                  </a:lnTo>
                  <a:lnTo>
                    <a:pt x="79" y="387"/>
                  </a:lnTo>
                  <a:lnTo>
                    <a:pt x="78" y="387"/>
                  </a:lnTo>
                  <a:lnTo>
                    <a:pt x="77" y="388"/>
                  </a:lnTo>
                  <a:lnTo>
                    <a:pt x="75" y="389"/>
                  </a:lnTo>
                  <a:lnTo>
                    <a:pt x="72" y="391"/>
                  </a:lnTo>
                  <a:lnTo>
                    <a:pt x="71" y="393"/>
                  </a:lnTo>
                  <a:lnTo>
                    <a:pt x="71" y="396"/>
                  </a:lnTo>
                  <a:lnTo>
                    <a:pt x="70" y="400"/>
                  </a:lnTo>
                  <a:lnTo>
                    <a:pt x="70" y="402"/>
                  </a:lnTo>
                  <a:lnTo>
                    <a:pt x="68" y="403"/>
                  </a:lnTo>
                  <a:lnTo>
                    <a:pt x="67" y="404"/>
                  </a:lnTo>
                  <a:lnTo>
                    <a:pt x="66" y="404"/>
                  </a:lnTo>
                  <a:lnTo>
                    <a:pt x="64" y="404"/>
                  </a:lnTo>
                  <a:lnTo>
                    <a:pt x="64" y="404"/>
                  </a:lnTo>
                  <a:lnTo>
                    <a:pt x="63" y="407"/>
                  </a:lnTo>
                  <a:lnTo>
                    <a:pt x="63" y="408"/>
                  </a:lnTo>
                  <a:lnTo>
                    <a:pt x="62" y="410"/>
                  </a:lnTo>
                  <a:lnTo>
                    <a:pt x="62" y="411"/>
                  </a:lnTo>
                  <a:lnTo>
                    <a:pt x="62" y="412"/>
                  </a:lnTo>
                  <a:lnTo>
                    <a:pt x="62" y="414"/>
                  </a:lnTo>
                  <a:lnTo>
                    <a:pt x="62" y="414"/>
                  </a:lnTo>
                  <a:lnTo>
                    <a:pt x="62" y="414"/>
                  </a:lnTo>
                  <a:lnTo>
                    <a:pt x="60" y="414"/>
                  </a:lnTo>
                  <a:lnTo>
                    <a:pt x="60" y="414"/>
                  </a:lnTo>
                  <a:lnTo>
                    <a:pt x="59" y="417"/>
                  </a:lnTo>
                  <a:lnTo>
                    <a:pt x="59" y="418"/>
                  </a:lnTo>
                  <a:lnTo>
                    <a:pt x="59" y="419"/>
                  </a:lnTo>
                  <a:lnTo>
                    <a:pt x="59" y="419"/>
                  </a:lnTo>
                  <a:lnTo>
                    <a:pt x="59" y="419"/>
                  </a:lnTo>
                  <a:lnTo>
                    <a:pt x="59" y="418"/>
                  </a:lnTo>
                  <a:lnTo>
                    <a:pt x="58" y="418"/>
                  </a:lnTo>
                  <a:lnTo>
                    <a:pt x="56" y="419"/>
                  </a:lnTo>
                  <a:lnTo>
                    <a:pt x="55" y="421"/>
                  </a:lnTo>
                  <a:lnTo>
                    <a:pt x="55" y="421"/>
                  </a:lnTo>
                  <a:lnTo>
                    <a:pt x="55" y="422"/>
                  </a:lnTo>
                  <a:lnTo>
                    <a:pt x="55" y="421"/>
                  </a:lnTo>
                  <a:lnTo>
                    <a:pt x="53" y="421"/>
                  </a:lnTo>
                  <a:lnTo>
                    <a:pt x="53" y="422"/>
                  </a:lnTo>
                  <a:lnTo>
                    <a:pt x="53" y="422"/>
                  </a:lnTo>
                  <a:lnTo>
                    <a:pt x="53" y="422"/>
                  </a:lnTo>
                  <a:lnTo>
                    <a:pt x="53" y="422"/>
                  </a:lnTo>
                  <a:lnTo>
                    <a:pt x="52" y="422"/>
                  </a:lnTo>
                  <a:lnTo>
                    <a:pt x="51" y="422"/>
                  </a:lnTo>
                  <a:lnTo>
                    <a:pt x="51" y="422"/>
                  </a:lnTo>
                  <a:lnTo>
                    <a:pt x="51" y="423"/>
                  </a:lnTo>
                  <a:lnTo>
                    <a:pt x="52" y="423"/>
                  </a:lnTo>
                  <a:lnTo>
                    <a:pt x="51" y="423"/>
                  </a:lnTo>
                  <a:lnTo>
                    <a:pt x="51" y="423"/>
                  </a:lnTo>
                  <a:lnTo>
                    <a:pt x="49" y="423"/>
                  </a:lnTo>
                  <a:lnTo>
                    <a:pt x="49" y="425"/>
                  </a:lnTo>
                  <a:lnTo>
                    <a:pt x="49" y="425"/>
                  </a:lnTo>
                  <a:lnTo>
                    <a:pt x="48" y="425"/>
                  </a:lnTo>
                  <a:lnTo>
                    <a:pt x="47" y="426"/>
                  </a:lnTo>
                  <a:lnTo>
                    <a:pt x="45" y="427"/>
                  </a:lnTo>
                  <a:lnTo>
                    <a:pt x="47" y="427"/>
                  </a:lnTo>
                  <a:lnTo>
                    <a:pt x="45" y="427"/>
                  </a:lnTo>
                  <a:lnTo>
                    <a:pt x="45" y="427"/>
                  </a:lnTo>
                  <a:lnTo>
                    <a:pt x="45" y="427"/>
                  </a:lnTo>
                  <a:lnTo>
                    <a:pt x="45" y="429"/>
                  </a:lnTo>
                  <a:lnTo>
                    <a:pt x="44" y="429"/>
                  </a:lnTo>
                  <a:lnTo>
                    <a:pt x="43" y="429"/>
                  </a:lnTo>
                  <a:lnTo>
                    <a:pt x="41" y="430"/>
                  </a:lnTo>
                  <a:lnTo>
                    <a:pt x="40" y="432"/>
                  </a:lnTo>
                  <a:lnTo>
                    <a:pt x="37" y="432"/>
                  </a:lnTo>
                  <a:lnTo>
                    <a:pt x="37" y="433"/>
                  </a:lnTo>
                  <a:lnTo>
                    <a:pt x="37" y="434"/>
                  </a:lnTo>
                  <a:lnTo>
                    <a:pt x="37" y="434"/>
                  </a:lnTo>
                  <a:lnTo>
                    <a:pt x="37" y="433"/>
                  </a:lnTo>
                  <a:lnTo>
                    <a:pt x="36" y="433"/>
                  </a:lnTo>
                  <a:lnTo>
                    <a:pt x="33" y="434"/>
                  </a:lnTo>
                  <a:lnTo>
                    <a:pt x="33" y="434"/>
                  </a:lnTo>
                  <a:lnTo>
                    <a:pt x="32" y="434"/>
                  </a:lnTo>
                  <a:lnTo>
                    <a:pt x="29" y="436"/>
                  </a:lnTo>
                  <a:lnTo>
                    <a:pt x="29" y="436"/>
                  </a:lnTo>
                  <a:lnTo>
                    <a:pt x="26" y="438"/>
                  </a:lnTo>
                  <a:lnTo>
                    <a:pt x="25" y="440"/>
                  </a:lnTo>
                  <a:lnTo>
                    <a:pt x="22" y="442"/>
                  </a:lnTo>
                  <a:lnTo>
                    <a:pt x="24" y="444"/>
                  </a:lnTo>
                  <a:lnTo>
                    <a:pt x="24" y="444"/>
                  </a:lnTo>
                  <a:lnTo>
                    <a:pt x="24" y="444"/>
                  </a:lnTo>
                  <a:lnTo>
                    <a:pt x="22" y="444"/>
                  </a:lnTo>
                  <a:lnTo>
                    <a:pt x="22" y="444"/>
                  </a:lnTo>
                  <a:lnTo>
                    <a:pt x="21" y="444"/>
                  </a:lnTo>
                  <a:lnTo>
                    <a:pt x="19" y="445"/>
                  </a:lnTo>
                  <a:lnTo>
                    <a:pt x="18" y="445"/>
                  </a:lnTo>
                  <a:lnTo>
                    <a:pt x="18" y="446"/>
                  </a:lnTo>
                  <a:lnTo>
                    <a:pt x="18" y="446"/>
                  </a:lnTo>
                  <a:lnTo>
                    <a:pt x="18" y="446"/>
                  </a:lnTo>
                  <a:lnTo>
                    <a:pt x="18" y="448"/>
                  </a:lnTo>
                  <a:lnTo>
                    <a:pt x="18" y="448"/>
                  </a:lnTo>
                  <a:lnTo>
                    <a:pt x="18" y="446"/>
                  </a:lnTo>
                  <a:lnTo>
                    <a:pt x="15" y="448"/>
                  </a:lnTo>
                  <a:lnTo>
                    <a:pt x="15" y="449"/>
                  </a:lnTo>
                  <a:lnTo>
                    <a:pt x="15" y="449"/>
                  </a:lnTo>
                  <a:lnTo>
                    <a:pt x="15" y="451"/>
                  </a:lnTo>
                  <a:lnTo>
                    <a:pt x="15" y="451"/>
                  </a:lnTo>
                  <a:lnTo>
                    <a:pt x="14" y="449"/>
                  </a:lnTo>
                  <a:lnTo>
                    <a:pt x="14" y="451"/>
                  </a:lnTo>
                  <a:lnTo>
                    <a:pt x="14" y="452"/>
                  </a:lnTo>
                  <a:lnTo>
                    <a:pt x="14" y="452"/>
                  </a:lnTo>
                  <a:lnTo>
                    <a:pt x="14" y="452"/>
                  </a:lnTo>
                  <a:lnTo>
                    <a:pt x="15" y="453"/>
                  </a:lnTo>
                  <a:lnTo>
                    <a:pt x="15" y="453"/>
                  </a:lnTo>
                  <a:lnTo>
                    <a:pt x="15" y="453"/>
                  </a:lnTo>
                  <a:lnTo>
                    <a:pt x="14" y="453"/>
                  </a:lnTo>
                  <a:lnTo>
                    <a:pt x="14" y="453"/>
                  </a:lnTo>
                  <a:lnTo>
                    <a:pt x="15" y="455"/>
                  </a:lnTo>
                  <a:lnTo>
                    <a:pt x="14" y="455"/>
                  </a:lnTo>
                  <a:lnTo>
                    <a:pt x="13" y="453"/>
                  </a:lnTo>
                  <a:lnTo>
                    <a:pt x="11" y="453"/>
                  </a:lnTo>
                  <a:lnTo>
                    <a:pt x="11" y="455"/>
                  </a:lnTo>
                  <a:lnTo>
                    <a:pt x="13" y="455"/>
                  </a:lnTo>
                  <a:lnTo>
                    <a:pt x="10" y="455"/>
                  </a:lnTo>
                  <a:lnTo>
                    <a:pt x="10" y="456"/>
                  </a:lnTo>
                  <a:lnTo>
                    <a:pt x="10" y="456"/>
                  </a:lnTo>
                  <a:lnTo>
                    <a:pt x="11" y="456"/>
                  </a:lnTo>
                  <a:lnTo>
                    <a:pt x="13" y="456"/>
                  </a:lnTo>
                  <a:lnTo>
                    <a:pt x="11" y="457"/>
                  </a:lnTo>
                  <a:lnTo>
                    <a:pt x="11" y="457"/>
                  </a:lnTo>
                  <a:lnTo>
                    <a:pt x="11" y="459"/>
                  </a:lnTo>
                  <a:lnTo>
                    <a:pt x="13" y="459"/>
                  </a:lnTo>
                  <a:lnTo>
                    <a:pt x="13" y="460"/>
                  </a:lnTo>
                  <a:lnTo>
                    <a:pt x="11" y="460"/>
                  </a:lnTo>
                  <a:lnTo>
                    <a:pt x="7" y="460"/>
                  </a:lnTo>
                  <a:lnTo>
                    <a:pt x="7" y="460"/>
                  </a:lnTo>
                  <a:lnTo>
                    <a:pt x="7" y="461"/>
                  </a:lnTo>
                  <a:lnTo>
                    <a:pt x="7" y="463"/>
                  </a:lnTo>
                  <a:lnTo>
                    <a:pt x="9" y="463"/>
                  </a:lnTo>
                  <a:lnTo>
                    <a:pt x="10" y="461"/>
                  </a:lnTo>
                  <a:lnTo>
                    <a:pt x="10" y="461"/>
                  </a:lnTo>
                  <a:lnTo>
                    <a:pt x="10" y="463"/>
                  </a:lnTo>
                  <a:lnTo>
                    <a:pt x="9" y="464"/>
                  </a:lnTo>
                  <a:lnTo>
                    <a:pt x="10" y="464"/>
                  </a:lnTo>
                  <a:lnTo>
                    <a:pt x="11" y="463"/>
                  </a:lnTo>
                  <a:lnTo>
                    <a:pt x="13" y="463"/>
                  </a:lnTo>
                  <a:lnTo>
                    <a:pt x="10" y="464"/>
                  </a:lnTo>
                  <a:lnTo>
                    <a:pt x="10" y="466"/>
                  </a:lnTo>
                  <a:lnTo>
                    <a:pt x="11" y="466"/>
                  </a:lnTo>
                  <a:lnTo>
                    <a:pt x="14" y="467"/>
                  </a:lnTo>
                  <a:lnTo>
                    <a:pt x="17" y="467"/>
                  </a:lnTo>
                  <a:lnTo>
                    <a:pt x="18" y="466"/>
                  </a:lnTo>
                  <a:lnTo>
                    <a:pt x="18" y="466"/>
                  </a:lnTo>
                  <a:lnTo>
                    <a:pt x="19" y="466"/>
                  </a:lnTo>
                  <a:lnTo>
                    <a:pt x="21" y="466"/>
                  </a:lnTo>
                  <a:lnTo>
                    <a:pt x="21" y="466"/>
                  </a:lnTo>
                  <a:lnTo>
                    <a:pt x="22" y="468"/>
                  </a:lnTo>
                  <a:lnTo>
                    <a:pt x="24" y="468"/>
                  </a:lnTo>
                  <a:lnTo>
                    <a:pt x="25" y="468"/>
                  </a:lnTo>
                  <a:lnTo>
                    <a:pt x="26" y="468"/>
                  </a:lnTo>
                  <a:lnTo>
                    <a:pt x="28" y="468"/>
                  </a:lnTo>
                  <a:lnTo>
                    <a:pt x="28" y="468"/>
                  </a:lnTo>
                  <a:lnTo>
                    <a:pt x="28" y="470"/>
                  </a:lnTo>
                  <a:lnTo>
                    <a:pt x="29" y="470"/>
                  </a:lnTo>
                  <a:lnTo>
                    <a:pt x="28" y="471"/>
                  </a:lnTo>
                  <a:lnTo>
                    <a:pt x="29" y="471"/>
                  </a:lnTo>
                  <a:lnTo>
                    <a:pt x="29" y="471"/>
                  </a:lnTo>
                  <a:lnTo>
                    <a:pt x="30" y="471"/>
                  </a:lnTo>
                  <a:lnTo>
                    <a:pt x="30" y="471"/>
                  </a:lnTo>
                  <a:lnTo>
                    <a:pt x="32" y="471"/>
                  </a:lnTo>
                  <a:lnTo>
                    <a:pt x="33" y="471"/>
                  </a:lnTo>
                  <a:lnTo>
                    <a:pt x="34" y="471"/>
                  </a:lnTo>
                  <a:lnTo>
                    <a:pt x="36" y="471"/>
                  </a:lnTo>
                  <a:lnTo>
                    <a:pt x="37" y="472"/>
                  </a:lnTo>
                  <a:lnTo>
                    <a:pt x="40" y="472"/>
                  </a:lnTo>
                  <a:lnTo>
                    <a:pt x="44" y="471"/>
                  </a:lnTo>
                  <a:lnTo>
                    <a:pt x="44" y="471"/>
                  </a:lnTo>
                  <a:lnTo>
                    <a:pt x="44" y="470"/>
                  </a:lnTo>
                  <a:lnTo>
                    <a:pt x="47" y="468"/>
                  </a:lnTo>
                  <a:lnTo>
                    <a:pt x="49" y="466"/>
                  </a:lnTo>
                  <a:lnTo>
                    <a:pt x="51" y="464"/>
                  </a:lnTo>
                  <a:lnTo>
                    <a:pt x="51" y="463"/>
                  </a:lnTo>
                  <a:lnTo>
                    <a:pt x="52" y="461"/>
                  </a:lnTo>
                  <a:lnTo>
                    <a:pt x="55" y="461"/>
                  </a:lnTo>
                  <a:lnTo>
                    <a:pt x="55" y="461"/>
                  </a:lnTo>
                  <a:lnTo>
                    <a:pt x="56" y="461"/>
                  </a:lnTo>
                  <a:lnTo>
                    <a:pt x="56" y="460"/>
                  </a:lnTo>
                  <a:lnTo>
                    <a:pt x="56" y="460"/>
                  </a:lnTo>
                  <a:lnTo>
                    <a:pt x="55" y="460"/>
                  </a:lnTo>
                  <a:lnTo>
                    <a:pt x="55" y="459"/>
                  </a:lnTo>
                  <a:lnTo>
                    <a:pt x="55" y="459"/>
                  </a:lnTo>
                  <a:lnTo>
                    <a:pt x="56" y="456"/>
                  </a:lnTo>
                  <a:lnTo>
                    <a:pt x="58" y="455"/>
                  </a:lnTo>
                  <a:lnTo>
                    <a:pt x="58" y="452"/>
                  </a:lnTo>
                  <a:lnTo>
                    <a:pt x="59" y="451"/>
                  </a:lnTo>
                  <a:lnTo>
                    <a:pt x="60" y="449"/>
                  </a:lnTo>
                  <a:lnTo>
                    <a:pt x="60" y="449"/>
                  </a:lnTo>
                  <a:lnTo>
                    <a:pt x="59" y="448"/>
                  </a:lnTo>
                  <a:lnTo>
                    <a:pt x="59" y="448"/>
                  </a:lnTo>
                  <a:lnTo>
                    <a:pt x="60" y="448"/>
                  </a:lnTo>
                  <a:lnTo>
                    <a:pt x="60" y="445"/>
                  </a:lnTo>
                  <a:lnTo>
                    <a:pt x="60" y="444"/>
                  </a:lnTo>
                  <a:lnTo>
                    <a:pt x="62" y="442"/>
                  </a:lnTo>
                  <a:lnTo>
                    <a:pt x="62" y="440"/>
                  </a:lnTo>
                  <a:lnTo>
                    <a:pt x="62" y="438"/>
                  </a:lnTo>
                  <a:lnTo>
                    <a:pt x="62" y="438"/>
                  </a:lnTo>
                  <a:lnTo>
                    <a:pt x="63" y="438"/>
                  </a:lnTo>
                  <a:lnTo>
                    <a:pt x="63" y="438"/>
                  </a:lnTo>
                  <a:lnTo>
                    <a:pt x="63" y="437"/>
                  </a:lnTo>
                  <a:lnTo>
                    <a:pt x="64" y="437"/>
                  </a:lnTo>
                  <a:lnTo>
                    <a:pt x="66" y="437"/>
                  </a:lnTo>
                  <a:lnTo>
                    <a:pt x="67" y="437"/>
                  </a:lnTo>
                  <a:lnTo>
                    <a:pt x="67" y="436"/>
                  </a:lnTo>
                  <a:lnTo>
                    <a:pt x="68" y="436"/>
                  </a:lnTo>
                  <a:lnTo>
                    <a:pt x="70" y="434"/>
                  </a:lnTo>
                  <a:lnTo>
                    <a:pt x="71" y="434"/>
                  </a:lnTo>
                  <a:lnTo>
                    <a:pt x="71" y="433"/>
                  </a:lnTo>
                  <a:lnTo>
                    <a:pt x="71" y="433"/>
                  </a:lnTo>
                  <a:lnTo>
                    <a:pt x="70" y="432"/>
                  </a:lnTo>
                  <a:lnTo>
                    <a:pt x="70" y="432"/>
                  </a:lnTo>
                  <a:lnTo>
                    <a:pt x="71" y="432"/>
                  </a:lnTo>
                  <a:lnTo>
                    <a:pt x="72" y="433"/>
                  </a:lnTo>
                  <a:lnTo>
                    <a:pt x="72" y="433"/>
                  </a:lnTo>
                  <a:lnTo>
                    <a:pt x="74" y="433"/>
                  </a:lnTo>
                  <a:lnTo>
                    <a:pt x="74" y="433"/>
                  </a:lnTo>
                  <a:lnTo>
                    <a:pt x="74" y="432"/>
                  </a:lnTo>
                  <a:lnTo>
                    <a:pt x="75" y="432"/>
                  </a:lnTo>
                  <a:lnTo>
                    <a:pt x="75" y="432"/>
                  </a:lnTo>
                  <a:lnTo>
                    <a:pt x="75" y="432"/>
                  </a:lnTo>
                  <a:lnTo>
                    <a:pt x="77" y="432"/>
                  </a:lnTo>
                  <a:lnTo>
                    <a:pt x="75" y="433"/>
                  </a:lnTo>
                  <a:lnTo>
                    <a:pt x="75" y="433"/>
                  </a:lnTo>
                  <a:lnTo>
                    <a:pt x="77" y="433"/>
                  </a:lnTo>
                  <a:lnTo>
                    <a:pt x="78" y="433"/>
                  </a:lnTo>
                  <a:lnTo>
                    <a:pt x="79" y="433"/>
                  </a:lnTo>
                  <a:lnTo>
                    <a:pt x="81" y="433"/>
                  </a:lnTo>
                  <a:lnTo>
                    <a:pt x="82" y="433"/>
                  </a:lnTo>
                  <a:lnTo>
                    <a:pt x="82" y="433"/>
                  </a:lnTo>
                  <a:lnTo>
                    <a:pt x="82" y="433"/>
                  </a:lnTo>
                  <a:lnTo>
                    <a:pt x="82" y="432"/>
                  </a:lnTo>
                  <a:lnTo>
                    <a:pt x="82" y="432"/>
                  </a:lnTo>
                  <a:lnTo>
                    <a:pt x="82" y="430"/>
                  </a:lnTo>
                  <a:lnTo>
                    <a:pt x="81" y="430"/>
                  </a:lnTo>
                  <a:lnTo>
                    <a:pt x="79" y="430"/>
                  </a:lnTo>
                  <a:lnTo>
                    <a:pt x="78" y="429"/>
                  </a:lnTo>
                  <a:lnTo>
                    <a:pt x="78" y="429"/>
                  </a:lnTo>
                  <a:lnTo>
                    <a:pt x="78" y="427"/>
                  </a:lnTo>
                  <a:lnTo>
                    <a:pt x="78" y="427"/>
                  </a:lnTo>
                  <a:lnTo>
                    <a:pt x="75" y="427"/>
                  </a:lnTo>
                  <a:lnTo>
                    <a:pt x="77" y="427"/>
                  </a:lnTo>
                  <a:lnTo>
                    <a:pt x="77" y="427"/>
                  </a:lnTo>
                  <a:lnTo>
                    <a:pt x="78" y="426"/>
                  </a:lnTo>
                  <a:lnTo>
                    <a:pt x="78" y="426"/>
                  </a:lnTo>
                  <a:lnTo>
                    <a:pt x="78" y="426"/>
                  </a:lnTo>
                  <a:lnTo>
                    <a:pt x="77" y="425"/>
                  </a:lnTo>
                  <a:lnTo>
                    <a:pt x="77" y="425"/>
                  </a:lnTo>
                  <a:lnTo>
                    <a:pt x="78" y="425"/>
                  </a:lnTo>
                  <a:lnTo>
                    <a:pt x="79" y="423"/>
                  </a:lnTo>
                  <a:lnTo>
                    <a:pt x="79" y="423"/>
                  </a:lnTo>
                  <a:lnTo>
                    <a:pt x="82" y="422"/>
                  </a:lnTo>
                  <a:lnTo>
                    <a:pt x="83" y="422"/>
                  </a:lnTo>
                  <a:lnTo>
                    <a:pt x="83" y="421"/>
                  </a:lnTo>
                  <a:lnTo>
                    <a:pt x="85" y="419"/>
                  </a:lnTo>
                  <a:lnTo>
                    <a:pt x="87" y="415"/>
                  </a:lnTo>
                  <a:lnTo>
                    <a:pt x="87" y="414"/>
                  </a:lnTo>
                  <a:lnTo>
                    <a:pt x="90" y="411"/>
                  </a:lnTo>
                  <a:lnTo>
                    <a:pt x="91" y="410"/>
                  </a:lnTo>
                  <a:lnTo>
                    <a:pt x="91" y="410"/>
                  </a:lnTo>
                  <a:lnTo>
                    <a:pt x="91" y="408"/>
                  </a:lnTo>
                  <a:lnTo>
                    <a:pt x="93" y="407"/>
                  </a:lnTo>
                  <a:lnTo>
                    <a:pt x="94" y="406"/>
                  </a:lnTo>
                  <a:lnTo>
                    <a:pt x="96" y="406"/>
                  </a:lnTo>
                  <a:lnTo>
                    <a:pt x="96" y="404"/>
                  </a:lnTo>
                  <a:lnTo>
                    <a:pt x="94" y="403"/>
                  </a:lnTo>
                  <a:lnTo>
                    <a:pt x="94" y="403"/>
                  </a:lnTo>
                  <a:lnTo>
                    <a:pt x="93" y="403"/>
                  </a:lnTo>
                  <a:lnTo>
                    <a:pt x="94" y="402"/>
                  </a:lnTo>
                  <a:lnTo>
                    <a:pt x="93" y="400"/>
                  </a:lnTo>
                  <a:lnTo>
                    <a:pt x="93" y="400"/>
                  </a:lnTo>
                  <a:lnTo>
                    <a:pt x="93" y="400"/>
                  </a:lnTo>
                  <a:lnTo>
                    <a:pt x="93" y="399"/>
                  </a:lnTo>
                  <a:lnTo>
                    <a:pt x="94" y="399"/>
                  </a:lnTo>
                  <a:lnTo>
                    <a:pt x="96" y="399"/>
                  </a:lnTo>
                  <a:lnTo>
                    <a:pt x="96" y="397"/>
                  </a:lnTo>
                  <a:lnTo>
                    <a:pt x="97" y="396"/>
                  </a:lnTo>
                  <a:lnTo>
                    <a:pt x="97" y="395"/>
                  </a:lnTo>
                  <a:lnTo>
                    <a:pt x="96" y="396"/>
                  </a:lnTo>
                  <a:lnTo>
                    <a:pt x="94" y="397"/>
                  </a:lnTo>
                  <a:close/>
                  <a:moveTo>
                    <a:pt x="260" y="10"/>
                  </a:moveTo>
                  <a:lnTo>
                    <a:pt x="260" y="10"/>
                  </a:lnTo>
                  <a:lnTo>
                    <a:pt x="260" y="10"/>
                  </a:lnTo>
                  <a:lnTo>
                    <a:pt x="260" y="10"/>
                  </a:lnTo>
                  <a:lnTo>
                    <a:pt x="260" y="10"/>
                  </a:lnTo>
                  <a:lnTo>
                    <a:pt x="260" y="10"/>
                  </a:lnTo>
                  <a:lnTo>
                    <a:pt x="260" y="10"/>
                  </a:lnTo>
                  <a:lnTo>
                    <a:pt x="260" y="10"/>
                  </a:lnTo>
                  <a:lnTo>
                    <a:pt x="260" y="10"/>
                  </a:lnTo>
                  <a:close/>
                  <a:moveTo>
                    <a:pt x="245" y="0"/>
                  </a:moveTo>
                  <a:lnTo>
                    <a:pt x="245" y="0"/>
                  </a:lnTo>
                  <a:lnTo>
                    <a:pt x="245" y="0"/>
                  </a:lnTo>
                  <a:lnTo>
                    <a:pt x="245" y="0"/>
                  </a:lnTo>
                  <a:lnTo>
                    <a:pt x="245" y="0"/>
                  </a:lnTo>
                  <a:lnTo>
                    <a:pt x="245" y="2"/>
                  </a:lnTo>
                  <a:lnTo>
                    <a:pt x="245" y="2"/>
                  </a:lnTo>
                  <a:lnTo>
                    <a:pt x="245" y="0"/>
                  </a:lnTo>
                  <a:lnTo>
                    <a:pt x="245" y="0"/>
                  </a:lnTo>
                  <a:close/>
                  <a:moveTo>
                    <a:pt x="142" y="350"/>
                  </a:moveTo>
                  <a:lnTo>
                    <a:pt x="140" y="349"/>
                  </a:lnTo>
                  <a:lnTo>
                    <a:pt x="138" y="349"/>
                  </a:lnTo>
                  <a:lnTo>
                    <a:pt x="138" y="349"/>
                  </a:lnTo>
                  <a:lnTo>
                    <a:pt x="136" y="349"/>
                  </a:lnTo>
                  <a:lnTo>
                    <a:pt x="135" y="350"/>
                  </a:lnTo>
                  <a:lnTo>
                    <a:pt x="135" y="350"/>
                  </a:lnTo>
                  <a:lnTo>
                    <a:pt x="134" y="351"/>
                  </a:lnTo>
                  <a:lnTo>
                    <a:pt x="132" y="353"/>
                  </a:lnTo>
                  <a:lnTo>
                    <a:pt x="131" y="354"/>
                  </a:lnTo>
                  <a:lnTo>
                    <a:pt x="130" y="354"/>
                  </a:lnTo>
                  <a:lnTo>
                    <a:pt x="130" y="354"/>
                  </a:lnTo>
                  <a:lnTo>
                    <a:pt x="128" y="354"/>
                  </a:lnTo>
                  <a:lnTo>
                    <a:pt x="124" y="353"/>
                  </a:lnTo>
                  <a:lnTo>
                    <a:pt x="121" y="353"/>
                  </a:lnTo>
                  <a:lnTo>
                    <a:pt x="119" y="350"/>
                  </a:lnTo>
                  <a:lnTo>
                    <a:pt x="117" y="350"/>
                  </a:lnTo>
                  <a:lnTo>
                    <a:pt x="117" y="350"/>
                  </a:lnTo>
                  <a:lnTo>
                    <a:pt x="116" y="350"/>
                  </a:lnTo>
                  <a:lnTo>
                    <a:pt x="116" y="349"/>
                  </a:lnTo>
                  <a:lnTo>
                    <a:pt x="116" y="349"/>
                  </a:lnTo>
                  <a:lnTo>
                    <a:pt x="116" y="349"/>
                  </a:lnTo>
                  <a:lnTo>
                    <a:pt x="116" y="349"/>
                  </a:lnTo>
                  <a:lnTo>
                    <a:pt x="116" y="349"/>
                  </a:lnTo>
                  <a:lnTo>
                    <a:pt x="115" y="347"/>
                  </a:lnTo>
                  <a:lnTo>
                    <a:pt x="115" y="344"/>
                  </a:lnTo>
                  <a:lnTo>
                    <a:pt x="113" y="340"/>
                  </a:lnTo>
                  <a:lnTo>
                    <a:pt x="113" y="339"/>
                  </a:lnTo>
                  <a:lnTo>
                    <a:pt x="112" y="339"/>
                  </a:lnTo>
                  <a:lnTo>
                    <a:pt x="112" y="338"/>
                  </a:lnTo>
                  <a:lnTo>
                    <a:pt x="112" y="338"/>
                  </a:lnTo>
                  <a:lnTo>
                    <a:pt x="109" y="336"/>
                  </a:lnTo>
                  <a:lnTo>
                    <a:pt x="109" y="335"/>
                  </a:lnTo>
                  <a:lnTo>
                    <a:pt x="109" y="335"/>
                  </a:lnTo>
                  <a:lnTo>
                    <a:pt x="108" y="335"/>
                  </a:lnTo>
                  <a:lnTo>
                    <a:pt x="108" y="335"/>
                  </a:lnTo>
                  <a:lnTo>
                    <a:pt x="109" y="336"/>
                  </a:lnTo>
                  <a:lnTo>
                    <a:pt x="109" y="336"/>
                  </a:lnTo>
                  <a:lnTo>
                    <a:pt x="109" y="338"/>
                  </a:lnTo>
                  <a:lnTo>
                    <a:pt x="109" y="338"/>
                  </a:lnTo>
                  <a:lnTo>
                    <a:pt x="109" y="339"/>
                  </a:lnTo>
                  <a:lnTo>
                    <a:pt x="109" y="339"/>
                  </a:lnTo>
                  <a:lnTo>
                    <a:pt x="111" y="342"/>
                  </a:lnTo>
                  <a:lnTo>
                    <a:pt x="111" y="343"/>
                  </a:lnTo>
                  <a:lnTo>
                    <a:pt x="111" y="344"/>
                  </a:lnTo>
                  <a:lnTo>
                    <a:pt x="109" y="344"/>
                  </a:lnTo>
                  <a:lnTo>
                    <a:pt x="108" y="344"/>
                  </a:lnTo>
                  <a:lnTo>
                    <a:pt x="108" y="343"/>
                  </a:lnTo>
                  <a:lnTo>
                    <a:pt x="108" y="342"/>
                  </a:lnTo>
                  <a:lnTo>
                    <a:pt x="106" y="342"/>
                  </a:lnTo>
                  <a:lnTo>
                    <a:pt x="106" y="340"/>
                  </a:lnTo>
                  <a:lnTo>
                    <a:pt x="104" y="340"/>
                  </a:lnTo>
                  <a:lnTo>
                    <a:pt x="104" y="339"/>
                  </a:lnTo>
                  <a:lnTo>
                    <a:pt x="102" y="339"/>
                  </a:lnTo>
                  <a:lnTo>
                    <a:pt x="102" y="340"/>
                  </a:lnTo>
                  <a:lnTo>
                    <a:pt x="102" y="339"/>
                  </a:lnTo>
                  <a:lnTo>
                    <a:pt x="101" y="339"/>
                  </a:lnTo>
                  <a:lnTo>
                    <a:pt x="101" y="339"/>
                  </a:lnTo>
                  <a:lnTo>
                    <a:pt x="101" y="339"/>
                  </a:lnTo>
                  <a:lnTo>
                    <a:pt x="101" y="338"/>
                  </a:lnTo>
                  <a:lnTo>
                    <a:pt x="101" y="336"/>
                  </a:lnTo>
                  <a:lnTo>
                    <a:pt x="101" y="336"/>
                  </a:lnTo>
                  <a:lnTo>
                    <a:pt x="101" y="335"/>
                  </a:lnTo>
                  <a:lnTo>
                    <a:pt x="101" y="334"/>
                  </a:lnTo>
                  <a:lnTo>
                    <a:pt x="101" y="334"/>
                  </a:lnTo>
                  <a:lnTo>
                    <a:pt x="101" y="332"/>
                  </a:lnTo>
                  <a:lnTo>
                    <a:pt x="100" y="329"/>
                  </a:lnTo>
                  <a:lnTo>
                    <a:pt x="98" y="328"/>
                  </a:lnTo>
                  <a:lnTo>
                    <a:pt x="98" y="327"/>
                  </a:lnTo>
                  <a:lnTo>
                    <a:pt x="97" y="325"/>
                  </a:lnTo>
                  <a:lnTo>
                    <a:pt x="97" y="325"/>
                  </a:lnTo>
                  <a:lnTo>
                    <a:pt x="98" y="325"/>
                  </a:lnTo>
                  <a:lnTo>
                    <a:pt x="98" y="325"/>
                  </a:lnTo>
                  <a:lnTo>
                    <a:pt x="98" y="324"/>
                  </a:lnTo>
                  <a:lnTo>
                    <a:pt x="98" y="324"/>
                  </a:lnTo>
                  <a:lnTo>
                    <a:pt x="98" y="323"/>
                  </a:lnTo>
                  <a:lnTo>
                    <a:pt x="98" y="321"/>
                  </a:lnTo>
                  <a:lnTo>
                    <a:pt x="97" y="321"/>
                  </a:lnTo>
                  <a:lnTo>
                    <a:pt x="97" y="320"/>
                  </a:lnTo>
                  <a:lnTo>
                    <a:pt x="97" y="320"/>
                  </a:lnTo>
                  <a:lnTo>
                    <a:pt x="97" y="320"/>
                  </a:lnTo>
                  <a:lnTo>
                    <a:pt x="96" y="319"/>
                  </a:lnTo>
                  <a:lnTo>
                    <a:pt x="96" y="319"/>
                  </a:lnTo>
                  <a:lnTo>
                    <a:pt x="94" y="320"/>
                  </a:lnTo>
                  <a:lnTo>
                    <a:pt x="94" y="319"/>
                  </a:lnTo>
                  <a:lnTo>
                    <a:pt x="94" y="319"/>
                  </a:lnTo>
                  <a:lnTo>
                    <a:pt x="94" y="319"/>
                  </a:lnTo>
                  <a:lnTo>
                    <a:pt x="94" y="317"/>
                  </a:lnTo>
                  <a:lnTo>
                    <a:pt x="94" y="317"/>
                  </a:lnTo>
                  <a:lnTo>
                    <a:pt x="91" y="316"/>
                  </a:lnTo>
                  <a:lnTo>
                    <a:pt x="90" y="316"/>
                  </a:lnTo>
                  <a:lnTo>
                    <a:pt x="90" y="316"/>
                  </a:lnTo>
                  <a:lnTo>
                    <a:pt x="90" y="316"/>
                  </a:lnTo>
                  <a:lnTo>
                    <a:pt x="89" y="316"/>
                  </a:lnTo>
                  <a:lnTo>
                    <a:pt x="89" y="316"/>
                  </a:lnTo>
                  <a:lnTo>
                    <a:pt x="86" y="314"/>
                  </a:lnTo>
                  <a:lnTo>
                    <a:pt x="86" y="314"/>
                  </a:lnTo>
                  <a:lnTo>
                    <a:pt x="86" y="313"/>
                  </a:lnTo>
                  <a:lnTo>
                    <a:pt x="85" y="314"/>
                  </a:lnTo>
                  <a:lnTo>
                    <a:pt x="85" y="314"/>
                  </a:lnTo>
                  <a:lnTo>
                    <a:pt x="85" y="314"/>
                  </a:lnTo>
                  <a:lnTo>
                    <a:pt x="85" y="314"/>
                  </a:lnTo>
                  <a:lnTo>
                    <a:pt x="83" y="314"/>
                  </a:lnTo>
                  <a:lnTo>
                    <a:pt x="83" y="313"/>
                  </a:lnTo>
                  <a:lnTo>
                    <a:pt x="83" y="313"/>
                  </a:lnTo>
                  <a:lnTo>
                    <a:pt x="82" y="310"/>
                  </a:lnTo>
                  <a:lnTo>
                    <a:pt x="81" y="310"/>
                  </a:lnTo>
                  <a:lnTo>
                    <a:pt x="81" y="309"/>
                  </a:lnTo>
                  <a:lnTo>
                    <a:pt x="82" y="308"/>
                  </a:lnTo>
                  <a:lnTo>
                    <a:pt x="79" y="308"/>
                  </a:lnTo>
                  <a:lnTo>
                    <a:pt x="78" y="309"/>
                  </a:lnTo>
                  <a:lnTo>
                    <a:pt x="79" y="310"/>
                  </a:lnTo>
                  <a:lnTo>
                    <a:pt x="82" y="313"/>
                  </a:lnTo>
                  <a:lnTo>
                    <a:pt x="82" y="314"/>
                  </a:lnTo>
                  <a:lnTo>
                    <a:pt x="83" y="316"/>
                  </a:lnTo>
                  <a:lnTo>
                    <a:pt x="83" y="317"/>
                  </a:lnTo>
                  <a:lnTo>
                    <a:pt x="82" y="319"/>
                  </a:lnTo>
                  <a:lnTo>
                    <a:pt x="83" y="319"/>
                  </a:lnTo>
                  <a:lnTo>
                    <a:pt x="83" y="320"/>
                  </a:lnTo>
                  <a:lnTo>
                    <a:pt x="85" y="320"/>
                  </a:lnTo>
                  <a:lnTo>
                    <a:pt x="85" y="320"/>
                  </a:lnTo>
                  <a:lnTo>
                    <a:pt x="85" y="320"/>
                  </a:lnTo>
                  <a:lnTo>
                    <a:pt x="85" y="321"/>
                  </a:lnTo>
                  <a:lnTo>
                    <a:pt x="85" y="321"/>
                  </a:lnTo>
                  <a:lnTo>
                    <a:pt x="86" y="321"/>
                  </a:lnTo>
                  <a:lnTo>
                    <a:pt x="86" y="320"/>
                  </a:lnTo>
                  <a:lnTo>
                    <a:pt x="86" y="320"/>
                  </a:lnTo>
                  <a:lnTo>
                    <a:pt x="87" y="320"/>
                  </a:lnTo>
                  <a:lnTo>
                    <a:pt x="87" y="320"/>
                  </a:lnTo>
                  <a:lnTo>
                    <a:pt x="89" y="320"/>
                  </a:lnTo>
                  <a:lnTo>
                    <a:pt x="87" y="320"/>
                  </a:lnTo>
                  <a:lnTo>
                    <a:pt x="87" y="320"/>
                  </a:lnTo>
                  <a:lnTo>
                    <a:pt x="86" y="321"/>
                  </a:lnTo>
                  <a:lnTo>
                    <a:pt x="86" y="323"/>
                  </a:lnTo>
                  <a:lnTo>
                    <a:pt x="91" y="331"/>
                  </a:lnTo>
                  <a:lnTo>
                    <a:pt x="93" y="331"/>
                  </a:lnTo>
                  <a:lnTo>
                    <a:pt x="93" y="332"/>
                  </a:lnTo>
                  <a:lnTo>
                    <a:pt x="93" y="334"/>
                  </a:lnTo>
                  <a:lnTo>
                    <a:pt x="94" y="334"/>
                  </a:lnTo>
                  <a:lnTo>
                    <a:pt x="94" y="332"/>
                  </a:lnTo>
                  <a:lnTo>
                    <a:pt x="94" y="332"/>
                  </a:lnTo>
                  <a:lnTo>
                    <a:pt x="93" y="329"/>
                  </a:lnTo>
                  <a:lnTo>
                    <a:pt x="91" y="328"/>
                  </a:lnTo>
                  <a:lnTo>
                    <a:pt x="91" y="328"/>
                  </a:lnTo>
                  <a:lnTo>
                    <a:pt x="91" y="327"/>
                  </a:lnTo>
                  <a:lnTo>
                    <a:pt x="91" y="328"/>
                  </a:lnTo>
                  <a:lnTo>
                    <a:pt x="93" y="329"/>
                  </a:lnTo>
                  <a:lnTo>
                    <a:pt x="96" y="331"/>
                  </a:lnTo>
                  <a:lnTo>
                    <a:pt x="96" y="331"/>
                  </a:lnTo>
                  <a:lnTo>
                    <a:pt x="96" y="331"/>
                  </a:lnTo>
                  <a:lnTo>
                    <a:pt x="96" y="331"/>
                  </a:lnTo>
                  <a:lnTo>
                    <a:pt x="96" y="331"/>
                  </a:lnTo>
                  <a:lnTo>
                    <a:pt x="97" y="331"/>
                  </a:lnTo>
                  <a:lnTo>
                    <a:pt x="97" y="332"/>
                  </a:lnTo>
                  <a:lnTo>
                    <a:pt x="97" y="332"/>
                  </a:lnTo>
                  <a:lnTo>
                    <a:pt x="97" y="334"/>
                  </a:lnTo>
                  <a:lnTo>
                    <a:pt x="97" y="334"/>
                  </a:lnTo>
                  <a:lnTo>
                    <a:pt x="97" y="334"/>
                  </a:lnTo>
                  <a:lnTo>
                    <a:pt x="97" y="335"/>
                  </a:lnTo>
                  <a:lnTo>
                    <a:pt x="97" y="335"/>
                  </a:lnTo>
                  <a:lnTo>
                    <a:pt x="97" y="336"/>
                  </a:lnTo>
                  <a:lnTo>
                    <a:pt x="96" y="335"/>
                  </a:lnTo>
                  <a:lnTo>
                    <a:pt x="94" y="335"/>
                  </a:lnTo>
                  <a:lnTo>
                    <a:pt x="97" y="338"/>
                  </a:lnTo>
                  <a:lnTo>
                    <a:pt x="97" y="338"/>
                  </a:lnTo>
                  <a:lnTo>
                    <a:pt x="97" y="339"/>
                  </a:lnTo>
                  <a:lnTo>
                    <a:pt x="98" y="340"/>
                  </a:lnTo>
                  <a:lnTo>
                    <a:pt x="98" y="340"/>
                  </a:lnTo>
                  <a:lnTo>
                    <a:pt x="100" y="340"/>
                  </a:lnTo>
                  <a:lnTo>
                    <a:pt x="100" y="340"/>
                  </a:lnTo>
                  <a:lnTo>
                    <a:pt x="101" y="340"/>
                  </a:lnTo>
                  <a:lnTo>
                    <a:pt x="101" y="340"/>
                  </a:lnTo>
                  <a:lnTo>
                    <a:pt x="102" y="342"/>
                  </a:lnTo>
                  <a:lnTo>
                    <a:pt x="102" y="342"/>
                  </a:lnTo>
                  <a:lnTo>
                    <a:pt x="101" y="343"/>
                  </a:lnTo>
                  <a:lnTo>
                    <a:pt x="101" y="343"/>
                  </a:lnTo>
                  <a:lnTo>
                    <a:pt x="101" y="344"/>
                  </a:lnTo>
                  <a:lnTo>
                    <a:pt x="100" y="342"/>
                  </a:lnTo>
                  <a:lnTo>
                    <a:pt x="100" y="342"/>
                  </a:lnTo>
                  <a:lnTo>
                    <a:pt x="100" y="343"/>
                  </a:lnTo>
                  <a:lnTo>
                    <a:pt x="100" y="344"/>
                  </a:lnTo>
                  <a:lnTo>
                    <a:pt x="101" y="346"/>
                  </a:lnTo>
                  <a:lnTo>
                    <a:pt x="101" y="346"/>
                  </a:lnTo>
                  <a:lnTo>
                    <a:pt x="101" y="346"/>
                  </a:lnTo>
                  <a:lnTo>
                    <a:pt x="101" y="347"/>
                  </a:lnTo>
                  <a:lnTo>
                    <a:pt x="101" y="347"/>
                  </a:lnTo>
                  <a:lnTo>
                    <a:pt x="102" y="350"/>
                  </a:lnTo>
                  <a:lnTo>
                    <a:pt x="102" y="351"/>
                  </a:lnTo>
                  <a:lnTo>
                    <a:pt x="102" y="351"/>
                  </a:lnTo>
                  <a:lnTo>
                    <a:pt x="102" y="353"/>
                  </a:lnTo>
                  <a:lnTo>
                    <a:pt x="101" y="353"/>
                  </a:lnTo>
                  <a:lnTo>
                    <a:pt x="102" y="354"/>
                  </a:lnTo>
                  <a:lnTo>
                    <a:pt x="101" y="355"/>
                  </a:lnTo>
                  <a:lnTo>
                    <a:pt x="101" y="357"/>
                  </a:lnTo>
                  <a:lnTo>
                    <a:pt x="100" y="359"/>
                  </a:lnTo>
                  <a:lnTo>
                    <a:pt x="100" y="362"/>
                  </a:lnTo>
                  <a:lnTo>
                    <a:pt x="100" y="365"/>
                  </a:lnTo>
                  <a:lnTo>
                    <a:pt x="98" y="365"/>
                  </a:lnTo>
                  <a:lnTo>
                    <a:pt x="97" y="366"/>
                  </a:lnTo>
                  <a:lnTo>
                    <a:pt x="97" y="366"/>
                  </a:lnTo>
                  <a:lnTo>
                    <a:pt x="97" y="368"/>
                  </a:lnTo>
                  <a:lnTo>
                    <a:pt x="96" y="368"/>
                  </a:lnTo>
                  <a:lnTo>
                    <a:pt x="93" y="368"/>
                  </a:lnTo>
                  <a:lnTo>
                    <a:pt x="90" y="369"/>
                  </a:lnTo>
                  <a:lnTo>
                    <a:pt x="90" y="369"/>
                  </a:lnTo>
                  <a:lnTo>
                    <a:pt x="90" y="370"/>
                  </a:lnTo>
                  <a:lnTo>
                    <a:pt x="90" y="370"/>
                  </a:lnTo>
                  <a:lnTo>
                    <a:pt x="90" y="372"/>
                  </a:lnTo>
                  <a:lnTo>
                    <a:pt x="90" y="373"/>
                  </a:lnTo>
                  <a:lnTo>
                    <a:pt x="90" y="373"/>
                  </a:lnTo>
                  <a:lnTo>
                    <a:pt x="91" y="374"/>
                  </a:lnTo>
                  <a:lnTo>
                    <a:pt x="94" y="374"/>
                  </a:lnTo>
                  <a:lnTo>
                    <a:pt x="97" y="376"/>
                  </a:lnTo>
                  <a:lnTo>
                    <a:pt x="97" y="377"/>
                  </a:lnTo>
                  <a:lnTo>
                    <a:pt x="98" y="378"/>
                  </a:lnTo>
                  <a:lnTo>
                    <a:pt x="100" y="378"/>
                  </a:lnTo>
                  <a:lnTo>
                    <a:pt x="101" y="378"/>
                  </a:lnTo>
                  <a:lnTo>
                    <a:pt x="104" y="380"/>
                  </a:lnTo>
                  <a:lnTo>
                    <a:pt x="105" y="383"/>
                  </a:lnTo>
                  <a:lnTo>
                    <a:pt x="106" y="384"/>
                  </a:lnTo>
                  <a:lnTo>
                    <a:pt x="106" y="384"/>
                  </a:lnTo>
                  <a:lnTo>
                    <a:pt x="106" y="388"/>
                  </a:lnTo>
                  <a:lnTo>
                    <a:pt x="105" y="389"/>
                  </a:lnTo>
                  <a:lnTo>
                    <a:pt x="104" y="392"/>
                  </a:lnTo>
                  <a:lnTo>
                    <a:pt x="102" y="395"/>
                  </a:lnTo>
                  <a:lnTo>
                    <a:pt x="100" y="397"/>
                  </a:lnTo>
                  <a:lnTo>
                    <a:pt x="100" y="397"/>
                  </a:lnTo>
                  <a:lnTo>
                    <a:pt x="100" y="397"/>
                  </a:lnTo>
                  <a:lnTo>
                    <a:pt x="100" y="399"/>
                  </a:lnTo>
                  <a:lnTo>
                    <a:pt x="100" y="399"/>
                  </a:lnTo>
                  <a:lnTo>
                    <a:pt x="101" y="399"/>
                  </a:lnTo>
                  <a:lnTo>
                    <a:pt x="102" y="397"/>
                  </a:lnTo>
                  <a:lnTo>
                    <a:pt x="101" y="397"/>
                  </a:lnTo>
                  <a:lnTo>
                    <a:pt x="102" y="397"/>
                  </a:lnTo>
                  <a:lnTo>
                    <a:pt x="102" y="397"/>
                  </a:lnTo>
                  <a:lnTo>
                    <a:pt x="102" y="397"/>
                  </a:lnTo>
                  <a:lnTo>
                    <a:pt x="102" y="397"/>
                  </a:lnTo>
                  <a:lnTo>
                    <a:pt x="102" y="399"/>
                  </a:lnTo>
                  <a:lnTo>
                    <a:pt x="102" y="400"/>
                  </a:lnTo>
                  <a:lnTo>
                    <a:pt x="102" y="400"/>
                  </a:lnTo>
                  <a:lnTo>
                    <a:pt x="104" y="399"/>
                  </a:lnTo>
                  <a:lnTo>
                    <a:pt x="105" y="400"/>
                  </a:lnTo>
                  <a:lnTo>
                    <a:pt x="106" y="400"/>
                  </a:lnTo>
                  <a:lnTo>
                    <a:pt x="106" y="402"/>
                  </a:lnTo>
                  <a:lnTo>
                    <a:pt x="106" y="402"/>
                  </a:lnTo>
                  <a:lnTo>
                    <a:pt x="108" y="403"/>
                  </a:lnTo>
                  <a:lnTo>
                    <a:pt x="108" y="402"/>
                  </a:lnTo>
                  <a:lnTo>
                    <a:pt x="109" y="402"/>
                  </a:lnTo>
                  <a:lnTo>
                    <a:pt x="112" y="400"/>
                  </a:lnTo>
                  <a:lnTo>
                    <a:pt x="113" y="399"/>
                  </a:lnTo>
                  <a:lnTo>
                    <a:pt x="115" y="397"/>
                  </a:lnTo>
                  <a:lnTo>
                    <a:pt x="116" y="396"/>
                  </a:lnTo>
                  <a:lnTo>
                    <a:pt x="116" y="395"/>
                  </a:lnTo>
                  <a:lnTo>
                    <a:pt x="117" y="392"/>
                  </a:lnTo>
                  <a:lnTo>
                    <a:pt x="119" y="391"/>
                  </a:lnTo>
                  <a:lnTo>
                    <a:pt x="120" y="389"/>
                  </a:lnTo>
                  <a:lnTo>
                    <a:pt x="120" y="388"/>
                  </a:lnTo>
                  <a:lnTo>
                    <a:pt x="121" y="387"/>
                  </a:lnTo>
                  <a:lnTo>
                    <a:pt x="123" y="384"/>
                  </a:lnTo>
                  <a:lnTo>
                    <a:pt x="124" y="384"/>
                  </a:lnTo>
                  <a:lnTo>
                    <a:pt x="124" y="383"/>
                  </a:lnTo>
                  <a:lnTo>
                    <a:pt x="125" y="380"/>
                  </a:lnTo>
                  <a:lnTo>
                    <a:pt x="128" y="376"/>
                  </a:lnTo>
                  <a:lnTo>
                    <a:pt x="125" y="376"/>
                  </a:lnTo>
                  <a:lnTo>
                    <a:pt x="125" y="374"/>
                  </a:lnTo>
                  <a:lnTo>
                    <a:pt x="125" y="374"/>
                  </a:lnTo>
                  <a:lnTo>
                    <a:pt x="125" y="372"/>
                  </a:lnTo>
                  <a:lnTo>
                    <a:pt x="127" y="370"/>
                  </a:lnTo>
                  <a:lnTo>
                    <a:pt x="127" y="370"/>
                  </a:lnTo>
                  <a:lnTo>
                    <a:pt x="128" y="370"/>
                  </a:lnTo>
                  <a:lnTo>
                    <a:pt x="130" y="369"/>
                  </a:lnTo>
                  <a:lnTo>
                    <a:pt x="131" y="369"/>
                  </a:lnTo>
                  <a:lnTo>
                    <a:pt x="132" y="369"/>
                  </a:lnTo>
                  <a:lnTo>
                    <a:pt x="134" y="369"/>
                  </a:lnTo>
                  <a:lnTo>
                    <a:pt x="135" y="369"/>
                  </a:lnTo>
                  <a:lnTo>
                    <a:pt x="136" y="369"/>
                  </a:lnTo>
                  <a:lnTo>
                    <a:pt x="136" y="370"/>
                  </a:lnTo>
                  <a:lnTo>
                    <a:pt x="136" y="370"/>
                  </a:lnTo>
                  <a:lnTo>
                    <a:pt x="138" y="369"/>
                  </a:lnTo>
                  <a:lnTo>
                    <a:pt x="138" y="369"/>
                  </a:lnTo>
                  <a:lnTo>
                    <a:pt x="136" y="368"/>
                  </a:lnTo>
                  <a:lnTo>
                    <a:pt x="136" y="368"/>
                  </a:lnTo>
                  <a:lnTo>
                    <a:pt x="136" y="365"/>
                  </a:lnTo>
                  <a:lnTo>
                    <a:pt x="138" y="363"/>
                  </a:lnTo>
                  <a:lnTo>
                    <a:pt x="139" y="363"/>
                  </a:lnTo>
                  <a:lnTo>
                    <a:pt x="139" y="362"/>
                  </a:lnTo>
                  <a:lnTo>
                    <a:pt x="140" y="362"/>
                  </a:lnTo>
                  <a:lnTo>
                    <a:pt x="142" y="359"/>
                  </a:lnTo>
                  <a:lnTo>
                    <a:pt x="142" y="357"/>
                  </a:lnTo>
                  <a:lnTo>
                    <a:pt x="142" y="354"/>
                  </a:lnTo>
                  <a:lnTo>
                    <a:pt x="143" y="353"/>
                  </a:lnTo>
                  <a:lnTo>
                    <a:pt x="143" y="351"/>
                  </a:lnTo>
                  <a:lnTo>
                    <a:pt x="143" y="350"/>
                  </a:lnTo>
                  <a:lnTo>
                    <a:pt x="143" y="350"/>
                  </a:lnTo>
                  <a:lnTo>
                    <a:pt x="142" y="350"/>
                  </a:lnTo>
                  <a:close/>
                  <a:moveTo>
                    <a:pt x="91" y="391"/>
                  </a:moveTo>
                  <a:lnTo>
                    <a:pt x="91" y="391"/>
                  </a:lnTo>
                  <a:lnTo>
                    <a:pt x="91" y="391"/>
                  </a:lnTo>
                  <a:lnTo>
                    <a:pt x="91" y="391"/>
                  </a:lnTo>
                  <a:lnTo>
                    <a:pt x="90" y="391"/>
                  </a:lnTo>
                  <a:lnTo>
                    <a:pt x="90" y="392"/>
                  </a:lnTo>
                  <a:lnTo>
                    <a:pt x="90" y="393"/>
                  </a:lnTo>
                  <a:lnTo>
                    <a:pt x="91" y="392"/>
                  </a:lnTo>
                  <a:lnTo>
                    <a:pt x="91" y="391"/>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95" name="New Caledonia">
              <a:extLst>
                <a:ext uri="{FF2B5EF4-FFF2-40B4-BE49-F238E27FC236}">
                  <a16:creationId xmlns:a16="http://schemas.microsoft.com/office/drawing/2014/main" id="{BD3F83C8-F1CD-47B9-AACF-4C780E0D901D}"/>
                </a:ext>
              </a:extLst>
            </p:cNvPr>
            <p:cNvSpPr>
              <a:spLocks noEditPoints="1"/>
            </p:cNvSpPr>
            <p:nvPr/>
          </p:nvSpPr>
          <p:spPr bwMode="auto">
            <a:xfrm>
              <a:off x="8573368" y="4410712"/>
              <a:ext cx="180809" cy="76940"/>
            </a:xfrm>
            <a:custGeom>
              <a:avLst/>
              <a:gdLst>
                <a:gd name="T0" fmla="*/ 0 w 94"/>
                <a:gd name="T1" fmla="*/ 1 h 40"/>
                <a:gd name="T2" fmla="*/ 2 w 94"/>
                <a:gd name="T3" fmla="*/ 1 h 40"/>
                <a:gd name="T4" fmla="*/ 0 w 94"/>
                <a:gd name="T5" fmla="*/ 0 h 40"/>
                <a:gd name="T6" fmla="*/ 93 w 94"/>
                <a:gd name="T7" fmla="*/ 25 h 40"/>
                <a:gd name="T8" fmla="*/ 93 w 94"/>
                <a:gd name="T9" fmla="*/ 25 h 40"/>
                <a:gd name="T10" fmla="*/ 92 w 94"/>
                <a:gd name="T11" fmla="*/ 25 h 40"/>
                <a:gd name="T12" fmla="*/ 92 w 94"/>
                <a:gd name="T13" fmla="*/ 27 h 40"/>
                <a:gd name="T14" fmla="*/ 92 w 94"/>
                <a:gd name="T15" fmla="*/ 28 h 40"/>
                <a:gd name="T16" fmla="*/ 93 w 94"/>
                <a:gd name="T17" fmla="*/ 28 h 40"/>
                <a:gd name="T18" fmla="*/ 94 w 94"/>
                <a:gd name="T19" fmla="*/ 27 h 40"/>
                <a:gd name="T20" fmla="*/ 79 w 94"/>
                <a:gd name="T21" fmla="*/ 34 h 40"/>
                <a:gd name="T22" fmla="*/ 77 w 94"/>
                <a:gd name="T23" fmla="*/ 31 h 40"/>
                <a:gd name="T24" fmla="*/ 74 w 94"/>
                <a:gd name="T25" fmla="*/ 28 h 40"/>
                <a:gd name="T26" fmla="*/ 70 w 94"/>
                <a:gd name="T27" fmla="*/ 27 h 40"/>
                <a:gd name="T28" fmla="*/ 68 w 94"/>
                <a:gd name="T29" fmla="*/ 25 h 40"/>
                <a:gd name="T30" fmla="*/ 66 w 94"/>
                <a:gd name="T31" fmla="*/ 24 h 40"/>
                <a:gd name="T32" fmla="*/ 63 w 94"/>
                <a:gd name="T33" fmla="*/ 21 h 40"/>
                <a:gd name="T34" fmla="*/ 63 w 94"/>
                <a:gd name="T35" fmla="*/ 21 h 40"/>
                <a:gd name="T36" fmla="*/ 62 w 94"/>
                <a:gd name="T37" fmla="*/ 20 h 40"/>
                <a:gd name="T38" fmla="*/ 60 w 94"/>
                <a:gd name="T39" fmla="*/ 19 h 40"/>
                <a:gd name="T40" fmla="*/ 58 w 94"/>
                <a:gd name="T41" fmla="*/ 17 h 40"/>
                <a:gd name="T42" fmla="*/ 52 w 94"/>
                <a:gd name="T43" fmla="*/ 13 h 40"/>
                <a:gd name="T44" fmla="*/ 49 w 94"/>
                <a:gd name="T45" fmla="*/ 12 h 40"/>
                <a:gd name="T46" fmla="*/ 48 w 94"/>
                <a:gd name="T47" fmla="*/ 12 h 40"/>
                <a:gd name="T48" fmla="*/ 48 w 94"/>
                <a:gd name="T49" fmla="*/ 13 h 40"/>
                <a:gd name="T50" fmla="*/ 49 w 94"/>
                <a:gd name="T51" fmla="*/ 13 h 40"/>
                <a:gd name="T52" fmla="*/ 49 w 94"/>
                <a:gd name="T53" fmla="*/ 15 h 40"/>
                <a:gd name="T54" fmla="*/ 51 w 94"/>
                <a:gd name="T55" fmla="*/ 19 h 40"/>
                <a:gd name="T56" fmla="*/ 53 w 94"/>
                <a:gd name="T57" fmla="*/ 20 h 40"/>
                <a:gd name="T58" fmla="*/ 56 w 94"/>
                <a:gd name="T59" fmla="*/ 24 h 40"/>
                <a:gd name="T60" fmla="*/ 59 w 94"/>
                <a:gd name="T61" fmla="*/ 25 h 40"/>
                <a:gd name="T62" fmla="*/ 62 w 94"/>
                <a:gd name="T63" fmla="*/ 28 h 40"/>
                <a:gd name="T64" fmla="*/ 66 w 94"/>
                <a:gd name="T65" fmla="*/ 30 h 40"/>
                <a:gd name="T66" fmla="*/ 68 w 94"/>
                <a:gd name="T67" fmla="*/ 31 h 40"/>
                <a:gd name="T68" fmla="*/ 71 w 94"/>
                <a:gd name="T69" fmla="*/ 32 h 40"/>
                <a:gd name="T70" fmla="*/ 71 w 94"/>
                <a:gd name="T71" fmla="*/ 34 h 40"/>
                <a:gd name="T72" fmla="*/ 73 w 94"/>
                <a:gd name="T73" fmla="*/ 35 h 40"/>
                <a:gd name="T74" fmla="*/ 75 w 94"/>
                <a:gd name="T75" fmla="*/ 35 h 40"/>
                <a:gd name="T76" fmla="*/ 75 w 94"/>
                <a:gd name="T77" fmla="*/ 36 h 40"/>
                <a:gd name="T78" fmla="*/ 78 w 94"/>
                <a:gd name="T79" fmla="*/ 38 h 40"/>
                <a:gd name="T80" fmla="*/ 79 w 94"/>
                <a:gd name="T81" fmla="*/ 38 h 40"/>
                <a:gd name="T82" fmla="*/ 81 w 94"/>
                <a:gd name="T83" fmla="*/ 36 h 40"/>
                <a:gd name="T84" fmla="*/ 79 w 94"/>
                <a:gd name="T85" fmla="*/ 34 h 40"/>
                <a:gd name="T86" fmla="*/ 77 w 94"/>
                <a:gd name="T87" fmla="*/ 16 h 40"/>
                <a:gd name="T88" fmla="*/ 77 w 94"/>
                <a:gd name="T89" fmla="*/ 16 h 40"/>
                <a:gd name="T90" fmla="*/ 78 w 94"/>
                <a:gd name="T91" fmla="*/ 15 h 40"/>
                <a:gd name="T92" fmla="*/ 77 w 94"/>
                <a:gd name="T93" fmla="*/ 15 h 40"/>
                <a:gd name="T94" fmla="*/ 77 w 94"/>
                <a:gd name="T95" fmla="*/ 16 h 40"/>
                <a:gd name="T96" fmla="*/ 75 w 94"/>
                <a:gd name="T97" fmla="*/ 17 h 40"/>
                <a:gd name="T98" fmla="*/ 77 w 94"/>
                <a:gd name="T99" fmla="*/ 17 h 40"/>
                <a:gd name="T100" fmla="*/ 86 w 94"/>
                <a:gd name="T101" fmla="*/ 40 h 40"/>
                <a:gd name="T102" fmla="*/ 86 w 94"/>
                <a:gd name="T103" fmla="*/ 40 h 40"/>
                <a:gd name="T104" fmla="*/ 87 w 94"/>
                <a:gd name="T105" fmla="*/ 40 h 40"/>
                <a:gd name="T106" fmla="*/ 86 w 94"/>
                <a:gd name="T107" fmla="*/ 39 h 40"/>
                <a:gd name="T108" fmla="*/ 85 w 94"/>
                <a:gd name="T109" fmla="*/ 20 h 40"/>
                <a:gd name="T110" fmla="*/ 85 w 94"/>
                <a:gd name="T111" fmla="*/ 17 h 40"/>
                <a:gd name="T112" fmla="*/ 83 w 94"/>
                <a:gd name="T113" fmla="*/ 17 h 40"/>
                <a:gd name="T114" fmla="*/ 82 w 94"/>
                <a:gd name="T115" fmla="*/ 19 h 40"/>
                <a:gd name="T116" fmla="*/ 83 w 94"/>
                <a:gd name="T117" fmla="*/ 19 h 40"/>
                <a:gd name="T118" fmla="*/ 82 w 94"/>
                <a:gd name="T119" fmla="*/ 20 h 40"/>
                <a:gd name="T120" fmla="*/ 82 w 94"/>
                <a:gd name="T121" fmla="*/ 21 h 40"/>
                <a:gd name="T122" fmla="*/ 85 w 94"/>
                <a:gd name="T123" fmla="*/ 23 h 40"/>
                <a:gd name="T124" fmla="*/ 86 w 94"/>
                <a:gd name="T125"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40">
                  <a:moveTo>
                    <a:pt x="0" y="0"/>
                  </a:moveTo>
                  <a:lnTo>
                    <a:pt x="0" y="1"/>
                  </a:lnTo>
                  <a:lnTo>
                    <a:pt x="2" y="1"/>
                  </a:lnTo>
                  <a:lnTo>
                    <a:pt x="2" y="1"/>
                  </a:lnTo>
                  <a:lnTo>
                    <a:pt x="2" y="0"/>
                  </a:lnTo>
                  <a:lnTo>
                    <a:pt x="0" y="0"/>
                  </a:lnTo>
                  <a:close/>
                  <a:moveTo>
                    <a:pt x="93" y="27"/>
                  </a:moveTo>
                  <a:lnTo>
                    <a:pt x="93" y="25"/>
                  </a:lnTo>
                  <a:lnTo>
                    <a:pt x="93" y="25"/>
                  </a:lnTo>
                  <a:lnTo>
                    <a:pt x="93" y="25"/>
                  </a:lnTo>
                  <a:lnTo>
                    <a:pt x="93" y="25"/>
                  </a:lnTo>
                  <a:lnTo>
                    <a:pt x="92" y="25"/>
                  </a:lnTo>
                  <a:lnTo>
                    <a:pt x="90" y="25"/>
                  </a:lnTo>
                  <a:lnTo>
                    <a:pt x="92" y="27"/>
                  </a:lnTo>
                  <a:lnTo>
                    <a:pt x="92" y="28"/>
                  </a:lnTo>
                  <a:lnTo>
                    <a:pt x="92" y="28"/>
                  </a:lnTo>
                  <a:lnTo>
                    <a:pt x="92" y="28"/>
                  </a:lnTo>
                  <a:lnTo>
                    <a:pt x="93" y="28"/>
                  </a:lnTo>
                  <a:lnTo>
                    <a:pt x="94" y="28"/>
                  </a:lnTo>
                  <a:lnTo>
                    <a:pt x="94" y="27"/>
                  </a:lnTo>
                  <a:lnTo>
                    <a:pt x="93" y="27"/>
                  </a:lnTo>
                  <a:close/>
                  <a:moveTo>
                    <a:pt x="79" y="34"/>
                  </a:moveTo>
                  <a:lnTo>
                    <a:pt x="78" y="32"/>
                  </a:lnTo>
                  <a:lnTo>
                    <a:pt x="77" y="31"/>
                  </a:lnTo>
                  <a:lnTo>
                    <a:pt x="75" y="31"/>
                  </a:lnTo>
                  <a:lnTo>
                    <a:pt x="74" y="28"/>
                  </a:lnTo>
                  <a:lnTo>
                    <a:pt x="70" y="27"/>
                  </a:lnTo>
                  <a:lnTo>
                    <a:pt x="70" y="27"/>
                  </a:lnTo>
                  <a:lnTo>
                    <a:pt x="68" y="25"/>
                  </a:lnTo>
                  <a:lnTo>
                    <a:pt x="68" y="25"/>
                  </a:lnTo>
                  <a:lnTo>
                    <a:pt x="67" y="24"/>
                  </a:lnTo>
                  <a:lnTo>
                    <a:pt x="66" y="24"/>
                  </a:lnTo>
                  <a:lnTo>
                    <a:pt x="66" y="23"/>
                  </a:lnTo>
                  <a:lnTo>
                    <a:pt x="63" y="21"/>
                  </a:lnTo>
                  <a:lnTo>
                    <a:pt x="63" y="21"/>
                  </a:lnTo>
                  <a:lnTo>
                    <a:pt x="63" y="21"/>
                  </a:lnTo>
                  <a:lnTo>
                    <a:pt x="63" y="20"/>
                  </a:lnTo>
                  <a:lnTo>
                    <a:pt x="62" y="20"/>
                  </a:lnTo>
                  <a:lnTo>
                    <a:pt x="62" y="19"/>
                  </a:lnTo>
                  <a:lnTo>
                    <a:pt x="60" y="19"/>
                  </a:lnTo>
                  <a:lnTo>
                    <a:pt x="60" y="19"/>
                  </a:lnTo>
                  <a:lnTo>
                    <a:pt x="58" y="17"/>
                  </a:lnTo>
                  <a:lnTo>
                    <a:pt x="53" y="13"/>
                  </a:lnTo>
                  <a:lnTo>
                    <a:pt x="52" y="13"/>
                  </a:lnTo>
                  <a:lnTo>
                    <a:pt x="51" y="13"/>
                  </a:lnTo>
                  <a:lnTo>
                    <a:pt x="49" y="12"/>
                  </a:lnTo>
                  <a:lnTo>
                    <a:pt x="48" y="11"/>
                  </a:lnTo>
                  <a:lnTo>
                    <a:pt x="48" y="12"/>
                  </a:lnTo>
                  <a:lnTo>
                    <a:pt x="48" y="12"/>
                  </a:lnTo>
                  <a:lnTo>
                    <a:pt x="48" y="13"/>
                  </a:lnTo>
                  <a:lnTo>
                    <a:pt x="48" y="13"/>
                  </a:lnTo>
                  <a:lnTo>
                    <a:pt x="49" y="13"/>
                  </a:lnTo>
                  <a:lnTo>
                    <a:pt x="49" y="15"/>
                  </a:lnTo>
                  <a:lnTo>
                    <a:pt x="49" y="15"/>
                  </a:lnTo>
                  <a:lnTo>
                    <a:pt x="51" y="17"/>
                  </a:lnTo>
                  <a:lnTo>
                    <a:pt x="51" y="19"/>
                  </a:lnTo>
                  <a:lnTo>
                    <a:pt x="52" y="19"/>
                  </a:lnTo>
                  <a:lnTo>
                    <a:pt x="53" y="20"/>
                  </a:lnTo>
                  <a:lnTo>
                    <a:pt x="55" y="21"/>
                  </a:lnTo>
                  <a:lnTo>
                    <a:pt x="56" y="24"/>
                  </a:lnTo>
                  <a:lnTo>
                    <a:pt x="58" y="24"/>
                  </a:lnTo>
                  <a:lnTo>
                    <a:pt x="59" y="25"/>
                  </a:lnTo>
                  <a:lnTo>
                    <a:pt x="62" y="27"/>
                  </a:lnTo>
                  <a:lnTo>
                    <a:pt x="62" y="28"/>
                  </a:lnTo>
                  <a:lnTo>
                    <a:pt x="63" y="28"/>
                  </a:lnTo>
                  <a:lnTo>
                    <a:pt x="66" y="30"/>
                  </a:lnTo>
                  <a:lnTo>
                    <a:pt x="67" y="31"/>
                  </a:lnTo>
                  <a:lnTo>
                    <a:pt x="68" y="31"/>
                  </a:lnTo>
                  <a:lnTo>
                    <a:pt x="68" y="32"/>
                  </a:lnTo>
                  <a:lnTo>
                    <a:pt x="71" y="32"/>
                  </a:lnTo>
                  <a:lnTo>
                    <a:pt x="71" y="32"/>
                  </a:lnTo>
                  <a:lnTo>
                    <a:pt x="71" y="34"/>
                  </a:lnTo>
                  <a:lnTo>
                    <a:pt x="71" y="34"/>
                  </a:lnTo>
                  <a:lnTo>
                    <a:pt x="73" y="35"/>
                  </a:lnTo>
                  <a:lnTo>
                    <a:pt x="74" y="35"/>
                  </a:lnTo>
                  <a:lnTo>
                    <a:pt x="75" y="35"/>
                  </a:lnTo>
                  <a:lnTo>
                    <a:pt x="75" y="36"/>
                  </a:lnTo>
                  <a:lnTo>
                    <a:pt x="75" y="36"/>
                  </a:lnTo>
                  <a:lnTo>
                    <a:pt x="77" y="36"/>
                  </a:lnTo>
                  <a:lnTo>
                    <a:pt x="78" y="38"/>
                  </a:lnTo>
                  <a:lnTo>
                    <a:pt x="79" y="38"/>
                  </a:lnTo>
                  <a:lnTo>
                    <a:pt x="79" y="38"/>
                  </a:lnTo>
                  <a:lnTo>
                    <a:pt x="81" y="36"/>
                  </a:lnTo>
                  <a:lnTo>
                    <a:pt x="81" y="36"/>
                  </a:lnTo>
                  <a:lnTo>
                    <a:pt x="81" y="34"/>
                  </a:lnTo>
                  <a:lnTo>
                    <a:pt x="79" y="34"/>
                  </a:lnTo>
                  <a:close/>
                  <a:moveTo>
                    <a:pt x="77" y="17"/>
                  </a:moveTo>
                  <a:lnTo>
                    <a:pt x="77" y="16"/>
                  </a:lnTo>
                  <a:lnTo>
                    <a:pt x="77" y="16"/>
                  </a:lnTo>
                  <a:lnTo>
                    <a:pt x="77" y="16"/>
                  </a:lnTo>
                  <a:lnTo>
                    <a:pt x="77" y="15"/>
                  </a:lnTo>
                  <a:lnTo>
                    <a:pt x="78" y="15"/>
                  </a:lnTo>
                  <a:lnTo>
                    <a:pt x="77" y="15"/>
                  </a:lnTo>
                  <a:lnTo>
                    <a:pt x="77" y="15"/>
                  </a:lnTo>
                  <a:lnTo>
                    <a:pt x="77" y="15"/>
                  </a:lnTo>
                  <a:lnTo>
                    <a:pt x="77" y="16"/>
                  </a:lnTo>
                  <a:lnTo>
                    <a:pt x="77" y="16"/>
                  </a:lnTo>
                  <a:lnTo>
                    <a:pt x="75" y="17"/>
                  </a:lnTo>
                  <a:lnTo>
                    <a:pt x="77" y="17"/>
                  </a:lnTo>
                  <a:lnTo>
                    <a:pt x="77" y="17"/>
                  </a:lnTo>
                  <a:close/>
                  <a:moveTo>
                    <a:pt x="86" y="39"/>
                  </a:moveTo>
                  <a:lnTo>
                    <a:pt x="86" y="40"/>
                  </a:lnTo>
                  <a:lnTo>
                    <a:pt x="86" y="40"/>
                  </a:lnTo>
                  <a:lnTo>
                    <a:pt x="86" y="40"/>
                  </a:lnTo>
                  <a:lnTo>
                    <a:pt x="87" y="40"/>
                  </a:lnTo>
                  <a:lnTo>
                    <a:pt x="87" y="40"/>
                  </a:lnTo>
                  <a:lnTo>
                    <a:pt x="87" y="39"/>
                  </a:lnTo>
                  <a:lnTo>
                    <a:pt x="86" y="39"/>
                  </a:lnTo>
                  <a:close/>
                  <a:moveTo>
                    <a:pt x="86" y="21"/>
                  </a:moveTo>
                  <a:lnTo>
                    <a:pt x="85" y="20"/>
                  </a:lnTo>
                  <a:lnTo>
                    <a:pt x="85" y="20"/>
                  </a:lnTo>
                  <a:lnTo>
                    <a:pt x="85" y="17"/>
                  </a:lnTo>
                  <a:lnTo>
                    <a:pt x="85" y="17"/>
                  </a:lnTo>
                  <a:lnTo>
                    <a:pt x="83" y="17"/>
                  </a:lnTo>
                  <a:lnTo>
                    <a:pt x="82" y="17"/>
                  </a:lnTo>
                  <a:lnTo>
                    <a:pt x="82" y="19"/>
                  </a:lnTo>
                  <a:lnTo>
                    <a:pt x="82" y="19"/>
                  </a:lnTo>
                  <a:lnTo>
                    <a:pt x="83" y="19"/>
                  </a:lnTo>
                  <a:lnTo>
                    <a:pt x="82" y="20"/>
                  </a:lnTo>
                  <a:lnTo>
                    <a:pt x="82" y="20"/>
                  </a:lnTo>
                  <a:lnTo>
                    <a:pt x="82" y="21"/>
                  </a:lnTo>
                  <a:lnTo>
                    <a:pt x="82" y="21"/>
                  </a:lnTo>
                  <a:lnTo>
                    <a:pt x="85" y="23"/>
                  </a:lnTo>
                  <a:lnTo>
                    <a:pt x="85" y="23"/>
                  </a:lnTo>
                  <a:lnTo>
                    <a:pt x="86" y="23"/>
                  </a:lnTo>
                  <a:lnTo>
                    <a:pt x="86" y="23"/>
                  </a:lnTo>
                  <a:lnTo>
                    <a:pt x="86" y="2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96" name="Netherlands">
              <a:extLst>
                <a:ext uri="{FF2B5EF4-FFF2-40B4-BE49-F238E27FC236}">
                  <a16:creationId xmlns:a16="http://schemas.microsoft.com/office/drawing/2014/main" id="{D38BE9F6-6B3E-4C7F-859C-63B9DFDBFACF}"/>
                </a:ext>
              </a:extLst>
            </p:cNvPr>
            <p:cNvSpPr>
              <a:spLocks noEditPoints="1"/>
            </p:cNvSpPr>
            <p:nvPr/>
          </p:nvSpPr>
          <p:spPr bwMode="auto">
            <a:xfrm>
              <a:off x="5164929" y="2698798"/>
              <a:ext cx="84634" cy="82710"/>
            </a:xfrm>
            <a:custGeom>
              <a:avLst/>
              <a:gdLst>
                <a:gd name="T0" fmla="*/ 15 w 44"/>
                <a:gd name="T1" fmla="*/ 8 h 43"/>
                <a:gd name="T2" fmla="*/ 18 w 44"/>
                <a:gd name="T3" fmla="*/ 5 h 43"/>
                <a:gd name="T4" fmla="*/ 29 w 44"/>
                <a:gd name="T5" fmla="*/ 2 h 43"/>
                <a:gd name="T6" fmla="*/ 26 w 44"/>
                <a:gd name="T7" fmla="*/ 2 h 43"/>
                <a:gd name="T8" fmla="*/ 21 w 44"/>
                <a:gd name="T9" fmla="*/ 2 h 43"/>
                <a:gd name="T10" fmla="*/ 37 w 44"/>
                <a:gd name="T11" fmla="*/ 0 h 43"/>
                <a:gd name="T12" fmla="*/ 33 w 44"/>
                <a:gd name="T13" fmla="*/ 1 h 43"/>
                <a:gd name="T14" fmla="*/ 44 w 44"/>
                <a:gd name="T15" fmla="*/ 5 h 43"/>
                <a:gd name="T16" fmla="*/ 36 w 44"/>
                <a:gd name="T17" fmla="*/ 2 h 43"/>
                <a:gd name="T18" fmla="*/ 23 w 44"/>
                <a:gd name="T19" fmla="*/ 5 h 43"/>
                <a:gd name="T20" fmla="*/ 15 w 44"/>
                <a:gd name="T21" fmla="*/ 11 h 43"/>
                <a:gd name="T22" fmla="*/ 11 w 44"/>
                <a:gd name="T23" fmla="*/ 22 h 43"/>
                <a:gd name="T24" fmla="*/ 7 w 44"/>
                <a:gd name="T25" fmla="*/ 27 h 43"/>
                <a:gd name="T26" fmla="*/ 7 w 44"/>
                <a:gd name="T27" fmla="*/ 31 h 43"/>
                <a:gd name="T28" fmla="*/ 10 w 44"/>
                <a:gd name="T29" fmla="*/ 32 h 43"/>
                <a:gd name="T30" fmla="*/ 2 w 44"/>
                <a:gd name="T31" fmla="*/ 31 h 43"/>
                <a:gd name="T32" fmla="*/ 6 w 44"/>
                <a:gd name="T33" fmla="*/ 34 h 43"/>
                <a:gd name="T34" fmla="*/ 11 w 44"/>
                <a:gd name="T35" fmla="*/ 34 h 43"/>
                <a:gd name="T36" fmla="*/ 13 w 44"/>
                <a:gd name="T37" fmla="*/ 32 h 43"/>
                <a:gd name="T38" fmla="*/ 17 w 44"/>
                <a:gd name="T39" fmla="*/ 32 h 43"/>
                <a:gd name="T40" fmla="*/ 18 w 44"/>
                <a:gd name="T41" fmla="*/ 32 h 43"/>
                <a:gd name="T42" fmla="*/ 21 w 44"/>
                <a:gd name="T43" fmla="*/ 35 h 43"/>
                <a:gd name="T44" fmla="*/ 25 w 44"/>
                <a:gd name="T45" fmla="*/ 36 h 43"/>
                <a:gd name="T46" fmla="*/ 28 w 44"/>
                <a:gd name="T47" fmla="*/ 38 h 43"/>
                <a:gd name="T48" fmla="*/ 26 w 44"/>
                <a:gd name="T49" fmla="*/ 42 h 43"/>
                <a:gd name="T50" fmla="*/ 28 w 44"/>
                <a:gd name="T51" fmla="*/ 43 h 43"/>
                <a:gd name="T52" fmla="*/ 30 w 44"/>
                <a:gd name="T53" fmla="*/ 41 h 43"/>
                <a:gd name="T54" fmla="*/ 29 w 44"/>
                <a:gd name="T55" fmla="*/ 39 h 43"/>
                <a:gd name="T56" fmla="*/ 32 w 44"/>
                <a:gd name="T57" fmla="*/ 36 h 43"/>
                <a:gd name="T58" fmla="*/ 32 w 44"/>
                <a:gd name="T59" fmla="*/ 34 h 43"/>
                <a:gd name="T60" fmla="*/ 30 w 44"/>
                <a:gd name="T61" fmla="*/ 30 h 43"/>
                <a:gd name="T62" fmla="*/ 30 w 44"/>
                <a:gd name="T63" fmla="*/ 27 h 43"/>
                <a:gd name="T64" fmla="*/ 34 w 44"/>
                <a:gd name="T65" fmla="*/ 27 h 43"/>
                <a:gd name="T66" fmla="*/ 38 w 44"/>
                <a:gd name="T67" fmla="*/ 24 h 43"/>
                <a:gd name="T68" fmla="*/ 38 w 44"/>
                <a:gd name="T69" fmla="*/ 23 h 43"/>
                <a:gd name="T70" fmla="*/ 41 w 44"/>
                <a:gd name="T71" fmla="*/ 19 h 43"/>
                <a:gd name="T72" fmla="*/ 40 w 44"/>
                <a:gd name="T73" fmla="*/ 17 h 43"/>
                <a:gd name="T74" fmla="*/ 38 w 44"/>
                <a:gd name="T75" fmla="*/ 16 h 43"/>
                <a:gd name="T76" fmla="*/ 41 w 44"/>
                <a:gd name="T77" fmla="*/ 15 h 43"/>
                <a:gd name="T78" fmla="*/ 44 w 44"/>
                <a:gd name="T79" fmla="*/ 7 h 43"/>
                <a:gd name="T80" fmla="*/ 19 w 44"/>
                <a:gd name="T81" fmla="*/ 19 h 43"/>
                <a:gd name="T82" fmla="*/ 19 w 44"/>
                <a:gd name="T83" fmla="*/ 16 h 43"/>
                <a:gd name="T84" fmla="*/ 21 w 44"/>
                <a:gd name="T85" fmla="*/ 13 h 43"/>
                <a:gd name="T86" fmla="*/ 21 w 44"/>
                <a:gd name="T87" fmla="*/ 9 h 43"/>
                <a:gd name="T88" fmla="*/ 23 w 44"/>
                <a:gd name="T89" fmla="*/ 11 h 43"/>
                <a:gd name="T90" fmla="*/ 26 w 44"/>
                <a:gd name="T91" fmla="*/ 12 h 43"/>
                <a:gd name="T92" fmla="*/ 28 w 44"/>
                <a:gd name="T93" fmla="*/ 15 h 43"/>
                <a:gd name="T94" fmla="*/ 6 w 44"/>
                <a:gd name="T95" fmla="*/ 34 h 43"/>
                <a:gd name="T96" fmla="*/ 0 w 44"/>
                <a:gd name="T97" fmla="*/ 35 h 43"/>
                <a:gd name="T98" fmla="*/ 3 w 44"/>
                <a:gd name="T99" fmla="*/ 35 h 43"/>
                <a:gd name="T100" fmla="*/ 6 w 44"/>
                <a:gd name="T101" fmla="*/ 36 h 43"/>
                <a:gd name="T102" fmla="*/ 9 w 44"/>
                <a:gd name="T103" fmla="*/ 34 h 43"/>
                <a:gd name="T104" fmla="*/ 25 w 44"/>
                <a:gd name="T105" fmla="*/ 16 h 43"/>
                <a:gd name="T106" fmla="*/ 23 w 44"/>
                <a:gd name="T107" fmla="*/ 20 h 43"/>
                <a:gd name="T108" fmla="*/ 28 w 44"/>
                <a:gd name="T109" fmla="*/ 17 h 43"/>
                <a:gd name="T110" fmla="*/ 6 w 44"/>
                <a:gd name="T111" fmla="*/ 28 h 43"/>
                <a:gd name="T112" fmla="*/ 7 w 44"/>
                <a:gd name="T11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43">
                  <a:moveTo>
                    <a:pt x="17" y="9"/>
                  </a:moveTo>
                  <a:lnTo>
                    <a:pt x="17" y="8"/>
                  </a:lnTo>
                  <a:lnTo>
                    <a:pt x="17" y="7"/>
                  </a:lnTo>
                  <a:lnTo>
                    <a:pt x="15" y="8"/>
                  </a:lnTo>
                  <a:lnTo>
                    <a:pt x="15" y="8"/>
                  </a:lnTo>
                  <a:lnTo>
                    <a:pt x="15" y="9"/>
                  </a:lnTo>
                  <a:lnTo>
                    <a:pt x="17" y="9"/>
                  </a:lnTo>
                  <a:close/>
                  <a:moveTo>
                    <a:pt x="19" y="4"/>
                  </a:moveTo>
                  <a:lnTo>
                    <a:pt x="19" y="4"/>
                  </a:lnTo>
                  <a:lnTo>
                    <a:pt x="18" y="5"/>
                  </a:lnTo>
                  <a:lnTo>
                    <a:pt x="18" y="5"/>
                  </a:lnTo>
                  <a:lnTo>
                    <a:pt x="19" y="4"/>
                  </a:lnTo>
                  <a:close/>
                  <a:moveTo>
                    <a:pt x="26" y="2"/>
                  </a:moveTo>
                  <a:lnTo>
                    <a:pt x="29" y="2"/>
                  </a:lnTo>
                  <a:lnTo>
                    <a:pt x="29" y="2"/>
                  </a:lnTo>
                  <a:lnTo>
                    <a:pt x="29" y="1"/>
                  </a:lnTo>
                  <a:lnTo>
                    <a:pt x="26" y="2"/>
                  </a:lnTo>
                  <a:lnTo>
                    <a:pt x="26" y="2"/>
                  </a:lnTo>
                  <a:lnTo>
                    <a:pt x="26" y="2"/>
                  </a:lnTo>
                  <a:lnTo>
                    <a:pt x="26" y="2"/>
                  </a:lnTo>
                  <a:close/>
                  <a:moveTo>
                    <a:pt x="22" y="4"/>
                  </a:moveTo>
                  <a:lnTo>
                    <a:pt x="25" y="2"/>
                  </a:lnTo>
                  <a:lnTo>
                    <a:pt x="25" y="2"/>
                  </a:lnTo>
                  <a:lnTo>
                    <a:pt x="23" y="2"/>
                  </a:lnTo>
                  <a:lnTo>
                    <a:pt x="21" y="2"/>
                  </a:lnTo>
                  <a:lnTo>
                    <a:pt x="21" y="4"/>
                  </a:lnTo>
                  <a:lnTo>
                    <a:pt x="22" y="4"/>
                  </a:lnTo>
                  <a:close/>
                  <a:moveTo>
                    <a:pt x="38" y="0"/>
                  </a:moveTo>
                  <a:lnTo>
                    <a:pt x="38" y="0"/>
                  </a:lnTo>
                  <a:lnTo>
                    <a:pt x="37" y="0"/>
                  </a:lnTo>
                  <a:lnTo>
                    <a:pt x="37" y="0"/>
                  </a:lnTo>
                  <a:lnTo>
                    <a:pt x="38" y="0"/>
                  </a:lnTo>
                  <a:lnTo>
                    <a:pt x="38" y="0"/>
                  </a:lnTo>
                  <a:close/>
                  <a:moveTo>
                    <a:pt x="33" y="1"/>
                  </a:moveTo>
                  <a:lnTo>
                    <a:pt x="33" y="1"/>
                  </a:lnTo>
                  <a:lnTo>
                    <a:pt x="32" y="1"/>
                  </a:lnTo>
                  <a:lnTo>
                    <a:pt x="32" y="1"/>
                  </a:lnTo>
                  <a:lnTo>
                    <a:pt x="32" y="1"/>
                  </a:lnTo>
                  <a:lnTo>
                    <a:pt x="33" y="1"/>
                  </a:lnTo>
                  <a:close/>
                  <a:moveTo>
                    <a:pt x="44" y="5"/>
                  </a:moveTo>
                  <a:lnTo>
                    <a:pt x="42" y="4"/>
                  </a:lnTo>
                  <a:lnTo>
                    <a:pt x="41" y="4"/>
                  </a:lnTo>
                  <a:lnTo>
                    <a:pt x="40" y="4"/>
                  </a:lnTo>
                  <a:lnTo>
                    <a:pt x="38" y="2"/>
                  </a:lnTo>
                  <a:lnTo>
                    <a:pt x="36" y="2"/>
                  </a:lnTo>
                  <a:lnTo>
                    <a:pt x="34" y="2"/>
                  </a:lnTo>
                  <a:lnTo>
                    <a:pt x="30" y="2"/>
                  </a:lnTo>
                  <a:lnTo>
                    <a:pt x="29" y="4"/>
                  </a:lnTo>
                  <a:lnTo>
                    <a:pt x="25" y="5"/>
                  </a:lnTo>
                  <a:lnTo>
                    <a:pt x="23" y="5"/>
                  </a:lnTo>
                  <a:lnTo>
                    <a:pt x="22" y="8"/>
                  </a:lnTo>
                  <a:lnTo>
                    <a:pt x="19" y="9"/>
                  </a:lnTo>
                  <a:lnTo>
                    <a:pt x="17" y="11"/>
                  </a:lnTo>
                  <a:lnTo>
                    <a:pt x="17" y="11"/>
                  </a:lnTo>
                  <a:lnTo>
                    <a:pt x="15" y="11"/>
                  </a:lnTo>
                  <a:lnTo>
                    <a:pt x="15" y="11"/>
                  </a:lnTo>
                  <a:lnTo>
                    <a:pt x="15" y="12"/>
                  </a:lnTo>
                  <a:lnTo>
                    <a:pt x="14" y="17"/>
                  </a:lnTo>
                  <a:lnTo>
                    <a:pt x="13" y="20"/>
                  </a:lnTo>
                  <a:lnTo>
                    <a:pt x="11" y="22"/>
                  </a:lnTo>
                  <a:lnTo>
                    <a:pt x="10" y="23"/>
                  </a:lnTo>
                  <a:lnTo>
                    <a:pt x="9" y="24"/>
                  </a:lnTo>
                  <a:lnTo>
                    <a:pt x="9" y="24"/>
                  </a:lnTo>
                  <a:lnTo>
                    <a:pt x="7" y="26"/>
                  </a:lnTo>
                  <a:lnTo>
                    <a:pt x="7" y="27"/>
                  </a:lnTo>
                  <a:lnTo>
                    <a:pt x="7" y="27"/>
                  </a:lnTo>
                  <a:lnTo>
                    <a:pt x="9" y="30"/>
                  </a:lnTo>
                  <a:lnTo>
                    <a:pt x="9" y="30"/>
                  </a:lnTo>
                  <a:lnTo>
                    <a:pt x="10" y="30"/>
                  </a:lnTo>
                  <a:lnTo>
                    <a:pt x="7" y="31"/>
                  </a:lnTo>
                  <a:lnTo>
                    <a:pt x="9" y="31"/>
                  </a:lnTo>
                  <a:lnTo>
                    <a:pt x="9" y="31"/>
                  </a:lnTo>
                  <a:lnTo>
                    <a:pt x="10" y="32"/>
                  </a:lnTo>
                  <a:lnTo>
                    <a:pt x="10" y="32"/>
                  </a:lnTo>
                  <a:lnTo>
                    <a:pt x="10" y="32"/>
                  </a:lnTo>
                  <a:lnTo>
                    <a:pt x="9" y="32"/>
                  </a:lnTo>
                  <a:lnTo>
                    <a:pt x="6" y="31"/>
                  </a:lnTo>
                  <a:lnTo>
                    <a:pt x="4" y="31"/>
                  </a:lnTo>
                  <a:lnTo>
                    <a:pt x="2" y="31"/>
                  </a:lnTo>
                  <a:lnTo>
                    <a:pt x="2" y="31"/>
                  </a:lnTo>
                  <a:lnTo>
                    <a:pt x="0" y="31"/>
                  </a:lnTo>
                  <a:lnTo>
                    <a:pt x="2" y="32"/>
                  </a:lnTo>
                  <a:lnTo>
                    <a:pt x="3" y="32"/>
                  </a:lnTo>
                  <a:lnTo>
                    <a:pt x="3" y="32"/>
                  </a:lnTo>
                  <a:lnTo>
                    <a:pt x="6" y="34"/>
                  </a:lnTo>
                  <a:lnTo>
                    <a:pt x="7" y="32"/>
                  </a:lnTo>
                  <a:lnTo>
                    <a:pt x="9" y="34"/>
                  </a:lnTo>
                  <a:lnTo>
                    <a:pt x="10" y="34"/>
                  </a:lnTo>
                  <a:lnTo>
                    <a:pt x="11" y="34"/>
                  </a:lnTo>
                  <a:lnTo>
                    <a:pt x="11" y="34"/>
                  </a:lnTo>
                  <a:lnTo>
                    <a:pt x="11" y="34"/>
                  </a:lnTo>
                  <a:lnTo>
                    <a:pt x="11" y="32"/>
                  </a:lnTo>
                  <a:lnTo>
                    <a:pt x="13" y="32"/>
                  </a:lnTo>
                  <a:lnTo>
                    <a:pt x="13" y="32"/>
                  </a:lnTo>
                  <a:lnTo>
                    <a:pt x="13" y="32"/>
                  </a:lnTo>
                  <a:lnTo>
                    <a:pt x="14" y="32"/>
                  </a:lnTo>
                  <a:lnTo>
                    <a:pt x="14" y="32"/>
                  </a:lnTo>
                  <a:lnTo>
                    <a:pt x="15" y="32"/>
                  </a:lnTo>
                  <a:lnTo>
                    <a:pt x="17" y="32"/>
                  </a:lnTo>
                  <a:lnTo>
                    <a:pt x="17" y="32"/>
                  </a:lnTo>
                  <a:lnTo>
                    <a:pt x="17" y="32"/>
                  </a:lnTo>
                  <a:lnTo>
                    <a:pt x="17" y="34"/>
                  </a:lnTo>
                  <a:lnTo>
                    <a:pt x="17" y="34"/>
                  </a:lnTo>
                  <a:lnTo>
                    <a:pt x="18" y="34"/>
                  </a:lnTo>
                  <a:lnTo>
                    <a:pt x="18" y="32"/>
                  </a:lnTo>
                  <a:lnTo>
                    <a:pt x="19" y="32"/>
                  </a:lnTo>
                  <a:lnTo>
                    <a:pt x="19" y="32"/>
                  </a:lnTo>
                  <a:lnTo>
                    <a:pt x="19" y="34"/>
                  </a:lnTo>
                  <a:lnTo>
                    <a:pt x="19" y="34"/>
                  </a:lnTo>
                  <a:lnTo>
                    <a:pt x="21" y="35"/>
                  </a:lnTo>
                  <a:lnTo>
                    <a:pt x="22" y="35"/>
                  </a:lnTo>
                  <a:lnTo>
                    <a:pt x="23" y="35"/>
                  </a:lnTo>
                  <a:lnTo>
                    <a:pt x="23" y="35"/>
                  </a:lnTo>
                  <a:lnTo>
                    <a:pt x="25" y="35"/>
                  </a:lnTo>
                  <a:lnTo>
                    <a:pt x="25" y="36"/>
                  </a:lnTo>
                  <a:lnTo>
                    <a:pt x="25" y="36"/>
                  </a:lnTo>
                  <a:lnTo>
                    <a:pt x="28" y="36"/>
                  </a:lnTo>
                  <a:lnTo>
                    <a:pt x="28" y="36"/>
                  </a:lnTo>
                  <a:lnTo>
                    <a:pt x="28" y="38"/>
                  </a:lnTo>
                  <a:lnTo>
                    <a:pt x="28" y="38"/>
                  </a:lnTo>
                  <a:lnTo>
                    <a:pt x="28" y="39"/>
                  </a:lnTo>
                  <a:lnTo>
                    <a:pt x="28" y="41"/>
                  </a:lnTo>
                  <a:lnTo>
                    <a:pt x="28" y="41"/>
                  </a:lnTo>
                  <a:lnTo>
                    <a:pt x="26" y="41"/>
                  </a:lnTo>
                  <a:lnTo>
                    <a:pt x="26" y="42"/>
                  </a:lnTo>
                  <a:lnTo>
                    <a:pt x="26" y="42"/>
                  </a:lnTo>
                  <a:lnTo>
                    <a:pt x="26" y="42"/>
                  </a:lnTo>
                  <a:lnTo>
                    <a:pt x="26" y="43"/>
                  </a:lnTo>
                  <a:lnTo>
                    <a:pt x="26" y="43"/>
                  </a:lnTo>
                  <a:lnTo>
                    <a:pt x="28" y="43"/>
                  </a:lnTo>
                  <a:lnTo>
                    <a:pt x="28" y="43"/>
                  </a:lnTo>
                  <a:lnTo>
                    <a:pt x="29" y="43"/>
                  </a:lnTo>
                  <a:lnTo>
                    <a:pt x="30" y="43"/>
                  </a:lnTo>
                  <a:lnTo>
                    <a:pt x="30" y="41"/>
                  </a:lnTo>
                  <a:lnTo>
                    <a:pt x="30" y="41"/>
                  </a:lnTo>
                  <a:lnTo>
                    <a:pt x="29" y="39"/>
                  </a:lnTo>
                  <a:lnTo>
                    <a:pt x="29" y="39"/>
                  </a:lnTo>
                  <a:lnTo>
                    <a:pt x="29" y="39"/>
                  </a:lnTo>
                  <a:lnTo>
                    <a:pt x="29" y="39"/>
                  </a:lnTo>
                  <a:lnTo>
                    <a:pt x="29" y="39"/>
                  </a:lnTo>
                  <a:lnTo>
                    <a:pt x="29" y="39"/>
                  </a:lnTo>
                  <a:lnTo>
                    <a:pt x="29" y="39"/>
                  </a:lnTo>
                  <a:lnTo>
                    <a:pt x="32" y="38"/>
                  </a:lnTo>
                  <a:lnTo>
                    <a:pt x="32" y="36"/>
                  </a:lnTo>
                  <a:lnTo>
                    <a:pt x="32" y="36"/>
                  </a:lnTo>
                  <a:lnTo>
                    <a:pt x="30" y="36"/>
                  </a:lnTo>
                  <a:lnTo>
                    <a:pt x="30" y="36"/>
                  </a:lnTo>
                  <a:lnTo>
                    <a:pt x="30" y="36"/>
                  </a:lnTo>
                  <a:lnTo>
                    <a:pt x="32" y="34"/>
                  </a:lnTo>
                  <a:lnTo>
                    <a:pt x="32" y="34"/>
                  </a:lnTo>
                  <a:lnTo>
                    <a:pt x="32" y="32"/>
                  </a:lnTo>
                  <a:lnTo>
                    <a:pt x="32" y="32"/>
                  </a:lnTo>
                  <a:lnTo>
                    <a:pt x="32" y="31"/>
                  </a:lnTo>
                  <a:lnTo>
                    <a:pt x="30" y="31"/>
                  </a:lnTo>
                  <a:lnTo>
                    <a:pt x="30" y="30"/>
                  </a:lnTo>
                  <a:lnTo>
                    <a:pt x="30" y="30"/>
                  </a:lnTo>
                  <a:lnTo>
                    <a:pt x="29" y="28"/>
                  </a:lnTo>
                  <a:lnTo>
                    <a:pt x="29" y="27"/>
                  </a:lnTo>
                  <a:lnTo>
                    <a:pt x="30" y="27"/>
                  </a:lnTo>
                  <a:lnTo>
                    <a:pt x="30" y="27"/>
                  </a:lnTo>
                  <a:lnTo>
                    <a:pt x="32" y="27"/>
                  </a:lnTo>
                  <a:lnTo>
                    <a:pt x="32" y="26"/>
                  </a:lnTo>
                  <a:lnTo>
                    <a:pt x="33" y="27"/>
                  </a:lnTo>
                  <a:lnTo>
                    <a:pt x="34" y="27"/>
                  </a:lnTo>
                  <a:lnTo>
                    <a:pt x="34" y="27"/>
                  </a:lnTo>
                  <a:lnTo>
                    <a:pt x="34" y="27"/>
                  </a:lnTo>
                  <a:lnTo>
                    <a:pt x="36" y="27"/>
                  </a:lnTo>
                  <a:lnTo>
                    <a:pt x="38" y="26"/>
                  </a:lnTo>
                  <a:lnTo>
                    <a:pt x="38" y="26"/>
                  </a:lnTo>
                  <a:lnTo>
                    <a:pt x="38" y="24"/>
                  </a:lnTo>
                  <a:lnTo>
                    <a:pt x="38" y="24"/>
                  </a:lnTo>
                  <a:lnTo>
                    <a:pt x="38" y="24"/>
                  </a:lnTo>
                  <a:lnTo>
                    <a:pt x="38" y="23"/>
                  </a:lnTo>
                  <a:lnTo>
                    <a:pt x="38" y="23"/>
                  </a:lnTo>
                  <a:lnTo>
                    <a:pt x="38" y="23"/>
                  </a:lnTo>
                  <a:lnTo>
                    <a:pt x="38" y="23"/>
                  </a:lnTo>
                  <a:lnTo>
                    <a:pt x="40" y="23"/>
                  </a:lnTo>
                  <a:lnTo>
                    <a:pt x="41" y="22"/>
                  </a:lnTo>
                  <a:lnTo>
                    <a:pt x="41" y="20"/>
                  </a:lnTo>
                  <a:lnTo>
                    <a:pt x="41" y="19"/>
                  </a:lnTo>
                  <a:lnTo>
                    <a:pt x="41" y="19"/>
                  </a:lnTo>
                  <a:lnTo>
                    <a:pt x="41" y="17"/>
                  </a:lnTo>
                  <a:lnTo>
                    <a:pt x="41" y="17"/>
                  </a:lnTo>
                  <a:lnTo>
                    <a:pt x="40" y="17"/>
                  </a:lnTo>
                  <a:lnTo>
                    <a:pt x="40" y="17"/>
                  </a:lnTo>
                  <a:lnTo>
                    <a:pt x="38" y="17"/>
                  </a:lnTo>
                  <a:lnTo>
                    <a:pt x="38" y="16"/>
                  </a:lnTo>
                  <a:lnTo>
                    <a:pt x="37" y="16"/>
                  </a:lnTo>
                  <a:lnTo>
                    <a:pt x="38" y="16"/>
                  </a:lnTo>
                  <a:lnTo>
                    <a:pt x="38" y="16"/>
                  </a:lnTo>
                  <a:lnTo>
                    <a:pt x="38" y="15"/>
                  </a:lnTo>
                  <a:lnTo>
                    <a:pt x="38" y="15"/>
                  </a:lnTo>
                  <a:lnTo>
                    <a:pt x="38" y="15"/>
                  </a:lnTo>
                  <a:lnTo>
                    <a:pt x="41" y="15"/>
                  </a:lnTo>
                  <a:lnTo>
                    <a:pt x="41" y="15"/>
                  </a:lnTo>
                  <a:lnTo>
                    <a:pt x="41" y="13"/>
                  </a:lnTo>
                  <a:lnTo>
                    <a:pt x="42" y="11"/>
                  </a:lnTo>
                  <a:lnTo>
                    <a:pt x="44" y="9"/>
                  </a:lnTo>
                  <a:lnTo>
                    <a:pt x="44" y="9"/>
                  </a:lnTo>
                  <a:lnTo>
                    <a:pt x="44" y="7"/>
                  </a:lnTo>
                  <a:lnTo>
                    <a:pt x="44" y="5"/>
                  </a:lnTo>
                  <a:close/>
                  <a:moveTo>
                    <a:pt x="28" y="17"/>
                  </a:moveTo>
                  <a:lnTo>
                    <a:pt x="23" y="20"/>
                  </a:lnTo>
                  <a:lnTo>
                    <a:pt x="22" y="20"/>
                  </a:lnTo>
                  <a:lnTo>
                    <a:pt x="19" y="19"/>
                  </a:lnTo>
                  <a:lnTo>
                    <a:pt x="18" y="19"/>
                  </a:lnTo>
                  <a:lnTo>
                    <a:pt x="19" y="19"/>
                  </a:lnTo>
                  <a:lnTo>
                    <a:pt x="19" y="17"/>
                  </a:lnTo>
                  <a:lnTo>
                    <a:pt x="19" y="17"/>
                  </a:lnTo>
                  <a:lnTo>
                    <a:pt x="19" y="16"/>
                  </a:lnTo>
                  <a:lnTo>
                    <a:pt x="19" y="16"/>
                  </a:lnTo>
                  <a:lnTo>
                    <a:pt x="19" y="15"/>
                  </a:lnTo>
                  <a:lnTo>
                    <a:pt x="21" y="15"/>
                  </a:lnTo>
                  <a:lnTo>
                    <a:pt x="21" y="15"/>
                  </a:lnTo>
                  <a:lnTo>
                    <a:pt x="21" y="13"/>
                  </a:lnTo>
                  <a:lnTo>
                    <a:pt x="21" y="12"/>
                  </a:lnTo>
                  <a:lnTo>
                    <a:pt x="19" y="12"/>
                  </a:lnTo>
                  <a:lnTo>
                    <a:pt x="19" y="11"/>
                  </a:lnTo>
                  <a:lnTo>
                    <a:pt x="19" y="11"/>
                  </a:lnTo>
                  <a:lnTo>
                    <a:pt x="21" y="9"/>
                  </a:lnTo>
                  <a:lnTo>
                    <a:pt x="22" y="9"/>
                  </a:lnTo>
                  <a:lnTo>
                    <a:pt x="23" y="8"/>
                  </a:lnTo>
                  <a:lnTo>
                    <a:pt x="23" y="8"/>
                  </a:lnTo>
                  <a:lnTo>
                    <a:pt x="23" y="11"/>
                  </a:lnTo>
                  <a:lnTo>
                    <a:pt x="23" y="11"/>
                  </a:lnTo>
                  <a:lnTo>
                    <a:pt x="23" y="11"/>
                  </a:lnTo>
                  <a:lnTo>
                    <a:pt x="25" y="12"/>
                  </a:lnTo>
                  <a:lnTo>
                    <a:pt x="26" y="12"/>
                  </a:lnTo>
                  <a:lnTo>
                    <a:pt x="26" y="12"/>
                  </a:lnTo>
                  <a:lnTo>
                    <a:pt x="26" y="12"/>
                  </a:lnTo>
                  <a:lnTo>
                    <a:pt x="26" y="13"/>
                  </a:lnTo>
                  <a:lnTo>
                    <a:pt x="25" y="13"/>
                  </a:lnTo>
                  <a:lnTo>
                    <a:pt x="26" y="15"/>
                  </a:lnTo>
                  <a:lnTo>
                    <a:pt x="26" y="15"/>
                  </a:lnTo>
                  <a:lnTo>
                    <a:pt x="28" y="15"/>
                  </a:lnTo>
                  <a:lnTo>
                    <a:pt x="29" y="16"/>
                  </a:lnTo>
                  <a:lnTo>
                    <a:pt x="29" y="17"/>
                  </a:lnTo>
                  <a:lnTo>
                    <a:pt x="28" y="17"/>
                  </a:lnTo>
                  <a:close/>
                  <a:moveTo>
                    <a:pt x="7" y="34"/>
                  </a:moveTo>
                  <a:lnTo>
                    <a:pt x="6" y="34"/>
                  </a:lnTo>
                  <a:lnTo>
                    <a:pt x="4" y="34"/>
                  </a:lnTo>
                  <a:lnTo>
                    <a:pt x="3" y="34"/>
                  </a:lnTo>
                  <a:lnTo>
                    <a:pt x="0" y="34"/>
                  </a:lnTo>
                  <a:lnTo>
                    <a:pt x="0" y="34"/>
                  </a:lnTo>
                  <a:lnTo>
                    <a:pt x="0" y="35"/>
                  </a:lnTo>
                  <a:lnTo>
                    <a:pt x="0" y="35"/>
                  </a:lnTo>
                  <a:lnTo>
                    <a:pt x="0" y="35"/>
                  </a:lnTo>
                  <a:lnTo>
                    <a:pt x="2" y="35"/>
                  </a:lnTo>
                  <a:lnTo>
                    <a:pt x="2" y="35"/>
                  </a:lnTo>
                  <a:lnTo>
                    <a:pt x="3" y="35"/>
                  </a:lnTo>
                  <a:lnTo>
                    <a:pt x="3" y="35"/>
                  </a:lnTo>
                  <a:lnTo>
                    <a:pt x="4" y="35"/>
                  </a:lnTo>
                  <a:lnTo>
                    <a:pt x="4" y="36"/>
                  </a:lnTo>
                  <a:lnTo>
                    <a:pt x="6" y="36"/>
                  </a:lnTo>
                  <a:lnTo>
                    <a:pt x="6" y="36"/>
                  </a:lnTo>
                  <a:lnTo>
                    <a:pt x="7" y="35"/>
                  </a:lnTo>
                  <a:lnTo>
                    <a:pt x="9" y="35"/>
                  </a:lnTo>
                  <a:lnTo>
                    <a:pt x="10" y="34"/>
                  </a:lnTo>
                  <a:lnTo>
                    <a:pt x="10" y="34"/>
                  </a:lnTo>
                  <a:lnTo>
                    <a:pt x="9" y="34"/>
                  </a:lnTo>
                  <a:lnTo>
                    <a:pt x="7" y="34"/>
                  </a:lnTo>
                  <a:close/>
                  <a:moveTo>
                    <a:pt x="28" y="16"/>
                  </a:moveTo>
                  <a:lnTo>
                    <a:pt x="26" y="16"/>
                  </a:lnTo>
                  <a:lnTo>
                    <a:pt x="26" y="16"/>
                  </a:lnTo>
                  <a:lnTo>
                    <a:pt x="25" y="16"/>
                  </a:lnTo>
                  <a:lnTo>
                    <a:pt x="23" y="17"/>
                  </a:lnTo>
                  <a:lnTo>
                    <a:pt x="21" y="19"/>
                  </a:lnTo>
                  <a:lnTo>
                    <a:pt x="21" y="19"/>
                  </a:lnTo>
                  <a:lnTo>
                    <a:pt x="21" y="19"/>
                  </a:lnTo>
                  <a:lnTo>
                    <a:pt x="23" y="20"/>
                  </a:lnTo>
                  <a:lnTo>
                    <a:pt x="25" y="20"/>
                  </a:lnTo>
                  <a:lnTo>
                    <a:pt x="25" y="19"/>
                  </a:lnTo>
                  <a:lnTo>
                    <a:pt x="26" y="19"/>
                  </a:lnTo>
                  <a:lnTo>
                    <a:pt x="28" y="17"/>
                  </a:lnTo>
                  <a:lnTo>
                    <a:pt x="28" y="17"/>
                  </a:lnTo>
                  <a:lnTo>
                    <a:pt x="28" y="16"/>
                  </a:lnTo>
                  <a:lnTo>
                    <a:pt x="28" y="16"/>
                  </a:lnTo>
                  <a:lnTo>
                    <a:pt x="28" y="16"/>
                  </a:lnTo>
                  <a:close/>
                  <a:moveTo>
                    <a:pt x="4" y="30"/>
                  </a:moveTo>
                  <a:lnTo>
                    <a:pt x="6" y="28"/>
                  </a:lnTo>
                  <a:lnTo>
                    <a:pt x="7" y="30"/>
                  </a:lnTo>
                  <a:lnTo>
                    <a:pt x="9" y="30"/>
                  </a:lnTo>
                  <a:lnTo>
                    <a:pt x="9" y="30"/>
                  </a:lnTo>
                  <a:lnTo>
                    <a:pt x="7" y="30"/>
                  </a:lnTo>
                  <a:lnTo>
                    <a:pt x="7" y="28"/>
                  </a:lnTo>
                  <a:lnTo>
                    <a:pt x="4" y="28"/>
                  </a:lnTo>
                  <a:lnTo>
                    <a:pt x="4" y="28"/>
                  </a:lnTo>
                  <a:lnTo>
                    <a:pt x="4" y="28"/>
                  </a:lnTo>
                  <a:lnTo>
                    <a:pt x="4" y="3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97" name="Nepal">
              <a:extLst>
                <a:ext uri="{FF2B5EF4-FFF2-40B4-BE49-F238E27FC236}">
                  <a16:creationId xmlns:a16="http://schemas.microsoft.com/office/drawing/2014/main" id="{65AD9529-80E5-4361-BF9D-A989418B2052}"/>
                </a:ext>
              </a:extLst>
            </p:cNvPr>
            <p:cNvSpPr>
              <a:spLocks/>
            </p:cNvSpPr>
            <p:nvPr/>
          </p:nvSpPr>
          <p:spPr bwMode="auto">
            <a:xfrm>
              <a:off x="6836449" y="3310470"/>
              <a:ext cx="175039" cy="94251"/>
            </a:xfrm>
            <a:custGeom>
              <a:avLst/>
              <a:gdLst>
                <a:gd name="T0" fmla="*/ 89 w 91"/>
                <a:gd name="T1" fmla="*/ 40 h 49"/>
                <a:gd name="T2" fmla="*/ 91 w 91"/>
                <a:gd name="T3" fmla="*/ 33 h 49"/>
                <a:gd name="T4" fmla="*/ 89 w 91"/>
                <a:gd name="T5" fmla="*/ 30 h 49"/>
                <a:gd name="T6" fmla="*/ 85 w 91"/>
                <a:gd name="T7" fmla="*/ 31 h 49"/>
                <a:gd name="T8" fmla="*/ 80 w 91"/>
                <a:gd name="T9" fmla="*/ 31 h 49"/>
                <a:gd name="T10" fmla="*/ 76 w 91"/>
                <a:gd name="T11" fmla="*/ 29 h 49"/>
                <a:gd name="T12" fmla="*/ 73 w 91"/>
                <a:gd name="T13" fmla="*/ 27 h 49"/>
                <a:gd name="T14" fmla="*/ 70 w 91"/>
                <a:gd name="T15" fmla="*/ 30 h 49"/>
                <a:gd name="T16" fmla="*/ 68 w 91"/>
                <a:gd name="T17" fmla="*/ 29 h 49"/>
                <a:gd name="T18" fmla="*/ 66 w 91"/>
                <a:gd name="T19" fmla="*/ 30 h 49"/>
                <a:gd name="T20" fmla="*/ 64 w 91"/>
                <a:gd name="T21" fmla="*/ 26 h 49"/>
                <a:gd name="T22" fmla="*/ 57 w 91"/>
                <a:gd name="T23" fmla="*/ 25 h 49"/>
                <a:gd name="T24" fmla="*/ 57 w 91"/>
                <a:gd name="T25" fmla="*/ 22 h 49"/>
                <a:gd name="T26" fmla="*/ 53 w 91"/>
                <a:gd name="T27" fmla="*/ 22 h 49"/>
                <a:gd name="T28" fmla="*/ 50 w 91"/>
                <a:gd name="T29" fmla="*/ 19 h 49"/>
                <a:gd name="T30" fmla="*/ 46 w 91"/>
                <a:gd name="T31" fmla="*/ 16 h 49"/>
                <a:gd name="T32" fmla="*/ 43 w 91"/>
                <a:gd name="T33" fmla="*/ 14 h 49"/>
                <a:gd name="T34" fmla="*/ 38 w 91"/>
                <a:gd name="T35" fmla="*/ 12 h 49"/>
                <a:gd name="T36" fmla="*/ 32 w 91"/>
                <a:gd name="T37" fmla="*/ 10 h 49"/>
                <a:gd name="T38" fmla="*/ 24 w 91"/>
                <a:gd name="T39" fmla="*/ 4 h 49"/>
                <a:gd name="T40" fmla="*/ 22 w 91"/>
                <a:gd name="T41" fmla="*/ 0 h 49"/>
                <a:gd name="T42" fmla="*/ 13 w 91"/>
                <a:gd name="T43" fmla="*/ 3 h 49"/>
                <a:gd name="T44" fmla="*/ 11 w 91"/>
                <a:gd name="T45" fmla="*/ 3 h 49"/>
                <a:gd name="T46" fmla="*/ 8 w 91"/>
                <a:gd name="T47" fmla="*/ 3 h 49"/>
                <a:gd name="T48" fmla="*/ 4 w 91"/>
                <a:gd name="T49" fmla="*/ 8 h 49"/>
                <a:gd name="T50" fmla="*/ 1 w 91"/>
                <a:gd name="T51" fmla="*/ 14 h 49"/>
                <a:gd name="T52" fmla="*/ 0 w 91"/>
                <a:gd name="T53" fmla="*/ 18 h 49"/>
                <a:gd name="T54" fmla="*/ 2 w 91"/>
                <a:gd name="T55" fmla="*/ 21 h 49"/>
                <a:gd name="T56" fmla="*/ 5 w 91"/>
                <a:gd name="T57" fmla="*/ 21 h 49"/>
                <a:gd name="T58" fmla="*/ 8 w 91"/>
                <a:gd name="T59" fmla="*/ 22 h 49"/>
                <a:gd name="T60" fmla="*/ 12 w 91"/>
                <a:gd name="T61" fmla="*/ 26 h 49"/>
                <a:gd name="T62" fmla="*/ 17 w 91"/>
                <a:gd name="T63" fmla="*/ 29 h 49"/>
                <a:gd name="T64" fmla="*/ 22 w 91"/>
                <a:gd name="T65" fmla="*/ 30 h 49"/>
                <a:gd name="T66" fmla="*/ 24 w 91"/>
                <a:gd name="T67" fmla="*/ 31 h 49"/>
                <a:gd name="T68" fmla="*/ 30 w 91"/>
                <a:gd name="T69" fmla="*/ 34 h 49"/>
                <a:gd name="T70" fmla="*/ 35 w 91"/>
                <a:gd name="T71" fmla="*/ 37 h 49"/>
                <a:gd name="T72" fmla="*/ 38 w 91"/>
                <a:gd name="T73" fmla="*/ 36 h 49"/>
                <a:gd name="T74" fmla="*/ 43 w 91"/>
                <a:gd name="T75" fmla="*/ 36 h 49"/>
                <a:gd name="T76" fmla="*/ 50 w 91"/>
                <a:gd name="T77" fmla="*/ 37 h 49"/>
                <a:gd name="T78" fmla="*/ 51 w 91"/>
                <a:gd name="T79" fmla="*/ 40 h 49"/>
                <a:gd name="T80" fmla="*/ 57 w 91"/>
                <a:gd name="T81" fmla="*/ 42 h 49"/>
                <a:gd name="T82" fmla="*/ 58 w 91"/>
                <a:gd name="T83" fmla="*/ 44 h 49"/>
                <a:gd name="T84" fmla="*/ 62 w 91"/>
                <a:gd name="T85" fmla="*/ 44 h 49"/>
                <a:gd name="T86" fmla="*/ 64 w 91"/>
                <a:gd name="T87" fmla="*/ 45 h 49"/>
                <a:gd name="T88" fmla="*/ 68 w 91"/>
                <a:gd name="T89" fmla="*/ 46 h 49"/>
                <a:gd name="T90" fmla="*/ 73 w 91"/>
                <a:gd name="T91" fmla="*/ 48 h 49"/>
                <a:gd name="T92" fmla="*/ 79 w 91"/>
                <a:gd name="T93" fmla="*/ 46 h 49"/>
                <a:gd name="T94" fmla="*/ 83 w 91"/>
                <a:gd name="T95" fmla="*/ 48 h 49"/>
                <a:gd name="T96" fmla="*/ 88 w 91"/>
                <a:gd name="T97" fmla="*/ 48 h 49"/>
                <a:gd name="T98" fmla="*/ 91 w 91"/>
                <a:gd name="T99" fmla="*/ 4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1" h="49">
                  <a:moveTo>
                    <a:pt x="91" y="44"/>
                  </a:moveTo>
                  <a:lnTo>
                    <a:pt x="91" y="42"/>
                  </a:lnTo>
                  <a:lnTo>
                    <a:pt x="89" y="40"/>
                  </a:lnTo>
                  <a:lnTo>
                    <a:pt x="89" y="40"/>
                  </a:lnTo>
                  <a:lnTo>
                    <a:pt x="89" y="37"/>
                  </a:lnTo>
                  <a:lnTo>
                    <a:pt x="91" y="34"/>
                  </a:lnTo>
                  <a:lnTo>
                    <a:pt x="91" y="33"/>
                  </a:lnTo>
                  <a:lnTo>
                    <a:pt x="91" y="33"/>
                  </a:lnTo>
                  <a:lnTo>
                    <a:pt x="91" y="31"/>
                  </a:lnTo>
                  <a:lnTo>
                    <a:pt x="91" y="31"/>
                  </a:lnTo>
                  <a:lnTo>
                    <a:pt x="91" y="30"/>
                  </a:lnTo>
                  <a:lnTo>
                    <a:pt x="89" y="30"/>
                  </a:lnTo>
                  <a:lnTo>
                    <a:pt x="88" y="30"/>
                  </a:lnTo>
                  <a:lnTo>
                    <a:pt x="88" y="30"/>
                  </a:lnTo>
                  <a:lnTo>
                    <a:pt x="85" y="31"/>
                  </a:lnTo>
                  <a:lnTo>
                    <a:pt x="85" y="31"/>
                  </a:lnTo>
                  <a:lnTo>
                    <a:pt x="84" y="31"/>
                  </a:lnTo>
                  <a:lnTo>
                    <a:pt x="84" y="31"/>
                  </a:lnTo>
                  <a:lnTo>
                    <a:pt x="81" y="31"/>
                  </a:lnTo>
                  <a:lnTo>
                    <a:pt x="80" y="31"/>
                  </a:lnTo>
                  <a:lnTo>
                    <a:pt x="79" y="30"/>
                  </a:lnTo>
                  <a:lnTo>
                    <a:pt x="77" y="30"/>
                  </a:lnTo>
                  <a:lnTo>
                    <a:pt x="76" y="29"/>
                  </a:lnTo>
                  <a:lnTo>
                    <a:pt x="76" y="29"/>
                  </a:lnTo>
                  <a:lnTo>
                    <a:pt x="75" y="29"/>
                  </a:lnTo>
                  <a:lnTo>
                    <a:pt x="75" y="27"/>
                  </a:lnTo>
                  <a:lnTo>
                    <a:pt x="73" y="27"/>
                  </a:lnTo>
                  <a:lnTo>
                    <a:pt x="73" y="27"/>
                  </a:lnTo>
                  <a:lnTo>
                    <a:pt x="73" y="30"/>
                  </a:lnTo>
                  <a:lnTo>
                    <a:pt x="72" y="30"/>
                  </a:lnTo>
                  <a:lnTo>
                    <a:pt x="72" y="30"/>
                  </a:lnTo>
                  <a:lnTo>
                    <a:pt x="70" y="30"/>
                  </a:lnTo>
                  <a:lnTo>
                    <a:pt x="69" y="29"/>
                  </a:lnTo>
                  <a:lnTo>
                    <a:pt x="69" y="27"/>
                  </a:lnTo>
                  <a:lnTo>
                    <a:pt x="68" y="27"/>
                  </a:lnTo>
                  <a:lnTo>
                    <a:pt x="68" y="29"/>
                  </a:lnTo>
                  <a:lnTo>
                    <a:pt x="68" y="29"/>
                  </a:lnTo>
                  <a:lnTo>
                    <a:pt x="68" y="30"/>
                  </a:lnTo>
                  <a:lnTo>
                    <a:pt x="66" y="30"/>
                  </a:lnTo>
                  <a:lnTo>
                    <a:pt x="66" y="30"/>
                  </a:lnTo>
                  <a:lnTo>
                    <a:pt x="66" y="29"/>
                  </a:lnTo>
                  <a:lnTo>
                    <a:pt x="65" y="27"/>
                  </a:lnTo>
                  <a:lnTo>
                    <a:pt x="64" y="26"/>
                  </a:lnTo>
                  <a:lnTo>
                    <a:pt x="64" y="26"/>
                  </a:lnTo>
                  <a:lnTo>
                    <a:pt x="60" y="26"/>
                  </a:lnTo>
                  <a:lnTo>
                    <a:pt x="58" y="26"/>
                  </a:lnTo>
                  <a:lnTo>
                    <a:pt x="57" y="25"/>
                  </a:lnTo>
                  <a:lnTo>
                    <a:pt x="57" y="25"/>
                  </a:lnTo>
                  <a:lnTo>
                    <a:pt x="57" y="23"/>
                  </a:lnTo>
                  <a:lnTo>
                    <a:pt x="57" y="22"/>
                  </a:lnTo>
                  <a:lnTo>
                    <a:pt x="57" y="22"/>
                  </a:lnTo>
                  <a:lnTo>
                    <a:pt x="57" y="22"/>
                  </a:lnTo>
                  <a:lnTo>
                    <a:pt x="57" y="22"/>
                  </a:lnTo>
                  <a:lnTo>
                    <a:pt x="54" y="22"/>
                  </a:lnTo>
                  <a:lnTo>
                    <a:pt x="53" y="22"/>
                  </a:lnTo>
                  <a:lnTo>
                    <a:pt x="53" y="22"/>
                  </a:lnTo>
                  <a:lnTo>
                    <a:pt x="53" y="22"/>
                  </a:lnTo>
                  <a:lnTo>
                    <a:pt x="51" y="22"/>
                  </a:lnTo>
                  <a:lnTo>
                    <a:pt x="51" y="21"/>
                  </a:lnTo>
                  <a:lnTo>
                    <a:pt x="50" y="19"/>
                  </a:lnTo>
                  <a:lnTo>
                    <a:pt x="49" y="19"/>
                  </a:lnTo>
                  <a:lnTo>
                    <a:pt x="47" y="18"/>
                  </a:lnTo>
                  <a:lnTo>
                    <a:pt x="47" y="18"/>
                  </a:lnTo>
                  <a:lnTo>
                    <a:pt x="46" y="16"/>
                  </a:lnTo>
                  <a:lnTo>
                    <a:pt x="46" y="15"/>
                  </a:lnTo>
                  <a:lnTo>
                    <a:pt x="46" y="14"/>
                  </a:lnTo>
                  <a:lnTo>
                    <a:pt x="45" y="14"/>
                  </a:lnTo>
                  <a:lnTo>
                    <a:pt x="43" y="14"/>
                  </a:lnTo>
                  <a:lnTo>
                    <a:pt x="42" y="14"/>
                  </a:lnTo>
                  <a:lnTo>
                    <a:pt x="41" y="15"/>
                  </a:lnTo>
                  <a:lnTo>
                    <a:pt x="39" y="15"/>
                  </a:lnTo>
                  <a:lnTo>
                    <a:pt x="38" y="12"/>
                  </a:lnTo>
                  <a:lnTo>
                    <a:pt x="36" y="11"/>
                  </a:lnTo>
                  <a:lnTo>
                    <a:pt x="35" y="10"/>
                  </a:lnTo>
                  <a:lnTo>
                    <a:pt x="35" y="10"/>
                  </a:lnTo>
                  <a:lnTo>
                    <a:pt x="32" y="10"/>
                  </a:lnTo>
                  <a:lnTo>
                    <a:pt x="31" y="8"/>
                  </a:lnTo>
                  <a:lnTo>
                    <a:pt x="28" y="7"/>
                  </a:lnTo>
                  <a:lnTo>
                    <a:pt x="27" y="6"/>
                  </a:lnTo>
                  <a:lnTo>
                    <a:pt x="24" y="4"/>
                  </a:lnTo>
                  <a:lnTo>
                    <a:pt x="23" y="3"/>
                  </a:lnTo>
                  <a:lnTo>
                    <a:pt x="23" y="3"/>
                  </a:lnTo>
                  <a:lnTo>
                    <a:pt x="23" y="2"/>
                  </a:lnTo>
                  <a:lnTo>
                    <a:pt x="22" y="0"/>
                  </a:lnTo>
                  <a:lnTo>
                    <a:pt x="20" y="0"/>
                  </a:lnTo>
                  <a:lnTo>
                    <a:pt x="17" y="0"/>
                  </a:lnTo>
                  <a:lnTo>
                    <a:pt x="15" y="0"/>
                  </a:lnTo>
                  <a:lnTo>
                    <a:pt x="13" y="3"/>
                  </a:lnTo>
                  <a:lnTo>
                    <a:pt x="12" y="4"/>
                  </a:lnTo>
                  <a:lnTo>
                    <a:pt x="12" y="4"/>
                  </a:lnTo>
                  <a:lnTo>
                    <a:pt x="11" y="3"/>
                  </a:lnTo>
                  <a:lnTo>
                    <a:pt x="11" y="3"/>
                  </a:lnTo>
                  <a:lnTo>
                    <a:pt x="9" y="3"/>
                  </a:lnTo>
                  <a:lnTo>
                    <a:pt x="9" y="3"/>
                  </a:lnTo>
                  <a:lnTo>
                    <a:pt x="8" y="3"/>
                  </a:lnTo>
                  <a:lnTo>
                    <a:pt x="8" y="3"/>
                  </a:lnTo>
                  <a:lnTo>
                    <a:pt x="7" y="4"/>
                  </a:lnTo>
                  <a:lnTo>
                    <a:pt x="5" y="6"/>
                  </a:lnTo>
                  <a:lnTo>
                    <a:pt x="5" y="6"/>
                  </a:lnTo>
                  <a:lnTo>
                    <a:pt x="4" y="8"/>
                  </a:lnTo>
                  <a:lnTo>
                    <a:pt x="2" y="10"/>
                  </a:lnTo>
                  <a:lnTo>
                    <a:pt x="1" y="11"/>
                  </a:lnTo>
                  <a:lnTo>
                    <a:pt x="1" y="12"/>
                  </a:lnTo>
                  <a:lnTo>
                    <a:pt x="1" y="14"/>
                  </a:lnTo>
                  <a:lnTo>
                    <a:pt x="1" y="15"/>
                  </a:lnTo>
                  <a:lnTo>
                    <a:pt x="0" y="15"/>
                  </a:lnTo>
                  <a:lnTo>
                    <a:pt x="0" y="16"/>
                  </a:lnTo>
                  <a:lnTo>
                    <a:pt x="0" y="18"/>
                  </a:lnTo>
                  <a:lnTo>
                    <a:pt x="0" y="19"/>
                  </a:lnTo>
                  <a:lnTo>
                    <a:pt x="1" y="19"/>
                  </a:lnTo>
                  <a:lnTo>
                    <a:pt x="1" y="21"/>
                  </a:lnTo>
                  <a:lnTo>
                    <a:pt x="2" y="21"/>
                  </a:lnTo>
                  <a:lnTo>
                    <a:pt x="4" y="22"/>
                  </a:lnTo>
                  <a:lnTo>
                    <a:pt x="4" y="22"/>
                  </a:lnTo>
                  <a:lnTo>
                    <a:pt x="4" y="22"/>
                  </a:lnTo>
                  <a:lnTo>
                    <a:pt x="5" y="21"/>
                  </a:lnTo>
                  <a:lnTo>
                    <a:pt x="5" y="21"/>
                  </a:lnTo>
                  <a:lnTo>
                    <a:pt x="7" y="22"/>
                  </a:lnTo>
                  <a:lnTo>
                    <a:pt x="7" y="22"/>
                  </a:lnTo>
                  <a:lnTo>
                    <a:pt x="8" y="22"/>
                  </a:lnTo>
                  <a:lnTo>
                    <a:pt x="9" y="23"/>
                  </a:lnTo>
                  <a:lnTo>
                    <a:pt x="11" y="25"/>
                  </a:lnTo>
                  <a:lnTo>
                    <a:pt x="12" y="25"/>
                  </a:lnTo>
                  <a:lnTo>
                    <a:pt x="12" y="26"/>
                  </a:lnTo>
                  <a:lnTo>
                    <a:pt x="13" y="26"/>
                  </a:lnTo>
                  <a:lnTo>
                    <a:pt x="13" y="27"/>
                  </a:lnTo>
                  <a:lnTo>
                    <a:pt x="16" y="29"/>
                  </a:lnTo>
                  <a:lnTo>
                    <a:pt x="17" y="29"/>
                  </a:lnTo>
                  <a:lnTo>
                    <a:pt x="19" y="30"/>
                  </a:lnTo>
                  <a:lnTo>
                    <a:pt x="20" y="30"/>
                  </a:lnTo>
                  <a:lnTo>
                    <a:pt x="20" y="30"/>
                  </a:lnTo>
                  <a:lnTo>
                    <a:pt x="22" y="30"/>
                  </a:lnTo>
                  <a:lnTo>
                    <a:pt x="22" y="30"/>
                  </a:lnTo>
                  <a:lnTo>
                    <a:pt x="22" y="30"/>
                  </a:lnTo>
                  <a:lnTo>
                    <a:pt x="23" y="30"/>
                  </a:lnTo>
                  <a:lnTo>
                    <a:pt x="24" y="31"/>
                  </a:lnTo>
                  <a:lnTo>
                    <a:pt x="27" y="33"/>
                  </a:lnTo>
                  <a:lnTo>
                    <a:pt x="28" y="33"/>
                  </a:lnTo>
                  <a:lnTo>
                    <a:pt x="30" y="33"/>
                  </a:lnTo>
                  <a:lnTo>
                    <a:pt x="30" y="34"/>
                  </a:lnTo>
                  <a:lnTo>
                    <a:pt x="30" y="36"/>
                  </a:lnTo>
                  <a:lnTo>
                    <a:pt x="32" y="36"/>
                  </a:lnTo>
                  <a:lnTo>
                    <a:pt x="34" y="36"/>
                  </a:lnTo>
                  <a:lnTo>
                    <a:pt x="35" y="37"/>
                  </a:lnTo>
                  <a:lnTo>
                    <a:pt x="36" y="37"/>
                  </a:lnTo>
                  <a:lnTo>
                    <a:pt x="36" y="37"/>
                  </a:lnTo>
                  <a:lnTo>
                    <a:pt x="38" y="36"/>
                  </a:lnTo>
                  <a:lnTo>
                    <a:pt x="38" y="36"/>
                  </a:lnTo>
                  <a:lnTo>
                    <a:pt x="39" y="36"/>
                  </a:lnTo>
                  <a:lnTo>
                    <a:pt x="42" y="37"/>
                  </a:lnTo>
                  <a:lnTo>
                    <a:pt x="42" y="37"/>
                  </a:lnTo>
                  <a:lnTo>
                    <a:pt x="43" y="36"/>
                  </a:lnTo>
                  <a:lnTo>
                    <a:pt x="45" y="36"/>
                  </a:lnTo>
                  <a:lnTo>
                    <a:pt x="45" y="36"/>
                  </a:lnTo>
                  <a:lnTo>
                    <a:pt x="47" y="36"/>
                  </a:lnTo>
                  <a:lnTo>
                    <a:pt x="50" y="37"/>
                  </a:lnTo>
                  <a:lnTo>
                    <a:pt x="51" y="38"/>
                  </a:lnTo>
                  <a:lnTo>
                    <a:pt x="51" y="38"/>
                  </a:lnTo>
                  <a:lnTo>
                    <a:pt x="51" y="38"/>
                  </a:lnTo>
                  <a:lnTo>
                    <a:pt x="51" y="40"/>
                  </a:lnTo>
                  <a:lnTo>
                    <a:pt x="51" y="41"/>
                  </a:lnTo>
                  <a:lnTo>
                    <a:pt x="54" y="42"/>
                  </a:lnTo>
                  <a:lnTo>
                    <a:pt x="55" y="42"/>
                  </a:lnTo>
                  <a:lnTo>
                    <a:pt x="57" y="42"/>
                  </a:lnTo>
                  <a:lnTo>
                    <a:pt x="57" y="42"/>
                  </a:lnTo>
                  <a:lnTo>
                    <a:pt x="57" y="44"/>
                  </a:lnTo>
                  <a:lnTo>
                    <a:pt x="57" y="44"/>
                  </a:lnTo>
                  <a:lnTo>
                    <a:pt x="58" y="44"/>
                  </a:lnTo>
                  <a:lnTo>
                    <a:pt x="58" y="44"/>
                  </a:lnTo>
                  <a:lnTo>
                    <a:pt x="58" y="45"/>
                  </a:lnTo>
                  <a:lnTo>
                    <a:pt x="61" y="44"/>
                  </a:lnTo>
                  <a:lnTo>
                    <a:pt x="62" y="44"/>
                  </a:lnTo>
                  <a:lnTo>
                    <a:pt x="62" y="44"/>
                  </a:lnTo>
                  <a:lnTo>
                    <a:pt x="64" y="44"/>
                  </a:lnTo>
                  <a:lnTo>
                    <a:pt x="64" y="45"/>
                  </a:lnTo>
                  <a:lnTo>
                    <a:pt x="64" y="45"/>
                  </a:lnTo>
                  <a:lnTo>
                    <a:pt x="65" y="46"/>
                  </a:lnTo>
                  <a:lnTo>
                    <a:pt x="65" y="46"/>
                  </a:lnTo>
                  <a:lnTo>
                    <a:pt x="66" y="45"/>
                  </a:lnTo>
                  <a:lnTo>
                    <a:pt x="68" y="46"/>
                  </a:lnTo>
                  <a:lnTo>
                    <a:pt x="69" y="46"/>
                  </a:lnTo>
                  <a:lnTo>
                    <a:pt x="70" y="46"/>
                  </a:lnTo>
                  <a:lnTo>
                    <a:pt x="72" y="46"/>
                  </a:lnTo>
                  <a:lnTo>
                    <a:pt x="73" y="48"/>
                  </a:lnTo>
                  <a:lnTo>
                    <a:pt x="75" y="48"/>
                  </a:lnTo>
                  <a:lnTo>
                    <a:pt x="76" y="48"/>
                  </a:lnTo>
                  <a:lnTo>
                    <a:pt x="79" y="46"/>
                  </a:lnTo>
                  <a:lnTo>
                    <a:pt x="79" y="46"/>
                  </a:lnTo>
                  <a:lnTo>
                    <a:pt x="79" y="48"/>
                  </a:lnTo>
                  <a:lnTo>
                    <a:pt x="80" y="49"/>
                  </a:lnTo>
                  <a:lnTo>
                    <a:pt x="81" y="49"/>
                  </a:lnTo>
                  <a:lnTo>
                    <a:pt x="83" y="48"/>
                  </a:lnTo>
                  <a:lnTo>
                    <a:pt x="84" y="48"/>
                  </a:lnTo>
                  <a:lnTo>
                    <a:pt x="85" y="49"/>
                  </a:lnTo>
                  <a:lnTo>
                    <a:pt x="87" y="48"/>
                  </a:lnTo>
                  <a:lnTo>
                    <a:pt x="88" y="48"/>
                  </a:lnTo>
                  <a:lnTo>
                    <a:pt x="89" y="49"/>
                  </a:lnTo>
                  <a:lnTo>
                    <a:pt x="89" y="49"/>
                  </a:lnTo>
                  <a:lnTo>
                    <a:pt x="89" y="48"/>
                  </a:lnTo>
                  <a:lnTo>
                    <a:pt x="91" y="46"/>
                  </a:lnTo>
                  <a:lnTo>
                    <a:pt x="91" y="45"/>
                  </a:lnTo>
                  <a:lnTo>
                    <a:pt x="91" y="44"/>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98" name="Nauru">
              <a:extLst>
                <a:ext uri="{FF2B5EF4-FFF2-40B4-BE49-F238E27FC236}">
                  <a16:creationId xmlns:a16="http://schemas.microsoft.com/office/drawing/2014/main" id="{8221B54F-F7B5-4C38-A809-68A51E2CDCD4}"/>
                </a:ext>
              </a:extLst>
            </p:cNvPr>
            <p:cNvSpPr>
              <a:spLocks/>
            </p:cNvSpPr>
            <p:nvPr/>
          </p:nvSpPr>
          <p:spPr bwMode="auto">
            <a:xfrm>
              <a:off x="8729171" y="3999083"/>
              <a:ext cx="0" cy="1923"/>
            </a:xfrm>
            <a:custGeom>
              <a:avLst/>
              <a:gdLst>
                <a:gd name="T0" fmla="*/ 0 h 1"/>
                <a:gd name="T1" fmla="*/ 0 h 1"/>
                <a:gd name="T2" fmla="*/ 0 h 1"/>
                <a:gd name="T3" fmla="*/ 1 h 1"/>
                <a:gd name="T4" fmla="*/ 1 h 1"/>
                <a:gd name="T5" fmla="*/ 1 h 1"/>
                <a:gd name="T6" fmla="*/ 1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lnTo>
                    <a:pt x="0" y="0"/>
                  </a:lnTo>
                  <a:lnTo>
                    <a:pt x="0" y="0"/>
                  </a:lnTo>
                  <a:lnTo>
                    <a:pt x="0" y="1"/>
                  </a:lnTo>
                  <a:lnTo>
                    <a:pt x="0" y="1"/>
                  </a:lnTo>
                  <a:lnTo>
                    <a:pt x="0" y="1"/>
                  </a:lnTo>
                  <a:lnTo>
                    <a:pt x="0" y="1"/>
                  </a:lnTo>
                  <a:lnTo>
                    <a:pt x="0"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99" name="Nambia">
              <a:extLst>
                <a:ext uri="{FF2B5EF4-FFF2-40B4-BE49-F238E27FC236}">
                  <a16:creationId xmlns:a16="http://schemas.microsoft.com/office/drawing/2014/main" id="{9F356C05-72DA-426B-A296-1BA4930FB009}"/>
                </a:ext>
              </a:extLst>
            </p:cNvPr>
            <p:cNvSpPr>
              <a:spLocks/>
            </p:cNvSpPr>
            <p:nvPr/>
          </p:nvSpPr>
          <p:spPr bwMode="auto">
            <a:xfrm>
              <a:off x="5345737" y="4360701"/>
              <a:ext cx="296219" cy="275060"/>
            </a:xfrm>
            <a:custGeom>
              <a:avLst/>
              <a:gdLst>
                <a:gd name="T0" fmla="*/ 148 w 154"/>
                <a:gd name="T1" fmla="*/ 7 h 143"/>
                <a:gd name="T2" fmla="*/ 137 w 154"/>
                <a:gd name="T3" fmla="*/ 7 h 143"/>
                <a:gd name="T4" fmla="*/ 124 w 154"/>
                <a:gd name="T5" fmla="*/ 9 h 143"/>
                <a:gd name="T6" fmla="*/ 110 w 154"/>
                <a:gd name="T7" fmla="*/ 12 h 143"/>
                <a:gd name="T8" fmla="*/ 105 w 154"/>
                <a:gd name="T9" fmla="*/ 12 h 143"/>
                <a:gd name="T10" fmla="*/ 99 w 154"/>
                <a:gd name="T11" fmla="*/ 11 h 143"/>
                <a:gd name="T12" fmla="*/ 87 w 154"/>
                <a:gd name="T13" fmla="*/ 9 h 143"/>
                <a:gd name="T14" fmla="*/ 82 w 154"/>
                <a:gd name="T15" fmla="*/ 9 h 143"/>
                <a:gd name="T16" fmla="*/ 78 w 154"/>
                <a:gd name="T17" fmla="*/ 5 h 143"/>
                <a:gd name="T18" fmla="*/ 69 w 154"/>
                <a:gd name="T19" fmla="*/ 5 h 143"/>
                <a:gd name="T20" fmla="*/ 54 w 154"/>
                <a:gd name="T21" fmla="*/ 5 h 143"/>
                <a:gd name="T22" fmla="*/ 38 w 154"/>
                <a:gd name="T23" fmla="*/ 5 h 143"/>
                <a:gd name="T24" fmla="*/ 27 w 154"/>
                <a:gd name="T25" fmla="*/ 5 h 143"/>
                <a:gd name="T26" fmla="*/ 25 w 154"/>
                <a:gd name="T27" fmla="*/ 4 h 143"/>
                <a:gd name="T28" fmla="*/ 19 w 154"/>
                <a:gd name="T29" fmla="*/ 0 h 143"/>
                <a:gd name="T30" fmla="*/ 15 w 154"/>
                <a:gd name="T31" fmla="*/ 1 h 143"/>
                <a:gd name="T32" fmla="*/ 10 w 154"/>
                <a:gd name="T33" fmla="*/ 3 h 143"/>
                <a:gd name="T34" fmla="*/ 6 w 154"/>
                <a:gd name="T35" fmla="*/ 3 h 143"/>
                <a:gd name="T36" fmla="*/ 0 w 154"/>
                <a:gd name="T37" fmla="*/ 5 h 143"/>
                <a:gd name="T38" fmla="*/ 4 w 154"/>
                <a:gd name="T39" fmla="*/ 17 h 143"/>
                <a:gd name="T40" fmla="*/ 15 w 154"/>
                <a:gd name="T41" fmla="*/ 35 h 143"/>
                <a:gd name="T42" fmla="*/ 25 w 154"/>
                <a:gd name="T43" fmla="*/ 53 h 143"/>
                <a:gd name="T44" fmla="*/ 31 w 154"/>
                <a:gd name="T45" fmla="*/ 64 h 143"/>
                <a:gd name="T46" fmla="*/ 31 w 154"/>
                <a:gd name="T47" fmla="*/ 69 h 143"/>
                <a:gd name="T48" fmla="*/ 31 w 154"/>
                <a:gd name="T49" fmla="*/ 75 h 143"/>
                <a:gd name="T50" fmla="*/ 33 w 154"/>
                <a:gd name="T51" fmla="*/ 86 h 143"/>
                <a:gd name="T52" fmla="*/ 35 w 154"/>
                <a:gd name="T53" fmla="*/ 98 h 143"/>
                <a:gd name="T54" fmla="*/ 37 w 154"/>
                <a:gd name="T55" fmla="*/ 106 h 143"/>
                <a:gd name="T56" fmla="*/ 40 w 154"/>
                <a:gd name="T57" fmla="*/ 114 h 143"/>
                <a:gd name="T58" fmla="*/ 41 w 154"/>
                <a:gd name="T59" fmla="*/ 122 h 143"/>
                <a:gd name="T60" fmla="*/ 49 w 154"/>
                <a:gd name="T61" fmla="*/ 133 h 143"/>
                <a:gd name="T62" fmla="*/ 56 w 154"/>
                <a:gd name="T63" fmla="*/ 137 h 143"/>
                <a:gd name="T64" fmla="*/ 59 w 154"/>
                <a:gd name="T65" fmla="*/ 136 h 143"/>
                <a:gd name="T66" fmla="*/ 59 w 154"/>
                <a:gd name="T67" fmla="*/ 133 h 143"/>
                <a:gd name="T68" fmla="*/ 63 w 154"/>
                <a:gd name="T69" fmla="*/ 133 h 143"/>
                <a:gd name="T70" fmla="*/ 64 w 154"/>
                <a:gd name="T71" fmla="*/ 134 h 143"/>
                <a:gd name="T72" fmla="*/ 64 w 154"/>
                <a:gd name="T73" fmla="*/ 137 h 143"/>
                <a:gd name="T74" fmla="*/ 67 w 154"/>
                <a:gd name="T75" fmla="*/ 140 h 143"/>
                <a:gd name="T76" fmla="*/ 74 w 154"/>
                <a:gd name="T77" fmla="*/ 141 h 143"/>
                <a:gd name="T78" fmla="*/ 83 w 154"/>
                <a:gd name="T79" fmla="*/ 143 h 143"/>
                <a:gd name="T80" fmla="*/ 86 w 154"/>
                <a:gd name="T81" fmla="*/ 140 h 143"/>
                <a:gd name="T82" fmla="*/ 90 w 154"/>
                <a:gd name="T83" fmla="*/ 139 h 143"/>
                <a:gd name="T84" fmla="*/ 94 w 154"/>
                <a:gd name="T85" fmla="*/ 134 h 143"/>
                <a:gd name="T86" fmla="*/ 94 w 154"/>
                <a:gd name="T87" fmla="*/ 113 h 143"/>
                <a:gd name="T88" fmla="*/ 94 w 154"/>
                <a:gd name="T89" fmla="*/ 92 h 143"/>
                <a:gd name="T90" fmla="*/ 94 w 154"/>
                <a:gd name="T91" fmla="*/ 83 h 143"/>
                <a:gd name="T92" fmla="*/ 94 w 154"/>
                <a:gd name="T93" fmla="*/ 69 h 143"/>
                <a:gd name="T94" fmla="*/ 97 w 154"/>
                <a:gd name="T95" fmla="*/ 58 h 143"/>
                <a:gd name="T96" fmla="*/ 106 w 154"/>
                <a:gd name="T97" fmla="*/ 58 h 143"/>
                <a:gd name="T98" fmla="*/ 106 w 154"/>
                <a:gd name="T99" fmla="*/ 42 h 143"/>
                <a:gd name="T100" fmla="*/ 105 w 154"/>
                <a:gd name="T101" fmla="*/ 23 h 143"/>
                <a:gd name="T102" fmla="*/ 112 w 154"/>
                <a:gd name="T103" fmla="*/ 15 h 143"/>
                <a:gd name="T104" fmla="*/ 129 w 154"/>
                <a:gd name="T105" fmla="*/ 12 h 143"/>
                <a:gd name="T106" fmla="*/ 133 w 154"/>
                <a:gd name="T107" fmla="*/ 15 h 143"/>
                <a:gd name="T108" fmla="*/ 136 w 154"/>
                <a:gd name="T109" fmla="*/ 17 h 143"/>
                <a:gd name="T110" fmla="*/ 140 w 154"/>
                <a:gd name="T111" fmla="*/ 13 h 143"/>
                <a:gd name="T112" fmla="*/ 144 w 154"/>
                <a:gd name="T113" fmla="*/ 12 h 143"/>
                <a:gd name="T114" fmla="*/ 150 w 154"/>
                <a:gd name="T115" fmla="*/ 9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4" h="143">
                  <a:moveTo>
                    <a:pt x="152" y="8"/>
                  </a:moveTo>
                  <a:lnTo>
                    <a:pt x="151" y="7"/>
                  </a:lnTo>
                  <a:lnTo>
                    <a:pt x="150" y="7"/>
                  </a:lnTo>
                  <a:lnTo>
                    <a:pt x="148" y="7"/>
                  </a:lnTo>
                  <a:lnTo>
                    <a:pt x="143" y="7"/>
                  </a:lnTo>
                  <a:lnTo>
                    <a:pt x="143" y="7"/>
                  </a:lnTo>
                  <a:lnTo>
                    <a:pt x="140" y="7"/>
                  </a:lnTo>
                  <a:lnTo>
                    <a:pt x="137" y="7"/>
                  </a:lnTo>
                  <a:lnTo>
                    <a:pt x="135" y="8"/>
                  </a:lnTo>
                  <a:lnTo>
                    <a:pt x="133" y="8"/>
                  </a:lnTo>
                  <a:lnTo>
                    <a:pt x="129" y="8"/>
                  </a:lnTo>
                  <a:lnTo>
                    <a:pt x="124" y="9"/>
                  </a:lnTo>
                  <a:lnTo>
                    <a:pt x="121" y="11"/>
                  </a:lnTo>
                  <a:lnTo>
                    <a:pt x="117" y="11"/>
                  </a:lnTo>
                  <a:lnTo>
                    <a:pt x="114" y="12"/>
                  </a:lnTo>
                  <a:lnTo>
                    <a:pt x="110" y="12"/>
                  </a:lnTo>
                  <a:lnTo>
                    <a:pt x="110" y="12"/>
                  </a:lnTo>
                  <a:lnTo>
                    <a:pt x="109" y="12"/>
                  </a:lnTo>
                  <a:lnTo>
                    <a:pt x="107" y="12"/>
                  </a:lnTo>
                  <a:lnTo>
                    <a:pt x="105" y="12"/>
                  </a:lnTo>
                  <a:lnTo>
                    <a:pt x="103" y="12"/>
                  </a:lnTo>
                  <a:lnTo>
                    <a:pt x="102" y="12"/>
                  </a:lnTo>
                  <a:lnTo>
                    <a:pt x="101" y="12"/>
                  </a:lnTo>
                  <a:lnTo>
                    <a:pt x="99" y="11"/>
                  </a:lnTo>
                  <a:lnTo>
                    <a:pt x="97" y="11"/>
                  </a:lnTo>
                  <a:lnTo>
                    <a:pt x="94" y="11"/>
                  </a:lnTo>
                  <a:lnTo>
                    <a:pt x="90" y="11"/>
                  </a:lnTo>
                  <a:lnTo>
                    <a:pt x="87" y="9"/>
                  </a:lnTo>
                  <a:lnTo>
                    <a:pt x="86" y="9"/>
                  </a:lnTo>
                  <a:lnTo>
                    <a:pt x="84" y="9"/>
                  </a:lnTo>
                  <a:lnTo>
                    <a:pt x="83" y="9"/>
                  </a:lnTo>
                  <a:lnTo>
                    <a:pt x="82" y="9"/>
                  </a:lnTo>
                  <a:lnTo>
                    <a:pt x="80" y="8"/>
                  </a:lnTo>
                  <a:lnTo>
                    <a:pt x="79" y="7"/>
                  </a:lnTo>
                  <a:lnTo>
                    <a:pt x="78" y="5"/>
                  </a:lnTo>
                  <a:lnTo>
                    <a:pt x="78" y="5"/>
                  </a:lnTo>
                  <a:lnTo>
                    <a:pt x="76" y="5"/>
                  </a:lnTo>
                  <a:lnTo>
                    <a:pt x="76" y="5"/>
                  </a:lnTo>
                  <a:lnTo>
                    <a:pt x="74" y="5"/>
                  </a:lnTo>
                  <a:lnTo>
                    <a:pt x="69" y="5"/>
                  </a:lnTo>
                  <a:lnTo>
                    <a:pt x="68" y="5"/>
                  </a:lnTo>
                  <a:lnTo>
                    <a:pt x="64" y="5"/>
                  </a:lnTo>
                  <a:lnTo>
                    <a:pt x="60" y="5"/>
                  </a:lnTo>
                  <a:lnTo>
                    <a:pt x="54" y="5"/>
                  </a:lnTo>
                  <a:lnTo>
                    <a:pt x="50" y="5"/>
                  </a:lnTo>
                  <a:lnTo>
                    <a:pt x="46" y="5"/>
                  </a:lnTo>
                  <a:lnTo>
                    <a:pt x="42" y="5"/>
                  </a:lnTo>
                  <a:lnTo>
                    <a:pt x="38" y="5"/>
                  </a:lnTo>
                  <a:lnTo>
                    <a:pt x="34" y="5"/>
                  </a:lnTo>
                  <a:lnTo>
                    <a:pt x="31" y="5"/>
                  </a:lnTo>
                  <a:lnTo>
                    <a:pt x="29" y="5"/>
                  </a:lnTo>
                  <a:lnTo>
                    <a:pt x="27" y="5"/>
                  </a:lnTo>
                  <a:lnTo>
                    <a:pt x="26" y="5"/>
                  </a:lnTo>
                  <a:lnTo>
                    <a:pt x="26" y="5"/>
                  </a:lnTo>
                  <a:lnTo>
                    <a:pt x="26" y="4"/>
                  </a:lnTo>
                  <a:lnTo>
                    <a:pt x="25" y="4"/>
                  </a:lnTo>
                  <a:lnTo>
                    <a:pt x="23" y="3"/>
                  </a:lnTo>
                  <a:lnTo>
                    <a:pt x="22" y="3"/>
                  </a:lnTo>
                  <a:lnTo>
                    <a:pt x="21" y="1"/>
                  </a:lnTo>
                  <a:lnTo>
                    <a:pt x="19" y="0"/>
                  </a:lnTo>
                  <a:lnTo>
                    <a:pt x="18" y="0"/>
                  </a:lnTo>
                  <a:lnTo>
                    <a:pt x="18" y="0"/>
                  </a:lnTo>
                  <a:lnTo>
                    <a:pt x="16" y="0"/>
                  </a:lnTo>
                  <a:lnTo>
                    <a:pt x="15" y="1"/>
                  </a:lnTo>
                  <a:lnTo>
                    <a:pt x="14" y="1"/>
                  </a:lnTo>
                  <a:lnTo>
                    <a:pt x="12" y="1"/>
                  </a:lnTo>
                  <a:lnTo>
                    <a:pt x="11" y="3"/>
                  </a:lnTo>
                  <a:lnTo>
                    <a:pt x="10" y="3"/>
                  </a:lnTo>
                  <a:lnTo>
                    <a:pt x="8" y="3"/>
                  </a:lnTo>
                  <a:lnTo>
                    <a:pt x="7" y="3"/>
                  </a:lnTo>
                  <a:lnTo>
                    <a:pt x="6" y="3"/>
                  </a:lnTo>
                  <a:lnTo>
                    <a:pt x="6" y="3"/>
                  </a:lnTo>
                  <a:lnTo>
                    <a:pt x="4" y="3"/>
                  </a:lnTo>
                  <a:lnTo>
                    <a:pt x="3" y="3"/>
                  </a:lnTo>
                  <a:lnTo>
                    <a:pt x="1" y="4"/>
                  </a:lnTo>
                  <a:lnTo>
                    <a:pt x="0" y="5"/>
                  </a:lnTo>
                  <a:lnTo>
                    <a:pt x="0" y="9"/>
                  </a:lnTo>
                  <a:lnTo>
                    <a:pt x="1" y="12"/>
                  </a:lnTo>
                  <a:lnTo>
                    <a:pt x="3" y="15"/>
                  </a:lnTo>
                  <a:lnTo>
                    <a:pt x="4" y="17"/>
                  </a:lnTo>
                  <a:lnTo>
                    <a:pt x="4" y="19"/>
                  </a:lnTo>
                  <a:lnTo>
                    <a:pt x="7" y="20"/>
                  </a:lnTo>
                  <a:lnTo>
                    <a:pt x="10" y="23"/>
                  </a:lnTo>
                  <a:lnTo>
                    <a:pt x="15" y="35"/>
                  </a:lnTo>
                  <a:lnTo>
                    <a:pt x="16" y="38"/>
                  </a:lnTo>
                  <a:lnTo>
                    <a:pt x="18" y="42"/>
                  </a:lnTo>
                  <a:lnTo>
                    <a:pt x="21" y="46"/>
                  </a:lnTo>
                  <a:lnTo>
                    <a:pt x="25" y="53"/>
                  </a:lnTo>
                  <a:lnTo>
                    <a:pt x="25" y="54"/>
                  </a:lnTo>
                  <a:lnTo>
                    <a:pt x="26" y="56"/>
                  </a:lnTo>
                  <a:lnTo>
                    <a:pt x="30" y="61"/>
                  </a:lnTo>
                  <a:lnTo>
                    <a:pt x="31" y="64"/>
                  </a:lnTo>
                  <a:lnTo>
                    <a:pt x="33" y="68"/>
                  </a:lnTo>
                  <a:lnTo>
                    <a:pt x="33" y="68"/>
                  </a:lnTo>
                  <a:lnTo>
                    <a:pt x="31" y="69"/>
                  </a:lnTo>
                  <a:lnTo>
                    <a:pt x="31" y="69"/>
                  </a:lnTo>
                  <a:lnTo>
                    <a:pt x="31" y="69"/>
                  </a:lnTo>
                  <a:lnTo>
                    <a:pt x="31" y="71"/>
                  </a:lnTo>
                  <a:lnTo>
                    <a:pt x="31" y="72"/>
                  </a:lnTo>
                  <a:lnTo>
                    <a:pt x="31" y="75"/>
                  </a:lnTo>
                  <a:lnTo>
                    <a:pt x="31" y="76"/>
                  </a:lnTo>
                  <a:lnTo>
                    <a:pt x="31" y="79"/>
                  </a:lnTo>
                  <a:lnTo>
                    <a:pt x="31" y="83"/>
                  </a:lnTo>
                  <a:lnTo>
                    <a:pt x="33" y="86"/>
                  </a:lnTo>
                  <a:lnTo>
                    <a:pt x="34" y="90"/>
                  </a:lnTo>
                  <a:lnTo>
                    <a:pt x="35" y="92"/>
                  </a:lnTo>
                  <a:lnTo>
                    <a:pt x="35" y="95"/>
                  </a:lnTo>
                  <a:lnTo>
                    <a:pt x="35" y="98"/>
                  </a:lnTo>
                  <a:lnTo>
                    <a:pt x="35" y="99"/>
                  </a:lnTo>
                  <a:lnTo>
                    <a:pt x="37" y="100"/>
                  </a:lnTo>
                  <a:lnTo>
                    <a:pt x="35" y="103"/>
                  </a:lnTo>
                  <a:lnTo>
                    <a:pt x="37" y="106"/>
                  </a:lnTo>
                  <a:lnTo>
                    <a:pt x="37" y="110"/>
                  </a:lnTo>
                  <a:lnTo>
                    <a:pt x="38" y="111"/>
                  </a:lnTo>
                  <a:lnTo>
                    <a:pt x="40" y="113"/>
                  </a:lnTo>
                  <a:lnTo>
                    <a:pt x="40" y="114"/>
                  </a:lnTo>
                  <a:lnTo>
                    <a:pt x="40" y="114"/>
                  </a:lnTo>
                  <a:lnTo>
                    <a:pt x="40" y="117"/>
                  </a:lnTo>
                  <a:lnTo>
                    <a:pt x="40" y="118"/>
                  </a:lnTo>
                  <a:lnTo>
                    <a:pt x="41" y="122"/>
                  </a:lnTo>
                  <a:lnTo>
                    <a:pt x="42" y="124"/>
                  </a:lnTo>
                  <a:lnTo>
                    <a:pt x="46" y="130"/>
                  </a:lnTo>
                  <a:lnTo>
                    <a:pt x="48" y="133"/>
                  </a:lnTo>
                  <a:lnTo>
                    <a:pt x="49" y="133"/>
                  </a:lnTo>
                  <a:lnTo>
                    <a:pt x="53" y="137"/>
                  </a:lnTo>
                  <a:lnTo>
                    <a:pt x="54" y="139"/>
                  </a:lnTo>
                  <a:lnTo>
                    <a:pt x="54" y="139"/>
                  </a:lnTo>
                  <a:lnTo>
                    <a:pt x="56" y="137"/>
                  </a:lnTo>
                  <a:lnTo>
                    <a:pt x="57" y="137"/>
                  </a:lnTo>
                  <a:lnTo>
                    <a:pt x="57" y="137"/>
                  </a:lnTo>
                  <a:lnTo>
                    <a:pt x="57" y="136"/>
                  </a:lnTo>
                  <a:lnTo>
                    <a:pt x="59" y="136"/>
                  </a:lnTo>
                  <a:lnTo>
                    <a:pt x="59" y="134"/>
                  </a:lnTo>
                  <a:lnTo>
                    <a:pt x="59" y="134"/>
                  </a:lnTo>
                  <a:lnTo>
                    <a:pt x="59" y="133"/>
                  </a:lnTo>
                  <a:lnTo>
                    <a:pt x="59" y="133"/>
                  </a:lnTo>
                  <a:lnTo>
                    <a:pt x="60" y="132"/>
                  </a:lnTo>
                  <a:lnTo>
                    <a:pt x="61" y="132"/>
                  </a:lnTo>
                  <a:lnTo>
                    <a:pt x="63" y="132"/>
                  </a:lnTo>
                  <a:lnTo>
                    <a:pt x="63" y="133"/>
                  </a:lnTo>
                  <a:lnTo>
                    <a:pt x="63" y="133"/>
                  </a:lnTo>
                  <a:lnTo>
                    <a:pt x="63" y="133"/>
                  </a:lnTo>
                  <a:lnTo>
                    <a:pt x="64" y="133"/>
                  </a:lnTo>
                  <a:lnTo>
                    <a:pt x="64" y="134"/>
                  </a:lnTo>
                  <a:lnTo>
                    <a:pt x="65" y="136"/>
                  </a:lnTo>
                  <a:lnTo>
                    <a:pt x="65" y="136"/>
                  </a:lnTo>
                  <a:lnTo>
                    <a:pt x="64" y="136"/>
                  </a:lnTo>
                  <a:lnTo>
                    <a:pt x="64" y="137"/>
                  </a:lnTo>
                  <a:lnTo>
                    <a:pt x="65" y="137"/>
                  </a:lnTo>
                  <a:lnTo>
                    <a:pt x="65" y="139"/>
                  </a:lnTo>
                  <a:lnTo>
                    <a:pt x="65" y="140"/>
                  </a:lnTo>
                  <a:lnTo>
                    <a:pt x="67" y="140"/>
                  </a:lnTo>
                  <a:lnTo>
                    <a:pt x="68" y="140"/>
                  </a:lnTo>
                  <a:lnTo>
                    <a:pt x="69" y="140"/>
                  </a:lnTo>
                  <a:lnTo>
                    <a:pt x="71" y="141"/>
                  </a:lnTo>
                  <a:lnTo>
                    <a:pt x="74" y="141"/>
                  </a:lnTo>
                  <a:lnTo>
                    <a:pt x="75" y="141"/>
                  </a:lnTo>
                  <a:lnTo>
                    <a:pt x="79" y="141"/>
                  </a:lnTo>
                  <a:lnTo>
                    <a:pt x="82" y="141"/>
                  </a:lnTo>
                  <a:lnTo>
                    <a:pt x="83" y="143"/>
                  </a:lnTo>
                  <a:lnTo>
                    <a:pt x="84" y="143"/>
                  </a:lnTo>
                  <a:lnTo>
                    <a:pt x="86" y="143"/>
                  </a:lnTo>
                  <a:lnTo>
                    <a:pt x="86" y="141"/>
                  </a:lnTo>
                  <a:lnTo>
                    <a:pt x="86" y="140"/>
                  </a:lnTo>
                  <a:lnTo>
                    <a:pt x="87" y="140"/>
                  </a:lnTo>
                  <a:lnTo>
                    <a:pt x="87" y="140"/>
                  </a:lnTo>
                  <a:lnTo>
                    <a:pt x="88" y="139"/>
                  </a:lnTo>
                  <a:lnTo>
                    <a:pt x="90" y="139"/>
                  </a:lnTo>
                  <a:lnTo>
                    <a:pt x="91" y="137"/>
                  </a:lnTo>
                  <a:lnTo>
                    <a:pt x="93" y="136"/>
                  </a:lnTo>
                  <a:lnTo>
                    <a:pt x="94" y="136"/>
                  </a:lnTo>
                  <a:lnTo>
                    <a:pt x="94" y="134"/>
                  </a:lnTo>
                  <a:lnTo>
                    <a:pt x="94" y="129"/>
                  </a:lnTo>
                  <a:lnTo>
                    <a:pt x="94" y="124"/>
                  </a:lnTo>
                  <a:lnTo>
                    <a:pt x="94" y="118"/>
                  </a:lnTo>
                  <a:lnTo>
                    <a:pt x="94" y="113"/>
                  </a:lnTo>
                  <a:lnTo>
                    <a:pt x="94" y="107"/>
                  </a:lnTo>
                  <a:lnTo>
                    <a:pt x="94" y="102"/>
                  </a:lnTo>
                  <a:lnTo>
                    <a:pt x="94" y="96"/>
                  </a:lnTo>
                  <a:lnTo>
                    <a:pt x="94" y="92"/>
                  </a:lnTo>
                  <a:lnTo>
                    <a:pt x="94" y="92"/>
                  </a:lnTo>
                  <a:lnTo>
                    <a:pt x="94" y="90"/>
                  </a:lnTo>
                  <a:lnTo>
                    <a:pt x="94" y="86"/>
                  </a:lnTo>
                  <a:lnTo>
                    <a:pt x="94" y="83"/>
                  </a:lnTo>
                  <a:lnTo>
                    <a:pt x="94" y="79"/>
                  </a:lnTo>
                  <a:lnTo>
                    <a:pt x="94" y="76"/>
                  </a:lnTo>
                  <a:lnTo>
                    <a:pt x="94" y="72"/>
                  </a:lnTo>
                  <a:lnTo>
                    <a:pt x="94" y="69"/>
                  </a:lnTo>
                  <a:lnTo>
                    <a:pt x="94" y="65"/>
                  </a:lnTo>
                  <a:lnTo>
                    <a:pt x="94" y="62"/>
                  </a:lnTo>
                  <a:lnTo>
                    <a:pt x="94" y="58"/>
                  </a:lnTo>
                  <a:lnTo>
                    <a:pt x="97" y="58"/>
                  </a:lnTo>
                  <a:lnTo>
                    <a:pt x="99" y="58"/>
                  </a:lnTo>
                  <a:lnTo>
                    <a:pt x="103" y="58"/>
                  </a:lnTo>
                  <a:lnTo>
                    <a:pt x="105" y="58"/>
                  </a:lnTo>
                  <a:lnTo>
                    <a:pt x="106" y="58"/>
                  </a:lnTo>
                  <a:lnTo>
                    <a:pt x="106" y="57"/>
                  </a:lnTo>
                  <a:lnTo>
                    <a:pt x="106" y="51"/>
                  </a:lnTo>
                  <a:lnTo>
                    <a:pt x="106" y="46"/>
                  </a:lnTo>
                  <a:lnTo>
                    <a:pt x="106" y="42"/>
                  </a:lnTo>
                  <a:lnTo>
                    <a:pt x="105" y="37"/>
                  </a:lnTo>
                  <a:lnTo>
                    <a:pt x="105" y="32"/>
                  </a:lnTo>
                  <a:lnTo>
                    <a:pt x="105" y="27"/>
                  </a:lnTo>
                  <a:lnTo>
                    <a:pt x="105" y="23"/>
                  </a:lnTo>
                  <a:lnTo>
                    <a:pt x="105" y="17"/>
                  </a:lnTo>
                  <a:lnTo>
                    <a:pt x="105" y="16"/>
                  </a:lnTo>
                  <a:lnTo>
                    <a:pt x="109" y="16"/>
                  </a:lnTo>
                  <a:lnTo>
                    <a:pt x="112" y="15"/>
                  </a:lnTo>
                  <a:lnTo>
                    <a:pt x="117" y="15"/>
                  </a:lnTo>
                  <a:lnTo>
                    <a:pt x="122" y="13"/>
                  </a:lnTo>
                  <a:lnTo>
                    <a:pt x="125" y="13"/>
                  </a:lnTo>
                  <a:lnTo>
                    <a:pt x="129" y="12"/>
                  </a:lnTo>
                  <a:lnTo>
                    <a:pt x="131" y="12"/>
                  </a:lnTo>
                  <a:lnTo>
                    <a:pt x="131" y="12"/>
                  </a:lnTo>
                  <a:lnTo>
                    <a:pt x="132" y="12"/>
                  </a:lnTo>
                  <a:lnTo>
                    <a:pt x="133" y="15"/>
                  </a:lnTo>
                  <a:lnTo>
                    <a:pt x="135" y="16"/>
                  </a:lnTo>
                  <a:lnTo>
                    <a:pt x="135" y="17"/>
                  </a:lnTo>
                  <a:lnTo>
                    <a:pt x="135" y="17"/>
                  </a:lnTo>
                  <a:lnTo>
                    <a:pt x="136" y="17"/>
                  </a:lnTo>
                  <a:lnTo>
                    <a:pt x="136" y="17"/>
                  </a:lnTo>
                  <a:lnTo>
                    <a:pt x="139" y="15"/>
                  </a:lnTo>
                  <a:lnTo>
                    <a:pt x="139" y="15"/>
                  </a:lnTo>
                  <a:lnTo>
                    <a:pt x="140" y="13"/>
                  </a:lnTo>
                  <a:lnTo>
                    <a:pt x="141" y="13"/>
                  </a:lnTo>
                  <a:lnTo>
                    <a:pt x="143" y="12"/>
                  </a:lnTo>
                  <a:lnTo>
                    <a:pt x="144" y="12"/>
                  </a:lnTo>
                  <a:lnTo>
                    <a:pt x="144" y="12"/>
                  </a:lnTo>
                  <a:lnTo>
                    <a:pt x="146" y="12"/>
                  </a:lnTo>
                  <a:lnTo>
                    <a:pt x="146" y="12"/>
                  </a:lnTo>
                  <a:lnTo>
                    <a:pt x="148" y="11"/>
                  </a:lnTo>
                  <a:lnTo>
                    <a:pt x="150" y="9"/>
                  </a:lnTo>
                  <a:lnTo>
                    <a:pt x="154" y="9"/>
                  </a:lnTo>
                  <a:lnTo>
                    <a:pt x="154" y="9"/>
                  </a:lnTo>
                  <a:lnTo>
                    <a:pt x="152" y="8"/>
                  </a:lnTo>
                  <a:close/>
                </a:path>
              </a:pathLst>
            </a:custGeom>
            <a:solidFill>
              <a:schemeClr val="tx1"/>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00" name="Myanmar">
              <a:extLst>
                <a:ext uri="{FF2B5EF4-FFF2-40B4-BE49-F238E27FC236}">
                  <a16:creationId xmlns:a16="http://schemas.microsoft.com/office/drawing/2014/main" id="{65A56D3C-02CF-4835-AC9B-C262A0E26893}"/>
                </a:ext>
              </a:extLst>
            </p:cNvPr>
            <p:cNvSpPr>
              <a:spLocks noEditPoints="1"/>
            </p:cNvSpPr>
            <p:nvPr/>
          </p:nvSpPr>
          <p:spPr bwMode="auto">
            <a:xfrm>
              <a:off x="7099968" y="3354712"/>
              <a:ext cx="196197" cy="419323"/>
            </a:xfrm>
            <a:custGeom>
              <a:avLst/>
              <a:gdLst>
                <a:gd name="T0" fmla="*/ 67 w 102"/>
                <a:gd name="T1" fmla="*/ 192 h 218"/>
                <a:gd name="T2" fmla="*/ 67 w 102"/>
                <a:gd name="T3" fmla="*/ 191 h 218"/>
                <a:gd name="T4" fmla="*/ 8 w 102"/>
                <a:gd name="T5" fmla="*/ 101 h 218"/>
                <a:gd name="T6" fmla="*/ 68 w 102"/>
                <a:gd name="T7" fmla="*/ 217 h 218"/>
                <a:gd name="T8" fmla="*/ 26 w 102"/>
                <a:gd name="T9" fmla="*/ 149 h 218"/>
                <a:gd name="T10" fmla="*/ 14 w 102"/>
                <a:gd name="T11" fmla="*/ 104 h 218"/>
                <a:gd name="T12" fmla="*/ 92 w 102"/>
                <a:gd name="T13" fmla="*/ 85 h 218"/>
                <a:gd name="T14" fmla="*/ 87 w 102"/>
                <a:gd name="T15" fmla="*/ 78 h 218"/>
                <a:gd name="T16" fmla="*/ 83 w 102"/>
                <a:gd name="T17" fmla="*/ 67 h 218"/>
                <a:gd name="T18" fmla="*/ 75 w 102"/>
                <a:gd name="T19" fmla="*/ 59 h 218"/>
                <a:gd name="T20" fmla="*/ 68 w 102"/>
                <a:gd name="T21" fmla="*/ 53 h 218"/>
                <a:gd name="T22" fmla="*/ 60 w 102"/>
                <a:gd name="T23" fmla="*/ 48 h 218"/>
                <a:gd name="T24" fmla="*/ 67 w 102"/>
                <a:gd name="T25" fmla="*/ 37 h 218"/>
                <a:gd name="T26" fmla="*/ 73 w 102"/>
                <a:gd name="T27" fmla="*/ 29 h 218"/>
                <a:gd name="T28" fmla="*/ 72 w 102"/>
                <a:gd name="T29" fmla="*/ 10 h 218"/>
                <a:gd name="T30" fmla="*/ 64 w 102"/>
                <a:gd name="T31" fmla="*/ 2 h 218"/>
                <a:gd name="T32" fmla="*/ 58 w 102"/>
                <a:gd name="T33" fmla="*/ 4 h 218"/>
                <a:gd name="T34" fmla="*/ 56 w 102"/>
                <a:gd name="T35" fmla="*/ 17 h 218"/>
                <a:gd name="T36" fmla="*/ 39 w 102"/>
                <a:gd name="T37" fmla="*/ 19 h 218"/>
                <a:gd name="T38" fmla="*/ 31 w 102"/>
                <a:gd name="T39" fmla="*/ 32 h 218"/>
                <a:gd name="T40" fmla="*/ 29 w 102"/>
                <a:gd name="T41" fmla="*/ 42 h 218"/>
                <a:gd name="T42" fmla="*/ 16 w 102"/>
                <a:gd name="T43" fmla="*/ 55 h 218"/>
                <a:gd name="T44" fmla="*/ 12 w 102"/>
                <a:gd name="T45" fmla="*/ 66 h 218"/>
                <a:gd name="T46" fmla="*/ 10 w 102"/>
                <a:gd name="T47" fmla="*/ 75 h 218"/>
                <a:gd name="T48" fmla="*/ 4 w 102"/>
                <a:gd name="T49" fmla="*/ 83 h 218"/>
                <a:gd name="T50" fmla="*/ 0 w 102"/>
                <a:gd name="T51" fmla="*/ 89 h 218"/>
                <a:gd name="T52" fmla="*/ 8 w 102"/>
                <a:gd name="T53" fmla="*/ 98 h 218"/>
                <a:gd name="T54" fmla="*/ 10 w 102"/>
                <a:gd name="T55" fmla="*/ 101 h 218"/>
                <a:gd name="T56" fmla="*/ 18 w 102"/>
                <a:gd name="T57" fmla="*/ 105 h 218"/>
                <a:gd name="T58" fmla="*/ 16 w 102"/>
                <a:gd name="T59" fmla="*/ 112 h 218"/>
                <a:gd name="T60" fmla="*/ 22 w 102"/>
                <a:gd name="T61" fmla="*/ 116 h 218"/>
                <a:gd name="T62" fmla="*/ 23 w 102"/>
                <a:gd name="T63" fmla="*/ 142 h 218"/>
                <a:gd name="T64" fmla="*/ 29 w 102"/>
                <a:gd name="T65" fmla="*/ 147 h 218"/>
                <a:gd name="T66" fmla="*/ 34 w 102"/>
                <a:gd name="T67" fmla="*/ 150 h 218"/>
                <a:gd name="T68" fmla="*/ 44 w 102"/>
                <a:gd name="T69" fmla="*/ 145 h 218"/>
                <a:gd name="T70" fmla="*/ 48 w 102"/>
                <a:gd name="T71" fmla="*/ 142 h 218"/>
                <a:gd name="T72" fmla="*/ 57 w 102"/>
                <a:gd name="T73" fmla="*/ 135 h 218"/>
                <a:gd name="T74" fmla="*/ 61 w 102"/>
                <a:gd name="T75" fmla="*/ 149 h 218"/>
                <a:gd name="T76" fmla="*/ 67 w 102"/>
                <a:gd name="T77" fmla="*/ 172 h 218"/>
                <a:gd name="T78" fmla="*/ 73 w 102"/>
                <a:gd name="T79" fmla="*/ 187 h 218"/>
                <a:gd name="T80" fmla="*/ 73 w 102"/>
                <a:gd name="T81" fmla="*/ 198 h 218"/>
                <a:gd name="T82" fmla="*/ 72 w 102"/>
                <a:gd name="T83" fmla="*/ 208 h 218"/>
                <a:gd name="T84" fmla="*/ 75 w 102"/>
                <a:gd name="T85" fmla="*/ 210 h 218"/>
                <a:gd name="T86" fmla="*/ 82 w 102"/>
                <a:gd name="T87" fmla="*/ 191 h 218"/>
                <a:gd name="T88" fmla="*/ 79 w 102"/>
                <a:gd name="T89" fmla="*/ 176 h 218"/>
                <a:gd name="T90" fmla="*/ 68 w 102"/>
                <a:gd name="T91" fmla="*/ 157 h 218"/>
                <a:gd name="T92" fmla="*/ 76 w 102"/>
                <a:gd name="T93" fmla="*/ 145 h 218"/>
                <a:gd name="T94" fmla="*/ 65 w 102"/>
                <a:gd name="T95" fmla="*/ 131 h 218"/>
                <a:gd name="T96" fmla="*/ 58 w 102"/>
                <a:gd name="T97" fmla="*/ 119 h 218"/>
                <a:gd name="T98" fmla="*/ 65 w 102"/>
                <a:gd name="T99" fmla="*/ 106 h 218"/>
                <a:gd name="T100" fmla="*/ 76 w 102"/>
                <a:gd name="T101" fmla="*/ 104 h 218"/>
                <a:gd name="T102" fmla="*/ 82 w 102"/>
                <a:gd name="T103" fmla="*/ 97 h 218"/>
                <a:gd name="T104" fmla="*/ 92 w 102"/>
                <a:gd name="T105" fmla="*/ 93 h 218"/>
                <a:gd name="T106" fmla="*/ 98 w 102"/>
                <a:gd name="T107" fmla="*/ 86 h 218"/>
                <a:gd name="T108" fmla="*/ 69 w 102"/>
                <a:gd name="T109" fmla="*/ 208 h 218"/>
                <a:gd name="T110" fmla="*/ 19 w 102"/>
                <a:gd name="T111" fmla="*/ 109 h 218"/>
                <a:gd name="T112" fmla="*/ 72 w 102"/>
                <a:gd name="T113" fmla="*/ 206 h 218"/>
                <a:gd name="T114" fmla="*/ 69 w 102"/>
                <a:gd name="T115" fmla="*/ 196 h 218"/>
                <a:gd name="T116" fmla="*/ 72 w 102"/>
                <a:gd name="T117" fmla="*/ 195 h 218"/>
                <a:gd name="T118" fmla="*/ 69 w 102"/>
                <a:gd name="T119" fmla="*/ 191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2" h="218">
                  <a:moveTo>
                    <a:pt x="67" y="198"/>
                  </a:moveTo>
                  <a:lnTo>
                    <a:pt x="67" y="198"/>
                  </a:lnTo>
                  <a:lnTo>
                    <a:pt x="67" y="198"/>
                  </a:lnTo>
                  <a:lnTo>
                    <a:pt x="65" y="196"/>
                  </a:lnTo>
                  <a:lnTo>
                    <a:pt x="67" y="198"/>
                  </a:lnTo>
                  <a:lnTo>
                    <a:pt x="67" y="199"/>
                  </a:lnTo>
                  <a:lnTo>
                    <a:pt x="67" y="198"/>
                  </a:lnTo>
                  <a:close/>
                  <a:moveTo>
                    <a:pt x="67" y="191"/>
                  </a:moveTo>
                  <a:lnTo>
                    <a:pt x="67" y="191"/>
                  </a:lnTo>
                  <a:lnTo>
                    <a:pt x="67" y="191"/>
                  </a:lnTo>
                  <a:lnTo>
                    <a:pt x="67" y="191"/>
                  </a:lnTo>
                  <a:lnTo>
                    <a:pt x="67" y="192"/>
                  </a:lnTo>
                  <a:lnTo>
                    <a:pt x="67" y="192"/>
                  </a:lnTo>
                  <a:lnTo>
                    <a:pt x="67" y="192"/>
                  </a:lnTo>
                  <a:lnTo>
                    <a:pt x="67" y="192"/>
                  </a:lnTo>
                  <a:lnTo>
                    <a:pt x="67" y="192"/>
                  </a:lnTo>
                  <a:lnTo>
                    <a:pt x="67" y="192"/>
                  </a:lnTo>
                  <a:lnTo>
                    <a:pt x="67" y="192"/>
                  </a:lnTo>
                  <a:lnTo>
                    <a:pt x="67" y="191"/>
                  </a:lnTo>
                  <a:lnTo>
                    <a:pt x="67" y="191"/>
                  </a:lnTo>
                  <a:close/>
                  <a:moveTo>
                    <a:pt x="67" y="189"/>
                  </a:moveTo>
                  <a:lnTo>
                    <a:pt x="67" y="189"/>
                  </a:lnTo>
                  <a:lnTo>
                    <a:pt x="67" y="189"/>
                  </a:lnTo>
                  <a:lnTo>
                    <a:pt x="65" y="189"/>
                  </a:lnTo>
                  <a:lnTo>
                    <a:pt x="65" y="191"/>
                  </a:lnTo>
                  <a:lnTo>
                    <a:pt x="65" y="191"/>
                  </a:lnTo>
                  <a:lnTo>
                    <a:pt x="65" y="191"/>
                  </a:lnTo>
                  <a:lnTo>
                    <a:pt x="67" y="191"/>
                  </a:lnTo>
                  <a:lnTo>
                    <a:pt x="67" y="189"/>
                  </a:lnTo>
                  <a:close/>
                  <a:moveTo>
                    <a:pt x="61" y="143"/>
                  </a:moveTo>
                  <a:lnTo>
                    <a:pt x="61" y="143"/>
                  </a:lnTo>
                  <a:lnTo>
                    <a:pt x="61" y="143"/>
                  </a:lnTo>
                  <a:lnTo>
                    <a:pt x="61" y="142"/>
                  </a:lnTo>
                  <a:lnTo>
                    <a:pt x="60" y="143"/>
                  </a:lnTo>
                  <a:lnTo>
                    <a:pt x="60" y="143"/>
                  </a:lnTo>
                  <a:lnTo>
                    <a:pt x="60" y="145"/>
                  </a:lnTo>
                  <a:lnTo>
                    <a:pt x="60" y="146"/>
                  </a:lnTo>
                  <a:lnTo>
                    <a:pt x="61" y="146"/>
                  </a:lnTo>
                  <a:lnTo>
                    <a:pt x="61" y="143"/>
                  </a:lnTo>
                  <a:lnTo>
                    <a:pt x="61" y="143"/>
                  </a:lnTo>
                  <a:close/>
                  <a:moveTo>
                    <a:pt x="8" y="101"/>
                  </a:moveTo>
                  <a:lnTo>
                    <a:pt x="8" y="101"/>
                  </a:lnTo>
                  <a:lnTo>
                    <a:pt x="8" y="102"/>
                  </a:lnTo>
                  <a:lnTo>
                    <a:pt x="8" y="104"/>
                  </a:lnTo>
                  <a:lnTo>
                    <a:pt x="10" y="104"/>
                  </a:lnTo>
                  <a:lnTo>
                    <a:pt x="10" y="102"/>
                  </a:lnTo>
                  <a:lnTo>
                    <a:pt x="8" y="101"/>
                  </a:lnTo>
                  <a:close/>
                  <a:moveTo>
                    <a:pt x="68" y="217"/>
                  </a:moveTo>
                  <a:lnTo>
                    <a:pt x="67" y="218"/>
                  </a:lnTo>
                  <a:lnTo>
                    <a:pt x="67" y="218"/>
                  </a:lnTo>
                  <a:lnTo>
                    <a:pt x="68" y="218"/>
                  </a:lnTo>
                  <a:lnTo>
                    <a:pt x="68" y="218"/>
                  </a:lnTo>
                  <a:lnTo>
                    <a:pt x="69" y="217"/>
                  </a:lnTo>
                  <a:lnTo>
                    <a:pt x="69" y="217"/>
                  </a:lnTo>
                  <a:lnTo>
                    <a:pt x="68" y="217"/>
                  </a:lnTo>
                  <a:lnTo>
                    <a:pt x="68" y="217"/>
                  </a:lnTo>
                  <a:close/>
                  <a:moveTo>
                    <a:pt x="16" y="115"/>
                  </a:moveTo>
                  <a:lnTo>
                    <a:pt x="15" y="115"/>
                  </a:lnTo>
                  <a:lnTo>
                    <a:pt x="15" y="116"/>
                  </a:lnTo>
                  <a:lnTo>
                    <a:pt x="16" y="117"/>
                  </a:lnTo>
                  <a:lnTo>
                    <a:pt x="16" y="117"/>
                  </a:lnTo>
                  <a:lnTo>
                    <a:pt x="18" y="117"/>
                  </a:lnTo>
                  <a:lnTo>
                    <a:pt x="18" y="116"/>
                  </a:lnTo>
                  <a:lnTo>
                    <a:pt x="18" y="115"/>
                  </a:lnTo>
                  <a:lnTo>
                    <a:pt x="16" y="115"/>
                  </a:lnTo>
                  <a:close/>
                  <a:moveTo>
                    <a:pt x="27" y="146"/>
                  </a:moveTo>
                  <a:lnTo>
                    <a:pt x="26" y="147"/>
                  </a:lnTo>
                  <a:lnTo>
                    <a:pt x="24" y="149"/>
                  </a:lnTo>
                  <a:lnTo>
                    <a:pt x="24" y="150"/>
                  </a:lnTo>
                  <a:lnTo>
                    <a:pt x="26" y="149"/>
                  </a:lnTo>
                  <a:lnTo>
                    <a:pt x="27" y="149"/>
                  </a:lnTo>
                  <a:lnTo>
                    <a:pt x="27" y="147"/>
                  </a:lnTo>
                  <a:lnTo>
                    <a:pt x="27" y="146"/>
                  </a:lnTo>
                  <a:lnTo>
                    <a:pt x="27" y="146"/>
                  </a:lnTo>
                  <a:close/>
                  <a:moveTo>
                    <a:pt x="29" y="150"/>
                  </a:moveTo>
                  <a:lnTo>
                    <a:pt x="29" y="150"/>
                  </a:lnTo>
                  <a:lnTo>
                    <a:pt x="30" y="150"/>
                  </a:lnTo>
                  <a:lnTo>
                    <a:pt x="30" y="150"/>
                  </a:lnTo>
                  <a:lnTo>
                    <a:pt x="30" y="150"/>
                  </a:lnTo>
                  <a:lnTo>
                    <a:pt x="30" y="149"/>
                  </a:lnTo>
                  <a:lnTo>
                    <a:pt x="29" y="150"/>
                  </a:lnTo>
                  <a:close/>
                  <a:moveTo>
                    <a:pt x="15" y="102"/>
                  </a:moveTo>
                  <a:lnTo>
                    <a:pt x="14" y="102"/>
                  </a:lnTo>
                  <a:lnTo>
                    <a:pt x="14" y="104"/>
                  </a:lnTo>
                  <a:lnTo>
                    <a:pt x="14" y="104"/>
                  </a:lnTo>
                  <a:lnTo>
                    <a:pt x="15" y="105"/>
                  </a:lnTo>
                  <a:lnTo>
                    <a:pt x="15" y="102"/>
                  </a:lnTo>
                  <a:close/>
                  <a:moveTo>
                    <a:pt x="101" y="82"/>
                  </a:moveTo>
                  <a:lnTo>
                    <a:pt x="101" y="82"/>
                  </a:lnTo>
                  <a:lnTo>
                    <a:pt x="101" y="81"/>
                  </a:lnTo>
                  <a:lnTo>
                    <a:pt x="101" y="81"/>
                  </a:lnTo>
                  <a:lnTo>
                    <a:pt x="99" y="82"/>
                  </a:lnTo>
                  <a:lnTo>
                    <a:pt x="98" y="82"/>
                  </a:lnTo>
                  <a:lnTo>
                    <a:pt x="97" y="85"/>
                  </a:lnTo>
                  <a:lnTo>
                    <a:pt x="95" y="85"/>
                  </a:lnTo>
                  <a:lnTo>
                    <a:pt x="94" y="85"/>
                  </a:lnTo>
                  <a:lnTo>
                    <a:pt x="94" y="85"/>
                  </a:lnTo>
                  <a:lnTo>
                    <a:pt x="92" y="85"/>
                  </a:lnTo>
                  <a:lnTo>
                    <a:pt x="91" y="85"/>
                  </a:lnTo>
                  <a:lnTo>
                    <a:pt x="90" y="85"/>
                  </a:lnTo>
                  <a:lnTo>
                    <a:pt x="90" y="83"/>
                  </a:lnTo>
                  <a:lnTo>
                    <a:pt x="90" y="83"/>
                  </a:lnTo>
                  <a:lnTo>
                    <a:pt x="90" y="83"/>
                  </a:lnTo>
                  <a:lnTo>
                    <a:pt x="90" y="82"/>
                  </a:lnTo>
                  <a:lnTo>
                    <a:pt x="88" y="82"/>
                  </a:lnTo>
                  <a:lnTo>
                    <a:pt x="88" y="82"/>
                  </a:lnTo>
                  <a:lnTo>
                    <a:pt x="88" y="81"/>
                  </a:lnTo>
                  <a:lnTo>
                    <a:pt x="87" y="81"/>
                  </a:lnTo>
                  <a:lnTo>
                    <a:pt x="88" y="79"/>
                  </a:lnTo>
                  <a:lnTo>
                    <a:pt x="88" y="78"/>
                  </a:lnTo>
                  <a:lnTo>
                    <a:pt x="87" y="78"/>
                  </a:lnTo>
                  <a:lnTo>
                    <a:pt x="87" y="78"/>
                  </a:lnTo>
                  <a:lnTo>
                    <a:pt x="84" y="76"/>
                  </a:lnTo>
                  <a:lnTo>
                    <a:pt x="82" y="76"/>
                  </a:lnTo>
                  <a:lnTo>
                    <a:pt x="80" y="76"/>
                  </a:lnTo>
                  <a:lnTo>
                    <a:pt x="80" y="76"/>
                  </a:lnTo>
                  <a:lnTo>
                    <a:pt x="79" y="76"/>
                  </a:lnTo>
                  <a:lnTo>
                    <a:pt x="79" y="76"/>
                  </a:lnTo>
                  <a:lnTo>
                    <a:pt x="79" y="76"/>
                  </a:lnTo>
                  <a:lnTo>
                    <a:pt x="79" y="75"/>
                  </a:lnTo>
                  <a:lnTo>
                    <a:pt x="80" y="74"/>
                  </a:lnTo>
                  <a:lnTo>
                    <a:pt x="80" y="72"/>
                  </a:lnTo>
                  <a:lnTo>
                    <a:pt x="82" y="71"/>
                  </a:lnTo>
                  <a:lnTo>
                    <a:pt x="80" y="70"/>
                  </a:lnTo>
                  <a:lnTo>
                    <a:pt x="82" y="68"/>
                  </a:lnTo>
                  <a:lnTo>
                    <a:pt x="83" y="67"/>
                  </a:lnTo>
                  <a:lnTo>
                    <a:pt x="83" y="67"/>
                  </a:lnTo>
                  <a:lnTo>
                    <a:pt x="83" y="66"/>
                  </a:lnTo>
                  <a:lnTo>
                    <a:pt x="83" y="66"/>
                  </a:lnTo>
                  <a:lnTo>
                    <a:pt x="82" y="66"/>
                  </a:lnTo>
                  <a:lnTo>
                    <a:pt x="82" y="66"/>
                  </a:lnTo>
                  <a:lnTo>
                    <a:pt x="80" y="66"/>
                  </a:lnTo>
                  <a:lnTo>
                    <a:pt x="77" y="64"/>
                  </a:lnTo>
                  <a:lnTo>
                    <a:pt x="76" y="64"/>
                  </a:lnTo>
                  <a:lnTo>
                    <a:pt x="76" y="63"/>
                  </a:lnTo>
                  <a:lnTo>
                    <a:pt x="76" y="62"/>
                  </a:lnTo>
                  <a:lnTo>
                    <a:pt x="75" y="62"/>
                  </a:lnTo>
                  <a:lnTo>
                    <a:pt x="75" y="60"/>
                  </a:lnTo>
                  <a:lnTo>
                    <a:pt x="75" y="60"/>
                  </a:lnTo>
                  <a:lnTo>
                    <a:pt x="75" y="59"/>
                  </a:lnTo>
                  <a:lnTo>
                    <a:pt x="75" y="57"/>
                  </a:lnTo>
                  <a:lnTo>
                    <a:pt x="73" y="57"/>
                  </a:lnTo>
                  <a:lnTo>
                    <a:pt x="73" y="56"/>
                  </a:lnTo>
                  <a:lnTo>
                    <a:pt x="73" y="56"/>
                  </a:lnTo>
                  <a:lnTo>
                    <a:pt x="73" y="55"/>
                  </a:lnTo>
                  <a:lnTo>
                    <a:pt x="75" y="53"/>
                  </a:lnTo>
                  <a:lnTo>
                    <a:pt x="75" y="53"/>
                  </a:lnTo>
                  <a:lnTo>
                    <a:pt x="75" y="53"/>
                  </a:lnTo>
                  <a:lnTo>
                    <a:pt x="75" y="53"/>
                  </a:lnTo>
                  <a:lnTo>
                    <a:pt x="72" y="53"/>
                  </a:lnTo>
                  <a:lnTo>
                    <a:pt x="72" y="53"/>
                  </a:lnTo>
                  <a:lnTo>
                    <a:pt x="71" y="53"/>
                  </a:lnTo>
                  <a:lnTo>
                    <a:pt x="69" y="53"/>
                  </a:lnTo>
                  <a:lnTo>
                    <a:pt x="68" y="53"/>
                  </a:lnTo>
                  <a:lnTo>
                    <a:pt x="65" y="53"/>
                  </a:lnTo>
                  <a:lnTo>
                    <a:pt x="64" y="55"/>
                  </a:lnTo>
                  <a:lnTo>
                    <a:pt x="63" y="55"/>
                  </a:lnTo>
                  <a:lnTo>
                    <a:pt x="63" y="56"/>
                  </a:lnTo>
                  <a:lnTo>
                    <a:pt x="61" y="56"/>
                  </a:lnTo>
                  <a:lnTo>
                    <a:pt x="61" y="56"/>
                  </a:lnTo>
                  <a:lnTo>
                    <a:pt x="61" y="55"/>
                  </a:lnTo>
                  <a:lnTo>
                    <a:pt x="63" y="53"/>
                  </a:lnTo>
                  <a:lnTo>
                    <a:pt x="63" y="52"/>
                  </a:lnTo>
                  <a:lnTo>
                    <a:pt x="63" y="51"/>
                  </a:lnTo>
                  <a:lnTo>
                    <a:pt x="63" y="49"/>
                  </a:lnTo>
                  <a:lnTo>
                    <a:pt x="61" y="49"/>
                  </a:lnTo>
                  <a:lnTo>
                    <a:pt x="61" y="49"/>
                  </a:lnTo>
                  <a:lnTo>
                    <a:pt x="60" y="48"/>
                  </a:lnTo>
                  <a:lnTo>
                    <a:pt x="60" y="47"/>
                  </a:lnTo>
                  <a:lnTo>
                    <a:pt x="61" y="45"/>
                  </a:lnTo>
                  <a:lnTo>
                    <a:pt x="63" y="45"/>
                  </a:lnTo>
                  <a:lnTo>
                    <a:pt x="63" y="44"/>
                  </a:lnTo>
                  <a:lnTo>
                    <a:pt x="63" y="44"/>
                  </a:lnTo>
                  <a:lnTo>
                    <a:pt x="63" y="42"/>
                  </a:lnTo>
                  <a:lnTo>
                    <a:pt x="63" y="42"/>
                  </a:lnTo>
                  <a:lnTo>
                    <a:pt x="63" y="41"/>
                  </a:lnTo>
                  <a:lnTo>
                    <a:pt x="64" y="40"/>
                  </a:lnTo>
                  <a:lnTo>
                    <a:pt x="65" y="40"/>
                  </a:lnTo>
                  <a:lnTo>
                    <a:pt x="65" y="40"/>
                  </a:lnTo>
                  <a:lnTo>
                    <a:pt x="65" y="38"/>
                  </a:lnTo>
                  <a:lnTo>
                    <a:pt x="67" y="38"/>
                  </a:lnTo>
                  <a:lnTo>
                    <a:pt x="67" y="37"/>
                  </a:lnTo>
                  <a:lnTo>
                    <a:pt x="68" y="36"/>
                  </a:lnTo>
                  <a:lnTo>
                    <a:pt x="68" y="36"/>
                  </a:lnTo>
                  <a:lnTo>
                    <a:pt x="69" y="36"/>
                  </a:lnTo>
                  <a:lnTo>
                    <a:pt x="69" y="36"/>
                  </a:lnTo>
                  <a:lnTo>
                    <a:pt x="71" y="34"/>
                  </a:lnTo>
                  <a:lnTo>
                    <a:pt x="71" y="33"/>
                  </a:lnTo>
                  <a:lnTo>
                    <a:pt x="72" y="33"/>
                  </a:lnTo>
                  <a:lnTo>
                    <a:pt x="73" y="33"/>
                  </a:lnTo>
                  <a:lnTo>
                    <a:pt x="73" y="32"/>
                  </a:lnTo>
                  <a:lnTo>
                    <a:pt x="73" y="32"/>
                  </a:lnTo>
                  <a:lnTo>
                    <a:pt x="72" y="30"/>
                  </a:lnTo>
                  <a:lnTo>
                    <a:pt x="72" y="29"/>
                  </a:lnTo>
                  <a:lnTo>
                    <a:pt x="72" y="29"/>
                  </a:lnTo>
                  <a:lnTo>
                    <a:pt x="73" y="29"/>
                  </a:lnTo>
                  <a:lnTo>
                    <a:pt x="73" y="27"/>
                  </a:lnTo>
                  <a:lnTo>
                    <a:pt x="73" y="26"/>
                  </a:lnTo>
                  <a:lnTo>
                    <a:pt x="73" y="25"/>
                  </a:lnTo>
                  <a:lnTo>
                    <a:pt x="73" y="23"/>
                  </a:lnTo>
                  <a:lnTo>
                    <a:pt x="73" y="22"/>
                  </a:lnTo>
                  <a:lnTo>
                    <a:pt x="73" y="21"/>
                  </a:lnTo>
                  <a:lnTo>
                    <a:pt x="73" y="19"/>
                  </a:lnTo>
                  <a:lnTo>
                    <a:pt x="73" y="18"/>
                  </a:lnTo>
                  <a:lnTo>
                    <a:pt x="73" y="15"/>
                  </a:lnTo>
                  <a:lnTo>
                    <a:pt x="73" y="15"/>
                  </a:lnTo>
                  <a:lnTo>
                    <a:pt x="73" y="13"/>
                  </a:lnTo>
                  <a:lnTo>
                    <a:pt x="73" y="11"/>
                  </a:lnTo>
                  <a:lnTo>
                    <a:pt x="72" y="11"/>
                  </a:lnTo>
                  <a:lnTo>
                    <a:pt x="72" y="10"/>
                  </a:lnTo>
                  <a:lnTo>
                    <a:pt x="71" y="10"/>
                  </a:lnTo>
                  <a:lnTo>
                    <a:pt x="71" y="10"/>
                  </a:lnTo>
                  <a:lnTo>
                    <a:pt x="71" y="11"/>
                  </a:lnTo>
                  <a:lnTo>
                    <a:pt x="69" y="11"/>
                  </a:lnTo>
                  <a:lnTo>
                    <a:pt x="69" y="11"/>
                  </a:lnTo>
                  <a:lnTo>
                    <a:pt x="69" y="11"/>
                  </a:lnTo>
                  <a:lnTo>
                    <a:pt x="68" y="10"/>
                  </a:lnTo>
                  <a:lnTo>
                    <a:pt x="67" y="7"/>
                  </a:lnTo>
                  <a:lnTo>
                    <a:pt x="67" y="6"/>
                  </a:lnTo>
                  <a:lnTo>
                    <a:pt x="67" y="4"/>
                  </a:lnTo>
                  <a:lnTo>
                    <a:pt x="67" y="4"/>
                  </a:lnTo>
                  <a:lnTo>
                    <a:pt x="67" y="3"/>
                  </a:lnTo>
                  <a:lnTo>
                    <a:pt x="65" y="2"/>
                  </a:lnTo>
                  <a:lnTo>
                    <a:pt x="64" y="2"/>
                  </a:lnTo>
                  <a:lnTo>
                    <a:pt x="64" y="2"/>
                  </a:lnTo>
                  <a:lnTo>
                    <a:pt x="64" y="2"/>
                  </a:lnTo>
                  <a:lnTo>
                    <a:pt x="63" y="2"/>
                  </a:lnTo>
                  <a:lnTo>
                    <a:pt x="63" y="2"/>
                  </a:lnTo>
                  <a:lnTo>
                    <a:pt x="63" y="0"/>
                  </a:lnTo>
                  <a:lnTo>
                    <a:pt x="61" y="0"/>
                  </a:lnTo>
                  <a:lnTo>
                    <a:pt x="61" y="0"/>
                  </a:lnTo>
                  <a:lnTo>
                    <a:pt x="60" y="0"/>
                  </a:lnTo>
                  <a:lnTo>
                    <a:pt x="60" y="0"/>
                  </a:lnTo>
                  <a:lnTo>
                    <a:pt x="60" y="0"/>
                  </a:lnTo>
                  <a:lnTo>
                    <a:pt x="60" y="2"/>
                  </a:lnTo>
                  <a:lnTo>
                    <a:pt x="58" y="3"/>
                  </a:lnTo>
                  <a:lnTo>
                    <a:pt x="58" y="3"/>
                  </a:lnTo>
                  <a:lnTo>
                    <a:pt x="58" y="4"/>
                  </a:lnTo>
                  <a:lnTo>
                    <a:pt x="58" y="4"/>
                  </a:lnTo>
                  <a:lnTo>
                    <a:pt x="58" y="6"/>
                  </a:lnTo>
                  <a:lnTo>
                    <a:pt x="58" y="6"/>
                  </a:lnTo>
                  <a:lnTo>
                    <a:pt x="58" y="7"/>
                  </a:lnTo>
                  <a:lnTo>
                    <a:pt x="58" y="7"/>
                  </a:lnTo>
                  <a:lnTo>
                    <a:pt x="57" y="7"/>
                  </a:lnTo>
                  <a:lnTo>
                    <a:pt x="56" y="8"/>
                  </a:lnTo>
                  <a:lnTo>
                    <a:pt x="54" y="8"/>
                  </a:lnTo>
                  <a:lnTo>
                    <a:pt x="54" y="10"/>
                  </a:lnTo>
                  <a:lnTo>
                    <a:pt x="53" y="10"/>
                  </a:lnTo>
                  <a:lnTo>
                    <a:pt x="53" y="11"/>
                  </a:lnTo>
                  <a:lnTo>
                    <a:pt x="53" y="13"/>
                  </a:lnTo>
                  <a:lnTo>
                    <a:pt x="53" y="13"/>
                  </a:lnTo>
                  <a:lnTo>
                    <a:pt x="56" y="17"/>
                  </a:lnTo>
                  <a:lnTo>
                    <a:pt x="56" y="17"/>
                  </a:lnTo>
                  <a:lnTo>
                    <a:pt x="54" y="17"/>
                  </a:lnTo>
                  <a:lnTo>
                    <a:pt x="54" y="17"/>
                  </a:lnTo>
                  <a:lnTo>
                    <a:pt x="53" y="17"/>
                  </a:lnTo>
                  <a:lnTo>
                    <a:pt x="52" y="15"/>
                  </a:lnTo>
                  <a:lnTo>
                    <a:pt x="52" y="14"/>
                  </a:lnTo>
                  <a:lnTo>
                    <a:pt x="50" y="14"/>
                  </a:lnTo>
                  <a:lnTo>
                    <a:pt x="46" y="15"/>
                  </a:lnTo>
                  <a:lnTo>
                    <a:pt x="45" y="15"/>
                  </a:lnTo>
                  <a:lnTo>
                    <a:pt x="44" y="15"/>
                  </a:lnTo>
                  <a:lnTo>
                    <a:pt x="42" y="17"/>
                  </a:lnTo>
                  <a:lnTo>
                    <a:pt x="42" y="18"/>
                  </a:lnTo>
                  <a:lnTo>
                    <a:pt x="41" y="18"/>
                  </a:lnTo>
                  <a:lnTo>
                    <a:pt x="39" y="19"/>
                  </a:lnTo>
                  <a:lnTo>
                    <a:pt x="37" y="21"/>
                  </a:lnTo>
                  <a:lnTo>
                    <a:pt x="35" y="22"/>
                  </a:lnTo>
                  <a:lnTo>
                    <a:pt x="34" y="22"/>
                  </a:lnTo>
                  <a:lnTo>
                    <a:pt x="33" y="23"/>
                  </a:lnTo>
                  <a:lnTo>
                    <a:pt x="33" y="23"/>
                  </a:lnTo>
                  <a:lnTo>
                    <a:pt x="33" y="25"/>
                  </a:lnTo>
                  <a:lnTo>
                    <a:pt x="33" y="26"/>
                  </a:lnTo>
                  <a:lnTo>
                    <a:pt x="33" y="27"/>
                  </a:lnTo>
                  <a:lnTo>
                    <a:pt x="33" y="29"/>
                  </a:lnTo>
                  <a:lnTo>
                    <a:pt x="33" y="29"/>
                  </a:lnTo>
                  <a:lnTo>
                    <a:pt x="33" y="30"/>
                  </a:lnTo>
                  <a:lnTo>
                    <a:pt x="33" y="30"/>
                  </a:lnTo>
                  <a:lnTo>
                    <a:pt x="33" y="32"/>
                  </a:lnTo>
                  <a:lnTo>
                    <a:pt x="31" y="32"/>
                  </a:lnTo>
                  <a:lnTo>
                    <a:pt x="31" y="33"/>
                  </a:lnTo>
                  <a:lnTo>
                    <a:pt x="31" y="34"/>
                  </a:lnTo>
                  <a:lnTo>
                    <a:pt x="30" y="36"/>
                  </a:lnTo>
                  <a:lnTo>
                    <a:pt x="30" y="36"/>
                  </a:lnTo>
                  <a:lnTo>
                    <a:pt x="29" y="37"/>
                  </a:lnTo>
                  <a:lnTo>
                    <a:pt x="27" y="37"/>
                  </a:lnTo>
                  <a:lnTo>
                    <a:pt x="27" y="38"/>
                  </a:lnTo>
                  <a:lnTo>
                    <a:pt x="27" y="40"/>
                  </a:lnTo>
                  <a:lnTo>
                    <a:pt x="27" y="40"/>
                  </a:lnTo>
                  <a:lnTo>
                    <a:pt x="27" y="40"/>
                  </a:lnTo>
                  <a:lnTo>
                    <a:pt x="27" y="40"/>
                  </a:lnTo>
                  <a:lnTo>
                    <a:pt x="29" y="41"/>
                  </a:lnTo>
                  <a:lnTo>
                    <a:pt x="29" y="41"/>
                  </a:lnTo>
                  <a:lnTo>
                    <a:pt x="29" y="42"/>
                  </a:lnTo>
                  <a:lnTo>
                    <a:pt x="29" y="44"/>
                  </a:lnTo>
                  <a:lnTo>
                    <a:pt x="27" y="45"/>
                  </a:lnTo>
                  <a:lnTo>
                    <a:pt x="26" y="47"/>
                  </a:lnTo>
                  <a:lnTo>
                    <a:pt x="24" y="48"/>
                  </a:lnTo>
                  <a:lnTo>
                    <a:pt x="24" y="49"/>
                  </a:lnTo>
                  <a:lnTo>
                    <a:pt x="23" y="51"/>
                  </a:lnTo>
                  <a:lnTo>
                    <a:pt x="23" y="53"/>
                  </a:lnTo>
                  <a:lnTo>
                    <a:pt x="22" y="55"/>
                  </a:lnTo>
                  <a:lnTo>
                    <a:pt x="22" y="56"/>
                  </a:lnTo>
                  <a:lnTo>
                    <a:pt x="22" y="56"/>
                  </a:lnTo>
                  <a:lnTo>
                    <a:pt x="20" y="56"/>
                  </a:lnTo>
                  <a:lnTo>
                    <a:pt x="19" y="55"/>
                  </a:lnTo>
                  <a:lnTo>
                    <a:pt x="18" y="55"/>
                  </a:lnTo>
                  <a:lnTo>
                    <a:pt x="16" y="55"/>
                  </a:lnTo>
                  <a:lnTo>
                    <a:pt x="16" y="55"/>
                  </a:lnTo>
                  <a:lnTo>
                    <a:pt x="15" y="55"/>
                  </a:lnTo>
                  <a:lnTo>
                    <a:pt x="15" y="55"/>
                  </a:lnTo>
                  <a:lnTo>
                    <a:pt x="14" y="55"/>
                  </a:lnTo>
                  <a:lnTo>
                    <a:pt x="14" y="53"/>
                  </a:lnTo>
                  <a:lnTo>
                    <a:pt x="12" y="53"/>
                  </a:lnTo>
                  <a:lnTo>
                    <a:pt x="12" y="55"/>
                  </a:lnTo>
                  <a:lnTo>
                    <a:pt x="14" y="57"/>
                  </a:lnTo>
                  <a:lnTo>
                    <a:pt x="14" y="59"/>
                  </a:lnTo>
                  <a:lnTo>
                    <a:pt x="14" y="60"/>
                  </a:lnTo>
                  <a:lnTo>
                    <a:pt x="14" y="63"/>
                  </a:lnTo>
                  <a:lnTo>
                    <a:pt x="14" y="64"/>
                  </a:lnTo>
                  <a:lnTo>
                    <a:pt x="14" y="66"/>
                  </a:lnTo>
                  <a:lnTo>
                    <a:pt x="12" y="66"/>
                  </a:lnTo>
                  <a:lnTo>
                    <a:pt x="12" y="66"/>
                  </a:lnTo>
                  <a:lnTo>
                    <a:pt x="11" y="66"/>
                  </a:lnTo>
                  <a:lnTo>
                    <a:pt x="11" y="66"/>
                  </a:lnTo>
                  <a:lnTo>
                    <a:pt x="11" y="67"/>
                  </a:lnTo>
                  <a:lnTo>
                    <a:pt x="11" y="67"/>
                  </a:lnTo>
                  <a:lnTo>
                    <a:pt x="11" y="68"/>
                  </a:lnTo>
                  <a:lnTo>
                    <a:pt x="10" y="70"/>
                  </a:lnTo>
                  <a:lnTo>
                    <a:pt x="10" y="71"/>
                  </a:lnTo>
                  <a:lnTo>
                    <a:pt x="11" y="71"/>
                  </a:lnTo>
                  <a:lnTo>
                    <a:pt x="11" y="74"/>
                  </a:lnTo>
                  <a:lnTo>
                    <a:pt x="11" y="75"/>
                  </a:lnTo>
                  <a:lnTo>
                    <a:pt x="11" y="75"/>
                  </a:lnTo>
                  <a:lnTo>
                    <a:pt x="11" y="75"/>
                  </a:lnTo>
                  <a:lnTo>
                    <a:pt x="10" y="75"/>
                  </a:lnTo>
                  <a:lnTo>
                    <a:pt x="10" y="76"/>
                  </a:lnTo>
                  <a:lnTo>
                    <a:pt x="10" y="76"/>
                  </a:lnTo>
                  <a:lnTo>
                    <a:pt x="8" y="78"/>
                  </a:lnTo>
                  <a:lnTo>
                    <a:pt x="8" y="78"/>
                  </a:lnTo>
                  <a:lnTo>
                    <a:pt x="7" y="78"/>
                  </a:lnTo>
                  <a:lnTo>
                    <a:pt x="7" y="76"/>
                  </a:lnTo>
                  <a:lnTo>
                    <a:pt x="5" y="76"/>
                  </a:lnTo>
                  <a:lnTo>
                    <a:pt x="5" y="76"/>
                  </a:lnTo>
                  <a:lnTo>
                    <a:pt x="5" y="76"/>
                  </a:lnTo>
                  <a:lnTo>
                    <a:pt x="5" y="78"/>
                  </a:lnTo>
                  <a:lnTo>
                    <a:pt x="5" y="78"/>
                  </a:lnTo>
                  <a:lnTo>
                    <a:pt x="4" y="78"/>
                  </a:lnTo>
                  <a:lnTo>
                    <a:pt x="4" y="79"/>
                  </a:lnTo>
                  <a:lnTo>
                    <a:pt x="4" y="83"/>
                  </a:lnTo>
                  <a:lnTo>
                    <a:pt x="4" y="85"/>
                  </a:lnTo>
                  <a:lnTo>
                    <a:pt x="5" y="86"/>
                  </a:lnTo>
                  <a:lnTo>
                    <a:pt x="5" y="86"/>
                  </a:lnTo>
                  <a:lnTo>
                    <a:pt x="4" y="87"/>
                  </a:lnTo>
                  <a:lnTo>
                    <a:pt x="4" y="87"/>
                  </a:lnTo>
                  <a:lnTo>
                    <a:pt x="4" y="86"/>
                  </a:lnTo>
                  <a:lnTo>
                    <a:pt x="3" y="86"/>
                  </a:lnTo>
                  <a:lnTo>
                    <a:pt x="1" y="85"/>
                  </a:lnTo>
                  <a:lnTo>
                    <a:pt x="1" y="85"/>
                  </a:lnTo>
                  <a:lnTo>
                    <a:pt x="1" y="85"/>
                  </a:lnTo>
                  <a:lnTo>
                    <a:pt x="0" y="86"/>
                  </a:lnTo>
                  <a:lnTo>
                    <a:pt x="0" y="86"/>
                  </a:lnTo>
                  <a:lnTo>
                    <a:pt x="0" y="87"/>
                  </a:lnTo>
                  <a:lnTo>
                    <a:pt x="0" y="89"/>
                  </a:lnTo>
                  <a:lnTo>
                    <a:pt x="1" y="89"/>
                  </a:lnTo>
                  <a:lnTo>
                    <a:pt x="1" y="90"/>
                  </a:lnTo>
                  <a:lnTo>
                    <a:pt x="1" y="90"/>
                  </a:lnTo>
                  <a:lnTo>
                    <a:pt x="1" y="91"/>
                  </a:lnTo>
                  <a:lnTo>
                    <a:pt x="1" y="93"/>
                  </a:lnTo>
                  <a:lnTo>
                    <a:pt x="1" y="93"/>
                  </a:lnTo>
                  <a:lnTo>
                    <a:pt x="4" y="96"/>
                  </a:lnTo>
                  <a:lnTo>
                    <a:pt x="5" y="98"/>
                  </a:lnTo>
                  <a:lnTo>
                    <a:pt x="5" y="97"/>
                  </a:lnTo>
                  <a:lnTo>
                    <a:pt x="5" y="96"/>
                  </a:lnTo>
                  <a:lnTo>
                    <a:pt x="5" y="96"/>
                  </a:lnTo>
                  <a:lnTo>
                    <a:pt x="7" y="96"/>
                  </a:lnTo>
                  <a:lnTo>
                    <a:pt x="7" y="97"/>
                  </a:lnTo>
                  <a:lnTo>
                    <a:pt x="8" y="98"/>
                  </a:lnTo>
                  <a:lnTo>
                    <a:pt x="8" y="98"/>
                  </a:lnTo>
                  <a:lnTo>
                    <a:pt x="7" y="98"/>
                  </a:lnTo>
                  <a:lnTo>
                    <a:pt x="7" y="100"/>
                  </a:lnTo>
                  <a:lnTo>
                    <a:pt x="7" y="100"/>
                  </a:lnTo>
                  <a:lnTo>
                    <a:pt x="8" y="100"/>
                  </a:lnTo>
                  <a:lnTo>
                    <a:pt x="10" y="98"/>
                  </a:lnTo>
                  <a:lnTo>
                    <a:pt x="10" y="98"/>
                  </a:lnTo>
                  <a:lnTo>
                    <a:pt x="10" y="97"/>
                  </a:lnTo>
                  <a:lnTo>
                    <a:pt x="10" y="97"/>
                  </a:lnTo>
                  <a:lnTo>
                    <a:pt x="10" y="100"/>
                  </a:lnTo>
                  <a:lnTo>
                    <a:pt x="10" y="100"/>
                  </a:lnTo>
                  <a:lnTo>
                    <a:pt x="10" y="100"/>
                  </a:lnTo>
                  <a:lnTo>
                    <a:pt x="10" y="100"/>
                  </a:lnTo>
                  <a:lnTo>
                    <a:pt x="10" y="101"/>
                  </a:lnTo>
                  <a:lnTo>
                    <a:pt x="11" y="104"/>
                  </a:lnTo>
                  <a:lnTo>
                    <a:pt x="11" y="104"/>
                  </a:lnTo>
                  <a:lnTo>
                    <a:pt x="11" y="102"/>
                  </a:lnTo>
                  <a:lnTo>
                    <a:pt x="11" y="101"/>
                  </a:lnTo>
                  <a:lnTo>
                    <a:pt x="12" y="101"/>
                  </a:lnTo>
                  <a:lnTo>
                    <a:pt x="14" y="101"/>
                  </a:lnTo>
                  <a:lnTo>
                    <a:pt x="14" y="101"/>
                  </a:lnTo>
                  <a:lnTo>
                    <a:pt x="14" y="101"/>
                  </a:lnTo>
                  <a:lnTo>
                    <a:pt x="16" y="102"/>
                  </a:lnTo>
                  <a:lnTo>
                    <a:pt x="18" y="102"/>
                  </a:lnTo>
                  <a:lnTo>
                    <a:pt x="16" y="104"/>
                  </a:lnTo>
                  <a:lnTo>
                    <a:pt x="16" y="104"/>
                  </a:lnTo>
                  <a:lnTo>
                    <a:pt x="16" y="105"/>
                  </a:lnTo>
                  <a:lnTo>
                    <a:pt x="18" y="105"/>
                  </a:lnTo>
                  <a:lnTo>
                    <a:pt x="18" y="106"/>
                  </a:lnTo>
                  <a:lnTo>
                    <a:pt x="18" y="106"/>
                  </a:lnTo>
                  <a:lnTo>
                    <a:pt x="19" y="108"/>
                  </a:lnTo>
                  <a:lnTo>
                    <a:pt x="19" y="108"/>
                  </a:lnTo>
                  <a:lnTo>
                    <a:pt x="20" y="108"/>
                  </a:lnTo>
                  <a:lnTo>
                    <a:pt x="20" y="108"/>
                  </a:lnTo>
                  <a:lnTo>
                    <a:pt x="20" y="109"/>
                  </a:lnTo>
                  <a:lnTo>
                    <a:pt x="19" y="110"/>
                  </a:lnTo>
                  <a:lnTo>
                    <a:pt x="19" y="110"/>
                  </a:lnTo>
                  <a:lnTo>
                    <a:pt x="18" y="110"/>
                  </a:lnTo>
                  <a:lnTo>
                    <a:pt x="15" y="109"/>
                  </a:lnTo>
                  <a:lnTo>
                    <a:pt x="15" y="109"/>
                  </a:lnTo>
                  <a:lnTo>
                    <a:pt x="15" y="109"/>
                  </a:lnTo>
                  <a:lnTo>
                    <a:pt x="16" y="112"/>
                  </a:lnTo>
                  <a:lnTo>
                    <a:pt x="18" y="113"/>
                  </a:lnTo>
                  <a:lnTo>
                    <a:pt x="18" y="113"/>
                  </a:lnTo>
                  <a:lnTo>
                    <a:pt x="19" y="115"/>
                  </a:lnTo>
                  <a:lnTo>
                    <a:pt x="20" y="113"/>
                  </a:lnTo>
                  <a:lnTo>
                    <a:pt x="20" y="113"/>
                  </a:lnTo>
                  <a:lnTo>
                    <a:pt x="20" y="112"/>
                  </a:lnTo>
                  <a:lnTo>
                    <a:pt x="20" y="112"/>
                  </a:lnTo>
                  <a:lnTo>
                    <a:pt x="20" y="110"/>
                  </a:lnTo>
                  <a:lnTo>
                    <a:pt x="20" y="110"/>
                  </a:lnTo>
                  <a:lnTo>
                    <a:pt x="20" y="112"/>
                  </a:lnTo>
                  <a:lnTo>
                    <a:pt x="22" y="115"/>
                  </a:lnTo>
                  <a:lnTo>
                    <a:pt x="22" y="115"/>
                  </a:lnTo>
                  <a:lnTo>
                    <a:pt x="23" y="116"/>
                  </a:lnTo>
                  <a:lnTo>
                    <a:pt x="22" y="116"/>
                  </a:lnTo>
                  <a:lnTo>
                    <a:pt x="23" y="117"/>
                  </a:lnTo>
                  <a:lnTo>
                    <a:pt x="23" y="119"/>
                  </a:lnTo>
                  <a:lnTo>
                    <a:pt x="26" y="123"/>
                  </a:lnTo>
                  <a:lnTo>
                    <a:pt x="26" y="127"/>
                  </a:lnTo>
                  <a:lnTo>
                    <a:pt x="27" y="128"/>
                  </a:lnTo>
                  <a:lnTo>
                    <a:pt x="27" y="130"/>
                  </a:lnTo>
                  <a:lnTo>
                    <a:pt x="27" y="134"/>
                  </a:lnTo>
                  <a:lnTo>
                    <a:pt x="26" y="135"/>
                  </a:lnTo>
                  <a:lnTo>
                    <a:pt x="26" y="135"/>
                  </a:lnTo>
                  <a:lnTo>
                    <a:pt x="26" y="138"/>
                  </a:lnTo>
                  <a:lnTo>
                    <a:pt x="24" y="138"/>
                  </a:lnTo>
                  <a:lnTo>
                    <a:pt x="24" y="140"/>
                  </a:lnTo>
                  <a:lnTo>
                    <a:pt x="24" y="142"/>
                  </a:lnTo>
                  <a:lnTo>
                    <a:pt x="23" y="142"/>
                  </a:lnTo>
                  <a:lnTo>
                    <a:pt x="23" y="147"/>
                  </a:lnTo>
                  <a:lnTo>
                    <a:pt x="23" y="149"/>
                  </a:lnTo>
                  <a:lnTo>
                    <a:pt x="23" y="149"/>
                  </a:lnTo>
                  <a:lnTo>
                    <a:pt x="26" y="147"/>
                  </a:lnTo>
                  <a:lnTo>
                    <a:pt x="26" y="146"/>
                  </a:lnTo>
                  <a:lnTo>
                    <a:pt x="27" y="145"/>
                  </a:lnTo>
                  <a:lnTo>
                    <a:pt x="27" y="145"/>
                  </a:lnTo>
                  <a:lnTo>
                    <a:pt x="29" y="145"/>
                  </a:lnTo>
                  <a:lnTo>
                    <a:pt x="29" y="143"/>
                  </a:lnTo>
                  <a:lnTo>
                    <a:pt x="29" y="142"/>
                  </a:lnTo>
                  <a:lnTo>
                    <a:pt x="29" y="143"/>
                  </a:lnTo>
                  <a:lnTo>
                    <a:pt x="29" y="143"/>
                  </a:lnTo>
                  <a:lnTo>
                    <a:pt x="29" y="146"/>
                  </a:lnTo>
                  <a:lnTo>
                    <a:pt x="29" y="147"/>
                  </a:lnTo>
                  <a:lnTo>
                    <a:pt x="27" y="147"/>
                  </a:lnTo>
                  <a:lnTo>
                    <a:pt x="27" y="149"/>
                  </a:lnTo>
                  <a:lnTo>
                    <a:pt x="29" y="150"/>
                  </a:lnTo>
                  <a:lnTo>
                    <a:pt x="30" y="149"/>
                  </a:lnTo>
                  <a:lnTo>
                    <a:pt x="30" y="147"/>
                  </a:lnTo>
                  <a:lnTo>
                    <a:pt x="30" y="147"/>
                  </a:lnTo>
                  <a:lnTo>
                    <a:pt x="30" y="146"/>
                  </a:lnTo>
                  <a:lnTo>
                    <a:pt x="30" y="147"/>
                  </a:lnTo>
                  <a:lnTo>
                    <a:pt x="30" y="147"/>
                  </a:lnTo>
                  <a:lnTo>
                    <a:pt x="30" y="147"/>
                  </a:lnTo>
                  <a:lnTo>
                    <a:pt x="30" y="149"/>
                  </a:lnTo>
                  <a:lnTo>
                    <a:pt x="31" y="150"/>
                  </a:lnTo>
                  <a:lnTo>
                    <a:pt x="33" y="150"/>
                  </a:lnTo>
                  <a:lnTo>
                    <a:pt x="34" y="150"/>
                  </a:lnTo>
                  <a:lnTo>
                    <a:pt x="34" y="150"/>
                  </a:lnTo>
                  <a:lnTo>
                    <a:pt x="35" y="147"/>
                  </a:lnTo>
                  <a:lnTo>
                    <a:pt x="35" y="147"/>
                  </a:lnTo>
                  <a:lnTo>
                    <a:pt x="35" y="149"/>
                  </a:lnTo>
                  <a:lnTo>
                    <a:pt x="35" y="150"/>
                  </a:lnTo>
                  <a:lnTo>
                    <a:pt x="35" y="151"/>
                  </a:lnTo>
                  <a:lnTo>
                    <a:pt x="35" y="151"/>
                  </a:lnTo>
                  <a:lnTo>
                    <a:pt x="37" y="151"/>
                  </a:lnTo>
                  <a:lnTo>
                    <a:pt x="38" y="150"/>
                  </a:lnTo>
                  <a:lnTo>
                    <a:pt x="39" y="149"/>
                  </a:lnTo>
                  <a:lnTo>
                    <a:pt x="39" y="147"/>
                  </a:lnTo>
                  <a:lnTo>
                    <a:pt x="41" y="146"/>
                  </a:lnTo>
                  <a:lnTo>
                    <a:pt x="44" y="146"/>
                  </a:lnTo>
                  <a:lnTo>
                    <a:pt x="44" y="145"/>
                  </a:lnTo>
                  <a:lnTo>
                    <a:pt x="44" y="145"/>
                  </a:lnTo>
                  <a:lnTo>
                    <a:pt x="44" y="145"/>
                  </a:lnTo>
                  <a:lnTo>
                    <a:pt x="45" y="145"/>
                  </a:lnTo>
                  <a:lnTo>
                    <a:pt x="46" y="143"/>
                  </a:lnTo>
                  <a:lnTo>
                    <a:pt x="46" y="143"/>
                  </a:lnTo>
                  <a:lnTo>
                    <a:pt x="46" y="142"/>
                  </a:lnTo>
                  <a:lnTo>
                    <a:pt x="46" y="140"/>
                  </a:lnTo>
                  <a:lnTo>
                    <a:pt x="45" y="139"/>
                  </a:lnTo>
                  <a:lnTo>
                    <a:pt x="46" y="139"/>
                  </a:lnTo>
                  <a:lnTo>
                    <a:pt x="46" y="139"/>
                  </a:lnTo>
                  <a:lnTo>
                    <a:pt x="46" y="140"/>
                  </a:lnTo>
                  <a:lnTo>
                    <a:pt x="46" y="142"/>
                  </a:lnTo>
                  <a:lnTo>
                    <a:pt x="48" y="142"/>
                  </a:lnTo>
                  <a:lnTo>
                    <a:pt x="48" y="142"/>
                  </a:lnTo>
                  <a:lnTo>
                    <a:pt x="49" y="142"/>
                  </a:lnTo>
                  <a:lnTo>
                    <a:pt x="50" y="142"/>
                  </a:lnTo>
                  <a:lnTo>
                    <a:pt x="52" y="140"/>
                  </a:lnTo>
                  <a:lnTo>
                    <a:pt x="52" y="139"/>
                  </a:lnTo>
                  <a:lnTo>
                    <a:pt x="53" y="138"/>
                  </a:lnTo>
                  <a:lnTo>
                    <a:pt x="53" y="136"/>
                  </a:lnTo>
                  <a:lnTo>
                    <a:pt x="53" y="135"/>
                  </a:lnTo>
                  <a:lnTo>
                    <a:pt x="53" y="134"/>
                  </a:lnTo>
                  <a:lnTo>
                    <a:pt x="53" y="132"/>
                  </a:lnTo>
                  <a:lnTo>
                    <a:pt x="53" y="132"/>
                  </a:lnTo>
                  <a:lnTo>
                    <a:pt x="54" y="134"/>
                  </a:lnTo>
                  <a:lnTo>
                    <a:pt x="56" y="134"/>
                  </a:lnTo>
                  <a:lnTo>
                    <a:pt x="56" y="135"/>
                  </a:lnTo>
                  <a:lnTo>
                    <a:pt x="57" y="135"/>
                  </a:lnTo>
                  <a:lnTo>
                    <a:pt x="56" y="136"/>
                  </a:lnTo>
                  <a:lnTo>
                    <a:pt x="57" y="138"/>
                  </a:lnTo>
                  <a:lnTo>
                    <a:pt x="57" y="139"/>
                  </a:lnTo>
                  <a:lnTo>
                    <a:pt x="58" y="140"/>
                  </a:lnTo>
                  <a:lnTo>
                    <a:pt x="58" y="142"/>
                  </a:lnTo>
                  <a:lnTo>
                    <a:pt x="60" y="142"/>
                  </a:lnTo>
                  <a:lnTo>
                    <a:pt x="61" y="142"/>
                  </a:lnTo>
                  <a:lnTo>
                    <a:pt x="63" y="142"/>
                  </a:lnTo>
                  <a:lnTo>
                    <a:pt x="63" y="142"/>
                  </a:lnTo>
                  <a:lnTo>
                    <a:pt x="63" y="142"/>
                  </a:lnTo>
                  <a:lnTo>
                    <a:pt x="61" y="143"/>
                  </a:lnTo>
                  <a:lnTo>
                    <a:pt x="61" y="146"/>
                  </a:lnTo>
                  <a:lnTo>
                    <a:pt x="61" y="147"/>
                  </a:lnTo>
                  <a:lnTo>
                    <a:pt x="61" y="149"/>
                  </a:lnTo>
                  <a:lnTo>
                    <a:pt x="63" y="150"/>
                  </a:lnTo>
                  <a:lnTo>
                    <a:pt x="63" y="155"/>
                  </a:lnTo>
                  <a:lnTo>
                    <a:pt x="63" y="157"/>
                  </a:lnTo>
                  <a:lnTo>
                    <a:pt x="64" y="158"/>
                  </a:lnTo>
                  <a:lnTo>
                    <a:pt x="64" y="161"/>
                  </a:lnTo>
                  <a:lnTo>
                    <a:pt x="64" y="162"/>
                  </a:lnTo>
                  <a:lnTo>
                    <a:pt x="65" y="162"/>
                  </a:lnTo>
                  <a:lnTo>
                    <a:pt x="65" y="164"/>
                  </a:lnTo>
                  <a:lnTo>
                    <a:pt x="65" y="164"/>
                  </a:lnTo>
                  <a:lnTo>
                    <a:pt x="65" y="164"/>
                  </a:lnTo>
                  <a:lnTo>
                    <a:pt x="65" y="166"/>
                  </a:lnTo>
                  <a:lnTo>
                    <a:pt x="65" y="168"/>
                  </a:lnTo>
                  <a:lnTo>
                    <a:pt x="67" y="169"/>
                  </a:lnTo>
                  <a:lnTo>
                    <a:pt x="67" y="172"/>
                  </a:lnTo>
                  <a:lnTo>
                    <a:pt x="67" y="173"/>
                  </a:lnTo>
                  <a:lnTo>
                    <a:pt x="67" y="174"/>
                  </a:lnTo>
                  <a:lnTo>
                    <a:pt x="68" y="176"/>
                  </a:lnTo>
                  <a:lnTo>
                    <a:pt x="68" y="172"/>
                  </a:lnTo>
                  <a:lnTo>
                    <a:pt x="68" y="172"/>
                  </a:lnTo>
                  <a:lnTo>
                    <a:pt x="68" y="173"/>
                  </a:lnTo>
                  <a:lnTo>
                    <a:pt x="68" y="174"/>
                  </a:lnTo>
                  <a:lnTo>
                    <a:pt x="71" y="177"/>
                  </a:lnTo>
                  <a:lnTo>
                    <a:pt x="71" y="180"/>
                  </a:lnTo>
                  <a:lnTo>
                    <a:pt x="72" y="181"/>
                  </a:lnTo>
                  <a:lnTo>
                    <a:pt x="72" y="183"/>
                  </a:lnTo>
                  <a:lnTo>
                    <a:pt x="73" y="184"/>
                  </a:lnTo>
                  <a:lnTo>
                    <a:pt x="73" y="185"/>
                  </a:lnTo>
                  <a:lnTo>
                    <a:pt x="73" y="187"/>
                  </a:lnTo>
                  <a:lnTo>
                    <a:pt x="73" y="188"/>
                  </a:lnTo>
                  <a:lnTo>
                    <a:pt x="73" y="189"/>
                  </a:lnTo>
                  <a:lnTo>
                    <a:pt x="73" y="191"/>
                  </a:lnTo>
                  <a:lnTo>
                    <a:pt x="72" y="191"/>
                  </a:lnTo>
                  <a:lnTo>
                    <a:pt x="72" y="191"/>
                  </a:lnTo>
                  <a:lnTo>
                    <a:pt x="73" y="192"/>
                  </a:lnTo>
                  <a:lnTo>
                    <a:pt x="73" y="192"/>
                  </a:lnTo>
                  <a:lnTo>
                    <a:pt x="73" y="192"/>
                  </a:lnTo>
                  <a:lnTo>
                    <a:pt x="73" y="193"/>
                  </a:lnTo>
                  <a:lnTo>
                    <a:pt x="73" y="195"/>
                  </a:lnTo>
                  <a:lnTo>
                    <a:pt x="73" y="195"/>
                  </a:lnTo>
                  <a:lnTo>
                    <a:pt x="73" y="196"/>
                  </a:lnTo>
                  <a:lnTo>
                    <a:pt x="73" y="196"/>
                  </a:lnTo>
                  <a:lnTo>
                    <a:pt x="73" y="198"/>
                  </a:lnTo>
                  <a:lnTo>
                    <a:pt x="73" y="198"/>
                  </a:lnTo>
                  <a:lnTo>
                    <a:pt x="75" y="196"/>
                  </a:lnTo>
                  <a:lnTo>
                    <a:pt x="75" y="198"/>
                  </a:lnTo>
                  <a:lnTo>
                    <a:pt x="76" y="198"/>
                  </a:lnTo>
                  <a:lnTo>
                    <a:pt x="75" y="198"/>
                  </a:lnTo>
                  <a:lnTo>
                    <a:pt x="75" y="199"/>
                  </a:lnTo>
                  <a:lnTo>
                    <a:pt x="75" y="200"/>
                  </a:lnTo>
                  <a:lnTo>
                    <a:pt x="73" y="200"/>
                  </a:lnTo>
                  <a:lnTo>
                    <a:pt x="73" y="202"/>
                  </a:lnTo>
                  <a:lnTo>
                    <a:pt x="75" y="203"/>
                  </a:lnTo>
                  <a:lnTo>
                    <a:pt x="73" y="204"/>
                  </a:lnTo>
                  <a:lnTo>
                    <a:pt x="73" y="206"/>
                  </a:lnTo>
                  <a:lnTo>
                    <a:pt x="72" y="207"/>
                  </a:lnTo>
                  <a:lnTo>
                    <a:pt x="72" y="208"/>
                  </a:lnTo>
                  <a:lnTo>
                    <a:pt x="72" y="208"/>
                  </a:lnTo>
                  <a:lnTo>
                    <a:pt x="71" y="210"/>
                  </a:lnTo>
                  <a:lnTo>
                    <a:pt x="72" y="213"/>
                  </a:lnTo>
                  <a:lnTo>
                    <a:pt x="71" y="215"/>
                  </a:lnTo>
                  <a:lnTo>
                    <a:pt x="72" y="215"/>
                  </a:lnTo>
                  <a:lnTo>
                    <a:pt x="72" y="217"/>
                  </a:lnTo>
                  <a:lnTo>
                    <a:pt x="73" y="215"/>
                  </a:lnTo>
                  <a:lnTo>
                    <a:pt x="73" y="215"/>
                  </a:lnTo>
                  <a:lnTo>
                    <a:pt x="73" y="214"/>
                  </a:lnTo>
                  <a:lnTo>
                    <a:pt x="75" y="213"/>
                  </a:lnTo>
                  <a:lnTo>
                    <a:pt x="75" y="213"/>
                  </a:lnTo>
                  <a:lnTo>
                    <a:pt x="75" y="211"/>
                  </a:lnTo>
                  <a:lnTo>
                    <a:pt x="75" y="210"/>
                  </a:lnTo>
                  <a:lnTo>
                    <a:pt x="75" y="210"/>
                  </a:lnTo>
                  <a:lnTo>
                    <a:pt x="75" y="208"/>
                  </a:lnTo>
                  <a:lnTo>
                    <a:pt x="76" y="208"/>
                  </a:lnTo>
                  <a:lnTo>
                    <a:pt x="77" y="207"/>
                  </a:lnTo>
                  <a:lnTo>
                    <a:pt x="79" y="204"/>
                  </a:lnTo>
                  <a:lnTo>
                    <a:pt x="82" y="202"/>
                  </a:lnTo>
                  <a:lnTo>
                    <a:pt x="82" y="199"/>
                  </a:lnTo>
                  <a:lnTo>
                    <a:pt x="83" y="199"/>
                  </a:lnTo>
                  <a:lnTo>
                    <a:pt x="83" y="199"/>
                  </a:lnTo>
                  <a:lnTo>
                    <a:pt x="83" y="198"/>
                  </a:lnTo>
                  <a:lnTo>
                    <a:pt x="84" y="198"/>
                  </a:lnTo>
                  <a:lnTo>
                    <a:pt x="84" y="196"/>
                  </a:lnTo>
                  <a:lnTo>
                    <a:pt x="83" y="193"/>
                  </a:lnTo>
                  <a:lnTo>
                    <a:pt x="83" y="192"/>
                  </a:lnTo>
                  <a:lnTo>
                    <a:pt x="82" y="191"/>
                  </a:lnTo>
                  <a:lnTo>
                    <a:pt x="82" y="189"/>
                  </a:lnTo>
                  <a:lnTo>
                    <a:pt x="82" y="189"/>
                  </a:lnTo>
                  <a:lnTo>
                    <a:pt x="82" y="188"/>
                  </a:lnTo>
                  <a:lnTo>
                    <a:pt x="82" y="188"/>
                  </a:lnTo>
                  <a:lnTo>
                    <a:pt x="80" y="187"/>
                  </a:lnTo>
                  <a:lnTo>
                    <a:pt x="80" y="185"/>
                  </a:lnTo>
                  <a:lnTo>
                    <a:pt x="79" y="184"/>
                  </a:lnTo>
                  <a:lnTo>
                    <a:pt x="79" y="183"/>
                  </a:lnTo>
                  <a:lnTo>
                    <a:pt x="79" y="183"/>
                  </a:lnTo>
                  <a:lnTo>
                    <a:pt x="79" y="181"/>
                  </a:lnTo>
                  <a:lnTo>
                    <a:pt x="79" y="181"/>
                  </a:lnTo>
                  <a:lnTo>
                    <a:pt x="79" y="180"/>
                  </a:lnTo>
                  <a:lnTo>
                    <a:pt x="79" y="177"/>
                  </a:lnTo>
                  <a:lnTo>
                    <a:pt x="79" y="176"/>
                  </a:lnTo>
                  <a:lnTo>
                    <a:pt x="79" y="174"/>
                  </a:lnTo>
                  <a:lnTo>
                    <a:pt x="77" y="173"/>
                  </a:lnTo>
                  <a:lnTo>
                    <a:pt x="77" y="172"/>
                  </a:lnTo>
                  <a:lnTo>
                    <a:pt x="76" y="170"/>
                  </a:lnTo>
                  <a:lnTo>
                    <a:pt x="73" y="169"/>
                  </a:lnTo>
                  <a:lnTo>
                    <a:pt x="72" y="168"/>
                  </a:lnTo>
                  <a:lnTo>
                    <a:pt x="71" y="166"/>
                  </a:lnTo>
                  <a:lnTo>
                    <a:pt x="71" y="165"/>
                  </a:lnTo>
                  <a:lnTo>
                    <a:pt x="69" y="164"/>
                  </a:lnTo>
                  <a:lnTo>
                    <a:pt x="68" y="162"/>
                  </a:lnTo>
                  <a:lnTo>
                    <a:pt x="68" y="159"/>
                  </a:lnTo>
                  <a:lnTo>
                    <a:pt x="68" y="158"/>
                  </a:lnTo>
                  <a:lnTo>
                    <a:pt x="68" y="157"/>
                  </a:lnTo>
                  <a:lnTo>
                    <a:pt x="68" y="157"/>
                  </a:lnTo>
                  <a:lnTo>
                    <a:pt x="69" y="157"/>
                  </a:lnTo>
                  <a:lnTo>
                    <a:pt x="69" y="157"/>
                  </a:lnTo>
                  <a:lnTo>
                    <a:pt x="71" y="155"/>
                  </a:lnTo>
                  <a:lnTo>
                    <a:pt x="72" y="155"/>
                  </a:lnTo>
                  <a:lnTo>
                    <a:pt x="72" y="155"/>
                  </a:lnTo>
                  <a:lnTo>
                    <a:pt x="72" y="155"/>
                  </a:lnTo>
                  <a:lnTo>
                    <a:pt x="72" y="153"/>
                  </a:lnTo>
                  <a:lnTo>
                    <a:pt x="72" y="151"/>
                  </a:lnTo>
                  <a:lnTo>
                    <a:pt x="72" y="149"/>
                  </a:lnTo>
                  <a:lnTo>
                    <a:pt x="72" y="147"/>
                  </a:lnTo>
                  <a:lnTo>
                    <a:pt x="75" y="146"/>
                  </a:lnTo>
                  <a:lnTo>
                    <a:pt x="76" y="146"/>
                  </a:lnTo>
                  <a:lnTo>
                    <a:pt x="76" y="145"/>
                  </a:lnTo>
                  <a:lnTo>
                    <a:pt x="76" y="145"/>
                  </a:lnTo>
                  <a:lnTo>
                    <a:pt x="76" y="143"/>
                  </a:lnTo>
                  <a:lnTo>
                    <a:pt x="75" y="143"/>
                  </a:lnTo>
                  <a:lnTo>
                    <a:pt x="73" y="145"/>
                  </a:lnTo>
                  <a:lnTo>
                    <a:pt x="73" y="145"/>
                  </a:lnTo>
                  <a:lnTo>
                    <a:pt x="72" y="142"/>
                  </a:lnTo>
                  <a:lnTo>
                    <a:pt x="72" y="142"/>
                  </a:lnTo>
                  <a:lnTo>
                    <a:pt x="72" y="140"/>
                  </a:lnTo>
                  <a:lnTo>
                    <a:pt x="71" y="140"/>
                  </a:lnTo>
                  <a:lnTo>
                    <a:pt x="71" y="138"/>
                  </a:lnTo>
                  <a:lnTo>
                    <a:pt x="71" y="136"/>
                  </a:lnTo>
                  <a:lnTo>
                    <a:pt x="68" y="135"/>
                  </a:lnTo>
                  <a:lnTo>
                    <a:pt x="68" y="134"/>
                  </a:lnTo>
                  <a:lnTo>
                    <a:pt x="67" y="132"/>
                  </a:lnTo>
                  <a:lnTo>
                    <a:pt x="65" y="131"/>
                  </a:lnTo>
                  <a:lnTo>
                    <a:pt x="64" y="128"/>
                  </a:lnTo>
                  <a:lnTo>
                    <a:pt x="63" y="128"/>
                  </a:lnTo>
                  <a:lnTo>
                    <a:pt x="63" y="127"/>
                  </a:lnTo>
                  <a:lnTo>
                    <a:pt x="63" y="127"/>
                  </a:lnTo>
                  <a:lnTo>
                    <a:pt x="63" y="125"/>
                  </a:lnTo>
                  <a:lnTo>
                    <a:pt x="63" y="124"/>
                  </a:lnTo>
                  <a:lnTo>
                    <a:pt x="61" y="123"/>
                  </a:lnTo>
                  <a:lnTo>
                    <a:pt x="61" y="121"/>
                  </a:lnTo>
                  <a:lnTo>
                    <a:pt x="61" y="121"/>
                  </a:lnTo>
                  <a:lnTo>
                    <a:pt x="61" y="121"/>
                  </a:lnTo>
                  <a:lnTo>
                    <a:pt x="60" y="121"/>
                  </a:lnTo>
                  <a:lnTo>
                    <a:pt x="60" y="121"/>
                  </a:lnTo>
                  <a:lnTo>
                    <a:pt x="58" y="119"/>
                  </a:lnTo>
                  <a:lnTo>
                    <a:pt x="58" y="119"/>
                  </a:lnTo>
                  <a:lnTo>
                    <a:pt x="58" y="119"/>
                  </a:lnTo>
                  <a:lnTo>
                    <a:pt x="60" y="119"/>
                  </a:lnTo>
                  <a:lnTo>
                    <a:pt x="60" y="119"/>
                  </a:lnTo>
                  <a:lnTo>
                    <a:pt x="61" y="119"/>
                  </a:lnTo>
                  <a:lnTo>
                    <a:pt x="63" y="119"/>
                  </a:lnTo>
                  <a:lnTo>
                    <a:pt x="63" y="119"/>
                  </a:lnTo>
                  <a:lnTo>
                    <a:pt x="63" y="119"/>
                  </a:lnTo>
                  <a:lnTo>
                    <a:pt x="63" y="117"/>
                  </a:lnTo>
                  <a:lnTo>
                    <a:pt x="63" y="115"/>
                  </a:lnTo>
                  <a:lnTo>
                    <a:pt x="63" y="113"/>
                  </a:lnTo>
                  <a:lnTo>
                    <a:pt x="64" y="112"/>
                  </a:lnTo>
                  <a:lnTo>
                    <a:pt x="64" y="110"/>
                  </a:lnTo>
                  <a:lnTo>
                    <a:pt x="64" y="108"/>
                  </a:lnTo>
                  <a:lnTo>
                    <a:pt x="65" y="106"/>
                  </a:lnTo>
                  <a:lnTo>
                    <a:pt x="65" y="106"/>
                  </a:lnTo>
                  <a:lnTo>
                    <a:pt x="65" y="105"/>
                  </a:lnTo>
                  <a:lnTo>
                    <a:pt x="67" y="105"/>
                  </a:lnTo>
                  <a:lnTo>
                    <a:pt x="67" y="105"/>
                  </a:lnTo>
                  <a:lnTo>
                    <a:pt x="68" y="105"/>
                  </a:lnTo>
                  <a:lnTo>
                    <a:pt x="69" y="105"/>
                  </a:lnTo>
                  <a:lnTo>
                    <a:pt x="69" y="105"/>
                  </a:lnTo>
                  <a:lnTo>
                    <a:pt x="71" y="105"/>
                  </a:lnTo>
                  <a:lnTo>
                    <a:pt x="71" y="105"/>
                  </a:lnTo>
                  <a:lnTo>
                    <a:pt x="75" y="104"/>
                  </a:lnTo>
                  <a:lnTo>
                    <a:pt x="75" y="104"/>
                  </a:lnTo>
                  <a:lnTo>
                    <a:pt x="76" y="105"/>
                  </a:lnTo>
                  <a:lnTo>
                    <a:pt x="76" y="104"/>
                  </a:lnTo>
                  <a:lnTo>
                    <a:pt x="76" y="104"/>
                  </a:lnTo>
                  <a:lnTo>
                    <a:pt x="77" y="104"/>
                  </a:lnTo>
                  <a:lnTo>
                    <a:pt x="77" y="101"/>
                  </a:lnTo>
                  <a:lnTo>
                    <a:pt x="77" y="101"/>
                  </a:lnTo>
                  <a:lnTo>
                    <a:pt x="77" y="101"/>
                  </a:lnTo>
                  <a:lnTo>
                    <a:pt x="79" y="101"/>
                  </a:lnTo>
                  <a:lnTo>
                    <a:pt x="79" y="101"/>
                  </a:lnTo>
                  <a:lnTo>
                    <a:pt x="80" y="101"/>
                  </a:lnTo>
                  <a:lnTo>
                    <a:pt x="80" y="101"/>
                  </a:lnTo>
                  <a:lnTo>
                    <a:pt x="82" y="101"/>
                  </a:lnTo>
                  <a:lnTo>
                    <a:pt x="82" y="101"/>
                  </a:lnTo>
                  <a:lnTo>
                    <a:pt x="83" y="100"/>
                  </a:lnTo>
                  <a:lnTo>
                    <a:pt x="83" y="100"/>
                  </a:lnTo>
                  <a:lnTo>
                    <a:pt x="83" y="98"/>
                  </a:lnTo>
                  <a:lnTo>
                    <a:pt x="82" y="97"/>
                  </a:lnTo>
                  <a:lnTo>
                    <a:pt x="82" y="97"/>
                  </a:lnTo>
                  <a:lnTo>
                    <a:pt x="83" y="98"/>
                  </a:lnTo>
                  <a:lnTo>
                    <a:pt x="84" y="98"/>
                  </a:lnTo>
                  <a:lnTo>
                    <a:pt x="86" y="98"/>
                  </a:lnTo>
                  <a:lnTo>
                    <a:pt x="86" y="98"/>
                  </a:lnTo>
                  <a:lnTo>
                    <a:pt x="87" y="97"/>
                  </a:lnTo>
                  <a:lnTo>
                    <a:pt x="87" y="97"/>
                  </a:lnTo>
                  <a:lnTo>
                    <a:pt x="88" y="97"/>
                  </a:lnTo>
                  <a:lnTo>
                    <a:pt x="88" y="97"/>
                  </a:lnTo>
                  <a:lnTo>
                    <a:pt x="90" y="98"/>
                  </a:lnTo>
                  <a:lnTo>
                    <a:pt x="90" y="97"/>
                  </a:lnTo>
                  <a:lnTo>
                    <a:pt x="91" y="94"/>
                  </a:lnTo>
                  <a:lnTo>
                    <a:pt x="91" y="93"/>
                  </a:lnTo>
                  <a:lnTo>
                    <a:pt x="92" y="93"/>
                  </a:lnTo>
                  <a:lnTo>
                    <a:pt x="92" y="91"/>
                  </a:lnTo>
                  <a:lnTo>
                    <a:pt x="94" y="93"/>
                  </a:lnTo>
                  <a:lnTo>
                    <a:pt x="95" y="91"/>
                  </a:lnTo>
                  <a:lnTo>
                    <a:pt x="95" y="91"/>
                  </a:lnTo>
                  <a:lnTo>
                    <a:pt x="95" y="91"/>
                  </a:lnTo>
                  <a:lnTo>
                    <a:pt x="95" y="91"/>
                  </a:lnTo>
                  <a:lnTo>
                    <a:pt x="94" y="91"/>
                  </a:lnTo>
                  <a:lnTo>
                    <a:pt x="94" y="90"/>
                  </a:lnTo>
                  <a:lnTo>
                    <a:pt x="95" y="90"/>
                  </a:lnTo>
                  <a:lnTo>
                    <a:pt x="95" y="89"/>
                  </a:lnTo>
                  <a:lnTo>
                    <a:pt x="95" y="89"/>
                  </a:lnTo>
                  <a:lnTo>
                    <a:pt x="97" y="87"/>
                  </a:lnTo>
                  <a:lnTo>
                    <a:pt x="97" y="86"/>
                  </a:lnTo>
                  <a:lnTo>
                    <a:pt x="98" y="86"/>
                  </a:lnTo>
                  <a:lnTo>
                    <a:pt x="99" y="86"/>
                  </a:lnTo>
                  <a:lnTo>
                    <a:pt x="101" y="85"/>
                  </a:lnTo>
                  <a:lnTo>
                    <a:pt x="101" y="83"/>
                  </a:lnTo>
                  <a:lnTo>
                    <a:pt x="102" y="83"/>
                  </a:lnTo>
                  <a:lnTo>
                    <a:pt x="101" y="82"/>
                  </a:lnTo>
                  <a:close/>
                  <a:moveTo>
                    <a:pt x="68" y="206"/>
                  </a:moveTo>
                  <a:lnTo>
                    <a:pt x="68" y="206"/>
                  </a:lnTo>
                  <a:lnTo>
                    <a:pt x="67" y="207"/>
                  </a:lnTo>
                  <a:lnTo>
                    <a:pt x="68" y="207"/>
                  </a:lnTo>
                  <a:lnTo>
                    <a:pt x="68" y="207"/>
                  </a:lnTo>
                  <a:lnTo>
                    <a:pt x="68" y="208"/>
                  </a:lnTo>
                  <a:lnTo>
                    <a:pt x="69" y="208"/>
                  </a:lnTo>
                  <a:lnTo>
                    <a:pt x="69" y="208"/>
                  </a:lnTo>
                  <a:lnTo>
                    <a:pt x="69" y="208"/>
                  </a:lnTo>
                  <a:lnTo>
                    <a:pt x="68" y="206"/>
                  </a:lnTo>
                  <a:lnTo>
                    <a:pt x="68" y="206"/>
                  </a:lnTo>
                  <a:close/>
                  <a:moveTo>
                    <a:pt x="72" y="198"/>
                  </a:moveTo>
                  <a:lnTo>
                    <a:pt x="72" y="196"/>
                  </a:lnTo>
                  <a:lnTo>
                    <a:pt x="69" y="196"/>
                  </a:lnTo>
                  <a:lnTo>
                    <a:pt x="71" y="198"/>
                  </a:lnTo>
                  <a:lnTo>
                    <a:pt x="71" y="198"/>
                  </a:lnTo>
                  <a:lnTo>
                    <a:pt x="71" y="199"/>
                  </a:lnTo>
                  <a:lnTo>
                    <a:pt x="71" y="199"/>
                  </a:lnTo>
                  <a:lnTo>
                    <a:pt x="72" y="199"/>
                  </a:lnTo>
                  <a:lnTo>
                    <a:pt x="72" y="198"/>
                  </a:lnTo>
                  <a:close/>
                  <a:moveTo>
                    <a:pt x="18" y="109"/>
                  </a:moveTo>
                  <a:lnTo>
                    <a:pt x="18" y="110"/>
                  </a:lnTo>
                  <a:lnTo>
                    <a:pt x="19" y="109"/>
                  </a:lnTo>
                  <a:lnTo>
                    <a:pt x="19" y="109"/>
                  </a:lnTo>
                  <a:lnTo>
                    <a:pt x="20" y="109"/>
                  </a:lnTo>
                  <a:lnTo>
                    <a:pt x="20" y="108"/>
                  </a:lnTo>
                  <a:lnTo>
                    <a:pt x="19" y="108"/>
                  </a:lnTo>
                  <a:lnTo>
                    <a:pt x="19" y="108"/>
                  </a:lnTo>
                  <a:lnTo>
                    <a:pt x="18" y="106"/>
                  </a:lnTo>
                  <a:lnTo>
                    <a:pt x="16" y="106"/>
                  </a:lnTo>
                  <a:lnTo>
                    <a:pt x="16" y="108"/>
                  </a:lnTo>
                  <a:lnTo>
                    <a:pt x="16" y="108"/>
                  </a:lnTo>
                  <a:lnTo>
                    <a:pt x="18" y="109"/>
                  </a:lnTo>
                  <a:lnTo>
                    <a:pt x="18" y="109"/>
                  </a:lnTo>
                  <a:close/>
                  <a:moveTo>
                    <a:pt x="71" y="206"/>
                  </a:moveTo>
                  <a:lnTo>
                    <a:pt x="71" y="206"/>
                  </a:lnTo>
                  <a:lnTo>
                    <a:pt x="72" y="206"/>
                  </a:lnTo>
                  <a:lnTo>
                    <a:pt x="72" y="206"/>
                  </a:lnTo>
                  <a:lnTo>
                    <a:pt x="72" y="204"/>
                  </a:lnTo>
                  <a:lnTo>
                    <a:pt x="71" y="206"/>
                  </a:lnTo>
                  <a:close/>
                  <a:moveTo>
                    <a:pt x="69" y="198"/>
                  </a:moveTo>
                  <a:lnTo>
                    <a:pt x="68" y="199"/>
                  </a:lnTo>
                  <a:lnTo>
                    <a:pt x="68" y="199"/>
                  </a:lnTo>
                  <a:lnTo>
                    <a:pt x="68" y="200"/>
                  </a:lnTo>
                  <a:lnTo>
                    <a:pt x="68" y="200"/>
                  </a:lnTo>
                  <a:lnTo>
                    <a:pt x="68" y="200"/>
                  </a:lnTo>
                  <a:lnTo>
                    <a:pt x="68" y="200"/>
                  </a:lnTo>
                  <a:lnTo>
                    <a:pt x="69" y="200"/>
                  </a:lnTo>
                  <a:lnTo>
                    <a:pt x="69" y="199"/>
                  </a:lnTo>
                  <a:lnTo>
                    <a:pt x="69" y="198"/>
                  </a:lnTo>
                  <a:lnTo>
                    <a:pt x="69" y="196"/>
                  </a:lnTo>
                  <a:lnTo>
                    <a:pt x="69" y="198"/>
                  </a:lnTo>
                  <a:close/>
                  <a:moveTo>
                    <a:pt x="69" y="181"/>
                  </a:moveTo>
                  <a:lnTo>
                    <a:pt x="69" y="181"/>
                  </a:lnTo>
                  <a:lnTo>
                    <a:pt x="69" y="181"/>
                  </a:lnTo>
                  <a:lnTo>
                    <a:pt x="69" y="180"/>
                  </a:lnTo>
                  <a:lnTo>
                    <a:pt x="68" y="181"/>
                  </a:lnTo>
                  <a:lnTo>
                    <a:pt x="68" y="181"/>
                  </a:lnTo>
                  <a:lnTo>
                    <a:pt x="68" y="183"/>
                  </a:lnTo>
                  <a:lnTo>
                    <a:pt x="69" y="184"/>
                  </a:lnTo>
                  <a:lnTo>
                    <a:pt x="69" y="181"/>
                  </a:lnTo>
                  <a:close/>
                  <a:moveTo>
                    <a:pt x="71" y="195"/>
                  </a:moveTo>
                  <a:lnTo>
                    <a:pt x="72" y="195"/>
                  </a:lnTo>
                  <a:lnTo>
                    <a:pt x="72" y="195"/>
                  </a:lnTo>
                  <a:lnTo>
                    <a:pt x="72" y="195"/>
                  </a:lnTo>
                  <a:lnTo>
                    <a:pt x="72" y="193"/>
                  </a:lnTo>
                  <a:lnTo>
                    <a:pt x="71" y="193"/>
                  </a:lnTo>
                  <a:lnTo>
                    <a:pt x="71" y="193"/>
                  </a:lnTo>
                  <a:lnTo>
                    <a:pt x="71" y="195"/>
                  </a:lnTo>
                  <a:close/>
                  <a:moveTo>
                    <a:pt x="71" y="189"/>
                  </a:moveTo>
                  <a:lnTo>
                    <a:pt x="71" y="188"/>
                  </a:lnTo>
                  <a:lnTo>
                    <a:pt x="71" y="188"/>
                  </a:lnTo>
                  <a:lnTo>
                    <a:pt x="71" y="187"/>
                  </a:lnTo>
                  <a:lnTo>
                    <a:pt x="71" y="187"/>
                  </a:lnTo>
                  <a:lnTo>
                    <a:pt x="69" y="187"/>
                  </a:lnTo>
                  <a:lnTo>
                    <a:pt x="69" y="187"/>
                  </a:lnTo>
                  <a:lnTo>
                    <a:pt x="69" y="188"/>
                  </a:lnTo>
                  <a:lnTo>
                    <a:pt x="69" y="191"/>
                  </a:lnTo>
                  <a:lnTo>
                    <a:pt x="69" y="191"/>
                  </a:lnTo>
                  <a:lnTo>
                    <a:pt x="71" y="191"/>
                  </a:lnTo>
                  <a:lnTo>
                    <a:pt x="71" y="189"/>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01" name="Mozambique">
              <a:extLst>
                <a:ext uri="{FF2B5EF4-FFF2-40B4-BE49-F238E27FC236}">
                  <a16:creationId xmlns:a16="http://schemas.microsoft.com/office/drawing/2014/main" id="{CA465B75-394A-4A3F-802F-CCD8F95774BE}"/>
                </a:ext>
              </a:extLst>
            </p:cNvPr>
            <p:cNvSpPr>
              <a:spLocks/>
            </p:cNvSpPr>
            <p:nvPr/>
          </p:nvSpPr>
          <p:spPr bwMode="auto">
            <a:xfrm>
              <a:off x="5751596" y="4216439"/>
              <a:ext cx="228897" cy="369312"/>
            </a:xfrm>
            <a:custGeom>
              <a:avLst/>
              <a:gdLst>
                <a:gd name="T0" fmla="*/ 117 w 119"/>
                <a:gd name="T1" fmla="*/ 46 h 192"/>
                <a:gd name="T2" fmla="*/ 117 w 119"/>
                <a:gd name="T3" fmla="*/ 37 h 192"/>
                <a:gd name="T4" fmla="*/ 117 w 119"/>
                <a:gd name="T5" fmla="*/ 29 h 192"/>
                <a:gd name="T6" fmla="*/ 115 w 119"/>
                <a:gd name="T7" fmla="*/ 23 h 192"/>
                <a:gd name="T8" fmla="*/ 115 w 119"/>
                <a:gd name="T9" fmla="*/ 12 h 192"/>
                <a:gd name="T10" fmla="*/ 117 w 119"/>
                <a:gd name="T11" fmla="*/ 4 h 192"/>
                <a:gd name="T12" fmla="*/ 110 w 119"/>
                <a:gd name="T13" fmla="*/ 4 h 192"/>
                <a:gd name="T14" fmla="*/ 96 w 119"/>
                <a:gd name="T15" fmla="*/ 9 h 192"/>
                <a:gd name="T16" fmla="*/ 85 w 119"/>
                <a:gd name="T17" fmla="*/ 11 h 192"/>
                <a:gd name="T18" fmla="*/ 76 w 119"/>
                <a:gd name="T19" fmla="*/ 14 h 192"/>
                <a:gd name="T20" fmla="*/ 65 w 119"/>
                <a:gd name="T21" fmla="*/ 12 h 192"/>
                <a:gd name="T22" fmla="*/ 58 w 119"/>
                <a:gd name="T23" fmla="*/ 14 h 192"/>
                <a:gd name="T24" fmla="*/ 51 w 119"/>
                <a:gd name="T25" fmla="*/ 19 h 192"/>
                <a:gd name="T26" fmla="*/ 50 w 119"/>
                <a:gd name="T27" fmla="*/ 23 h 192"/>
                <a:gd name="T28" fmla="*/ 51 w 119"/>
                <a:gd name="T29" fmla="*/ 33 h 192"/>
                <a:gd name="T30" fmla="*/ 58 w 119"/>
                <a:gd name="T31" fmla="*/ 43 h 192"/>
                <a:gd name="T32" fmla="*/ 62 w 119"/>
                <a:gd name="T33" fmla="*/ 60 h 192"/>
                <a:gd name="T34" fmla="*/ 55 w 119"/>
                <a:gd name="T35" fmla="*/ 68 h 192"/>
                <a:gd name="T36" fmla="*/ 55 w 119"/>
                <a:gd name="T37" fmla="*/ 78 h 192"/>
                <a:gd name="T38" fmla="*/ 53 w 119"/>
                <a:gd name="T39" fmla="*/ 73 h 192"/>
                <a:gd name="T40" fmla="*/ 46 w 119"/>
                <a:gd name="T41" fmla="*/ 65 h 192"/>
                <a:gd name="T42" fmla="*/ 46 w 119"/>
                <a:gd name="T43" fmla="*/ 58 h 192"/>
                <a:gd name="T44" fmla="*/ 46 w 119"/>
                <a:gd name="T45" fmla="*/ 46 h 192"/>
                <a:gd name="T46" fmla="*/ 38 w 119"/>
                <a:gd name="T47" fmla="*/ 48 h 192"/>
                <a:gd name="T48" fmla="*/ 26 w 119"/>
                <a:gd name="T49" fmla="*/ 43 h 192"/>
                <a:gd name="T50" fmla="*/ 12 w 119"/>
                <a:gd name="T51" fmla="*/ 48 h 192"/>
                <a:gd name="T52" fmla="*/ 0 w 119"/>
                <a:gd name="T53" fmla="*/ 53 h 192"/>
                <a:gd name="T54" fmla="*/ 1 w 119"/>
                <a:gd name="T55" fmla="*/ 64 h 192"/>
                <a:gd name="T56" fmla="*/ 22 w 119"/>
                <a:gd name="T57" fmla="*/ 69 h 192"/>
                <a:gd name="T58" fmla="*/ 30 w 119"/>
                <a:gd name="T59" fmla="*/ 73 h 192"/>
                <a:gd name="T60" fmla="*/ 31 w 119"/>
                <a:gd name="T61" fmla="*/ 91 h 192"/>
                <a:gd name="T62" fmla="*/ 27 w 119"/>
                <a:gd name="T63" fmla="*/ 97 h 192"/>
                <a:gd name="T64" fmla="*/ 28 w 119"/>
                <a:gd name="T65" fmla="*/ 103 h 192"/>
                <a:gd name="T66" fmla="*/ 28 w 119"/>
                <a:gd name="T67" fmla="*/ 114 h 192"/>
                <a:gd name="T68" fmla="*/ 24 w 119"/>
                <a:gd name="T69" fmla="*/ 125 h 192"/>
                <a:gd name="T70" fmla="*/ 13 w 119"/>
                <a:gd name="T71" fmla="*/ 137 h 192"/>
                <a:gd name="T72" fmla="*/ 13 w 119"/>
                <a:gd name="T73" fmla="*/ 151 h 192"/>
                <a:gd name="T74" fmla="*/ 19 w 119"/>
                <a:gd name="T75" fmla="*/ 161 h 192"/>
                <a:gd name="T76" fmla="*/ 19 w 119"/>
                <a:gd name="T77" fmla="*/ 174 h 192"/>
                <a:gd name="T78" fmla="*/ 20 w 119"/>
                <a:gd name="T79" fmla="*/ 184 h 192"/>
                <a:gd name="T80" fmla="*/ 24 w 119"/>
                <a:gd name="T81" fmla="*/ 192 h 192"/>
                <a:gd name="T82" fmla="*/ 30 w 119"/>
                <a:gd name="T83" fmla="*/ 184 h 192"/>
                <a:gd name="T84" fmla="*/ 27 w 119"/>
                <a:gd name="T85" fmla="*/ 180 h 192"/>
                <a:gd name="T86" fmla="*/ 55 w 119"/>
                <a:gd name="T87" fmla="*/ 165 h 192"/>
                <a:gd name="T88" fmla="*/ 58 w 119"/>
                <a:gd name="T89" fmla="*/ 155 h 192"/>
                <a:gd name="T90" fmla="*/ 60 w 119"/>
                <a:gd name="T91" fmla="*/ 137 h 192"/>
                <a:gd name="T92" fmla="*/ 58 w 119"/>
                <a:gd name="T93" fmla="*/ 139 h 192"/>
                <a:gd name="T94" fmla="*/ 53 w 119"/>
                <a:gd name="T95" fmla="*/ 120 h 192"/>
                <a:gd name="T96" fmla="*/ 50 w 119"/>
                <a:gd name="T97" fmla="*/ 107 h 192"/>
                <a:gd name="T98" fmla="*/ 62 w 119"/>
                <a:gd name="T99" fmla="*/ 98 h 192"/>
                <a:gd name="T100" fmla="*/ 69 w 119"/>
                <a:gd name="T101" fmla="*/ 95 h 192"/>
                <a:gd name="T102" fmla="*/ 76 w 119"/>
                <a:gd name="T103" fmla="*/ 86 h 192"/>
                <a:gd name="T104" fmla="*/ 95 w 119"/>
                <a:gd name="T105" fmla="*/ 76 h 192"/>
                <a:gd name="T106" fmla="*/ 102 w 119"/>
                <a:gd name="T107" fmla="*/ 73 h 192"/>
                <a:gd name="T108" fmla="*/ 111 w 119"/>
                <a:gd name="T109" fmla="*/ 64 h 192"/>
                <a:gd name="T110" fmla="*/ 117 w 119"/>
                <a:gd name="T111" fmla="*/ 5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 h="192">
                  <a:moveTo>
                    <a:pt x="119" y="48"/>
                  </a:moveTo>
                  <a:lnTo>
                    <a:pt x="119" y="48"/>
                  </a:lnTo>
                  <a:lnTo>
                    <a:pt x="119" y="48"/>
                  </a:lnTo>
                  <a:lnTo>
                    <a:pt x="119" y="46"/>
                  </a:lnTo>
                  <a:lnTo>
                    <a:pt x="118" y="46"/>
                  </a:lnTo>
                  <a:lnTo>
                    <a:pt x="118" y="46"/>
                  </a:lnTo>
                  <a:lnTo>
                    <a:pt x="117" y="48"/>
                  </a:lnTo>
                  <a:lnTo>
                    <a:pt x="117" y="46"/>
                  </a:lnTo>
                  <a:lnTo>
                    <a:pt x="117" y="45"/>
                  </a:lnTo>
                  <a:lnTo>
                    <a:pt x="118" y="43"/>
                  </a:lnTo>
                  <a:lnTo>
                    <a:pt x="118" y="43"/>
                  </a:lnTo>
                  <a:lnTo>
                    <a:pt x="117" y="43"/>
                  </a:lnTo>
                  <a:lnTo>
                    <a:pt x="117" y="42"/>
                  </a:lnTo>
                  <a:lnTo>
                    <a:pt x="117" y="42"/>
                  </a:lnTo>
                  <a:lnTo>
                    <a:pt x="117" y="39"/>
                  </a:lnTo>
                  <a:lnTo>
                    <a:pt x="117" y="37"/>
                  </a:lnTo>
                  <a:lnTo>
                    <a:pt x="117" y="35"/>
                  </a:lnTo>
                  <a:lnTo>
                    <a:pt x="117" y="34"/>
                  </a:lnTo>
                  <a:lnTo>
                    <a:pt x="117" y="34"/>
                  </a:lnTo>
                  <a:lnTo>
                    <a:pt x="117" y="33"/>
                  </a:lnTo>
                  <a:lnTo>
                    <a:pt x="117" y="31"/>
                  </a:lnTo>
                  <a:lnTo>
                    <a:pt x="117" y="31"/>
                  </a:lnTo>
                  <a:lnTo>
                    <a:pt x="117" y="30"/>
                  </a:lnTo>
                  <a:lnTo>
                    <a:pt x="117" y="29"/>
                  </a:lnTo>
                  <a:lnTo>
                    <a:pt x="115" y="29"/>
                  </a:lnTo>
                  <a:lnTo>
                    <a:pt x="115" y="29"/>
                  </a:lnTo>
                  <a:lnTo>
                    <a:pt x="115" y="29"/>
                  </a:lnTo>
                  <a:lnTo>
                    <a:pt x="117" y="27"/>
                  </a:lnTo>
                  <a:lnTo>
                    <a:pt x="117" y="27"/>
                  </a:lnTo>
                  <a:lnTo>
                    <a:pt x="117" y="24"/>
                  </a:lnTo>
                  <a:lnTo>
                    <a:pt x="117" y="24"/>
                  </a:lnTo>
                  <a:lnTo>
                    <a:pt x="115" y="23"/>
                  </a:lnTo>
                  <a:lnTo>
                    <a:pt x="115" y="22"/>
                  </a:lnTo>
                  <a:lnTo>
                    <a:pt x="115" y="22"/>
                  </a:lnTo>
                  <a:lnTo>
                    <a:pt x="115" y="19"/>
                  </a:lnTo>
                  <a:lnTo>
                    <a:pt x="115" y="18"/>
                  </a:lnTo>
                  <a:lnTo>
                    <a:pt x="115" y="18"/>
                  </a:lnTo>
                  <a:lnTo>
                    <a:pt x="115" y="16"/>
                  </a:lnTo>
                  <a:lnTo>
                    <a:pt x="115" y="14"/>
                  </a:lnTo>
                  <a:lnTo>
                    <a:pt x="115" y="12"/>
                  </a:lnTo>
                  <a:lnTo>
                    <a:pt x="114" y="11"/>
                  </a:lnTo>
                  <a:lnTo>
                    <a:pt x="115" y="9"/>
                  </a:lnTo>
                  <a:lnTo>
                    <a:pt x="115" y="8"/>
                  </a:lnTo>
                  <a:lnTo>
                    <a:pt x="117" y="7"/>
                  </a:lnTo>
                  <a:lnTo>
                    <a:pt x="115" y="7"/>
                  </a:lnTo>
                  <a:lnTo>
                    <a:pt x="115" y="7"/>
                  </a:lnTo>
                  <a:lnTo>
                    <a:pt x="115" y="5"/>
                  </a:lnTo>
                  <a:lnTo>
                    <a:pt x="117" y="4"/>
                  </a:lnTo>
                  <a:lnTo>
                    <a:pt x="115" y="4"/>
                  </a:lnTo>
                  <a:lnTo>
                    <a:pt x="117" y="3"/>
                  </a:lnTo>
                  <a:lnTo>
                    <a:pt x="117" y="3"/>
                  </a:lnTo>
                  <a:lnTo>
                    <a:pt x="115" y="1"/>
                  </a:lnTo>
                  <a:lnTo>
                    <a:pt x="115" y="0"/>
                  </a:lnTo>
                  <a:lnTo>
                    <a:pt x="114" y="1"/>
                  </a:lnTo>
                  <a:lnTo>
                    <a:pt x="111" y="3"/>
                  </a:lnTo>
                  <a:lnTo>
                    <a:pt x="110" y="4"/>
                  </a:lnTo>
                  <a:lnTo>
                    <a:pt x="107" y="5"/>
                  </a:lnTo>
                  <a:lnTo>
                    <a:pt x="106" y="5"/>
                  </a:lnTo>
                  <a:lnTo>
                    <a:pt x="104" y="7"/>
                  </a:lnTo>
                  <a:lnTo>
                    <a:pt x="103" y="7"/>
                  </a:lnTo>
                  <a:lnTo>
                    <a:pt x="102" y="8"/>
                  </a:lnTo>
                  <a:lnTo>
                    <a:pt x="100" y="8"/>
                  </a:lnTo>
                  <a:lnTo>
                    <a:pt x="99" y="8"/>
                  </a:lnTo>
                  <a:lnTo>
                    <a:pt x="96" y="9"/>
                  </a:lnTo>
                  <a:lnTo>
                    <a:pt x="94" y="11"/>
                  </a:lnTo>
                  <a:lnTo>
                    <a:pt x="92" y="11"/>
                  </a:lnTo>
                  <a:lnTo>
                    <a:pt x="91" y="9"/>
                  </a:lnTo>
                  <a:lnTo>
                    <a:pt x="89" y="9"/>
                  </a:lnTo>
                  <a:lnTo>
                    <a:pt x="87" y="9"/>
                  </a:lnTo>
                  <a:lnTo>
                    <a:pt x="87" y="9"/>
                  </a:lnTo>
                  <a:lnTo>
                    <a:pt x="85" y="9"/>
                  </a:lnTo>
                  <a:lnTo>
                    <a:pt x="85" y="11"/>
                  </a:lnTo>
                  <a:lnTo>
                    <a:pt x="85" y="12"/>
                  </a:lnTo>
                  <a:lnTo>
                    <a:pt x="84" y="14"/>
                  </a:lnTo>
                  <a:lnTo>
                    <a:pt x="83" y="14"/>
                  </a:lnTo>
                  <a:lnTo>
                    <a:pt x="80" y="15"/>
                  </a:lnTo>
                  <a:lnTo>
                    <a:pt x="79" y="15"/>
                  </a:lnTo>
                  <a:lnTo>
                    <a:pt x="77" y="14"/>
                  </a:lnTo>
                  <a:lnTo>
                    <a:pt x="77" y="14"/>
                  </a:lnTo>
                  <a:lnTo>
                    <a:pt x="76" y="14"/>
                  </a:lnTo>
                  <a:lnTo>
                    <a:pt x="75" y="14"/>
                  </a:lnTo>
                  <a:lnTo>
                    <a:pt x="73" y="14"/>
                  </a:lnTo>
                  <a:lnTo>
                    <a:pt x="72" y="14"/>
                  </a:lnTo>
                  <a:lnTo>
                    <a:pt x="70" y="15"/>
                  </a:lnTo>
                  <a:lnTo>
                    <a:pt x="68" y="15"/>
                  </a:lnTo>
                  <a:lnTo>
                    <a:pt x="66" y="14"/>
                  </a:lnTo>
                  <a:lnTo>
                    <a:pt x="66" y="14"/>
                  </a:lnTo>
                  <a:lnTo>
                    <a:pt x="65" y="12"/>
                  </a:lnTo>
                  <a:lnTo>
                    <a:pt x="64" y="12"/>
                  </a:lnTo>
                  <a:lnTo>
                    <a:pt x="62" y="12"/>
                  </a:lnTo>
                  <a:lnTo>
                    <a:pt x="61" y="12"/>
                  </a:lnTo>
                  <a:lnTo>
                    <a:pt x="61" y="14"/>
                  </a:lnTo>
                  <a:lnTo>
                    <a:pt x="60" y="14"/>
                  </a:lnTo>
                  <a:lnTo>
                    <a:pt x="60" y="14"/>
                  </a:lnTo>
                  <a:lnTo>
                    <a:pt x="58" y="14"/>
                  </a:lnTo>
                  <a:lnTo>
                    <a:pt x="58" y="14"/>
                  </a:lnTo>
                  <a:lnTo>
                    <a:pt x="55" y="14"/>
                  </a:lnTo>
                  <a:lnTo>
                    <a:pt x="53" y="14"/>
                  </a:lnTo>
                  <a:lnTo>
                    <a:pt x="53" y="14"/>
                  </a:lnTo>
                  <a:lnTo>
                    <a:pt x="53" y="15"/>
                  </a:lnTo>
                  <a:lnTo>
                    <a:pt x="53" y="16"/>
                  </a:lnTo>
                  <a:lnTo>
                    <a:pt x="51" y="18"/>
                  </a:lnTo>
                  <a:lnTo>
                    <a:pt x="51" y="19"/>
                  </a:lnTo>
                  <a:lnTo>
                    <a:pt x="51" y="19"/>
                  </a:lnTo>
                  <a:lnTo>
                    <a:pt x="51" y="19"/>
                  </a:lnTo>
                  <a:lnTo>
                    <a:pt x="50" y="19"/>
                  </a:lnTo>
                  <a:lnTo>
                    <a:pt x="50" y="20"/>
                  </a:lnTo>
                  <a:lnTo>
                    <a:pt x="50" y="20"/>
                  </a:lnTo>
                  <a:lnTo>
                    <a:pt x="50" y="20"/>
                  </a:lnTo>
                  <a:lnTo>
                    <a:pt x="50" y="22"/>
                  </a:lnTo>
                  <a:lnTo>
                    <a:pt x="50" y="23"/>
                  </a:lnTo>
                  <a:lnTo>
                    <a:pt x="50" y="23"/>
                  </a:lnTo>
                  <a:lnTo>
                    <a:pt x="51" y="26"/>
                  </a:lnTo>
                  <a:lnTo>
                    <a:pt x="51" y="27"/>
                  </a:lnTo>
                  <a:lnTo>
                    <a:pt x="50" y="27"/>
                  </a:lnTo>
                  <a:lnTo>
                    <a:pt x="50" y="29"/>
                  </a:lnTo>
                  <a:lnTo>
                    <a:pt x="51" y="30"/>
                  </a:lnTo>
                  <a:lnTo>
                    <a:pt x="51" y="31"/>
                  </a:lnTo>
                  <a:lnTo>
                    <a:pt x="51" y="33"/>
                  </a:lnTo>
                  <a:lnTo>
                    <a:pt x="51" y="33"/>
                  </a:lnTo>
                  <a:lnTo>
                    <a:pt x="51" y="34"/>
                  </a:lnTo>
                  <a:lnTo>
                    <a:pt x="51" y="34"/>
                  </a:lnTo>
                  <a:lnTo>
                    <a:pt x="51" y="35"/>
                  </a:lnTo>
                  <a:lnTo>
                    <a:pt x="53" y="35"/>
                  </a:lnTo>
                  <a:lnTo>
                    <a:pt x="53" y="37"/>
                  </a:lnTo>
                  <a:lnTo>
                    <a:pt x="55" y="39"/>
                  </a:lnTo>
                  <a:lnTo>
                    <a:pt x="57" y="41"/>
                  </a:lnTo>
                  <a:lnTo>
                    <a:pt x="58" y="43"/>
                  </a:lnTo>
                  <a:lnTo>
                    <a:pt x="61" y="46"/>
                  </a:lnTo>
                  <a:lnTo>
                    <a:pt x="62" y="49"/>
                  </a:lnTo>
                  <a:lnTo>
                    <a:pt x="64" y="50"/>
                  </a:lnTo>
                  <a:lnTo>
                    <a:pt x="64" y="52"/>
                  </a:lnTo>
                  <a:lnTo>
                    <a:pt x="62" y="53"/>
                  </a:lnTo>
                  <a:lnTo>
                    <a:pt x="62" y="56"/>
                  </a:lnTo>
                  <a:lnTo>
                    <a:pt x="62" y="57"/>
                  </a:lnTo>
                  <a:lnTo>
                    <a:pt x="62" y="60"/>
                  </a:lnTo>
                  <a:lnTo>
                    <a:pt x="62" y="64"/>
                  </a:lnTo>
                  <a:lnTo>
                    <a:pt x="62" y="64"/>
                  </a:lnTo>
                  <a:lnTo>
                    <a:pt x="61" y="65"/>
                  </a:lnTo>
                  <a:lnTo>
                    <a:pt x="60" y="65"/>
                  </a:lnTo>
                  <a:lnTo>
                    <a:pt x="57" y="65"/>
                  </a:lnTo>
                  <a:lnTo>
                    <a:pt x="57" y="67"/>
                  </a:lnTo>
                  <a:lnTo>
                    <a:pt x="57" y="67"/>
                  </a:lnTo>
                  <a:lnTo>
                    <a:pt x="55" y="68"/>
                  </a:lnTo>
                  <a:lnTo>
                    <a:pt x="55" y="69"/>
                  </a:lnTo>
                  <a:lnTo>
                    <a:pt x="55" y="71"/>
                  </a:lnTo>
                  <a:lnTo>
                    <a:pt x="55" y="71"/>
                  </a:lnTo>
                  <a:lnTo>
                    <a:pt x="55" y="71"/>
                  </a:lnTo>
                  <a:lnTo>
                    <a:pt x="57" y="73"/>
                  </a:lnTo>
                  <a:lnTo>
                    <a:pt x="57" y="76"/>
                  </a:lnTo>
                  <a:lnTo>
                    <a:pt x="57" y="76"/>
                  </a:lnTo>
                  <a:lnTo>
                    <a:pt x="55" y="78"/>
                  </a:lnTo>
                  <a:lnTo>
                    <a:pt x="54" y="78"/>
                  </a:lnTo>
                  <a:lnTo>
                    <a:pt x="54" y="76"/>
                  </a:lnTo>
                  <a:lnTo>
                    <a:pt x="54" y="76"/>
                  </a:lnTo>
                  <a:lnTo>
                    <a:pt x="54" y="76"/>
                  </a:lnTo>
                  <a:lnTo>
                    <a:pt x="54" y="75"/>
                  </a:lnTo>
                  <a:lnTo>
                    <a:pt x="54" y="75"/>
                  </a:lnTo>
                  <a:lnTo>
                    <a:pt x="54" y="73"/>
                  </a:lnTo>
                  <a:lnTo>
                    <a:pt x="53" y="73"/>
                  </a:lnTo>
                  <a:lnTo>
                    <a:pt x="53" y="72"/>
                  </a:lnTo>
                  <a:lnTo>
                    <a:pt x="50" y="71"/>
                  </a:lnTo>
                  <a:lnTo>
                    <a:pt x="49" y="69"/>
                  </a:lnTo>
                  <a:lnTo>
                    <a:pt x="47" y="68"/>
                  </a:lnTo>
                  <a:lnTo>
                    <a:pt x="47" y="67"/>
                  </a:lnTo>
                  <a:lnTo>
                    <a:pt x="46" y="67"/>
                  </a:lnTo>
                  <a:lnTo>
                    <a:pt x="46" y="67"/>
                  </a:lnTo>
                  <a:lnTo>
                    <a:pt x="46" y="65"/>
                  </a:lnTo>
                  <a:lnTo>
                    <a:pt x="46" y="65"/>
                  </a:lnTo>
                  <a:lnTo>
                    <a:pt x="46" y="64"/>
                  </a:lnTo>
                  <a:lnTo>
                    <a:pt x="45" y="63"/>
                  </a:lnTo>
                  <a:lnTo>
                    <a:pt x="45" y="63"/>
                  </a:lnTo>
                  <a:lnTo>
                    <a:pt x="45" y="61"/>
                  </a:lnTo>
                  <a:lnTo>
                    <a:pt x="45" y="61"/>
                  </a:lnTo>
                  <a:lnTo>
                    <a:pt x="46" y="60"/>
                  </a:lnTo>
                  <a:lnTo>
                    <a:pt x="46" y="58"/>
                  </a:lnTo>
                  <a:lnTo>
                    <a:pt x="47" y="57"/>
                  </a:lnTo>
                  <a:lnTo>
                    <a:pt x="49" y="56"/>
                  </a:lnTo>
                  <a:lnTo>
                    <a:pt x="49" y="54"/>
                  </a:lnTo>
                  <a:lnTo>
                    <a:pt x="49" y="53"/>
                  </a:lnTo>
                  <a:lnTo>
                    <a:pt x="49" y="52"/>
                  </a:lnTo>
                  <a:lnTo>
                    <a:pt x="47" y="49"/>
                  </a:lnTo>
                  <a:lnTo>
                    <a:pt x="47" y="48"/>
                  </a:lnTo>
                  <a:lnTo>
                    <a:pt x="46" y="46"/>
                  </a:lnTo>
                  <a:lnTo>
                    <a:pt x="46" y="45"/>
                  </a:lnTo>
                  <a:lnTo>
                    <a:pt x="45" y="46"/>
                  </a:lnTo>
                  <a:lnTo>
                    <a:pt x="43" y="46"/>
                  </a:lnTo>
                  <a:lnTo>
                    <a:pt x="42" y="46"/>
                  </a:lnTo>
                  <a:lnTo>
                    <a:pt x="42" y="46"/>
                  </a:lnTo>
                  <a:lnTo>
                    <a:pt x="39" y="46"/>
                  </a:lnTo>
                  <a:lnTo>
                    <a:pt x="38" y="46"/>
                  </a:lnTo>
                  <a:lnTo>
                    <a:pt x="38" y="48"/>
                  </a:lnTo>
                  <a:lnTo>
                    <a:pt x="38" y="48"/>
                  </a:lnTo>
                  <a:lnTo>
                    <a:pt x="36" y="46"/>
                  </a:lnTo>
                  <a:lnTo>
                    <a:pt x="35" y="43"/>
                  </a:lnTo>
                  <a:lnTo>
                    <a:pt x="34" y="41"/>
                  </a:lnTo>
                  <a:lnTo>
                    <a:pt x="32" y="41"/>
                  </a:lnTo>
                  <a:lnTo>
                    <a:pt x="31" y="42"/>
                  </a:lnTo>
                  <a:lnTo>
                    <a:pt x="30" y="42"/>
                  </a:lnTo>
                  <a:lnTo>
                    <a:pt x="26" y="43"/>
                  </a:lnTo>
                  <a:lnTo>
                    <a:pt x="23" y="45"/>
                  </a:lnTo>
                  <a:lnTo>
                    <a:pt x="22" y="45"/>
                  </a:lnTo>
                  <a:lnTo>
                    <a:pt x="20" y="45"/>
                  </a:lnTo>
                  <a:lnTo>
                    <a:pt x="19" y="45"/>
                  </a:lnTo>
                  <a:lnTo>
                    <a:pt x="16" y="46"/>
                  </a:lnTo>
                  <a:lnTo>
                    <a:pt x="15" y="48"/>
                  </a:lnTo>
                  <a:lnTo>
                    <a:pt x="15" y="48"/>
                  </a:lnTo>
                  <a:lnTo>
                    <a:pt x="12" y="48"/>
                  </a:lnTo>
                  <a:lnTo>
                    <a:pt x="9" y="49"/>
                  </a:lnTo>
                  <a:lnTo>
                    <a:pt x="7" y="49"/>
                  </a:lnTo>
                  <a:lnTo>
                    <a:pt x="4" y="50"/>
                  </a:lnTo>
                  <a:lnTo>
                    <a:pt x="2" y="50"/>
                  </a:lnTo>
                  <a:lnTo>
                    <a:pt x="1" y="52"/>
                  </a:lnTo>
                  <a:lnTo>
                    <a:pt x="0" y="52"/>
                  </a:lnTo>
                  <a:lnTo>
                    <a:pt x="0" y="53"/>
                  </a:lnTo>
                  <a:lnTo>
                    <a:pt x="0" y="53"/>
                  </a:lnTo>
                  <a:lnTo>
                    <a:pt x="0" y="54"/>
                  </a:lnTo>
                  <a:lnTo>
                    <a:pt x="0" y="56"/>
                  </a:lnTo>
                  <a:lnTo>
                    <a:pt x="1" y="56"/>
                  </a:lnTo>
                  <a:lnTo>
                    <a:pt x="1" y="58"/>
                  </a:lnTo>
                  <a:lnTo>
                    <a:pt x="1" y="60"/>
                  </a:lnTo>
                  <a:lnTo>
                    <a:pt x="1" y="61"/>
                  </a:lnTo>
                  <a:lnTo>
                    <a:pt x="1" y="64"/>
                  </a:lnTo>
                  <a:lnTo>
                    <a:pt x="1" y="64"/>
                  </a:lnTo>
                  <a:lnTo>
                    <a:pt x="4" y="64"/>
                  </a:lnTo>
                  <a:lnTo>
                    <a:pt x="8" y="64"/>
                  </a:lnTo>
                  <a:lnTo>
                    <a:pt x="11" y="64"/>
                  </a:lnTo>
                  <a:lnTo>
                    <a:pt x="13" y="65"/>
                  </a:lnTo>
                  <a:lnTo>
                    <a:pt x="13" y="65"/>
                  </a:lnTo>
                  <a:lnTo>
                    <a:pt x="16" y="67"/>
                  </a:lnTo>
                  <a:lnTo>
                    <a:pt x="19" y="69"/>
                  </a:lnTo>
                  <a:lnTo>
                    <a:pt x="22" y="69"/>
                  </a:lnTo>
                  <a:lnTo>
                    <a:pt x="24" y="69"/>
                  </a:lnTo>
                  <a:lnTo>
                    <a:pt x="27" y="71"/>
                  </a:lnTo>
                  <a:lnTo>
                    <a:pt x="28" y="72"/>
                  </a:lnTo>
                  <a:lnTo>
                    <a:pt x="28" y="72"/>
                  </a:lnTo>
                  <a:lnTo>
                    <a:pt x="30" y="72"/>
                  </a:lnTo>
                  <a:lnTo>
                    <a:pt x="30" y="72"/>
                  </a:lnTo>
                  <a:lnTo>
                    <a:pt x="30" y="73"/>
                  </a:lnTo>
                  <a:lnTo>
                    <a:pt x="30" y="73"/>
                  </a:lnTo>
                  <a:lnTo>
                    <a:pt x="30" y="76"/>
                  </a:lnTo>
                  <a:lnTo>
                    <a:pt x="30" y="79"/>
                  </a:lnTo>
                  <a:lnTo>
                    <a:pt x="31" y="80"/>
                  </a:lnTo>
                  <a:lnTo>
                    <a:pt x="30" y="84"/>
                  </a:lnTo>
                  <a:lnTo>
                    <a:pt x="30" y="88"/>
                  </a:lnTo>
                  <a:lnTo>
                    <a:pt x="30" y="90"/>
                  </a:lnTo>
                  <a:lnTo>
                    <a:pt x="31" y="90"/>
                  </a:lnTo>
                  <a:lnTo>
                    <a:pt x="31" y="91"/>
                  </a:lnTo>
                  <a:lnTo>
                    <a:pt x="31" y="91"/>
                  </a:lnTo>
                  <a:lnTo>
                    <a:pt x="30" y="92"/>
                  </a:lnTo>
                  <a:lnTo>
                    <a:pt x="30" y="94"/>
                  </a:lnTo>
                  <a:lnTo>
                    <a:pt x="30" y="95"/>
                  </a:lnTo>
                  <a:lnTo>
                    <a:pt x="30" y="95"/>
                  </a:lnTo>
                  <a:lnTo>
                    <a:pt x="28" y="95"/>
                  </a:lnTo>
                  <a:lnTo>
                    <a:pt x="27" y="97"/>
                  </a:lnTo>
                  <a:lnTo>
                    <a:pt x="27" y="97"/>
                  </a:lnTo>
                  <a:lnTo>
                    <a:pt x="27" y="98"/>
                  </a:lnTo>
                  <a:lnTo>
                    <a:pt x="27" y="99"/>
                  </a:lnTo>
                  <a:lnTo>
                    <a:pt x="28" y="99"/>
                  </a:lnTo>
                  <a:lnTo>
                    <a:pt x="28" y="99"/>
                  </a:lnTo>
                  <a:lnTo>
                    <a:pt x="28" y="99"/>
                  </a:lnTo>
                  <a:lnTo>
                    <a:pt x="28" y="101"/>
                  </a:lnTo>
                  <a:lnTo>
                    <a:pt x="28" y="102"/>
                  </a:lnTo>
                  <a:lnTo>
                    <a:pt x="28" y="103"/>
                  </a:lnTo>
                  <a:lnTo>
                    <a:pt x="28" y="105"/>
                  </a:lnTo>
                  <a:lnTo>
                    <a:pt x="30" y="106"/>
                  </a:lnTo>
                  <a:lnTo>
                    <a:pt x="30" y="107"/>
                  </a:lnTo>
                  <a:lnTo>
                    <a:pt x="31" y="109"/>
                  </a:lnTo>
                  <a:lnTo>
                    <a:pt x="31" y="110"/>
                  </a:lnTo>
                  <a:lnTo>
                    <a:pt x="31" y="110"/>
                  </a:lnTo>
                  <a:lnTo>
                    <a:pt x="30" y="113"/>
                  </a:lnTo>
                  <a:lnTo>
                    <a:pt x="28" y="114"/>
                  </a:lnTo>
                  <a:lnTo>
                    <a:pt x="27" y="117"/>
                  </a:lnTo>
                  <a:lnTo>
                    <a:pt x="26" y="117"/>
                  </a:lnTo>
                  <a:lnTo>
                    <a:pt x="24" y="118"/>
                  </a:lnTo>
                  <a:lnTo>
                    <a:pt x="24" y="118"/>
                  </a:lnTo>
                  <a:lnTo>
                    <a:pt x="24" y="120"/>
                  </a:lnTo>
                  <a:lnTo>
                    <a:pt x="24" y="121"/>
                  </a:lnTo>
                  <a:lnTo>
                    <a:pt x="23" y="124"/>
                  </a:lnTo>
                  <a:lnTo>
                    <a:pt x="24" y="125"/>
                  </a:lnTo>
                  <a:lnTo>
                    <a:pt x="24" y="125"/>
                  </a:lnTo>
                  <a:lnTo>
                    <a:pt x="23" y="126"/>
                  </a:lnTo>
                  <a:lnTo>
                    <a:pt x="22" y="128"/>
                  </a:lnTo>
                  <a:lnTo>
                    <a:pt x="19" y="131"/>
                  </a:lnTo>
                  <a:lnTo>
                    <a:pt x="17" y="132"/>
                  </a:lnTo>
                  <a:lnTo>
                    <a:pt x="16" y="133"/>
                  </a:lnTo>
                  <a:lnTo>
                    <a:pt x="15" y="136"/>
                  </a:lnTo>
                  <a:lnTo>
                    <a:pt x="13" y="137"/>
                  </a:lnTo>
                  <a:lnTo>
                    <a:pt x="11" y="139"/>
                  </a:lnTo>
                  <a:lnTo>
                    <a:pt x="11" y="139"/>
                  </a:lnTo>
                  <a:lnTo>
                    <a:pt x="12" y="140"/>
                  </a:lnTo>
                  <a:lnTo>
                    <a:pt x="12" y="141"/>
                  </a:lnTo>
                  <a:lnTo>
                    <a:pt x="13" y="144"/>
                  </a:lnTo>
                  <a:lnTo>
                    <a:pt x="13" y="146"/>
                  </a:lnTo>
                  <a:lnTo>
                    <a:pt x="13" y="150"/>
                  </a:lnTo>
                  <a:lnTo>
                    <a:pt x="13" y="151"/>
                  </a:lnTo>
                  <a:lnTo>
                    <a:pt x="15" y="151"/>
                  </a:lnTo>
                  <a:lnTo>
                    <a:pt x="15" y="152"/>
                  </a:lnTo>
                  <a:lnTo>
                    <a:pt x="16" y="154"/>
                  </a:lnTo>
                  <a:lnTo>
                    <a:pt x="16" y="155"/>
                  </a:lnTo>
                  <a:lnTo>
                    <a:pt x="16" y="155"/>
                  </a:lnTo>
                  <a:lnTo>
                    <a:pt x="17" y="156"/>
                  </a:lnTo>
                  <a:lnTo>
                    <a:pt x="17" y="158"/>
                  </a:lnTo>
                  <a:lnTo>
                    <a:pt x="19" y="161"/>
                  </a:lnTo>
                  <a:lnTo>
                    <a:pt x="19" y="162"/>
                  </a:lnTo>
                  <a:lnTo>
                    <a:pt x="19" y="162"/>
                  </a:lnTo>
                  <a:lnTo>
                    <a:pt x="19" y="163"/>
                  </a:lnTo>
                  <a:lnTo>
                    <a:pt x="19" y="166"/>
                  </a:lnTo>
                  <a:lnTo>
                    <a:pt x="19" y="167"/>
                  </a:lnTo>
                  <a:lnTo>
                    <a:pt x="19" y="170"/>
                  </a:lnTo>
                  <a:lnTo>
                    <a:pt x="19" y="173"/>
                  </a:lnTo>
                  <a:lnTo>
                    <a:pt x="19" y="174"/>
                  </a:lnTo>
                  <a:lnTo>
                    <a:pt x="19" y="177"/>
                  </a:lnTo>
                  <a:lnTo>
                    <a:pt x="19" y="180"/>
                  </a:lnTo>
                  <a:lnTo>
                    <a:pt x="19" y="181"/>
                  </a:lnTo>
                  <a:lnTo>
                    <a:pt x="19" y="181"/>
                  </a:lnTo>
                  <a:lnTo>
                    <a:pt x="19" y="181"/>
                  </a:lnTo>
                  <a:lnTo>
                    <a:pt x="20" y="182"/>
                  </a:lnTo>
                  <a:lnTo>
                    <a:pt x="20" y="184"/>
                  </a:lnTo>
                  <a:lnTo>
                    <a:pt x="20" y="184"/>
                  </a:lnTo>
                  <a:lnTo>
                    <a:pt x="20" y="185"/>
                  </a:lnTo>
                  <a:lnTo>
                    <a:pt x="20" y="186"/>
                  </a:lnTo>
                  <a:lnTo>
                    <a:pt x="20" y="188"/>
                  </a:lnTo>
                  <a:lnTo>
                    <a:pt x="20" y="188"/>
                  </a:lnTo>
                  <a:lnTo>
                    <a:pt x="20" y="192"/>
                  </a:lnTo>
                  <a:lnTo>
                    <a:pt x="22" y="192"/>
                  </a:lnTo>
                  <a:lnTo>
                    <a:pt x="23" y="192"/>
                  </a:lnTo>
                  <a:lnTo>
                    <a:pt x="24" y="192"/>
                  </a:lnTo>
                  <a:lnTo>
                    <a:pt x="26" y="192"/>
                  </a:lnTo>
                  <a:lnTo>
                    <a:pt x="28" y="192"/>
                  </a:lnTo>
                  <a:lnTo>
                    <a:pt x="30" y="192"/>
                  </a:lnTo>
                  <a:lnTo>
                    <a:pt x="30" y="192"/>
                  </a:lnTo>
                  <a:lnTo>
                    <a:pt x="30" y="185"/>
                  </a:lnTo>
                  <a:lnTo>
                    <a:pt x="30" y="182"/>
                  </a:lnTo>
                  <a:lnTo>
                    <a:pt x="30" y="182"/>
                  </a:lnTo>
                  <a:lnTo>
                    <a:pt x="30" y="184"/>
                  </a:lnTo>
                  <a:lnTo>
                    <a:pt x="28" y="185"/>
                  </a:lnTo>
                  <a:lnTo>
                    <a:pt x="28" y="185"/>
                  </a:lnTo>
                  <a:lnTo>
                    <a:pt x="28" y="184"/>
                  </a:lnTo>
                  <a:lnTo>
                    <a:pt x="27" y="184"/>
                  </a:lnTo>
                  <a:lnTo>
                    <a:pt x="27" y="182"/>
                  </a:lnTo>
                  <a:lnTo>
                    <a:pt x="26" y="182"/>
                  </a:lnTo>
                  <a:lnTo>
                    <a:pt x="27" y="181"/>
                  </a:lnTo>
                  <a:lnTo>
                    <a:pt x="27" y="180"/>
                  </a:lnTo>
                  <a:lnTo>
                    <a:pt x="28" y="177"/>
                  </a:lnTo>
                  <a:lnTo>
                    <a:pt x="30" y="175"/>
                  </a:lnTo>
                  <a:lnTo>
                    <a:pt x="35" y="173"/>
                  </a:lnTo>
                  <a:lnTo>
                    <a:pt x="36" y="171"/>
                  </a:lnTo>
                  <a:lnTo>
                    <a:pt x="41" y="170"/>
                  </a:lnTo>
                  <a:lnTo>
                    <a:pt x="49" y="167"/>
                  </a:lnTo>
                  <a:lnTo>
                    <a:pt x="53" y="166"/>
                  </a:lnTo>
                  <a:lnTo>
                    <a:pt x="55" y="165"/>
                  </a:lnTo>
                  <a:lnTo>
                    <a:pt x="55" y="163"/>
                  </a:lnTo>
                  <a:lnTo>
                    <a:pt x="58" y="159"/>
                  </a:lnTo>
                  <a:lnTo>
                    <a:pt x="58" y="158"/>
                  </a:lnTo>
                  <a:lnTo>
                    <a:pt x="60" y="155"/>
                  </a:lnTo>
                  <a:lnTo>
                    <a:pt x="60" y="155"/>
                  </a:lnTo>
                  <a:lnTo>
                    <a:pt x="58" y="155"/>
                  </a:lnTo>
                  <a:lnTo>
                    <a:pt x="58" y="156"/>
                  </a:lnTo>
                  <a:lnTo>
                    <a:pt x="58" y="155"/>
                  </a:lnTo>
                  <a:lnTo>
                    <a:pt x="57" y="155"/>
                  </a:lnTo>
                  <a:lnTo>
                    <a:pt x="57" y="154"/>
                  </a:lnTo>
                  <a:lnTo>
                    <a:pt x="58" y="148"/>
                  </a:lnTo>
                  <a:lnTo>
                    <a:pt x="60" y="146"/>
                  </a:lnTo>
                  <a:lnTo>
                    <a:pt x="60" y="143"/>
                  </a:lnTo>
                  <a:lnTo>
                    <a:pt x="58" y="141"/>
                  </a:lnTo>
                  <a:lnTo>
                    <a:pt x="60" y="139"/>
                  </a:lnTo>
                  <a:lnTo>
                    <a:pt x="60" y="137"/>
                  </a:lnTo>
                  <a:lnTo>
                    <a:pt x="60" y="137"/>
                  </a:lnTo>
                  <a:lnTo>
                    <a:pt x="60" y="136"/>
                  </a:lnTo>
                  <a:lnTo>
                    <a:pt x="58" y="136"/>
                  </a:lnTo>
                  <a:lnTo>
                    <a:pt x="58" y="135"/>
                  </a:lnTo>
                  <a:lnTo>
                    <a:pt x="58" y="136"/>
                  </a:lnTo>
                  <a:lnTo>
                    <a:pt x="58" y="137"/>
                  </a:lnTo>
                  <a:lnTo>
                    <a:pt x="58" y="139"/>
                  </a:lnTo>
                  <a:lnTo>
                    <a:pt x="58" y="139"/>
                  </a:lnTo>
                  <a:lnTo>
                    <a:pt x="57" y="139"/>
                  </a:lnTo>
                  <a:lnTo>
                    <a:pt x="57" y="137"/>
                  </a:lnTo>
                  <a:lnTo>
                    <a:pt x="57" y="135"/>
                  </a:lnTo>
                  <a:lnTo>
                    <a:pt x="57" y="131"/>
                  </a:lnTo>
                  <a:lnTo>
                    <a:pt x="57" y="129"/>
                  </a:lnTo>
                  <a:lnTo>
                    <a:pt x="54" y="126"/>
                  </a:lnTo>
                  <a:lnTo>
                    <a:pt x="54" y="124"/>
                  </a:lnTo>
                  <a:lnTo>
                    <a:pt x="53" y="120"/>
                  </a:lnTo>
                  <a:lnTo>
                    <a:pt x="51" y="118"/>
                  </a:lnTo>
                  <a:lnTo>
                    <a:pt x="50" y="117"/>
                  </a:lnTo>
                  <a:lnTo>
                    <a:pt x="50" y="116"/>
                  </a:lnTo>
                  <a:lnTo>
                    <a:pt x="50" y="116"/>
                  </a:lnTo>
                  <a:lnTo>
                    <a:pt x="50" y="112"/>
                  </a:lnTo>
                  <a:lnTo>
                    <a:pt x="50" y="110"/>
                  </a:lnTo>
                  <a:lnTo>
                    <a:pt x="50" y="109"/>
                  </a:lnTo>
                  <a:lnTo>
                    <a:pt x="50" y="107"/>
                  </a:lnTo>
                  <a:lnTo>
                    <a:pt x="49" y="107"/>
                  </a:lnTo>
                  <a:lnTo>
                    <a:pt x="50" y="107"/>
                  </a:lnTo>
                  <a:lnTo>
                    <a:pt x="51" y="109"/>
                  </a:lnTo>
                  <a:lnTo>
                    <a:pt x="51" y="109"/>
                  </a:lnTo>
                  <a:lnTo>
                    <a:pt x="53" y="109"/>
                  </a:lnTo>
                  <a:lnTo>
                    <a:pt x="57" y="105"/>
                  </a:lnTo>
                  <a:lnTo>
                    <a:pt x="61" y="101"/>
                  </a:lnTo>
                  <a:lnTo>
                    <a:pt x="62" y="98"/>
                  </a:lnTo>
                  <a:lnTo>
                    <a:pt x="65" y="98"/>
                  </a:lnTo>
                  <a:lnTo>
                    <a:pt x="66" y="97"/>
                  </a:lnTo>
                  <a:lnTo>
                    <a:pt x="66" y="97"/>
                  </a:lnTo>
                  <a:lnTo>
                    <a:pt x="68" y="97"/>
                  </a:lnTo>
                  <a:lnTo>
                    <a:pt x="68" y="95"/>
                  </a:lnTo>
                  <a:lnTo>
                    <a:pt x="68" y="97"/>
                  </a:lnTo>
                  <a:lnTo>
                    <a:pt x="69" y="97"/>
                  </a:lnTo>
                  <a:lnTo>
                    <a:pt x="69" y="95"/>
                  </a:lnTo>
                  <a:lnTo>
                    <a:pt x="70" y="94"/>
                  </a:lnTo>
                  <a:lnTo>
                    <a:pt x="70" y="92"/>
                  </a:lnTo>
                  <a:lnTo>
                    <a:pt x="73" y="91"/>
                  </a:lnTo>
                  <a:lnTo>
                    <a:pt x="75" y="88"/>
                  </a:lnTo>
                  <a:lnTo>
                    <a:pt x="75" y="88"/>
                  </a:lnTo>
                  <a:lnTo>
                    <a:pt x="76" y="87"/>
                  </a:lnTo>
                  <a:lnTo>
                    <a:pt x="76" y="86"/>
                  </a:lnTo>
                  <a:lnTo>
                    <a:pt x="76" y="86"/>
                  </a:lnTo>
                  <a:lnTo>
                    <a:pt x="79" y="84"/>
                  </a:lnTo>
                  <a:lnTo>
                    <a:pt x="81" y="82"/>
                  </a:lnTo>
                  <a:lnTo>
                    <a:pt x="85" y="80"/>
                  </a:lnTo>
                  <a:lnTo>
                    <a:pt x="88" y="79"/>
                  </a:lnTo>
                  <a:lnTo>
                    <a:pt x="88" y="79"/>
                  </a:lnTo>
                  <a:lnTo>
                    <a:pt x="89" y="78"/>
                  </a:lnTo>
                  <a:lnTo>
                    <a:pt x="92" y="78"/>
                  </a:lnTo>
                  <a:lnTo>
                    <a:pt x="95" y="76"/>
                  </a:lnTo>
                  <a:lnTo>
                    <a:pt x="95" y="76"/>
                  </a:lnTo>
                  <a:lnTo>
                    <a:pt x="95" y="76"/>
                  </a:lnTo>
                  <a:lnTo>
                    <a:pt x="96" y="76"/>
                  </a:lnTo>
                  <a:lnTo>
                    <a:pt x="98" y="76"/>
                  </a:lnTo>
                  <a:lnTo>
                    <a:pt x="98" y="75"/>
                  </a:lnTo>
                  <a:lnTo>
                    <a:pt x="99" y="75"/>
                  </a:lnTo>
                  <a:lnTo>
                    <a:pt x="100" y="73"/>
                  </a:lnTo>
                  <a:lnTo>
                    <a:pt x="102" y="73"/>
                  </a:lnTo>
                  <a:lnTo>
                    <a:pt x="106" y="71"/>
                  </a:lnTo>
                  <a:lnTo>
                    <a:pt x="107" y="69"/>
                  </a:lnTo>
                  <a:lnTo>
                    <a:pt x="108" y="69"/>
                  </a:lnTo>
                  <a:lnTo>
                    <a:pt x="107" y="67"/>
                  </a:lnTo>
                  <a:lnTo>
                    <a:pt x="108" y="67"/>
                  </a:lnTo>
                  <a:lnTo>
                    <a:pt x="110" y="67"/>
                  </a:lnTo>
                  <a:lnTo>
                    <a:pt x="111" y="64"/>
                  </a:lnTo>
                  <a:lnTo>
                    <a:pt x="111" y="64"/>
                  </a:lnTo>
                  <a:lnTo>
                    <a:pt x="111" y="64"/>
                  </a:lnTo>
                  <a:lnTo>
                    <a:pt x="113" y="63"/>
                  </a:lnTo>
                  <a:lnTo>
                    <a:pt x="114" y="61"/>
                  </a:lnTo>
                  <a:lnTo>
                    <a:pt x="117" y="57"/>
                  </a:lnTo>
                  <a:lnTo>
                    <a:pt x="117" y="56"/>
                  </a:lnTo>
                  <a:lnTo>
                    <a:pt x="117" y="54"/>
                  </a:lnTo>
                  <a:lnTo>
                    <a:pt x="117" y="53"/>
                  </a:lnTo>
                  <a:lnTo>
                    <a:pt x="117" y="53"/>
                  </a:lnTo>
                  <a:lnTo>
                    <a:pt x="118" y="53"/>
                  </a:lnTo>
                  <a:lnTo>
                    <a:pt x="118" y="53"/>
                  </a:lnTo>
                  <a:lnTo>
                    <a:pt x="118" y="52"/>
                  </a:lnTo>
                  <a:lnTo>
                    <a:pt x="118" y="50"/>
                  </a:lnTo>
                  <a:lnTo>
                    <a:pt x="119" y="50"/>
                  </a:lnTo>
                  <a:lnTo>
                    <a:pt x="119" y="49"/>
                  </a:lnTo>
                  <a:lnTo>
                    <a:pt x="119" y="48"/>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02" name="Morocco">
              <a:extLst>
                <a:ext uri="{FF2B5EF4-FFF2-40B4-BE49-F238E27FC236}">
                  <a16:creationId xmlns:a16="http://schemas.microsoft.com/office/drawing/2014/main" id="{5B7135D3-ABA8-4AAB-9132-A466DC0AEDCC}"/>
                </a:ext>
              </a:extLst>
            </p:cNvPr>
            <p:cNvSpPr>
              <a:spLocks/>
            </p:cNvSpPr>
            <p:nvPr/>
          </p:nvSpPr>
          <p:spPr bwMode="auto">
            <a:xfrm>
              <a:off x="4720601" y="3173903"/>
              <a:ext cx="348154" cy="344306"/>
            </a:xfrm>
            <a:custGeom>
              <a:avLst/>
              <a:gdLst>
                <a:gd name="T0" fmla="*/ 177 w 181"/>
                <a:gd name="T1" fmla="*/ 41 h 179"/>
                <a:gd name="T2" fmla="*/ 174 w 181"/>
                <a:gd name="T3" fmla="*/ 30 h 179"/>
                <a:gd name="T4" fmla="*/ 173 w 181"/>
                <a:gd name="T5" fmla="*/ 21 h 179"/>
                <a:gd name="T6" fmla="*/ 172 w 181"/>
                <a:gd name="T7" fmla="*/ 17 h 179"/>
                <a:gd name="T8" fmla="*/ 167 w 181"/>
                <a:gd name="T9" fmla="*/ 11 h 179"/>
                <a:gd name="T10" fmla="*/ 159 w 181"/>
                <a:gd name="T11" fmla="*/ 9 h 179"/>
                <a:gd name="T12" fmla="*/ 154 w 181"/>
                <a:gd name="T13" fmla="*/ 10 h 179"/>
                <a:gd name="T14" fmla="*/ 140 w 181"/>
                <a:gd name="T15" fmla="*/ 10 h 179"/>
                <a:gd name="T16" fmla="*/ 134 w 181"/>
                <a:gd name="T17" fmla="*/ 2 h 179"/>
                <a:gd name="T18" fmla="*/ 125 w 181"/>
                <a:gd name="T19" fmla="*/ 4 h 179"/>
                <a:gd name="T20" fmla="*/ 100 w 181"/>
                <a:gd name="T21" fmla="*/ 33 h 179"/>
                <a:gd name="T22" fmla="*/ 87 w 181"/>
                <a:gd name="T23" fmla="*/ 48 h 179"/>
                <a:gd name="T24" fmla="*/ 81 w 181"/>
                <a:gd name="T25" fmla="*/ 67 h 179"/>
                <a:gd name="T26" fmla="*/ 83 w 181"/>
                <a:gd name="T27" fmla="*/ 77 h 179"/>
                <a:gd name="T28" fmla="*/ 67 w 181"/>
                <a:gd name="T29" fmla="*/ 92 h 179"/>
                <a:gd name="T30" fmla="*/ 48 w 181"/>
                <a:gd name="T31" fmla="*/ 100 h 179"/>
                <a:gd name="T32" fmla="*/ 41 w 181"/>
                <a:gd name="T33" fmla="*/ 111 h 179"/>
                <a:gd name="T34" fmla="*/ 30 w 181"/>
                <a:gd name="T35" fmla="*/ 120 h 179"/>
                <a:gd name="T36" fmla="*/ 25 w 181"/>
                <a:gd name="T37" fmla="*/ 131 h 179"/>
                <a:gd name="T38" fmla="*/ 17 w 181"/>
                <a:gd name="T39" fmla="*/ 147 h 179"/>
                <a:gd name="T40" fmla="*/ 14 w 181"/>
                <a:gd name="T41" fmla="*/ 150 h 179"/>
                <a:gd name="T42" fmla="*/ 10 w 181"/>
                <a:gd name="T43" fmla="*/ 158 h 179"/>
                <a:gd name="T44" fmla="*/ 6 w 181"/>
                <a:gd name="T45" fmla="*/ 168 h 179"/>
                <a:gd name="T46" fmla="*/ 0 w 181"/>
                <a:gd name="T47" fmla="*/ 179 h 179"/>
                <a:gd name="T48" fmla="*/ 14 w 181"/>
                <a:gd name="T49" fmla="*/ 179 h 179"/>
                <a:gd name="T50" fmla="*/ 25 w 181"/>
                <a:gd name="T51" fmla="*/ 179 h 179"/>
                <a:gd name="T52" fmla="*/ 28 w 181"/>
                <a:gd name="T53" fmla="*/ 173 h 179"/>
                <a:gd name="T54" fmla="*/ 30 w 181"/>
                <a:gd name="T55" fmla="*/ 170 h 179"/>
                <a:gd name="T56" fmla="*/ 33 w 181"/>
                <a:gd name="T57" fmla="*/ 164 h 179"/>
                <a:gd name="T58" fmla="*/ 34 w 181"/>
                <a:gd name="T59" fmla="*/ 154 h 179"/>
                <a:gd name="T60" fmla="*/ 40 w 181"/>
                <a:gd name="T61" fmla="*/ 150 h 179"/>
                <a:gd name="T62" fmla="*/ 44 w 181"/>
                <a:gd name="T63" fmla="*/ 146 h 179"/>
                <a:gd name="T64" fmla="*/ 48 w 181"/>
                <a:gd name="T65" fmla="*/ 142 h 179"/>
                <a:gd name="T66" fmla="*/ 52 w 181"/>
                <a:gd name="T67" fmla="*/ 138 h 179"/>
                <a:gd name="T68" fmla="*/ 55 w 181"/>
                <a:gd name="T69" fmla="*/ 128 h 179"/>
                <a:gd name="T70" fmla="*/ 56 w 181"/>
                <a:gd name="T71" fmla="*/ 124 h 179"/>
                <a:gd name="T72" fmla="*/ 60 w 181"/>
                <a:gd name="T73" fmla="*/ 123 h 179"/>
                <a:gd name="T74" fmla="*/ 63 w 181"/>
                <a:gd name="T75" fmla="*/ 117 h 179"/>
                <a:gd name="T76" fmla="*/ 64 w 181"/>
                <a:gd name="T77" fmla="*/ 113 h 179"/>
                <a:gd name="T78" fmla="*/ 71 w 181"/>
                <a:gd name="T79" fmla="*/ 112 h 179"/>
                <a:gd name="T80" fmla="*/ 78 w 181"/>
                <a:gd name="T81" fmla="*/ 113 h 179"/>
                <a:gd name="T82" fmla="*/ 82 w 181"/>
                <a:gd name="T83" fmla="*/ 115 h 179"/>
                <a:gd name="T84" fmla="*/ 87 w 181"/>
                <a:gd name="T85" fmla="*/ 111 h 179"/>
                <a:gd name="T86" fmla="*/ 93 w 181"/>
                <a:gd name="T87" fmla="*/ 111 h 179"/>
                <a:gd name="T88" fmla="*/ 93 w 181"/>
                <a:gd name="T89" fmla="*/ 107 h 179"/>
                <a:gd name="T90" fmla="*/ 94 w 181"/>
                <a:gd name="T91" fmla="*/ 104 h 179"/>
                <a:gd name="T92" fmla="*/ 94 w 181"/>
                <a:gd name="T93" fmla="*/ 92 h 179"/>
                <a:gd name="T94" fmla="*/ 102 w 181"/>
                <a:gd name="T95" fmla="*/ 86 h 179"/>
                <a:gd name="T96" fmla="*/ 109 w 181"/>
                <a:gd name="T97" fmla="*/ 82 h 179"/>
                <a:gd name="T98" fmla="*/ 116 w 181"/>
                <a:gd name="T99" fmla="*/ 81 h 179"/>
                <a:gd name="T100" fmla="*/ 119 w 181"/>
                <a:gd name="T101" fmla="*/ 78 h 179"/>
                <a:gd name="T102" fmla="*/ 123 w 181"/>
                <a:gd name="T103" fmla="*/ 78 h 179"/>
                <a:gd name="T104" fmla="*/ 135 w 181"/>
                <a:gd name="T105" fmla="*/ 74 h 179"/>
                <a:gd name="T106" fmla="*/ 144 w 181"/>
                <a:gd name="T107" fmla="*/ 67 h 179"/>
                <a:gd name="T108" fmla="*/ 151 w 181"/>
                <a:gd name="T109" fmla="*/ 63 h 179"/>
                <a:gd name="T110" fmla="*/ 150 w 181"/>
                <a:gd name="T111" fmla="*/ 60 h 179"/>
                <a:gd name="T112" fmla="*/ 150 w 181"/>
                <a:gd name="T113" fmla="*/ 56 h 179"/>
                <a:gd name="T114" fmla="*/ 154 w 181"/>
                <a:gd name="T115" fmla="*/ 55 h 179"/>
                <a:gd name="T116" fmla="*/ 161 w 181"/>
                <a:gd name="T117" fmla="*/ 49 h 179"/>
                <a:gd name="T118" fmla="*/ 173 w 181"/>
                <a:gd name="T119" fmla="*/ 49 h 179"/>
                <a:gd name="T120" fmla="*/ 178 w 181"/>
                <a:gd name="T121" fmla="*/ 4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1" h="179">
                  <a:moveTo>
                    <a:pt x="180" y="45"/>
                  </a:moveTo>
                  <a:lnTo>
                    <a:pt x="181" y="45"/>
                  </a:lnTo>
                  <a:lnTo>
                    <a:pt x="180" y="44"/>
                  </a:lnTo>
                  <a:lnTo>
                    <a:pt x="180" y="43"/>
                  </a:lnTo>
                  <a:lnTo>
                    <a:pt x="178" y="43"/>
                  </a:lnTo>
                  <a:lnTo>
                    <a:pt x="177" y="41"/>
                  </a:lnTo>
                  <a:lnTo>
                    <a:pt x="177" y="41"/>
                  </a:lnTo>
                  <a:lnTo>
                    <a:pt x="176" y="40"/>
                  </a:lnTo>
                  <a:lnTo>
                    <a:pt x="176" y="37"/>
                  </a:lnTo>
                  <a:lnTo>
                    <a:pt x="174" y="36"/>
                  </a:lnTo>
                  <a:lnTo>
                    <a:pt x="174" y="34"/>
                  </a:lnTo>
                  <a:lnTo>
                    <a:pt x="174" y="30"/>
                  </a:lnTo>
                  <a:lnTo>
                    <a:pt x="174" y="29"/>
                  </a:lnTo>
                  <a:lnTo>
                    <a:pt x="173" y="28"/>
                  </a:lnTo>
                  <a:lnTo>
                    <a:pt x="173" y="28"/>
                  </a:lnTo>
                  <a:lnTo>
                    <a:pt x="174" y="25"/>
                  </a:lnTo>
                  <a:lnTo>
                    <a:pt x="173" y="24"/>
                  </a:lnTo>
                  <a:lnTo>
                    <a:pt x="173" y="21"/>
                  </a:lnTo>
                  <a:lnTo>
                    <a:pt x="173" y="19"/>
                  </a:lnTo>
                  <a:lnTo>
                    <a:pt x="173" y="19"/>
                  </a:lnTo>
                  <a:lnTo>
                    <a:pt x="173" y="19"/>
                  </a:lnTo>
                  <a:lnTo>
                    <a:pt x="173" y="18"/>
                  </a:lnTo>
                  <a:lnTo>
                    <a:pt x="172" y="18"/>
                  </a:lnTo>
                  <a:lnTo>
                    <a:pt x="172" y="17"/>
                  </a:lnTo>
                  <a:lnTo>
                    <a:pt x="173" y="17"/>
                  </a:lnTo>
                  <a:lnTo>
                    <a:pt x="173" y="15"/>
                  </a:lnTo>
                  <a:lnTo>
                    <a:pt x="172" y="15"/>
                  </a:lnTo>
                  <a:lnTo>
                    <a:pt x="169" y="13"/>
                  </a:lnTo>
                  <a:lnTo>
                    <a:pt x="167" y="13"/>
                  </a:lnTo>
                  <a:lnTo>
                    <a:pt x="167" y="11"/>
                  </a:lnTo>
                  <a:lnTo>
                    <a:pt x="165" y="11"/>
                  </a:lnTo>
                  <a:lnTo>
                    <a:pt x="163" y="11"/>
                  </a:lnTo>
                  <a:lnTo>
                    <a:pt x="162" y="11"/>
                  </a:lnTo>
                  <a:lnTo>
                    <a:pt x="161" y="11"/>
                  </a:lnTo>
                  <a:lnTo>
                    <a:pt x="161" y="10"/>
                  </a:lnTo>
                  <a:lnTo>
                    <a:pt x="159" y="9"/>
                  </a:lnTo>
                  <a:lnTo>
                    <a:pt x="159" y="9"/>
                  </a:lnTo>
                  <a:lnTo>
                    <a:pt x="159" y="9"/>
                  </a:lnTo>
                  <a:lnTo>
                    <a:pt x="159" y="7"/>
                  </a:lnTo>
                  <a:lnTo>
                    <a:pt x="158" y="9"/>
                  </a:lnTo>
                  <a:lnTo>
                    <a:pt x="157" y="10"/>
                  </a:lnTo>
                  <a:lnTo>
                    <a:pt x="154" y="10"/>
                  </a:lnTo>
                  <a:lnTo>
                    <a:pt x="153" y="10"/>
                  </a:lnTo>
                  <a:lnTo>
                    <a:pt x="151" y="9"/>
                  </a:lnTo>
                  <a:lnTo>
                    <a:pt x="150" y="10"/>
                  </a:lnTo>
                  <a:lnTo>
                    <a:pt x="148" y="10"/>
                  </a:lnTo>
                  <a:lnTo>
                    <a:pt x="144" y="10"/>
                  </a:lnTo>
                  <a:lnTo>
                    <a:pt x="140" y="10"/>
                  </a:lnTo>
                  <a:lnTo>
                    <a:pt x="138" y="9"/>
                  </a:lnTo>
                  <a:lnTo>
                    <a:pt x="135" y="7"/>
                  </a:lnTo>
                  <a:lnTo>
                    <a:pt x="134" y="4"/>
                  </a:lnTo>
                  <a:lnTo>
                    <a:pt x="132" y="3"/>
                  </a:lnTo>
                  <a:lnTo>
                    <a:pt x="132" y="2"/>
                  </a:lnTo>
                  <a:lnTo>
                    <a:pt x="134" y="2"/>
                  </a:lnTo>
                  <a:lnTo>
                    <a:pt x="132" y="0"/>
                  </a:lnTo>
                  <a:lnTo>
                    <a:pt x="131" y="2"/>
                  </a:lnTo>
                  <a:lnTo>
                    <a:pt x="129" y="2"/>
                  </a:lnTo>
                  <a:lnTo>
                    <a:pt x="128" y="2"/>
                  </a:lnTo>
                  <a:lnTo>
                    <a:pt x="125" y="3"/>
                  </a:lnTo>
                  <a:lnTo>
                    <a:pt x="125" y="4"/>
                  </a:lnTo>
                  <a:lnTo>
                    <a:pt x="121" y="15"/>
                  </a:lnTo>
                  <a:lnTo>
                    <a:pt x="116" y="24"/>
                  </a:lnTo>
                  <a:lnTo>
                    <a:pt x="114" y="26"/>
                  </a:lnTo>
                  <a:lnTo>
                    <a:pt x="112" y="28"/>
                  </a:lnTo>
                  <a:lnTo>
                    <a:pt x="108" y="30"/>
                  </a:lnTo>
                  <a:lnTo>
                    <a:pt x="100" y="33"/>
                  </a:lnTo>
                  <a:lnTo>
                    <a:pt x="97" y="34"/>
                  </a:lnTo>
                  <a:lnTo>
                    <a:pt x="95" y="36"/>
                  </a:lnTo>
                  <a:lnTo>
                    <a:pt x="93" y="38"/>
                  </a:lnTo>
                  <a:lnTo>
                    <a:pt x="89" y="44"/>
                  </a:lnTo>
                  <a:lnTo>
                    <a:pt x="89" y="44"/>
                  </a:lnTo>
                  <a:lnTo>
                    <a:pt x="87" y="48"/>
                  </a:lnTo>
                  <a:lnTo>
                    <a:pt x="87" y="49"/>
                  </a:lnTo>
                  <a:lnTo>
                    <a:pt x="83" y="55"/>
                  </a:lnTo>
                  <a:lnTo>
                    <a:pt x="82" y="58"/>
                  </a:lnTo>
                  <a:lnTo>
                    <a:pt x="82" y="62"/>
                  </a:lnTo>
                  <a:lnTo>
                    <a:pt x="82" y="64"/>
                  </a:lnTo>
                  <a:lnTo>
                    <a:pt x="81" y="67"/>
                  </a:lnTo>
                  <a:lnTo>
                    <a:pt x="82" y="67"/>
                  </a:lnTo>
                  <a:lnTo>
                    <a:pt x="82" y="68"/>
                  </a:lnTo>
                  <a:lnTo>
                    <a:pt x="83" y="70"/>
                  </a:lnTo>
                  <a:lnTo>
                    <a:pt x="83" y="71"/>
                  </a:lnTo>
                  <a:lnTo>
                    <a:pt x="83" y="74"/>
                  </a:lnTo>
                  <a:lnTo>
                    <a:pt x="83" y="77"/>
                  </a:lnTo>
                  <a:lnTo>
                    <a:pt x="82" y="78"/>
                  </a:lnTo>
                  <a:lnTo>
                    <a:pt x="79" y="79"/>
                  </a:lnTo>
                  <a:lnTo>
                    <a:pt x="78" y="83"/>
                  </a:lnTo>
                  <a:lnTo>
                    <a:pt x="74" y="87"/>
                  </a:lnTo>
                  <a:lnTo>
                    <a:pt x="72" y="89"/>
                  </a:lnTo>
                  <a:lnTo>
                    <a:pt x="67" y="92"/>
                  </a:lnTo>
                  <a:lnTo>
                    <a:pt x="66" y="94"/>
                  </a:lnTo>
                  <a:lnTo>
                    <a:pt x="63" y="96"/>
                  </a:lnTo>
                  <a:lnTo>
                    <a:pt x="61" y="96"/>
                  </a:lnTo>
                  <a:lnTo>
                    <a:pt x="57" y="98"/>
                  </a:lnTo>
                  <a:lnTo>
                    <a:pt x="52" y="100"/>
                  </a:lnTo>
                  <a:lnTo>
                    <a:pt x="48" y="100"/>
                  </a:lnTo>
                  <a:lnTo>
                    <a:pt x="47" y="101"/>
                  </a:lnTo>
                  <a:lnTo>
                    <a:pt x="45" y="102"/>
                  </a:lnTo>
                  <a:lnTo>
                    <a:pt x="44" y="104"/>
                  </a:lnTo>
                  <a:lnTo>
                    <a:pt x="44" y="104"/>
                  </a:lnTo>
                  <a:lnTo>
                    <a:pt x="42" y="107"/>
                  </a:lnTo>
                  <a:lnTo>
                    <a:pt x="41" y="111"/>
                  </a:lnTo>
                  <a:lnTo>
                    <a:pt x="40" y="113"/>
                  </a:lnTo>
                  <a:lnTo>
                    <a:pt x="40" y="116"/>
                  </a:lnTo>
                  <a:lnTo>
                    <a:pt x="38" y="116"/>
                  </a:lnTo>
                  <a:lnTo>
                    <a:pt x="34" y="119"/>
                  </a:lnTo>
                  <a:lnTo>
                    <a:pt x="33" y="119"/>
                  </a:lnTo>
                  <a:lnTo>
                    <a:pt x="30" y="120"/>
                  </a:lnTo>
                  <a:lnTo>
                    <a:pt x="30" y="121"/>
                  </a:lnTo>
                  <a:lnTo>
                    <a:pt x="29" y="123"/>
                  </a:lnTo>
                  <a:lnTo>
                    <a:pt x="29" y="126"/>
                  </a:lnTo>
                  <a:lnTo>
                    <a:pt x="28" y="127"/>
                  </a:lnTo>
                  <a:lnTo>
                    <a:pt x="26" y="130"/>
                  </a:lnTo>
                  <a:lnTo>
                    <a:pt x="25" y="131"/>
                  </a:lnTo>
                  <a:lnTo>
                    <a:pt x="25" y="134"/>
                  </a:lnTo>
                  <a:lnTo>
                    <a:pt x="25" y="138"/>
                  </a:lnTo>
                  <a:lnTo>
                    <a:pt x="23" y="139"/>
                  </a:lnTo>
                  <a:lnTo>
                    <a:pt x="22" y="142"/>
                  </a:lnTo>
                  <a:lnTo>
                    <a:pt x="21" y="143"/>
                  </a:lnTo>
                  <a:lnTo>
                    <a:pt x="17" y="147"/>
                  </a:lnTo>
                  <a:lnTo>
                    <a:pt x="14" y="149"/>
                  </a:lnTo>
                  <a:lnTo>
                    <a:pt x="13" y="150"/>
                  </a:lnTo>
                  <a:lnTo>
                    <a:pt x="13" y="151"/>
                  </a:lnTo>
                  <a:lnTo>
                    <a:pt x="13" y="153"/>
                  </a:lnTo>
                  <a:lnTo>
                    <a:pt x="13" y="151"/>
                  </a:lnTo>
                  <a:lnTo>
                    <a:pt x="14" y="150"/>
                  </a:lnTo>
                  <a:lnTo>
                    <a:pt x="14" y="150"/>
                  </a:lnTo>
                  <a:lnTo>
                    <a:pt x="14" y="151"/>
                  </a:lnTo>
                  <a:lnTo>
                    <a:pt x="14" y="151"/>
                  </a:lnTo>
                  <a:lnTo>
                    <a:pt x="13" y="154"/>
                  </a:lnTo>
                  <a:lnTo>
                    <a:pt x="11" y="156"/>
                  </a:lnTo>
                  <a:lnTo>
                    <a:pt x="10" y="158"/>
                  </a:lnTo>
                  <a:lnTo>
                    <a:pt x="10" y="160"/>
                  </a:lnTo>
                  <a:lnTo>
                    <a:pt x="10" y="160"/>
                  </a:lnTo>
                  <a:lnTo>
                    <a:pt x="10" y="161"/>
                  </a:lnTo>
                  <a:lnTo>
                    <a:pt x="8" y="162"/>
                  </a:lnTo>
                  <a:lnTo>
                    <a:pt x="7" y="165"/>
                  </a:lnTo>
                  <a:lnTo>
                    <a:pt x="6" y="168"/>
                  </a:lnTo>
                  <a:lnTo>
                    <a:pt x="4" y="169"/>
                  </a:lnTo>
                  <a:lnTo>
                    <a:pt x="3" y="170"/>
                  </a:lnTo>
                  <a:lnTo>
                    <a:pt x="2" y="173"/>
                  </a:lnTo>
                  <a:lnTo>
                    <a:pt x="0" y="179"/>
                  </a:lnTo>
                  <a:lnTo>
                    <a:pt x="0" y="179"/>
                  </a:lnTo>
                  <a:lnTo>
                    <a:pt x="0" y="179"/>
                  </a:lnTo>
                  <a:lnTo>
                    <a:pt x="3" y="179"/>
                  </a:lnTo>
                  <a:lnTo>
                    <a:pt x="6" y="179"/>
                  </a:lnTo>
                  <a:lnTo>
                    <a:pt x="10" y="179"/>
                  </a:lnTo>
                  <a:lnTo>
                    <a:pt x="11" y="179"/>
                  </a:lnTo>
                  <a:lnTo>
                    <a:pt x="13" y="179"/>
                  </a:lnTo>
                  <a:lnTo>
                    <a:pt x="14" y="179"/>
                  </a:lnTo>
                  <a:lnTo>
                    <a:pt x="17" y="179"/>
                  </a:lnTo>
                  <a:lnTo>
                    <a:pt x="18" y="179"/>
                  </a:lnTo>
                  <a:lnTo>
                    <a:pt x="19" y="179"/>
                  </a:lnTo>
                  <a:lnTo>
                    <a:pt x="21" y="179"/>
                  </a:lnTo>
                  <a:lnTo>
                    <a:pt x="23" y="179"/>
                  </a:lnTo>
                  <a:lnTo>
                    <a:pt x="25" y="179"/>
                  </a:lnTo>
                  <a:lnTo>
                    <a:pt x="26" y="179"/>
                  </a:lnTo>
                  <a:lnTo>
                    <a:pt x="26" y="177"/>
                  </a:lnTo>
                  <a:lnTo>
                    <a:pt x="28" y="176"/>
                  </a:lnTo>
                  <a:lnTo>
                    <a:pt x="28" y="175"/>
                  </a:lnTo>
                  <a:lnTo>
                    <a:pt x="28" y="175"/>
                  </a:lnTo>
                  <a:lnTo>
                    <a:pt x="28" y="173"/>
                  </a:lnTo>
                  <a:lnTo>
                    <a:pt x="28" y="173"/>
                  </a:lnTo>
                  <a:lnTo>
                    <a:pt x="29" y="172"/>
                  </a:lnTo>
                  <a:lnTo>
                    <a:pt x="29" y="172"/>
                  </a:lnTo>
                  <a:lnTo>
                    <a:pt x="29" y="172"/>
                  </a:lnTo>
                  <a:lnTo>
                    <a:pt x="30" y="170"/>
                  </a:lnTo>
                  <a:lnTo>
                    <a:pt x="30" y="170"/>
                  </a:lnTo>
                  <a:lnTo>
                    <a:pt x="32" y="169"/>
                  </a:lnTo>
                  <a:lnTo>
                    <a:pt x="32" y="169"/>
                  </a:lnTo>
                  <a:lnTo>
                    <a:pt x="32" y="168"/>
                  </a:lnTo>
                  <a:lnTo>
                    <a:pt x="32" y="166"/>
                  </a:lnTo>
                  <a:lnTo>
                    <a:pt x="32" y="165"/>
                  </a:lnTo>
                  <a:lnTo>
                    <a:pt x="33" y="164"/>
                  </a:lnTo>
                  <a:lnTo>
                    <a:pt x="33" y="162"/>
                  </a:lnTo>
                  <a:lnTo>
                    <a:pt x="33" y="161"/>
                  </a:lnTo>
                  <a:lnTo>
                    <a:pt x="33" y="160"/>
                  </a:lnTo>
                  <a:lnTo>
                    <a:pt x="34" y="157"/>
                  </a:lnTo>
                  <a:lnTo>
                    <a:pt x="34" y="156"/>
                  </a:lnTo>
                  <a:lnTo>
                    <a:pt x="34" y="154"/>
                  </a:lnTo>
                  <a:lnTo>
                    <a:pt x="36" y="153"/>
                  </a:lnTo>
                  <a:lnTo>
                    <a:pt x="36" y="151"/>
                  </a:lnTo>
                  <a:lnTo>
                    <a:pt x="36" y="151"/>
                  </a:lnTo>
                  <a:lnTo>
                    <a:pt x="37" y="151"/>
                  </a:lnTo>
                  <a:lnTo>
                    <a:pt x="38" y="150"/>
                  </a:lnTo>
                  <a:lnTo>
                    <a:pt x="40" y="150"/>
                  </a:lnTo>
                  <a:lnTo>
                    <a:pt x="40" y="150"/>
                  </a:lnTo>
                  <a:lnTo>
                    <a:pt x="41" y="149"/>
                  </a:lnTo>
                  <a:lnTo>
                    <a:pt x="42" y="149"/>
                  </a:lnTo>
                  <a:lnTo>
                    <a:pt x="42" y="149"/>
                  </a:lnTo>
                  <a:lnTo>
                    <a:pt x="42" y="147"/>
                  </a:lnTo>
                  <a:lnTo>
                    <a:pt x="44" y="146"/>
                  </a:lnTo>
                  <a:lnTo>
                    <a:pt x="44" y="145"/>
                  </a:lnTo>
                  <a:lnTo>
                    <a:pt x="45" y="143"/>
                  </a:lnTo>
                  <a:lnTo>
                    <a:pt x="45" y="143"/>
                  </a:lnTo>
                  <a:lnTo>
                    <a:pt x="47" y="142"/>
                  </a:lnTo>
                  <a:lnTo>
                    <a:pt x="47" y="142"/>
                  </a:lnTo>
                  <a:lnTo>
                    <a:pt x="48" y="142"/>
                  </a:lnTo>
                  <a:lnTo>
                    <a:pt x="49" y="141"/>
                  </a:lnTo>
                  <a:lnTo>
                    <a:pt x="49" y="141"/>
                  </a:lnTo>
                  <a:lnTo>
                    <a:pt x="51" y="139"/>
                  </a:lnTo>
                  <a:lnTo>
                    <a:pt x="52" y="139"/>
                  </a:lnTo>
                  <a:lnTo>
                    <a:pt x="52" y="138"/>
                  </a:lnTo>
                  <a:lnTo>
                    <a:pt x="52" y="138"/>
                  </a:lnTo>
                  <a:lnTo>
                    <a:pt x="53" y="136"/>
                  </a:lnTo>
                  <a:lnTo>
                    <a:pt x="53" y="135"/>
                  </a:lnTo>
                  <a:lnTo>
                    <a:pt x="53" y="134"/>
                  </a:lnTo>
                  <a:lnTo>
                    <a:pt x="55" y="131"/>
                  </a:lnTo>
                  <a:lnTo>
                    <a:pt x="55" y="130"/>
                  </a:lnTo>
                  <a:lnTo>
                    <a:pt x="55" y="128"/>
                  </a:lnTo>
                  <a:lnTo>
                    <a:pt x="56" y="127"/>
                  </a:lnTo>
                  <a:lnTo>
                    <a:pt x="56" y="127"/>
                  </a:lnTo>
                  <a:lnTo>
                    <a:pt x="56" y="126"/>
                  </a:lnTo>
                  <a:lnTo>
                    <a:pt x="56" y="126"/>
                  </a:lnTo>
                  <a:lnTo>
                    <a:pt x="56" y="124"/>
                  </a:lnTo>
                  <a:lnTo>
                    <a:pt x="56" y="124"/>
                  </a:lnTo>
                  <a:lnTo>
                    <a:pt x="56" y="124"/>
                  </a:lnTo>
                  <a:lnTo>
                    <a:pt x="57" y="124"/>
                  </a:lnTo>
                  <a:lnTo>
                    <a:pt x="59" y="123"/>
                  </a:lnTo>
                  <a:lnTo>
                    <a:pt x="60" y="123"/>
                  </a:lnTo>
                  <a:lnTo>
                    <a:pt x="60" y="123"/>
                  </a:lnTo>
                  <a:lnTo>
                    <a:pt x="60" y="123"/>
                  </a:lnTo>
                  <a:lnTo>
                    <a:pt x="60" y="121"/>
                  </a:lnTo>
                  <a:lnTo>
                    <a:pt x="61" y="120"/>
                  </a:lnTo>
                  <a:lnTo>
                    <a:pt x="61" y="120"/>
                  </a:lnTo>
                  <a:lnTo>
                    <a:pt x="61" y="120"/>
                  </a:lnTo>
                  <a:lnTo>
                    <a:pt x="63" y="119"/>
                  </a:lnTo>
                  <a:lnTo>
                    <a:pt x="63" y="117"/>
                  </a:lnTo>
                  <a:lnTo>
                    <a:pt x="64" y="117"/>
                  </a:lnTo>
                  <a:lnTo>
                    <a:pt x="64" y="116"/>
                  </a:lnTo>
                  <a:lnTo>
                    <a:pt x="64" y="116"/>
                  </a:lnTo>
                  <a:lnTo>
                    <a:pt x="64" y="115"/>
                  </a:lnTo>
                  <a:lnTo>
                    <a:pt x="64" y="115"/>
                  </a:lnTo>
                  <a:lnTo>
                    <a:pt x="64" y="113"/>
                  </a:lnTo>
                  <a:lnTo>
                    <a:pt x="66" y="113"/>
                  </a:lnTo>
                  <a:lnTo>
                    <a:pt x="67" y="113"/>
                  </a:lnTo>
                  <a:lnTo>
                    <a:pt x="68" y="112"/>
                  </a:lnTo>
                  <a:lnTo>
                    <a:pt x="70" y="112"/>
                  </a:lnTo>
                  <a:lnTo>
                    <a:pt x="70" y="112"/>
                  </a:lnTo>
                  <a:lnTo>
                    <a:pt x="71" y="112"/>
                  </a:lnTo>
                  <a:lnTo>
                    <a:pt x="72" y="112"/>
                  </a:lnTo>
                  <a:lnTo>
                    <a:pt x="74" y="112"/>
                  </a:lnTo>
                  <a:lnTo>
                    <a:pt x="74" y="113"/>
                  </a:lnTo>
                  <a:lnTo>
                    <a:pt x="75" y="113"/>
                  </a:lnTo>
                  <a:lnTo>
                    <a:pt x="76" y="113"/>
                  </a:lnTo>
                  <a:lnTo>
                    <a:pt x="78" y="113"/>
                  </a:lnTo>
                  <a:lnTo>
                    <a:pt x="78" y="113"/>
                  </a:lnTo>
                  <a:lnTo>
                    <a:pt x="79" y="113"/>
                  </a:lnTo>
                  <a:lnTo>
                    <a:pt x="79" y="113"/>
                  </a:lnTo>
                  <a:lnTo>
                    <a:pt x="81" y="113"/>
                  </a:lnTo>
                  <a:lnTo>
                    <a:pt x="81" y="115"/>
                  </a:lnTo>
                  <a:lnTo>
                    <a:pt x="82" y="115"/>
                  </a:lnTo>
                  <a:lnTo>
                    <a:pt x="83" y="113"/>
                  </a:lnTo>
                  <a:lnTo>
                    <a:pt x="83" y="113"/>
                  </a:lnTo>
                  <a:lnTo>
                    <a:pt x="85" y="112"/>
                  </a:lnTo>
                  <a:lnTo>
                    <a:pt x="86" y="112"/>
                  </a:lnTo>
                  <a:lnTo>
                    <a:pt x="86" y="111"/>
                  </a:lnTo>
                  <a:lnTo>
                    <a:pt x="87" y="111"/>
                  </a:lnTo>
                  <a:lnTo>
                    <a:pt x="87" y="111"/>
                  </a:lnTo>
                  <a:lnTo>
                    <a:pt x="89" y="111"/>
                  </a:lnTo>
                  <a:lnTo>
                    <a:pt x="90" y="111"/>
                  </a:lnTo>
                  <a:lnTo>
                    <a:pt x="91" y="111"/>
                  </a:lnTo>
                  <a:lnTo>
                    <a:pt x="93" y="111"/>
                  </a:lnTo>
                  <a:lnTo>
                    <a:pt x="93" y="111"/>
                  </a:lnTo>
                  <a:lnTo>
                    <a:pt x="94" y="111"/>
                  </a:lnTo>
                  <a:lnTo>
                    <a:pt x="94" y="109"/>
                  </a:lnTo>
                  <a:lnTo>
                    <a:pt x="94" y="109"/>
                  </a:lnTo>
                  <a:lnTo>
                    <a:pt x="93" y="108"/>
                  </a:lnTo>
                  <a:lnTo>
                    <a:pt x="93" y="108"/>
                  </a:lnTo>
                  <a:lnTo>
                    <a:pt x="93" y="107"/>
                  </a:lnTo>
                  <a:lnTo>
                    <a:pt x="94" y="107"/>
                  </a:lnTo>
                  <a:lnTo>
                    <a:pt x="93" y="105"/>
                  </a:lnTo>
                  <a:lnTo>
                    <a:pt x="93" y="105"/>
                  </a:lnTo>
                  <a:lnTo>
                    <a:pt x="93" y="104"/>
                  </a:lnTo>
                  <a:lnTo>
                    <a:pt x="93" y="104"/>
                  </a:lnTo>
                  <a:lnTo>
                    <a:pt x="94" y="104"/>
                  </a:lnTo>
                  <a:lnTo>
                    <a:pt x="94" y="101"/>
                  </a:lnTo>
                  <a:lnTo>
                    <a:pt x="94" y="98"/>
                  </a:lnTo>
                  <a:lnTo>
                    <a:pt x="94" y="96"/>
                  </a:lnTo>
                  <a:lnTo>
                    <a:pt x="94" y="94"/>
                  </a:lnTo>
                  <a:lnTo>
                    <a:pt x="94" y="93"/>
                  </a:lnTo>
                  <a:lnTo>
                    <a:pt x="94" y="92"/>
                  </a:lnTo>
                  <a:lnTo>
                    <a:pt x="95" y="92"/>
                  </a:lnTo>
                  <a:lnTo>
                    <a:pt x="95" y="90"/>
                  </a:lnTo>
                  <a:lnTo>
                    <a:pt x="98" y="89"/>
                  </a:lnTo>
                  <a:lnTo>
                    <a:pt x="98" y="89"/>
                  </a:lnTo>
                  <a:lnTo>
                    <a:pt x="100" y="87"/>
                  </a:lnTo>
                  <a:lnTo>
                    <a:pt x="102" y="86"/>
                  </a:lnTo>
                  <a:lnTo>
                    <a:pt x="102" y="86"/>
                  </a:lnTo>
                  <a:lnTo>
                    <a:pt x="106" y="83"/>
                  </a:lnTo>
                  <a:lnTo>
                    <a:pt x="106" y="83"/>
                  </a:lnTo>
                  <a:lnTo>
                    <a:pt x="108" y="83"/>
                  </a:lnTo>
                  <a:lnTo>
                    <a:pt x="109" y="82"/>
                  </a:lnTo>
                  <a:lnTo>
                    <a:pt x="109" y="82"/>
                  </a:lnTo>
                  <a:lnTo>
                    <a:pt x="110" y="81"/>
                  </a:lnTo>
                  <a:lnTo>
                    <a:pt x="112" y="81"/>
                  </a:lnTo>
                  <a:lnTo>
                    <a:pt x="112" y="81"/>
                  </a:lnTo>
                  <a:lnTo>
                    <a:pt x="113" y="81"/>
                  </a:lnTo>
                  <a:lnTo>
                    <a:pt x="116" y="81"/>
                  </a:lnTo>
                  <a:lnTo>
                    <a:pt x="116" y="81"/>
                  </a:lnTo>
                  <a:lnTo>
                    <a:pt x="117" y="81"/>
                  </a:lnTo>
                  <a:lnTo>
                    <a:pt x="119" y="81"/>
                  </a:lnTo>
                  <a:lnTo>
                    <a:pt x="119" y="81"/>
                  </a:lnTo>
                  <a:lnTo>
                    <a:pt x="119" y="79"/>
                  </a:lnTo>
                  <a:lnTo>
                    <a:pt x="119" y="79"/>
                  </a:lnTo>
                  <a:lnTo>
                    <a:pt x="119" y="78"/>
                  </a:lnTo>
                  <a:lnTo>
                    <a:pt x="120" y="78"/>
                  </a:lnTo>
                  <a:lnTo>
                    <a:pt x="120" y="78"/>
                  </a:lnTo>
                  <a:lnTo>
                    <a:pt x="120" y="78"/>
                  </a:lnTo>
                  <a:lnTo>
                    <a:pt x="121" y="78"/>
                  </a:lnTo>
                  <a:lnTo>
                    <a:pt x="123" y="78"/>
                  </a:lnTo>
                  <a:lnTo>
                    <a:pt x="123" y="78"/>
                  </a:lnTo>
                  <a:lnTo>
                    <a:pt x="125" y="78"/>
                  </a:lnTo>
                  <a:lnTo>
                    <a:pt x="128" y="77"/>
                  </a:lnTo>
                  <a:lnTo>
                    <a:pt x="129" y="77"/>
                  </a:lnTo>
                  <a:lnTo>
                    <a:pt x="131" y="77"/>
                  </a:lnTo>
                  <a:lnTo>
                    <a:pt x="134" y="75"/>
                  </a:lnTo>
                  <a:lnTo>
                    <a:pt x="135" y="74"/>
                  </a:lnTo>
                  <a:lnTo>
                    <a:pt x="136" y="71"/>
                  </a:lnTo>
                  <a:lnTo>
                    <a:pt x="136" y="70"/>
                  </a:lnTo>
                  <a:lnTo>
                    <a:pt x="139" y="68"/>
                  </a:lnTo>
                  <a:lnTo>
                    <a:pt x="140" y="68"/>
                  </a:lnTo>
                  <a:lnTo>
                    <a:pt x="142" y="68"/>
                  </a:lnTo>
                  <a:lnTo>
                    <a:pt x="144" y="67"/>
                  </a:lnTo>
                  <a:lnTo>
                    <a:pt x="146" y="66"/>
                  </a:lnTo>
                  <a:lnTo>
                    <a:pt x="147" y="64"/>
                  </a:lnTo>
                  <a:lnTo>
                    <a:pt x="150" y="64"/>
                  </a:lnTo>
                  <a:lnTo>
                    <a:pt x="151" y="64"/>
                  </a:lnTo>
                  <a:lnTo>
                    <a:pt x="151" y="63"/>
                  </a:lnTo>
                  <a:lnTo>
                    <a:pt x="151" y="63"/>
                  </a:lnTo>
                  <a:lnTo>
                    <a:pt x="151" y="62"/>
                  </a:lnTo>
                  <a:lnTo>
                    <a:pt x="151" y="62"/>
                  </a:lnTo>
                  <a:lnTo>
                    <a:pt x="151" y="62"/>
                  </a:lnTo>
                  <a:lnTo>
                    <a:pt x="150" y="62"/>
                  </a:lnTo>
                  <a:lnTo>
                    <a:pt x="150" y="62"/>
                  </a:lnTo>
                  <a:lnTo>
                    <a:pt x="150" y="60"/>
                  </a:lnTo>
                  <a:lnTo>
                    <a:pt x="150" y="60"/>
                  </a:lnTo>
                  <a:lnTo>
                    <a:pt x="150" y="59"/>
                  </a:lnTo>
                  <a:lnTo>
                    <a:pt x="150" y="59"/>
                  </a:lnTo>
                  <a:lnTo>
                    <a:pt x="150" y="58"/>
                  </a:lnTo>
                  <a:lnTo>
                    <a:pt x="150" y="56"/>
                  </a:lnTo>
                  <a:lnTo>
                    <a:pt x="150" y="56"/>
                  </a:lnTo>
                  <a:lnTo>
                    <a:pt x="150" y="55"/>
                  </a:lnTo>
                  <a:lnTo>
                    <a:pt x="150" y="55"/>
                  </a:lnTo>
                  <a:lnTo>
                    <a:pt x="150" y="55"/>
                  </a:lnTo>
                  <a:lnTo>
                    <a:pt x="151" y="55"/>
                  </a:lnTo>
                  <a:lnTo>
                    <a:pt x="153" y="55"/>
                  </a:lnTo>
                  <a:lnTo>
                    <a:pt x="154" y="55"/>
                  </a:lnTo>
                  <a:lnTo>
                    <a:pt x="159" y="52"/>
                  </a:lnTo>
                  <a:lnTo>
                    <a:pt x="159" y="52"/>
                  </a:lnTo>
                  <a:lnTo>
                    <a:pt x="159" y="51"/>
                  </a:lnTo>
                  <a:lnTo>
                    <a:pt x="159" y="51"/>
                  </a:lnTo>
                  <a:lnTo>
                    <a:pt x="161" y="49"/>
                  </a:lnTo>
                  <a:lnTo>
                    <a:pt x="161" y="49"/>
                  </a:lnTo>
                  <a:lnTo>
                    <a:pt x="162" y="49"/>
                  </a:lnTo>
                  <a:lnTo>
                    <a:pt x="165" y="49"/>
                  </a:lnTo>
                  <a:lnTo>
                    <a:pt x="165" y="49"/>
                  </a:lnTo>
                  <a:lnTo>
                    <a:pt x="167" y="49"/>
                  </a:lnTo>
                  <a:lnTo>
                    <a:pt x="169" y="49"/>
                  </a:lnTo>
                  <a:lnTo>
                    <a:pt x="173" y="49"/>
                  </a:lnTo>
                  <a:lnTo>
                    <a:pt x="174" y="49"/>
                  </a:lnTo>
                  <a:lnTo>
                    <a:pt x="176" y="49"/>
                  </a:lnTo>
                  <a:lnTo>
                    <a:pt x="178" y="49"/>
                  </a:lnTo>
                  <a:lnTo>
                    <a:pt x="178" y="49"/>
                  </a:lnTo>
                  <a:lnTo>
                    <a:pt x="178" y="48"/>
                  </a:lnTo>
                  <a:lnTo>
                    <a:pt x="178" y="47"/>
                  </a:lnTo>
                  <a:lnTo>
                    <a:pt x="178" y="47"/>
                  </a:lnTo>
                  <a:lnTo>
                    <a:pt x="180" y="4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03" name="Montenegro">
              <a:extLst>
                <a:ext uri="{FF2B5EF4-FFF2-40B4-BE49-F238E27FC236}">
                  <a16:creationId xmlns:a16="http://schemas.microsoft.com/office/drawing/2014/main" id="{C95FC6AF-3BA3-461F-8E48-117C1D38F88D}"/>
                </a:ext>
              </a:extLst>
            </p:cNvPr>
            <p:cNvSpPr>
              <a:spLocks/>
            </p:cNvSpPr>
            <p:nvPr/>
          </p:nvSpPr>
          <p:spPr bwMode="auto">
            <a:xfrm>
              <a:off x="5491923" y="2981553"/>
              <a:ext cx="42317" cy="44240"/>
            </a:xfrm>
            <a:custGeom>
              <a:avLst/>
              <a:gdLst>
                <a:gd name="T0" fmla="*/ 22 w 22"/>
                <a:gd name="T1" fmla="*/ 8 h 23"/>
                <a:gd name="T2" fmla="*/ 18 w 22"/>
                <a:gd name="T3" fmla="*/ 5 h 23"/>
                <a:gd name="T4" fmla="*/ 17 w 22"/>
                <a:gd name="T5" fmla="*/ 5 h 23"/>
                <a:gd name="T6" fmla="*/ 14 w 22"/>
                <a:gd name="T7" fmla="*/ 4 h 23"/>
                <a:gd name="T8" fmla="*/ 11 w 22"/>
                <a:gd name="T9" fmla="*/ 2 h 23"/>
                <a:gd name="T10" fmla="*/ 10 w 22"/>
                <a:gd name="T11" fmla="*/ 1 h 23"/>
                <a:gd name="T12" fmla="*/ 10 w 22"/>
                <a:gd name="T13" fmla="*/ 0 h 23"/>
                <a:gd name="T14" fmla="*/ 8 w 22"/>
                <a:gd name="T15" fmla="*/ 0 h 23"/>
                <a:gd name="T16" fmla="*/ 8 w 22"/>
                <a:gd name="T17" fmla="*/ 0 h 23"/>
                <a:gd name="T18" fmla="*/ 7 w 22"/>
                <a:gd name="T19" fmla="*/ 0 h 23"/>
                <a:gd name="T20" fmla="*/ 7 w 22"/>
                <a:gd name="T21" fmla="*/ 0 h 23"/>
                <a:gd name="T22" fmla="*/ 7 w 22"/>
                <a:gd name="T23" fmla="*/ 2 h 23"/>
                <a:gd name="T24" fmla="*/ 7 w 22"/>
                <a:gd name="T25" fmla="*/ 2 h 23"/>
                <a:gd name="T26" fmla="*/ 6 w 22"/>
                <a:gd name="T27" fmla="*/ 2 h 23"/>
                <a:gd name="T28" fmla="*/ 4 w 22"/>
                <a:gd name="T29" fmla="*/ 2 h 23"/>
                <a:gd name="T30" fmla="*/ 3 w 22"/>
                <a:gd name="T31" fmla="*/ 4 h 23"/>
                <a:gd name="T32" fmla="*/ 3 w 22"/>
                <a:gd name="T33" fmla="*/ 5 h 23"/>
                <a:gd name="T34" fmla="*/ 2 w 22"/>
                <a:gd name="T35" fmla="*/ 7 h 23"/>
                <a:gd name="T36" fmla="*/ 0 w 22"/>
                <a:gd name="T37" fmla="*/ 8 h 23"/>
                <a:gd name="T38" fmla="*/ 2 w 22"/>
                <a:gd name="T39" fmla="*/ 9 h 23"/>
                <a:gd name="T40" fmla="*/ 2 w 22"/>
                <a:gd name="T41" fmla="*/ 12 h 23"/>
                <a:gd name="T42" fmla="*/ 2 w 22"/>
                <a:gd name="T43" fmla="*/ 12 h 23"/>
                <a:gd name="T44" fmla="*/ 0 w 22"/>
                <a:gd name="T45" fmla="*/ 13 h 23"/>
                <a:gd name="T46" fmla="*/ 2 w 22"/>
                <a:gd name="T47" fmla="*/ 13 h 23"/>
                <a:gd name="T48" fmla="*/ 2 w 22"/>
                <a:gd name="T49" fmla="*/ 15 h 23"/>
                <a:gd name="T50" fmla="*/ 3 w 22"/>
                <a:gd name="T51" fmla="*/ 15 h 23"/>
                <a:gd name="T52" fmla="*/ 3 w 22"/>
                <a:gd name="T53" fmla="*/ 15 h 23"/>
                <a:gd name="T54" fmla="*/ 6 w 22"/>
                <a:gd name="T55" fmla="*/ 17 h 23"/>
                <a:gd name="T56" fmla="*/ 10 w 22"/>
                <a:gd name="T57" fmla="*/ 21 h 23"/>
                <a:gd name="T58" fmla="*/ 11 w 22"/>
                <a:gd name="T59" fmla="*/ 21 h 23"/>
                <a:gd name="T60" fmla="*/ 11 w 22"/>
                <a:gd name="T61" fmla="*/ 20 h 23"/>
                <a:gd name="T62" fmla="*/ 11 w 22"/>
                <a:gd name="T63" fmla="*/ 19 h 23"/>
                <a:gd name="T64" fmla="*/ 8 w 22"/>
                <a:gd name="T65" fmla="*/ 16 h 23"/>
                <a:gd name="T66" fmla="*/ 10 w 22"/>
                <a:gd name="T67" fmla="*/ 17 h 23"/>
                <a:gd name="T68" fmla="*/ 11 w 22"/>
                <a:gd name="T69" fmla="*/ 16 h 23"/>
                <a:gd name="T70" fmla="*/ 14 w 22"/>
                <a:gd name="T71" fmla="*/ 13 h 23"/>
                <a:gd name="T72" fmla="*/ 14 w 22"/>
                <a:gd name="T73" fmla="*/ 12 h 23"/>
                <a:gd name="T74" fmla="*/ 15 w 22"/>
                <a:gd name="T75" fmla="*/ 12 h 23"/>
                <a:gd name="T76" fmla="*/ 15 w 22"/>
                <a:gd name="T77" fmla="*/ 13 h 23"/>
                <a:gd name="T78" fmla="*/ 17 w 22"/>
                <a:gd name="T79" fmla="*/ 15 h 23"/>
                <a:gd name="T80" fmla="*/ 18 w 22"/>
                <a:gd name="T81" fmla="*/ 13 h 23"/>
                <a:gd name="T82" fmla="*/ 19 w 22"/>
                <a:gd name="T83" fmla="*/ 13 h 23"/>
                <a:gd name="T84" fmla="*/ 19 w 22"/>
                <a:gd name="T85" fmla="*/ 12 h 23"/>
                <a:gd name="T86" fmla="*/ 19 w 22"/>
                <a:gd name="T87" fmla="*/ 11 h 23"/>
                <a:gd name="T88" fmla="*/ 19 w 22"/>
                <a:gd name="T89" fmla="*/ 11 h 23"/>
                <a:gd name="T90" fmla="*/ 21 w 22"/>
                <a:gd name="T91" fmla="*/ 9 h 23"/>
                <a:gd name="T92" fmla="*/ 22 w 22"/>
                <a:gd name="T93"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 h="23">
                  <a:moveTo>
                    <a:pt x="22" y="8"/>
                  </a:moveTo>
                  <a:lnTo>
                    <a:pt x="22" y="8"/>
                  </a:lnTo>
                  <a:lnTo>
                    <a:pt x="21" y="8"/>
                  </a:lnTo>
                  <a:lnTo>
                    <a:pt x="18" y="5"/>
                  </a:lnTo>
                  <a:lnTo>
                    <a:pt x="17" y="5"/>
                  </a:lnTo>
                  <a:lnTo>
                    <a:pt x="17" y="5"/>
                  </a:lnTo>
                  <a:lnTo>
                    <a:pt x="15" y="5"/>
                  </a:lnTo>
                  <a:lnTo>
                    <a:pt x="14" y="4"/>
                  </a:lnTo>
                  <a:lnTo>
                    <a:pt x="14" y="4"/>
                  </a:lnTo>
                  <a:lnTo>
                    <a:pt x="11" y="2"/>
                  </a:lnTo>
                  <a:lnTo>
                    <a:pt x="11" y="1"/>
                  </a:lnTo>
                  <a:lnTo>
                    <a:pt x="10" y="1"/>
                  </a:lnTo>
                  <a:lnTo>
                    <a:pt x="10" y="0"/>
                  </a:lnTo>
                  <a:lnTo>
                    <a:pt x="10" y="0"/>
                  </a:lnTo>
                  <a:lnTo>
                    <a:pt x="10" y="0"/>
                  </a:lnTo>
                  <a:lnTo>
                    <a:pt x="8" y="0"/>
                  </a:lnTo>
                  <a:lnTo>
                    <a:pt x="8" y="0"/>
                  </a:lnTo>
                  <a:lnTo>
                    <a:pt x="8" y="0"/>
                  </a:lnTo>
                  <a:lnTo>
                    <a:pt x="7" y="0"/>
                  </a:lnTo>
                  <a:lnTo>
                    <a:pt x="7" y="0"/>
                  </a:lnTo>
                  <a:lnTo>
                    <a:pt x="7" y="0"/>
                  </a:lnTo>
                  <a:lnTo>
                    <a:pt x="7" y="0"/>
                  </a:lnTo>
                  <a:lnTo>
                    <a:pt x="7" y="1"/>
                  </a:lnTo>
                  <a:lnTo>
                    <a:pt x="7" y="2"/>
                  </a:lnTo>
                  <a:lnTo>
                    <a:pt x="7" y="2"/>
                  </a:lnTo>
                  <a:lnTo>
                    <a:pt x="7" y="2"/>
                  </a:lnTo>
                  <a:lnTo>
                    <a:pt x="6" y="2"/>
                  </a:lnTo>
                  <a:lnTo>
                    <a:pt x="6" y="2"/>
                  </a:lnTo>
                  <a:lnTo>
                    <a:pt x="6" y="2"/>
                  </a:lnTo>
                  <a:lnTo>
                    <a:pt x="4" y="2"/>
                  </a:lnTo>
                  <a:lnTo>
                    <a:pt x="3" y="4"/>
                  </a:lnTo>
                  <a:lnTo>
                    <a:pt x="3" y="4"/>
                  </a:lnTo>
                  <a:lnTo>
                    <a:pt x="3" y="5"/>
                  </a:lnTo>
                  <a:lnTo>
                    <a:pt x="3" y="5"/>
                  </a:lnTo>
                  <a:lnTo>
                    <a:pt x="3" y="7"/>
                  </a:lnTo>
                  <a:lnTo>
                    <a:pt x="2" y="7"/>
                  </a:lnTo>
                  <a:lnTo>
                    <a:pt x="2" y="7"/>
                  </a:lnTo>
                  <a:lnTo>
                    <a:pt x="0" y="8"/>
                  </a:lnTo>
                  <a:lnTo>
                    <a:pt x="0" y="9"/>
                  </a:lnTo>
                  <a:lnTo>
                    <a:pt x="2" y="9"/>
                  </a:lnTo>
                  <a:lnTo>
                    <a:pt x="2" y="12"/>
                  </a:lnTo>
                  <a:lnTo>
                    <a:pt x="2" y="12"/>
                  </a:lnTo>
                  <a:lnTo>
                    <a:pt x="2" y="12"/>
                  </a:lnTo>
                  <a:lnTo>
                    <a:pt x="2" y="12"/>
                  </a:lnTo>
                  <a:lnTo>
                    <a:pt x="0" y="13"/>
                  </a:lnTo>
                  <a:lnTo>
                    <a:pt x="0" y="13"/>
                  </a:lnTo>
                  <a:lnTo>
                    <a:pt x="0" y="13"/>
                  </a:lnTo>
                  <a:lnTo>
                    <a:pt x="2" y="13"/>
                  </a:lnTo>
                  <a:lnTo>
                    <a:pt x="2" y="15"/>
                  </a:lnTo>
                  <a:lnTo>
                    <a:pt x="2" y="15"/>
                  </a:lnTo>
                  <a:lnTo>
                    <a:pt x="3" y="15"/>
                  </a:lnTo>
                  <a:lnTo>
                    <a:pt x="3" y="15"/>
                  </a:lnTo>
                  <a:lnTo>
                    <a:pt x="3" y="15"/>
                  </a:lnTo>
                  <a:lnTo>
                    <a:pt x="3" y="15"/>
                  </a:lnTo>
                  <a:lnTo>
                    <a:pt x="3" y="15"/>
                  </a:lnTo>
                  <a:lnTo>
                    <a:pt x="6" y="17"/>
                  </a:lnTo>
                  <a:lnTo>
                    <a:pt x="8" y="20"/>
                  </a:lnTo>
                  <a:lnTo>
                    <a:pt x="10" y="21"/>
                  </a:lnTo>
                  <a:lnTo>
                    <a:pt x="11" y="23"/>
                  </a:lnTo>
                  <a:lnTo>
                    <a:pt x="11" y="21"/>
                  </a:lnTo>
                  <a:lnTo>
                    <a:pt x="11" y="20"/>
                  </a:lnTo>
                  <a:lnTo>
                    <a:pt x="11" y="20"/>
                  </a:lnTo>
                  <a:lnTo>
                    <a:pt x="11" y="20"/>
                  </a:lnTo>
                  <a:lnTo>
                    <a:pt x="11" y="19"/>
                  </a:lnTo>
                  <a:lnTo>
                    <a:pt x="10" y="19"/>
                  </a:lnTo>
                  <a:lnTo>
                    <a:pt x="8" y="16"/>
                  </a:lnTo>
                  <a:lnTo>
                    <a:pt x="8" y="17"/>
                  </a:lnTo>
                  <a:lnTo>
                    <a:pt x="10" y="17"/>
                  </a:lnTo>
                  <a:lnTo>
                    <a:pt x="11" y="16"/>
                  </a:lnTo>
                  <a:lnTo>
                    <a:pt x="11" y="16"/>
                  </a:lnTo>
                  <a:lnTo>
                    <a:pt x="12" y="15"/>
                  </a:lnTo>
                  <a:lnTo>
                    <a:pt x="14" y="13"/>
                  </a:lnTo>
                  <a:lnTo>
                    <a:pt x="14" y="13"/>
                  </a:lnTo>
                  <a:lnTo>
                    <a:pt x="14" y="12"/>
                  </a:lnTo>
                  <a:lnTo>
                    <a:pt x="15" y="12"/>
                  </a:lnTo>
                  <a:lnTo>
                    <a:pt x="15" y="12"/>
                  </a:lnTo>
                  <a:lnTo>
                    <a:pt x="15" y="12"/>
                  </a:lnTo>
                  <a:lnTo>
                    <a:pt x="15" y="13"/>
                  </a:lnTo>
                  <a:lnTo>
                    <a:pt x="15" y="13"/>
                  </a:lnTo>
                  <a:lnTo>
                    <a:pt x="17" y="15"/>
                  </a:lnTo>
                  <a:lnTo>
                    <a:pt x="17" y="13"/>
                  </a:lnTo>
                  <a:lnTo>
                    <a:pt x="18" y="13"/>
                  </a:lnTo>
                  <a:lnTo>
                    <a:pt x="19" y="13"/>
                  </a:lnTo>
                  <a:lnTo>
                    <a:pt x="19" y="13"/>
                  </a:lnTo>
                  <a:lnTo>
                    <a:pt x="19" y="13"/>
                  </a:lnTo>
                  <a:lnTo>
                    <a:pt x="19" y="12"/>
                  </a:lnTo>
                  <a:lnTo>
                    <a:pt x="19" y="11"/>
                  </a:lnTo>
                  <a:lnTo>
                    <a:pt x="19" y="11"/>
                  </a:lnTo>
                  <a:lnTo>
                    <a:pt x="19" y="11"/>
                  </a:lnTo>
                  <a:lnTo>
                    <a:pt x="19" y="11"/>
                  </a:lnTo>
                  <a:lnTo>
                    <a:pt x="21" y="11"/>
                  </a:lnTo>
                  <a:lnTo>
                    <a:pt x="21" y="9"/>
                  </a:lnTo>
                  <a:lnTo>
                    <a:pt x="22" y="9"/>
                  </a:lnTo>
                  <a:lnTo>
                    <a:pt x="22" y="9"/>
                  </a:lnTo>
                  <a:lnTo>
                    <a:pt x="22" y="8"/>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04" name="Monsterrat">
              <a:extLst>
                <a:ext uri="{FF2B5EF4-FFF2-40B4-BE49-F238E27FC236}">
                  <a16:creationId xmlns:a16="http://schemas.microsoft.com/office/drawing/2014/main" id="{75B3971B-8F0C-4277-B296-06ADF19532C3}"/>
                </a:ext>
              </a:extLst>
            </p:cNvPr>
            <p:cNvSpPr>
              <a:spLocks/>
            </p:cNvSpPr>
            <p:nvPr/>
          </p:nvSpPr>
          <p:spPr bwMode="auto">
            <a:xfrm>
              <a:off x="3735770" y="3622077"/>
              <a:ext cx="1924" cy="1923"/>
            </a:xfrm>
            <a:custGeom>
              <a:avLst/>
              <a:gdLst>
                <a:gd name="T0" fmla="*/ 1 w 1"/>
                <a:gd name="T1" fmla="*/ 0 h 1"/>
                <a:gd name="T2" fmla="*/ 0 w 1"/>
                <a:gd name="T3" fmla="*/ 0 h 1"/>
                <a:gd name="T4" fmla="*/ 0 w 1"/>
                <a:gd name="T5" fmla="*/ 0 h 1"/>
                <a:gd name="T6" fmla="*/ 0 w 1"/>
                <a:gd name="T7" fmla="*/ 1 h 1"/>
                <a:gd name="T8" fmla="*/ 1 w 1"/>
                <a:gd name="T9" fmla="*/ 1 h 1"/>
                <a:gd name="T10" fmla="*/ 1 w 1"/>
                <a:gd name="T11" fmla="*/ 0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lnTo>
                    <a:pt x="0" y="0"/>
                  </a:lnTo>
                  <a:lnTo>
                    <a:pt x="0" y="0"/>
                  </a:lnTo>
                  <a:lnTo>
                    <a:pt x="0" y="1"/>
                  </a:lnTo>
                  <a:lnTo>
                    <a:pt x="1" y="1"/>
                  </a:lnTo>
                  <a:lnTo>
                    <a:pt x="1" y="0"/>
                  </a:lnTo>
                  <a:lnTo>
                    <a:pt x="1"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05" name="Mongola">
              <a:extLst>
                <a:ext uri="{FF2B5EF4-FFF2-40B4-BE49-F238E27FC236}">
                  <a16:creationId xmlns:a16="http://schemas.microsoft.com/office/drawing/2014/main" id="{C98CEE3C-7604-48F8-A179-914AA1A7E35F}"/>
                </a:ext>
              </a:extLst>
            </p:cNvPr>
            <p:cNvSpPr>
              <a:spLocks/>
            </p:cNvSpPr>
            <p:nvPr/>
          </p:nvSpPr>
          <p:spPr bwMode="auto">
            <a:xfrm>
              <a:off x="7003793" y="2743039"/>
              <a:ext cx="700153" cy="288525"/>
            </a:xfrm>
            <a:custGeom>
              <a:avLst/>
              <a:gdLst>
                <a:gd name="T0" fmla="*/ 357 w 364"/>
                <a:gd name="T1" fmla="*/ 68 h 150"/>
                <a:gd name="T2" fmla="*/ 348 w 364"/>
                <a:gd name="T3" fmla="*/ 61 h 150"/>
                <a:gd name="T4" fmla="*/ 334 w 364"/>
                <a:gd name="T5" fmla="*/ 65 h 150"/>
                <a:gd name="T6" fmla="*/ 319 w 364"/>
                <a:gd name="T7" fmla="*/ 65 h 150"/>
                <a:gd name="T8" fmla="*/ 319 w 364"/>
                <a:gd name="T9" fmla="*/ 50 h 150"/>
                <a:gd name="T10" fmla="*/ 322 w 364"/>
                <a:gd name="T11" fmla="*/ 31 h 150"/>
                <a:gd name="T12" fmla="*/ 306 w 364"/>
                <a:gd name="T13" fmla="*/ 28 h 150"/>
                <a:gd name="T14" fmla="*/ 288 w 364"/>
                <a:gd name="T15" fmla="*/ 34 h 150"/>
                <a:gd name="T16" fmla="*/ 269 w 364"/>
                <a:gd name="T17" fmla="*/ 41 h 150"/>
                <a:gd name="T18" fmla="*/ 251 w 364"/>
                <a:gd name="T19" fmla="*/ 43 h 150"/>
                <a:gd name="T20" fmla="*/ 229 w 364"/>
                <a:gd name="T21" fmla="*/ 37 h 150"/>
                <a:gd name="T22" fmla="*/ 220 w 364"/>
                <a:gd name="T23" fmla="*/ 31 h 150"/>
                <a:gd name="T24" fmla="*/ 201 w 364"/>
                <a:gd name="T25" fmla="*/ 24 h 150"/>
                <a:gd name="T26" fmla="*/ 185 w 364"/>
                <a:gd name="T27" fmla="*/ 28 h 150"/>
                <a:gd name="T28" fmla="*/ 171 w 364"/>
                <a:gd name="T29" fmla="*/ 26 h 150"/>
                <a:gd name="T30" fmla="*/ 164 w 364"/>
                <a:gd name="T31" fmla="*/ 19 h 150"/>
                <a:gd name="T32" fmla="*/ 156 w 364"/>
                <a:gd name="T33" fmla="*/ 9 h 150"/>
                <a:gd name="T34" fmla="*/ 137 w 364"/>
                <a:gd name="T35" fmla="*/ 5 h 150"/>
                <a:gd name="T36" fmla="*/ 125 w 364"/>
                <a:gd name="T37" fmla="*/ 3 h 150"/>
                <a:gd name="T38" fmla="*/ 115 w 364"/>
                <a:gd name="T39" fmla="*/ 11 h 150"/>
                <a:gd name="T40" fmla="*/ 115 w 364"/>
                <a:gd name="T41" fmla="*/ 20 h 150"/>
                <a:gd name="T42" fmla="*/ 117 w 364"/>
                <a:gd name="T43" fmla="*/ 30 h 150"/>
                <a:gd name="T44" fmla="*/ 106 w 364"/>
                <a:gd name="T45" fmla="*/ 35 h 150"/>
                <a:gd name="T46" fmla="*/ 96 w 364"/>
                <a:gd name="T47" fmla="*/ 33 h 150"/>
                <a:gd name="T48" fmla="*/ 87 w 364"/>
                <a:gd name="T49" fmla="*/ 33 h 150"/>
                <a:gd name="T50" fmla="*/ 77 w 364"/>
                <a:gd name="T51" fmla="*/ 30 h 150"/>
                <a:gd name="T52" fmla="*/ 66 w 364"/>
                <a:gd name="T53" fmla="*/ 23 h 150"/>
                <a:gd name="T54" fmla="*/ 57 w 364"/>
                <a:gd name="T55" fmla="*/ 20 h 150"/>
                <a:gd name="T56" fmla="*/ 49 w 364"/>
                <a:gd name="T57" fmla="*/ 22 h 150"/>
                <a:gd name="T58" fmla="*/ 38 w 364"/>
                <a:gd name="T59" fmla="*/ 24 h 150"/>
                <a:gd name="T60" fmla="*/ 26 w 364"/>
                <a:gd name="T61" fmla="*/ 30 h 150"/>
                <a:gd name="T62" fmla="*/ 17 w 364"/>
                <a:gd name="T63" fmla="*/ 37 h 150"/>
                <a:gd name="T64" fmla="*/ 11 w 364"/>
                <a:gd name="T65" fmla="*/ 39 h 150"/>
                <a:gd name="T66" fmla="*/ 2 w 364"/>
                <a:gd name="T67" fmla="*/ 43 h 150"/>
                <a:gd name="T68" fmla="*/ 0 w 364"/>
                <a:gd name="T69" fmla="*/ 49 h 150"/>
                <a:gd name="T70" fmla="*/ 7 w 364"/>
                <a:gd name="T71" fmla="*/ 54 h 150"/>
                <a:gd name="T72" fmla="*/ 17 w 364"/>
                <a:gd name="T73" fmla="*/ 60 h 150"/>
                <a:gd name="T74" fmla="*/ 26 w 364"/>
                <a:gd name="T75" fmla="*/ 64 h 150"/>
                <a:gd name="T76" fmla="*/ 32 w 364"/>
                <a:gd name="T77" fmla="*/ 73 h 150"/>
                <a:gd name="T78" fmla="*/ 35 w 364"/>
                <a:gd name="T79" fmla="*/ 86 h 150"/>
                <a:gd name="T80" fmla="*/ 34 w 364"/>
                <a:gd name="T81" fmla="*/ 98 h 150"/>
                <a:gd name="T82" fmla="*/ 43 w 364"/>
                <a:gd name="T83" fmla="*/ 102 h 150"/>
                <a:gd name="T84" fmla="*/ 68 w 364"/>
                <a:gd name="T85" fmla="*/ 106 h 150"/>
                <a:gd name="T86" fmla="*/ 85 w 364"/>
                <a:gd name="T87" fmla="*/ 116 h 150"/>
                <a:gd name="T88" fmla="*/ 95 w 364"/>
                <a:gd name="T89" fmla="*/ 131 h 150"/>
                <a:gd name="T90" fmla="*/ 133 w 364"/>
                <a:gd name="T91" fmla="*/ 137 h 150"/>
                <a:gd name="T92" fmla="*/ 160 w 364"/>
                <a:gd name="T93" fmla="*/ 140 h 150"/>
                <a:gd name="T94" fmla="*/ 189 w 364"/>
                <a:gd name="T95" fmla="*/ 150 h 150"/>
                <a:gd name="T96" fmla="*/ 212 w 364"/>
                <a:gd name="T97" fmla="*/ 141 h 150"/>
                <a:gd name="T98" fmla="*/ 235 w 364"/>
                <a:gd name="T99" fmla="*/ 139 h 150"/>
                <a:gd name="T100" fmla="*/ 257 w 364"/>
                <a:gd name="T101" fmla="*/ 135 h 150"/>
                <a:gd name="T102" fmla="*/ 267 w 364"/>
                <a:gd name="T103" fmla="*/ 124 h 150"/>
                <a:gd name="T104" fmla="*/ 270 w 364"/>
                <a:gd name="T105" fmla="*/ 117 h 150"/>
                <a:gd name="T106" fmla="*/ 272 w 364"/>
                <a:gd name="T107" fmla="*/ 103 h 150"/>
                <a:gd name="T108" fmla="*/ 291 w 364"/>
                <a:gd name="T109" fmla="*/ 106 h 150"/>
                <a:gd name="T110" fmla="*/ 303 w 364"/>
                <a:gd name="T111" fmla="*/ 99 h 150"/>
                <a:gd name="T112" fmla="*/ 318 w 364"/>
                <a:gd name="T113" fmla="*/ 95 h 150"/>
                <a:gd name="T114" fmla="*/ 326 w 364"/>
                <a:gd name="T115" fmla="*/ 86 h 150"/>
                <a:gd name="T116" fmla="*/ 335 w 364"/>
                <a:gd name="T117" fmla="*/ 82 h 150"/>
                <a:gd name="T118" fmla="*/ 349 w 364"/>
                <a:gd name="T119" fmla="*/ 79 h 150"/>
                <a:gd name="T120" fmla="*/ 363 w 364"/>
                <a:gd name="T121" fmla="*/ 8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4" h="150">
                  <a:moveTo>
                    <a:pt x="364" y="77"/>
                  </a:moveTo>
                  <a:lnTo>
                    <a:pt x="364" y="76"/>
                  </a:lnTo>
                  <a:lnTo>
                    <a:pt x="363" y="75"/>
                  </a:lnTo>
                  <a:lnTo>
                    <a:pt x="363" y="75"/>
                  </a:lnTo>
                  <a:lnTo>
                    <a:pt x="363" y="73"/>
                  </a:lnTo>
                  <a:lnTo>
                    <a:pt x="361" y="73"/>
                  </a:lnTo>
                  <a:lnTo>
                    <a:pt x="360" y="72"/>
                  </a:lnTo>
                  <a:lnTo>
                    <a:pt x="360" y="71"/>
                  </a:lnTo>
                  <a:lnTo>
                    <a:pt x="357" y="69"/>
                  </a:lnTo>
                  <a:lnTo>
                    <a:pt x="357" y="69"/>
                  </a:lnTo>
                  <a:lnTo>
                    <a:pt x="357" y="69"/>
                  </a:lnTo>
                  <a:lnTo>
                    <a:pt x="357" y="68"/>
                  </a:lnTo>
                  <a:lnTo>
                    <a:pt x="356" y="68"/>
                  </a:lnTo>
                  <a:lnTo>
                    <a:pt x="356" y="68"/>
                  </a:lnTo>
                  <a:lnTo>
                    <a:pt x="354" y="67"/>
                  </a:lnTo>
                  <a:lnTo>
                    <a:pt x="354" y="67"/>
                  </a:lnTo>
                  <a:lnTo>
                    <a:pt x="354" y="65"/>
                  </a:lnTo>
                  <a:lnTo>
                    <a:pt x="353" y="65"/>
                  </a:lnTo>
                  <a:lnTo>
                    <a:pt x="353" y="65"/>
                  </a:lnTo>
                  <a:lnTo>
                    <a:pt x="352" y="64"/>
                  </a:lnTo>
                  <a:lnTo>
                    <a:pt x="350" y="64"/>
                  </a:lnTo>
                  <a:lnTo>
                    <a:pt x="350" y="62"/>
                  </a:lnTo>
                  <a:lnTo>
                    <a:pt x="349" y="61"/>
                  </a:lnTo>
                  <a:lnTo>
                    <a:pt x="348" y="61"/>
                  </a:lnTo>
                  <a:lnTo>
                    <a:pt x="345" y="61"/>
                  </a:lnTo>
                  <a:lnTo>
                    <a:pt x="344" y="60"/>
                  </a:lnTo>
                  <a:lnTo>
                    <a:pt x="342" y="60"/>
                  </a:lnTo>
                  <a:lnTo>
                    <a:pt x="342" y="61"/>
                  </a:lnTo>
                  <a:lnTo>
                    <a:pt x="341" y="61"/>
                  </a:lnTo>
                  <a:lnTo>
                    <a:pt x="339" y="61"/>
                  </a:lnTo>
                  <a:lnTo>
                    <a:pt x="338" y="62"/>
                  </a:lnTo>
                  <a:lnTo>
                    <a:pt x="337" y="64"/>
                  </a:lnTo>
                  <a:lnTo>
                    <a:pt x="335" y="64"/>
                  </a:lnTo>
                  <a:lnTo>
                    <a:pt x="335" y="65"/>
                  </a:lnTo>
                  <a:lnTo>
                    <a:pt x="335" y="65"/>
                  </a:lnTo>
                  <a:lnTo>
                    <a:pt x="334" y="65"/>
                  </a:lnTo>
                  <a:lnTo>
                    <a:pt x="333" y="64"/>
                  </a:lnTo>
                  <a:lnTo>
                    <a:pt x="331" y="64"/>
                  </a:lnTo>
                  <a:lnTo>
                    <a:pt x="330" y="62"/>
                  </a:lnTo>
                  <a:lnTo>
                    <a:pt x="330" y="62"/>
                  </a:lnTo>
                  <a:lnTo>
                    <a:pt x="329" y="62"/>
                  </a:lnTo>
                  <a:lnTo>
                    <a:pt x="327" y="62"/>
                  </a:lnTo>
                  <a:lnTo>
                    <a:pt x="326" y="62"/>
                  </a:lnTo>
                  <a:lnTo>
                    <a:pt x="323" y="62"/>
                  </a:lnTo>
                  <a:lnTo>
                    <a:pt x="323" y="62"/>
                  </a:lnTo>
                  <a:lnTo>
                    <a:pt x="322" y="62"/>
                  </a:lnTo>
                  <a:lnTo>
                    <a:pt x="320" y="64"/>
                  </a:lnTo>
                  <a:lnTo>
                    <a:pt x="319" y="65"/>
                  </a:lnTo>
                  <a:lnTo>
                    <a:pt x="318" y="65"/>
                  </a:lnTo>
                  <a:lnTo>
                    <a:pt x="318" y="64"/>
                  </a:lnTo>
                  <a:lnTo>
                    <a:pt x="316" y="64"/>
                  </a:lnTo>
                  <a:lnTo>
                    <a:pt x="315" y="62"/>
                  </a:lnTo>
                  <a:lnTo>
                    <a:pt x="315" y="61"/>
                  </a:lnTo>
                  <a:lnTo>
                    <a:pt x="314" y="58"/>
                  </a:lnTo>
                  <a:lnTo>
                    <a:pt x="315" y="58"/>
                  </a:lnTo>
                  <a:lnTo>
                    <a:pt x="318" y="57"/>
                  </a:lnTo>
                  <a:lnTo>
                    <a:pt x="318" y="56"/>
                  </a:lnTo>
                  <a:lnTo>
                    <a:pt x="318" y="54"/>
                  </a:lnTo>
                  <a:lnTo>
                    <a:pt x="318" y="52"/>
                  </a:lnTo>
                  <a:lnTo>
                    <a:pt x="319" y="50"/>
                  </a:lnTo>
                  <a:lnTo>
                    <a:pt x="320" y="49"/>
                  </a:lnTo>
                  <a:lnTo>
                    <a:pt x="320" y="49"/>
                  </a:lnTo>
                  <a:lnTo>
                    <a:pt x="320" y="48"/>
                  </a:lnTo>
                  <a:lnTo>
                    <a:pt x="322" y="45"/>
                  </a:lnTo>
                  <a:lnTo>
                    <a:pt x="322" y="43"/>
                  </a:lnTo>
                  <a:lnTo>
                    <a:pt x="325" y="41"/>
                  </a:lnTo>
                  <a:lnTo>
                    <a:pt x="326" y="35"/>
                  </a:lnTo>
                  <a:lnTo>
                    <a:pt x="327" y="34"/>
                  </a:lnTo>
                  <a:lnTo>
                    <a:pt x="327" y="33"/>
                  </a:lnTo>
                  <a:lnTo>
                    <a:pt x="326" y="33"/>
                  </a:lnTo>
                  <a:lnTo>
                    <a:pt x="323" y="31"/>
                  </a:lnTo>
                  <a:lnTo>
                    <a:pt x="322" y="31"/>
                  </a:lnTo>
                  <a:lnTo>
                    <a:pt x="320" y="31"/>
                  </a:lnTo>
                  <a:lnTo>
                    <a:pt x="319" y="33"/>
                  </a:lnTo>
                  <a:lnTo>
                    <a:pt x="318" y="33"/>
                  </a:lnTo>
                  <a:lnTo>
                    <a:pt x="316" y="33"/>
                  </a:lnTo>
                  <a:lnTo>
                    <a:pt x="315" y="33"/>
                  </a:lnTo>
                  <a:lnTo>
                    <a:pt x="314" y="33"/>
                  </a:lnTo>
                  <a:lnTo>
                    <a:pt x="312" y="33"/>
                  </a:lnTo>
                  <a:lnTo>
                    <a:pt x="311" y="33"/>
                  </a:lnTo>
                  <a:lnTo>
                    <a:pt x="310" y="30"/>
                  </a:lnTo>
                  <a:lnTo>
                    <a:pt x="308" y="30"/>
                  </a:lnTo>
                  <a:lnTo>
                    <a:pt x="307" y="28"/>
                  </a:lnTo>
                  <a:lnTo>
                    <a:pt x="306" y="28"/>
                  </a:lnTo>
                  <a:lnTo>
                    <a:pt x="304" y="27"/>
                  </a:lnTo>
                  <a:lnTo>
                    <a:pt x="303" y="27"/>
                  </a:lnTo>
                  <a:lnTo>
                    <a:pt x="301" y="27"/>
                  </a:lnTo>
                  <a:lnTo>
                    <a:pt x="300" y="27"/>
                  </a:lnTo>
                  <a:lnTo>
                    <a:pt x="300" y="27"/>
                  </a:lnTo>
                  <a:lnTo>
                    <a:pt x="297" y="28"/>
                  </a:lnTo>
                  <a:lnTo>
                    <a:pt x="296" y="30"/>
                  </a:lnTo>
                  <a:lnTo>
                    <a:pt x="293" y="30"/>
                  </a:lnTo>
                  <a:lnTo>
                    <a:pt x="292" y="31"/>
                  </a:lnTo>
                  <a:lnTo>
                    <a:pt x="291" y="33"/>
                  </a:lnTo>
                  <a:lnTo>
                    <a:pt x="289" y="33"/>
                  </a:lnTo>
                  <a:lnTo>
                    <a:pt x="288" y="34"/>
                  </a:lnTo>
                  <a:lnTo>
                    <a:pt x="286" y="35"/>
                  </a:lnTo>
                  <a:lnTo>
                    <a:pt x="286" y="37"/>
                  </a:lnTo>
                  <a:lnTo>
                    <a:pt x="285" y="38"/>
                  </a:lnTo>
                  <a:lnTo>
                    <a:pt x="284" y="38"/>
                  </a:lnTo>
                  <a:lnTo>
                    <a:pt x="282" y="38"/>
                  </a:lnTo>
                  <a:lnTo>
                    <a:pt x="280" y="38"/>
                  </a:lnTo>
                  <a:lnTo>
                    <a:pt x="278" y="38"/>
                  </a:lnTo>
                  <a:lnTo>
                    <a:pt x="276" y="39"/>
                  </a:lnTo>
                  <a:lnTo>
                    <a:pt x="273" y="39"/>
                  </a:lnTo>
                  <a:lnTo>
                    <a:pt x="273" y="41"/>
                  </a:lnTo>
                  <a:lnTo>
                    <a:pt x="272" y="41"/>
                  </a:lnTo>
                  <a:lnTo>
                    <a:pt x="269" y="41"/>
                  </a:lnTo>
                  <a:lnTo>
                    <a:pt x="269" y="41"/>
                  </a:lnTo>
                  <a:lnTo>
                    <a:pt x="267" y="41"/>
                  </a:lnTo>
                  <a:lnTo>
                    <a:pt x="266" y="41"/>
                  </a:lnTo>
                  <a:lnTo>
                    <a:pt x="265" y="42"/>
                  </a:lnTo>
                  <a:lnTo>
                    <a:pt x="261" y="43"/>
                  </a:lnTo>
                  <a:lnTo>
                    <a:pt x="259" y="43"/>
                  </a:lnTo>
                  <a:lnTo>
                    <a:pt x="259" y="43"/>
                  </a:lnTo>
                  <a:lnTo>
                    <a:pt x="258" y="43"/>
                  </a:lnTo>
                  <a:lnTo>
                    <a:pt x="257" y="43"/>
                  </a:lnTo>
                  <a:lnTo>
                    <a:pt x="255" y="43"/>
                  </a:lnTo>
                  <a:lnTo>
                    <a:pt x="254" y="43"/>
                  </a:lnTo>
                  <a:lnTo>
                    <a:pt x="251" y="43"/>
                  </a:lnTo>
                  <a:lnTo>
                    <a:pt x="248" y="42"/>
                  </a:lnTo>
                  <a:lnTo>
                    <a:pt x="246" y="42"/>
                  </a:lnTo>
                  <a:lnTo>
                    <a:pt x="246" y="42"/>
                  </a:lnTo>
                  <a:lnTo>
                    <a:pt x="243" y="41"/>
                  </a:lnTo>
                  <a:lnTo>
                    <a:pt x="239" y="41"/>
                  </a:lnTo>
                  <a:lnTo>
                    <a:pt x="238" y="41"/>
                  </a:lnTo>
                  <a:lnTo>
                    <a:pt x="236" y="41"/>
                  </a:lnTo>
                  <a:lnTo>
                    <a:pt x="235" y="41"/>
                  </a:lnTo>
                  <a:lnTo>
                    <a:pt x="233" y="41"/>
                  </a:lnTo>
                  <a:lnTo>
                    <a:pt x="231" y="38"/>
                  </a:lnTo>
                  <a:lnTo>
                    <a:pt x="229" y="38"/>
                  </a:lnTo>
                  <a:lnTo>
                    <a:pt x="229" y="37"/>
                  </a:lnTo>
                  <a:lnTo>
                    <a:pt x="229" y="37"/>
                  </a:lnTo>
                  <a:lnTo>
                    <a:pt x="228" y="37"/>
                  </a:lnTo>
                  <a:lnTo>
                    <a:pt x="228" y="35"/>
                  </a:lnTo>
                  <a:lnTo>
                    <a:pt x="228" y="35"/>
                  </a:lnTo>
                  <a:lnTo>
                    <a:pt x="228" y="34"/>
                  </a:lnTo>
                  <a:lnTo>
                    <a:pt x="228" y="33"/>
                  </a:lnTo>
                  <a:lnTo>
                    <a:pt x="228" y="33"/>
                  </a:lnTo>
                  <a:lnTo>
                    <a:pt x="227" y="33"/>
                  </a:lnTo>
                  <a:lnTo>
                    <a:pt x="225" y="31"/>
                  </a:lnTo>
                  <a:lnTo>
                    <a:pt x="221" y="31"/>
                  </a:lnTo>
                  <a:lnTo>
                    <a:pt x="220" y="31"/>
                  </a:lnTo>
                  <a:lnTo>
                    <a:pt x="220" y="31"/>
                  </a:lnTo>
                  <a:lnTo>
                    <a:pt x="219" y="30"/>
                  </a:lnTo>
                  <a:lnTo>
                    <a:pt x="217" y="28"/>
                  </a:lnTo>
                  <a:lnTo>
                    <a:pt x="216" y="27"/>
                  </a:lnTo>
                  <a:lnTo>
                    <a:pt x="214" y="27"/>
                  </a:lnTo>
                  <a:lnTo>
                    <a:pt x="213" y="26"/>
                  </a:lnTo>
                  <a:lnTo>
                    <a:pt x="210" y="27"/>
                  </a:lnTo>
                  <a:lnTo>
                    <a:pt x="209" y="27"/>
                  </a:lnTo>
                  <a:lnTo>
                    <a:pt x="208" y="26"/>
                  </a:lnTo>
                  <a:lnTo>
                    <a:pt x="206" y="26"/>
                  </a:lnTo>
                  <a:lnTo>
                    <a:pt x="205" y="26"/>
                  </a:lnTo>
                  <a:lnTo>
                    <a:pt x="202" y="26"/>
                  </a:lnTo>
                  <a:lnTo>
                    <a:pt x="201" y="24"/>
                  </a:lnTo>
                  <a:lnTo>
                    <a:pt x="200" y="24"/>
                  </a:lnTo>
                  <a:lnTo>
                    <a:pt x="198" y="24"/>
                  </a:lnTo>
                  <a:lnTo>
                    <a:pt x="197" y="24"/>
                  </a:lnTo>
                  <a:lnTo>
                    <a:pt x="195" y="26"/>
                  </a:lnTo>
                  <a:lnTo>
                    <a:pt x="194" y="26"/>
                  </a:lnTo>
                  <a:lnTo>
                    <a:pt x="191" y="26"/>
                  </a:lnTo>
                  <a:lnTo>
                    <a:pt x="190" y="27"/>
                  </a:lnTo>
                  <a:lnTo>
                    <a:pt x="189" y="27"/>
                  </a:lnTo>
                  <a:lnTo>
                    <a:pt x="187" y="27"/>
                  </a:lnTo>
                  <a:lnTo>
                    <a:pt x="186" y="28"/>
                  </a:lnTo>
                  <a:lnTo>
                    <a:pt x="186" y="28"/>
                  </a:lnTo>
                  <a:lnTo>
                    <a:pt x="185" y="28"/>
                  </a:lnTo>
                  <a:lnTo>
                    <a:pt x="183" y="28"/>
                  </a:lnTo>
                  <a:lnTo>
                    <a:pt x="182" y="28"/>
                  </a:lnTo>
                  <a:lnTo>
                    <a:pt x="182" y="28"/>
                  </a:lnTo>
                  <a:lnTo>
                    <a:pt x="180" y="28"/>
                  </a:lnTo>
                  <a:lnTo>
                    <a:pt x="179" y="30"/>
                  </a:lnTo>
                  <a:lnTo>
                    <a:pt x="178" y="28"/>
                  </a:lnTo>
                  <a:lnTo>
                    <a:pt x="178" y="28"/>
                  </a:lnTo>
                  <a:lnTo>
                    <a:pt x="176" y="28"/>
                  </a:lnTo>
                  <a:lnTo>
                    <a:pt x="175" y="27"/>
                  </a:lnTo>
                  <a:lnTo>
                    <a:pt x="174" y="27"/>
                  </a:lnTo>
                  <a:lnTo>
                    <a:pt x="172" y="27"/>
                  </a:lnTo>
                  <a:lnTo>
                    <a:pt x="171" y="26"/>
                  </a:lnTo>
                  <a:lnTo>
                    <a:pt x="170" y="26"/>
                  </a:lnTo>
                  <a:lnTo>
                    <a:pt x="168" y="26"/>
                  </a:lnTo>
                  <a:lnTo>
                    <a:pt x="167" y="24"/>
                  </a:lnTo>
                  <a:lnTo>
                    <a:pt x="167" y="23"/>
                  </a:lnTo>
                  <a:lnTo>
                    <a:pt x="166" y="23"/>
                  </a:lnTo>
                  <a:lnTo>
                    <a:pt x="164" y="23"/>
                  </a:lnTo>
                  <a:lnTo>
                    <a:pt x="164" y="23"/>
                  </a:lnTo>
                  <a:lnTo>
                    <a:pt x="164" y="22"/>
                  </a:lnTo>
                  <a:lnTo>
                    <a:pt x="164" y="22"/>
                  </a:lnTo>
                  <a:lnTo>
                    <a:pt x="164" y="20"/>
                  </a:lnTo>
                  <a:lnTo>
                    <a:pt x="164" y="20"/>
                  </a:lnTo>
                  <a:lnTo>
                    <a:pt x="164" y="19"/>
                  </a:lnTo>
                  <a:lnTo>
                    <a:pt x="163" y="19"/>
                  </a:lnTo>
                  <a:lnTo>
                    <a:pt x="164" y="18"/>
                  </a:lnTo>
                  <a:lnTo>
                    <a:pt x="163" y="16"/>
                  </a:lnTo>
                  <a:lnTo>
                    <a:pt x="163" y="16"/>
                  </a:lnTo>
                  <a:lnTo>
                    <a:pt x="163" y="15"/>
                  </a:lnTo>
                  <a:lnTo>
                    <a:pt x="163" y="13"/>
                  </a:lnTo>
                  <a:lnTo>
                    <a:pt x="163" y="12"/>
                  </a:lnTo>
                  <a:lnTo>
                    <a:pt x="163" y="12"/>
                  </a:lnTo>
                  <a:lnTo>
                    <a:pt x="163" y="11"/>
                  </a:lnTo>
                  <a:lnTo>
                    <a:pt x="160" y="11"/>
                  </a:lnTo>
                  <a:lnTo>
                    <a:pt x="159" y="9"/>
                  </a:lnTo>
                  <a:lnTo>
                    <a:pt x="156" y="9"/>
                  </a:lnTo>
                  <a:lnTo>
                    <a:pt x="155" y="9"/>
                  </a:lnTo>
                  <a:lnTo>
                    <a:pt x="155" y="9"/>
                  </a:lnTo>
                  <a:lnTo>
                    <a:pt x="153" y="9"/>
                  </a:lnTo>
                  <a:lnTo>
                    <a:pt x="152" y="8"/>
                  </a:lnTo>
                  <a:lnTo>
                    <a:pt x="151" y="8"/>
                  </a:lnTo>
                  <a:lnTo>
                    <a:pt x="149" y="7"/>
                  </a:lnTo>
                  <a:lnTo>
                    <a:pt x="147" y="7"/>
                  </a:lnTo>
                  <a:lnTo>
                    <a:pt x="144" y="5"/>
                  </a:lnTo>
                  <a:lnTo>
                    <a:pt x="144" y="5"/>
                  </a:lnTo>
                  <a:lnTo>
                    <a:pt x="141" y="5"/>
                  </a:lnTo>
                  <a:lnTo>
                    <a:pt x="138" y="5"/>
                  </a:lnTo>
                  <a:lnTo>
                    <a:pt x="137" y="5"/>
                  </a:lnTo>
                  <a:lnTo>
                    <a:pt x="136" y="4"/>
                  </a:lnTo>
                  <a:lnTo>
                    <a:pt x="136" y="4"/>
                  </a:lnTo>
                  <a:lnTo>
                    <a:pt x="134" y="3"/>
                  </a:lnTo>
                  <a:lnTo>
                    <a:pt x="133" y="3"/>
                  </a:lnTo>
                  <a:lnTo>
                    <a:pt x="132" y="3"/>
                  </a:lnTo>
                  <a:lnTo>
                    <a:pt x="129" y="1"/>
                  </a:lnTo>
                  <a:lnTo>
                    <a:pt x="127" y="1"/>
                  </a:lnTo>
                  <a:lnTo>
                    <a:pt x="127" y="1"/>
                  </a:lnTo>
                  <a:lnTo>
                    <a:pt x="126" y="0"/>
                  </a:lnTo>
                  <a:lnTo>
                    <a:pt x="126" y="0"/>
                  </a:lnTo>
                  <a:lnTo>
                    <a:pt x="125" y="0"/>
                  </a:lnTo>
                  <a:lnTo>
                    <a:pt x="125" y="3"/>
                  </a:lnTo>
                  <a:lnTo>
                    <a:pt x="125" y="3"/>
                  </a:lnTo>
                  <a:lnTo>
                    <a:pt x="123" y="4"/>
                  </a:lnTo>
                  <a:lnTo>
                    <a:pt x="119" y="5"/>
                  </a:lnTo>
                  <a:lnTo>
                    <a:pt x="119" y="7"/>
                  </a:lnTo>
                  <a:lnTo>
                    <a:pt x="119" y="7"/>
                  </a:lnTo>
                  <a:lnTo>
                    <a:pt x="118" y="8"/>
                  </a:lnTo>
                  <a:lnTo>
                    <a:pt x="118" y="9"/>
                  </a:lnTo>
                  <a:lnTo>
                    <a:pt x="118" y="9"/>
                  </a:lnTo>
                  <a:lnTo>
                    <a:pt x="117" y="9"/>
                  </a:lnTo>
                  <a:lnTo>
                    <a:pt x="117" y="9"/>
                  </a:lnTo>
                  <a:lnTo>
                    <a:pt x="115" y="11"/>
                  </a:lnTo>
                  <a:lnTo>
                    <a:pt x="115" y="11"/>
                  </a:lnTo>
                  <a:lnTo>
                    <a:pt x="115" y="12"/>
                  </a:lnTo>
                  <a:lnTo>
                    <a:pt x="115" y="12"/>
                  </a:lnTo>
                  <a:lnTo>
                    <a:pt x="115" y="13"/>
                  </a:lnTo>
                  <a:lnTo>
                    <a:pt x="115" y="13"/>
                  </a:lnTo>
                  <a:lnTo>
                    <a:pt x="114" y="16"/>
                  </a:lnTo>
                  <a:lnTo>
                    <a:pt x="114" y="16"/>
                  </a:lnTo>
                  <a:lnTo>
                    <a:pt x="114" y="18"/>
                  </a:lnTo>
                  <a:lnTo>
                    <a:pt x="115" y="18"/>
                  </a:lnTo>
                  <a:lnTo>
                    <a:pt x="115" y="19"/>
                  </a:lnTo>
                  <a:lnTo>
                    <a:pt x="115" y="19"/>
                  </a:lnTo>
                  <a:lnTo>
                    <a:pt x="115" y="20"/>
                  </a:lnTo>
                  <a:lnTo>
                    <a:pt x="115" y="20"/>
                  </a:lnTo>
                  <a:lnTo>
                    <a:pt x="117" y="22"/>
                  </a:lnTo>
                  <a:lnTo>
                    <a:pt x="117" y="22"/>
                  </a:lnTo>
                  <a:lnTo>
                    <a:pt x="118" y="23"/>
                  </a:lnTo>
                  <a:lnTo>
                    <a:pt x="118" y="23"/>
                  </a:lnTo>
                  <a:lnTo>
                    <a:pt x="119" y="23"/>
                  </a:lnTo>
                  <a:lnTo>
                    <a:pt x="119" y="24"/>
                  </a:lnTo>
                  <a:lnTo>
                    <a:pt x="119" y="24"/>
                  </a:lnTo>
                  <a:lnTo>
                    <a:pt x="118" y="27"/>
                  </a:lnTo>
                  <a:lnTo>
                    <a:pt x="118" y="28"/>
                  </a:lnTo>
                  <a:lnTo>
                    <a:pt x="118" y="28"/>
                  </a:lnTo>
                  <a:lnTo>
                    <a:pt x="117" y="30"/>
                  </a:lnTo>
                  <a:lnTo>
                    <a:pt x="117" y="30"/>
                  </a:lnTo>
                  <a:lnTo>
                    <a:pt x="115" y="31"/>
                  </a:lnTo>
                  <a:lnTo>
                    <a:pt x="115" y="31"/>
                  </a:lnTo>
                  <a:lnTo>
                    <a:pt x="114" y="33"/>
                  </a:lnTo>
                  <a:lnTo>
                    <a:pt x="114" y="33"/>
                  </a:lnTo>
                  <a:lnTo>
                    <a:pt x="113" y="33"/>
                  </a:lnTo>
                  <a:lnTo>
                    <a:pt x="111" y="33"/>
                  </a:lnTo>
                  <a:lnTo>
                    <a:pt x="111" y="33"/>
                  </a:lnTo>
                  <a:lnTo>
                    <a:pt x="111" y="34"/>
                  </a:lnTo>
                  <a:lnTo>
                    <a:pt x="108" y="35"/>
                  </a:lnTo>
                  <a:lnTo>
                    <a:pt x="108" y="35"/>
                  </a:lnTo>
                  <a:lnTo>
                    <a:pt x="107" y="35"/>
                  </a:lnTo>
                  <a:lnTo>
                    <a:pt x="106" y="35"/>
                  </a:lnTo>
                  <a:lnTo>
                    <a:pt x="106" y="34"/>
                  </a:lnTo>
                  <a:lnTo>
                    <a:pt x="104" y="34"/>
                  </a:lnTo>
                  <a:lnTo>
                    <a:pt x="104" y="33"/>
                  </a:lnTo>
                  <a:lnTo>
                    <a:pt x="102" y="33"/>
                  </a:lnTo>
                  <a:lnTo>
                    <a:pt x="100" y="33"/>
                  </a:lnTo>
                  <a:lnTo>
                    <a:pt x="100" y="33"/>
                  </a:lnTo>
                  <a:lnTo>
                    <a:pt x="99" y="33"/>
                  </a:lnTo>
                  <a:lnTo>
                    <a:pt x="99" y="33"/>
                  </a:lnTo>
                  <a:lnTo>
                    <a:pt x="99" y="33"/>
                  </a:lnTo>
                  <a:lnTo>
                    <a:pt x="98" y="33"/>
                  </a:lnTo>
                  <a:lnTo>
                    <a:pt x="96" y="33"/>
                  </a:lnTo>
                  <a:lnTo>
                    <a:pt x="96" y="33"/>
                  </a:lnTo>
                  <a:lnTo>
                    <a:pt x="95" y="31"/>
                  </a:lnTo>
                  <a:lnTo>
                    <a:pt x="94" y="31"/>
                  </a:lnTo>
                  <a:lnTo>
                    <a:pt x="94" y="31"/>
                  </a:lnTo>
                  <a:lnTo>
                    <a:pt x="94" y="31"/>
                  </a:lnTo>
                  <a:lnTo>
                    <a:pt x="92" y="33"/>
                  </a:lnTo>
                  <a:lnTo>
                    <a:pt x="92" y="31"/>
                  </a:lnTo>
                  <a:lnTo>
                    <a:pt x="91" y="31"/>
                  </a:lnTo>
                  <a:lnTo>
                    <a:pt x="91" y="31"/>
                  </a:lnTo>
                  <a:lnTo>
                    <a:pt x="89" y="31"/>
                  </a:lnTo>
                  <a:lnTo>
                    <a:pt x="88" y="33"/>
                  </a:lnTo>
                  <a:lnTo>
                    <a:pt x="88" y="33"/>
                  </a:lnTo>
                  <a:lnTo>
                    <a:pt x="87" y="33"/>
                  </a:lnTo>
                  <a:lnTo>
                    <a:pt x="87" y="33"/>
                  </a:lnTo>
                  <a:lnTo>
                    <a:pt x="85" y="33"/>
                  </a:lnTo>
                  <a:lnTo>
                    <a:pt x="84" y="33"/>
                  </a:lnTo>
                  <a:lnTo>
                    <a:pt x="83" y="33"/>
                  </a:lnTo>
                  <a:lnTo>
                    <a:pt x="83" y="31"/>
                  </a:lnTo>
                  <a:lnTo>
                    <a:pt x="81" y="31"/>
                  </a:lnTo>
                  <a:lnTo>
                    <a:pt x="81" y="31"/>
                  </a:lnTo>
                  <a:lnTo>
                    <a:pt x="80" y="31"/>
                  </a:lnTo>
                  <a:lnTo>
                    <a:pt x="79" y="31"/>
                  </a:lnTo>
                  <a:lnTo>
                    <a:pt x="79" y="31"/>
                  </a:lnTo>
                  <a:lnTo>
                    <a:pt x="77" y="31"/>
                  </a:lnTo>
                  <a:lnTo>
                    <a:pt x="77" y="30"/>
                  </a:lnTo>
                  <a:lnTo>
                    <a:pt x="76" y="30"/>
                  </a:lnTo>
                  <a:lnTo>
                    <a:pt x="76" y="28"/>
                  </a:lnTo>
                  <a:lnTo>
                    <a:pt x="74" y="28"/>
                  </a:lnTo>
                  <a:lnTo>
                    <a:pt x="74" y="28"/>
                  </a:lnTo>
                  <a:lnTo>
                    <a:pt x="74" y="27"/>
                  </a:lnTo>
                  <a:lnTo>
                    <a:pt x="74" y="26"/>
                  </a:lnTo>
                  <a:lnTo>
                    <a:pt x="73" y="24"/>
                  </a:lnTo>
                  <a:lnTo>
                    <a:pt x="73" y="23"/>
                  </a:lnTo>
                  <a:lnTo>
                    <a:pt x="72" y="23"/>
                  </a:lnTo>
                  <a:lnTo>
                    <a:pt x="70" y="23"/>
                  </a:lnTo>
                  <a:lnTo>
                    <a:pt x="68" y="23"/>
                  </a:lnTo>
                  <a:lnTo>
                    <a:pt x="66" y="23"/>
                  </a:lnTo>
                  <a:lnTo>
                    <a:pt x="66" y="23"/>
                  </a:lnTo>
                  <a:lnTo>
                    <a:pt x="65" y="23"/>
                  </a:lnTo>
                  <a:lnTo>
                    <a:pt x="64" y="22"/>
                  </a:lnTo>
                  <a:lnTo>
                    <a:pt x="62" y="22"/>
                  </a:lnTo>
                  <a:lnTo>
                    <a:pt x="62" y="22"/>
                  </a:lnTo>
                  <a:lnTo>
                    <a:pt x="61" y="22"/>
                  </a:lnTo>
                  <a:lnTo>
                    <a:pt x="60" y="22"/>
                  </a:lnTo>
                  <a:lnTo>
                    <a:pt x="58" y="20"/>
                  </a:lnTo>
                  <a:lnTo>
                    <a:pt x="58" y="20"/>
                  </a:lnTo>
                  <a:lnTo>
                    <a:pt x="58" y="20"/>
                  </a:lnTo>
                  <a:lnTo>
                    <a:pt x="57" y="19"/>
                  </a:lnTo>
                  <a:lnTo>
                    <a:pt x="57" y="20"/>
                  </a:lnTo>
                  <a:lnTo>
                    <a:pt x="55" y="20"/>
                  </a:lnTo>
                  <a:lnTo>
                    <a:pt x="55" y="22"/>
                  </a:lnTo>
                  <a:lnTo>
                    <a:pt x="55" y="22"/>
                  </a:lnTo>
                  <a:lnTo>
                    <a:pt x="54" y="20"/>
                  </a:lnTo>
                  <a:lnTo>
                    <a:pt x="53" y="20"/>
                  </a:lnTo>
                  <a:lnTo>
                    <a:pt x="53" y="19"/>
                  </a:lnTo>
                  <a:lnTo>
                    <a:pt x="51" y="19"/>
                  </a:lnTo>
                  <a:lnTo>
                    <a:pt x="51" y="19"/>
                  </a:lnTo>
                  <a:lnTo>
                    <a:pt x="51" y="19"/>
                  </a:lnTo>
                  <a:lnTo>
                    <a:pt x="51" y="20"/>
                  </a:lnTo>
                  <a:lnTo>
                    <a:pt x="50" y="20"/>
                  </a:lnTo>
                  <a:lnTo>
                    <a:pt x="49" y="22"/>
                  </a:lnTo>
                  <a:lnTo>
                    <a:pt x="47" y="20"/>
                  </a:lnTo>
                  <a:lnTo>
                    <a:pt x="46" y="22"/>
                  </a:lnTo>
                  <a:lnTo>
                    <a:pt x="45" y="22"/>
                  </a:lnTo>
                  <a:lnTo>
                    <a:pt x="43" y="22"/>
                  </a:lnTo>
                  <a:lnTo>
                    <a:pt x="43" y="23"/>
                  </a:lnTo>
                  <a:lnTo>
                    <a:pt x="42" y="23"/>
                  </a:lnTo>
                  <a:lnTo>
                    <a:pt x="42" y="23"/>
                  </a:lnTo>
                  <a:lnTo>
                    <a:pt x="41" y="24"/>
                  </a:lnTo>
                  <a:lnTo>
                    <a:pt x="41" y="24"/>
                  </a:lnTo>
                  <a:lnTo>
                    <a:pt x="41" y="24"/>
                  </a:lnTo>
                  <a:lnTo>
                    <a:pt x="39" y="24"/>
                  </a:lnTo>
                  <a:lnTo>
                    <a:pt x="38" y="24"/>
                  </a:lnTo>
                  <a:lnTo>
                    <a:pt x="36" y="26"/>
                  </a:lnTo>
                  <a:lnTo>
                    <a:pt x="35" y="26"/>
                  </a:lnTo>
                  <a:lnTo>
                    <a:pt x="35" y="27"/>
                  </a:lnTo>
                  <a:lnTo>
                    <a:pt x="34" y="27"/>
                  </a:lnTo>
                  <a:lnTo>
                    <a:pt x="34" y="27"/>
                  </a:lnTo>
                  <a:lnTo>
                    <a:pt x="32" y="28"/>
                  </a:lnTo>
                  <a:lnTo>
                    <a:pt x="31" y="28"/>
                  </a:lnTo>
                  <a:lnTo>
                    <a:pt x="30" y="28"/>
                  </a:lnTo>
                  <a:lnTo>
                    <a:pt x="28" y="28"/>
                  </a:lnTo>
                  <a:lnTo>
                    <a:pt x="28" y="30"/>
                  </a:lnTo>
                  <a:lnTo>
                    <a:pt x="27" y="30"/>
                  </a:lnTo>
                  <a:lnTo>
                    <a:pt x="26" y="30"/>
                  </a:lnTo>
                  <a:lnTo>
                    <a:pt x="26" y="30"/>
                  </a:lnTo>
                  <a:lnTo>
                    <a:pt x="24" y="31"/>
                  </a:lnTo>
                  <a:lnTo>
                    <a:pt x="24" y="33"/>
                  </a:lnTo>
                  <a:lnTo>
                    <a:pt x="23" y="33"/>
                  </a:lnTo>
                  <a:lnTo>
                    <a:pt x="21" y="33"/>
                  </a:lnTo>
                  <a:lnTo>
                    <a:pt x="21" y="34"/>
                  </a:lnTo>
                  <a:lnTo>
                    <a:pt x="21" y="35"/>
                  </a:lnTo>
                  <a:lnTo>
                    <a:pt x="21" y="35"/>
                  </a:lnTo>
                  <a:lnTo>
                    <a:pt x="20" y="35"/>
                  </a:lnTo>
                  <a:lnTo>
                    <a:pt x="19" y="37"/>
                  </a:lnTo>
                  <a:lnTo>
                    <a:pt x="19" y="37"/>
                  </a:lnTo>
                  <a:lnTo>
                    <a:pt x="17" y="37"/>
                  </a:lnTo>
                  <a:lnTo>
                    <a:pt x="16" y="37"/>
                  </a:lnTo>
                  <a:lnTo>
                    <a:pt x="16" y="37"/>
                  </a:lnTo>
                  <a:lnTo>
                    <a:pt x="16" y="38"/>
                  </a:lnTo>
                  <a:lnTo>
                    <a:pt x="15" y="38"/>
                  </a:lnTo>
                  <a:lnTo>
                    <a:pt x="13" y="39"/>
                  </a:lnTo>
                  <a:lnTo>
                    <a:pt x="13" y="39"/>
                  </a:lnTo>
                  <a:lnTo>
                    <a:pt x="13" y="38"/>
                  </a:lnTo>
                  <a:lnTo>
                    <a:pt x="13" y="38"/>
                  </a:lnTo>
                  <a:lnTo>
                    <a:pt x="12" y="38"/>
                  </a:lnTo>
                  <a:lnTo>
                    <a:pt x="12" y="39"/>
                  </a:lnTo>
                  <a:lnTo>
                    <a:pt x="12" y="39"/>
                  </a:lnTo>
                  <a:lnTo>
                    <a:pt x="11" y="39"/>
                  </a:lnTo>
                  <a:lnTo>
                    <a:pt x="11" y="39"/>
                  </a:lnTo>
                  <a:lnTo>
                    <a:pt x="9" y="39"/>
                  </a:lnTo>
                  <a:lnTo>
                    <a:pt x="9" y="39"/>
                  </a:lnTo>
                  <a:lnTo>
                    <a:pt x="8" y="39"/>
                  </a:lnTo>
                  <a:lnTo>
                    <a:pt x="7" y="39"/>
                  </a:lnTo>
                  <a:lnTo>
                    <a:pt x="7" y="39"/>
                  </a:lnTo>
                  <a:lnTo>
                    <a:pt x="5" y="39"/>
                  </a:lnTo>
                  <a:lnTo>
                    <a:pt x="4" y="41"/>
                  </a:lnTo>
                  <a:lnTo>
                    <a:pt x="4" y="42"/>
                  </a:lnTo>
                  <a:lnTo>
                    <a:pt x="4" y="42"/>
                  </a:lnTo>
                  <a:lnTo>
                    <a:pt x="2" y="43"/>
                  </a:lnTo>
                  <a:lnTo>
                    <a:pt x="2" y="43"/>
                  </a:lnTo>
                  <a:lnTo>
                    <a:pt x="1" y="43"/>
                  </a:lnTo>
                  <a:lnTo>
                    <a:pt x="0" y="43"/>
                  </a:lnTo>
                  <a:lnTo>
                    <a:pt x="0" y="43"/>
                  </a:lnTo>
                  <a:lnTo>
                    <a:pt x="1" y="45"/>
                  </a:lnTo>
                  <a:lnTo>
                    <a:pt x="0" y="45"/>
                  </a:lnTo>
                  <a:lnTo>
                    <a:pt x="1" y="46"/>
                  </a:lnTo>
                  <a:lnTo>
                    <a:pt x="1" y="46"/>
                  </a:lnTo>
                  <a:lnTo>
                    <a:pt x="1" y="46"/>
                  </a:lnTo>
                  <a:lnTo>
                    <a:pt x="0" y="46"/>
                  </a:lnTo>
                  <a:lnTo>
                    <a:pt x="0" y="48"/>
                  </a:lnTo>
                  <a:lnTo>
                    <a:pt x="0" y="48"/>
                  </a:lnTo>
                  <a:lnTo>
                    <a:pt x="0" y="49"/>
                  </a:lnTo>
                  <a:lnTo>
                    <a:pt x="1" y="49"/>
                  </a:lnTo>
                  <a:lnTo>
                    <a:pt x="2" y="49"/>
                  </a:lnTo>
                  <a:lnTo>
                    <a:pt x="2" y="50"/>
                  </a:lnTo>
                  <a:lnTo>
                    <a:pt x="4" y="50"/>
                  </a:lnTo>
                  <a:lnTo>
                    <a:pt x="2" y="50"/>
                  </a:lnTo>
                  <a:lnTo>
                    <a:pt x="2" y="52"/>
                  </a:lnTo>
                  <a:lnTo>
                    <a:pt x="2" y="52"/>
                  </a:lnTo>
                  <a:lnTo>
                    <a:pt x="2" y="52"/>
                  </a:lnTo>
                  <a:lnTo>
                    <a:pt x="2" y="53"/>
                  </a:lnTo>
                  <a:lnTo>
                    <a:pt x="4" y="53"/>
                  </a:lnTo>
                  <a:lnTo>
                    <a:pt x="4" y="53"/>
                  </a:lnTo>
                  <a:lnTo>
                    <a:pt x="7" y="54"/>
                  </a:lnTo>
                  <a:lnTo>
                    <a:pt x="7" y="54"/>
                  </a:lnTo>
                  <a:lnTo>
                    <a:pt x="8" y="54"/>
                  </a:lnTo>
                  <a:lnTo>
                    <a:pt x="9" y="56"/>
                  </a:lnTo>
                  <a:lnTo>
                    <a:pt x="9" y="57"/>
                  </a:lnTo>
                  <a:lnTo>
                    <a:pt x="11" y="58"/>
                  </a:lnTo>
                  <a:lnTo>
                    <a:pt x="12" y="58"/>
                  </a:lnTo>
                  <a:lnTo>
                    <a:pt x="13" y="60"/>
                  </a:lnTo>
                  <a:lnTo>
                    <a:pt x="13" y="60"/>
                  </a:lnTo>
                  <a:lnTo>
                    <a:pt x="15" y="61"/>
                  </a:lnTo>
                  <a:lnTo>
                    <a:pt x="15" y="61"/>
                  </a:lnTo>
                  <a:lnTo>
                    <a:pt x="16" y="61"/>
                  </a:lnTo>
                  <a:lnTo>
                    <a:pt x="17" y="60"/>
                  </a:lnTo>
                  <a:lnTo>
                    <a:pt x="19" y="60"/>
                  </a:lnTo>
                  <a:lnTo>
                    <a:pt x="20" y="61"/>
                  </a:lnTo>
                  <a:lnTo>
                    <a:pt x="21" y="62"/>
                  </a:lnTo>
                  <a:lnTo>
                    <a:pt x="21" y="62"/>
                  </a:lnTo>
                  <a:lnTo>
                    <a:pt x="21" y="62"/>
                  </a:lnTo>
                  <a:lnTo>
                    <a:pt x="23" y="62"/>
                  </a:lnTo>
                  <a:lnTo>
                    <a:pt x="23" y="62"/>
                  </a:lnTo>
                  <a:lnTo>
                    <a:pt x="24" y="62"/>
                  </a:lnTo>
                  <a:lnTo>
                    <a:pt x="24" y="62"/>
                  </a:lnTo>
                  <a:lnTo>
                    <a:pt x="26" y="62"/>
                  </a:lnTo>
                  <a:lnTo>
                    <a:pt x="26" y="62"/>
                  </a:lnTo>
                  <a:lnTo>
                    <a:pt x="26" y="64"/>
                  </a:lnTo>
                  <a:lnTo>
                    <a:pt x="27" y="64"/>
                  </a:lnTo>
                  <a:lnTo>
                    <a:pt x="27" y="65"/>
                  </a:lnTo>
                  <a:lnTo>
                    <a:pt x="28" y="65"/>
                  </a:lnTo>
                  <a:lnTo>
                    <a:pt x="28" y="65"/>
                  </a:lnTo>
                  <a:lnTo>
                    <a:pt x="30" y="67"/>
                  </a:lnTo>
                  <a:lnTo>
                    <a:pt x="30" y="67"/>
                  </a:lnTo>
                  <a:lnTo>
                    <a:pt x="30" y="68"/>
                  </a:lnTo>
                  <a:lnTo>
                    <a:pt x="31" y="69"/>
                  </a:lnTo>
                  <a:lnTo>
                    <a:pt x="31" y="71"/>
                  </a:lnTo>
                  <a:lnTo>
                    <a:pt x="31" y="71"/>
                  </a:lnTo>
                  <a:lnTo>
                    <a:pt x="31" y="72"/>
                  </a:lnTo>
                  <a:lnTo>
                    <a:pt x="32" y="73"/>
                  </a:lnTo>
                  <a:lnTo>
                    <a:pt x="34" y="75"/>
                  </a:lnTo>
                  <a:lnTo>
                    <a:pt x="34" y="75"/>
                  </a:lnTo>
                  <a:lnTo>
                    <a:pt x="35" y="76"/>
                  </a:lnTo>
                  <a:lnTo>
                    <a:pt x="35" y="76"/>
                  </a:lnTo>
                  <a:lnTo>
                    <a:pt x="36" y="79"/>
                  </a:lnTo>
                  <a:lnTo>
                    <a:pt x="36" y="80"/>
                  </a:lnTo>
                  <a:lnTo>
                    <a:pt x="36" y="80"/>
                  </a:lnTo>
                  <a:lnTo>
                    <a:pt x="36" y="82"/>
                  </a:lnTo>
                  <a:lnTo>
                    <a:pt x="36" y="82"/>
                  </a:lnTo>
                  <a:lnTo>
                    <a:pt x="36" y="84"/>
                  </a:lnTo>
                  <a:lnTo>
                    <a:pt x="35" y="84"/>
                  </a:lnTo>
                  <a:lnTo>
                    <a:pt x="35" y="86"/>
                  </a:lnTo>
                  <a:lnTo>
                    <a:pt x="36" y="87"/>
                  </a:lnTo>
                  <a:lnTo>
                    <a:pt x="36" y="87"/>
                  </a:lnTo>
                  <a:lnTo>
                    <a:pt x="36" y="88"/>
                  </a:lnTo>
                  <a:lnTo>
                    <a:pt x="36" y="90"/>
                  </a:lnTo>
                  <a:lnTo>
                    <a:pt x="35" y="90"/>
                  </a:lnTo>
                  <a:lnTo>
                    <a:pt x="35" y="91"/>
                  </a:lnTo>
                  <a:lnTo>
                    <a:pt x="34" y="91"/>
                  </a:lnTo>
                  <a:lnTo>
                    <a:pt x="34" y="92"/>
                  </a:lnTo>
                  <a:lnTo>
                    <a:pt x="32" y="95"/>
                  </a:lnTo>
                  <a:lnTo>
                    <a:pt x="32" y="95"/>
                  </a:lnTo>
                  <a:lnTo>
                    <a:pt x="32" y="96"/>
                  </a:lnTo>
                  <a:lnTo>
                    <a:pt x="34" y="98"/>
                  </a:lnTo>
                  <a:lnTo>
                    <a:pt x="34" y="98"/>
                  </a:lnTo>
                  <a:lnTo>
                    <a:pt x="35" y="99"/>
                  </a:lnTo>
                  <a:lnTo>
                    <a:pt x="35" y="101"/>
                  </a:lnTo>
                  <a:lnTo>
                    <a:pt x="35" y="101"/>
                  </a:lnTo>
                  <a:lnTo>
                    <a:pt x="36" y="101"/>
                  </a:lnTo>
                  <a:lnTo>
                    <a:pt x="36" y="101"/>
                  </a:lnTo>
                  <a:lnTo>
                    <a:pt x="38" y="101"/>
                  </a:lnTo>
                  <a:lnTo>
                    <a:pt x="39" y="101"/>
                  </a:lnTo>
                  <a:lnTo>
                    <a:pt x="41" y="102"/>
                  </a:lnTo>
                  <a:lnTo>
                    <a:pt x="42" y="102"/>
                  </a:lnTo>
                  <a:lnTo>
                    <a:pt x="42" y="102"/>
                  </a:lnTo>
                  <a:lnTo>
                    <a:pt x="43" y="102"/>
                  </a:lnTo>
                  <a:lnTo>
                    <a:pt x="45" y="102"/>
                  </a:lnTo>
                  <a:lnTo>
                    <a:pt x="46" y="102"/>
                  </a:lnTo>
                  <a:lnTo>
                    <a:pt x="49" y="102"/>
                  </a:lnTo>
                  <a:lnTo>
                    <a:pt x="50" y="103"/>
                  </a:lnTo>
                  <a:lnTo>
                    <a:pt x="53" y="103"/>
                  </a:lnTo>
                  <a:lnTo>
                    <a:pt x="54" y="103"/>
                  </a:lnTo>
                  <a:lnTo>
                    <a:pt x="57" y="103"/>
                  </a:lnTo>
                  <a:lnTo>
                    <a:pt x="58" y="103"/>
                  </a:lnTo>
                  <a:lnTo>
                    <a:pt x="62" y="103"/>
                  </a:lnTo>
                  <a:lnTo>
                    <a:pt x="65" y="103"/>
                  </a:lnTo>
                  <a:lnTo>
                    <a:pt x="66" y="105"/>
                  </a:lnTo>
                  <a:lnTo>
                    <a:pt x="68" y="106"/>
                  </a:lnTo>
                  <a:lnTo>
                    <a:pt x="69" y="107"/>
                  </a:lnTo>
                  <a:lnTo>
                    <a:pt x="70" y="107"/>
                  </a:lnTo>
                  <a:lnTo>
                    <a:pt x="73" y="109"/>
                  </a:lnTo>
                  <a:lnTo>
                    <a:pt x="74" y="110"/>
                  </a:lnTo>
                  <a:lnTo>
                    <a:pt x="76" y="110"/>
                  </a:lnTo>
                  <a:lnTo>
                    <a:pt x="79" y="113"/>
                  </a:lnTo>
                  <a:lnTo>
                    <a:pt x="80" y="113"/>
                  </a:lnTo>
                  <a:lnTo>
                    <a:pt x="83" y="113"/>
                  </a:lnTo>
                  <a:lnTo>
                    <a:pt x="85" y="113"/>
                  </a:lnTo>
                  <a:lnTo>
                    <a:pt x="85" y="113"/>
                  </a:lnTo>
                  <a:lnTo>
                    <a:pt x="85" y="114"/>
                  </a:lnTo>
                  <a:lnTo>
                    <a:pt x="85" y="116"/>
                  </a:lnTo>
                  <a:lnTo>
                    <a:pt x="85" y="117"/>
                  </a:lnTo>
                  <a:lnTo>
                    <a:pt x="85" y="117"/>
                  </a:lnTo>
                  <a:lnTo>
                    <a:pt x="87" y="117"/>
                  </a:lnTo>
                  <a:lnTo>
                    <a:pt x="88" y="118"/>
                  </a:lnTo>
                  <a:lnTo>
                    <a:pt x="88" y="118"/>
                  </a:lnTo>
                  <a:lnTo>
                    <a:pt x="88" y="120"/>
                  </a:lnTo>
                  <a:lnTo>
                    <a:pt x="89" y="122"/>
                  </a:lnTo>
                  <a:lnTo>
                    <a:pt x="91" y="125"/>
                  </a:lnTo>
                  <a:lnTo>
                    <a:pt x="91" y="126"/>
                  </a:lnTo>
                  <a:lnTo>
                    <a:pt x="92" y="128"/>
                  </a:lnTo>
                  <a:lnTo>
                    <a:pt x="94" y="129"/>
                  </a:lnTo>
                  <a:lnTo>
                    <a:pt x="95" y="131"/>
                  </a:lnTo>
                  <a:lnTo>
                    <a:pt x="96" y="132"/>
                  </a:lnTo>
                  <a:lnTo>
                    <a:pt x="98" y="133"/>
                  </a:lnTo>
                  <a:lnTo>
                    <a:pt x="98" y="135"/>
                  </a:lnTo>
                  <a:lnTo>
                    <a:pt x="98" y="135"/>
                  </a:lnTo>
                  <a:lnTo>
                    <a:pt x="100" y="135"/>
                  </a:lnTo>
                  <a:lnTo>
                    <a:pt x="103" y="135"/>
                  </a:lnTo>
                  <a:lnTo>
                    <a:pt x="107" y="133"/>
                  </a:lnTo>
                  <a:lnTo>
                    <a:pt x="113" y="135"/>
                  </a:lnTo>
                  <a:lnTo>
                    <a:pt x="118" y="135"/>
                  </a:lnTo>
                  <a:lnTo>
                    <a:pt x="123" y="136"/>
                  </a:lnTo>
                  <a:lnTo>
                    <a:pt x="126" y="136"/>
                  </a:lnTo>
                  <a:lnTo>
                    <a:pt x="133" y="137"/>
                  </a:lnTo>
                  <a:lnTo>
                    <a:pt x="136" y="136"/>
                  </a:lnTo>
                  <a:lnTo>
                    <a:pt x="138" y="135"/>
                  </a:lnTo>
                  <a:lnTo>
                    <a:pt x="140" y="136"/>
                  </a:lnTo>
                  <a:lnTo>
                    <a:pt x="144" y="136"/>
                  </a:lnTo>
                  <a:lnTo>
                    <a:pt x="147" y="136"/>
                  </a:lnTo>
                  <a:lnTo>
                    <a:pt x="151" y="137"/>
                  </a:lnTo>
                  <a:lnTo>
                    <a:pt x="153" y="137"/>
                  </a:lnTo>
                  <a:lnTo>
                    <a:pt x="155" y="137"/>
                  </a:lnTo>
                  <a:lnTo>
                    <a:pt x="156" y="137"/>
                  </a:lnTo>
                  <a:lnTo>
                    <a:pt x="157" y="137"/>
                  </a:lnTo>
                  <a:lnTo>
                    <a:pt x="157" y="139"/>
                  </a:lnTo>
                  <a:lnTo>
                    <a:pt x="160" y="140"/>
                  </a:lnTo>
                  <a:lnTo>
                    <a:pt x="160" y="141"/>
                  </a:lnTo>
                  <a:lnTo>
                    <a:pt x="163" y="143"/>
                  </a:lnTo>
                  <a:lnTo>
                    <a:pt x="167" y="143"/>
                  </a:lnTo>
                  <a:lnTo>
                    <a:pt x="170" y="144"/>
                  </a:lnTo>
                  <a:lnTo>
                    <a:pt x="174" y="144"/>
                  </a:lnTo>
                  <a:lnTo>
                    <a:pt x="175" y="145"/>
                  </a:lnTo>
                  <a:lnTo>
                    <a:pt x="178" y="147"/>
                  </a:lnTo>
                  <a:lnTo>
                    <a:pt x="180" y="148"/>
                  </a:lnTo>
                  <a:lnTo>
                    <a:pt x="183" y="147"/>
                  </a:lnTo>
                  <a:lnTo>
                    <a:pt x="187" y="147"/>
                  </a:lnTo>
                  <a:lnTo>
                    <a:pt x="189" y="145"/>
                  </a:lnTo>
                  <a:lnTo>
                    <a:pt x="189" y="150"/>
                  </a:lnTo>
                  <a:lnTo>
                    <a:pt x="193" y="150"/>
                  </a:lnTo>
                  <a:lnTo>
                    <a:pt x="194" y="150"/>
                  </a:lnTo>
                  <a:lnTo>
                    <a:pt x="195" y="150"/>
                  </a:lnTo>
                  <a:lnTo>
                    <a:pt x="195" y="150"/>
                  </a:lnTo>
                  <a:lnTo>
                    <a:pt x="197" y="150"/>
                  </a:lnTo>
                  <a:lnTo>
                    <a:pt x="197" y="148"/>
                  </a:lnTo>
                  <a:lnTo>
                    <a:pt x="198" y="148"/>
                  </a:lnTo>
                  <a:lnTo>
                    <a:pt x="201" y="147"/>
                  </a:lnTo>
                  <a:lnTo>
                    <a:pt x="201" y="147"/>
                  </a:lnTo>
                  <a:lnTo>
                    <a:pt x="205" y="144"/>
                  </a:lnTo>
                  <a:lnTo>
                    <a:pt x="210" y="143"/>
                  </a:lnTo>
                  <a:lnTo>
                    <a:pt x="212" y="141"/>
                  </a:lnTo>
                  <a:lnTo>
                    <a:pt x="213" y="141"/>
                  </a:lnTo>
                  <a:lnTo>
                    <a:pt x="214" y="141"/>
                  </a:lnTo>
                  <a:lnTo>
                    <a:pt x="214" y="140"/>
                  </a:lnTo>
                  <a:lnTo>
                    <a:pt x="217" y="140"/>
                  </a:lnTo>
                  <a:lnTo>
                    <a:pt x="219" y="140"/>
                  </a:lnTo>
                  <a:lnTo>
                    <a:pt x="221" y="140"/>
                  </a:lnTo>
                  <a:lnTo>
                    <a:pt x="227" y="139"/>
                  </a:lnTo>
                  <a:lnTo>
                    <a:pt x="227" y="139"/>
                  </a:lnTo>
                  <a:lnTo>
                    <a:pt x="229" y="139"/>
                  </a:lnTo>
                  <a:lnTo>
                    <a:pt x="231" y="139"/>
                  </a:lnTo>
                  <a:lnTo>
                    <a:pt x="232" y="139"/>
                  </a:lnTo>
                  <a:lnTo>
                    <a:pt x="235" y="139"/>
                  </a:lnTo>
                  <a:lnTo>
                    <a:pt x="236" y="139"/>
                  </a:lnTo>
                  <a:lnTo>
                    <a:pt x="239" y="139"/>
                  </a:lnTo>
                  <a:lnTo>
                    <a:pt x="242" y="139"/>
                  </a:lnTo>
                  <a:lnTo>
                    <a:pt x="244" y="139"/>
                  </a:lnTo>
                  <a:lnTo>
                    <a:pt x="246" y="139"/>
                  </a:lnTo>
                  <a:lnTo>
                    <a:pt x="247" y="137"/>
                  </a:lnTo>
                  <a:lnTo>
                    <a:pt x="248" y="137"/>
                  </a:lnTo>
                  <a:lnTo>
                    <a:pt x="250" y="136"/>
                  </a:lnTo>
                  <a:lnTo>
                    <a:pt x="253" y="136"/>
                  </a:lnTo>
                  <a:lnTo>
                    <a:pt x="254" y="135"/>
                  </a:lnTo>
                  <a:lnTo>
                    <a:pt x="255" y="135"/>
                  </a:lnTo>
                  <a:lnTo>
                    <a:pt x="257" y="135"/>
                  </a:lnTo>
                  <a:lnTo>
                    <a:pt x="257" y="133"/>
                  </a:lnTo>
                  <a:lnTo>
                    <a:pt x="257" y="133"/>
                  </a:lnTo>
                  <a:lnTo>
                    <a:pt x="258" y="132"/>
                  </a:lnTo>
                  <a:lnTo>
                    <a:pt x="259" y="131"/>
                  </a:lnTo>
                  <a:lnTo>
                    <a:pt x="259" y="131"/>
                  </a:lnTo>
                  <a:lnTo>
                    <a:pt x="261" y="129"/>
                  </a:lnTo>
                  <a:lnTo>
                    <a:pt x="261" y="128"/>
                  </a:lnTo>
                  <a:lnTo>
                    <a:pt x="262" y="128"/>
                  </a:lnTo>
                  <a:lnTo>
                    <a:pt x="263" y="126"/>
                  </a:lnTo>
                  <a:lnTo>
                    <a:pt x="263" y="126"/>
                  </a:lnTo>
                  <a:lnTo>
                    <a:pt x="265" y="125"/>
                  </a:lnTo>
                  <a:lnTo>
                    <a:pt x="267" y="124"/>
                  </a:lnTo>
                  <a:lnTo>
                    <a:pt x="269" y="124"/>
                  </a:lnTo>
                  <a:lnTo>
                    <a:pt x="269" y="124"/>
                  </a:lnTo>
                  <a:lnTo>
                    <a:pt x="270" y="124"/>
                  </a:lnTo>
                  <a:lnTo>
                    <a:pt x="272" y="122"/>
                  </a:lnTo>
                  <a:lnTo>
                    <a:pt x="272" y="122"/>
                  </a:lnTo>
                  <a:lnTo>
                    <a:pt x="273" y="121"/>
                  </a:lnTo>
                  <a:lnTo>
                    <a:pt x="273" y="121"/>
                  </a:lnTo>
                  <a:lnTo>
                    <a:pt x="274" y="121"/>
                  </a:lnTo>
                  <a:lnTo>
                    <a:pt x="273" y="120"/>
                  </a:lnTo>
                  <a:lnTo>
                    <a:pt x="273" y="118"/>
                  </a:lnTo>
                  <a:lnTo>
                    <a:pt x="273" y="118"/>
                  </a:lnTo>
                  <a:lnTo>
                    <a:pt x="270" y="117"/>
                  </a:lnTo>
                  <a:lnTo>
                    <a:pt x="270" y="116"/>
                  </a:lnTo>
                  <a:lnTo>
                    <a:pt x="269" y="114"/>
                  </a:lnTo>
                  <a:lnTo>
                    <a:pt x="269" y="113"/>
                  </a:lnTo>
                  <a:lnTo>
                    <a:pt x="267" y="113"/>
                  </a:lnTo>
                  <a:lnTo>
                    <a:pt x="267" y="111"/>
                  </a:lnTo>
                  <a:lnTo>
                    <a:pt x="267" y="111"/>
                  </a:lnTo>
                  <a:lnTo>
                    <a:pt x="269" y="110"/>
                  </a:lnTo>
                  <a:lnTo>
                    <a:pt x="269" y="109"/>
                  </a:lnTo>
                  <a:lnTo>
                    <a:pt x="269" y="107"/>
                  </a:lnTo>
                  <a:lnTo>
                    <a:pt x="270" y="106"/>
                  </a:lnTo>
                  <a:lnTo>
                    <a:pt x="270" y="105"/>
                  </a:lnTo>
                  <a:lnTo>
                    <a:pt x="272" y="103"/>
                  </a:lnTo>
                  <a:lnTo>
                    <a:pt x="273" y="102"/>
                  </a:lnTo>
                  <a:lnTo>
                    <a:pt x="274" y="102"/>
                  </a:lnTo>
                  <a:lnTo>
                    <a:pt x="276" y="102"/>
                  </a:lnTo>
                  <a:lnTo>
                    <a:pt x="277" y="102"/>
                  </a:lnTo>
                  <a:lnTo>
                    <a:pt x="278" y="102"/>
                  </a:lnTo>
                  <a:lnTo>
                    <a:pt x="280" y="103"/>
                  </a:lnTo>
                  <a:lnTo>
                    <a:pt x="281" y="105"/>
                  </a:lnTo>
                  <a:lnTo>
                    <a:pt x="282" y="105"/>
                  </a:lnTo>
                  <a:lnTo>
                    <a:pt x="286" y="106"/>
                  </a:lnTo>
                  <a:lnTo>
                    <a:pt x="288" y="106"/>
                  </a:lnTo>
                  <a:lnTo>
                    <a:pt x="289" y="106"/>
                  </a:lnTo>
                  <a:lnTo>
                    <a:pt x="291" y="106"/>
                  </a:lnTo>
                  <a:lnTo>
                    <a:pt x="292" y="106"/>
                  </a:lnTo>
                  <a:lnTo>
                    <a:pt x="292" y="107"/>
                  </a:lnTo>
                  <a:lnTo>
                    <a:pt x="293" y="106"/>
                  </a:lnTo>
                  <a:lnTo>
                    <a:pt x="295" y="106"/>
                  </a:lnTo>
                  <a:lnTo>
                    <a:pt x="296" y="105"/>
                  </a:lnTo>
                  <a:lnTo>
                    <a:pt x="296" y="105"/>
                  </a:lnTo>
                  <a:lnTo>
                    <a:pt x="297" y="103"/>
                  </a:lnTo>
                  <a:lnTo>
                    <a:pt x="297" y="103"/>
                  </a:lnTo>
                  <a:lnTo>
                    <a:pt x="299" y="102"/>
                  </a:lnTo>
                  <a:lnTo>
                    <a:pt x="300" y="102"/>
                  </a:lnTo>
                  <a:lnTo>
                    <a:pt x="301" y="101"/>
                  </a:lnTo>
                  <a:lnTo>
                    <a:pt x="303" y="99"/>
                  </a:lnTo>
                  <a:lnTo>
                    <a:pt x="303" y="99"/>
                  </a:lnTo>
                  <a:lnTo>
                    <a:pt x="303" y="98"/>
                  </a:lnTo>
                  <a:lnTo>
                    <a:pt x="303" y="98"/>
                  </a:lnTo>
                  <a:lnTo>
                    <a:pt x="304" y="98"/>
                  </a:lnTo>
                  <a:lnTo>
                    <a:pt x="306" y="98"/>
                  </a:lnTo>
                  <a:lnTo>
                    <a:pt x="307" y="98"/>
                  </a:lnTo>
                  <a:lnTo>
                    <a:pt x="310" y="98"/>
                  </a:lnTo>
                  <a:lnTo>
                    <a:pt x="311" y="98"/>
                  </a:lnTo>
                  <a:lnTo>
                    <a:pt x="314" y="98"/>
                  </a:lnTo>
                  <a:lnTo>
                    <a:pt x="314" y="96"/>
                  </a:lnTo>
                  <a:lnTo>
                    <a:pt x="316" y="96"/>
                  </a:lnTo>
                  <a:lnTo>
                    <a:pt x="318" y="95"/>
                  </a:lnTo>
                  <a:lnTo>
                    <a:pt x="319" y="94"/>
                  </a:lnTo>
                  <a:lnTo>
                    <a:pt x="320" y="94"/>
                  </a:lnTo>
                  <a:lnTo>
                    <a:pt x="320" y="94"/>
                  </a:lnTo>
                  <a:lnTo>
                    <a:pt x="322" y="92"/>
                  </a:lnTo>
                  <a:lnTo>
                    <a:pt x="322" y="92"/>
                  </a:lnTo>
                  <a:lnTo>
                    <a:pt x="322" y="91"/>
                  </a:lnTo>
                  <a:lnTo>
                    <a:pt x="322" y="91"/>
                  </a:lnTo>
                  <a:lnTo>
                    <a:pt x="323" y="90"/>
                  </a:lnTo>
                  <a:lnTo>
                    <a:pt x="323" y="88"/>
                  </a:lnTo>
                  <a:lnTo>
                    <a:pt x="325" y="87"/>
                  </a:lnTo>
                  <a:lnTo>
                    <a:pt x="326" y="86"/>
                  </a:lnTo>
                  <a:lnTo>
                    <a:pt x="326" y="86"/>
                  </a:lnTo>
                  <a:lnTo>
                    <a:pt x="326" y="84"/>
                  </a:lnTo>
                  <a:lnTo>
                    <a:pt x="327" y="84"/>
                  </a:lnTo>
                  <a:lnTo>
                    <a:pt x="329" y="84"/>
                  </a:lnTo>
                  <a:lnTo>
                    <a:pt x="329" y="84"/>
                  </a:lnTo>
                  <a:lnTo>
                    <a:pt x="330" y="84"/>
                  </a:lnTo>
                  <a:lnTo>
                    <a:pt x="333" y="84"/>
                  </a:lnTo>
                  <a:lnTo>
                    <a:pt x="334" y="84"/>
                  </a:lnTo>
                  <a:lnTo>
                    <a:pt x="334" y="84"/>
                  </a:lnTo>
                  <a:lnTo>
                    <a:pt x="335" y="83"/>
                  </a:lnTo>
                  <a:lnTo>
                    <a:pt x="335" y="83"/>
                  </a:lnTo>
                  <a:lnTo>
                    <a:pt x="335" y="82"/>
                  </a:lnTo>
                  <a:lnTo>
                    <a:pt x="335" y="82"/>
                  </a:lnTo>
                  <a:lnTo>
                    <a:pt x="335" y="80"/>
                  </a:lnTo>
                  <a:lnTo>
                    <a:pt x="337" y="80"/>
                  </a:lnTo>
                  <a:lnTo>
                    <a:pt x="338" y="82"/>
                  </a:lnTo>
                  <a:lnTo>
                    <a:pt x="338" y="82"/>
                  </a:lnTo>
                  <a:lnTo>
                    <a:pt x="339" y="82"/>
                  </a:lnTo>
                  <a:lnTo>
                    <a:pt x="339" y="82"/>
                  </a:lnTo>
                  <a:lnTo>
                    <a:pt x="341" y="80"/>
                  </a:lnTo>
                  <a:lnTo>
                    <a:pt x="344" y="80"/>
                  </a:lnTo>
                  <a:lnTo>
                    <a:pt x="344" y="79"/>
                  </a:lnTo>
                  <a:lnTo>
                    <a:pt x="346" y="79"/>
                  </a:lnTo>
                  <a:lnTo>
                    <a:pt x="346" y="79"/>
                  </a:lnTo>
                  <a:lnTo>
                    <a:pt x="349" y="79"/>
                  </a:lnTo>
                  <a:lnTo>
                    <a:pt x="349" y="79"/>
                  </a:lnTo>
                  <a:lnTo>
                    <a:pt x="350" y="79"/>
                  </a:lnTo>
                  <a:lnTo>
                    <a:pt x="352" y="79"/>
                  </a:lnTo>
                  <a:lnTo>
                    <a:pt x="352" y="79"/>
                  </a:lnTo>
                  <a:lnTo>
                    <a:pt x="353" y="79"/>
                  </a:lnTo>
                  <a:lnTo>
                    <a:pt x="354" y="79"/>
                  </a:lnTo>
                  <a:lnTo>
                    <a:pt x="356" y="80"/>
                  </a:lnTo>
                  <a:lnTo>
                    <a:pt x="357" y="80"/>
                  </a:lnTo>
                  <a:lnTo>
                    <a:pt x="359" y="80"/>
                  </a:lnTo>
                  <a:lnTo>
                    <a:pt x="360" y="80"/>
                  </a:lnTo>
                  <a:lnTo>
                    <a:pt x="361" y="80"/>
                  </a:lnTo>
                  <a:lnTo>
                    <a:pt x="363" y="80"/>
                  </a:lnTo>
                  <a:lnTo>
                    <a:pt x="364" y="80"/>
                  </a:lnTo>
                  <a:lnTo>
                    <a:pt x="364" y="79"/>
                  </a:lnTo>
                  <a:lnTo>
                    <a:pt x="364" y="77"/>
                  </a:lnTo>
                  <a:lnTo>
                    <a:pt x="364" y="77"/>
                  </a:lnTo>
                  <a:close/>
                </a:path>
              </a:pathLst>
            </a:custGeom>
            <a:solidFill>
              <a:schemeClr val="accent4"/>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06" name="Monaco">
              <a:extLst>
                <a:ext uri="{FF2B5EF4-FFF2-40B4-BE49-F238E27FC236}">
                  <a16:creationId xmlns:a16="http://schemas.microsoft.com/office/drawing/2014/main" id="{CEB8F43D-0660-4AF8-837C-B933446C1D65}"/>
                </a:ext>
              </a:extLst>
            </p:cNvPr>
            <p:cNvSpPr>
              <a:spLocks/>
            </p:cNvSpPr>
            <p:nvPr/>
          </p:nvSpPr>
          <p:spPr bwMode="auto">
            <a:xfrm>
              <a:off x="5251487" y="2973859"/>
              <a:ext cx="3847" cy="1923"/>
            </a:xfrm>
            <a:custGeom>
              <a:avLst/>
              <a:gdLst>
                <a:gd name="T0" fmla="*/ 2 w 2"/>
                <a:gd name="T1" fmla="*/ 1 h 1"/>
                <a:gd name="T2" fmla="*/ 0 w 2"/>
                <a:gd name="T3" fmla="*/ 0 h 1"/>
                <a:gd name="T4" fmla="*/ 0 w 2"/>
                <a:gd name="T5" fmla="*/ 1 h 1"/>
                <a:gd name="T6" fmla="*/ 0 w 2"/>
                <a:gd name="T7" fmla="*/ 1 h 1"/>
                <a:gd name="T8" fmla="*/ 0 w 2"/>
                <a:gd name="T9" fmla="*/ 1 h 1"/>
                <a:gd name="T10" fmla="*/ 2 w 2"/>
                <a:gd name="T11" fmla="*/ 1 h 1"/>
                <a:gd name="T12" fmla="*/ 2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2" y="1"/>
                  </a:moveTo>
                  <a:lnTo>
                    <a:pt x="0" y="0"/>
                  </a:lnTo>
                  <a:lnTo>
                    <a:pt x="0" y="1"/>
                  </a:lnTo>
                  <a:lnTo>
                    <a:pt x="0" y="1"/>
                  </a:lnTo>
                  <a:lnTo>
                    <a:pt x="0" y="1"/>
                  </a:lnTo>
                  <a:lnTo>
                    <a:pt x="2" y="1"/>
                  </a:lnTo>
                  <a:lnTo>
                    <a:pt x="2" y="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07" name="Moldova">
              <a:extLst>
                <a:ext uri="{FF2B5EF4-FFF2-40B4-BE49-F238E27FC236}">
                  <a16:creationId xmlns:a16="http://schemas.microsoft.com/office/drawing/2014/main" id="{90D50FE6-B86E-41F5-8D3B-4E82FF60246A}"/>
                </a:ext>
              </a:extLst>
            </p:cNvPr>
            <p:cNvSpPr>
              <a:spLocks/>
            </p:cNvSpPr>
            <p:nvPr/>
          </p:nvSpPr>
          <p:spPr bwMode="auto">
            <a:xfrm>
              <a:off x="5672732" y="2844984"/>
              <a:ext cx="75017" cy="82710"/>
            </a:xfrm>
            <a:custGeom>
              <a:avLst/>
              <a:gdLst>
                <a:gd name="T0" fmla="*/ 37 w 39"/>
                <a:gd name="T1" fmla="*/ 26 h 43"/>
                <a:gd name="T2" fmla="*/ 34 w 39"/>
                <a:gd name="T3" fmla="*/ 23 h 43"/>
                <a:gd name="T4" fmla="*/ 33 w 39"/>
                <a:gd name="T5" fmla="*/ 22 h 43"/>
                <a:gd name="T6" fmla="*/ 33 w 39"/>
                <a:gd name="T7" fmla="*/ 20 h 43"/>
                <a:gd name="T8" fmla="*/ 33 w 39"/>
                <a:gd name="T9" fmla="*/ 18 h 43"/>
                <a:gd name="T10" fmla="*/ 31 w 39"/>
                <a:gd name="T11" fmla="*/ 18 h 43"/>
                <a:gd name="T12" fmla="*/ 29 w 39"/>
                <a:gd name="T13" fmla="*/ 15 h 43"/>
                <a:gd name="T14" fmla="*/ 29 w 39"/>
                <a:gd name="T15" fmla="*/ 14 h 43"/>
                <a:gd name="T16" fmla="*/ 29 w 39"/>
                <a:gd name="T17" fmla="*/ 11 h 43"/>
                <a:gd name="T18" fmla="*/ 27 w 39"/>
                <a:gd name="T19" fmla="*/ 8 h 43"/>
                <a:gd name="T20" fmla="*/ 26 w 39"/>
                <a:gd name="T21" fmla="*/ 8 h 43"/>
                <a:gd name="T22" fmla="*/ 22 w 39"/>
                <a:gd name="T23" fmla="*/ 5 h 43"/>
                <a:gd name="T24" fmla="*/ 20 w 39"/>
                <a:gd name="T25" fmla="*/ 5 h 43"/>
                <a:gd name="T26" fmla="*/ 19 w 39"/>
                <a:gd name="T27" fmla="*/ 5 h 43"/>
                <a:gd name="T28" fmla="*/ 18 w 39"/>
                <a:gd name="T29" fmla="*/ 4 h 43"/>
                <a:gd name="T30" fmla="*/ 16 w 39"/>
                <a:gd name="T31" fmla="*/ 3 h 43"/>
                <a:gd name="T32" fmla="*/ 14 w 39"/>
                <a:gd name="T33" fmla="*/ 3 h 43"/>
                <a:gd name="T34" fmla="*/ 10 w 39"/>
                <a:gd name="T35" fmla="*/ 1 h 43"/>
                <a:gd name="T36" fmla="*/ 10 w 39"/>
                <a:gd name="T37" fmla="*/ 1 h 43"/>
                <a:gd name="T38" fmla="*/ 7 w 39"/>
                <a:gd name="T39" fmla="*/ 3 h 43"/>
                <a:gd name="T40" fmla="*/ 1 w 39"/>
                <a:gd name="T41" fmla="*/ 1 h 43"/>
                <a:gd name="T42" fmla="*/ 0 w 39"/>
                <a:gd name="T43" fmla="*/ 4 h 43"/>
                <a:gd name="T44" fmla="*/ 4 w 39"/>
                <a:gd name="T45" fmla="*/ 5 h 43"/>
                <a:gd name="T46" fmla="*/ 5 w 39"/>
                <a:gd name="T47" fmla="*/ 8 h 43"/>
                <a:gd name="T48" fmla="*/ 7 w 39"/>
                <a:gd name="T49" fmla="*/ 12 h 43"/>
                <a:gd name="T50" fmla="*/ 10 w 39"/>
                <a:gd name="T51" fmla="*/ 14 h 43"/>
                <a:gd name="T52" fmla="*/ 11 w 39"/>
                <a:gd name="T53" fmla="*/ 18 h 43"/>
                <a:gd name="T54" fmla="*/ 14 w 39"/>
                <a:gd name="T55" fmla="*/ 20 h 43"/>
                <a:gd name="T56" fmla="*/ 16 w 39"/>
                <a:gd name="T57" fmla="*/ 24 h 43"/>
                <a:gd name="T58" fmla="*/ 18 w 39"/>
                <a:gd name="T59" fmla="*/ 29 h 43"/>
                <a:gd name="T60" fmla="*/ 16 w 39"/>
                <a:gd name="T61" fmla="*/ 34 h 43"/>
                <a:gd name="T62" fmla="*/ 16 w 39"/>
                <a:gd name="T63" fmla="*/ 38 h 43"/>
                <a:gd name="T64" fmla="*/ 16 w 39"/>
                <a:gd name="T65" fmla="*/ 41 h 43"/>
                <a:gd name="T66" fmla="*/ 16 w 39"/>
                <a:gd name="T67" fmla="*/ 42 h 43"/>
                <a:gd name="T68" fmla="*/ 18 w 39"/>
                <a:gd name="T69" fmla="*/ 43 h 43"/>
                <a:gd name="T70" fmla="*/ 20 w 39"/>
                <a:gd name="T71" fmla="*/ 43 h 43"/>
                <a:gd name="T72" fmla="*/ 20 w 39"/>
                <a:gd name="T73" fmla="*/ 42 h 43"/>
                <a:gd name="T74" fmla="*/ 22 w 39"/>
                <a:gd name="T75" fmla="*/ 39 h 43"/>
                <a:gd name="T76" fmla="*/ 23 w 39"/>
                <a:gd name="T77" fmla="*/ 37 h 43"/>
                <a:gd name="T78" fmla="*/ 26 w 39"/>
                <a:gd name="T79" fmla="*/ 34 h 43"/>
                <a:gd name="T80" fmla="*/ 26 w 39"/>
                <a:gd name="T81" fmla="*/ 31 h 43"/>
                <a:gd name="T82" fmla="*/ 27 w 39"/>
                <a:gd name="T83" fmla="*/ 29 h 43"/>
                <a:gd name="T84" fmla="*/ 29 w 39"/>
                <a:gd name="T85" fmla="*/ 29 h 43"/>
                <a:gd name="T86" fmla="*/ 29 w 39"/>
                <a:gd name="T87" fmla="*/ 30 h 43"/>
                <a:gd name="T88" fmla="*/ 31 w 39"/>
                <a:gd name="T89" fmla="*/ 30 h 43"/>
                <a:gd name="T90" fmla="*/ 31 w 39"/>
                <a:gd name="T91" fmla="*/ 30 h 43"/>
                <a:gd name="T92" fmla="*/ 34 w 39"/>
                <a:gd name="T93" fmla="*/ 30 h 43"/>
                <a:gd name="T94" fmla="*/ 35 w 39"/>
                <a:gd name="T95" fmla="*/ 31 h 43"/>
                <a:gd name="T96" fmla="*/ 39 w 39"/>
                <a:gd name="T97" fmla="*/ 3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 h="43">
                  <a:moveTo>
                    <a:pt x="37" y="29"/>
                  </a:moveTo>
                  <a:lnTo>
                    <a:pt x="37" y="27"/>
                  </a:lnTo>
                  <a:lnTo>
                    <a:pt x="37" y="26"/>
                  </a:lnTo>
                  <a:lnTo>
                    <a:pt x="37" y="24"/>
                  </a:lnTo>
                  <a:lnTo>
                    <a:pt x="37" y="24"/>
                  </a:lnTo>
                  <a:lnTo>
                    <a:pt x="34" y="23"/>
                  </a:lnTo>
                  <a:lnTo>
                    <a:pt x="33" y="23"/>
                  </a:lnTo>
                  <a:lnTo>
                    <a:pt x="33" y="22"/>
                  </a:lnTo>
                  <a:lnTo>
                    <a:pt x="33" y="22"/>
                  </a:lnTo>
                  <a:lnTo>
                    <a:pt x="33" y="22"/>
                  </a:lnTo>
                  <a:lnTo>
                    <a:pt x="33" y="20"/>
                  </a:lnTo>
                  <a:lnTo>
                    <a:pt x="33" y="20"/>
                  </a:lnTo>
                  <a:lnTo>
                    <a:pt x="33" y="19"/>
                  </a:lnTo>
                  <a:lnTo>
                    <a:pt x="33" y="19"/>
                  </a:lnTo>
                  <a:lnTo>
                    <a:pt x="33" y="18"/>
                  </a:lnTo>
                  <a:lnTo>
                    <a:pt x="33" y="18"/>
                  </a:lnTo>
                  <a:lnTo>
                    <a:pt x="31" y="18"/>
                  </a:lnTo>
                  <a:lnTo>
                    <a:pt x="31" y="18"/>
                  </a:lnTo>
                  <a:lnTo>
                    <a:pt x="30" y="16"/>
                  </a:lnTo>
                  <a:lnTo>
                    <a:pt x="29" y="15"/>
                  </a:lnTo>
                  <a:lnTo>
                    <a:pt x="29" y="15"/>
                  </a:lnTo>
                  <a:lnTo>
                    <a:pt x="27" y="15"/>
                  </a:lnTo>
                  <a:lnTo>
                    <a:pt x="27" y="15"/>
                  </a:lnTo>
                  <a:lnTo>
                    <a:pt x="29" y="14"/>
                  </a:lnTo>
                  <a:lnTo>
                    <a:pt x="29" y="12"/>
                  </a:lnTo>
                  <a:lnTo>
                    <a:pt x="29" y="11"/>
                  </a:lnTo>
                  <a:lnTo>
                    <a:pt x="29" y="11"/>
                  </a:lnTo>
                  <a:lnTo>
                    <a:pt x="29" y="9"/>
                  </a:lnTo>
                  <a:lnTo>
                    <a:pt x="27" y="8"/>
                  </a:lnTo>
                  <a:lnTo>
                    <a:pt x="27" y="8"/>
                  </a:lnTo>
                  <a:lnTo>
                    <a:pt x="27" y="8"/>
                  </a:lnTo>
                  <a:lnTo>
                    <a:pt x="26" y="8"/>
                  </a:lnTo>
                  <a:lnTo>
                    <a:pt x="26" y="8"/>
                  </a:lnTo>
                  <a:lnTo>
                    <a:pt x="24" y="8"/>
                  </a:lnTo>
                  <a:lnTo>
                    <a:pt x="23" y="5"/>
                  </a:lnTo>
                  <a:lnTo>
                    <a:pt x="22" y="5"/>
                  </a:lnTo>
                  <a:lnTo>
                    <a:pt x="20" y="5"/>
                  </a:lnTo>
                  <a:lnTo>
                    <a:pt x="20" y="7"/>
                  </a:lnTo>
                  <a:lnTo>
                    <a:pt x="20" y="5"/>
                  </a:lnTo>
                  <a:lnTo>
                    <a:pt x="20" y="5"/>
                  </a:lnTo>
                  <a:lnTo>
                    <a:pt x="19" y="5"/>
                  </a:lnTo>
                  <a:lnTo>
                    <a:pt x="19" y="5"/>
                  </a:lnTo>
                  <a:lnTo>
                    <a:pt x="19" y="5"/>
                  </a:lnTo>
                  <a:lnTo>
                    <a:pt x="19" y="4"/>
                  </a:lnTo>
                  <a:lnTo>
                    <a:pt x="18" y="4"/>
                  </a:lnTo>
                  <a:lnTo>
                    <a:pt x="16" y="4"/>
                  </a:lnTo>
                  <a:lnTo>
                    <a:pt x="16" y="4"/>
                  </a:lnTo>
                  <a:lnTo>
                    <a:pt x="16" y="3"/>
                  </a:lnTo>
                  <a:lnTo>
                    <a:pt x="15" y="3"/>
                  </a:lnTo>
                  <a:lnTo>
                    <a:pt x="15" y="3"/>
                  </a:lnTo>
                  <a:lnTo>
                    <a:pt x="14" y="3"/>
                  </a:lnTo>
                  <a:lnTo>
                    <a:pt x="14" y="1"/>
                  </a:lnTo>
                  <a:lnTo>
                    <a:pt x="12" y="1"/>
                  </a:lnTo>
                  <a:lnTo>
                    <a:pt x="10" y="1"/>
                  </a:lnTo>
                  <a:lnTo>
                    <a:pt x="10" y="1"/>
                  </a:lnTo>
                  <a:lnTo>
                    <a:pt x="10" y="0"/>
                  </a:lnTo>
                  <a:lnTo>
                    <a:pt x="10" y="1"/>
                  </a:lnTo>
                  <a:lnTo>
                    <a:pt x="8" y="1"/>
                  </a:lnTo>
                  <a:lnTo>
                    <a:pt x="7" y="1"/>
                  </a:lnTo>
                  <a:lnTo>
                    <a:pt x="7" y="3"/>
                  </a:lnTo>
                  <a:lnTo>
                    <a:pt x="4" y="3"/>
                  </a:lnTo>
                  <a:lnTo>
                    <a:pt x="3" y="3"/>
                  </a:lnTo>
                  <a:lnTo>
                    <a:pt x="1" y="1"/>
                  </a:lnTo>
                  <a:lnTo>
                    <a:pt x="0" y="3"/>
                  </a:lnTo>
                  <a:lnTo>
                    <a:pt x="0" y="4"/>
                  </a:lnTo>
                  <a:lnTo>
                    <a:pt x="0" y="4"/>
                  </a:lnTo>
                  <a:lnTo>
                    <a:pt x="1" y="4"/>
                  </a:lnTo>
                  <a:lnTo>
                    <a:pt x="3" y="4"/>
                  </a:lnTo>
                  <a:lnTo>
                    <a:pt x="4" y="5"/>
                  </a:lnTo>
                  <a:lnTo>
                    <a:pt x="4" y="5"/>
                  </a:lnTo>
                  <a:lnTo>
                    <a:pt x="4" y="7"/>
                  </a:lnTo>
                  <a:lnTo>
                    <a:pt x="5" y="8"/>
                  </a:lnTo>
                  <a:lnTo>
                    <a:pt x="7" y="9"/>
                  </a:lnTo>
                  <a:lnTo>
                    <a:pt x="7" y="11"/>
                  </a:lnTo>
                  <a:lnTo>
                    <a:pt x="7" y="12"/>
                  </a:lnTo>
                  <a:lnTo>
                    <a:pt x="7" y="12"/>
                  </a:lnTo>
                  <a:lnTo>
                    <a:pt x="8" y="14"/>
                  </a:lnTo>
                  <a:lnTo>
                    <a:pt x="10" y="14"/>
                  </a:lnTo>
                  <a:lnTo>
                    <a:pt x="10" y="15"/>
                  </a:lnTo>
                  <a:lnTo>
                    <a:pt x="11" y="18"/>
                  </a:lnTo>
                  <a:lnTo>
                    <a:pt x="11" y="18"/>
                  </a:lnTo>
                  <a:lnTo>
                    <a:pt x="12" y="19"/>
                  </a:lnTo>
                  <a:lnTo>
                    <a:pt x="12" y="19"/>
                  </a:lnTo>
                  <a:lnTo>
                    <a:pt x="14" y="20"/>
                  </a:lnTo>
                  <a:lnTo>
                    <a:pt x="15" y="22"/>
                  </a:lnTo>
                  <a:lnTo>
                    <a:pt x="16" y="22"/>
                  </a:lnTo>
                  <a:lnTo>
                    <a:pt x="16" y="24"/>
                  </a:lnTo>
                  <a:lnTo>
                    <a:pt x="18" y="26"/>
                  </a:lnTo>
                  <a:lnTo>
                    <a:pt x="18" y="27"/>
                  </a:lnTo>
                  <a:lnTo>
                    <a:pt x="18" y="29"/>
                  </a:lnTo>
                  <a:lnTo>
                    <a:pt x="18" y="30"/>
                  </a:lnTo>
                  <a:lnTo>
                    <a:pt x="18" y="31"/>
                  </a:lnTo>
                  <a:lnTo>
                    <a:pt x="16" y="34"/>
                  </a:lnTo>
                  <a:lnTo>
                    <a:pt x="16" y="37"/>
                  </a:lnTo>
                  <a:lnTo>
                    <a:pt x="16" y="38"/>
                  </a:lnTo>
                  <a:lnTo>
                    <a:pt x="16" y="38"/>
                  </a:lnTo>
                  <a:lnTo>
                    <a:pt x="16" y="39"/>
                  </a:lnTo>
                  <a:lnTo>
                    <a:pt x="16" y="41"/>
                  </a:lnTo>
                  <a:lnTo>
                    <a:pt x="16" y="41"/>
                  </a:lnTo>
                  <a:lnTo>
                    <a:pt x="16" y="41"/>
                  </a:lnTo>
                  <a:lnTo>
                    <a:pt x="16" y="42"/>
                  </a:lnTo>
                  <a:lnTo>
                    <a:pt x="16" y="42"/>
                  </a:lnTo>
                  <a:lnTo>
                    <a:pt x="16" y="42"/>
                  </a:lnTo>
                  <a:lnTo>
                    <a:pt x="16" y="43"/>
                  </a:lnTo>
                  <a:lnTo>
                    <a:pt x="18" y="43"/>
                  </a:lnTo>
                  <a:lnTo>
                    <a:pt x="18" y="43"/>
                  </a:lnTo>
                  <a:lnTo>
                    <a:pt x="19" y="43"/>
                  </a:lnTo>
                  <a:lnTo>
                    <a:pt x="20" y="43"/>
                  </a:lnTo>
                  <a:lnTo>
                    <a:pt x="20" y="43"/>
                  </a:lnTo>
                  <a:lnTo>
                    <a:pt x="20" y="42"/>
                  </a:lnTo>
                  <a:lnTo>
                    <a:pt x="20" y="42"/>
                  </a:lnTo>
                  <a:lnTo>
                    <a:pt x="20" y="42"/>
                  </a:lnTo>
                  <a:lnTo>
                    <a:pt x="20" y="41"/>
                  </a:lnTo>
                  <a:lnTo>
                    <a:pt x="22" y="39"/>
                  </a:lnTo>
                  <a:lnTo>
                    <a:pt x="23" y="39"/>
                  </a:lnTo>
                  <a:lnTo>
                    <a:pt x="23" y="38"/>
                  </a:lnTo>
                  <a:lnTo>
                    <a:pt x="23" y="37"/>
                  </a:lnTo>
                  <a:lnTo>
                    <a:pt x="24" y="37"/>
                  </a:lnTo>
                  <a:lnTo>
                    <a:pt x="26" y="35"/>
                  </a:lnTo>
                  <a:lnTo>
                    <a:pt x="26" y="34"/>
                  </a:lnTo>
                  <a:lnTo>
                    <a:pt x="26" y="34"/>
                  </a:lnTo>
                  <a:lnTo>
                    <a:pt x="26" y="33"/>
                  </a:lnTo>
                  <a:lnTo>
                    <a:pt x="26" y="31"/>
                  </a:lnTo>
                  <a:lnTo>
                    <a:pt x="26" y="30"/>
                  </a:lnTo>
                  <a:lnTo>
                    <a:pt x="26" y="30"/>
                  </a:lnTo>
                  <a:lnTo>
                    <a:pt x="27" y="29"/>
                  </a:lnTo>
                  <a:lnTo>
                    <a:pt x="29" y="29"/>
                  </a:lnTo>
                  <a:lnTo>
                    <a:pt x="29" y="29"/>
                  </a:lnTo>
                  <a:lnTo>
                    <a:pt x="29" y="29"/>
                  </a:lnTo>
                  <a:lnTo>
                    <a:pt x="29" y="31"/>
                  </a:lnTo>
                  <a:lnTo>
                    <a:pt x="29" y="31"/>
                  </a:lnTo>
                  <a:lnTo>
                    <a:pt x="29" y="30"/>
                  </a:lnTo>
                  <a:lnTo>
                    <a:pt x="30" y="30"/>
                  </a:lnTo>
                  <a:lnTo>
                    <a:pt x="30" y="30"/>
                  </a:lnTo>
                  <a:lnTo>
                    <a:pt x="31" y="30"/>
                  </a:lnTo>
                  <a:lnTo>
                    <a:pt x="31" y="30"/>
                  </a:lnTo>
                  <a:lnTo>
                    <a:pt x="31" y="30"/>
                  </a:lnTo>
                  <a:lnTo>
                    <a:pt x="31" y="30"/>
                  </a:lnTo>
                  <a:lnTo>
                    <a:pt x="33" y="30"/>
                  </a:lnTo>
                  <a:lnTo>
                    <a:pt x="33" y="30"/>
                  </a:lnTo>
                  <a:lnTo>
                    <a:pt x="34" y="30"/>
                  </a:lnTo>
                  <a:lnTo>
                    <a:pt x="34" y="30"/>
                  </a:lnTo>
                  <a:lnTo>
                    <a:pt x="35" y="30"/>
                  </a:lnTo>
                  <a:lnTo>
                    <a:pt x="35" y="31"/>
                  </a:lnTo>
                  <a:lnTo>
                    <a:pt x="37" y="31"/>
                  </a:lnTo>
                  <a:lnTo>
                    <a:pt x="38" y="31"/>
                  </a:lnTo>
                  <a:lnTo>
                    <a:pt x="39" y="30"/>
                  </a:lnTo>
                  <a:lnTo>
                    <a:pt x="39" y="30"/>
                  </a:lnTo>
                  <a:lnTo>
                    <a:pt x="37" y="29"/>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dirty="0"/>
            </a:p>
          </p:txBody>
        </p:sp>
        <p:sp>
          <p:nvSpPr>
            <p:cNvPr id="108" name="Micronesia">
              <a:extLst>
                <a:ext uri="{FF2B5EF4-FFF2-40B4-BE49-F238E27FC236}">
                  <a16:creationId xmlns:a16="http://schemas.microsoft.com/office/drawing/2014/main" id="{02879BA7-AE3B-4AE9-A655-5EF671B826AC}"/>
                </a:ext>
              </a:extLst>
            </p:cNvPr>
            <p:cNvSpPr>
              <a:spLocks noEditPoints="1"/>
            </p:cNvSpPr>
            <p:nvPr/>
          </p:nvSpPr>
          <p:spPr bwMode="auto">
            <a:xfrm>
              <a:off x="8098264" y="3781728"/>
              <a:ext cx="544351" cy="94251"/>
            </a:xfrm>
            <a:custGeom>
              <a:avLst/>
              <a:gdLst>
                <a:gd name="T0" fmla="*/ 156 w 283"/>
                <a:gd name="T1" fmla="*/ 23 h 49"/>
                <a:gd name="T2" fmla="*/ 156 w 283"/>
                <a:gd name="T3" fmla="*/ 23 h 49"/>
                <a:gd name="T4" fmla="*/ 156 w 283"/>
                <a:gd name="T5" fmla="*/ 23 h 49"/>
                <a:gd name="T6" fmla="*/ 156 w 283"/>
                <a:gd name="T7" fmla="*/ 25 h 49"/>
                <a:gd name="T8" fmla="*/ 156 w 283"/>
                <a:gd name="T9" fmla="*/ 25 h 49"/>
                <a:gd name="T10" fmla="*/ 156 w 283"/>
                <a:gd name="T11" fmla="*/ 25 h 49"/>
                <a:gd name="T12" fmla="*/ 158 w 283"/>
                <a:gd name="T13" fmla="*/ 25 h 49"/>
                <a:gd name="T14" fmla="*/ 158 w 283"/>
                <a:gd name="T15" fmla="*/ 23 h 49"/>
                <a:gd name="T16" fmla="*/ 156 w 283"/>
                <a:gd name="T17" fmla="*/ 23 h 49"/>
                <a:gd name="T18" fmla="*/ 154 w 283"/>
                <a:gd name="T19" fmla="*/ 25 h 49"/>
                <a:gd name="T20" fmla="*/ 154 w 283"/>
                <a:gd name="T21" fmla="*/ 25 h 49"/>
                <a:gd name="T22" fmla="*/ 154 w 283"/>
                <a:gd name="T23" fmla="*/ 25 h 49"/>
                <a:gd name="T24" fmla="*/ 154 w 283"/>
                <a:gd name="T25" fmla="*/ 25 h 49"/>
                <a:gd name="T26" fmla="*/ 154 w 283"/>
                <a:gd name="T27" fmla="*/ 25 h 49"/>
                <a:gd name="T28" fmla="*/ 154 w 283"/>
                <a:gd name="T29" fmla="*/ 25 h 49"/>
                <a:gd name="T30" fmla="*/ 154 w 283"/>
                <a:gd name="T31" fmla="*/ 25 h 49"/>
                <a:gd name="T32" fmla="*/ 154 w 283"/>
                <a:gd name="T33" fmla="*/ 25 h 49"/>
                <a:gd name="T34" fmla="*/ 154 w 283"/>
                <a:gd name="T35" fmla="*/ 26 h 49"/>
                <a:gd name="T36" fmla="*/ 154 w 283"/>
                <a:gd name="T37" fmla="*/ 25 h 49"/>
                <a:gd name="T38" fmla="*/ 154 w 283"/>
                <a:gd name="T39" fmla="*/ 25 h 49"/>
                <a:gd name="T40" fmla="*/ 154 w 283"/>
                <a:gd name="T41" fmla="*/ 25 h 49"/>
                <a:gd name="T42" fmla="*/ 154 w 283"/>
                <a:gd name="T43" fmla="*/ 25 h 49"/>
                <a:gd name="T44" fmla="*/ 2 w 283"/>
                <a:gd name="T45" fmla="*/ 0 h 49"/>
                <a:gd name="T46" fmla="*/ 2 w 283"/>
                <a:gd name="T47" fmla="*/ 0 h 49"/>
                <a:gd name="T48" fmla="*/ 0 w 283"/>
                <a:gd name="T49" fmla="*/ 1 h 49"/>
                <a:gd name="T50" fmla="*/ 0 w 283"/>
                <a:gd name="T51" fmla="*/ 1 h 49"/>
                <a:gd name="T52" fmla="*/ 0 w 283"/>
                <a:gd name="T53" fmla="*/ 1 h 49"/>
                <a:gd name="T54" fmla="*/ 2 w 283"/>
                <a:gd name="T55" fmla="*/ 0 h 49"/>
                <a:gd name="T56" fmla="*/ 2 w 283"/>
                <a:gd name="T57" fmla="*/ 0 h 49"/>
                <a:gd name="T58" fmla="*/ 2 w 283"/>
                <a:gd name="T59" fmla="*/ 0 h 49"/>
                <a:gd name="T60" fmla="*/ 2 w 283"/>
                <a:gd name="T61" fmla="*/ 0 h 49"/>
                <a:gd name="T62" fmla="*/ 2 w 283"/>
                <a:gd name="T63" fmla="*/ 0 h 49"/>
                <a:gd name="T64" fmla="*/ 230 w 283"/>
                <a:gd name="T65" fmla="*/ 30 h 49"/>
                <a:gd name="T66" fmla="*/ 228 w 283"/>
                <a:gd name="T67" fmla="*/ 29 h 49"/>
                <a:gd name="T68" fmla="*/ 227 w 283"/>
                <a:gd name="T69" fmla="*/ 30 h 49"/>
                <a:gd name="T70" fmla="*/ 227 w 283"/>
                <a:gd name="T71" fmla="*/ 30 h 49"/>
                <a:gd name="T72" fmla="*/ 228 w 283"/>
                <a:gd name="T73" fmla="*/ 30 h 49"/>
                <a:gd name="T74" fmla="*/ 228 w 283"/>
                <a:gd name="T75" fmla="*/ 31 h 49"/>
                <a:gd name="T76" fmla="*/ 228 w 283"/>
                <a:gd name="T77" fmla="*/ 31 h 49"/>
                <a:gd name="T78" fmla="*/ 230 w 283"/>
                <a:gd name="T79" fmla="*/ 31 h 49"/>
                <a:gd name="T80" fmla="*/ 230 w 283"/>
                <a:gd name="T81" fmla="*/ 31 h 49"/>
                <a:gd name="T82" fmla="*/ 230 w 283"/>
                <a:gd name="T83" fmla="*/ 30 h 49"/>
                <a:gd name="T84" fmla="*/ 230 w 283"/>
                <a:gd name="T85" fmla="*/ 30 h 49"/>
                <a:gd name="T86" fmla="*/ 283 w 283"/>
                <a:gd name="T87" fmla="*/ 48 h 49"/>
                <a:gd name="T88" fmla="*/ 283 w 283"/>
                <a:gd name="T89" fmla="*/ 48 h 49"/>
                <a:gd name="T90" fmla="*/ 281 w 283"/>
                <a:gd name="T91" fmla="*/ 48 h 49"/>
                <a:gd name="T92" fmla="*/ 281 w 283"/>
                <a:gd name="T93" fmla="*/ 48 h 49"/>
                <a:gd name="T94" fmla="*/ 283 w 283"/>
                <a:gd name="T95" fmla="*/ 49 h 49"/>
                <a:gd name="T96" fmla="*/ 283 w 283"/>
                <a:gd name="T97"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3" h="49">
                  <a:moveTo>
                    <a:pt x="156" y="23"/>
                  </a:moveTo>
                  <a:lnTo>
                    <a:pt x="156" y="23"/>
                  </a:lnTo>
                  <a:lnTo>
                    <a:pt x="156" y="23"/>
                  </a:lnTo>
                  <a:lnTo>
                    <a:pt x="156" y="25"/>
                  </a:lnTo>
                  <a:lnTo>
                    <a:pt x="156" y="25"/>
                  </a:lnTo>
                  <a:lnTo>
                    <a:pt x="156" y="25"/>
                  </a:lnTo>
                  <a:lnTo>
                    <a:pt x="158" y="25"/>
                  </a:lnTo>
                  <a:lnTo>
                    <a:pt x="158" y="23"/>
                  </a:lnTo>
                  <a:lnTo>
                    <a:pt x="156" y="23"/>
                  </a:lnTo>
                  <a:close/>
                  <a:moveTo>
                    <a:pt x="154" y="25"/>
                  </a:moveTo>
                  <a:lnTo>
                    <a:pt x="154" y="25"/>
                  </a:lnTo>
                  <a:lnTo>
                    <a:pt x="154" y="25"/>
                  </a:lnTo>
                  <a:lnTo>
                    <a:pt x="154" y="25"/>
                  </a:lnTo>
                  <a:lnTo>
                    <a:pt x="154" y="25"/>
                  </a:lnTo>
                  <a:lnTo>
                    <a:pt x="154" y="25"/>
                  </a:lnTo>
                  <a:lnTo>
                    <a:pt x="154" y="25"/>
                  </a:lnTo>
                  <a:lnTo>
                    <a:pt x="154" y="25"/>
                  </a:lnTo>
                  <a:lnTo>
                    <a:pt x="154" y="26"/>
                  </a:lnTo>
                  <a:lnTo>
                    <a:pt x="154" y="25"/>
                  </a:lnTo>
                  <a:lnTo>
                    <a:pt x="154" y="25"/>
                  </a:lnTo>
                  <a:lnTo>
                    <a:pt x="154" y="25"/>
                  </a:lnTo>
                  <a:lnTo>
                    <a:pt x="154" y="25"/>
                  </a:lnTo>
                  <a:close/>
                  <a:moveTo>
                    <a:pt x="2" y="0"/>
                  </a:moveTo>
                  <a:lnTo>
                    <a:pt x="2" y="0"/>
                  </a:lnTo>
                  <a:lnTo>
                    <a:pt x="0" y="1"/>
                  </a:lnTo>
                  <a:lnTo>
                    <a:pt x="0" y="1"/>
                  </a:lnTo>
                  <a:lnTo>
                    <a:pt x="0" y="1"/>
                  </a:lnTo>
                  <a:lnTo>
                    <a:pt x="2" y="0"/>
                  </a:lnTo>
                  <a:lnTo>
                    <a:pt x="2" y="0"/>
                  </a:lnTo>
                  <a:lnTo>
                    <a:pt x="2" y="0"/>
                  </a:lnTo>
                  <a:lnTo>
                    <a:pt x="2" y="0"/>
                  </a:lnTo>
                  <a:lnTo>
                    <a:pt x="2" y="0"/>
                  </a:lnTo>
                  <a:close/>
                  <a:moveTo>
                    <a:pt x="230" y="30"/>
                  </a:moveTo>
                  <a:lnTo>
                    <a:pt x="228" y="29"/>
                  </a:lnTo>
                  <a:lnTo>
                    <a:pt x="227" y="30"/>
                  </a:lnTo>
                  <a:lnTo>
                    <a:pt x="227" y="30"/>
                  </a:lnTo>
                  <a:lnTo>
                    <a:pt x="228" y="30"/>
                  </a:lnTo>
                  <a:lnTo>
                    <a:pt x="228" y="31"/>
                  </a:lnTo>
                  <a:lnTo>
                    <a:pt x="228" y="31"/>
                  </a:lnTo>
                  <a:lnTo>
                    <a:pt x="230" y="31"/>
                  </a:lnTo>
                  <a:lnTo>
                    <a:pt x="230" y="31"/>
                  </a:lnTo>
                  <a:lnTo>
                    <a:pt x="230" y="30"/>
                  </a:lnTo>
                  <a:lnTo>
                    <a:pt x="230" y="30"/>
                  </a:lnTo>
                  <a:close/>
                  <a:moveTo>
                    <a:pt x="283" y="48"/>
                  </a:moveTo>
                  <a:lnTo>
                    <a:pt x="283" y="48"/>
                  </a:lnTo>
                  <a:lnTo>
                    <a:pt x="281" y="48"/>
                  </a:lnTo>
                  <a:lnTo>
                    <a:pt x="281" y="48"/>
                  </a:lnTo>
                  <a:lnTo>
                    <a:pt x="283" y="49"/>
                  </a:lnTo>
                  <a:lnTo>
                    <a:pt x="283" y="48"/>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09" name="Mexico">
              <a:extLst>
                <a:ext uri="{FF2B5EF4-FFF2-40B4-BE49-F238E27FC236}">
                  <a16:creationId xmlns:a16="http://schemas.microsoft.com/office/drawing/2014/main" id="{CED91056-497C-4B4C-945B-308E591D53A5}"/>
                </a:ext>
              </a:extLst>
            </p:cNvPr>
            <p:cNvSpPr>
              <a:spLocks noEditPoints="1"/>
            </p:cNvSpPr>
            <p:nvPr/>
          </p:nvSpPr>
          <p:spPr bwMode="auto">
            <a:xfrm>
              <a:off x="2512425" y="3252766"/>
              <a:ext cx="690536" cy="419323"/>
            </a:xfrm>
            <a:custGeom>
              <a:avLst/>
              <a:gdLst>
                <a:gd name="T0" fmla="*/ 71 w 359"/>
                <a:gd name="T1" fmla="*/ 100 h 218"/>
                <a:gd name="T2" fmla="*/ 84 w 359"/>
                <a:gd name="T3" fmla="*/ 168 h 218"/>
                <a:gd name="T4" fmla="*/ 303 w 359"/>
                <a:gd name="T5" fmla="*/ 170 h 218"/>
                <a:gd name="T6" fmla="*/ 1 w 359"/>
                <a:gd name="T7" fmla="*/ 46 h 218"/>
                <a:gd name="T8" fmla="*/ 353 w 359"/>
                <a:gd name="T9" fmla="*/ 136 h 218"/>
                <a:gd name="T10" fmla="*/ 338 w 359"/>
                <a:gd name="T11" fmla="*/ 136 h 218"/>
                <a:gd name="T12" fmla="*/ 314 w 359"/>
                <a:gd name="T13" fmla="*/ 157 h 218"/>
                <a:gd name="T14" fmla="*/ 307 w 359"/>
                <a:gd name="T15" fmla="*/ 170 h 218"/>
                <a:gd name="T16" fmla="*/ 291 w 359"/>
                <a:gd name="T17" fmla="*/ 172 h 218"/>
                <a:gd name="T18" fmla="*/ 257 w 359"/>
                <a:gd name="T19" fmla="*/ 169 h 218"/>
                <a:gd name="T20" fmla="*/ 250 w 359"/>
                <a:gd name="T21" fmla="*/ 159 h 218"/>
                <a:gd name="T22" fmla="*/ 238 w 359"/>
                <a:gd name="T23" fmla="*/ 136 h 218"/>
                <a:gd name="T24" fmla="*/ 234 w 359"/>
                <a:gd name="T25" fmla="*/ 121 h 218"/>
                <a:gd name="T26" fmla="*/ 238 w 359"/>
                <a:gd name="T27" fmla="*/ 85 h 218"/>
                <a:gd name="T28" fmla="*/ 217 w 359"/>
                <a:gd name="T29" fmla="*/ 76 h 218"/>
                <a:gd name="T30" fmla="*/ 211 w 359"/>
                <a:gd name="T31" fmla="*/ 63 h 218"/>
                <a:gd name="T32" fmla="*/ 197 w 359"/>
                <a:gd name="T33" fmla="*/ 41 h 218"/>
                <a:gd name="T34" fmla="*/ 181 w 359"/>
                <a:gd name="T35" fmla="*/ 37 h 218"/>
                <a:gd name="T36" fmla="*/ 162 w 359"/>
                <a:gd name="T37" fmla="*/ 42 h 218"/>
                <a:gd name="T38" fmla="*/ 139 w 359"/>
                <a:gd name="T39" fmla="*/ 17 h 218"/>
                <a:gd name="T40" fmla="*/ 115 w 359"/>
                <a:gd name="T41" fmla="*/ 17 h 218"/>
                <a:gd name="T42" fmla="*/ 46 w 359"/>
                <a:gd name="T43" fmla="*/ 6 h 218"/>
                <a:gd name="T44" fmla="*/ 18 w 359"/>
                <a:gd name="T45" fmla="*/ 10 h 218"/>
                <a:gd name="T46" fmla="*/ 27 w 359"/>
                <a:gd name="T47" fmla="*/ 27 h 218"/>
                <a:gd name="T48" fmla="*/ 49 w 359"/>
                <a:gd name="T49" fmla="*/ 52 h 218"/>
                <a:gd name="T50" fmla="*/ 46 w 359"/>
                <a:gd name="T51" fmla="*/ 61 h 218"/>
                <a:gd name="T52" fmla="*/ 50 w 359"/>
                <a:gd name="T53" fmla="*/ 71 h 218"/>
                <a:gd name="T54" fmla="*/ 71 w 359"/>
                <a:gd name="T55" fmla="*/ 85 h 218"/>
                <a:gd name="T56" fmla="*/ 77 w 359"/>
                <a:gd name="T57" fmla="*/ 102 h 218"/>
                <a:gd name="T58" fmla="*/ 101 w 359"/>
                <a:gd name="T59" fmla="*/ 117 h 218"/>
                <a:gd name="T60" fmla="*/ 92 w 359"/>
                <a:gd name="T61" fmla="*/ 105 h 218"/>
                <a:gd name="T62" fmla="*/ 82 w 359"/>
                <a:gd name="T63" fmla="*/ 89 h 218"/>
                <a:gd name="T64" fmla="*/ 75 w 359"/>
                <a:gd name="T65" fmla="*/ 76 h 218"/>
                <a:gd name="T66" fmla="*/ 62 w 359"/>
                <a:gd name="T67" fmla="*/ 56 h 218"/>
                <a:gd name="T68" fmla="*/ 52 w 359"/>
                <a:gd name="T69" fmla="*/ 41 h 218"/>
                <a:gd name="T70" fmla="*/ 41 w 359"/>
                <a:gd name="T71" fmla="*/ 12 h 218"/>
                <a:gd name="T72" fmla="*/ 54 w 359"/>
                <a:gd name="T73" fmla="*/ 18 h 218"/>
                <a:gd name="T74" fmla="*/ 64 w 359"/>
                <a:gd name="T75" fmla="*/ 33 h 218"/>
                <a:gd name="T76" fmla="*/ 73 w 359"/>
                <a:gd name="T77" fmla="*/ 49 h 218"/>
                <a:gd name="T78" fmla="*/ 90 w 359"/>
                <a:gd name="T79" fmla="*/ 67 h 218"/>
                <a:gd name="T80" fmla="*/ 105 w 359"/>
                <a:gd name="T81" fmla="*/ 79 h 218"/>
                <a:gd name="T82" fmla="*/ 107 w 359"/>
                <a:gd name="T83" fmla="*/ 89 h 218"/>
                <a:gd name="T84" fmla="*/ 115 w 359"/>
                <a:gd name="T85" fmla="*/ 95 h 218"/>
                <a:gd name="T86" fmla="*/ 121 w 359"/>
                <a:gd name="T87" fmla="*/ 102 h 218"/>
                <a:gd name="T88" fmla="*/ 149 w 359"/>
                <a:gd name="T89" fmla="*/ 138 h 218"/>
                <a:gd name="T90" fmla="*/ 144 w 359"/>
                <a:gd name="T91" fmla="*/ 150 h 218"/>
                <a:gd name="T92" fmla="*/ 168 w 359"/>
                <a:gd name="T93" fmla="*/ 173 h 218"/>
                <a:gd name="T94" fmla="*/ 204 w 359"/>
                <a:gd name="T95" fmla="*/ 189 h 218"/>
                <a:gd name="T96" fmla="*/ 257 w 359"/>
                <a:gd name="T97" fmla="*/ 203 h 218"/>
                <a:gd name="T98" fmla="*/ 269 w 359"/>
                <a:gd name="T99" fmla="*/ 198 h 218"/>
                <a:gd name="T100" fmla="*/ 273 w 359"/>
                <a:gd name="T101" fmla="*/ 199 h 218"/>
                <a:gd name="T102" fmla="*/ 296 w 359"/>
                <a:gd name="T103" fmla="*/ 215 h 218"/>
                <a:gd name="T104" fmla="*/ 314 w 359"/>
                <a:gd name="T105" fmla="*/ 200 h 218"/>
                <a:gd name="T106" fmla="*/ 308 w 359"/>
                <a:gd name="T107" fmla="*/ 188 h 218"/>
                <a:gd name="T108" fmla="*/ 333 w 359"/>
                <a:gd name="T109" fmla="*/ 178 h 218"/>
                <a:gd name="T110" fmla="*/ 344 w 359"/>
                <a:gd name="T111" fmla="*/ 169 h 218"/>
                <a:gd name="T112" fmla="*/ 348 w 359"/>
                <a:gd name="T113" fmla="*/ 163 h 218"/>
                <a:gd name="T114" fmla="*/ 351 w 359"/>
                <a:gd name="T115" fmla="*/ 157 h 218"/>
                <a:gd name="T116" fmla="*/ 54 w 359"/>
                <a:gd name="T117" fmla="*/ 42 h 218"/>
                <a:gd name="T118" fmla="*/ 359 w 359"/>
                <a:gd name="T119" fmla="*/ 149 h 218"/>
                <a:gd name="T120" fmla="*/ 42 w 359"/>
                <a:gd name="T121" fmla="*/ 12 h 218"/>
                <a:gd name="T122" fmla="*/ 67 w 359"/>
                <a:gd name="T123" fmla="*/ 49 h 218"/>
                <a:gd name="T124" fmla="*/ 82 w 359"/>
                <a:gd name="T125" fmla="*/ 86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9" h="218">
                  <a:moveTo>
                    <a:pt x="71" y="100"/>
                  </a:moveTo>
                  <a:lnTo>
                    <a:pt x="71" y="98"/>
                  </a:lnTo>
                  <a:lnTo>
                    <a:pt x="71" y="98"/>
                  </a:lnTo>
                  <a:lnTo>
                    <a:pt x="71" y="97"/>
                  </a:lnTo>
                  <a:lnTo>
                    <a:pt x="71" y="97"/>
                  </a:lnTo>
                  <a:lnTo>
                    <a:pt x="71" y="93"/>
                  </a:lnTo>
                  <a:lnTo>
                    <a:pt x="71" y="91"/>
                  </a:lnTo>
                  <a:lnTo>
                    <a:pt x="71" y="95"/>
                  </a:lnTo>
                  <a:lnTo>
                    <a:pt x="69" y="98"/>
                  </a:lnTo>
                  <a:lnTo>
                    <a:pt x="71" y="98"/>
                  </a:lnTo>
                  <a:lnTo>
                    <a:pt x="71" y="98"/>
                  </a:lnTo>
                  <a:lnTo>
                    <a:pt x="71" y="100"/>
                  </a:lnTo>
                  <a:lnTo>
                    <a:pt x="72" y="101"/>
                  </a:lnTo>
                  <a:lnTo>
                    <a:pt x="72" y="101"/>
                  </a:lnTo>
                  <a:lnTo>
                    <a:pt x="72" y="101"/>
                  </a:lnTo>
                  <a:lnTo>
                    <a:pt x="71" y="100"/>
                  </a:lnTo>
                  <a:close/>
                  <a:moveTo>
                    <a:pt x="73" y="101"/>
                  </a:moveTo>
                  <a:lnTo>
                    <a:pt x="72" y="101"/>
                  </a:lnTo>
                  <a:lnTo>
                    <a:pt x="76" y="104"/>
                  </a:lnTo>
                  <a:lnTo>
                    <a:pt x="76" y="102"/>
                  </a:lnTo>
                  <a:lnTo>
                    <a:pt x="75" y="101"/>
                  </a:lnTo>
                  <a:lnTo>
                    <a:pt x="73" y="101"/>
                  </a:lnTo>
                  <a:close/>
                  <a:moveTo>
                    <a:pt x="135" y="135"/>
                  </a:moveTo>
                  <a:lnTo>
                    <a:pt x="133" y="135"/>
                  </a:lnTo>
                  <a:lnTo>
                    <a:pt x="133" y="135"/>
                  </a:lnTo>
                  <a:lnTo>
                    <a:pt x="133" y="136"/>
                  </a:lnTo>
                  <a:lnTo>
                    <a:pt x="133" y="136"/>
                  </a:lnTo>
                  <a:lnTo>
                    <a:pt x="135" y="136"/>
                  </a:lnTo>
                  <a:lnTo>
                    <a:pt x="135" y="136"/>
                  </a:lnTo>
                  <a:lnTo>
                    <a:pt x="135" y="135"/>
                  </a:lnTo>
                  <a:lnTo>
                    <a:pt x="135" y="135"/>
                  </a:lnTo>
                  <a:close/>
                  <a:moveTo>
                    <a:pt x="84" y="168"/>
                  </a:moveTo>
                  <a:lnTo>
                    <a:pt x="83" y="169"/>
                  </a:lnTo>
                  <a:lnTo>
                    <a:pt x="83" y="169"/>
                  </a:lnTo>
                  <a:lnTo>
                    <a:pt x="84" y="170"/>
                  </a:lnTo>
                  <a:lnTo>
                    <a:pt x="84" y="169"/>
                  </a:lnTo>
                  <a:lnTo>
                    <a:pt x="84" y="169"/>
                  </a:lnTo>
                  <a:lnTo>
                    <a:pt x="84" y="168"/>
                  </a:lnTo>
                  <a:close/>
                  <a:moveTo>
                    <a:pt x="35" y="55"/>
                  </a:moveTo>
                  <a:lnTo>
                    <a:pt x="35" y="55"/>
                  </a:lnTo>
                  <a:lnTo>
                    <a:pt x="35" y="56"/>
                  </a:lnTo>
                  <a:lnTo>
                    <a:pt x="34" y="57"/>
                  </a:lnTo>
                  <a:lnTo>
                    <a:pt x="37" y="59"/>
                  </a:lnTo>
                  <a:lnTo>
                    <a:pt x="37" y="59"/>
                  </a:lnTo>
                  <a:lnTo>
                    <a:pt x="37" y="57"/>
                  </a:lnTo>
                  <a:lnTo>
                    <a:pt x="37" y="55"/>
                  </a:lnTo>
                  <a:lnTo>
                    <a:pt x="35" y="55"/>
                  </a:lnTo>
                  <a:close/>
                  <a:moveTo>
                    <a:pt x="303" y="170"/>
                  </a:moveTo>
                  <a:lnTo>
                    <a:pt x="303" y="170"/>
                  </a:lnTo>
                  <a:lnTo>
                    <a:pt x="304" y="169"/>
                  </a:lnTo>
                  <a:lnTo>
                    <a:pt x="304" y="169"/>
                  </a:lnTo>
                  <a:lnTo>
                    <a:pt x="303" y="169"/>
                  </a:lnTo>
                  <a:lnTo>
                    <a:pt x="302" y="170"/>
                  </a:lnTo>
                  <a:lnTo>
                    <a:pt x="302" y="170"/>
                  </a:lnTo>
                  <a:lnTo>
                    <a:pt x="303" y="170"/>
                  </a:lnTo>
                  <a:close/>
                  <a:moveTo>
                    <a:pt x="1" y="45"/>
                  </a:moveTo>
                  <a:lnTo>
                    <a:pt x="1" y="45"/>
                  </a:lnTo>
                  <a:lnTo>
                    <a:pt x="1" y="45"/>
                  </a:lnTo>
                  <a:lnTo>
                    <a:pt x="0" y="45"/>
                  </a:lnTo>
                  <a:lnTo>
                    <a:pt x="0" y="45"/>
                  </a:lnTo>
                  <a:lnTo>
                    <a:pt x="0" y="45"/>
                  </a:lnTo>
                  <a:lnTo>
                    <a:pt x="1" y="48"/>
                  </a:lnTo>
                  <a:lnTo>
                    <a:pt x="1" y="48"/>
                  </a:lnTo>
                  <a:lnTo>
                    <a:pt x="1" y="46"/>
                  </a:lnTo>
                  <a:lnTo>
                    <a:pt x="1" y="45"/>
                  </a:lnTo>
                  <a:close/>
                  <a:moveTo>
                    <a:pt x="357" y="144"/>
                  </a:moveTo>
                  <a:lnTo>
                    <a:pt x="357" y="143"/>
                  </a:lnTo>
                  <a:lnTo>
                    <a:pt x="359" y="142"/>
                  </a:lnTo>
                  <a:lnTo>
                    <a:pt x="357" y="140"/>
                  </a:lnTo>
                  <a:lnTo>
                    <a:pt x="357" y="140"/>
                  </a:lnTo>
                  <a:lnTo>
                    <a:pt x="357" y="138"/>
                  </a:lnTo>
                  <a:lnTo>
                    <a:pt x="356" y="138"/>
                  </a:lnTo>
                  <a:lnTo>
                    <a:pt x="355" y="136"/>
                  </a:lnTo>
                  <a:lnTo>
                    <a:pt x="355" y="136"/>
                  </a:lnTo>
                  <a:lnTo>
                    <a:pt x="353" y="136"/>
                  </a:lnTo>
                  <a:lnTo>
                    <a:pt x="352" y="136"/>
                  </a:lnTo>
                  <a:lnTo>
                    <a:pt x="352" y="136"/>
                  </a:lnTo>
                  <a:lnTo>
                    <a:pt x="351" y="136"/>
                  </a:lnTo>
                  <a:lnTo>
                    <a:pt x="352" y="136"/>
                  </a:lnTo>
                  <a:lnTo>
                    <a:pt x="353" y="136"/>
                  </a:lnTo>
                  <a:lnTo>
                    <a:pt x="353" y="136"/>
                  </a:lnTo>
                  <a:lnTo>
                    <a:pt x="353" y="136"/>
                  </a:lnTo>
                  <a:lnTo>
                    <a:pt x="353" y="136"/>
                  </a:lnTo>
                  <a:lnTo>
                    <a:pt x="353" y="138"/>
                  </a:lnTo>
                  <a:lnTo>
                    <a:pt x="353" y="138"/>
                  </a:lnTo>
                  <a:lnTo>
                    <a:pt x="353" y="138"/>
                  </a:lnTo>
                  <a:lnTo>
                    <a:pt x="351" y="138"/>
                  </a:lnTo>
                  <a:lnTo>
                    <a:pt x="348" y="136"/>
                  </a:lnTo>
                  <a:lnTo>
                    <a:pt x="347" y="136"/>
                  </a:lnTo>
                  <a:lnTo>
                    <a:pt x="344" y="136"/>
                  </a:lnTo>
                  <a:lnTo>
                    <a:pt x="342" y="136"/>
                  </a:lnTo>
                  <a:lnTo>
                    <a:pt x="342" y="136"/>
                  </a:lnTo>
                  <a:lnTo>
                    <a:pt x="342" y="136"/>
                  </a:lnTo>
                  <a:lnTo>
                    <a:pt x="342" y="136"/>
                  </a:lnTo>
                  <a:lnTo>
                    <a:pt x="341" y="136"/>
                  </a:lnTo>
                  <a:lnTo>
                    <a:pt x="338" y="136"/>
                  </a:lnTo>
                  <a:lnTo>
                    <a:pt x="338" y="136"/>
                  </a:lnTo>
                  <a:lnTo>
                    <a:pt x="336" y="138"/>
                  </a:lnTo>
                  <a:lnTo>
                    <a:pt x="334" y="138"/>
                  </a:lnTo>
                  <a:lnTo>
                    <a:pt x="323" y="140"/>
                  </a:lnTo>
                  <a:lnTo>
                    <a:pt x="323" y="140"/>
                  </a:lnTo>
                  <a:lnTo>
                    <a:pt x="319" y="142"/>
                  </a:lnTo>
                  <a:lnTo>
                    <a:pt x="318" y="143"/>
                  </a:lnTo>
                  <a:lnTo>
                    <a:pt x="317" y="146"/>
                  </a:lnTo>
                  <a:lnTo>
                    <a:pt x="317" y="146"/>
                  </a:lnTo>
                  <a:lnTo>
                    <a:pt x="317" y="149"/>
                  </a:lnTo>
                  <a:lnTo>
                    <a:pt x="317" y="150"/>
                  </a:lnTo>
                  <a:lnTo>
                    <a:pt x="317" y="153"/>
                  </a:lnTo>
                  <a:lnTo>
                    <a:pt x="317" y="154"/>
                  </a:lnTo>
                  <a:lnTo>
                    <a:pt x="317" y="155"/>
                  </a:lnTo>
                  <a:lnTo>
                    <a:pt x="315" y="155"/>
                  </a:lnTo>
                  <a:lnTo>
                    <a:pt x="314" y="157"/>
                  </a:lnTo>
                  <a:lnTo>
                    <a:pt x="314" y="158"/>
                  </a:lnTo>
                  <a:lnTo>
                    <a:pt x="314" y="162"/>
                  </a:lnTo>
                  <a:lnTo>
                    <a:pt x="311" y="165"/>
                  </a:lnTo>
                  <a:lnTo>
                    <a:pt x="310" y="165"/>
                  </a:lnTo>
                  <a:lnTo>
                    <a:pt x="308" y="166"/>
                  </a:lnTo>
                  <a:lnTo>
                    <a:pt x="306" y="168"/>
                  </a:lnTo>
                  <a:lnTo>
                    <a:pt x="306" y="168"/>
                  </a:lnTo>
                  <a:lnTo>
                    <a:pt x="304" y="169"/>
                  </a:lnTo>
                  <a:lnTo>
                    <a:pt x="306" y="169"/>
                  </a:lnTo>
                  <a:lnTo>
                    <a:pt x="307" y="168"/>
                  </a:lnTo>
                  <a:lnTo>
                    <a:pt x="307" y="168"/>
                  </a:lnTo>
                  <a:lnTo>
                    <a:pt x="306" y="169"/>
                  </a:lnTo>
                  <a:lnTo>
                    <a:pt x="306" y="169"/>
                  </a:lnTo>
                  <a:lnTo>
                    <a:pt x="307" y="169"/>
                  </a:lnTo>
                  <a:lnTo>
                    <a:pt x="307" y="170"/>
                  </a:lnTo>
                  <a:lnTo>
                    <a:pt x="307" y="170"/>
                  </a:lnTo>
                  <a:lnTo>
                    <a:pt x="306" y="172"/>
                  </a:lnTo>
                  <a:lnTo>
                    <a:pt x="304" y="173"/>
                  </a:lnTo>
                  <a:lnTo>
                    <a:pt x="303" y="173"/>
                  </a:lnTo>
                  <a:lnTo>
                    <a:pt x="302" y="173"/>
                  </a:lnTo>
                  <a:lnTo>
                    <a:pt x="300" y="172"/>
                  </a:lnTo>
                  <a:lnTo>
                    <a:pt x="300" y="172"/>
                  </a:lnTo>
                  <a:lnTo>
                    <a:pt x="300" y="172"/>
                  </a:lnTo>
                  <a:lnTo>
                    <a:pt x="300" y="170"/>
                  </a:lnTo>
                  <a:lnTo>
                    <a:pt x="299" y="170"/>
                  </a:lnTo>
                  <a:lnTo>
                    <a:pt x="298" y="170"/>
                  </a:lnTo>
                  <a:lnTo>
                    <a:pt x="296" y="170"/>
                  </a:lnTo>
                  <a:lnTo>
                    <a:pt x="294" y="170"/>
                  </a:lnTo>
                  <a:lnTo>
                    <a:pt x="294" y="170"/>
                  </a:lnTo>
                  <a:lnTo>
                    <a:pt x="291" y="170"/>
                  </a:lnTo>
                  <a:lnTo>
                    <a:pt x="291" y="172"/>
                  </a:lnTo>
                  <a:lnTo>
                    <a:pt x="291" y="172"/>
                  </a:lnTo>
                  <a:lnTo>
                    <a:pt x="289" y="173"/>
                  </a:lnTo>
                  <a:lnTo>
                    <a:pt x="287" y="173"/>
                  </a:lnTo>
                  <a:lnTo>
                    <a:pt x="285" y="173"/>
                  </a:lnTo>
                  <a:lnTo>
                    <a:pt x="281" y="173"/>
                  </a:lnTo>
                  <a:lnTo>
                    <a:pt x="279" y="174"/>
                  </a:lnTo>
                  <a:lnTo>
                    <a:pt x="277" y="174"/>
                  </a:lnTo>
                  <a:lnTo>
                    <a:pt x="274" y="176"/>
                  </a:lnTo>
                  <a:lnTo>
                    <a:pt x="272" y="176"/>
                  </a:lnTo>
                  <a:lnTo>
                    <a:pt x="272" y="176"/>
                  </a:lnTo>
                  <a:lnTo>
                    <a:pt x="270" y="176"/>
                  </a:lnTo>
                  <a:lnTo>
                    <a:pt x="269" y="174"/>
                  </a:lnTo>
                  <a:lnTo>
                    <a:pt x="268" y="172"/>
                  </a:lnTo>
                  <a:lnTo>
                    <a:pt x="265" y="172"/>
                  </a:lnTo>
                  <a:lnTo>
                    <a:pt x="264" y="170"/>
                  </a:lnTo>
                  <a:lnTo>
                    <a:pt x="258" y="170"/>
                  </a:lnTo>
                  <a:lnTo>
                    <a:pt x="257" y="169"/>
                  </a:lnTo>
                  <a:lnTo>
                    <a:pt x="257" y="169"/>
                  </a:lnTo>
                  <a:lnTo>
                    <a:pt x="258" y="169"/>
                  </a:lnTo>
                  <a:lnTo>
                    <a:pt x="258" y="170"/>
                  </a:lnTo>
                  <a:lnTo>
                    <a:pt x="258" y="170"/>
                  </a:lnTo>
                  <a:lnTo>
                    <a:pt x="255" y="169"/>
                  </a:lnTo>
                  <a:lnTo>
                    <a:pt x="254" y="169"/>
                  </a:lnTo>
                  <a:lnTo>
                    <a:pt x="254" y="168"/>
                  </a:lnTo>
                  <a:lnTo>
                    <a:pt x="255" y="169"/>
                  </a:lnTo>
                  <a:lnTo>
                    <a:pt x="257" y="169"/>
                  </a:lnTo>
                  <a:lnTo>
                    <a:pt x="254" y="168"/>
                  </a:lnTo>
                  <a:lnTo>
                    <a:pt x="254" y="166"/>
                  </a:lnTo>
                  <a:lnTo>
                    <a:pt x="253" y="165"/>
                  </a:lnTo>
                  <a:lnTo>
                    <a:pt x="253" y="163"/>
                  </a:lnTo>
                  <a:lnTo>
                    <a:pt x="250" y="162"/>
                  </a:lnTo>
                  <a:lnTo>
                    <a:pt x="250" y="161"/>
                  </a:lnTo>
                  <a:lnTo>
                    <a:pt x="250" y="159"/>
                  </a:lnTo>
                  <a:lnTo>
                    <a:pt x="249" y="157"/>
                  </a:lnTo>
                  <a:lnTo>
                    <a:pt x="246" y="153"/>
                  </a:lnTo>
                  <a:lnTo>
                    <a:pt x="241" y="147"/>
                  </a:lnTo>
                  <a:lnTo>
                    <a:pt x="241" y="146"/>
                  </a:lnTo>
                  <a:lnTo>
                    <a:pt x="241" y="146"/>
                  </a:lnTo>
                  <a:lnTo>
                    <a:pt x="238" y="142"/>
                  </a:lnTo>
                  <a:lnTo>
                    <a:pt x="236" y="138"/>
                  </a:lnTo>
                  <a:lnTo>
                    <a:pt x="236" y="138"/>
                  </a:lnTo>
                  <a:lnTo>
                    <a:pt x="236" y="138"/>
                  </a:lnTo>
                  <a:lnTo>
                    <a:pt x="236" y="136"/>
                  </a:lnTo>
                  <a:lnTo>
                    <a:pt x="235" y="136"/>
                  </a:lnTo>
                  <a:lnTo>
                    <a:pt x="235" y="136"/>
                  </a:lnTo>
                  <a:lnTo>
                    <a:pt x="234" y="131"/>
                  </a:lnTo>
                  <a:lnTo>
                    <a:pt x="235" y="134"/>
                  </a:lnTo>
                  <a:lnTo>
                    <a:pt x="238" y="136"/>
                  </a:lnTo>
                  <a:lnTo>
                    <a:pt x="238" y="136"/>
                  </a:lnTo>
                  <a:lnTo>
                    <a:pt x="238" y="136"/>
                  </a:lnTo>
                  <a:lnTo>
                    <a:pt x="238" y="138"/>
                  </a:lnTo>
                  <a:lnTo>
                    <a:pt x="238" y="139"/>
                  </a:lnTo>
                  <a:lnTo>
                    <a:pt x="238" y="140"/>
                  </a:lnTo>
                  <a:lnTo>
                    <a:pt x="238" y="139"/>
                  </a:lnTo>
                  <a:lnTo>
                    <a:pt x="239" y="138"/>
                  </a:lnTo>
                  <a:lnTo>
                    <a:pt x="239" y="136"/>
                  </a:lnTo>
                  <a:lnTo>
                    <a:pt x="238" y="136"/>
                  </a:lnTo>
                  <a:lnTo>
                    <a:pt x="236" y="135"/>
                  </a:lnTo>
                  <a:lnTo>
                    <a:pt x="236" y="134"/>
                  </a:lnTo>
                  <a:lnTo>
                    <a:pt x="234" y="129"/>
                  </a:lnTo>
                  <a:lnTo>
                    <a:pt x="234" y="128"/>
                  </a:lnTo>
                  <a:lnTo>
                    <a:pt x="232" y="125"/>
                  </a:lnTo>
                  <a:lnTo>
                    <a:pt x="232" y="124"/>
                  </a:lnTo>
                  <a:lnTo>
                    <a:pt x="232" y="124"/>
                  </a:lnTo>
                  <a:lnTo>
                    <a:pt x="234" y="121"/>
                  </a:lnTo>
                  <a:lnTo>
                    <a:pt x="234" y="120"/>
                  </a:lnTo>
                  <a:lnTo>
                    <a:pt x="234" y="120"/>
                  </a:lnTo>
                  <a:lnTo>
                    <a:pt x="234" y="116"/>
                  </a:lnTo>
                  <a:lnTo>
                    <a:pt x="234" y="110"/>
                  </a:lnTo>
                  <a:lnTo>
                    <a:pt x="234" y="110"/>
                  </a:lnTo>
                  <a:lnTo>
                    <a:pt x="234" y="110"/>
                  </a:lnTo>
                  <a:lnTo>
                    <a:pt x="234" y="108"/>
                  </a:lnTo>
                  <a:lnTo>
                    <a:pt x="235" y="102"/>
                  </a:lnTo>
                  <a:lnTo>
                    <a:pt x="236" y="95"/>
                  </a:lnTo>
                  <a:lnTo>
                    <a:pt x="238" y="93"/>
                  </a:lnTo>
                  <a:lnTo>
                    <a:pt x="241" y="89"/>
                  </a:lnTo>
                  <a:lnTo>
                    <a:pt x="241" y="86"/>
                  </a:lnTo>
                  <a:lnTo>
                    <a:pt x="241" y="83"/>
                  </a:lnTo>
                  <a:lnTo>
                    <a:pt x="239" y="85"/>
                  </a:lnTo>
                  <a:lnTo>
                    <a:pt x="239" y="85"/>
                  </a:lnTo>
                  <a:lnTo>
                    <a:pt x="238" y="85"/>
                  </a:lnTo>
                  <a:lnTo>
                    <a:pt x="238" y="85"/>
                  </a:lnTo>
                  <a:lnTo>
                    <a:pt x="238" y="85"/>
                  </a:lnTo>
                  <a:lnTo>
                    <a:pt x="238" y="85"/>
                  </a:lnTo>
                  <a:lnTo>
                    <a:pt x="235" y="83"/>
                  </a:lnTo>
                  <a:lnTo>
                    <a:pt x="234" y="83"/>
                  </a:lnTo>
                  <a:lnTo>
                    <a:pt x="230" y="83"/>
                  </a:lnTo>
                  <a:lnTo>
                    <a:pt x="228" y="82"/>
                  </a:lnTo>
                  <a:lnTo>
                    <a:pt x="227" y="80"/>
                  </a:lnTo>
                  <a:lnTo>
                    <a:pt x="226" y="80"/>
                  </a:lnTo>
                  <a:lnTo>
                    <a:pt x="224" y="80"/>
                  </a:lnTo>
                  <a:lnTo>
                    <a:pt x="223" y="80"/>
                  </a:lnTo>
                  <a:lnTo>
                    <a:pt x="223" y="79"/>
                  </a:lnTo>
                  <a:lnTo>
                    <a:pt x="221" y="79"/>
                  </a:lnTo>
                  <a:lnTo>
                    <a:pt x="220" y="79"/>
                  </a:lnTo>
                  <a:lnTo>
                    <a:pt x="219" y="78"/>
                  </a:lnTo>
                  <a:lnTo>
                    <a:pt x="217" y="76"/>
                  </a:lnTo>
                  <a:lnTo>
                    <a:pt x="217" y="76"/>
                  </a:lnTo>
                  <a:lnTo>
                    <a:pt x="217" y="74"/>
                  </a:lnTo>
                  <a:lnTo>
                    <a:pt x="216" y="72"/>
                  </a:lnTo>
                  <a:lnTo>
                    <a:pt x="215" y="71"/>
                  </a:lnTo>
                  <a:lnTo>
                    <a:pt x="215" y="71"/>
                  </a:lnTo>
                  <a:lnTo>
                    <a:pt x="215" y="71"/>
                  </a:lnTo>
                  <a:lnTo>
                    <a:pt x="215" y="70"/>
                  </a:lnTo>
                  <a:lnTo>
                    <a:pt x="215" y="70"/>
                  </a:lnTo>
                  <a:lnTo>
                    <a:pt x="215" y="68"/>
                  </a:lnTo>
                  <a:lnTo>
                    <a:pt x="215" y="68"/>
                  </a:lnTo>
                  <a:lnTo>
                    <a:pt x="213" y="67"/>
                  </a:lnTo>
                  <a:lnTo>
                    <a:pt x="215" y="67"/>
                  </a:lnTo>
                  <a:lnTo>
                    <a:pt x="215" y="66"/>
                  </a:lnTo>
                  <a:lnTo>
                    <a:pt x="215" y="64"/>
                  </a:lnTo>
                  <a:lnTo>
                    <a:pt x="213" y="64"/>
                  </a:lnTo>
                  <a:lnTo>
                    <a:pt x="211" y="63"/>
                  </a:lnTo>
                  <a:lnTo>
                    <a:pt x="209" y="60"/>
                  </a:lnTo>
                  <a:lnTo>
                    <a:pt x="208" y="59"/>
                  </a:lnTo>
                  <a:lnTo>
                    <a:pt x="207" y="57"/>
                  </a:lnTo>
                  <a:lnTo>
                    <a:pt x="207" y="56"/>
                  </a:lnTo>
                  <a:lnTo>
                    <a:pt x="205" y="55"/>
                  </a:lnTo>
                  <a:lnTo>
                    <a:pt x="205" y="53"/>
                  </a:lnTo>
                  <a:lnTo>
                    <a:pt x="204" y="53"/>
                  </a:lnTo>
                  <a:lnTo>
                    <a:pt x="205" y="53"/>
                  </a:lnTo>
                  <a:lnTo>
                    <a:pt x="204" y="52"/>
                  </a:lnTo>
                  <a:lnTo>
                    <a:pt x="202" y="49"/>
                  </a:lnTo>
                  <a:lnTo>
                    <a:pt x="201" y="48"/>
                  </a:lnTo>
                  <a:lnTo>
                    <a:pt x="201" y="46"/>
                  </a:lnTo>
                  <a:lnTo>
                    <a:pt x="200" y="45"/>
                  </a:lnTo>
                  <a:lnTo>
                    <a:pt x="198" y="42"/>
                  </a:lnTo>
                  <a:lnTo>
                    <a:pt x="197" y="42"/>
                  </a:lnTo>
                  <a:lnTo>
                    <a:pt x="197" y="41"/>
                  </a:lnTo>
                  <a:lnTo>
                    <a:pt x="197" y="41"/>
                  </a:lnTo>
                  <a:lnTo>
                    <a:pt x="194" y="40"/>
                  </a:lnTo>
                  <a:lnTo>
                    <a:pt x="193" y="38"/>
                  </a:lnTo>
                  <a:lnTo>
                    <a:pt x="192" y="37"/>
                  </a:lnTo>
                  <a:lnTo>
                    <a:pt x="192" y="37"/>
                  </a:lnTo>
                  <a:lnTo>
                    <a:pt x="192" y="37"/>
                  </a:lnTo>
                  <a:lnTo>
                    <a:pt x="192" y="37"/>
                  </a:lnTo>
                  <a:lnTo>
                    <a:pt x="190" y="37"/>
                  </a:lnTo>
                  <a:lnTo>
                    <a:pt x="190" y="37"/>
                  </a:lnTo>
                  <a:lnTo>
                    <a:pt x="189" y="37"/>
                  </a:lnTo>
                  <a:lnTo>
                    <a:pt x="186" y="37"/>
                  </a:lnTo>
                  <a:lnTo>
                    <a:pt x="183" y="37"/>
                  </a:lnTo>
                  <a:lnTo>
                    <a:pt x="182" y="36"/>
                  </a:lnTo>
                  <a:lnTo>
                    <a:pt x="182" y="36"/>
                  </a:lnTo>
                  <a:lnTo>
                    <a:pt x="182" y="37"/>
                  </a:lnTo>
                  <a:lnTo>
                    <a:pt x="181" y="37"/>
                  </a:lnTo>
                  <a:lnTo>
                    <a:pt x="179" y="37"/>
                  </a:lnTo>
                  <a:lnTo>
                    <a:pt x="178" y="38"/>
                  </a:lnTo>
                  <a:lnTo>
                    <a:pt x="177" y="41"/>
                  </a:lnTo>
                  <a:lnTo>
                    <a:pt x="175" y="42"/>
                  </a:lnTo>
                  <a:lnTo>
                    <a:pt x="177" y="44"/>
                  </a:lnTo>
                  <a:lnTo>
                    <a:pt x="175" y="44"/>
                  </a:lnTo>
                  <a:lnTo>
                    <a:pt x="175" y="45"/>
                  </a:lnTo>
                  <a:lnTo>
                    <a:pt x="174" y="45"/>
                  </a:lnTo>
                  <a:lnTo>
                    <a:pt x="174" y="46"/>
                  </a:lnTo>
                  <a:lnTo>
                    <a:pt x="173" y="46"/>
                  </a:lnTo>
                  <a:lnTo>
                    <a:pt x="171" y="46"/>
                  </a:lnTo>
                  <a:lnTo>
                    <a:pt x="170" y="46"/>
                  </a:lnTo>
                  <a:lnTo>
                    <a:pt x="167" y="44"/>
                  </a:lnTo>
                  <a:lnTo>
                    <a:pt x="164" y="44"/>
                  </a:lnTo>
                  <a:lnTo>
                    <a:pt x="163" y="42"/>
                  </a:lnTo>
                  <a:lnTo>
                    <a:pt x="162" y="42"/>
                  </a:lnTo>
                  <a:lnTo>
                    <a:pt x="160" y="41"/>
                  </a:lnTo>
                  <a:lnTo>
                    <a:pt x="159" y="40"/>
                  </a:lnTo>
                  <a:lnTo>
                    <a:pt x="159" y="40"/>
                  </a:lnTo>
                  <a:lnTo>
                    <a:pt x="158" y="38"/>
                  </a:lnTo>
                  <a:lnTo>
                    <a:pt x="156" y="37"/>
                  </a:lnTo>
                  <a:lnTo>
                    <a:pt x="155" y="34"/>
                  </a:lnTo>
                  <a:lnTo>
                    <a:pt x="155" y="33"/>
                  </a:lnTo>
                  <a:lnTo>
                    <a:pt x="154" y="29"/>
                  </a:lnTo>
                  <a:lnTo>
                    <a:pt x="152" y="27"/>
                  </a:lnTo>
                  <a:lnTo>
                    <a:pt x="152" y="26"/>
                  </a:lnTo>
                  <a:lnTo>
                    <a:pt x="151" y="26"/>
                  </a:lnTo>
                  <a:lnTo>
                    <a:pt x="148" y="25"/>
                  </a:lnTo>
                  <a:lnTo>
                    <a:pt x="145" y="22"/>
                  </a:lnTo>
                  <a:lnTo>
                    <a:pt x="143" y="19"/>
                  </a:lnTo>
                  <a:lnTo>
                    <a:pt x="140" y="17"/>
                  </a:lnTo>
                  <a:lnTo>
                    <a:pt x="139" y="17"/>
                  </a:lnTo>
                  <a:lnTo>
                    <a:pt x="137" y="15"/>
                  </a:lnTo>
                  <a:lnTo>
                    <a:pt x="136" y="14"/>
                  </a:lnTo>
                  <a:lnTo>
                    <a:pt x="136" y="12"/>
                  </a:lnTo>
                  <a:lnTo>
                    <a:pt x="136" y="12"/>
                  </a:lnTo>
                  <a:lnTo>
                    <a:pt x="136" y="12"/>
                  </a:lnTo>
                  <a:lnTo>
                    <a:pt x="133" y="12"/>
                  </a:lnTo>
                  <a:lnTo>
                    <a:pt x="130" y="12"/>
                  </a:lnTo>
                  <a:lnTo>
                    <a:pt x="128" y="12"/>
                  </a:lnTo>
                  <a:lnTo>
                    <a:pt x="125" y="12"/>
                  </a:lnTo>
                  <a:lnTo>
                    <a:pt x="122" y="12"/>
                  </a:lnTo>
                  <a:lnTo>
                    <a:pt x="121" y="12"/>
                  </a:lnTo>
                  <a:lnTo>
                    <a:pt x="118" y="12"/>
                  </a:lnTo>
                  <a:lnTo>
                    <a:pt x="115" y="12"/>
                  </a:lnTo>
                  <a:lnTo>
                    <a:pt x="115" y="14"/>
                  </a:lnTo>
                  <a:lnTo>
                    <a:pt x="115" y="15"/>
                  </a:lnTo>
                  <a:lnTo>
                    <a:pt x="115" y="17"/>
                  </a:lnTo>
                  <a:lnTo>
                    <a:pt x="115" y="18"/>
                  </a:lnTo>
                  <a:lnTo>
                    <a:pt x="111" y="18"/>
                  </a:lnTo>
                  <a:lnTo>
                    <a:pt x="107" y="18"/>
                  </a:lnTo>
                  <a:lnTo>
                    <a:pt x="103" y="18"/>
                  </a:lnTo>
                  <a:lnTo>
                    <a:pt x="99" y="18"/>
                  </a:lnTo>
                  <a:lnTo>
                    <a:pt x="95" y="18"/>
                  </a:lnTo>
                  <a:lnTo>
                    <a:pt x="91" y="18"/>
                  </a:lnTo>
                  <a:lnTo>
                    <a:pt x="87" y="18"/>
                  </a:lnTo>
                  <a:lnTo>
                    <a:pt x="83" y="18"/>
                  </a:lnTo>
                  <a:lnTo>
                    <a:pt x="77" y="17"/>
                  </a:lnTo>
                  <a:lnTo>
                    <a:pt x="72" y="14"/>
                  </a:lnTo>
                  <a:lnTo>
                    <a:pt x="68" y="12"/>
                  </a:lnTo>
                  <a:lnTo>
                    <a:pt x="62" y="11"/>
                  </a:lnTo>
                  <a:lnTo>
                    <a:pt x="57" y="8"/>
                  </a:lnTo>
                  <a:lnTo>
                    <a:pt x="52" y="7"/>
                  </a:lnTo>
                  <a:lnTo>
                    <a:pt x="46" y="6"/>
                  </a:lnTo>
                  <a:lnTo>
                    <a:pt x="41" y="3"/>
                  </a:lnTo>
                  <a:lnTo>
                    <a:pt x="41" y="3"/>
                  </a:lnTo>
                  <a:lnTo>
                    <a:pt x="42" y="0"/>
                  </a:lnTo>
                  <a:lnTo>
                    <a:pt x="41" y="0"/>
                  </a:lnTo>
                  <a:lnTo>
                    <a:pt x="37" y="2"/>
                  </a:lnTo>
                  <a:lnTo>
                    <a:pt x="34" y="2"/>
                  </a:lnTo>
                  <a:lnTo>
                    <a:pt x="31" y="2"/>
                  </a:lnTo>
                  <a:lnTo>
                    <a:pt x="27" y="2"/>
                  </a:lnTo>
                  <a:lnTo>
                    <a:pt x="24" y="2"/>
                  </a:lnTo>
                  <a:lnTo>
                    <a:pt x="20" y="3"/>
                  </a:lnTo>
                  <a:lnTo>
                    <a:pt x="18" y="3"/>
                  </a:lnTo>
                  <a:lnTo>
                    <a:pt x="15" y="3"/>
                  </a:lnTo>
                  <a:lnTo>
                    <a:pt x="15" y="6"/>
                  </a:lnTo>
                  <a:lnTo>
                    <a:pt x="15" y="6"/>
                  </a:lnTo>
                  <a:lnTo>
                    <a:pt x="16" y="7"/>
                  </a:lnTo>
                  <a:lnTo>
                    <a:pt x="18" y="10"/>
                  </a:lnTo>
                  <a:lnTo>
                    <a:pt x="20" y="11"/>
                  </a:lnTo>
                  <a:lnTo>
                    <a:pt x="20" y="12"/>
                  </a:lnTo>
                  <a:lnTo>
                    <a:pt x="20" y="12"/>
                  </a:lnTo>
                  <a:lnTo>
                    <a:pt x="19" y="12"/>
                  </a:lnTo>
                  <a:lnTo>
                    <a:pt x="19" y="12"/>
                  </a:lnTo>
                  <a:lnTo>
                    <a:pt x="19" y="14"/>
                  </a:lnTo>
                  <a:lnTo>
                    <a:pt x="20" y="15"/>
                  </a:lnTo>
                  <a:lnTo>
                    <a:pt x="20" y="17"/>
                  </a:lnTo>
                  <a:lnTo>
                    <a:pt x="22" y="18"/>
                  </a:lnTo>
                  <a:lnTo>
                    <a:pt x="23" y="19"/>
                  </a:lnTo>
                  <a:lnTo>
                    <a:pt x="23" y="21"/>
                  </a:lnTo>
                  <a:lnTo>
                    <a:pt x="23" y="22"/>
                  </a:lnTo>
                  <a:lnTo>
                    <a:pt x="24" y="22"/>
                  </a:lnTo>
                  <a:lnTo>
                    <a:pt x="27" y="25"/>
                  </a:lnTo>
                  <a:lnTo>
                    <a:pt x="27" y="26"/>
                  </a:lnTo>
                  <a:lnTo>
                    <a:pt x="27" y="27"/>
                  </a:lnTo>
                  <a:lnTo>
                    <a:pt x="27" y="29"/>
                  </a:lnTo>
                  <a:lnTo>
                    <a:pt x="29" y="30"/>
                  </a:lnTo>
                  <a:lnTo>
                    <a:pt x="30" y="30"/>
                  </a:lnTo>
                  <a:lnTo>
                    <a:pt x="30" y="33"/>
                  </a:lnTo>
                  <a:lnTo>
                    <a:pt x="30" y="36"/>
                  </a:lnTo>
                  <a:lnTo>
                    <a:pt x="30" y="36"/>
                  </a:lnTo>
                  <a:lnTo>
                    <a:pt x="31" y="37"/>
                  </a:lnTo>
                  <a:lnTo>
                    <a:pt x="33" y="38"/>
                  </a:lnTo>
                  <a:lnTo>
                    <a:pt x="35" y="40"/>
                  </a:lnTo>
                  <a:lnTo>
                    <a:pt x="37" y="41"/>
                  </a:lnTo>
                  <a:lnTo>
                    <a:pt x="38" y="42"/>
                  </a:lnTo>
                  <a:lnTo>
                    <a:pt x="39" y="42"/>
                  </a:lnTo>
                  <a:lnTo>
                    <a:pt x="39" y="44"/>
                  </a:lnTo>
                  <a:lnTo>
                    <a:pt x="42" y="45"/>
                  </a:lnTo>
                  <a:lnTo>
                    <a:pt x="46" y="51"/>
                  </a:lnTo>
                  <a:lnTo>
                    <a:pt x="49" y="52"/>
                  </a:lnTo>
                  <a:lnTo>
                    <a:pt x="49" y="53"/>
                  </a:lnTo>
                  <a:lnTo>
                    <a:pt x="49" y="56"/>
                  </a:lnTo>
                  <a:lnTo>
                    <a:pt x="48" y="59"/>
                  </a:lnTo>
                  <a:lnTo>
                    <a:pt x="48" y="60"/>
                  </a:lnTo>
                  <a:lnTo>
                    <a:pt x="48" y="60"/>
                  </a:lnTo>
                  <a:lnTo>
                    <a:pt x="48" y="60"/>
                  </a:lnTo>
                  <a:lnTo>
                    <a:pt x="48" y="60"/>
                  </a:lnTo>
                  <a:lnTo>
                    <a:pt x="48" y="61"/>
                  </a:lnTo>
                  <a:lnTo>
                    <a:pt x="49" y="63"/>
                  </a:lnTo>
                  <a:lnTo>
                    <a:pt x="49" y="63"/>
                  </a:lnTo>
                  <a:lnTo>
                    <a:pt x="49" y="63"/>
                  </a:lnTo>
                  <a:lnTo>
                    <a:pt x="48" y="63"/>
                  </a:lnTo>
                  <a:lnTo>
                    <a:pt x="46" y="61"/>
                  </a:lnTo>
                  <a:lnTo>
                    <a:pt x="46" y="61"/>
                  </a:lnTo>
                  <a:lnTo>
                    <a:pt x="46" y="60"/>
                  </a:lnTo>
                  <a:lnTo>
                    <a:pt x="46" y="61"/>
                  </a:lnTo>
                  <a:lnTo>
                    <a:pt x="45" y="61"/>
                  </a:lnTo>
                  <a:lnTo>
                    <a:pt x="43" y="61"/>
                  </a:lnTo>
                  <a:lnTo>
                    <a:pt x="41" y="61"/>
                  </a:lnTo>
                  <a:lnTo>
                    <a:pt x="38" y="61"/>
                  </a:lnTo>
                  <a:lnTo>
                    <a:pt x="38" y="61"/>
                  </a:lnTo>
                  <a:lnTo>
                    <a:pt x="38" y="63"/>
                  </a:lnTo>
                  <a:lnTo>
                    <a:pt x="41" y="63"/>
                  </a:lnTo>
                  <a:lnTo>
                    <a:pt x="42" y="64"/>
                  </a:lnTo>
                  <a:lnTo>
                    <a:pt x="43" y="66"/>
                  </a:lnTo>
                  <a:lnTo>
                    <a:pt x="45" y="67"/>
                  </a:lnTo>
                  <a:lnTo>
                    <a:pt x="45" y="68"/>
                  </a:lnTo>
                  <a:lnTo>
                    <a:pt x="45" y="68"/>
                  </a:lnTo>
                  <a:lnTo>
                    <a:pt x="46" y="70"/>
                  </a:lnTo>
                  <a:lnTo>
                    <a:pt x="48" y="70"/>
                  </a:lnTo>
                  <a:lnTo>
                    <a:pt x="49" y="70"/>
                  </a:lnTo>
                  <a:lnTo>
                    <a:pt x="50" y="71"/>
                  </a:lnTo>
                  <a:lnTo>
                    <a:pt x="50" y="71"/>
                  </a:lnTo>
                  <a:lnTo>
                    <a:pt x="52" y="71"/>
                  </a:lnTo>
                  <a:lnTo>
                    <a:pt x="53" y="72"/>
                  </a:lnTo>
                  <a:lnTo>
                    <a:pt x="53" y="74"/>
                  </a:lnTo>
                  <a:lnTo>
                    <a:pt x="54" y="75"/>
                  </a:lnTo>
                  <a:lnTo>
                    <a:pt x="57" y="74"/>
                  </a:lnTo>
                  <a:lnTo>
                    <a:pt x="58" y="74"/>
                  </a:lnTo>
                  <a:lnTo>
                    <a:pt x="58" y="72"/>
                  </a:lnTo>
                  <a:lnTo>
                    <a:pt x="60" y="72"/>
                  </a:lnTo>
                  <a:lnTo>
                    <a:pt x="60" y="74"/>
                  </a:lnTo>
                  <a:lnTo>
                    <a:pt x="60" y="75"/>
                  </a:lnTo>
                  <a:lnTo>
                    <a:pt x="61" y="76"/>
                  </a:lnTo>
                  <a:lnTo>
                    <a:pt x="65" y="79"/>
                  </a:lnTo>
                  <a:lnTo>
                    <a:pt x="67" y="80"/>
                  </a:lnTo>
                  <a:lnTo>
                    <a:pt x="68" y="80"/>
                  </a:lnTo>
                  <a:lnTo>
                    <a:pt x="71" y="85"/>
                  </a:lnTo>
                  <a:lnTo>
                    <a:pt x="71" y="86"/>
                  </a:lnTo>
                  <a:lnTo>
                    <a:pt x="71" y="87"/>
                  </a:lnTo>
                  <a:lnTo>
                    <a:pt x="72" y="89"/>
                  </a:lnTo>
                  <a:lnTo>
                    <a:pt x="72" y="89"/>
                  </a:lnTo>
                  <a:lnTo>
                    <a:pt x="72" y="90"/>
                  </a:lnTo>
                  <a:lnTo>
                    <a:pt x="72" y="91"/>
                  </a:lnTo>
                  <a:lnTo>
                    <a:pt x="71" y="95"/>
                  </a:lnTo>
                  <a:lnTo>
                    <a:pt x="71" y="97"/>
                  </a:lnTo>
                  <a:lnTo>
                    <a:pt x="72" y="97"/>
                  </a:lnTo>
                  <a:lnTo>
                    <a:pt x="75" y="100"/>
                  </a:lnTo>
                  <a:lnTo>
                    <a:pt x="75" y="100"/>
                  </a:lnTo>
                  <a:lnTo>
                    <a:pt x="75" y="101"/>
                  </a:lnTo>
                  <a:lnTo>
                    <a:pt x="75" y="101"/>
                  </a:lnTo>
                  <a:lnTo>
                    <a:pt x="75" y="101"/>
                  </a:lnTo>
                  <a:lnTo>
                    <a:pt x="76" y="101"/>
                  </a:lnTo>
                  <a:lnTo>
                    <a:pt x="77" y="102"/>
                  </a:lnTo>
                  <a:lnTo>
                    <a:pt x="79" y="104"/>
                  </a:lnTo>
                  <a:lnTo>
                    <a:pt x="83" y="106"/>
                  </a:lnTo>
                  <a:lnTo>
                    <a:pt x="86" y="108"/>
                  </a:lnTo>
                  <a:lnTo>
                    <a:pt x="87" y="109"/>
                  </a:lnTo>
                  <a:lnTo>
                    <a:pt x="88" y="110"/>
                  </a:lnTo>
                  <a:lnTo>
                    <a:pt x="91" y="112"/>
                  </a:lnTo>
                  <a:lnTo>
                    <a:pt x="92" y="113"/>
                  </a:lnTo>
                  <a:lnTo>
                    <a:pt x="92" y="115"/>
                  </a:lnTo>
                  <a:lnTo>
                    <a:pt x="94" y="116"/>
                  </a:lnTo>
                  <a:lnTo>
                    <a:pt x="94" y="119"/>
                  </a:lnTo>
                  <a:lnTo>
                    <a:pt x="95" y="120"/>
                  </a:lnTo>
                  <a:lnTo>
                    <a:pt x="96" y="120"/>
                  </a:lnTo>
                  <a:lnTo>
                    <a:pt x="98" y="120"/>
                  </a:lnTo>
                  <a:lnTo>
                    <a:pt x="98" y="120"/>
                  </a:lnTo>
                  <a:lnTo>
                    <a:pt x="99" y="119"/>
                  </a:lnTo>
                  <a:lnTo>
                    <a:pt x="101" y="117"/>
                  </a:lnTo>
                  <a:lnTo>
                    <a:pt x="102" y="117"/>
                  </a:lnTo>
                  <a:lnTo>
                    <a:pt x="102" y="115"/>
                  </a:lnTo>
                  <a:lnTo>
                    <a:pt x="102" y="113"/>
                  </a:lnTo>
                  <a:lnTo>
                    <a:pt x="101" y="112"/>
                  </a:lnTo>
                  <a:lnTo>
                    <a:pt x="99" y="112"/>
                  </a:lnTo>
                  <a:lnTo>
                    <a:pt x="98" y="109"/>
                  </a:lnTo>
                  <a:lnTo>
                    <a:pt x="98" y="109"/>
                  </a:lnTo>
                  <a:lnTo>
                    <a:pt x="98" y="108"/>
                  </a:lnTo>
                  <a:lnTo>
                    <a:pt x="96" y="106"/>
                  </a:lnTo>
                  <a:lnTo>
                    <a:pt x="95" y="106"/>
                  </a:lnTo>
                  <a:lnTo>
                    <a:pt x="95" y="105"/>
                  </a:lnTo>
                  <a:lnTo>
                    <a:pt x="92" y="104"/>
                  </a:lnTo>
                  <a:lnTo>
                    <a:pt x="92" y="104"/>
                  </a:lnTo>
                  <a:lnTo>
                    <a:pt x="91" y="104"/>
                  </a:lnTo>
                  <a:lnTo>
                    <a:pt x="91" y="104"/>
                  </a:lnTo>
                  <a:lnTo>
                    <a:pt x="92" y="105"/>
                  </a:lnTo>
                  <a:lnTo>
                    <a:pt x="91" y="106"/>
                  </a:lnTo>
                  <a:lnTo>
                    <a:pt x="91" y="106"/>
                  </a:lnTo>
                  <a:lnTo>
                    <a:pt x="91" y="106"/>
                  </a:lnTo>
                  <a:lnTo>
                    <a:pt x="91" y="105"/>
                  </a:lnTo>
                  <a:lnTo>
                    <a:pt x="91" y="105"/>
                  </a:lnTo>
                  <a:lnTo>
                    <a:pt x="88" y="105"/>
                  </a:lnTo>
                  <a:lnTo>
                    <a:pt x="88" y="104"/>
                  </a:lnTo>
                  <a:lnTo>
                    <a:pt x="87" y="101"/>
                  </a:lnTo>
                  <a:lnTo>
                    <a:pt x="87" y="100"/>
                  </a:lnTo>
                  <a:lnTo>
                    <a:pt x="87" y="98"/>
                  </a:lnTo>
                  <a:lnTo>
                    <a:pt x="87" y="97"/>
                  </a:lnTo>
                  <a:lnTo>
                    <a:pt x="87" y="95"/>
                  </a:lnTo>
                  <a:lnTo>
                    <a:pt x="86" y="94"/>
                  </a:lnTo>
                  <a:lnTo>
                    <a:pt x="84" y="90"/>
                  </a:lnTo>
                  <a:lnTo>
                    <a:pt x="83" y="89"/>
                  </a:lnTo>
                  <a:lnTo>
                    <a:pt x="82" y="89"/>
                  </a:lnTo>
                  <a:lnTo>
                    <a:pt x="80" y="86"/>
                  </a:lnTo>
                  <a:lnTo>
                    <a:pt x="80" y="85"/>
                  </a:lnTo>
                  <a:lnTo>
                    <a:pt x="80" y="82"/>
                  </a:lnTo>
                  <a:lnTo>
                    <a:pt x="79" y="80"/>
                  </a:lnTo>
                  <a:lnTo>
                    <a:pt x="79" y="79"/>
                  </a:lnTo>
                  <a:lnTo>
                    <a:pt x="79" y="78"/>
                  </a:lnTo>
                  <a:lnTo>
                    <a:pt x="79" y="78"/>
                  </a:lnTo>
                  <a:lnTo>
                    <a:pt x="77" y="76"/>
                  </a:lnTo>
                  <a:lnTo>
                    <a:pt x="77" y="75"/>
                  </a:lnTo>
                  <a:lnTo>
                    <a:pt x="75" y="72"/>
                  </a:lnTo>
                  <a:lnTo>
                    <a:pt x="75" y="72"/>
                  </a:lnTo>
                  <a:lnTo>
                    <a:pt x="75" y="74"/>
                  </a:lnTo>
                  <a:lnTo>
                    <a:pt x="75" y="75"/>
                  </a:lnTo>
                  <a:lnTo>
                    <a:pt x="76" y="76"/>
                  </a:lnTo>
                  <a:lnTo>
                    <a:pt x="76" y="76"/>
                  </a:lnTo>
                  <a:lnTo>
                    <a:pt x="75" y="76"/>
                  </a:lnTo>
                  <a:lnTo>
                    <a:pt x="75" y="75"/>
                  </a:lnTo>
                  <a:lnTo>
                    <a:pt x="73" y="74"/>
                  </a:lnTo>
                  <a:lnTo>
                    <a:pt x="72" y="71"/>
                  </a:lnTo>
                  <a:lnTo>
                    <a:pt x="72" y="71"/>
                  </a:lnTo>
                  <a:lnTo>
                    <a:pt x="72" y="70"/>
                  </a:lnTo>
                  <a:lnTo>
                    <a:pt x="72" y="70"/>
                  </a:lnTo>
                  <a:lnTo>
                    <a:pt x="71" y="70"/>
                  </a:lnTo>
                  <a:lnTo>
                    <a:pt x="69" y="67"/>
                  </a:lnTo>
                  <a:lnTo>
                    <a:pt x="69" y="66"/>
                  </a:lnTo>
                  <a:lnTo>
                    <a:pt x="67" y="63"/>
                  </a:lnTo>
                  <a:lnTo>
                    <a:pt x="64" y="61"/>
                  </a:lnTo>
                  <a:lnTo>
                    <a:pt x="64" y="60"/>
                  </a:lnTo>
                  <a:lnTo>
                    <a:pt x="64" y="59"/>
                  </a:lnTo>
                  <a:lnTo>
                    <a:pt x="64" y="57"/>
                  </a:lnTo>
                  <a:lnTo>
                    <a:pt x="64" y="56"/>
                  </a:lnTo>
                  <a:lnTo>
                    <a:pt x="62" y="56"/>
                  </a:lnTo>
                  <a:lnTo>
                    <a:pt x="62" y="55"/>
                  </a:lnTo>
                  <a:lnTo>
                    <a:pt x="62" y="53"/>
                  </a:lnTo>
                  <a:lnTo>
                    <a:pt x="61" y="53"/>
                  </a:lnTo>
                  <a:lnTo>
                    <a:pt x="61" y="53"/>
                  </a:lnTo>
                  <a:lnTo>
                    <a:pt x="60" y="53"/>
                  </a:lnTo>
                  <a:lnTo>
                    <a:pt x="58" y="49"/>
                  </a:lnTo>
                  <a:lnTo>
                    <a:pt x="58" y="49"/>
                  </a:lnTo>
                  <a:lnTo>
                    <a:pt x="57" y="49"/>
                  </a:lnTo>
                  <a:lnTo>
                    <a:pt x="57" y="49"/>
                  </a:lnTo>
                  <a:lnTo>
                    <a:pt x="57" y="48"/>
                  </a:lnTo>
                  <a:lnTo>
                    <a:pt x="57" y="48"/>
                  </a:lnTo>
                  <a:lnTo>
                    <a:pt x="56" y="48"/>
                  </a:lnTo>
                  <a:lnTo>
                    <a:pt x="56" y="46"/>
                  </a:lnTo>
                  <a:lnTo>
                    <a:pt x="56" y="45"/>
                  </a:lnTo>
                  <a:lnTo>
                    <a:pt x="53" y="42"/>
                  </a:lnTo>
                  <a:lnTo>
                    <a:pt x="52" y="41"/>
                  </a:lnTo>
                  <a:lnTo>
                    <a:pt x="49" y="40"/>
                  </a:lnTo>
                  <a:lnTo>
                    <a:pt x="48" y="38"/>
                  </a:lnTo>
                  <a:lnTo>
                    <a:pt x="46" y="37"/>
                  </a:lnTo>
                  <a:lnTo>
                    <a:pt x="45" y="36"/>
                  </a:lnTo>
                  <a:lnTo>
                    <a:pt x="43" y="34"/>
                  </a:lnTo>
                  <a:lnTo>
                    <a:pt x="42" y="33"/>
                  </a:lnTo>
                  <a:lnTo>
                    <a:pt x="42" y="32"/>
                  </a:lnTo>
                  <a:lnTo>
                    <a:pt x="42" y="29"/>
                  </a:lnTo>
                  <a:lnTo>
                    <a:pt x="42" y="27"/>
                  </a:lnTo>
                  <a:lnTo>
                    <a:pt x="42" y="25"/>
                  </a:lnTo>
                  <a:lnTo>
                    <a:pt x="41" y="22"/>
                  </a:lnTo>
                  <a:lnTo>
                    <a:pt x="41" y="21"/>
                  </a:lnTo>
                  <a:lnTo>
                    <a:pt x="39" y="21"/>
                  </a:lnTo>
                  <a:lnTo>
                    <a:pt x="41" y="15"/>
                  </a:lnTo>
                  <a:lnTo>
                    <a:pt x="41" y="14"/>
                  </a:lnTo>
                  <a:lnTo>
                    <a:pt x="41" y="12"/>
                  </a:lnTo>
                  <a:lnTo>
                    <a:pt x="39" y="11"/>
                  </a:lnTo>
                  <a:lnTo>
                    <a:pt x="39" y="11"/>
                  </a:lnTo>
                  <a:lnTo>
                    <a:pt x="42" y="12"/>
                  </a:lnTo>
                  <a:lnTo>
                    <a:pt x="42" y="12"/>
                  </a:lnTo>
                  <a:lnTo>
                    <a:pt x="43" y="12"/>
                  </a:lnTo>
                  <a:lnTo>
                    <a:pt x="43" y="12"/>
                  </a:lnTo>
                  <a:lnTo>
                    <a:pt x="48" y="15"/>
                  </a:lnTo>
                  <a:lnTo>
                    <a:pt x="48" y="15"/>
                  </a:lnTo>
                  <a:lnTo>
                    <a:pt x="49" y="15"/>
                  </a:lnTo>
                  <a:lnTo>
                    <a:pt x="50" y="15"/>
                  </a:lnTo>
                  <a:lnTo>
                    <a:pt x="50" y="15"/>
                  </a:lnTo>
                  <a:lnTo>
                    <a:pt x="50" y="14"/>
                  </a:lnTo>
                  <a:lnTo>
                    <a:pt x="53" y="15"/>
                  </a:lnTo>
                  <a:lnTo>
                    <a:pt x="53" y="15"/>
                  </a:lnTo>
                  <a:lnTo>
                    <a:pt x="54" y="17"/>
                  </a:lnTo>
                  <a:lnTo>
                    <a:pt x="54" y="18"/>
                  </a:lnTo>
                  <a:lnTo>
                    <a:pt x="56" y="18"/>
                  </a:lnTo>
                  <a:lnTo>
                    <a:pt x="58" y="19"/>
                  </a:lnTo>
                  <a:lnTo>
                    <a:pt x="60" y="19"/>
                  </a:lnTo>
                  <a:lnTo>
                    <a:pt x="60" y="19"/>
                  </a:lnTo>
                  <a:lnTo>
                    <a:pt x="61" y="19"/>
                  </a:lnTo>
                  <a:lnTo>
                    <a:pt x="61" y="21"/>
                  </a:lnTo>
                  <a:lnTo>
                    <a:pt x="60" y="22"/>
                  </a:lnTo>
                  <a:lnTo>
                    <a:pt x="60" y="21"/>
                  </a:lnTo>
                  <a:lnTo>
                    <a:pt x="60" y="22"/>
                  </a:lnTo>
                  <a:lnTo>
                    <a:pt x="60" y="22"/>
                  </a:lnTo>
                  <a:lnTo>
                    <a:pt x="60" y="23"/>
                  </a:lnTo>
                  <a:lnTo>
                    <a:pt x="60" y="25"/>
                  </a:lnTo>
                  <a:lnTo>
                    <a:pt x="61" y="26"/>
                  </a:lnTo>
                  <a:lnTo>
                    <a:pt x="61" y="29"/>
                  </a:lnTo>
                  <a:lnTo>
                    <a:pt x="64" y="30"/>
                  </a:lnTo>
                  <a:lnTo>
                    <a:pt x="64" y="33"/>
                  </a:lnTo>
                  <a:lnTo>
                    <a:pt x="64" y="34"/>
                  </a:lnTo>
                  <a:lnTo>
                    <a:pt x="65" y="36"/>
                  </a:lnTo>
                  <a:lnTo>
                    <a:pt x="65" y="36"/>
                  </a:lnTo>
                  <a:lnTo>
                    <a:pt x="67" y="38"/>
                  </a:lnTo>
                  <a:lnTo>
                    <a:pt x="68" y="40"/>
                  </a:lnTo>
                  <a:lnTo>
                    <a:pt x="68" y="41"/>
                  </a:lnTo>
                  <a:lnTo>
                    <a:pt x="68" y="41"/>
                  </a:lnTo>
                  <a:lnTo>
                    <a:pt x="68" y="42"/>
                  </a:lnTo>
                  <a:lnTo>
                    <a:pt x="69" y="42"/>
                  </a:lnTo>
                  <a:lnTo>
                    <a:pt x="71" y="44"/>
                  </a:lnTo>
                  <a:lnTo>
                    <a:pt x="71" y="45"/>
                  </a:lnTo>
                  <a:lnTo>
                    <a:pt x="71" y="46"/>
                  </a:lnTo>
                  <a:lnTo>
                    <a:pt x="72" y="48"/>
                  </a:lnTo>
                  <a:lnTo>
                    <a:pt x="73" y="49"/>
                  </a:lnTo>
                  <a:lnTo>
                    <a:pt x="73" y="49"/>
                  </a:lnTo>
                  <a:lnTo>
                    <a:pt x="73" y="49"/>
                  </a:lnTo>
                  <a:lnTo>
                    <a:pt x="75" y="51"/>
                  </a:lnTo>
                  <a:lnTo>
                    <a:pt x="75" y="52"/>
                  </a:lnTo>
                  <a:lnTo>
                    <a:pt x="76" y="53"/>
                  </a:lnTo>
                  <a:lnTo>
                    <a:pt x="79" y="55"/>
                  </a:lnTo>
                  <a:lnTo>
                    <a:pt x="80" y="57"/>
                  </a:lnTo>
                  <a:lnTo>
                    <a:pt x="83" y="60"/>
                  </a:lnTo>
                  <a:lnTo>
                    <a:pt x="84" y="60"/>
                  </a:lnTo>
                  <a:lnTo>
                    <a:pt x="84" y="60"/>
                  </a:lnTo>
                  <a:lnTo>
                    <a:pt x="86" y="60"/>
                  </a:lnTo>
                  <a:lnTo>
                    <a:pt x="87" y="60"/>
                  </a:lnTo>
                  <a:lnTo>
                    <a:pt x="90" y="60"/>
                  </a:lnTo>
                  <a:lnTo>
                    <a:pt x="88" y="61"/>
                  </a:lnTo>
                  <a:lnTo>
                    <a:pt x="88" y="63"/>
                  </a:lnTo>
                  <a:lnTo>
                    <a:pt x="88" y="64"/>
                  </a:lnTo>
                  <a:lnTo>
                    <a:pt x="88" y="66"/>
                  </a:lnTo>
                  <a:lnTo>
                    <a:pt x="90" y="67"/>
                  </a:lnTo>
                  <a:lnTo>
                    <a:pt x="90" y="67"/>
                  </a:lnTo>
                  <a:lnTo>
                    <a:pt x="91" y="68"/>
                  </a:lnTo>
                  <a:lnTo>
                    <a:pt x="92" y="70"/>
                  </a:lnTo>
                  <a:lnTo>
                    <a:pt x="96" y="70"/>
                  </a:lnTo>
                  <a:lnTo>
                    <a:pt x="96" y="71"/>
                  </a:lnTo>
                  <a:lnTo>
                    <a:pt x="96" y="71"/>
                  </a:lnTo>
                  <a:lnTo>
                    <a:pt x="96" y="72"/>
                  </a:lnTo>
                  <a:lnTo>
                    <a:pt x="96" y="74"/>
                  </a:lnTo>
                  <a:lnTo>
                    <a:pt x="98" y="75"/>
                  </a:lnTo>
                  <a:lnTo>
                    <a:pt x="99" y="75"/>
                  </a:lnTo>
                  <a:lnTo>
                    <a:pt x="101" y="75"/>
                  </a:lnTo>
                  <a:lnTo>
                    <a:pt x="103" y="76"/>
                  </a:lnTo>
                  <a:lnTo>
                    <a:pt x="103" y="78"/>
                  </a:lnTo>
                  <a:lnTo>
                    <a:pt x="103" y="79"/>
                  </a:lnTo>
                  <a:lnTo>
                    <a:pt x="105" y="79"/>
                  </a:lnTo>
                  <a:lnTo>
                    <a:pt x="105" y="79"/>
                  </a:lnTo>
                  <a:lnTo>
                    <a:pt x="105" y="80"/>
                  </a:lnTo>
                  <a:lnTo>
                    <a:pt x="105" y="80"/>
                  </a:lnTo>
                  <a:lnTo>
                    <a:pt x="105" y="79"/>
                  </a:lnTo>
                  <a:lnTo>
                    <a:pt x="103" y="80"/>
                  </a:lnTo>
                  <a:lnTo>
                    <a:pt x="102" y="82"/>
                  </a:lnTo>
                  <a:lnTo>
                    <a:pt x="102" y="83"/>
                  </a:lnTo>
                  <a:lnTo>
                    <a:pt x="102" y="87"/>
                  </a:lnTo>
                  <a:lnTo>
                    <a:pt x="103" y="87"/>
                  </a:lnTo>
                  <a:lnTo>
                    <a:pt x="103" y="89"/>
                  </a:lnTo>
                  <a:lnTo>
                    <a:pt x="105" y="89"/>
                  </a:lnTo>
                  <a:lnTo>
                    <a:pt x="106" y="89"/>
                  </a:lnTo>
                  <a:lnTo>
                    <a:pt x="106" y="87"/>
                  </a:lnTo>
                  <a:lnTo>
                    <a:pt x="107" y="87"/>
                  </a:lnTo>
                  <a:lnTo>
                    <a:pt x="107" y="86"/>
                  </a:lnTo>
                  <a:lnTo>
                    <a:pt x="107" y="87"/>
                  </a:lnTo>
                  <a:lnTo>
                    <a:pt x="107" y="89"/>
                  </a:lnTo>
                  <a:lnTo>
                    <a:pt x="106" y="89"/>
                  </a:lnTo>
                  <a:lnTo>
                    <a:pt x="106" y="89"/>
                  </a:lnTo>
                  <a:lnTo>
                    <a:pt x="106" y="90"/>
                  </a:lnTo>
                  <a:lnTo>
                    <a:pt x="107" y="89"/>
                  </a:lnTo>
                  <a:lnTo>
                    <a:pt x="109" y="89"/>
                  </a:lnTo>
                  <a:lnTo>
                    <a:pt x="109" y="89"/>
                  </a:lnTo>
                  <a:lnTo>
                    <a:pt x="109" y="90"/>
                  </a:lnTo>
                  <a:lnTo>
                    <a:pt x="110" y="91"/>
                  </a:lnTo>
                  <a:lnTo>
                    <a:pt x="113" y="93"/>
                  </a:lnTo>
                  <a:lnTo>
                    <a:pt x="114" y="93"/>
                  </a:lnTo>
                  <a:lnTo>
                    <a:pt x="117" y="94"/>
                  </a:lnTo>
                  <a:lnTo>
                    <a:pt x="117" y="94"/>
                  </a:lnTo>
                  <a:lnTo>
                    <a:pt x="117" y="95"/>
                  </a:lnTo>
                  <a:lnTo>
                    <a:pt x="117" y="95"/>
                  </a:lnTo>
                  <a:lnTo>
                    <a:pt x="117" y="95"/>
                  </a:lnTo>
                  <a:lnTo>
                    <a:pt x="115" y="95"/>
                  </a:lnTo>
                  <a:lnTo>
                    <a:pt x="115" y="94"/>
                  </a:lnTo>
                  <a:lnTo>
                    <a:pt x="114" y="94"/>
                  </a:lnTo>
                  <a:lnTo>
                    <a:pt x="115" y="95"/>
                  </a:lnTo>
                  <a:lnTo>
                    <a:pt x="118" y="98"/>
                  </a:lnTo>
                  <a:lnTo>
                    <a:pt x="118" y="100"/>
                  </a:lnTo>
                  <a:lnTo>
                    <a:pt x="118" y="100"/>
                  </a:lnTo>
                  <a:lnTo>
                    <a:pt x="120" y="101"/>
                  </a:lnTo>
                  <a:lnTo>
                    <a:pt x="121" y="101"/>
                  </a:lnTo>
                  <a:lnTo>
                    <a:pt x="121" y="101"/>
                  </a:lnTo>
                  <a:lnTo>
                    <a:pt x="122" y="101"/>
                  </a:lnTo>
                  <a:lnTo>
                    <a:pt x="122" y="101"/>
                  </a:lnTo>
                  <a:lnTo>
                    <a:pt x="124" y="101"/>
                  </a:lnTo>
                  <a:lnTo>
                    <a:pt x="124" y="102"/>
                  </a:lnTo>
                  <a:lnTo>
                    <a:pt x="124" y="102"/>
                  </a:lnTo>
                  <a:lnTo>
                    <a:pt x="124" y="104"/>
                  </a:lnTo>
                  <a:lnTo>
                    <a:pt x="121" y="102"/>
                  </a:lnTo>
                  <a:lnTo>
                    <a:pt x="121" y="102"/>
                  </a:lnTo>
                  <a:lnTo>
                    <a:pt x="128" y="108"/>
                  </a:lnTo>
                  <a:lnTo>
                    <a:pt x="130" y="109"/>
                  </a:lnTo>
                  <a:lnTo>
                    <a:pt x="132" y="112"/>
                  </a:lnTo>
                  <a:lnTo>
                    <a:pt x="135" y="115"/>
                  </a:lnTo>
                  <a:lnTo>
                    <a:pt x="136" y="117"/>
                  </a:lnTo>
                  <a:lnTo>
                    <a:pt x="137" y="119"/>
                  </a:lnTo>
                  <a:lnTo>
                    <a:pt x="140" y="121"/>
                  </a:lnTo>
                  <a:lnTo>
                    <a:pt x="141" y="121"/>
                  </a:lnTo>
                  <a:lnTo>
                    <a:pt x="143" y="124"/>
                  </a:lnTo>
                  <a:lnTo>
                    <a:pt x="144" y="127"/>
                  </a:lnTo>
                  <a:lnTo>
                    <a:pt x="144" y="131"/>
                  </a:lnTo>
                  <a:lnTo>
                    <a:pt x="145" y="134"/>
                  </a:lnTo>
                  <a:lnTo>
                    <a:pt x="147" y="135"/>
                  </a:lnTo>
                  <a:lnTo>
                    <a:pt x="147" y="136"/>
                  </a:lnTo>
                  <a:lnTo>
                    <a:pt x="149" y="138"/>
                  </a:lnTo>
                  <a:lnTo>
                    <a:pt x="149" y="139"/>
                  </a:lnTo>
                  <a:lnTo>
                    <a:pt x="149" y="140"/>
                  </a:lnTo>
                  <a:lnTo>
                    <a:pt x="149" y="142"/>
                  </a:lnTo>
                  <a:lnTo>
                    <a:pt x="148" y="143"/>
                  </a:lnTo>
                  <a:lnTo>
                    <a:pt x="147" y="144"/>
                  </a:lnTo>
                  <a:lnTo>
                    <a:pt x="147" y="144"/>
                  </a:lnTo>
                  <a:lnTo>
                    <a:pt x="145" y="146"/>
                  </a:lnTo>
                  <a:lnTo>
                    <a:pt x="147" y="146"/>
                  </a:lnTo>
                  <a:lnTo>
                    <a:pt x="147" y="146"/>
                  </a:lnTo>
                  <a:lnTo>
                    <a:pt x="148" y="146"/>
                  </a:lnTo>
                  <a:lnTo>
                    <a:pt x="149" y="147"/>
                  </a:lnTo>
                  <a:lnTo>
                    <a:pt x="149" y="147"/>
                  </a:lnTo>
                  <a:lnTo>
                    <a:pt x="149" y="149"/>
                  </a:lnTo>
                  <a:lnTo>
                    <a:pt x="148" y="149"/>
                  </a:lnTo>
                  <a:lnTo>
                    <a:pt x="145" y="149"/>
                  </a:lnTo>
                  <a:lnTo>
                    <a:pt x="144" y="150"/>
                  </a:lnTo>
                  <a:lnTo>
                    <a:pt x="144" y="150"/>
                  </a:lnTo>
                  <a:lnTo>
                    <a:pt x="145" y="151"/>
                  </a:lnTo>
                  <a:lnTo>
                    <a:pt x="145" y="153"/>
                  </a:lnTo>
                  <a:lnTo>
                    <a:pt x="145" y="154"/>
                  </a:lnTo>
                  <a:lnTo>
                    <a:pt x="147" y="155"/>
                  </a:lnTo>
                  <a:lnTo>
                    <a:pt x="148" y="158"/>
                  </a:lnTo>
                  <a:lnTo>
                    <a:pt x="151" y="159"/>
                  </a:lnTo>
                  <a:lnTo>
                    <a:pt x="151" y="161"/>
                  </a:lnTo>
                  <a:lnTo>
                    <a:pt x="152" y="162"/>
                  </a:lnTo>
                  <a:lnTo>
                    <a:pt x="156" y="165"/>
                  </a:lnTo>
                  <a:lnTo>
                    <a:pt x="159" y="165"/>
                  </a:lnTo>
                  <a:lnTo>
                    <a:pt x="160" y="166"/>
                  </a:lnTo>
                  <a:lnTo>
                    <a:pt x="163" y="168"/>
                  </a:lnTo>
                  <a:lnTo>
                    <a:pt x="164" y="169"/>
                  </a:lnTo>
                  <a:lnTo>
                    <a:pt x="167" y="170"/>
                  </a:lnTo>
                  <a:lnTo>
                    <a:pt x="168" y="173"/>
                  </a:lnTo>
                  <a:lnTo>
                    <a:pt x="170" y="174"/>
                  </a:lnTo>
                  <a:lnTo>
                    <a:pt x="174" y="176"/>
                  </a:lnTo>
                  <a:lnTo>
                    <a:pt x="178" y="177"/>
                  </a:lnTo>
                  <a:lnTo>
                    <a:pt x="179" y="177"/>
                  </a:lnTo>
                  <a:lnTo>
                    <a:pt x="183" y="178"/>
                  </a:lnTo>
                  <a:lnTo>
                    <a:pt x="186" y="178"/>
                  </a:lnTo>
                  <a:lnTo>
                    <a:pt x="186" y="178"/>
                  </a:lnTo>
                  <a:lnTo>
                    <a:pt x="188" y="178"/>
                  </a:lnTo>
                  <a:lnTo>
                    <a:pt x="189" y="180"/>
                  </a:lnTo>
                  <a:lnTo>
                    <a:pt x="190" y="183"/>
                  </a:lnTo>
                  <a:lnTo>
                    <a:pt x="192" y="183"/>
                  </a:lnTo>
                  <a:lnTo>
                    <a:pt x="193" y="184"/>
                  </a:lnTo>
                  <a:lnTo>
                    <a:pt x="196" y="185"/>
                  </a:lnTo>
                  <a:lnTo>
                    <a:pt x="197" y="187"/>
                  </a:lnTo>
                  <a:lnTo>
                    <a:pt x="198" y="188"/>
                  </a:lnTo>
                  <a:lnTo>
                    <a:pt x="204" y="189"/>
                  </a:lnTo>
                  <a:lnTo>
                    <a:pt x="205" y="189"/>
                  </a:lnTo>
                  <a:lnTo>
                    <a:pt x="208" y="191"/>
                  </a:lnTo>
                  <a:lnTo>
                    <a:pt x="212" y="193"/>
                  </a:lnTo>
                  <a:lnTo>
                    <a:pt x="216" y="193"/>
                  </a:lnTo>
                  <a:lnTo>
                    <a:pt x="220" y="195"/>
                  </a:lnTo>
                  <a:lnTo>
                    <a:pt x="220" y="195"/>
                  </a:lnTo>
                  <a:lnTo>
                    <a:pt x="223" y="195"/>
                  </a:lnTo>
                  <a:lnTo>
                    <a:pt x="226" y="198"/>
                  </a:lnTo>
                  <a:lnTo>
                    <a:pt x="230" y="199"/>
                  </a:lnTo>
                  <a:lnTo>
                    <a:pt x="234" y="202"/>
                  </a:lnTo>
                  <a:lnTo>
                    <a:pt x="241" y="203"/>
                  </a:lnTo>
                  <a:lnTo>
                    <a:pt x="245" y="204"/>
                  </a:lnTo>
                  <a:lnTo>
                    <a:pt x="247" y="206"/>
                  </a:lnTo>
                  <a:lnTo>
                    <a:pt x="249" y="204"/>
                  </a:lnTo>
                  <a:lnTo>
                    <a:pt x="251" y="204"/>
                  </a:lnTo>
                  <a:lnTo>
                    <a:pt x="257" y="203"/>
                  </a:lnTo>
                  <a:lnTo>
                    <a:pt x="260" y="202"/>
                  </a:lnTo>
                  <a:lnTo>
                    <a:pt x="264" y="199"/>
                  </a:lnTo>
                  <a:lnTo>
                    <a:pt x="265" y="199"/>
                  </a:lnTo>
                  <a:lnTo>
                    <a:pt x="268" y="199"/>
                  </a:lnTo>
                  <a:lnTo>
                    <a:pt x="268" y="199"/>
                  </a:lnTo>
                  <a:lnTo>
                    <a:pt x="266" y="199"/>
                  </a:lnTo>
                  <a:lnTo>
                    <a:pt x="265" y="198"/>
                  </a:lnTo>
                  <a:lnTo>
                    <a:pt x="265" y="198"/>
                  </a:lnTo>
                  <a:lnTo>
                    <a:pt x="266" y="198"/>
                  </a:lnTo>
                  <a:lnTo>
                    <a:pt x="266" y="196"/>
                  </a:lnTo>
                  <a:lnTo>
                    <a:pt x="266" y="196"/>
                  </a:lnTo>
                  <a:lnTo>
                    <a:pt x="268" y="198"/>
                  </a:lnTo>
                  <a:lnTo>
                    <a:pt x="268" y="198"/>
                  </a:lnTo>
                  <a:lnTo>
                    <a:pt x="268" y="198"/>
                  </a:lnTo>
                  <a:lnTo>
                    <a:pt x="268" y="198"/>
                  </a:lnTo>
                  <a:lnTo>
                    <a:pt x="269" y="198"/>
                  </a:lnTo>
                  <a:lnTo>
                    <a:pt x="269" y="198"/>
                  </a:lnTo>
                  <a:lnTo>
                    <a:pt x="269" y="198"/>
                  </a:lnTo>
                  <a:lnTo>
                    <a:pt x="269" y="199"/>
                  </a:lnTo>
                  <a:lnTo>
                    <a:pt x="269" y="199"/>
                  </a:lnTo>
                  <a:lnTo>
                    <a:pt x="270" y="199"/>
                  </a:lnTo>
                  <a:lnTo>
                    <a:pt x="276" y="202"/>
                  </a:lnTo>
                  <a:lnTo>
                    <a:pt x="276" y="200"/>
                  </a:lnTo>
                  <a:lnTo>
                    <a:pt x="274" y="200"/>
                  </a:lnTo>
                  <a:lnTo>
                    <a:pt x="273" y="199"/>
                  </a:lnTo>
                  <a:lnTo>
                    <a:pt x="273" y="199"/>
                  </a:lnTo>
                  <a:lnTo>
                    <a:pt x="272" y="199"/>
                  </a:lnTo>
                  <a:lnTo>
                    <a:pt x="272" y="199"/>
                  </a:lnTo>
                  <a:lnTo>
                    <a:pt x="272" y="198"/>
                  </a:lnTo>
                  <a:lnTo>
                    <a:pt x="272" y="198"/>
                  </a:lnTo>
                  <a:lnTo>
                    <a:pt x="273" y="199"/>
                  </a:lnTo>
                  <a:lnTo>
                    <a:pt x="273" y="199"/>
                  </a:lnTo>
                  <a:lnTo>
                    <a:pt x="276" y="200"/>
                  </a:lnTo>
                  <a:lnTo>
                    <a:pt x="277" y="200"/>
                  </a:lnTo>
                  <a:lnTo>
                    <a:pt x="280" y="203"/>
                  </a:lnTo>
                  <a:lnTo>
                    <a:pt x="281" y="204"/>
                  </a:lnTo>
                  <a:lnTo>
                    <a:pt x="285" y="207"/>
                  </a:lnTo>
                  <a:lnTo>
                    <a:pt x="288" y="210"/>
                  </a:lnTo>
                  <a:lnTo>
                    <a:pt x="288" y="210"/>
                  </a:lnTo>
                  <a:lnTo>
                    <a:pt x="289" y="211"/>
                  </a:lnTo>
                  <a:lnTo>
                    <a:pt x="294" y="215"/>
                  </a:lnTo>
                  <a:lnTo>
                    <a:pt x="296" y="218"/>
                  </a:lnTo>
                  <a:lnTo>
                    <a:pt x="296" y="218"/>
                  </a:lnTo>
                  <a:lnTo>
                    <a:pt x="296" y="218"/>
                  </a:lnTo>
                  <a:lnTo>
                    <a:pt x="296" y="217"/>
                  </a:lnTo>
                  <a:lnTo>
                    <a:pt x="298" y="217"/>
                  </a:lnTo>
                  <a:lnTo>
                    <a:pt x="298" y="215"/>
                  </a:lnTo>
                  <a:lnTo>
                    <a:pt x="296" y="215"/>
                  </a:lnTo>
                  <a:lnTo>
                    <a:pt x="298" y="214"/>
                  </a:lnTo>
                  <a:lnTo>
                    <a:pt x="298" y="214"/>
                  </a:lnTo>
                  <a:lnTo>
                    <a:pt x="298" y="212"/>
                  </a:lnTo>
                  <a:lnTo>
                    <a:pt x="298" y="212"/>
                  </a:lnTo>
                  <a:lnTo>
                    <a:pt x="298" y="212"/>
                  </a:lnTo>
                  <a:lnTo>
                    <a:pt x="296" y="210"/>
                  </a:lnTo>
                  <a:lnTo>
                    <a:pt x="296" y="210"/>
                  </a:lnTo>
                  <a:lnTo>
                    <a:pt x="296" y="210"/>
                  </a:lnTo>
                  <a:lnTo>
                    <a:pt x="298" y="207"/>
                  </a:lnTo>
                  <a:lnTo>
                    <a:pt x="299" y="204"/>
                  </a:lnTo>
                  <a:lnTo>
                    <a:pt x="302" y="202"/>
                  </a:lnTo>
                  <a:lnTo>
                    <a:pt x="302" y="200"/>
                  </a:lnTo>
                  <a:lnTo>
                    <a:pt x="306" y="200"/>
                  </a:lnTo>
                  <a:lnTo>
                    <a:pt x="307" y="200"/>
                  </a:lnTo>
                  <a:lnTo>
                    <a:pt x="311" y="200"/>
                  </a:lnTo>
                  <a:lnTo>
                    <a:pt x="314" y="200"/>
                  </a:lnTo>
                  <a:lnTo>
                    <a:pt x="315" y="200"/>
                  </a:lnTo>
                  <a:lnTo>
                    <a:pt x="317" y="200"/>
                  </a:lnTo>
                  <a:lnTo>
                    <a:pt x="317" y="199"/>
                  </a:lnTo>
                  <a:lnTo>
                    <a:pt x="317" y="199"/>
                  </a:lnTo>
                  <a:lnTo>
                    <a:pt x="317" y="198"/>
                  </a:lnTo>
                  <a:lnTo>
                    <a:pt x="317" y="196"/>
                  </a:lnTo>
                  <a:lnTo>
                    <a:pt x="317" y="196"/>
                  </a:lnTo>
                  <a:lnTo>
                    <a:pt x="315" y="196"/>
                  </a:lnTo>
                  <a:lnTo>
                    <a:pt x="314" y="195"/>
                  </a:lnTo>
                  <a:lnTo>
                    <a:pt x="314" y="195"/>
                  </a:lnTo>
                  <a:lnTo>
                    <a:pt x="314" y="193"/>
                  </a:lnTo>
                  <a:lnTo>
                    <a:pt x="314" y="193"/>
                  </a:lnTo>
                  <a:lnTo>
                    <a:pt x="313" y="192"/>
                  </a:lnTo>
                  <a:lnTo>
                    <a:pt x="311" y="191"/>
                  </a:lnTo>
                  <a:lnTo>
                    <a:pt x="308" y="189"/>
                  </a:lnTo>
                  <a:lnTo>
                    <a:pt x="308" y="188"/>
                  </a:lnTo>
                  <a:lnTo>
                    <a:pt x="307" y="188"/>
                  </a:lnTo>
                  <a:lnTo>
                    <a:pt x="306" y="187"/>
                  </a:lnTo>
                  <a:lnTo>
                    <a:pt x="306" y="187"/>
                  </a:lnTo>
                  <a:lnTo>
                    <a:pt x="308" y="187"/>
                  </a:lnTo>
                  <a:lnTo>
                    <a:pt x="310" y="187"/>
                  </a:lnTo>
                  <a:lnTo>
                    <a:pt x="310" y="184"/>
                  </a:lnTo>
                  <a:lnTo>
                    <a:pt x="310" y="183"/>
                  </a:lnTo>
                  <a:lnTo>
                    <a:pt x="310" y="180"/>
                  </a:lnTo>
                  <a:lnTo>
                    <a:pt x="315" y="180"/>
                  </a:lnTo>
                  <a:lnTo>
                    <a:pt x="319" y="180"/>
                  </a:lnTo>
                  <a:lnTo>
                    <a:pt x="325" y="180"/>
                  </a:lnTo>
                  <a:lnTo>
                    <a:pt x="329" y="180"/>
                  </a:lnTo>
                  <a:lnTo>
                    <a:pt x="332" y="180"/>
                  </a:lnTo>
                  <a:lnTo>
                    <a:pt x="332" y="180"/>
                  </a:lnTo>
                  <a:lnTo>
                    <a:pt x="332" y="178"/>
                  </a:lnTo>
                  <a:lnTo>
                    <a:pt x="333" y="178"/>
                  </a:lnTo>
                  <a:lnTo>
                    <a:pt x="334" y="178"/>
                  </a:lnTo>
                  <a:lnTo>
                    <a:pt x="334" y="178"/>
                  </a:lnTo>
                  <a:lnTo>
                    <a:pt x="334" y="178"/>
                  </a:lnTo>
                  <a:lnTo>
                    <a:pt x="336" y="178"/>
                  </a:lnTo>
                  <a:lnTo>
                    <a:pt x="336" y="177"/>
                  </a:lnTo>
                  <a:lnTo>
                    <a:pt x="337" y="174"/>
                  </a:lnTo>
                  <a:lnTo>
                    <a:pt x="338" y="173"/>
                  </a:lnTo>
                  <a:lnTo>
                    <a:pt x="340" y="173"/>
                  </a:lnTo>
                  <a:lnTo>
                    <a:pt x="340" y="173"/>
                  </a:lnTo>
                  <a:lnTo>
                    <a:pt x="341" y="173"/>
                  </a:lnTo>
                  <a:lnTo>
                    <a:pt x="341" y="172"/>
                  </a:lnTo>
                  <a:lnTo>
                    <a:pt x="342" y="170"/>
                  </a:lnTo>
                  <a:lnTo>
                    <a:pt x="342" y="170"/>
                  </a:lnTo>
                  <a:lnTo>
                    <a:pt x="342" y="169"/>
                  </a:lnTo>
                  <a:lnTo>
                    <a:pt x="344" y="169"/>
                  </a:lnTo>
                  <a:lnTo>
                    <a:pt x="344" y="169"/>
                  </a:lnTo>
                  <a:lnTo>
                    <a:pt x="344" y="169"/>
                  </a:lnTo>
                  <a:lnTo>
                    <a:pt x="344" y="172"/>
                  </a:lnTo>
                  <a:lnTo>
                    <a:pt x="344" y="173"/>
                  </a:lnTo>
                  <a:lnTo>
                    <a:pt x="345" y="173"/>
                  </a:lnTo>
                  <a:lnTo>
                    <a:pt x="345" y="174"/>
                  </a:lnTo>
                  <a:lnTo>
                    <a:pt x="347" y="174"/>
                  </a:lnTo>
                  <a:lnTo>
                    <a:pt x="347" y="174"/>
                  </a:lnTo>
                  <a:lnTo>
                    <a:pt x="347" y="173"/>
                  </a:lnTo>
                  <a:lnTo>
                    <a:pt x="348" y="170"/>
                  </a:lnTo>
                  <a:lnTo>
                    <a:pt x="348" y="169"/>
                  </a:lnTo>
                  <a:lnTo>
                    <a:pt x="349" y="166"/>
                  </a:lnTo>
                  <a:lnTo>
                    <a:pt x="351" y="163"/>
                  </a:lnTo>
                  <a:lnTo>
                    <a:pt x="349" y="162"/>
                  </a:lnTo>
                  <a:lnTo>
                    <a:pt x="349" y="162"/>
                  </a:lnTo>
                  <a:lnTo>
                    <a:pt x="349" y="163"/>
                  </a:lnTo>
                  <a:lnTo>
                    <a:pt x="348" y="163"/>
                  </a:lnTo>
                  <a:lnTo>
                    <a:pt x="348" y="162"/>
                  </a:lnTo>
                  <a:lnTo>
                    <a:pt x="348" y="162"/>
                  </a:lnTo>
                  <a:lnTo>
                    <a:pt x="349" y="162"/>
                  </a:lnTo>
                  <a:lnTo>
                    <a:pt x="349" y="161"/>
                  </a:lnTo>
                  <a:lnTo>
                    <a:pt x="351" y="161"/>
                  </a:lnTo>
                  <a:lnTo>
                    <a:pt x="351" y="161"/>
                  </a:lnTo>
                  <a:lnTo>
                    <a:pt x="351" y="159"/>
                  </a:lnTo>
                  <a:lnTo>
                    <a:pt x="351" y="159"/>
                  </a:lnTo>
                  <a:lnTo>
                    <a:pt x="349" y="159"/>
                  </a:lnTo>
                  <a:lnTo>
                    <a:pt x="349" y="159"/>
                  </a:lnTo>
                  <a:lnTo>
                    <a:pt x="348" y="159"/>
                  </a:lnTo>
                  <a:lnTo>
                    <a:pt x="348" y="159"/>
                  </a:lnTo>
                  <a:lnTo>
                    <a:pt x="348" y="159"/>
                  </a:lnTo>
                  <a:lnTo>
                    <a:pt x="349" y="157"/>
                  </a:lnTo>
                  <a:lnTo>
                    <a:pt x="349" y="157"/>
                  </a:lnTo>
                  <a:lnTo>
                    <a:pt x="351" y="157"/>
                  </a:lnTo>
                  <a:lnTo>
                    <a:pt x="351" y="157"/>
                  </a:lnTo>
                  <a:lnTo>
                    <a:pt x="351" y="155"/>
                  </a:lnTo>
                  <a:lnTo>
                    <a:pt x="351" y="155"/>
                  </a:lnTo>
                  <a:lnTo>
                    <a:pt x="351" y="154"/>
                  </a:lnTo>
                  <a:lnTo>
                    <a:pt x="351" y="153"/>
                  </a:lnTo>
                  <a:lnTo>
                    <a:pt x="353" y="149"/>
                  </a:lnTo>
                  <a:lnTo>
                    <a:pt x="355" y="147"/>
                  </a:lnTo>
                  <a:lnTo>
                    <a:pt x="356" y="146"/>
                  </a:lnTo>
                  <a:lnTo>
                    <a:pt x="357" y="144"/>
                  </a:lnTo>
                  <a:close/>
                  <a:moveTo>
                    <a:pt x="57" y="42"/>
                  </a:moveTo>
                  <a:lnTo>
                    <a:pt x="57" y="41"/>
                  </a:lnTo>
                  <a:lnTo>
                    <a:pt x="57" y="41"/>
                  </a:lnTo>
                  <a:lnTo>
                    <a:pt x="56" y="40"/>
                  </a:lnTo>
                  <a:lnTo>
                    <a:pt x="54" y="40"/>
                  </a:lnTo>
                  <a:lnTo>
                    <a:pt x="54" y="41"/>
                  </a:lnTo>
                  <a:lnTo>
                    <a:pt x="54" y="42"/>
                  </a:lnTo>
                  <a:lnTo>
                    <a:pt x="56" y="42"/>
                  </a:lnTo>
                  <a:lnTo>
                    <a:pt x="58" y="45"/>
                  </a:lnTo>
                  <a:lnTo>
                    <a:pt x="60" y="46"/>
                  </a:lnTo>
                  <a:lnTo>
                    <a:pt x="60" y="46"/>
                  </a:lnTo>
                  <a:lnTo>
                    <a:pt x="60" y="45"/>
                  </a:lnTo>
                  <a:lnTo>
                    <a:pt x="58" y="44"/>
                  </a:lnTo>
                  <a:lnTo>
                    <a:pt x="57" y="42"/>
                  </a:lnTo>
                  <a:close/>
                  <a:moveTo>
                    <a:pt x="357" y="149"/>
                  </a:moveTo>
                  <a:lnTo>
                    <a:pt x="356" y="149"/>
                  </a:lnTo>
                  <a:lnTo>
                    <a:pt x="356" y="149"/>
                  </a:lnTo>
                  <a:lnTo>
                    <a:pt x="356" y="150"/>
                  </a:lnTo>
                  <a:lnTo>
                    <a:pt x="356" y="151"/>
                  </a:lnTo>
                  <a:lnTo>
                    <a:pt x="356" y="151"/>
                  </a:lnTo>
                  <a:lnTo>
                    <a:pt x="357" y="149"/>
                  </a:lnTo>
                  <a:lnTo>
                    <a:pt x="359" y="149"/>
                  </a:lnTo>
                  <a:lnTo>
                    <a:pt x="359" y="149"/>
                  </a:lnTo>
                  <a:lnTo>
                    <a:pt x="357" y="149"/>
                  </a:lnTo>
                  <a:close/>
                  <a:moveTo>
                    <a:pt x="359" y="140"/>
                  </a:moveTo>
                  <a:lnTo>
                    <a:pt x="359" y="140"/>
                  </a:lnTo>
                  <a:lnTo>
                    <a:pt x="359" y="139"/>
                  </a:lnTo>
                  <a:lnTo>
                    <a:pt x="359" y="139"/>
                  </a:lnTo>
                  <a:lnTo>
                    <a:pt x="359" y="140"/>
                  </a:lnTo>
                  <a:lnTo>
                    <a:pt x="359" y="140"/>
                  </a:lnTo>
                  <a:lnTo>
                    <a:pt x="359" y="140"/>
                  </a:lnTo>
                  <a:lnTo>
                    <a:pt x="359" y="140"/>
                  </a:lnTo>
                  <a:close/>
                  <a:moveTo>
                    <a:pt x="41" y="12"/>
                  </a:moveTo>
                  <a:lnTo>
                    <a:pt x="41" y="12"/>
                  </a:lnTo>
                  <a:lnTo>
                    <a:pt x="41" y="12"/>
                  </a:lnTo>
                  <a:lnTo>
                    <a:pt x="42" y="14"/>
                  </a:lnTo>
                  <a:lnTo>
                    <a:pt x="42" y="14"/>
                  </a:lnTo>
                  <a:lnTo>
                    <a:pt x="42" y="12"/>
                  </a:lnTo>
                  <a:lnTo>
                    <a:pt x="42" y="12"/>
                  </a:lnTo>
                  <a:lnTo>
                    <a:pt x="41" y="12"/>
                  </a:lnTo>
                  <a:close/>
                  <a:moveTo>
                    <a:pt x="88" y="95"/>
                  </a:moveTo>
                  <a:lnTo>
                    <a:pt x="87" y="94"/>
                  </a:lnTo>
                  <a:lnTo>
                    <a:pt x="87" y="94"/>
                  </a:lnTo>
                  <a:lnTo>
                    <a:pt x="87" y="95"/>
                  </a:lnTo>
                  <a:lnTo>
                    <a:pt x="88" y="95"/>
                  </a:lnTo>
                  <a:lnTo>
                    <a:pt x="88" y="97"/>
                  </a:lnTo>
                  <a:lnTo>
                    <a:pt x="90" y="97"/>
                  </a:lnTo>
                  <a:lnTo>
                    <a:pt x="88" y="95"/>
                  </a:lnTo>
                  <a:lnTo>
                    <a:pt x="88" y="95"/>
                  </a:lnTo>
                  <a:close/>
                  <a:moveTo>
                    <a:pt x="69" y="44"/>
                  </a:moveTo>
                  <a:lnTo>
                    <a:pt x="69" y="44"/>
                  </a:lnTo>
                  <a:lnTo>
                    <a:pt x="68" y="44"/>
                  </a:lnTo>
                  <a:lnTo>
                    <a:pt x="67" y="45"/>
                  </a:lnTo>
                  <a:lnTo>
                    <a:pt x="67" y="48"/>
                  </a:lnTo>
                  <a:lnTo>
                    <a:pt x="67" y="49"/>
                  </a:lnTo>
                  <a:lnTo>
                    <a:pt x="68" y="49"/>
                  </a:lnTo>
                  <a:lnTo>
                    <a:pt x="69" y="49"/>
                  </a:lnTo>
                  <a:lnTo>
                    <a:pt x="71" y="46"/>
                  </a:lnTo>
                  <a:lnTo>
                    <a:pt x="69" y="45"/>
                  </a:lnTo>
                  <a:lnTo>
                    <a:pt x="69" y="44"/>
                  </a:lnTo>
                  <a:close/>
                  <a:moveTo>
                    <a:pt x="96" y="104"/>
                  </a:moveTo>
                  <a:lnTo>
                    <a:pt x="96" y="105"/>
                  </a:lnTo>
                  <a:lnTo>
                    <a:pt x="98" y="105"/>
                  </a:lnTo>
                  <a:lnTo>
                    <a:pt x="98" y="105"/>
                  </a:lnTo>
                  <a:lnTo>
                    <a:pt x="98" y="105"/>
                  </a:lnTo>
                  <a:lnTo>
                    <a:pt x="98" y="105"/>
                  </a:lnTo>
                  <a:lnTo>
                    <a:pt x="96" y="104"/>
                  </a:lnTo>
                  <a:lnTo>
                    <a:pt x="96" y="104"/>
                  </a:lnTo>
                  <a:close/>
                  <a:moveTo>
                    <a:pt x="83" y="82"/>
                  </a:moveTo>
                  <a:lnTo>
                    <a:pt x="82" y="83"/>
                  </a:lnTo>
                  <a:lnTo>
                    <a:pt x="82" y="86"/>
                  </a:lnTo>
                  <a:lnTo>
                    <a:pt x="82" y="85"/>
                  </a:lnTo>
                  <a:lnTo>
                    <a:pt x="83" y="83"/>
                  </a:lnTo>
                  <a:lnTo>
                    <a:pt x="83" y="83"/>
                  </a:lnTo>
                  <a:lnTo>
                    <a:pt x="83" y="83"/>
                  </a:lnTo>
                  <a:lnTo>
                    <a:pt x="83" y="83"/>
                  </a:lnTo>
                  <a:lnTo>
                    <a:pt x="83" y="82"/>
                  </a:lnTo>
                  <a:lnTo>
                    <a:pt x="83" y="8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10" name="Mayotte">
              <a:extLst>
                <a:ext uri="{FF2B5EF4-FFF2-40B4-BE49-F238E27FC236}">
                  <a16:creationId xmlns:a16="http://schemas.microsoft.com/office/drawing/2014/main" id="{1B4FE010-90E8-459A-BCB1-E89818DE0C97}"/>
                </a:ext>
              </a:extLst>
            </p:cNvPr>
            <p:cNvSpPr>
              <a:spLocks/>
            </p:cNvSpPr>
            <p:nvPr/>
          </p:nvSpPr>
          <p:spPr bwMode="auto">
            <a:xfrm>
              <a:off x="6072820" y="4266450"/>
              <a:ext cx="5771" cy="5770"/>
            </a:xfrm>
            <a:custGeom>
              <a:avLst/>
              <a:gdLst>
                <a:gd name="T0" fmla="*/ 1 w 3"/>
                <a:gd name="T1" fmla="*/ 0 h 3"/>
                <a:gd name="T2" fmla="*/ 1 w 3"/>
                <a:gd name="T3" fmla="*/ 0 h 3"/>
                <a:gd name="T4" fmla="*/ 0 w 3"/>
                <a:gd name="T5" fmla="*/ 0 h 3"/>
                <a:gd name="T6" fmla="*/ 0 w 3"/>
                <a:gd name="T7" fmla="*/ 0 h 3"/>
                <a:gd name="T8" fmla="*/ 0 w 3"/>
                <a:gd name="T9" fmla="*/ 1 h 3"/>
                <a:gd name="T10" fmla="*/ 0 w 3"/>
                <a:gd name="T11" fmla="*/ 1 h 3"/>
                <a:gd name="T12" fmla="*/ 0 w 3"/>
                <a:gd name="T13" fmla="*/ 3 h 3"/>
                <a:gd name="T14" fmla="*/ 0 w 3"/>
                <a:gd name="T15" fmla="*/ 3 h 3"/>
                <a:gd name="T16" fmla="*/ 1 w 3"/>
                <a:gd name="T17" fmla="*/ 3 h 3"/>
                <a:gd name="T18" fmla="*/ 1 w 3"/>
                <a:gd name="T19" fmla="*/ 3 h 3"/>
                <a:gd name="T20" fmla="*/ 1 w 3"/>
                <a:gd name="T21" fmla="*/ 3 h 3"/>
                <a:gd name="T22" fmla="*/ 1 w 3"/>
                <a:gd name="T23" fmla="*/ 1 h 3"/>
                <a:gd name="T24" fmla="*/ 1 w 3"/>
                <a:gd name="T25" fmla="*/ 1 h 3"/>
                <a:gd name="T26" fmla="*/ 3 w 3"/>
                <a:gd name="T27" fmla="*/ 0 h 3"/>
                <a:gd name="T28" fmla="*/ 1 w 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3">
                  <a:moveTo>
                    <a:pt x="1" y="0"/>
                  </a:moveTo>
                  <a:lnTo>
                    <a:pt x="1" y="0"/>
                  </a:lnTo>
                  <a:lnTo>
                    <a:pt x="0" y="0"/>
                  </a:lnTo>
                  <a:lnTo>
                    <a:pt x="0" y="0"/>
                  </a:lnTo>
                  <a:lnTo>
                    <a:pt x="0" y="1"/>
                  </a:lnTo>
                  <a:lnTo>
                    <a:pt x="0" y="1"/>
                  </a:lnTo>
                  <a:lnTo>
                    <a:pt x="0" y="3"/>
                  </a:lnTo>
                  <a:lnTo>
                    <a:pt x="0" y="3"/>
                  </a:lnTo>
                  <a:lnTo>
                    <a:pt x="1" y="3"/>
                  </a:lnTo>
                  <a:lnTo>
                    <a:pt x="1" y="3"/>
                  </a:lnTo>
                  <a:lnTo>
                    <a:pt x="1" y="3"/>
                  </a:lnTo>
                  <a:lnTo>
                    <a:pt x="1" y="1"/>
                  </a:lnTo>
                  <a:lnTo>
                    <a:pt x="1" y="1"/>
                  </a:lnTo>
                  <a:lnTo>
                    <a:pt x="3" y="0"/>
                  </a:lnTo>
                  <a:lnTo>
                    <a:pt x="1"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11" name="Mauritius">
              <a:extLst>
                <a:ext uri="{FF2B5EF4-FFF2-40B4-BE49-F238E27FC236}">
                  <a16:creationId xmlns:a16="http://schemas.microsoft.com/office/drawing/2014/main" id="{F1CF8298-5E0F-4DCB-9892-C5EFCCD21E85}"/>
                </a:ext>
              </a:extLst>
            </p:cNvPr>
            <p:cNvSpPr>
              <a:spLocks/>
            </p:cNvSpPr>
            <p:nvPr/>
          </p:nvSpPr>
          <p:spPr bwMode="auto">
            <a:xfrm>
              <a:off x="6340187" y="4428024"/>
              <a:ext cx="9618" cy="13464"/>
            </a:xfrm>
            <a:custGeom>
              <a:avLst/>
              <a:gdLst>
                <a:gd name="T0" fmla="*/ 5 w 5"/>
                <a:gd name="T1" fmla="*/ 2 h 7"/>
                <a:gd name="T2" fmla="*/ 4 w 5"/>
                <a:gd name="T3" fmla="*/ 0 h 7"/>
                <a:gd name="T4" fmla="*/ 2 w 5"/>
                <a:gd name="T5" fmla="*/ 0 h 7"/>
                <a:gd name="T6" fmla="*/ 2 w 5"/>
                <a:gd name="T7" fmla="*/ 2 h 7"/>
                <a:gd name="T8" fmla="*/ 2 w 5"/>
                <a:gd name="T9" fmla="*/ 2 h 7"/>
                <a:gd name="T10" fmla="*/ 1 w 5"/>
                <a:gd name="T11" fmla="*/ 3 h 7"/>
                <a:gd name="T12" fmla="*/ 1 w 5"/>
                <a:gd name="T13" fmla="*/ 3 h 7"/>
                <a:gd name="T14" fmla="*/ 1 w 5"/>
                <a:gd name="T15" fmla="*/ 4 h 7"/>
                <a:gd name="T16" fmla="*/ 1 w 5"/>
                <a:gd name="T17" fmla="*/ 6 h 7"/>
                <a:gd name="T18" fmla="*/ 0 w 5"/>
                <a:gd name="T19" fmla="*/ 6 h 7"/>
                <a:gd name="T20" fmla="*/ 0 w 5"/>
                <a:gd name="T21" fmla="*/ 6 h 7"/>
                <a:gd name="T22" fmla="*/ 1 w 5"/>
                <a:gd name="T23" fmla="*/ 6 h 7"/>
                <a:gd name="T24" fmla="*/ 2 w 5"/>
                <a:gd name="T25" fmla="*/ 7 h 7"/>
                <a:gd name="T26" fmla="*/ 4 w 5"/>
                <a:gd name="T27" fmla="*/ 6 h 7"/>
                <a:gd name="T28" fmla="*/ 5 w 5"/>
                <a:gd name="T29" fmla="*/ 6 h 7"/>
                <a:gd name="T30" fmla="*/ 5 w 5"/>
                <a:gd name="T31" fmla="*/ 4 h 7"/>
                <a:gd name="T32" fmla="*/ 5 w 5"/>
                <a:gd name="T33" fmla="*/ 4 h 7"/>
                <a:gd name="T34" fmla="*/ 5 w 5"/>
                <a:gd name="T35" fmla="*/ 3 h 7"/>
                <a:gd name="T36" fmla="*/ 5 w 5"/>
                <a:gd name="T3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7">
                  <a:moveTo>
                    <a:pt x="5" y="2"/>
                  </a:moveTo>
                  <a:lnTo>
                    <a:pt x="4" y="0"/>
                  </a:lnTo>
                  <a:lnTo>
                    <a:pt x="2" y="0"/>
                  </a:lnTo>
                  <a:lnTo>
                    <a:pt x="2" y="2"/>
                  </a:lnTo>
                  <a:lnTo>
                    <a:pt x="2" y="2"/>
                  </a:lnTo>
                  <a:lnTo>
                    <a:pt x="1" y="3"/>
                  </a:lnTo>
                  <a:lnTo>
                    <a:pt x="1" y="3"/>
                  </a:lnTo>
                  <a:lnTo>
                    <a:pt x="1" y="4"/>
                  </a:lnTo>
                  <a:lnTo>
                    <a:pt x="1" y="6"/>
                  </a:lnTo>
                  <a:lnTo>
                    <a:pt x="0" y="6"/>
                  </a:lnTo>
                  <a:lnTo>
                    <a:pt x="0" y="6"/>
                  </a:lnTo>
                  <a:lnTo>
                    <a:pt x="1" y="6"/>
                  </a:lnTo>
                  <a:lnTo>
                    <a:pt x="2" y="7"/>
                  </a:lnTo>
                  <a:lnTo>
                    <a:pt x="4" y="6"/>
                  </a:lnTo>
                  <a:lnTo>
                    <a:pt x="5" y="6"/>
                  </a:lnTo>
                  <a:lnTo>
                    <a:pt x="5" y="4"/>
                  </a:lnTo>
                  <a:lnTo>
                    <a:pt x="5" y="4"/>
                  </a:lnTo>
                  <a:lnTo>
                    <a:pt x="5" y="3"/>
                  </a:lnTo>
                  <a:lnTo>
                    <a:pt x="5" y="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12" name="Mauritania">
              <a:extLst>
                <a:ext uri="{FF2B5EF4-FFF2-40B4-BE49-F238E27FC236}">
                  <a16:creationId xmlns:a16="http://schemas.microsoft.com/office/drawing/2014/main" id="{0A030EBA-1C0E-496C-A6D6-3CDB4287C277}"/>
                </a:ext>
              </a:extLst>
            </p:cNvPr>
            <p:cNvSpPr>
              <a:spLocks noEditPoints="1"/>
            </p:cNvSpPr>
            <p:nvPr/>
          </p:nvSpPr>
          <p:spPr bwMode="auto">
            <a:xfrm>
              <a:off x="4718677" y="3383563"/>
              <a:ext cx="269290" cy="282754"/>
            </a:xfrm>
            <a:custGeom>
              <a:avLst/>
              <a:gdLst>
                <a:gd name="T0" fmla="*/ 135 w 140"/>
                <a:gd name="T1" fmla="*/ 25 h 147"/>
                <a:gd name="T2" fmla="*/ 121 w 140"/>
                <a:gd name="T3" fmla="*/ 15 h 147"/>
                <a:gd name="T4" fmla="*/ 109 w 140"/>
                <a:gd name="T5" fmla="*/ 8 h 147"/>
                <a:gd name="T6" fmla="*/ 95 w 140"/>
                <a:gd name="T7" fmla="*/ 0 h 147"/>
                <a:gd name="T8" fmla="*/ 95 w 140"/>
                <a:gd name="T9" fmla="*/ 14 h 147"/>
                <a:gd name="T10" fmla="*/ 84 w 140"/>
                <a:gd name="T11" fmla="*/ 15 h 147"/>
                <a:gd name="T12" fmla="*/ 72 w 140"/>
                <a:gd name="T13" fmla="*/ 15 h 147"/>
                <a:gd name="T14" fmla="*/ 60 w 140"/>
                <a:gd name="T15" fmla="*/ 15 h 147"/>
                <a:gd name="T16" fmla="*/ 58 w 140"/>
                <a:gd name="T17" fmla="*/ 23 h 147"/>
                <a:gd name="T18" fmla="*/ 58 w 140"/>
                <a:gd name="T19" fmla="*/ 33 h 147"/>
                <a:gd name="T20" fmla="*/ 58 w 140"/>
                <a:gd name="T21" fmla="*/ 42 h 147"/>
                <a:gd name="T22" fmla="*/ 52 w 140"/>
                <a:gd name="T23" fmla="*/ 48 h 147"/>
                <a:gd name="T24" fmla="*/ 45 w 140"/>
                <a:gd name="T25" fmla="*/ 53 h 147"/>
                <a:gd name="T26" fmla="*/ 46 w 140"/>
                <a:gd name="T27" fmla="*/ 60 h 147"/>
                <a:gd name="T28" fmla="*/ 46 w 140"/>
                <a:gd name="T29" fmla="*/ 70 h 147"/>
                <a:gd name="T30" fmla="*/ 34 w 140"/>
                <a:gd name="T31" fmla="*/ 71 h 147"/>
                <a:gd name="T32" fmla="*/ 19 w 140"/>
                <a:gd name="T33" fmla="*/ 71 h 147"/>
                <a:gd name="T34" fmla="*/ 3 w 140"/>
                <a:gd name="T35" fmla="*/ 71 h 147"/>
                <a:gd name="T36" fmla="*/ 1 w 140"/>
                <a:gd name="T37" fmla="*/ 75 h 147"/>
                <a:gd name="T38" fmla="*/ 7 w 140"/>
                <a:gd name="T39" fmla="*/ 79 h 147"/>
                <a:gd name="T40" fmla="*/ 11 w 140"/>
                <a:gd name="T41" fmla="*/ 85 h 147"/>
                <a:gd name="T42" fmla="*/ 8 w 140"/>
                <a:gd name="T43" fmla="*/ 94 h 147"/>
                <a:gd name="T44" fmla="*/ 11 w 140"/>
                <a:gd name="T45" fmla="*/ 102 h 147"/>
                <a:gd name="T46" fmla="*/ 8 w 140"/>
                <a:gd name="T47" fmla="*/ 123 h 147"/>
                <a:gd name="T48" fmla="*/ 7 w 140"/>
                <a:gd name="T49" fmla="*/ 132 h 147"/>
                <a:gd name="T50" fmla="*/ 11 w 140"/>
                <a:gd name="T51" fmla="*/ 127 h 147"/>
                <a:gd name="T52" fmla="*/ 18 w 140"/>
                <a:gd name="T53" fmla="*/ 127 h 147"/>
                <a:gd name="T54" fmla="*/ 23 w 140"/>
                <a:gd name="T55" fmla="*/ 125 h 147"/>
                <a:gd name="T56" fmla="*/ 30 w 140"/>
                <a:gd name="T57" fmla="*/ 125 h 147"/>
                <a:gd name="T58" fmla="*/ 37 w 140"/>
                <a:gd name="T59" fmla="*/ 131 h 147"/>
                <a:gd name="T60" fmla="*/ 41 w 140"/>
                <a:gd name="T61" fmla="*/ 132 h 147"/>
                <a:gd name="T62" fmla="*/ 42 w 140"/>
                <a:gd name="T63" fmla="*/ 134 h 147"/>
                <a:gd name="T64" fmla="*/ 46 w 140"/>
                <a:gd name="T65" fmla="*/ 139 h 147"/>
                <a:gd name="T66" fmla="*/ 49 w 140"/>
                <a:gd name="T67" fmla="*/ 142 h 147"/>
                <a:gd name="T68" fmla="*/ 50 w 140"/>
                <a:gd name="T69" fmla="*/ 144 h 147"/>
                <a:gd name="T70" fmla="*/ 57 w 140"/>
                <a:gd name="T71" fmla="*/ 147 h 147"/>
                <a:gd name="T72" fmla="*/ 60 w 140"/>
                <a:gd name="T73" fmla="*/ 142 h 147"/>
                <a:gd name="T74" fmla="*/ 64 w 140"/>
                <a:gd name="T75" fmla="*/ 138 h 147"/>
                <a:gd name="T76" fmla="*/ 72 w 140"/>
                <a:gd name="T77" fmla="*/ 142 h 147"/>
                <a:gd name="T78" fmla="*/ 77 w 140"/>
                <a:gd name="T79" fmla="*/ 140 h 147"/>
                <a:gd name="T80" fmla="*/ 87 w 140"/>
                <a:gd name="T81" fmla="*/ 139 h 147"/>
                <a:gd name="T82" fmla="*/ 88 w 140"/>
                <a:gd name="T83" fmla="*/ 139 h 147"/>
                <a:gd name="T84" fmla="*/ 99 w 140"/>
                <a:gd name="T85" fmla="*/ 139 h 147"/>
                <a:gd name="T86" fmla="*/ 113 w 140"/>
                <a:gd name="T87" fmla="*/ 139 h 147"/>
                <a:gd name="T88" fmla="*/ 126 w 140"/>
                <a:gd name="T89" fmla="*/ 139 h 147"/>
                <a:gd name="T90" fmla="*/ 132 w 140"/>
                <a:gd name="T91" fmla="*/ 128 h 147"/>
                <a:gd name="T92" fmla="*/ 129 w 140"/>
                <a:gd name="T93" fmla="*/ 112 h 147"/>
                <a:gd name="T94" fmla="*/ 126 w 140"/>
                <a:gd name="T95" fmla="*/ 95 h 147"/>
                <a:gd name="T96" fmla="*/ 125 w 140"/>
                <a:gd name="T97" fmla="*/ 78 h 147"/>
                <a:gd name="T98" fmla="*/ 122 w 140"/>
                <a:gd name="T99" fmla="*/ 60 h 147"/>
                <a:gd name="T100" fmla="*/ 121 w 140"/>
                <a:gd name="T101" fmla="*/ 42 h 147"/>
                <a:gd name="T102" fmla="*/ 122 w 140"/>
                <a:gd name="T103" fmla="*/ 27 h 147"/>
                <a:gd name="T104" fmla="*/ 8 w 140"/>
                <a:gd name="T105" fmla="*/ 8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147">
                  <a:moveTo>
                    <a:pt x="126" y="27"/>
                  </a:moveTo>
                  <a:lnTo>
                    <a:pt x="130" y="27"/>
                  </a:lnTo>
                  <a:lnTo>
                    <a:pt x="136" y="27"/>
                  </a:lnTo>
                  <a:lnTo>
                    <a:pt x="140" y="27"/>
                  </a:lnTo>
                  <a:lnTo>
                    <a:pt x="137" y="26"/>
                  </a:lnTo>
                  <a:lnTo>
                    <a:pt x="135" y="25"/>
                  </a:lnTo>
                  <a:lnTo>
                    <a:pt x="132" y="22"/>
                  </a:lnTo>
                  <a:lnTo>
                    <a:pt x="129" y="21"/>
                  </a:lnTo>
                  <a:lnTo>
                    <a:pt x="128" y="19"/>
                  </a:lnTo>
                  <a:lnTo>
                    <a:pt x="125" y="18"/>
                  </a:lnTo>
                  <a:lnTo>
                    <a:pt x="124" y="17"/>
                  </a:lnTo>
                  <a:lnTo>
                    <a:pt x="121" y="15"/>
                  </a:lnTo>
                  <a:lnTo>
                    <a:pt x="120" y="14"/>
                  </a:lnTo>
                  <a:lnTo>
                    <a:pt x="117" y="12"/>
                  </a:lnTo>
                  <a:lnTo>
                    <a:pt x="114" y="12"/>
                  </a:lnTo>
                  <a:lnTo>
                    <a:pt x="113" y="11"/>
                  </a:lnTo>
                  <a:lnTo>
                    <a:pt x="110" y="10"/>
                  </a:lnTo>
                  <a:lnTo>
                    <a:pt x="109" y="8"/>
                  </a:lnTo>
                  <a:lnTo>
                    <a:pt x="106" y="7"/>
                  </a:lnTo>
                  <a:lnTo>
                    <a:pt x="105" y="6"/>
                  </a:lnTo>
                  <a:lnTo>
                    <a:pt x="102" y="4"/>
                  </a:lnTo>
                  <a:lnTo>
                    <a:pt x="99" y="3"/>
                  </a:lnTo>
                  <a:lnTo>
                    <a:pt x="98" y="2"/>
                  </a:lnTo>
                  <a:lnTo>
                    <a:pt x="95" y="0"/>
                  </a:lnTo>
                  <a:lnTo>
                    <a:pt x="95" y="2"/>
                  </a:lnTo>
                  <a:lnTo>
                    <a:pt x="95" y="4"/>
                  </a:lnTo>
                  <a:lnTo>
                    <a:pt x="95" y="7"/>
                  </a:lnTo>
                  <a:lnTo>
                    <a:pt x="95" y="10"/>
                  </a:lnTo>
                  <a:lnTo>
                    <a:pt x="95" y="12"/>
                  </a:lnTo>
                  <a:lnTo>
                    <a:pt x="95" y="14"/>
                  </a:lnTo>
                  <a:lnTo>
                    <a:pt x="95" y="15"/>
                  </a:lnTo>
                  <a:lnTo>
                    <a:pt x="94" y="15"/>
                  </a:lnTo>
                  <a:lnTo>
                    <a:pt x="91" y="15"/>
                  </a:lnTo>
                  <a:lnTo>
                    <a:pt x="90" y="15"/>
                  </a:lnTo>
                  <a:lnTo>
                    <a:pt x="87" y="15"/>
                  </a:lnTo>
                  <a:lnTo>
                    <a:pt x="84" y="15"/>
                  </a:lnTo>
                  <a:lnTo>
                    <a:pt x="83" y="15"/>
                  </a:lnTo>
                  <a:lnTo>
                    <a:pt x="80" y="15"/>
                  </a:lnTo>
                  <a:lnTo>
                    <a:pt x="79" y="15"/>
                  </a:lnTo>
                  <a:lnTo>
                    <a:pt x="76" y="15"/>
                  </a:lnTo>
                  <a:lnTo>
                    <a:pt x="75" y="15"/>
                  </a:lnTo>
                  <a:lnTo>
                    <a:pt x="72" y="15"/>
                  </a:lnTo>
                  <a:lnTo>
                    <a:pt x="71" y="15"/>
                  </a:lnTo>
                  <a:lnTo>
                    <a:pt x="68" y="15"/>
                  </a:lnTo>
                  <a:lnTo>
                    <a:pt x="65" y="15"/>
                  </a:lnTo>
                  <a:lnTo>
                    <a:pt x="64" y="15"/>
                  </a:lnTo>
                  <a:lnTo>
                    <a:pt x="61" y="15"/>
                  </a:lnTo>
                  <a:lnTo>
                    <a:pt x="60" y="15"/>
                  </a:lnTo>
                  <a:lnTo>
                    <a:pt x="58" y="15"/>
                  </a:lnTo>
                  <a:lnTo>
                    <a:pt x="58" y="17"/>
                  </a:lnTo>
                  <a:lnTo>
                    <a:pt x="58" y="18"/>
                  </a:lnTo>
                  <a:lnTo>
                    <a:pt x="58" y="21"/>
                  </a:lnTo>
                  <a:lnTo>
                    <a:pt x="58" y="22"/>
                  </a:lnTo>
                  <a:lnTo>
                    <a:pt x="58" y="23"/>
                  </a:lnTo>
                  <a:lnTo>
                    <a:pt x="58" y="25"/>
                  </a:lnTo>
                  <a:lnTo>
                    <a:pt x="58" y="26"/>
                  </a:lnTo>
                  <a:lnTo>
                    <a:pt x="58" y="29"/>
                  </a:lnTo>
                  <a:lnTo>
                    <a:pt x="58" y="30"/>
                  </a:lnTo>
                  <a:lnTo>
                    <a:pt x="58" y="32"/>
                  </a:lnTo>
                  <a:lnTo>
                    <a:pt x="58" y="33"/>
                  </a:lnTo>
                  <a:lnTo>
                    <a:pt x="58" y="34"/>
                  </a:lnTo>
                  <a:lnTo>
                    <a:pt x="58" y="37"/>
                  </a:lnTo>
                  <a:lnTo>
                    <a:pt x="58" y="38"/>
                  </a:lnTo>
                  <a:lnTo>
                    <a:pt x="58" y="40"/>
                  </a:lnTo>
                  <a:lnTo>
                    <a:pt x="58" y="41"/>
                  </a:lnTo>
                  <a:lnTo>
                    <a:pt x="58" y="42"/>
                  </a:lnTo>
                  <a:lnTo>
                    <a:pt x="58" y="44"/>
                  </a:lnTo>
                  <a:lnTo>
                    <a:pt x="58" y="45"/>
                  </a:lnTo>
                  <a:lnTo>
                    <a:pt x="57" y="47"/>
                  </a:lnTo>
                  <a:lnTo>
                    <a:pt x="56" y="47"/>
                  </a:lnTo>
                  <a:lnTo>
                    <a:pt x="54" y="48"/>
                  </a:lnTo>
                  <a:lnTo>
                    <a:pt x="52" y="48"/>
                  </a:lnTo>
                  <a:lnTo>
                    <a:pt x="52" y="48"/>
                  </a:lnTo>
                  <a:lnTo>
                    <a:pt x="50" y="49"/>
                  </a:lnTo>
                  <a:lnTo>
                    <a:pt x="48" y="51"/>
                  </a:lnTo>
                  <a:lnTo>
                    <a:pt x="46" y="51"/>
                  </a:lnTo>
                  <a:lnTo>
                    <a:pt x="45" y="53"/>
                  </a:lnTo>
                  <a:lnTo>
                    <a:pt x="45" y="53"/>
                  </a:lnTo>
                  <a:lnTo>
                    <a:pt x="45" y="55"/>
                  </a:lnTo>
                  <a:lnTo>
                    <a:pt x="45" y="55"/>
                  </a:lnTo>
                  <a:lnTo>
                    <a:pt x="45" y="56"/>
                  </a:lnTo>
                  <a:lnTo>
                    <a:pt x="46" y="57"/>
                  </a:lnTo>
                  <a:lnTo>
                    <a:pt x="46" y="59"/>
                  </a:lnTo>
                  <a:lnTo>
                    <a:pt x="46" y="60"/>
                  </a:lnTo>
                  <a:lnTo>
                    <a:pt x="46" y="61"/>
                  </a:lnTo>
                  <a:lnTo>
                    <a:pt x="46" y="63"/>
                  </a:lnTo>
                  <a:lnTo>
                    <a:pt x="46" y="64"/>
                  </a:lnTo>
                  <a:lnTo>
                    <a:pt x="46" y="67"/>
                  </a:lnTo>
                  <a:lnTo>
                    <a:pt x="46" y="68"/>
                  </a:lnTo>
                  <a:lnTo>
                    <a:pt x="46" y="70"/>
                  </a:lnTo>
                  <a:lnTo>
                    <a:pt x="46" y="71"/>
                  </a:lnTo>
                  <a:lnTo>
                    <a:pt x="45" y="71"/>
                  </a:lnTo>
                  <a:lnTo>
                    <a:pt x="42" y="71"/>
                  </a:lnTo>
                  <a:lnTo>
                    <a:pt x="39" y="71"/>
                  </a:lnTo>
                  <a:lnTo>
                    <a:pt x="37" y="71"/>
                  </a:lnTo>
                  <a:lnTo>
                    <a:pt x="34" y="71"/>
                  </a:lnTo>
                  <a:lnTo>
                    <a:pt x="31" y="71"/>
                  </a:lnTo>
                  <a:lnTo>
                    <a:pt x="30" y="71"/>
                  </a:lnTo>
                  <a:lnTo>
                    <a:pt x="27" y="71"/>
                  </a:lnTo>
                  <a:lnTo>
                    <a:pt x="24" y="71"/>
                  </a:lnTo>
                  <a:lnTo>
                    <a:pt x="22" y="71"/>
                  </a:lnTo>
                  <a:lnTo>
                    <a:pt x="19" y="71"/>
                  </a:lnTo>
                  <a:lnTo>
                    <a:pt x="16" y="71"/>
                  </a:lnTo>
                  <a:lnTo>
                    <a:pt x="14" y="71"/>
                  </a:lnTo>
                  <a:lnTo>
                    <a:pt x="11" y="71"/>
                  </a:lnTo>
                  <a:lnTo>
                    <a:pt x="8" y="71"/>
                  </a:lnTo>
                  <a:lnTo>
                    <a:pt x="5" y="71"/>
                  </a:lnTo>
                  <a:lnTo>
                    <a:pt x="3" y="71"/>
                  </a:lnTo>
                  <a:lnTo>
                    <a:pt x="1" y="71"/>
                  </a:lnTo>
                  <a:lnTo>
                    <a:pt x="1" y="74"/>
                  </a:lnTo>
                  <a:lnTo>
                    <a:pt x="1" y="75"/>
                  </a:lnTo>
                  <a:lnTo>
                    <a:pt x="0" y="76"/>
                  </a:lnTo>
                  <a:lnTo>
                    <a:pt x="1" y="78"/>
                  </a:lnTo>
                  <a:lnTo>
                    <a:pt x="1" y="75"/>
                  </a:lnTo>
                  <a:lnTo>
                    <a:pt x="1" y="74"/>
                  </a:lnTo>
                  <a:lnTo>
                    <a:pt x="3" y="74"/>
                  </a:lnTo>
                  <a:lnTo>
                    <a:pt x="3" y="74"/>
                  </a:lnTo>
                  <a:lnTo>
                    <a:pt x="4" y="78"/>
                  </a:lnTo>
                  <a:lnTo>
                    <a:pt x="5" y="79"/>
                  </a:lnTo>
                  <a:lnTo>
                    <a:pt x="7" y="79"/>
                  </a:lnTo>
                  <a:lnTo>
                    <a:pt x="7" y="79"/>
                  </a:lnTo>
                  <a:lnTo>
                    <a:pt x="7" y="78"/>
                  </a:lnTo>
                  <a:lnTo>
                    <a:pt x="7" y="79"/>
                  </a:lnTo>
                  <a:lnTo>
                    <a:pt x="8" y="79"/>
                  </a:lnTo>
                  <a:lnTo>
                    <a:pt x="9" y="82"/>
                  </a:lnTo>
                  <a:lnTo>
                    <a:pt x="11" y="85"/>
                  </a:lnTo>
                  <a:lnTo>
                    <a:pt x="9" y="85"/>
                  </a:lnTo>
                  <a:lnTo>
                    <a:pt x="9" y="87"/>
                  </a:lnTo>
                  <a:lnTo>
                    <a:pt x="9" y="89"/>
                  </a:lnTo>
                  <a:lnTo>
                    <a:pt x="8" y="93"/>
                  </a:lnTo>
                  <a:lnTo>
                    <a:pt x="9" y="93"/>
                  </a:lnTo>
                  <a:lnTo>
                    <a:pt x="8" y="94"/>
                  </a:lnTo>
                  <a:lnTo>
                    <a:pt x="7" y="94"/>
                  </a:lnTo>
                  <a:lnTo>
                    <a:pt x="7" y="94"/>
                  </a:lnTo>
                  <a:lnTo>
                    <a:pt x="7" y="95"/>
                  </a:lnTo>
                  <a:lnTo>
                    <a:pt x="9" y="97"/>
                  </a:lnTo>
                  <a:lnTo>
                    <a:pt x="11" y="98"/>
                  </a:lnTo>
                  <a:lnTo>
                    <a:pt x="11" y="102"/>
                  </a:lnTo>
                  <a:lnTo>
                    <a:pt x="12" y="104"/>
                  </a:lnTo>
                  <a:lnTo>
                    <a:pt x="12" y="108"/>
                  </a:lnTo>
                  <a:lnTo>
                    <a:pt x="12" y="112"/>
                  </a:lnTo>
                  <a:lnTo>
                    <a:pt x="12" y="116"/>
                  </a:lnTo>
                  <a:lnTo>
                    <a:pt x="11" y="120"/>
                  </a:lnTo>
                  <a:lnTo>
                    <a:pt x="8" y="123"/>
                  </a:lnTo>
                  <a:lnTo>
                    <a:pt x="8" y="127"/>
                  </a:lnTo>
                  <a:lnTo>
                    <a:pt x="7" y="128"/>
                  </a:lnTo>
                  <a:lnTo>
                    <a:pt x="7" y="130"/>
                  </a:lnTo>
                  <a:lnTo>
                    <a:pt x="7" y="135"/>
                  </a:lnTo>
                  <a:lnTo>
                    <a:pt x="7" y="134"/>
                  </a:lnTo>
                  <a:lnTo>
                    <a:pt x="7" y="132"/>
                  </a:lnTo>
                  <a:lnTo>
                    <a:pt x="8" y="131"/>
                  </a:lnTo>
                  <a:lnTo>
                    <a:pt x="8" y="131"/>
                  </a:lnTo>
                  <a:lnTo>
                    <a:pt x="8" y="130"/>
                  </a:lnTo>
                  <a:lnTo>
                    <a:pt x="9" y="128"/>
                  </a:lnTo>
                  <a:lnTo>
                    <a:pt x="9" y="127"/>
                  </a:lnTo>
                  <a:lnTo>
                    <a:pt x="11" y="127"/>
                  </a:lnTo>
                  <a:lnTo>
                    <a:pt x="11" y="127"/>
                  </a:lnTo>
                  <a:lnTo>
                    <a:pt x="12" y="127"/>
                  </a:lnTo>
                  <a:lnTo>
                    <a:pt x="14" y="128"/>
                  </a:lnTo>
                  <a:lnTo>
                    <a:pt x="15" y="128"/>
                  </a:lnTo>
                  <a:lnTo>
                    <a:pt x="18" y="127"/>
                  </a:lnTo>
                  <a:lnTo>
                    <a:pt x="18" y="127"/>
                  </a:lnTo>
                  <a:lnTo>
                    <a:pt x="20" y="127"/>
                  </a:lnTo>
                  <a:lnTo>
                    <a:pt x="22" y="127"/>
                  </a:lnTo>
                  <a:lnTo>
                    <a:pt x="23" y="127"/>
                  </a:lnTo>
                  <a:lnTo>
                    <a:pt x="23" y="125"/>
                  </a:lnTo>
                  <a:lnTo>
                    <a:pt x="23" y="125"/>
                  </a:lnTo>
                  <a:lnTo>
                    <a:pt x="23" y="125"/>
                  </a:lnTo>
                  <a:lnTo>
                    <a:pt x="24" y="125"/>
                  </a:lnTo>
                  <a:lnTo>
                    <a:pt x="24" y="125"/>
                  </a:lnTo>
                  <a:lnTo>
                    <a:pt x="24" y="125"/>
                  </a:lnTo>
                  <a:lnTo>
                    <a:pt x="24" y="125"/>
                  </a:lnTo>
                  <a:lnTo>
                    <a:pt x="26" y="125"/>
                  </a:lnTo>
                  <a:lnTo>
                    <a:pt x="30" y="125"/>
                  </a:lnTo>
                  <a:lnTo>
                    <a:pt x="33" y="127"/>
                  </a:lnTo>
                  <a:lnTo>
                    <a:pt x="34" y="128"/>
                  </a:lnTo>
                  <a:lnTo>
                    <a:pt x="35" y="130"/>
                  </a:lnTo>
                  <a:lnTo>
                    <a:pt x="35" y="131"/>
                  </a:lnTo>
                  <a:lnTo>
                    <a:pt x="37" y="131"/>
                  </a:lnTo>
                  <a:lnTo>
                    <a:pt x="37" y="131"/>
                  </a:lnTo>
                  <a:lnTo>
                    <a:pt x="38" y="132"/>
                  </a:lnTo>
                  <a:lnTo>
                    <a:pt x="38" y="131"/>
                  </a:lnTo>
                  <a:lnTo>
                    <a:pt x="38" y="131"/>
                  </a:lnTo>
                  <a:lnTo>
                    <a:pt x="39" y="132"/>
                  </a:lnTo>
                  <a:lnTo>
                    <a:pt x="39" y="132"/>
                  </a:lnTo>
                  <a:lnTo>
                    <a:pt x="41" y="132"/>
                  </a:lnTo>
                  <a:lnTo>
                    <a:pt x="41" y="132"/>
                  </a:lnTo>
                  <a:lnTo>
                    <a:pt x="41" y="132"/>
                  </a:lnTo>
                  <a:lnTo>
                    <a:pt x="41" y="132"/>
                  </a:lnTo>
                  <a:lnTo>
                    <a:pt x="42" y="132"/>
                  </a:lnTo>
                  <a:lnTo>
                    <a:pt x="42" y="132"/>
                  </a:lnTo>
                  <a:lnTo>
                    <a:pt x="42" y="134"/>
                  </a:lnTo>
                  <a:lnTo>
                    <a:pt x="43" y="135"/>
                  </a:lnTo>
                  <a:lnTo>
                    <a:pt x="43" y="136"/>
                  </a:lnTo>
                  <a:lnTo>
                    <a:pt x="45" y="138"/>
                  </a:lnTo>
                  <a:lnTo>
                    <a:pt x="45" y="138"/>
                  </a:lnTo>
                  <a:lnTo>
                    <a:pt x="45" y="138"/>
                  </a:lnTo>
                  <a:lnTo>
                    <a:pt x="46" y="139"/>
                  </a:lnTo>
                  <a:lnTo>
                    <a:pt x="46" y="139"/>
                  </a:lnTo>
                  <a:lnTo>
                    <a:pt x="46" y="139"/>
                  </a:lnTo>
                  <a:lnTo>
                    <a:pt x="46" y="139"/>
                  </a:lnTo>
                  <a:lnTo>
                    <a:pt x="48" y="139"/>
                  </a:lnTo>
                  <a:lnTo>
                    <a:pt x="49" y="140"/>
                  </a:lnTo>
                  <a:lnTo>
                    <a:pt x="49" y="142"/>
                  </a:lnTo>
                  <a:lnTo>
                    <a:pt x="49" y="142"/>
                  </a:lnTo>
                  <a:lnTo>
                    <a:pt x="49" y="142"/>
                  </a:lnTo>
                  <a:lnTo>
                    <a:pt x="49" y="142"/>
                  </a:lnTo>
                  <a:lnTo>
                    <a:pt x="49" y="143"/>
                  </a:lnTo>
                  <a:lnTo>
                    <a:pt x="50" y="143"/>
                  </a:lnTo>
                  <a:lnTo>
                    <a:pt x="50" y="144"/>
                  </a:lnTo>
                  <a:lnTo>
                    <a:pt x="52" y="144"/>
                  </a:lnTo>
                  <a:lnTo>
                    <a:pt x="53" y="144"/>
                  </a:lnTo>
                  <a:lnTo>
                    <a:pt x="53" y="146"/>
                  </a:lnTo>
                  <a:lnTo>
                    <a:pt x="54" y="147"/>
                  </a:lnTo>
                  <a:lnTo>
                    <a:pt x="54" y="147"/>
                  </a:lnTo>
                  <a:lnTo>
                    <a:pt x="57" y="147"/>
                  </a:lnTo>
                  <a:lnTo>
                    <a:pt x="57" y="147"/>
                  </a:lnTo>
                  <a:lnTo>
                    <a:pt x="58" y="147"/>
                  </a:lnTo>
                  <a:lnTo>
                    <a:pt x="58" y="146"/>
                  </a:lnTo>
                  <a:lnTo>
                    <a:pt x="60" y="144"/>
                  </a:lnTo>
                  <a:lnTo>
                    <a:pt x="60" y="143"/>
                  </a:lnTo>
                  <a:lnTo>
                    <a:pt x="60" y="142"/>
                  </a:lnTo>
                  <a:lnTo>
                    <a:pt x="60" y="140"/>
                  </a:lnTo>
                  <a:lnTo>
                    <a:pt x="61" y="140"/>
                  </a:lnTo>
                  <a:lnTo>
                    <a:pt x="61" y="139"/>
                  </a:lnTo>
                  <a:lnTo>
                    <a:pt x="62" y="138"/>
                  </a:lnTo>
                  <a:lnTo>
                    <a:pt x="64" y="138"/>
                  </a:lnTo>
                  <a:lnTo>
                    <a:pt x="64" y="138"/>
                  </a:lnTo>
                  <a:lnTo>
                    <a:pt x="65" y="139"/>
                  </a:lnTo>
                  <a:lnTo>
                    <a:pt x="68" y="140"/>
                  </a:lnTo>
                  <a:lnTo>
                    <a:pt x="69" y="142"/>
                  </a:lnTo>
                  <a:lnTo>
                    <a:pt x="69" y="143"/>
                  </a:lnTo>
                  <a:lnTo>
                    <a:pt x="71" y="143"/>
                  </a:lnTo>
                  <a:lnTo>
                    <a:pt x="72" y="142"/>
                  </a:lnTo>
                  <a:lnTo>
                    <a:pt x="72" y="140"/>
                  </a:lnTo>
                  <a:lnTo>
                    <a:pt x="73" y="140"/>
                  </a:lnTo>
                  <a:lnTo>
                    <a:pt x="73" y="140"/>
                  </a:lnTo>
                  <a:lnTo>
                    <a:pt x="75" y="139"/>
                  </a:lnTo>
                  <a:lnTo>
                    <a:pt x="76" y="140"/>
                  </a:lnTo>
                  <a:lnTo>
                    <a:pt x="77" y="140"/>
                  </a:lnTo>
                  <a:lnTo>
                    <a:pt x="79" y="140"/>
                  </a:lnTo>
                  <a:lnTo>
                    <a:pt x="79" y="140"/>
                  </a:lnTo>
                  <a:lnTo>
                    <a:pt x="82" y="140"/>
                  </a:lnTo>
                  <a:lnTo>
                    <a:pt x="83" y="140"/>
                  </a:lnTo>
                  <a:lnTo>
                    <a:pt x="86" y="140"/>
                  </a:lnTo>
                  <a:lnTo>
                    <a:pt x="87" y="139"/>
                  </a:lnTo>
                  <a:lnTo>
                    <a:pt x="87" y="139"/>
                  </a:lnTo>
                  <a:lnTo>
                    <a:pt x="87" y="138"/>
                  </a:lnTo>
                  <a:lnTo>
                    <a:pt x="87" y="138"/>
                  </a:lnTo>
                  <a:lnTo>
                    <a:pt x="87" y="138"/>
                  </a:lnTo>
                  <a:lnTo>
                    <a:pt x="88" y="136"/>
                  </a:lnTo>
                  <a:lnTo>
                    <a:pt x="88" y="139"/>
                  </a:lnTo>
                  <a:lnTo>
                    <a:pt x="88" y="139"/>
                  </a:lnTo>
                  <a:lnTo>
                    <a:pt x="90" y="139"/>
                  </a:lnTo>
                  <a:lnTo>
                    <a:pt x="92" y="139"/>
                  </a:lnTo>
                  <a:lnTo>
                    <a:pt x="95" y="139"/>
                  </a:lnTo>
                  <a:lnTo>
                    <a:pt x="96" y="139"/>
                  </a:lnTo>
                  <a:lnTo>
                    <a:pt x="99" y="139"/>
                  </a:lnTo>
                  <a:lnTo>
                    <a:pt x="102" y="139"/>
                  </a:lnTo>
                  <a:lnTo>
                    <a:pt x="103" y="139"/>
                  </a:lnTo>
                  <a:lnTo>
                    <a:pt x="106" y="139"/>
                  </a:lnTo>
                  <a:lnTo>
                    <a:pt x="109" y="139"/>
                  </a:lnTo>
                  <a:lnTo>
                    <a:pt x="110" y="139"/>
                  </a:lnTo>
                  <a:lnTo>
                    <a:pt x="113" y="139"/>
                  </a:lnTo>
                  <a:lnTo>
                    <a:pt x="115" y="139"/>
                  </a:lnTo>
                  <a:lnTo>
                    <a:pt x="117" y="139"/>
                  </a:lnTo>
                  <a:lnTo>
                    <a:pt x="120" y="139"/>
                  </a:lnTo>
                  <a:lnTo>
                    <a:pt x="122" y="139"/>
                  </a:lnTo>
                  <a:lnTo>
                    <a:pt x="125" y="139"/>
                  </a:lnTo>
                  <a:lnTo>
                    <a:pt x="126" y="139"/>
                  </a:lnTo>
                  <a:lnTo>
                    <a:pt x="129" y="139"/>
                  </a:lnTo>
                  <a:lnTo>
                    <a:pt x="132" y="139"/>
                  </a:lnTo>
                  <a:lnTo>
                    <a:pt x="132" y="136"/>
                  </a:lnTo>
                  <a:lnTo>
                    <a:pt x="133" y="132"/>
                  </a:lnTo>
                  <a:lnTo>
                    <a:pt x="133" y="130"/>
                  </a:lnTo>
                  <a:lnTo>
                    <a:pt x="132" y="128"/>
                  </a:lnTo>
                  <a:lnTo>
                    <a:pt x="130" y="127"/>
                  </a:lnTo>
                  <a:lnTo>
                    <a:pt x="130" y="124"/>
                  </a:lnTo>
                  <a:lnTo>
                    <a:pt x="129" y="121"/>
                  </a:lnTo>
                  <a:lnTo>
                    <a:pt x="129" y="119"/>
                  </a:lnTo>
                  <a:lnTo>
                    <a:pt x="129" y="115"/>
                  </a:lnTo>
                  <a:lnTo>
                    <a:pt x="129" y="112"/>
                  </a:lnTo>
                  <a:lnTo>
                    <a:pt x="128" y="109"/>
                  </a:lnTo>
                  <a:lnTo>
                    <a:pt x="128" y="106"/>
                  </a:lnTo>
                  <a:lnTo>
                    <a:pt x="128" y="104"/>
                  </a:lnTo>
                  <a:lnTo>
                    <a:pt x="128" y="101"/>
                  </a:lnTo>
                  <a:lnTo>
                    <a:pt x="126" y="98"/>
                  </a:lnTo>
                  <a:lnTo>
                    <a:pt x="126" y="95"/>
                  </a:lnTo>
                  <a:lnTo>
                    <a:pt x="126" y="91"/>
                  </a:lnTo>
                  <a:lnTo>
                    <a:pt x="126" y="89"/>
                  </a:lnTo>
                  <a:lnTo>
                    <a:pt x="125" y="86"/>
                  </a:lnTo>
                  <a:lnTo>
                    <a:pt x="125" y="83"/>
                  </a:lnTo>
                  <a:lnTo>
                    <a:pt x="125" y="81"/>
                  </a:lnTo>
                  <a:lnTo>
                    <a:pt x="125" y="78"/>
                  </a:lnTo>
                  <a:lnTo>
                    <a:pt x="125" y="75"/>
                  </a:lnTo>
                  <a:lnTo>
                    <a:pt x="124" y="71"/>
                  </a:lnTo>
                  <a:lnTo>
                    <a:pt x="124" y="68"/>
                  </a:lnTo>
                  <a:lnTo>
                    <a:pt x="124" y="66"/>
                  </a:lnTo>
                  <a:lnTo>
                    <a:pt x="124" y="63"/>
                  </a:lnTo>
                  <a:lnTo>
                    <a:pt x="122" y="60"/>
                  </a:lnTo>
                  <a:lnTo>
                    <a:pt x="122" y="57"/>
                  </a:lnTo>
                  <a:lnTo>
                    <a:pt x="122" y="53"/>
                  </a:lnTo>
                  <a:lnTo>
                    <a:pt x="122" y="51"/>
                  </a:lnTo>
                  <a:lnTo>
                    <a:pt x="121" y="48"/>
                  </a:lnTo>
                  <a:lnTo>
                    <a:pt x="121" y="45"/>
                  </a:lnTo>
                  <a:lnTo>
                    <a:pt x="121" y="42"/>
                  </a:lnTo>
                  <a:lnTo>
                    <a:pt x="121" y="40"/>
                  </a:lnTo>
                  <a:lnTo>
                    <a:pt x="120" y="36"/>
                  </a:lnTo>
                  <a:lnTo>
                    <a:pt x="120" y="33"/>
                  </a:lnTo>
                  <a:lnTo>
                    <a:pt x="120" y="30"/>
                  </a:lnTo>
                  <a:lnTo>
                    <a:pt x="120" y="27"/>
                  </a:lnTo>
                  <a:lnTo>
                    <a:pt x="122" y="27"/>
                  </a:lnTo>
                  <a:lnTo>
                    <a:pt x="126" y="27"/>
                  </a:lnTo>
                  <a:close/>
                  <a:moveTo>
                    <a:pt x="8" y="91"/>
                  </a:moveTo>
                  <a:lnTo>
                    <a:pt x="8" y="90"/>
                  </a:lnTo>
                  <a:lnTo>
                    <a:pt x="9" y="89"/>
                  </a:lnTo>
                  <a:lnTo>
                    <a:pt x="8" y="89"/>
                  </a:lnTo>
                  <a:lnTo>
                    <a:pt x="8" y="89"/>
                  </a:lnTo>
                  <a:lnTo>
                    <a:pt x="7" y="90"/>
                  </a:lnTo>
                  <a:lnTo>
                    <a:pt x="7" y="91"/>
                  </a:lnTo>
                  <a:lnTo>
                    <a:pt x="8" y="91"/>
                  </a:lnTo>
                  <a:close/>
                </a:path>
              </a:pathLst>
            </a:custGeom>
            <a:solidFill>
              <a:schemeClr val="accent3"/>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13" name="Martinique">
              <a:extLst>
                <a:ext uri="{FF2B5EF4-FFF2-40B4-BE49-F238E27FC236}">
                  <a16:creationId xmlns:a16="http://schemas.microsoft.com/office/drawing/2014/main" id="{208F1998-8B56-4054-8D50-BA46480D5A1A}"/>
                </a:ext>
              </a:extLst>
            </p:cNvPr>
            <p:cNvSpPr>
              <a:spLocks/>
            </p:cNvSpPr>
            <p:nvPr/>
          </p:nvSpPr>
          <p:spPr bwMode="auto">
            <a:xfrm>
              <a:off x="3758852" y="3664394"/>
              <a:ext cx="7694" cy="9617"/>
            </a:xfrm>
            <a:custGeom>
              <a:avLst/>
              <a:gdLst>
                <a:gd name="T0" fmla="*/ 3 w 4"/>
                <a:gd name="T1" fmla="*/ 3 h 5"/>
                <a:gd name="T2" fmla="*/ 3 w 4"/>
                <a:gd name="T3" fmla="*/ 3 h 5"/>
                <a:gd name="T4" fmla="*/ 3 w 4"/>
                <a:gd name="T5" fmla="*/ 1 h 5"/>
                <a:gd name="T6" fmla="*/ 3 w 4"/>
                <a:gd name="T7" fmla="*/ 1 h 5"/>
                <a:gd name="T8" fmla="*/ 3 w 4"/>
                <a:gd name="T9" fmla="*/ 1 h 5"/>
                <a:gd name="T10" fmla="*/ 2 w 4"/>
                <a:gd name="T11" fmla="*/ 1 h 5"/>
                <a:gd name="T12" fmla="*/ 0 w 4"/>
                <a:gd name="T13" fmla="*/ 0 h 5"/>
                <a:gd name="T14" fmla="*/ 0 w 4"/>
                <a:gd name="T15" fmla="*/ 0 h 5"/>
                <a:gd name="T16" fmla="*/ 0 w 4"/>
                <a:gd name="T17" fmla="*/ 1 h 5"/>
                <a:gd name="T18" fmla="*/ 0 w 4"/>
                <a:gd name="T19" fmla="*/ 1 h 5"/>
                <a:gd name="T20" fmla="*/ 0 w 4"/>
                <a:gd name="T21" fmla="*/ 3 h 5"/>
                <a:gd name="T22" fmla="*/ 2 w 4"/>
                <a:gd name="T23" fmla="*/ 3 h 5"/>
                <a:gd name="T24" fmla="*/ 2 w 4"/>
                <a:gd name="T25" fmla="*/ 4 h 5"/>
                <a:gd name="T26" fmla="*/ 2 w 4"/>
                <a:gd name="T27" fmla="*/ 4 h 5"/>
                <a:gd name="T28" fmla="*/ 2 w 4"/>
                <a:gd name="T29" fmla="*/ 4 h 5"/>
                <a:gd name="T30" fmla="*/ 2 w 4"/>
                <a:gd name="T31" fmla="*/ 5 h 5"/>
                <a:gd name="T32" fmla="*/ 3 w 4"/>
                <a:gd name="T33" fmla="*/ 5 h 5"/>
                <a:gd name="T34" fmla="*/ 4 w 4"/>
                <a:gd name="T35" fmla="*/ 5 h 5"/>
                <a:gd name="T36" fmla="*/ 4 w 4"/>
                <a:gd name="T37" fmla="*/ 5 h 5"/>
                <a:gd name="T38" fmla="*/ 4 w 4"/>
                <a:gd name="T39" fmla="*/ 5 h 5"/>
                <a:gd name="T40" fmla="*/ 3 w 4"/>
                <a:gd name="T41" fmla="*/ 3 h 5"/>
                <a:gd name="T42" fmla="*/ 3 w 4"/>
                <a:gd name="T4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5">
                  <a:moveTo>
                    <a:pt x="3" y="3"/>
                  </a:moveTo>
                  <a:lnTo>
                    <a:pt x="3" y="3"/>
                  </a:lnTo>
                  <a:lnTo>
                    <a:pt x="3" y="1"/>
                  </a:lnTo>
                  <a:lnTo>
                    <a:pt x="3" y="1"/>
                  </a:lnTo>
                  <a:lnTo>
                    <a:pt x="3" y="1"/>
                  </a:lnTo>
                  <a:lnTo>
                    <a:pt x="2" y="1"/>
                  </a:lnTo>
                  <a:lnTo>
                    <a:pt x="0" y="0"/>
                  </a:lnTo>
                  <a:lnTo>
                    <a:pt x="0" y="0"/>
                  </a:lnTo>
                  <a:lnTo>
                    <a:pt x="0" y="1"/>
                  </a:lnTo>
                  <a:lnTo>
                    <a:pt x="0" y="1"/>
                  </a:lnTo>
                  <a:lnTo>
                    <a:pt x="0" y="3"/>
                  </a:lnTo>
                  <a:lnTo>
                    <a:pt x="2" y="3"/>
                  </a:lnTo>
                  <a:lnTo>
                    <a:pt x="2" y="4"/>
                  </a:lnTo>
                  <a:lnTo>
                    <a:pt x="2" y="4"/>
                  </a:lnTo>
                  <a:lnTo>
                    <a:pt x="2" y="4"/>
                  </a:lnTo>
                  <a:lnTo>
                    <a:pt x="2" y="5"/>
                  </a:lnTo>
                  <a:lnTo>
                    <a:pt x="3" y="5"/>
                  </a:lnTo>
                  <a:lnTo>
                    <a:pt x="4" y="5"/>
                  </a:lnTo>
                  <a:lnTo>
                    <a:pt x="4" y="5"/>
                  </a:lnTo>
                  <a:lnTo>
                    <a:pt x="4" y="5"/>
                  </a:lnTo>
                  <a:lnTo>
                    <a:pt x="3" y="3"/>
                  </a:lnTo>
                  <a:lnTo>
                    <a:pt x="3" y="3"/>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14" name="Marshall Islands">
              <a:extLst>
                <a:ext uri="{FF2B5EF4-FFF2-40B4-BE49-F238E27FC236}">
                  <a16:creationId xmlns:a16="http://schemas.microsoft.com/office/drawing/2014/main" id="{B4B209AE-5FD1-497F-B46A-FA6200598054}"/>
                </a:ext>
              </a:extLst>
            </p:cNvPr>
            <p:cNvSpPr>
              <a:spLocks noEditPoints="1"/>
            </p:cNvSpPr>
            <p:nvPr/>
          </p:nvSpPr>
          <p:spPr bwMode="auto">
            <a:xfrm>
              <a:off x="8725324" y="3745181"/>
              <a:ext cx="107716" cy="117333"/>
            </a:xfrm>
            <a:custGeom>
              <a:avLst/>
              <a:gdLst>
                <a:gd name="T0" fmla="*/ 21 w 56"/>
                <a:gd name="T1" fmla="*/ 44 h 61"/>
                <a:gd name="T2" fmla="*/ 21 w 56"/>
                <a:gd name="T3" fmla="*/ 45 h 61"/>
                <a:gd name="T4" fmla="*/ 22 w 56"/>
                <a:gd name="T5" fmla="*/ 45 h 61"/>
                <a:gd name="T6" fmla="*/ 22 w 56"/>
                <a:gd name="T7" fmla="*/ 45 h 61"/>
                <a:gd name="T8" fmla="*/ 23 w 56"/>
                <a:gd name="T9" fmla="*/ 45 h 61"/>
                <a:gd name="T10" fmla="*/ 22 w 56"/>
                <a:gd name="T11" fmla="*/ 45 h 61"/>
                <a:gd name="T12" fmla="*/ 21 w 56"/>
                <a:gd name="T13" fmla="*/ 44 h 61"/>
                <a:gd name="T14" fmla="*/ 0 w 56"/>
                <a:gd name="T15" fmla="*/ 1 h 61"/>
                <a:gd name="T16" fmla="*/ 0 w 56"/>
                <a:gd name="T17" fmla="*/ 1 h 61"/>
                <a:gd name="T18" fmla="*/ 0 w 56"/>
                <a:gd name="T19" fmla="*/ 1 h 61"/>
                <a:gd name="T20" fmla="*/ 0 w 56"/>
                <a:gd name="T21" fmla="*/ 1 h 61"/>
                <a:gd name="T22" fmla="*/ 0 w 56"/>
                <a:gd name="T23" fmla="*/ 1 h 61"/>
                <a:gd name="T24" fmla="*/ 0 w 56"/>
                <a:gd name="T25" fmla="*/ 0 h 61"/>
                <a:gd name="T26" fmla="*/ 0 w 56"/>
                <a:gd name="T27" fmla="*/ 1 h 61"/>
                <a:gd name="T28" fmla="*/ 32 w 56"/>
                <a:gd name="T29" fmla="*/ 60 h 61"/>
                <a:gd name="T30" fmla="*/ 32 w 56"/>
                <a:gd name="T31" fmla="*/ 61 h 61"/>
                <a:gd name="T32" fmla="*/ 32 w 56"/>
                <a:gd name="T33" fmla="*/ 61 h 61"/>
                <a:gd name="T34" fmla="*/ 32 w 56"/>
                <a:gd name="T35" fmla="*/ 61 h 61"/>
                <a:gd name="T36" fmla="*/ 32 w 56"/>
                <a:gd name="T37" fmla="*/ 61 h 61"/>
                <a:gd name="T38" fmla="*/ 32 w 56"/>
                <a:gd name="T39" fmla="*/ 61 h 61"/>
                <a:gd name="T40" fmla="*/ 33 w 56"/>
                <a:gd name="T41" fmla="*/ 60 h 61"/>
                <a:gd name="T42" fmla="*/ 33 w 56"/>
                <a:gd name="T43" fmla="*/ 60 h 61"/>
                <a:gd name="T44" fmla="*/ 33 w 56"/>
                <a:gd name="T45" fmla="*/ 59 h 61"/>
                <a:gd name="T46" fmla="*/ 33 w 56"/>
                <a:gd name="T47" fmla="*/ 60 h 61"/>
                <a:gd name="T48" fmla="*/ 32 w 56"/>
                <a:gd name="T49" fmla="*/ 60 h 61"/>
                <a:gd name="T50" fmla="*/ 55 w 56"/>
                <a:gd name="T51" fmla="*/ 48 h 61"/>
                <a:gd name="T52" fmla="*/ 55 w 56"/>
                <a:gd name="T53" fmla="*/ 48 h 61"/>
                <a:gd name="T54" fmla="*/ 53 w 56"/>
                <a:gd name="T55" fmla="*/ 48 h 61"/>
                <a:gd name="T56" fmla="*/ 55 w 56"/>
                <a:gd name="T57" fmla="*/ 48 h 61"/>
                <a:gd name="T58" fmla="*/ 55 w 56"/>
                <a:gd name="T59" fmla="*/ 48 h 61"/>
                <a:gd name="T60" fmla="*/ 55 w 56"/>
                <a:gd name="T61" fmla="*/ 48 h 61"/>
                <a:gd name="T62" fmla="*/ 55 w 56"/>
                <a:gd name="T63" fmla="*/ 48 h 61"/>
                <a:gd name="T64" fmla="*/ 56 w 56"/>
                <a:gd name="T65" fmla="*/ 48 h 61"/>
                <a:gd name="T66" fmla="*/ 56 w 56"/>
                <a:gd name="T67" fmla="*/ 49 h 61"/>
                <a:gd name="T68" fmla="*/ 55 w 56"/>
                <a:gd name="T69" fmla="*/ 48 h 61"/>
                <a:gd name="T70" fmla="*/ 48 w 56"/>
                <a:gd name="T71" fmla="*/ 46 h 61"/>
                <a:gd name="T72" fmla="*/ 48 w 56"/>
                <a:gd name="T73" fmla="*/ 46 h 61"/>
                <a:gd name="T74" fmla="*/ 48 w 56"/>
                <a:gd name="T75" fmla="*/ 46 h 61"/>
                <a:gd name="T76" fmla="*/ 48 w 56"/>
                <a:gd name="T77" fmla="*/ 46 h 61"/>
                <a:gd name="T78" fmla="*/ 49 w 56"/>
                <a:gd name="T79" fmla="*/ 48 h 61"/>
                <a:gd name="T80" fmla="*/ 51 w 56"/>
                <a:gd name="T81" fmla="*/ 48 h 61"/>
                <a:gd name="T82" fmla="*/ 51 w 56"/>
                <a:gd name="T83" fmla="*/ 48 h 61"/>
                <a:gd name="T84" fmla="*/ 51 w 56"/>
                <a:gd name="T85" fmla="*/ 48 h 61"/>
                <a:gd name="T86" fmla="*/ 52 w 56"/>
                <a:gd name="T87" fmla="*/ 46 h 61"/>
                <a:gd name="T88" fmla="*/ 52 w 56"/>
                <a:gd name="T89" fmla="*/ 46 h 61"/>
                <a:gd name="T90" fmla="*/ 51 w 56"/>
                <a:gd name="T91" fmla="*/ 48 h 61"/>
                <a:gd name="T92" fmla="*/ 48 w 56"/>
                <a:gd name="T93"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 h="61">
                  <a:moveTo>
                    <a:pt x="21" y="44"/>
                  </a:moveTo>
                  <a:lnTo>
                    <a:pt x="21" y="45"/>
                  </a:lnTo>
                  <a:lnTo>
                    <a:pt x="22" y="45"/>
                  </a:lnTo>
                  <a:lnTo>
                    <a:pt x="22" y="45"/>
                  </a:lnTo>
                  <a:lnTo>
                    <a:pt x="23" y="45"/>
                  </a:lnTo>
                  <a:lnTo>
                    <a:pt x="22" y="45"/>
                  </a:lnTo>
                  <a:lnTo>
                    <a:pt x="21" y="44"/>
                  </a:lnTo>
                  <a:close/>
                  <a:moveTo>
                    <a:pt x="0" y="1"/>
                  </a:moveTo>
                  <a:lnTo>
                    <a:pt x="0" y="1"/>
                  </a:lnTo>
                  <a:lnTo>
                    <a:pt x="0" y="1"/>
                  </a:lnTo>
                  <a:lnTo>
                    <a:pt x="0" y="1"/>
                  </a:lnTo>
                  <a:lnTo>
                    <a:pt x="0" y="1"/>
                  </a:lnTo>
                  <a:lnTo>
                    <a:pt x="0" y="0"/>
                  </a:lnTo>
                  <a:lnTo>
                    <a:pt x="0" y="1"/>
                  </a:lnTo>
                  <a:close/>
                  <a:moveTo>
                    <a:pt x="32" y="60"/>
                  </a:moveTo>
                  <a:lnTo>
                    <a:pt x="32" y="61"/>
                  </a:lnTo>
                  <a:lnTo>
                    <a:pt x="32" y="61"/>
                  </a:lnTo>
                  <a:lnTo>
                    <a:pt x="32" y="61"/>
                  </a:lnTo>
                  <a:lnTo>
                    <a:pt x="32" y="61"/>
                  </a:lnTo>
                  <a:lnTo>
                    <a:pt x="32" y="61"/>
                  </a:lnTo>
                  <a:lnTo>
                    <a:pt x="33" y="60"/>
                  </a:lnTo>
                  <a:lnTo>
                    <a:pt x="33" y="60"/>
                  </a:lnTo>
                  <a:lnTo>
                    <a:pt x="33" y="59"/>
                  </a:lnTo>
                  <a:lnTo>
                    <a:pt x="33" y="60"/>
                  </a:lnTo>
                  <a:lnTo>
                    <a:pt x="32" y="60"/>
                  </a:lnTo>
                  <a:close/>
                  <a:moveTo>
                    <a:pt x="55" y="48"/>
                  </a:moveTo>
                  <a:lnTo>
                    <a:pt x="55" y="48"/>
                  </a:lnTo>
                  <a:lnTo>
                    <a:pt x="53" y="48"/>
                  </a:lnTo>
                  <a:lnTo>
                    <a:pt x="55" y="48"/>
                  </a:lnTo>
                  <a:lnTo>
                    <a:pt x="55" y="48"/>
                  </a:lnTo>
                  <a:lnTo>
                    <a:pt x="55" y="48"/>
                  </a:lnTo>
                  <a:lnTo>
                    <a:pt x="55" y="48"/>
                  </a:lnTo>
                  <a:lnTo>
                    <a:pt x="56" y="48"/>
                  </a:lnTo>
                  <a:lnTo>
                    <a:pt x="56" y="49"/>
                  </a:lnTo>
                  <a:lnTo>
                    <a:pt x="55" y="48"/>
                  </a:lnTo>
                  <a:close/>
                  <a:moveTo>
                    <a:pt x="48" y="46"/>
                  </a:moveTo>
                  <a:lnTo>
                    <a:pt x="48" y="46"/>
                  </a:lnTo>
                  <a:lnTo>
                    <a:pt x="48" y="46"/>
                  </a:lnTo>
                  <a:lnTo>
                    <a:pt x="48" y="46"/>
                  </a:lnTo>
                  <a:lnTo>
                    <a:pt x="49" y="48"/>
                  </a:lnTo>
                  <a:lnTo>
                    <a:pt x="51" y="48"/>
                  </a:lnTo>
                  <a:lnTo>
                    <a:pt x="51" y="48"/>
                  </a:lnTo>
                  <a:lnTo>
                    <a:pt x="51" y="48"/>
                  </a:lnTo>
                  <a:lnTo>
                    <a:pt x="52" y="46"/>
                  </a:lnTo>
                  <a:lnTo>
                    <a:pt x="52" y="46"/>
                  </a:lnTo>
                  <a:lnTo>
                    <a:pt x="51" y="48"/>
                  </a:lnTo>
                  <a:lnTo>
                    <a:pt x="48" y="4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15" name="Malta">
              <a:extLst>
                <a:ext uri="{FF2B5EF4-FFF2-40B4-BE49-F238E27FC236}">
                  <a16:creationId xmlns:a16="http://schemas.microsoft.com/office/drawing/2014/main" id="{B809006A-3923-43E4-AD61-2846D2F3B1BA}"/>
                </a:ext>
              </a:extLst>
            </p:cNvPr>
            <p:cNvSpPr>
              <a:spLocks noEditPoints="1"/>
            </p:cNvSpPr>
            <p:nvPr/>
          </p:nvSpPr>
          <p:spPr bwMode="auto">
            <a:xfrm>
              <a:off x="5401519" y="3171979"/>
              <a:ext cx="7694" cy="5770"/>
            </a:xfrm>
            <a:custGeom>
              <a:avLst/>
              <a:gdLst>
                <a:gd name="T0" fmla="*/ 1 w 4"/>
                <a:gd name="T1" fmla="*/ 0 h 3"/>
                <a:gd name="T2" fmla="*/ 0 w 4"/>
                <a:gd name="T3" fmla="*/ 0 h 3"/>
                <a:gd name="T4" fmla="*/ 0 w 4"/>
                <a:gd name="T5" fmla="*/ 0 h 3"/>
                <a:gd name="T6" fmla="*/ 0 w 4"/>
                <a:gd name="T7" fmla="*/ 0 h 3"/>
                <a:gd name="T8" fmla="*/ 1 w 4"/>
                <a:gd name="T9" fmla="*/ 0 h 3"/>
                <a:gd name="T10" fmla="*/ 1 w 4"/>
                <a:gd name="T11" fmla="*/ 0 h 3"/>
                <a:gd name="T12" fmla="*/ 1 w 4"/>
                <a:gd name="T13" fmla="*/ 0 h 3"/>
                <a:gd name="T14" fmla="*/ 1 w 4"/>
                <a:gd name="T15" fmla="*/ 0 h 3"/>
                <a:gd name="T16" fmla="*/ 4 w 4"/>
                <a:gd name="T17" fmla="*/ 3 h 3"/>
                <a:gd name="T18" fmla="*/ 2 w 4"/>
                <a:gd name="T19" fmla="*/ 1 h 3"/>
                <a:gd name="T20" fmla="*/ 1 w 4"/>
                <a:gd name="T21" fmla="*/ 1 h 3"/>
                <a:gd name="T22" fmla="*/ 1 w 4"/>
                <a:gd name="T23" fmla="*/ 3 h 3"/>
                <a:gd name="T24" fmla="*/ 2 w 4"/>
                <a:gd name="T25" fmla="*/ 3 h 3"/>
                <a:gd name="T26" fmla="*/ 4 w 4"/>
                <a:gd name="T27" fmla="*/ 3 h 3"/>
                <a:gd name="T28" fmla="*/ 4 w 4"/>
                <a:gd name="T29" fmla="*/ 3 h 3"/>
                <a:gd name="T30" fmla="*/ 4 w 4"/>
                <a:gd name="T3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3">
                  <a:moveTo>
                    <a:pt x="1" y="0"/>
                  </a:moveTo>
                  <a:lnTo>
                    <a:pt x="0" y="0"/>
                  </a:lnTo>
                  <a:lnTo>
                    <a:pt x="0" y="0"/>
                  </a:lnTo>
                  <a:lnTo>
                    <a:pt x="0" y="0"/>
                  </a:lnTo>
                  <a:lnTo>
                    <a:pt x="1" y="0"/>
                  </a:lnTo>
                  <a:lnTo>
                    <a:pt x="1" y="0"/>
                  </a:lnTo>
                  <a:lnTo>
                    <a:pt x="1" y="0"/>
                  </a:lnTo>
                  <a:lnTo>
                    <a:pt x="1" y="0"/>
                  </a:lnTo>
                  <a:close/>
                  <a:moveTo>
                    <a:pt x="4" y="3"/>
                  </a:moveTo>
                  <a:lnTo>
                    <a:pt x="2" y="1"/>
                  </a:lnTo>
                  <a:lnTo>
                    <a:pt x="1" y="1"/>
                  </a:lnTo>
                  <a:lnTo>
                    <a:pt x="1" y="3"/>
                  </a:lnTo>
                  <a:lnTo>
                    <a:pt x="2" y="3"/>
                  </a:lnTo>
                  <a:lnTo>
                    <a:pt x="4" y="3"/>
                  </a:lnTo>
                  <a:lnTo>
                    <a:pt x="4" y="3"/>
                  </a:lnTo>
                  <a:lnTo>
                    <a:pt x="4" y="3"/>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16" name="Mali">
              <a:extLst>
                <a:ext uri="{FF2B5EF4-FFF2-40B4-BE49-F238E27FC236}">
                  <a16:creationId xmlns:a16="http://schemas.microsoft.com/office/drawing/2014/main" id="{E52C0D6C-2938-4B53-B3FB-27E4DBC27BD6}"/>
                </a:ext>
              </a:extLst>
            </p:cNvPr>
            <p:cNvSpPr>
              <a:spLocks/>
            </p:cNvSpPr>
            <p:nvPr/>
          </p:nvSpPr>
          <p:spPr bwMode="auto">
            <a:xfrm>
              <a:off x="4822546" y="3435498"/>
              <a:ext cx="361618" cy="332765"/>
            </a:xfrm>
            <a:custGeom>
              <a:avLst/>
              <a:gdLst>
                <a:gd name="T0" fmla="*/ 188 w 188"/>
                <a:gd name="T1" fmla="*/ 70 h 173"/>
                <a:gd name="T2" fmla="*/ 176 w 188"/>
                <a:gd name="T3" fmla="*/ 71 h 173"/>
                <a:gd name="T4" fmla="*/ 177 w 188"/>
                <a:gd name="T5" fmla="*/ 67 h 173"/>
                <a:gd name="T6" fmla="*/ 173 w 188"/>
                <a:gd name="T7" fmla="*/ 60 h 173"/>
                <a:gd name="T8" fmla="*/ 161 w 188"/>
                <a:gd name="T9" fmla="*/ 56 h 173"/>
                <a:gd name="T10" fmla="*/ 153 w 188"/>
                <a:gd name="T11" fmla="*/ 49 h 173"/>
                <a:gd name="T12" fmla="*/ 140 w 188"/>
                <a:gd name="T13" fmla="*/ 39 h 173"/>
                <a:gd name="T14" fmla="*/ 110 w 188"/>
                <a:gd name="T15" fmla="*/ 18 h 173"/>
                <a:gd name="T16" fmla="*/ 82 w 188"/>
                <a:gd name="T17" fmla="*/ 0 h 173"/>
                <a:gd name="T18" fmla="*/ 67 w 188"/>
                <a:gd name="T19" fmla="*/ 13 h 173"/>
                <a:gd name="T20" fmla="*/ 70 w 188"/>
                <a:gd name="T21" fmla="*/ 36 h 173"/>
                <a:gd name="T22" fmla="*/ 71 w 188"/>
                <a:gd name="T23" fmla="*/ 59 h 173"/>
                <a:gd name="T24" fmla="*/ 74 w 188"/>
                <a:gd name="T25" fmla="*/ 82 h 173"/>
                <a:gd name="T26" fmla="*/ 79 w 188"/>
                <a:gd name="T27" fmla="*/ 103 h 173"/>
                <a:gd name="T28" fmla="*/ 66 w 188"/>
                <a:gd name="T29" fmla="*/ 112 h 173"/>
                <a:gd name="T30" fmla="*/ 48 w 188"/>
                <a:gd name="T31" fmla="*/ 112 h 173"/>
                <a:gd name="T32" fmla="*/ 34 w 188"/>
                <a:gd name="T33" fmla="*/ 109 h 173"/>
                <a:gd name="T34" fmla="*/ 28 w 188"/>
                <a:gd name="T35" fmla="*/ 113 h 173"/>
                <a:gd name="T36" fmla="*/ 18 w 188"/>
                <a:gd name="T37" fmla="*/ 113 h 173"/>
                <a:gd name="T38" fmla="*/ 10 w 188"/>
                <a:gd name="T39" fmla="*/ 111 h 173"/>
                <a:gd name="T40" fmla="*/ 4 w 188"/>
                <a:gd name="T41" fmla="*/ 119 h 173"/>
                <a:gd name="T42" fmla="*/ 2 w 188"/>
                <a:gd name="T43" fmla="*/ 124 h 173"/>
                <a:gd name="T44" fmla="*/ 4 w 188"/>
                <a:gd name="T45" fmla="*/ 131 h 173"/>
                <a:gd name="T46" fmla="*/ 6 w 188"/>
                <a:gd name="T47" fmla="*/ 137 h 173"/>
                <a:gd name="T48" fmla="*/ 8 w 188"/>
                <a:gd name="T49" fmla="*/ 139 h 173"/>
                <a:gd name="T50" fmla="*/ 10 w 188"/>
                <a:gd name="T51" fmla="*/ 146 h 173"/>
                <a:gd name="T52" fmla="*/ 10 w 188"/>
                <a:gd name="T53" fmla="*/ 150 h 173"/>
                <a:gd name="T54" fmla="*/ 17 w 188"/>
                <a:gd name="T55" fmla="*/ 150 h 173"/>
                <a:gd name="T56" fmla="*/ 19 w 188"/>
                <a:gd name="T57" fmla="*/ 153 h 173"/>
                <a:gd name="T58" fmla="*/ 29 w 188"/>
                <a:gd name="T59" fmla="*/ 151 h 173"/>
                <a:gd name="T60" fmla="*/ 34 w 188"/>
                <a:gd name="T61" fmla="*/ 149 h 173"/>
                <a:gd name="T62" fmla="*/ 37 w 188"/>
                <a:gd name="T63" fmla="*/ 147 h 173"/>
                <a:gd name="T64" fmla="*/ 41 w 188"/>
                <a:gd name="T65" fmla="*/ 156 h 173"/>
                <a:gd name="T66" fmla="*/ 45 w 188"/>
                <a:gd name="T67" fmla="*/ 160 h 173"/>
                <a:gd name="T68" fmla="*/ 42 w 188"/>
                <a:gd name="T69" fmla="*/ 164 h 173"/>
                <a:gd name="T70" fmla="*/ 45 w 188"/>
                <a:gd name="T71" fmla="*/ 165 h 173"/>
                <a:gd name="T72" fmla="*/ 49 w 188"/>
                <a:gd name="T73" fmla="*/ 173 h 173"/>
                <a:gd name="T74" fmla="*/ 55 w 188"/>
                <a:gd name="T75" fmla="*/ 171 h 173"/>
                <a:gd name="T76" fmla="*/ 60 w 188"/>
                <a:gd name="T77" fmla="*/ 173 h 173"/>
                <a:gd name="T78" fmla="*/ 63 w 188"/>
                <a:gd name="T79" fmla="*/ 171 h 173"/>
                <a:gd name="T80" fmla="*/ 66 w 188"/>
                <a:gd name="T81" fmla="*/ 168 h 173"/>
                <a:gd name="T82" fmla="*/ 70 w 188"/>
                <a:gd name="T83" fmla="*/ 166 h 173"/>
                <a:gd name="T84" fmla="*/ 70 w 188"/>
                <a:gd name="T85" fmla="*/ 172 h 173"/>
                <a:gd name="T86" fmla="*/ 74 w 188"/>
                <a:gd name="T87" fmla="*/ 171 h 173"/>
                <a:gd name="T88" fmla="*/ 78 w 188"/>
                <a:gd name="T89" fmla="*/ 166 h 173"/>
                <a:gd name="T90" fmla="*/ 81 w 188"/>
                <a:gd name="T91" fmla="*/ 157 h 173"/>
                <a:gd name="T92" fmla="*/ 83 w 188"/>
                <a:gd name="T93" fmla="*/ 153 h 173"/>
                <a:gd name="T94" fmla="*/ 90 w 188"/>
                <a:gd name="T95" fmla="*/ 146 h 173"/>
                <a:gd name="T96" fmla="*/ 91 w 188"/>
                <a:gd name="T97" fmla="*/ 139 h 173"/>
                <a:gd name="T98" fmla="*/ 100 w 188"/>
                <a:gd name="T99" fmla="*/ 139 h 173"/>
                <a:gd name="T100" fmla="*/ 105 w 188"/>
                <a:gd name="T101" fmla="*/ 134 h 173"/>
                <a:gd name="T102" fmla="*/ 110 w 188"/>
                <a:gd name="T103" fmla="*/ 127 h 173"/>
                <a:gd name="T104" fmla="*/ 121 w 188"/>
                <a:gd name="T105" fmla="*/ 123 h 173"/>
                <a:gd name="T106" fmla="*/ 132 w 188"/>
                <a:gd name="T107" fmla="*/ 117 h 173"/>
                <a:gd name="T108" fmla="*/ 143 w 188"/>
                <a:gd name="T109" fmla="*/ 119 h 173"/>
                <a:gd name="T110" fmla="*/ 158 w 188"/>
                <a:gd name="T111" fmla="*/ 115 h 173"/>
                <a:gd name="T112" fmla="*/ 174 w 188"/>
                <a:gd name="T113" fmla="*/ 113 h 173"/>
                <a:gd name="T114" fmla="*/ 184 w 188"/>
                <a:gd name="T115" fmla="*/ 108 h 173"/>
                <a:gd name="T116" fmla="*/ 188 w 188"/>
                <a:gd name="T117" fmla="*/ 9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8" h="173">
                  <a:moveTo>
                    <a:pt x="188" y="92"/>
                  </a:moveTo>
                  <a:lnTo>
                    <a:pt x="188" y="88"/>
                  </a:lnTo>
                  <a:lnTo>
                    <a:pt x="188" y="85"/>
                  </a:lnTo>
                  <a:lnTo>
                    <a:pt x="188" y="82"/>
                  </a:lnTo>
                  <a:lnTo>
                    <a:pt x="188" y="78"/>
                  </a:lnTo>
                  <a:lnTo>
                    <a:pt x="188" y="75"/>
                  </a:lnTo>
                  <a:lnTo>
                    <a:pt x="188" y="71"/>
                  </a:lnTo>
                  <a:lnTo>
                    <a:pt x="188" y="70"/>
                  </a:lnTo>
                  <a:lnTo>
                    <a:pt x="184" y="70"/>
                  </a:lnTo>
                  <a:lnTo>
                    <a:pt x="181" y="71"/>
                  </a:lnTo>
                  <a:lnTo>
                    <a:pt x="178" y="71"/>
                  </a:lnTo>
                  <a:lnTo>
                    <a:pt x="178" y="71"/>
                  </a:lnTo>
                  <a:lnTo>
                    <a:pt x="178" y="71"/>
                  </a:lnTo>
                  <a:lnTo>
                    <a:pt x="177" y="71"/>
                  </a:lnTo>
                  <a:lnTo>
                    <a:pt x="177" y="71"/>
                  </a:lnTo>
                  <a:lnTo>
                    <a:pt x="176" y="71"/>
                  </a:lnTo>
                  <a:lnTo>
                    <a:pt x="176" y="70"/>
                  </a:lnTo>
                  <a:lnTo>
                    <a:pt x="176" y="70"/>
                  </a:lnTo>
                  <a:lnTo>
                    <a:pt x="176" y="68"/>
                  </a:lnTo>
                  <a:lnTo>
                    <a:pt x="176" y="68"/>
                  </a:lnTo>
                  <a:lnTo>
                    <a:pt x="176" y="67"/>
                  </a:lnTo>
                  <a:lnTo>
                    <a:pt x="177" y="67"/>
                  </a:lnTo>
                  <a:lnTo>
                    <a:pt x="177" y="67"/>
                  </a:lnTo>
                  <a:lnTo>
                    <a:pt x="177" y="67"/>
                  </a:lnTo>
                  <a:lnTo>
                    <a:pt x="177" y="66"/>
                  </a:lnTo>
                  <a:lnTo>
                    <a:pt x="176" y="64"/>
                  </a:lnTo>
                  <a:lnTo>
                    <a:pt x="176" y="63"/>
                  </a:lnTo>
                  <a:lnTo>
                    <a:pt x="176" y="63"/>
                  </a:lnTo>
                  <a:lnTo>
                    <a:pt x="176" y="62"/>
                  </a:lnTo>
                  <a:lnTo>
                    <a:pt x="176" y="62"/>
                  </a:lnTo>
                  <a:lnTo>
                    <a:pt x="174" y="60"/>
                  </a:lnTo>
                  <a:lnTo>
                    <a:pt x="173" y="60"/>
                  </a:lnTo>
                  <a:lnTo>
                    <a:pt x="172" y="60"/>
                  </a:lnTo>
                  <a:lnTo>
                    <a:pt x="170" y="60"/>
                  </a:lnTo>
                  <a:lnTo>
                    <a:pt x="167" y="59"/>
                  </a:lnTo>
                  <a:lnTo>
                    <a:pt x="167" y="59"/>
                  </a:lnTo>
                  <a:lnTo>
                    <a:pt x="166" y="58"/>
                  </a:lnTo>
                  <a:lnTo>
                    <a:pt x="165" y="56"/>
                  </a:lnTo>
                  <a:lnTo>
                    <a:pt x="162" y="56"/>
                  </a:lnTo>
                  <a:lnTo>
                    <a:pt x="161" y="56"/>
                  </a:lnTo>
                  <a:lnTo>
                    <a:pt x="159" y="56"/>
                  </a:lnTo>
                  <a:lnTo>
                    <a:pt x="159" y="55"/>
                  </a:lnTo>
                  <a:lnTo>
                    <a:pt x="158" y="55"/>
                  </a:lnTo>
                  <a:lnTo>
                    <a:pt x="158" y="54"/>
                  </a:lnTo>
                  <a:lnTo>
                    <a:pt x="158" y="54"/>
                  </a:lnTo>
                  <a:lnTo>
                    <a:pt x="154" y="51"/>
                  </a:lnTo>
                  <a:lnTo>
                    <a:pt x="154" y="51"/>
                  </a:lnTo>
                  <a:lnTo>
                    <a:pt x="153" y="49"/>
                  </a:lnTo>
                  <a:lnTo>
                    <a:pt x="153" y="49"/>
                  </a:lnTo>
                  <a:lnTo>
                    <a:pt x="153" y="48"/>
                  </a:lnTo>
                  <a:lnTo>
                    <a:pt x="153" y="47"/>
                  </a:lnTo>
                  <a:lnTo>
                    <a:pt x="153" y="47"/>
                  </a:lnTo>
                  <a:lnTo>
                    <a:pt x="151" y="45"/>
                  </a:lnTo>
                  <a:lnTo>
                    <a:pt x="147" y="43"/>
                  </a:lnTo>
                  <a:lnTo>
                    <a:pt x="144" y="40"/>
                  </a:lnTo>
                  <a:lnTo>
                    <a:pt x="140" y="39"/>
                  </a:lnTo>
                  <a:lnTo>
                    <a:pt x="136" y="36"/>
                  </a:lnTo>
                  <a:lnTo>
                    <a:pt x="132" y="33"/>
                  </a:lnTo>
                  <a:lnTo>
                    <a:pt x="129" y="30"/>
                  </a:lnTo>
                  <a:lnTo>
                    <a:pt x="125" y="28"/>
                  </a:lnTo>
                  <a:lnTo>
                    <a:pt x="121" y="25"/>
                  </a:lnTo>
                  <a:lnTo>
                    <a:pt x="117" y="22"/>
                  </a:lnTo>
                  <a:lnTo>
                    <a:pt x="114" y="21"/>
                  </a:lnTo>
                  <a:lnTo>
                    <a:pt x="110" y="18"/>
                  </a:lnTo>
                  <a:lnTo>
                    <a:pt x="106" y="15"/>
                  </a:lnTo>
                  <a:lnTo>
                    <a:pt x="104" y="13"/>
                  </a:lnTo>
                  <a:lnTo>
                    <a:pt x="100" y="10"/>
                  </a:lnTo>
                  <a:lnTo>
                    <a:pt x="95" y="7"/>
                  </a:lnTo>
                  <a:lnTo>
                    <a:pt x="91" y="5"/>
                  </a:lnTo>
                  <a:lnTo>
                    <a:pt x="89" y="3"/>
                  </a:lnTo>
                  <a:lnTo>
                    <a:pt x="86" y="0"/>
                  </a:lnTo>
                  <a:lnTo>
                    <a:pt x="82" y="0"/>
                  </a:lnTo>
                  <a:lnTo>
                    <a:pt x="76" y="0"/>
                  </a:lnTo>
                  <a:lnTo>
                    <a:pt x="72" y="0"/>
                  </a:lnTo>
                  <a:lnTo>
                    <a:pt x="68" y="0"/>
                  </a:lnTo>
                  <a:lnTo>
                    <a:pt x="66" y="0"/>
                  </a:lnTo>
                  <a:lnTo>
                    <a:pt x="66" y="3"/>
                  </a:lnTo>
                  <a:lnTo>
                    <a:pt x="66" y="6"/>
                  </a:lnTo>
                  <a:lnTo>
                    <a:pt x="66" y="9"/>
                  </a:lnTo>
                  <a:lnTo>
                    <a:pt x="67" y="13"/>
                  </a:lnTo>
                  <a:lnTo>
                    <a:pt x="67" y="15"/>
                  </a:lnTo>
                  <a:lnTo>
                    <a:pt x="67" y="18"/>
                  </a:lnTo>
                  <a:lnTo>
                    <a:pt x="67" y="21"/>
                  </a:lnTo>
                  <a:lnTo>
                    <a:pt x="68" y="24"/>
                  </a:lnTo>
                  <a:lnTo>
                    <a:pt x="68" y="26"/>
                  </a:lnTo>
                  <a:lnTo>
                    <a:pt x="68" y="30"/>
                  </a:lnTo>
                  <a:lnTo>
                    <a:pt x="68" y="33"/>
                  </a:lnTo>
                  <a:lnTo>
                    <a:pt x="70" y="36"/>
                  </a:lnTo>
                  <a:lnTo>
                    <a:pt x="70" y="39"/>
                  </a:lnTo>
                  <a:lnTo>
                    <a:pt x="70" y="41"/>
                  </a:lnTo>
                  <a:lnTo>
                    <a:pt x="70" y="44"/>
                  </a:lnTo>
                  <a:lnTo>
                    <a:pt x="71" y="48"/>
                  </a:lnTo>
                  <a:lnTo>
                    <a:pt x="71" y="51"/>
                  </a:lnTo>
                  <a:lnTo>
                    <a:pt x="71" y="54"/>
                  </a:lnTo>
                  <a:lnTo>
                    <a:pt x="71" y="56"/>
                  </a:lnTo>
                  <a:lnTo>
                    <a:pt x="71" y="59"/>
                  </a:lnTo>
                  <a:lnTo>
                    <a:pt x="72" y="62"/>
                  </a:lnTo>
                  <a:lnTo>
                    <a:pt x="72" y="64"/>
                  </a:lnTo>
                  <a:lnTo>
                    <a:pt x="72" y="68"/>
                  </a:lnTo>
                  <a:lnTo>
                    <a:pt x="72" y="71"/>
                  </a:lnTo>
                  <a:lnTo>
                    <a:pt x="74" y="74"/>
                  </a:lnTo>
                  <a:lnTo>
                    <a:pt x="74" y="77"/>
                  </a:lnTo>
                  <a:lnTo>
                    <a:pt x="74" y="79"/>
                  </a:lnTo>
                  <a:lnTo>
                    <a:pt x="74" y="82"/>
                  </a:lnTo>
                  <a:lnTo>
                    <a:pt x="75" y="85"/>
                  </a:lnTo>
                  <a:lnTo>
                    <a:pt x="75" y="88"/>
                  </a:lnTo>
                  <a:lnTo>
                    <a:pt x="75" y="92"/>
                  </a:lnTo>
                  <a:lnTo>
                    <a:pt x="75" y="94"/>
                  </a:lnTo>
                  <a:lnTo>
                    <a:pt x="76" y="97"/>
                  </a:lnTo>
                  <a:lnTo>
                    <a:pt x="76" y="100"/>
                  </a:lnTo>
                  <a:lnTo>
                    <a:pt x="78" y="101"/>
                  </a:lnTo>
                  <a:lnTo>
                    <a:pt x="79" y="103"/>
                  </a:lnTo>
                  <a:lnTo>
                    <a:pt x="79" y="105"/>
                  </a:lnTo>
                  <a:lnTo>
                    <a:pt x="78" y="109"/>
                  </a:lnTo>
                  <a:lnTo>
                    <a:pt x="78" y="112"/>
                  </a:lnTo>
                  <a:lnTo>
                    <a:pt x="75" y="112"/>
                  </a:lnTo>
                  <a:lnTo>
                    <a:pt x="72" y="112"/>
                  </a:lnTo>
                  <a:lnTo>
                    <a:pt x="71" y="112"/>
                  </a:lnTo>
                  <a:lnTo>
                    <a:pt x="68" y="112"/>
                  </a:lnTo>
                  <a:lnTo>
                    <a:pt x="66" y="112"/>
                  </a:lnTo>
                  <a:lnTo>
                    <a:pt x="63" y="112"/>
                  </a:lnTo>
                  <a:lnTo>
                    <a:pt x="61" y="112"/>
                  </a:lnTo>
                  <a:lnTo>
                    <a:pt x="59" y="112"/>
                  </a:lnTo>
                  <a:lnTo>
                    <a:pt x="56" y="112"/>
                  </a:lnTo>
                  <a:lnTo>
                    <a:pt x="55" y="112"/>
                  </a:lnTo>
                  <a:lnTo>
                    <a:pt x="52" y="112"/>
                  </a:lnTo>
                  <a:lnTo>
                    <a:pt x="49" y="112"/>
                  </a:lnTo>
                  <a:lnTo>
                    <a:pt x="48" y="112"/>
                  </a:lnTo>
                  <a:lnTo>
                    <a:pt x="45" y="112"/>
                  </a:lnTo>
                  <a:lnTo>
                    <a:pt x="42" y="112"/>
                  </a:lnTo>
                  <a:lnTo>
                    <a:pt x="41" y="112"/>
                  </a:lnTo>
                  <a:lnTo>
                    <a:pt x="38" y="112"/>
                  </a:lnTo>
                  <a:lnTo>
                    <a:pt x="36" y="112"/>
                  </a:lnTo>
                  <a:lnTo>
                    <a:pt x="34" y="112"/>
                  </a:lnTo>
                  <a:lnTo>
                    <a:pt x="34" y="112"/>
                  </a:lnTo>
                  <a:lnTo>
                    <a:pt x="34" y="109"/>
                  </a:lnTo>
                  <a:lnTo>
                    <a:pt x="33" y="111"/>
                  </a:lnTo>
                  <a:lnTo>
                    <a:pt x="33" y="111"/>
                  </a:lnTo>
                  <a:lnTo>
                    <a:pt x="33" y="111"/>
                  </a:lnTo>
                  <a:lnTo>
                    <a:pt x="33" y="112"/>
                  </a:lnTo>
                  <a:lnTo>
                    <a:pt x="33" y="112"/>
                  </a:lnTo>
                  <a:lnTo>
                    <a:pt x="32" y="113"/>
                  </a:lnTo>
                  <a:lnTo>
                    <a:pt x="29" y="113"/>
                  </a:lnTo>
                  <a:lnTo>
                    <a:pt x="28" y="113"/>
                  </a:lnTo>
                  <a:lnTo>
                    <a:pt x="25" y="113"/>
                  </a:lnTo>
                  <a:lnTo>
                    <a:pt x="25" y="113"/>
                  </a:lnTo>
                  <a:lnTo>
                    <a:pt x="23" y="113"/>
                  </a:lnTo>
                  <a:lnTo>
                    <a:pt x="22" y="113"/>
                  </a:lnTo>
                  <a:lnTo>
                    <a:pt x="21" y="112"/>
                  </a:lnTo>
                  <a:lnTo>
                    <a:pt x="19" y="113"/>
                  </a:lnTo>
                  <a:lnTo>
                    <a:pt x="19" y="113"/>
                  </a:lnTo>
                  <a:lnTo>
                    <a:pt x="18" y="113"/>
                  </a:lnTo>
                  <a:lnTo>
                    <a:pt x="18" y="115"/>
                  </a:lnTo>
                  <a:lnTo>
                    <a:pt x="17" y="116"/>
                  </a:lnTo>
                  <a:lnTo>
                    <a:pt x="15" y="116"/>
                  </a:lnTo>
                  <a:lnTo>
                    <a:pt x="15" y="115"/>
                  </a:lnTo>
                  <a:lnTo>
                    <a:pt x="14" y="113"/>
                  </a:lnTo>
                  <a:lnTo>
                    <a:pt x="11" y="112"/>
                  </a:lnTo>
                  <a:lnTo>
                    <a:pt x="10" y="111"/>
                  </a:lnTo>
                  <a:lnTo>
                    <a:pt x="10" y="111"/>
                  </a:lnTo>
                  <a:lnTo>
                    <a:pt x="8" y="111"/>
                  </a:lnTo>
                  <a:lnTo>
                    <a:pt x="7" y="112"/>
                  </a:lnTo>
                  <a:lnTo>
                    <a:pt x="7" y="113"/>
                  </a:lnTo>
                  <a:lnTo>
                    <a:pt x="6" y="113"/>
                  </a:lnTo>
                  <a:lnTo>
                    <a:pt x="6" y="115"/>
                  </a:lnTo>
                  <a:lnTo>
                    <a:pt x="6" y="116"/>
                  </a:lnTo>
                  <a:lnTo>
                    <a:pt x="6" y="117"/>
                  </a:lnTo>
                  <a:lnTo>
                    <a:pt x="4" y="119"/>
                  </a:lnTo>
                  <a:lnTo>
                    <a:pt x="4" y="120"/>
                  </a:lnTo>
                  <a:lnTo>
                    <a:pt x="3" y="120"/>
                  </a:lnTo>
                  <a:lnTo>
                    <a:pt x="3" y="120"/>
                  </a:lnTo>
                  <a:lnTo>
                    <a:pt x="0" y="120"/>
                  </a:lnTo>
                  <a:lnTo>
                    <a:pt x="2" y="122"/>
                  </a:lnTo>
                  <a:lnTo>
                    <a:pt x="2" y="123"/>
                  </a:lnTo>
                  <a:lnTo>
                    <a:pt x="2" y="124"/>
                  </a:lnTo>
                  <a:lnTo>
                    <a:pt x="2" y="124"/>
                  </a:lnTo>
                  <a:lnTo>
                    <a:pt x="3" y="126"/>
                  </a:lnTo>
                  <a:lnTo>
                    <a:pt x="3" y="126"/>
                  </a:lnTo>
                  <a:lnTo>
                    <a:pt x="4" y="127"/>
                  </a:lnTo>
                  <a:lnTo>
                    <a:pt x="4" y="128"/>
                  </a:lnTo>
                  <a:lnTo>
                    <a:pt x="4" y="130"/>
                  </a:lnTo>
                  <a:lnTo>
                    <a:pt x="4" y="130"/>
                  </a:lnTo>
                  <a:lnTo>
                    <a:pt x="4" y="131"/>
                  </a:lnTo>
                  <a:lnTo>
                    <a:pt x="4" y="131"/>
                  </a:lnTo>
                  <a:lnTo>
                    <a:pt x="4" y="131"/>
                  </a:lnTo>
                  <a:lnTo>
                    <a:pt x="3" y="132"/>
                  </a:lnTo>
                  <a:lnTo>
                    <a:pt x="3" y="134"/>
                  </a:lnTo>
                  <a:lnTo>
                    <a:pt x="4" y="135"/>
                  </a:lnTo>
                  <a:lnTo>
                    <a:pt x="6" y="135"/>
                  </a:lnTo>
                  <a:lnTo>
                    <a:pt x="6" y="137"/>
                  </a:lnTo>
                  <a:lnTo>
                    <a:pt x="6" y="137"/>
                  </a:lnTo>
                  <a:lnTo>
                    <a:pt x="6" y="137"/>
                  </a:lnTo>
                  <a:lnTo>
                    <a:pt x="6" y="137"/>
                  </a:lnTo>
                  <a:lnTo>
                    <a:pt x="7" y="137"/>
                  </a:lnTo>
                  <a:lnTo>
                    <a:pt x="7" y="137"/>
                  </a:lnTo>
                  <a:lnTo>
                    <a:pt x="7" y="137"/>
                  </a:lnTo>
                  <a:lnTo>
                    <a:pt x="8" y="137"/>
                  </a:lnTo>
                  <a:lnTo>
                    <a:pt x="8" y="138"/>
                  </a:lnTo>
                  <a:lnTo>
                    <a:pt x="8" y="138"/>
                  </a:lnTo>
                  <a:lnTo>
                    <a:pt x="8" y="139"/>
                  </a:lnTo>
                  <a:lnTo>
                    <a:pt x="10" y="139"/>
                  </a:lnTo>
                  <a:lnTo>
                    <a:pt x="10" y="141"/>
                  </a:lnTo>
                  <a:lnTo>
                    <a:pt x="10" y="141"/>
                  </a:lnTo>
                  <a:lnTo>
                    <a:pt x="11" y="142"/>
                  </a:lnTo>
                  <a:lnTo>
                    <a:pt x="11" y="143"/>
                  </a:lnTo>
                  <a:lnTo>
                    <a:pt x="11" y="143"/>
                  </a:lnTo>
                  <a:lnTo>
                    <a:pt x="10" y="145"/>
                  </a:lnTo>
                  <a:lnTo>
                    <a:pt x="10" y="146"/>
                  </a:lnTo>
                  <a:lnTo>
                    <a:pt x="10" y="146"/>
                  </a:lnTo>
                  <a:lnTo>
                    <a:pt x="11" y="146"/>
                  </a:lnTo>
                  <a:lnTo>
                    <a:pt x="11" y="147"/>
                  </a:lnTo>
                  <a:lnTo>
                    <a:pt x="11" y="147"/>
                  </a:lnTo>
                  <a:lnTo>
                    <a:pt x="10" y="149"/>
                  </a:lnTo>
                  <a:lnTo>
                    <a:pt x="10" y="149"/>
                  </a:lnTo>
                  <a:lnTo>
                    <a:pt x="10" y="150"/>
                  </a:lnTo>
                  <a:lnTo>
                    <a:pt x="10" y="150"/>
                  </a:lnTo>
                  <a:lnTo>
                    <a:pt x="11" y="151"/>
                  </a:lnTo>
                  <a:lnTo>
                    <a:pt x="11" y="151"/>
                  </a:lnTo>
                  <a:lnTo>
                    <a:pt x="13" y="151"/>
                  </a:lnTo>
                  <a:lnTo>
                    <a:pt x="13" y="151"/>
                  </a:lnTo>
                  <a:lnTo>
                    <a:pt x="14" y="151"/>
                  </a:lnTo>
                  <a:lnTo>
                    <a:pt x="14" y="150"/>
                  </a:lnTo>
                  <a:lnTo>
                    <a:pt x="15" y="150"/>
                  </a:lnTo>
                  <a:lnTo>
                    <a:pt x="17" y="150"/>
                  </a:lnTo>
                  <a:lnTo>
                    <a:pt x="17" y="150"/>
                  </a:lnTo>
                  <a:lnTo>
                    <a:pt x="18" y="151"/>
                  </a:lnTo>
                  <a:lnTo>
                    <a:pt x="18" y="153"/>
                  </a:lnTo>
                  <a:lnTo>
                    <a:pt x="18" y="153"/>
                  </a:lnTo>
                  <a:lnTo>
                    <a:pt x="18" y="153"/>
                  </a:lnTo>
                  <a:lnTo>
                    <a:pt x="19" y="153"/>
                  </a:lnTo>
                  <a:lnTo>
                    <a:pt x="19" y="153"/>
                  </a:lnTo>
                  <a:lnTo>
                    <a:pt x="19" y="153"/>
                  </a:lnTo>
                  <a:lnTo>
                    <a:pt x="19" y="153"/>
                  </a:lnTo>
                  <a:lnTo>
                    <a:pt x="21" y="150"/>
                  </a:lnTo>
                  <a:lnTo>
                    <a:pt x="22" y="150"/>
                  </a:lnTo>
                  <a:lnTo>
                    <a:pt x="23" y="150"/>
                  </a:lnTo>
                  <a:lnTo>
                    <a:pt x="23" y="150"/>
                  </a:lnTo>
                  <a:lnTo>
                    <a:pt x="25" y="150"/>
                  </a:lnTo>
                  <a:lnTo>
                    <a:pt x="26" y="151"/>
                  </a:lnTo>
                  <a:lnTo>
                    <a:pt x="29" y="151"/>
                  </a:lnTo>
                  <a:lnTo>
                    <a:pt x="29" y="151"/>
                  </a:lnTo>
                  <a:lnTo>
                    <a:pt x="30" y="151"/>
                  </a:lnTo>
                  <a:lnTo>
                    <a:pt x="30" y="150"/>
                  </a:lnTo>
                  <a:lnTo>
                    <a:pt x="32" y="150"/>
                  </a:lnTo>
                  <a:lnTo>
                    <a:pt x="33" y="150"/>
                  </a:lnTo>
                  <a:lnTo>
                    <a:pt x="33" y="149"/>
                  </a:lnTo>
                  <a:lnTo>
                    <a:pt x="34" y="149"/>
                  </a:lnTo>
                  <a:lnTo>
                    <a:pt x="34" y="149"/>
                  </a:lnTo>
                  <a:lnTo>
                    <a:pt x="34" y="149"/>
                  </a:lnTo>
                  <a:lnTo>
                    <a:pt x="34" y="147"/>
                  </a:lnTo>
                  <a:lnTo>
                    <a:pt x="33" y="147"/>
                  </a:lnTo>
                  <a:lnTo>
                    <a:pt x="33" y="147"/>
                  </a:lnTo>
                  <a:lnTo>
                    <a:pt x="34" y="146"/>
                  </a:lnTo>
                  <a:lnTo>
                    <a:pt x="34" y="146"/>
                  </a:lnTo>
                  <a:lnTo>
                    <a:pt x="36" y="146"/>
                  </a:lnTo>
                  <a:lnTo>
                    <a:pt x="37" y="147"/>
                  </a:lnTo>
                  <a:lnTo>
                    <a:pt x="37" y="147"/>
                  </a:lnTo>
                  <a:lnTo>
                    <a:pt x="38" y="149"/>
                  </a:lnTo>
                  <a:lnTo>
                    <a:pt x="38" y="150"/>
                  </a:lnTo>
                  <a:lnTo>
                    <a:pt x="38" y="151"/>
                  </a:lnTo>
                  <a:lnTo>
                    <a:pt x="40" y="153"/>
                  </a:lnTo>
                  <a:lnTo>
                    <a:pt x="40" y="154"/>
                  </a:lnTo>
                  <a:lnTo>
                    <a:pt x="40" y="156"/>
                  </a:lnTo>
                  <a:lnTo>
                    <a:pt x="41" y="156"/>
                  </a:lnTo>
                  <a:lnTo>
                    <a:pt x="41" y="157"/>
                  </a:lnTo>
                  <a:lnTo>
                    <a:pt x="41" y="157"/>
                  </a:lnTo>
                  <a:lnTo>
                    <a:pt x="41" y="158"/>
                  </a:lnTo>
                  <a:lnTo>
                    <a:pt x="42" y="158"/>
                  </a:lnTo>
                  <a:lnTo>
                    <a:pt x="42" y="158"/>
                  </a:lnTo>
                  <a:lnTo>
                    <a:pt x="44" y="158"/>
                  </a:lnTo>
                  <a:lnTo>
                    <a:pt x="45" y="160"/>
                  </a:lnTo>
                  <a:lnTo>
                    <a:pt x="45" y="160"/>
                  </a:lnTo>
                  <a:lnTo>
                    <a:pt x="45" y="160"/>
                  </a:lnTo>
                  <a:lnTo>
                    <a:pt x="44" y="160"/>
                  </a:lnTo>
                  <a:lnTo>
                    <a:pt x="44" y="161"/>
                  </a:lnTo>
                  <a:lnTo>
                    <a:pt x="44" y="161"/>
                  </a:lnTo>
                  <a:lnTo>
                    <a:pt x="42" y="161"/>
                  </a:lnTo>
                  <a:lnTo>
                    <a:pt x="41" y="164"/>
                  </a:lnTo>
                  <a:lnTo>
                    <a:pt x="41" y="164"/>
                  </a:lnTo>
                  <a:lnTo>
                    <a:pt x="42" y="164"/>
                  </a:lnTo>
                  <a:lnTo>
                    <a:pt x="42" y="164"/>
                  </a:lnTo>
                  <a:lnTo>
                    <a:pt x="42" y="164"/>
                  </a:lnTo>
                  <a:lnTo>
                    <a:pt x="44" y="164"/>
                  </a:lnTo>
                  <a:lnTo>
                    <a:pt x="45" y="164"/>
                  </a:lnTo>
                  <a:lnTo>
                    <a:pt x="45" y="164"/>
                  </a:lnTo>
                  <a:lnTo>
                    <a:pt x="45" y="164"/>
                  </a:lnTo>
                  <a:lnTo>
                    <a:pt x="45" y="165"/>
                  </a:lnTo>
                  <a:lnTo>
                    <a:pt x="45" y="165"/>
                  </a:lnTo>
                  <a:lnTo>
                    <a:pt x="45" y="166"/>
                  </a:lnTo>
                  <a:lnTo>
                    <a:pt x="47" y="168"/>
                  </a:lnTo>
                  <a:lnTo>
                    <a:pt x="47" y="169"/>
                  </a:lnTo>
                  <a:lnTo>
                    <a:pt x="47" y="171"/>
                  </a:lnTo>
                  <a:lnTo>
                    <a:pt x="49" y="172"/>
                  </a:lnTo>
                  <a:lnTo>
                    <a:pt x="49" y="172"/>
                  </a:lnTo>
                  <a:lnTo>
                    <a:pt x="49" y="172"/>
                  </a:lnTo>
                  <a:lnTo>
                    <a:pt x="49" y="173"/>
                  </a:lnTo>
                  <a:lnTo>
                    <a:pt x="49" y="173"/>
                  </a:lnTo>
                  <a:lnTo>
                    <a:pt x="51" y="173"/>
                  </a:lnTo>
                  <a:lnTo>
                    <a:pt x="52" y="172"/>
                  </a:lnTo>
                  <a:lnTo>
                    <a:pt x="52" y="171"/>
                  </a:lnTo>
                  <a:lnTo>
                    <a:pt x="53" y="171"/>
                  </a:lnTo>
                  <a:lnTo>
                    <a:pt x="55" y="171"/>
                  </a:lnTo>
                  <a:lnTo>
                    <a:pt x="55" y="171"/>
                  </a:lnTo>
                  <a:lnTo>
                    <a:pt x="55" y="171"/>
                  </a:lnTo>
                  <a:lnTo>
                    <a:pt x="56" y="171"/>
                  </a:lnTo>
                  <a:lnTo>
                    <a:pt x="56" y="171"/>
                  </a:lnTo>
                  <a:lnTo>
                    <a:pt x="56" y="171"/>
                  </a:lnTo>
                  <a:lnTo>
                    <a:pt x="56" y="172"/>
                  </a:lnTo>
                  <a:lnTo>
                    <a:pt x="59" y="172"/>
                  </a:lnTo>
                  <a:lnTo>
                    <a:pt x="59" y="173"/>
                  </a:lnTo>
                  <a:lnTo>
                    <a:pt x="60" y="173"/>
                  </a:lnTo>
                  <a:lnTo>
                    <a:pt x="60" y="173"/>
                  </a:lnTo>
                  <a:lnTo>
                    <a:pt x="60" y="173"/>
                  </a:lnTo>
                  <a:lnTo>
                    <a:pt x="61" y="173"/>
                  </a:lnTo>
                  <a:lnTo>
                    <a:pt x="61" y="173"/>
                  </a:lnTo>
                  <a:lnTo>
                    <a:pt x="60" y="172"/>
                  </a:lnTo>
                  <a:lnTo>
                    <a:pt x="61" y="172"/>
                  </a:lnTo>
                  <a:lnTo>
                    <a:pt x="61" y="171"/>
                  </a:lnTo>
                  <a:lnTo>
                    <a:pt x="61" y="171"/>
                  </a:lnTo>
                  <a:lnTo>
                    <a:pt x="63" y="171"/>
                  </a:lnTo>
                  <a:lnTo>
                    <a:pt x="63" y="171"/>
                  </a:lnTo>
                  <a:lnTo>
                    <a:pt x="64" y="171"/>
                  </a:lnTo>
                  <a:lnTo>
                    <a:pt x="64" y="171"/>
                  </a:lnTo>
                  <a:lnTo>
                    <a:pt x="64" y="169"/>
                  </a:lnTo>
                  <a:lnTo>
                    <a:pt x="64" y="168"/>
                  </a:lnTo>
                  <a:lnTo>
                    <a:pt x="64" y="168"/>
                  </a:lnTo>
                  <a:lnTo>
                    <a:pt x="64" y="168"/>
                  </a:lnTo>
                  <a:lnTo>
                    <a:pt x="66" y="168"/>
                  </a:lnTo>
                  <a:lnTo>
                    <a:pt x="67" y="169"/>
                  </a:lnTo>
                  <a:lnTo>
                    <a:pt x="67" y="169"/>
                  </a:lnTo>
                  <a:lnTo>
                    <a:pt x="67" y="168"/>
                  </a:lnTo>
                  <a:lnTo>
                    <a:pt x="67" y="168"/>
                  </a:lnTo>
                  <a:lnTo>
                    <a:pt x="67" y="168"/>
                  </a:lnTo>
                  <a:lnTo>
                    <a:pt x="67" y="168"/>
                  </a:lnTo>
                  <a:lnTo>
                    <a:pt x="68" y="166"/>
                  </a:lnTo>
                  <a:lnTo>
                    <a:pt x="70" y="166"/>
                  </a:lnTo>
                  <a:lnTo>
                    <a:pt x="70" y="166"/>
                  </a:lnTo>
                  <a:lnTo>
                    <a:pt x="70" y="168"/>
                  </a:lnTo>
                  <a:lnTo>
                    <a:pt x="70" y="169"/>
                  </a:lnTo>
                  <a:lnTo>
                    <a:pt x="70" y="169"/>
                  </a:lnTo>
                  <a:lnTo>
                    <a:pt x="70" y="171"/>
                  </a:lnTo>
                  <a:lnTo>
                    <a:pt x="70" y="171"/>
                  </a:lnTo>
                  <a:lnTo>
                    <a:pt x="70" y="172"/>
                  </a:lnTo>
                  <a:lnTo>
                    <a:pt x="70" y="172"/>
                  </a:lnTo>
                  <a:lnTo>
                    <a:pt x="70" y="172"/>
                  </a:lnTo>
                  <a:lnTo>
                    <a:pt x="70" y="172"/>
                  </a:lnTo>
                  <a:lnTo>
                    <a:pt x="71" y="173"/>
                  </a:lnTo>
                  <a:lnTo>
                    <a:pt x="71" y="173"/>
                  </a:lnTo>
                  <a:lnTo>
                    <a:pt x="72" y="172"/>
                  </a:lnTo>
                  <a:lnTo>
                    <a:pt x="72" y="172"/>
                  </a:lnTo>
                  <a:lnTo>
                    <a:pt x="72" y="172"/>
                  </a:lnTo>
                  <a:lnTo>
                    <a:pt x="74" y="171"/>
                  </a:lnTo>
                  <a:lnTo>
                    <a:pt x="74" y="171"/>
                  </a:lnTo>
                  <a:lnTo>
                    <a:pt x="75" y="171"/>
                  </a:lnTo>
                  <a:lnTo>
                    <a:pt x="76" y="171"/>
                  </a:lnTo>
                  <a:lnTo>
                    <a:pt x="78" y="171"/>
                  </a:lnTo>
                  <a:lnTo>
                    <a:pt x="78" y="169"/>
                  </a:lnTo>
                  <a:lnTo>
                    <a:pt x="78" y="169"/>
                  </a:lnTo>
                  <a:lnTo>
                    <a:pt x="78" y="168"/>
                  </a:lnTo>
                  <a:lnTo>
                    <a:pt x="78" y="166"/>
                  </a:lnTo>
                  <a:lnTo>
                    <a:pt x="78" y="164"/>
                  </a:lnTo>
                  <a:lnTo>
                    <a:pt x="78" y="164"/>
                  </a:lnTo>
                  <a:lnTo>
                    <a:pt x="78" y="162"/>
                  </a:lnTo>
                  <a:lnTo>
                    <a:pt x="79" y="162"/>
                  </a:lnTo>
                  <a:lnTo>
                    <a:pt x="81" y="161"/>
                  </a:lnTo>
                  <a:lnTo>
                    <a:pt x="81" y="160"/>
                  </a:lnTo>
                  <a:lnTo>
                    <a:pt x="81" y="158"/>
                  </a:lnTo>
                  <a:lnTo>
                    <a:pt x="81" y="157"/>
                  </a:lnTo>
                  <a:lnTo>
                    <a:pt x="81" y="157"/>
                  </a:lnTo>
                  <a:lnTo>
                    <a:pt x="81" y="156"/>
                  </a:lnTo>
                  <a:lnTo>
                    <a:pt x="81" y="156"/>
                  </a:lnTo>
                  <a:lnTo>
                    <a:pt x="81" y="154"/>
                  </a:lnTo>
                  <a:lnTo>
                    <a:pt x="81" y="153"/>
                  </a:lnTo>
                  <a:lnTo>
                    <a:pt x="82" y="153"/>
                  </a:lnTo>
                  <a:lnTo>
                    <a:pt x="82" y="153"/>
                  </a:lnTo>
                  <a:lnTo>
                    <a:pt x="83" y="153"/>
                  </a:lnTo>
                  <a:lnTo>
                    <a:pt x="86" y="151"/>
                  </a:lnTo>
                  <a:lnTo>
                    <a:pt x="87" y="151"/>
                  </a:lnTo>
                  <a:lnTo>
                    <a:pt x="87" y="151"/>
                  </a:lnTo>
                  <a:lnTo>
                    <a:pt x="87" y="150"/>
                  </a:lnTo>
                  <a:lnTo>
                    <a:pt x="89" y="150"/>
                  </a:lnTo>
                  <a:lnTo>
                    <a:pt x="89" y="149"/>
                  </a:lnTo>
                  <a:lnTo>
                    <a:pt x="90" y="149"/>
                  </a:lnTo>
                  <a:lnTo>
                    <a:pt x="90" y="146"/>
                  </a:lnTo>
                  <a:lnTo>
                    <a:pt x="90" y="146"/>
                  </a:lnTo>
                  <a:lnTo>
                    <a:pt x="90" y="145"/>
                  </a:lnTo>
                  <a:lnTo>
                    <a:pt x="89" y="145"/>
                  </a:lnTo>
                  <a:lnTo>
                    <a:pt x="91" y="143"/>
                  </a:lnTo>
                  <a:lnTo>
                    <a:pt x="91" y="142"/>
                  </a:lnTo>
                  <a:lnTo>
                    <a:pt x="91" y="141"/>
                  </a:lnTo>
                  <a:lnTo>
                    <a:pt x="91" y="141"/>
                  </a:lnTo>
                  <a:lnTo>
                    <a:pt x="91" y="139"/>
                  </a:lnTo>
                  <a:lnTo>
                    <a:pt x="91" y="138"/>
                  </a:lnTo>
                  <a:lnTo>
                    <a:pt x="93" y="138"/>
                  </a:lnTo>
                  <a:lnTo>
                    <a:pt x="93" y="138"/>
                  </a:lnTo>
                  <a:lnTo>
                    <a:pt x="94" y="137"/>
                  </a:lnTo>
                  <a:lnTo>
                    <a:pt x="95" y="137"/>
                  </a:lnTo>
                  <a:lnTo>
                    <a:pt x="97" y="137"/>
                  </a:lnTo>
                  <a:lnTo>
                    <a:pt x="100" y="138"/>
                  </a:lnTo>
                  <a:lnTo>
                    <a:pt x="100" y="139"/>
                  </a:lnTo>
                  <a:lnTo>
                    <a:pt x="101" y="138"/>
                  </a:lnTo>
                  <a:lnTo>
                    <a:pt x="101" y="138"/>
                  </a:lnTo>
                  <a:lnTo>
                    <a:pt x="102" y="138"/>
                  </a:lnTo>
                  <a:lnTo>
                    <a:pt x="102" y="137"/>
                  </a:lnTo>
                  <a:lnTo>
                    <a:pt x="102" y="134"/>
                  </a:lnTo>
                  <a:lnTo>
                    <a:pt x="104" y="134"/>
                  </a:lnTo>
                  <a:lnTo>
                    <a:pt x="104" y="132"/>
                  </a:lnTo>
                  <a:lnTo>
                    <a:pt x="105" y="134"/>
                  </a:lnTo>
                  <a:lnTo>
                    <a:pt x="106" y="134"/>
                  </a:lnTo>
                  <a:lnTo>
                    <a:pt x="106" y="134"/>
                  </a:lnTo>
                  <a:lnTo>
                    <a:pt x="106" y="132"/>
                  </a:lnTo>
                  <a:lnTo>
                    <a:pt x="106" y="132"/>
                  </a:lnTo>
                  <a:lnTo>
                    <a:pt x="106" y="131"/>
                  </a:lnTo>
                  <a:lnTo>
                    <a:pt x="108" y="130"/>
                  </a:lnTo>
                  <a:lnTo>
                    <a:pt x="109" y="128"/>
                  </a:lnTo>
                  <a:lnTo>
                    <a:pt x="110" y="127"/>
                  </a:lnTo>
                  <a:lnTo>
                    <a:pt x="112" y="126"/>
                  </a:lnTo>
                  <a:lnTo>
                    <a:pt x="112" y="126"/>
                  </a:lnTo>
                  <a:lnTo>
                    <a:pt x="116" y="127"/>
                  </a:lnTo>
                  <a:lnTo>
                    <a:pt x="117" y="127"/>
                  </a:lnTo>
                  <a:lnTo>
                    <a:pt x="117" y="124"/>
                  </a:lnTo>
                  <a:lnTo>
                    <a:pt x="119" y="124"/>
                  </a:lnTo>
                  <a:lnTo>
                    <a:pt x="120" y="124"/>
                  </a:lnTo>
                  <a:lnTo>
                    <a:pt x="121" y="123"/>
                  </a:lnTo>
                  <a:lnTo>
                    <a:pt x="121" y="123"/>
                  </a:lnTo>
                  <a:lnTo>
                    <a:pt x="123" y="122"/>
                  </a:lnTo>
                  <a:lnTo>
                    <a:pt x="127" y="120"/>
                  </a:lnTo>
                  <a:lnTo>
                    <a:pt x="128" y="120"/>
                  </a:lnTo>
                  <a:lnTo>
                    <a:pt x="128" y="120"/>
                  </a:lnTo>
                  <a:lnTo>
                    <a:pt x="129" y="119"/>
                  </a:lnTo>
                  <a:lnTo>
                    <a:pt x="131" y="117"/>
                  </a:lnTo>
                  <a:lnTo>
                    <a:pt x="132" y="117"/>
                  </a:lnTo>
                  <a:lnTo>
                    <a:pt x="134" y="117"/>
                  </a:lnTo>
                  <a:lnTo>
                    <a:pt x="135" y="117"/>
                  </a:lnTo>
                  <a:lnTo>
                    <a:pt x="135" y="117"/>
                  </a:lnTo>
                  <a:lnTo>
                    <a:pt x="135" y="117"/>
                  </a:lnTo>
                  <a:lnTo>
                    <a:pt x="138" y="117"/>
                  </a:lnTo>
                  <a:lnTo>
                    <a:pt x="140" y="117"/>
                  </a:lnTo>
                  <a:lnTo>
                    <a:pt x="143" y="119"/>
                  </a:lnTo>
                  <a:lnTo>
                    <a:pt x="143" y="119"/>
                  </a:lnTo>
                  <a:lnTo>
                    <a:pt x="143" y="117"/>
                  </a:lnTo>
                  <a:lnTo>
                    <a:pt x="144" y="117"/>
                  </a:lnTo>
                  <a:lnTo>
                    <a:pt x="148" y="119"/>
                  </a:lnTo>
                  <a:lnTo>
                    <a:pt x="151" y="117"/>
                  </a:lnTo>
                  <a:lnTo>
                    <a:pt x="151" y="117"/>
                  </a:lnTo>
                  <a:lnTo>
                    <a:pt x="153" y="116"/>
                  </a:lnTo>
                  <a:lnTo>
                    <a:pt x="155" y="115"/>
                  </a:lnTo>
                  <a:lnTo>
                    <a:pt x="158" y="115"/>
                  </a:lnTo>
                  <a:lnTo>
                    <a:pt x="161" y="115"/>
                  </a:lnTo>
                  <a:lnTo>
                    <a:pt x="163" y="115"/>
                  </a:lnTo>
                  <a:lnTo>
                    <a:pt x="167" y="115"/>
                  </a:lnTo>
                  <a:lnTo>
                    <a:pt x="170" y="113"/>
                  </a:lnTo>
                  <a:lnTo>
                    <a:pt x="174" y="113"/>
                  </a:lnTo>
                  <a:lnTo>
                    <a:pt x="174" y="113"/>
                  </a:lnTo>
                  <a:lnTo>
                    <a:pt x="174" y="113"/>
                  </a:lnTo>
                  <a:lnTo>
                    <a:pt x="174" y="113"/>
                  </a:lnTo>
                  <a:lnTo>
                    <a:pt x="177" y="113"/>
                  </a:lnTo>
                  <a:lnTo>
                    <a:pt x="180" y="113"/>
                  </a:lnTo>
                  <a:lnTo>
                    <a:pt x="180" y="112"/>
                  </a:lnTo>
                  <a:lnTo>
                    <a:pt x="182" y="111"/>
                  </a:lnTo>
                  <a:lnTo>
                    <a:pt x="182" y="111"/>
                  </a:lnTo>
                  <a:lnTo>
                    <a:pt x="184" y="109"/>
                  </a:lnTo>
                  <a:lnTo>
                    <a:pt x="184" y="109"/>
                  </a:lnTo>
                  <a:lnTo>
                    <a:pt x="184" y="108"/>
                  </a:lnTo>
                  <a:lnTo>
                    <a:pt x="184" y="108"/>
                  </a:lnTo>
                  <a:lnTo>
                    <a:pt x="185" y="107"/>
                  </a:lnTo>
                  <a:lnTo>
                    <a:pt x="185" y="105"/>
                  </a:lnTo>
                  <a:lnTo>
                    <a:pt x="185" y="104"/>
                  </a:lnTo>
                  <a:lnTo>
                    <a:pt x="187" y="103"/>
                  </a:lnTo>
                  <a:lnTo>
                    <a:pt x="188" y="100"/>
                  </a:lnTo>
                  <a:lnTo>
                    <a:pt x="188" y="97"/>
                  </a:lnTo>
                  <a:lnTo>
                    <a:pt x="188" y="96"/>
                  </a:lnTo>
                  <a:lnTo>
                    <a:pt x="188" y="94"/>
                  </a:lnTo>
                  <a:lnTo>
                    <a:pt x="188" y="9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17" name="Maldives">
              <a:extLst>
                <a:ext uri="{FF2B5EF4-FFF2-40B4-BE49-F238E27FC236}">
                  <a16:creationId xmlns:a16="http://schemas.microsoft.com/office/drawing/2014/main" id="{EA44BE43-33FB-4BE4-9CFD-CC37F06BAB67}"/>
                </a:ext>
              </a:extLst>
            </p:cNvPr>
            <p:cNvSpPr>
              <a:spLocks noEditPoints="1"/>
            </p:cNvSpPr>
            <p:nvPr/>
          </p:nvSpPr>
          <p:spPr bwMode="auto">
            <a:xfrm>
              <a:off x="6690263" y="3897138"/>
              <a:ext cx="1924" cy="23082"/>
            </a:xfrm>
            <a:custGeom>
              <a:avLst/>
              <a:gdLst>
                <a:gd name="T0" fmla="*/ 0 w 1"/>
                <a:gd name="T1" fmla="*/ 11 h 12"/>
                <a:gd name="T2" fmla="*/ 0 w 1"/>
                <a:gd name="T3" fmla="*/ 11 h 12"/>
                <a:gd name="T4" fmla="*/ 0 w 1"/>
                <a:gd name="T5" fmla="*/ 11 h 12"/>
                <a:gd name="T6" fmla="*/ 0 w 1"/>
                <a:gd name="T7" fmla="*/ 12 h 12"/>
                <a:gd name="T8" fmla="*/ 0 w 1"/>
                <a:gd name="T9" fmla="*/ 12 h 12"/>
                <a:gd name="T10" fmla="*/ 1 w 1"/>
                <a:gd name="T11" fmla="*/ 11 h 12"/>
                <a:gd name="T12" fmla="*/ 1 w 1"/>
                <a:gd name="T13" fmla="*/ 11 h 12"/>
                <a:gd name="T14" fmla="*/ 1 w 1"/>
                <a:gd name="T15" fmla="*/ 11 h 12"/>
                <a:gd name="T16" fmla="*/ 0 w 1"/>
                <a:gd name="T17" fmla="*/ 11 h 12"/>
                <a:gd name="T18" fmla="*/ 1 w 1"/>
                <a:gd name="T19" fmla="*/ 0 h 12"/>
                <a:gd name="T20" fmla="*/ 1 w 1"/>
                <a:gd name="T21" fmla="*/ 0 h 12"/>
                <a:gd name="T22" fmla="*/ 1 w 1"/>
                <a:gd name="T23" fmla="*/ 0 h 12"/>
                <a:gd name="T24" fmla="*/ 1 w 1"/>
                <a:gd name="T25" fmla="*/ 1 h 12"/>
                <a:gd name="T26" fmla="*/ 1 w 1"/>
                <a:gd name="T27" fmla="*/ 1 h 12"/>
                <a:gd name="T28" fmla="*/ 1 w 1"/>
                <a:gd name="T29" fmla="*/ 1 h 12"/>
                <a:gd name="T30" fmla="*/ 1 w 1"/>
                <a:gd name="T31" fmla="*/ 1 h 12"/>
                <a:gd name="T32" fmla="*/ 1 w 1"/>
                <a:gd name="T33" fmla="*/ 1 h 12"/>
                <a:gd name="T34" fmla="*/ 1 w 1"/>
                <a:gd name="T35" fmla="*/ 1 h 12"/>
                <a:gd name="T36" fmla="*/ 1 w 1"/>
                <a:gd name="T37" fmla="*/ 0 h 12"/>
                <a:gd name="T38" fmla="*/ 1 w 1"/>
                <a:gd name="T39" fmla="*/ 0 h 12"/>
                <a:gd name="T40" fmla="*/ 1 w 1"/>
                <a:gd name="T41" fmla="*/ 0 h 12"/>
                <a:gd name="T42" fmla="*/ 1 w 1"/>
                <a:gd name="T4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 h="12">
                  <a:moveTo>
                    <a:pt x="0" y="11"/>
                  </a:moveTo>
                  <a:lnTo>
                    <a:pt x="0" y="11"/>
                  </a:lnTo>
                  <a:lnTo>
                    <a:pt x="0" y="11"/>
                  </a:lnTo>
                  <a:lnTo>
                    <a:pt x="0" y="12"/>
                  </a:lnTo>
                  <a:lnTo>
                    <a:pt x="0" y="12"/>
                  </a:lnTo>
                  <a:lnTo>
                    <a:pt x="1" y="11"/>
                  </a:lnTo>
                  <a:lnTo>
                    <a:pt x="1" y="11"/>
                  </a:lnTo>
                  <a:lnTo>
                    <a:pt x="1" y="11"/>
                  </a:lnTo>
                  <a:lnTo>
                    <a:pt x="0" y="11"/>
                  </a:lnTo>
                  <a:close/>
                  <a:moveTo>
                    <a:pt x="1" y="0"/>
                  </a:moveTo>
                  <a:lnTo>
                    <a:pt x="1" y="0"/>
                  </a:lnTo>
                  <a:lnTo>
                    <a:pt x="1" y="0"/>
                  </a:lnTo>
                  <a:lnTo>
                    <a:pt x="1" y="1"/>
                  </a:lnTo>
                  <a:lnTo>
                    <a:pt x="1" y="1"/>
                  </a:lnTo>
                  <a:lnTo>
                    <a:pt x="1" y="1"/>
                  </a:lnTo>
                  <a:lnTo>
                    <a:pt x="1" y="1"/>
                  </a:lnTo>
                  <a:lnTo>
                    <a:pt x="1" y="1"/>
                  </a:lnTo>
                  <a:lnTo>
                    <a:pt x="1" y="1"/>
                  </a:lnTo>
                  <a:lnTo>
                    <a:pt x="1" y="0"/>
                  </a:lnTo>
                  <a:lnTo>
                    <a:pt x="1" y="0"/>
                  </a:lnTo>
                  <a:lnTo>
                    <a:pt x="1" y="0"/>
                  </a:lnTo>
                  <a:lnTo>
                    <a:pt x="1"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18" name="Malasia">
              <a:extLst>
                <a:ext uri="{FF2B5EF4-FFF2-40B4-BE49-F238E27FC236}">
                  <a16:creationId xmlns:a16="http://schemas.microsoft.com/office/drawing/2014/main" id="{7081F591-410D-4706-9893-DDC56CE163B2}"/>
                </a:ext>
              </a:extLst>
            </p:cNvPr>
            <p:cNvSpPr>
              <a:spLocks noEditPoints="1"/>
            </p:cNvSpPr>
            <p:nvPr/>
          </p:nvSpPr>
          <p:spPr bwMode="auto">
            <a:xfrm>
              <a:off x="7261542" y="3829815"/>
              <a:ext cx="428941" cy="140415"/>
            </a:xfrm>
            <a:custGeom>
              <a:avLst/>
              <a:gdLst>
                <a:gd name="T0" fmla="*/ 132 w 223"/>
                <a:gd name="T1" fmla="*/ 53 h 73"/>
                <a:gd name="T2" fmla="*/ 51 w 223"/>
                <a:gd name="T3" fmla="*/ 51 h 73"/>
                <a:gd name="T4" fmla="*/ 199 w 223"/>
                <a:gd name="T5" fmla="*/ 0 h 73"/>
                <a:gd name="T6" fmla="*/ 0 w 223"/>
                <a:gd name="T7" fmla="*/ 10 h 73"/>
                <a:gd name="T8" fmla="*/ 3 w 223"/>
                <a:gd name="T9" fmla="*/ 12 h 73"/>
                <a:gd name="T10" fmla="*/ 219 w 223"/>
                <a:gd name="T11" fmla="*/ 21 h 73"/>
                <a:gd name="T12" fmla="*/ 211 w 223"/>
                <a:gd name="T13" fmla="*/ 17 h 73"/>
                <a:gd name="T14" fmla="*/ 210 w 223"/>
                <a:gd name="T15" fmla="*/ 16 h 73"/>
                <a:gd name="T16" fmla="*/ 204 w 223"/>
                <a:gd name="T17" fmla="*/ 13 h 73"/>
                <a:gd name="T18" fmla="*/ 200 w 223"/>
                <a:gd name="T19" fmla="*/ 8 h 73"/>
                <a:gd name="T20" fmla="*/ 196 w 223"/>
                <a:gd name="T21" fmla="*/ 8 h 73"/>
                <a:gd name="T22" fmla="*/ 195 w 223"/>
                <a:gd name="T23" fmla="*/ 4 h 73"/>
                <a:gd name="T24" fmla="*/ 184 w 223"/>
                <a:gd name="T25" fmla="*/ 20 h 73"/>
                <a:gd name="T26" fmla="*/ 180 w 223"/>
                <a:gd name="T27" fmla="*/ 24 h 73"/>
                <a:gd name="T28" fmla="*/ 177 w 223"/>
                <a:gd name="T29" fmla="*/ 29 h 73"/>
                <a:gd name="T30" fmla="*/ 176 w 223"/>
                <a:gd name="T31" fmla="*/ 34 h 73"/>
                <a:gd name="T32" fmla="*/ 172 w 223"/>
                <a:gd name="T33" fmla="*/ 29 h 73"/>
                <a:gd name="T34" fmla="*/ 172 w 223"/>
                <a:gd name="T35" fmla="*/ 35 h 73"/>
                <a:gd name="T36" fmla="*/ 167 w 223"/>
                <a:gd name="T37" fmla="*/ 35 h 73"/>
                <a:gd name="T38" fmla="*/ 163 w 223"/>
                <a:gd name="T39" fmla="*/ 31 h 73"/>
                <a:gd name="T40" fmla="*/ 159 w 223"/>
                <a:gd name="T41" fmla="*/ 38 h 73"/>
                <a:gd name="T42" fmla="*/ 142 w 223"/>
                <a:gd name="T43" fmla="*/ 50 h 73"/>
                <a:gd name="T44" fmla="*/ 133 w 223"/>
                <a:gd name="T45" fmla="*/ 57 h 73"/>
                <a:gd name="T46" fmla="*/ 132 w 223"/>
                <a:gd name="T47" fmla="*/ 59 h 73"/>
                <a:gd name="T48" fmla="*/ 131 w 223"/>
                <a:gd name="T49" fmla="*/ 66 h 73"/>
                <a:gd name="T50" fmla="*/ 123 w 223"/>
                <a:gd name="T51" fmla="*/ 64 h 73"/>
                <a:gd name="T52" fmla="*/ 114 w 223"/>
                <a:gd name="T53" fmla="*/ 62 h 73"/>
                <a:gd name="T54" fmla="*/ 116 w 223"/>
                <a:gd name="T55" fmla="*/ 66 h 73"/>
                <a:gd name="T56" fmla="*/ 123 w 223"/>
                <a:gd name="T57" fmla="*/ 73 h 73"/>
                <a:gd name="T58" fmla="*/ 135 w 223"/>
                <a:gd name="T59" fmla="*/ 72 h 73"/>
                <a:gd name="T60" fmla="*/ 142 w 223"/>
                <a:gd name="T61" fmla="*/ 68 h 73"/>
                <a:gd name="T62" fmla="*/ 151 w 223"/>
                <a:gd name="T63" fmla="*/ 66 h 73"/>
                <a:gd name="T64" fmla="*/ 159 w 223"/>
                <a:gd name="T65" fmla="*/ 69 h 73"/>
                <a:gd name="T66" fmla="*/ 169 w 223"/>
                <a:gd name="T67" fmla="*/ 66 h 73"/>
                <a:gd name="T68" fmla="*/ 172 w 223"/>
                <a:gd name="T69" fmla="*/ 62 h 73"/>
                <a:gd name="T70" fmla="*/ 173 w 223"/>
                <a:gd name="T71" fmla="*/ 58 h 73"/>
                <a:gd name="T72" fmla="*/ 176 w 223"/>
                <a:gd name="T73" fmla="*/ 53 h 73"/>
                <a:gd name="T74" fmla="*/ 178 w 223"/>
                <a:gd name="T75" fmla="*/ 50 h 73"/>
                <a:gd name="T76" fmla="*/ 181 w 223"/>
                <a:gd name="T77" fmla="*/ 44 h 73"/>
                <a:gd name="T78" fmla="*/ 184 w 223"/>
                <a:gd name="T79" fmla="*/ 35 h 73"/>
                <a:gd name="T80" fmla="*/ 189 w 223"/>
                <a:gd name="T81" fmla="*/ 34 h 73"/>
                <a:gd name="T82" fmla="*/ 199 w 223"/>
                <a:gd name="T83" fmla="*/ 34 h 73"/>
                <a:gd name="T84" fmla="*/ 205 w 223"/>
                <a:gd name="T85" fmla="*/ 34 h 73"/>
                <a:gd name="T86" fmla="*/ 215 w 223"/>
                <a:gd name="T87" fmla="*/ 34 h 73"/>
                <a:gd name="T88" fmla="*/ 215 w 223"/>
                <a:gd name="T89" fmla="*/ 27 h 73"/>
                <a:gd name="T90" fmla="*/ 222 w 223"/>
                <a:gd name="T91" fmla="*/ 23 h 73"/>
                <a:gd name="T92" fmla="*/ 44 w 223"/>
                <a:gd name="T93" fmla="*/ 44 h 73"/>
                <a:gd name="T94" fmla="*/ 41 w 223"/>
                <a:gd name="T95" fmla="*/ 24 h 73"/>
                <a:gd name="T96" fmla="*/ 29 w 223"/>
                <a:gd name="T97" fmla="*/ 13 h 73"/>
                <a:gd name="T98" fmla="*/ 23 w 223"/>
                <a:gd name="T99" fmla="*/ 17 h 73"/>
                <a:gd name="T100" fmla="*/ 18 w 223"/>
                <a:gd name="T101" fmla="*/ 19 h 73"/>
                <a:gd name="T102" fmla="*/ 17 w 223"/>
                <a:gd name="T103" fmla="*/ 15 h 73"/>
                <a:gd name="T104" fmla="*/ 13 w 223"/>
                <a:gd name="T105" fmla="*/ 10 h 73"/>
                <a:gd name="T106" fmla="*/ 6 w 223"/>
                <a:gd name="T107" fmla="*/ 8 h 73"/>
                <a:gd name="T108" fmla="*/ 10 w 223"/>
                <a:gd name="T109" fmla="*/ 27 h 73"/>
                <a:gd name="T110" fmla="*/ 14 w 223"/>
                <a:gd name="T111" fmla="*/ 39 h 73"/>
                <a:gd name="T112" fmla="*/ 19 w 223"/>
                <a:gd name="T113" fmla="*/ 51 h 73"/>
                <a:gd name="T114" fmla="*/ 37 w 223"/>
                <a:gd name="T115" fmla="*/ 62 h 73"/>
                <a:gd name="T116" fmla="*/ 49 w 223"/>
                <a:gd name="T117" fmla="*/ 66 h 73"/>
                <a:gd name="T118" fmla="*/ 51 w 223"/>
                <a:gd name="T119" fmla="*/ 68 h 73"/>
                <a:gd name="T120" fmla="*/ 7 w 223"/>
                <a:gd name="T121" fmla="*/ 21 h 73"/>
                <a:gd name="T122" fmla="*/ 204 w 223"/>
                <a:gd name="T123" fmla="*/ 35 h 73"/>
                <a:gd name="T124" fmla="*/ 19 w 223"/>
                <a:gd name="T125"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3" h="73">
                  <a:moveTo>
                    <a:pt x="133" y="55"/>
                  </a:moveTo>
                  <a:lnTo>
                    <a:pt x="133" y="55"/>
                  </a:lnTo>
                  <a:lnTo>
                    <a:pt x="133" y="55"/>
                  </a:lnTo>
                  <a:lnTo>
                    <a:pt x="133" y="54"/>
                  </a:lnTo>
                  <a:lnTo>
                    <a:pt x="133" y="53"/>
                  </a:lnTo>
                  <a:lnTo>
                    <a:pt x="133" y="51"/>
                  </a:lnTo>
                  <a:lnTo>
                    <a:pt x="132" y="51"/>
                  </a:lnTo>
                  <a:lnTo>
                    <a:pt x="132" y="53"/>
                  </a:lnTo>
                  <a:lnTo>
                    <a:pt x="132" y="55"/>
                  </a:lnTo>
                  <a:lnTo>
                    <a:pt x="133" y="55"/>
                  </a:lnTo>
                  <a:close/>
                  <a:moveTo>
                    <a:pt x="52" y="53"/>
                  </a:moveTo>
                  <a:lnTo>
                    <a:pt x="52" y="53"/>
                  </a:lnTo>
                  <a:lnTo>
                    <a:pt x="52" y="51"/>
                  </a:lnTo>
                  <a:lnTo>
                    <a:pt x="52" y="51"/>
                  </a:lnTo>
                  <a:lnTo>
                    <a:pt x="52" y="51"/>
                  </a:lnTo>
                  <a:lnTo>
                    <a:pt x="51" y="51"/>
                  </a:lnTo>
                  <a:lnTo>
                    <a:pt x="52" y="53"/>
                  </a:lnTo>
                  <a:lnTo>
                    <a:pt x="52" y="53"/>
                  </a:lnTo>
                  <a:close/>
                  <a:moveTo>
                    <a:pt x="199" y="2"/>
                  </a:moveTo>
                  <a:lnTo>
                    <a:pt x="200" y="2"/>
                  </a:lnTo>
                  <a:lnTo>
                    <a:pt x="200" y="1"/>
                  </a:lnTo>
                  <a:lnTo>
                    <a:pt x="200" y="1"/>
                  </a:lnTo>
                  <a:lnTo>
                    <a:pt x="200" y="0"/>
                  </a:lnTo>
                  <a:lnTo>
                    <a:pt x="199" y="0"/>
                  </a:lnTo>
                  <a:lnTo>
                    <a:pt x="197" y="1"/>
                  </a:lnTo>
                  <a:lnTo>
                    <a:pt x="197" y="2"/>
                  </a:lnTo>
                  <a:lnTo>
                    <a:pt x="197" y="2"/>
                  </a:lnTo>
                  <a:lnTo>
                    <a:pt x="199" y="2"/>
                  </a:lnTo>
                  <a:close/>
                  <a:moveTo>
                    <a:pt x="3" y="10"/>
                  </a:moveTo>
                  <a:lnTo>
                    <a:pt x="2" y="10"/>
                  </a:lnTo>
                  <a:lnTo>
                    <a:pt x="2" y="10"/>
                  </a:lnTo>
                  <a:lnTo>
                    <a:pt x="0" y="10"/>
                  </a:lnTo>
                  <a:lnTo>
                    <a:pt x="0" y="12"/>
                  </a:lnTo>
                  <a:lnTo>
                    <a:pt x="2" y="12"/>
                  </a:lnTo>
                  <a:lnTo>
                    <a:pt x="2" y="12"/>
                  </a:lnTo>
                  <a:lnTo>
                    <a:pt x="2" y="12"/>
                  </a:lnTo>
                  <a:lnTo>
                    <a:pt x="3" y="12"/>
                  </a:lnTo>
                  <a:lnTo>
                    <a:pt x="3" y="12"/>
                  </a:lnTo>
                  <a:lnTo>
                    <a:pt x="3" y="12"/>
                  </a:lnTo>
                  <a:lnTo>
                    <a:pt x="3" y="12"/>
                  </a:lnTo>
                  <a:lnTo>
                    <a:pt x="3" y="10"/>
                  </a:lnTo>
                  <a:lnTo>
                    <a:pt x="3" y="10"/>
                  </a:lnTo>
                  <a:close/>
                  <a:moveTo>
                    <a:pt x="222" y="23"/>
                  </a:moveTo>
                  <a:lnTo>
                    <a:pt x="222" y="21"/>
                  </a:lnTo>
                  <a:lnTo>
                    <a:pt x="222" y="21"/>
                  </a:lnTo>
                  <a:lnTo>
                    <a:pt x="220" y="21"/>
                  </a:lnTo>
                  <a:lnTo>
                    <a:pt x="219" y="21"/>
                  </a:lnTo>
                  <a:lnTo>
                    <a:pt x="219" y="21"/>
                  </a:lnTo>
                  <a:lnTo>
                    <a:pt x="216" y="20"/>
                  </a:lnTo>
                  <a:lnTo>
                    <a:pt x="215" y="20"/>
                  </a:lnTo>
                  <a:lnTo>
                    <a:pt x="215" y="19"/>
                  </a:lnTo>
                  <a:lnTo>
                    <a:pt x="214" y="19"/>
                  </a:lnTo>
                  <a:lnTo>
                    <a:pt x="214" y="19"/>
                  </a:lnTo>
                  <a:lnTo>
                    <a:pt x="212" y="17"/>
                  </a:lnTo>
                  <a:lnTo>
                    <a:pt x="211" y="17"/>
                  </a:lnTo>
                  <a:lnTo>
                    <a:pt x="211" y="17"/>
                  </a:lnTo>
                  <a:lnTo>
                    <a:pt x="210" y="19"/>
                  </a:lnTo>
                  <a:lnTo>
                    <a:pt x="208" y="19"/>
                  </a:lnTo>
                  <a:lnTo>
                    <a:pt x="208" y="19"/>
                  </a:lnTo>
                  <a:lnTo>
                    <a:pt x="207" y="19"/>
                  </a:lnTo>
                  <a:lnTo>
                    <a:pt x="207" y="17"/>
                  </a:lnTo>
                  <a:lnTo>
                    <a:pt x="210" y="17"/>
                  </a:lnTo>
                  <a:lnTo>
                    <a:pt x="210" y="17"/>
                  </a:lnTo>
                  <a:lnTo>
                    <a:pt x="210" y="16"/>
                  </a:lnTo>
                  <a:lnTo>
                    <a:pt x="208" y="15"/>
                  </a:lnTo>
                  <a:lnTo>
                    <a:pt x="207" y="16"/>
                  </a:lnTo>
                  <a:lnTo>
                    <a:pt x="205" y="16"/>
                  </a:lnTo>
                  <a:lnTo>
                    <a:pt x="203" y="17"/>
                  </a:lnTo>
                  <a:lnTo>
                    <a:pt x="204" y="16"/>
                  </a:lnTo>
                  <a:lnTo>
                    <a:pt x="204" y="16"/>
                  </a:lnTo>
                  <a:lnTo>
                    <a:pt x="204" y="15"/>
                  </a:lnTo>
                  <a:lnTo>
                    <a:pt x="204" y="13"/>
                  </a:lnTo>
                  <a:lnTo>
                    <a:pt x="204" y="12"/>
                  </a:lnTo>
                  <a:lnTo>
                    <a:pt x="204" y="12"/>
                  </a:lnTo>
                  <a:lnTo>
                    <a:pt x="204" y="10"/>
                  </a:lnTo>
                  <a:lnTo>
                    <a:pt x="204" y="10"/>
                  </a:lnTo>
                  <a:lnTo>
                    <a:pt x="204" y="9"/>
                  </a:lnTo>
                  <a:lnTo>
                    <a:pt x="203" y="9"/>
                  </a:lnTo>
                  <a:lnTo>
                    <a:pt x="201" y="9"/>
                  </a:lnTo>
                  <a:lnTo>
                    <a:pt x="200" y="8"/>
                  </a:lnTo>
                  <a:lnTo>
                    <a:pt x="200" y="6"/>
                  </a:lnTo>
                  <a:lnTo>
                    <a:pt x="200" y="6"/>
                  </a:lnTo>
                  <a:lnTo>
                    <a:pt x="200" y="5"/>
                  </a:lnTo>
                  <a:lnTo>
                    <a:pt x="200" y="5"/>
                  </a:lnTo>
                  <a:lnTo>
                    <a:pt x="199" y="5"/>
                  </a:lnTo>
                  <a:lnTo>
                    <a:pt x="197" y="5"/>
                  </a:lnTo>
                  <a:lnTo>
                    <a:pt x="197" y="6"/>
                  </a:lnTo>
                  <a:lnTo>
                    <a:pt x="196" y="8"/>
                  </a:lnTo>
                  <a:lnTo>
                    <a:pt x="195" y="9"/>
                  </a:lnTo>
                  <a:lnTo>
                    <a:pt x="195" y="9"/>
                  </a:lnTo>
                  <a:lnTo>
                    <a:pt x="195" y="8"/>
                  </a:lnTo>
                  <a:lnTo>
                    <a:pt x="195" y="6"/>
                  </a:lnTo>
                  <a:lnTo>
                    <a:pt x="195" y="6"/>
                  </a:lnTo>
                  <a:lnTo>
                    <a:pt x="195" y="5"/>
                  </a:lnTo>
                  <a:lnTo>
                    <a:pt x="195" y="4"/>
                  </a:lnTo>
                  <a:lnTo>
                    <a:pt x="195" y="4"/>
                  </a:lnTo>
                  <a:lnTo>
                    <a:pt x="192" y="9"/>
                  </a:lnTo>
                  <a:lnTo>
                    <a:pt x="191" y="9"/>
                  </a:lnTo>
                  <a:lnTo>
                    <a:pt x="186" y="15"/>
                  </a:lnTo>
                  <a:lnTo>
                    <a:pt x="186" y="16"/>
                  </a:lnTo>
                  <a:lnTo>
                    <a:pt x="186" y="17"/>
                  </a:lnTo>
                  <a:lnTo>
                    <a:pt x="185" y="19"/>
                  </a:lnTo>
                  <a:lnTo>
                    <a:pt x="184" y="20"/>
                  </a:lnTo>
                  <a:lnTo>
                    <a:pt x="184" y="20"/>
                  </a:lnTo>
                  <a:lnTo>
                    <a:pt x="182" y="20"/>
                  </a:lnTo>
                  <a:lnTo>
                    <a:pt x="182" y="20"/>
                  </a:lnTo>
                  <a:lnTo>
                    <a:pt x="181" y="20"/>
                  </a:lnTo>
                  <a:lnTo>
                    <a:pt x="181" y="20"/>
                  </a:lnTo>
                  <a:lnTo>
                    <a:pt x="181" y="20"/>
                  </a:lnTo>
                  <a:lnTo>
                    <a:pt x="178" y="21"/>
                  </a:lnTo>
                  <a:lnTo>
                    <a:pt x="180" y="23"/>
                  </a:lnTo>
                  <a:lnTo>
                    <a:pt x="180" y="24"/>
                  </a:lnTo>
                  <a:lnTo>
                    <a:pt x="181" y="24"/>
                  </a:lnTo>
                  <a:lnTo>
                    <a:pt x="181" y="25"/>
                  </a:lnTo>
                  <a:lnTo>
                    <a:pt x="180" y="27"/>
                  </a:lnTo>
                  <a:lnTo>
                    <a:pt x="180" y="27"/>
                  </a:lnTo>
                  <a:lnTo>
                    <a:pt x="178" y="27"/>
                  </a:lnTo>
                  <a:lnTo>
                    <a:pt x="176" y="28"/>
                  </a:lnTo>
                  <a:lnTo>
                    <a:pt x="176" y="28"/>
                  </a:lnTo>
                  <a:lnTo>
                    <a:pt x="177" y="29"/>
                  </a:lnTo>
                  <a:lnTo>
                    <a:pt x="177" y="31"/>
                  </a:lnTo>
                  <a:lnTo>
                    <a:pt x="177" y="32"/>
                  </a:lnTo>
                  <a:lnTo>
                    <a:pt x="178" y="34"/>
                  </a:lnTo>
                  <a:lnTo>
                    <a:pt x="178" y="34"/>
                  </a:lnTo>
                  <a:lnTo>
                    <a:pt x="177" y="34"/>
                  </a:lnTo>
                  <a:lnTo>
                    <a:pt x="177" y="34"/>
                  </a:lnTo>
                  <a:lnTo>
                    <a:pt x="176" y="34"/>
                  </a:lnTo>
                  <a:lnTo>
                    <a:pt x="176" y="34"/>
                  </a:lnTo>
                  <a:lnTo>
                    <a:pt x="174" y="31"/>
                  </a:lnTo>
                  <a:lnTo>
                    <a:pt x="174" y="29"/>
                  </a:lnTo>
                  <a:lnTo>
                    <a:pt x="174" y="28"/>
                  </a:lnTo>
                  <a:lnTo>
                    <a:pt x="174" y="28"/>
                  </a:lnTo>
                  <a:lnTo>
                    <a:pt x="174" y="28"/>
                  </a:lnTo>
                  <a:lnTo>
                    <a:pt x="173" y="29"/>
                  </a:lnTo>
                  <a:lnTo>
                    <a:pt x="172" y="29"/>
                  </a:lnTo>
                  <a:lnTo>
                    <a:pt x="172" y="29"/>
                  </a:lnTo>
                  <a:lnTo>
                    <a:pt x="172" y="31"/>
                  </a:lnTo>
                  <a:lnTo>
                    <a:pt x="172" y="32"/>
                  </a:lnTo>
                  <a:lnTo>
                    <a:pt x="172" y="32"/>
                  </a:lnTo>
                  <a:lnTo>
                    <a:pt x="172" y="34"/>
                  </a:lnTo>
                  <a:lnTo>
                    <a:pt x="173" y="34"/>
                  </a:lnTo>
                  <a:lnTo>
                    <a:pt x="173" y="34"/>
                  </a:lnTo>
                  <a:lnTo>
                    <a:pt x="172" y="35"/>
                  </a:lnTo>
                  <a:lnTo>
                    <a:pt x="172" y="35"/>
                  </a:lnTo>
                  <a:lnTo>
                    <a:pt x="172" y="36"/>
                  </a:lnTo>
                  <a:lnTo>
                    <a:pt x="172" y="36"/>
                  </a:lnTo>
                  <a:lnTo>
                    <a:pt x="170" y="38"/>
                  </a:lnTo>
                  <a:lnTo>
                    <a:pt x="170" y="38"/>
                  </a:lnTo>
                  <a:lnTo>
                    <a:pt x="169" y="38"/>
                  </a:lnTo>
                  <a:lnTo>
                    <a:pt x="169" y="36"/>
                  </a:lnTo>
                  <a:lnTo>
                    <a:pt x="167" y="36"/>
                  </a:lnTo>
                  <a:lnTo>
                    <a:pt x="167" y="35"/>
                  </a:lnTo>
                  <a:lnTo>
                    <a:pt x="166" y="35"/>
                  </a:lnTo>
                  <a:lnTo>
                    <a:pt x="166" y="35"/>
                  </a:lnTo>
                  <a:lnTo>
                    <a:pt x="166" y="34"/>
                  </a:lnTo>
                  <a:lnTo>
                    <a:pt x="166" y="34"/>
                  </a:lnTo>
                  <a:lnTo>
                    <a:pt x="166" y="32"/>
                  </a:lnTo>
                  <a:lnTo>
                    <a:pt x="165" y="32"/>
                  </a:lnTo>
                  <a:lnTo>
                    <a:pt x="163" y="32"/>
                  </a:lnTo>
                  <a:lnTo>
                    <a:pt x="163" y="31"/>
                  </a:lnTo>
                  <a:lnTo>
                    <a:pt x="163" y="31"/>
                  </a:lnTo>
                  <a:lnTo>
                    <a:pt x="163" y="31"/>
                  </a:lnTo>
                  <a:lnTo>
                    <a:pt x="163" y="32"/>
                  </a:lnTo>
                  <a:lnTo>
                    <a:pt x="163" y="32"/>
                  </a:lnTo>
                  <a:lnTo>
                    <a:pt x="163" y="34"/>
                  </a:lnTo>
                  <a:lnTo>
                    <a:pt x="162" y="35"/>
                  </a:lnTo>
                  <a:lnTo>
                    <a:pt x="162" y="35"/>
                  </a:lnTo>
                  <a:lnTo>
                    <a:pt x="159" y="38"/>
                  </a:lnTo>
                  <a:lnTo>
                    <a:pt x="157" y="40"/>
                  </a:lnTo>
                  <a:lnTo>
                    <a:pt x="155" y="43"/>
                  </a:lnTo>
                  <a:lnTo>
                    <a:pt x="152" y="46"/>
                  </a:lnTo>
                  <a:lnTo>
                    <a:pt x="152" y="47"/>
                  </a:lnTo>
                  <a:lnTo>
                    <a:pt x="151" y="47"/>
                  </a:lnTo>
                  <a:lnTo>
                    <a:pt x="151" y="47"/>
                  </a:lnTo>
                  <a:lnTo>
                    <a:pt x="148" y="49"/>
                  </a:lnTo>
                  <a:lnTo>
                    <a:pt x="142" y="50"/>
                  </a:lnTo>
                  <a:lnTo>
                    <a:pt x="138" y="51"/>
                  </a:lnTo>
                  <a:lnTo>
                    <a:pt x="136" y="51"/>
                  </a:lnTo>
                  <a:lnTo>
                    <a:pt x="135" y="53"/>
                  </a:lnTo>
                  <a:lnTo>
                    <a:pt x="133" y="54"/>
                  </a:lnTo>
                  <a:lnTo>
                    <a:pt x="133" y="55"/>
                  </a:lnTo>
                  <a:lnTo>
                    <a:pt x="133" y="55"/>
                  </a:lnTo>
                  <a:lnTo>
                    <a:pt x="133" y="57"/>
                  </a:lnTo>
                  <a:lnTo>
                    <a:pt x="133" y="57"/>
                  </a:lnTo>
                  <a:lnTo>
                    <a:pt x="133" y="57"/>
                  </a:lnTo>
                  <a:lnTo>
                    <a:pt x="132" y="55"/>
                  </a:lnTo>
                  <a:lnTo>
                    <a:pt x="132" y="55"/>
                  </a:lnTo>
                  <a:lnTo>
                    <a:pt x="131" y="57"/>
                  </a:lnTo>
                  <a:lnTo>
                    <a:pt x="131" y="57"/>
                  </a:lnTo>
                  <a:lnTo>
                    <a:pt x="131" y="58"/>
                  </a:lnTo>
                  <a:lnTo>
                    <a:pt x="132" y="59"/>
                  </a:lnTo>
                  <a:lnTo>
                    <a:pt x="132" y="59"/>
                  </a:lnTo>
                  <a:lnTo>
                    <a:pt x="131" y="61"/>
                  </a:lnTo>
                  <a:lnTo>
                    <a:pt x="131" y="62"/>
                  </a:lnTo>
                  <a:lnTo>
                    <a:pt x="131" y="64"/>
                  </a:lnTo>
                  <a:lnTo>
                    <a:pt x="131" y="64"/>
                  </a:lnTo>
                  <a:lnTo>
                    <a:pt x="129" y="65"/>
                  </a:lnTo>
                  <a:lnTo>
                    <a:pt x="129" y="65"/>
                  </a:lnTo>
                  <a:lnTo>
                    <a:pt x="129" y="66"/>
                  </a:lnTo>
                  <a:lnTo>
                    <a:pt x="131" y="66"/>
                  </a:lnTo>
                  <a:lnTo>
                    <a:pt x="132" y="68"/>
                  </a:lnTo>
                  <a:lnTo>
                    <a:pt x="131" y="68"/>
                  </a:lnTo>
                  <a:lnTo>
                    <a:pt x="129" y="68"/>
                  </a:lnTo>
                  <a:lnTo>
                    <a:pt x="128" y="66"/>
                  </a:lnTo>
                  <a:lnTo>
                    <a:pt x="128" y="66"/>
                  </a:lnTo>
                  <a:lnTo>
                    <a:pt x="127" y="66"/>
                  </a:lnTo>
                  <a:lnTo>
                    <a:pt x="125" y="66"/>
                  </a:lnTo>
                  <a:lnTo>
                    <a:pt x="123" y="64"/>
                  </a:lnTo>
                  <a:lnTo>
                    <a:pt x="121" y="64"/>
                  </a:lnTo>
                  <a:lnTo>
                    <a:pt x="121" y="64"/>
                  </a:lnTo>
                  <a:lnTo>
                    <a:pt x="120" y="64"/>
                  </a:lnTo>
                  <a:lnTo>
                    <a:pt x="119" y="64"/>
                  </a:lnTo>
                  <a:lnTo>
                    <a:pt x="117" y="64"/>
                  </a:lnTo>
                  <a:lnTo>
                    <a:pt x="116" y="64"/>
                  </a:lnTo>
                  <a:lnTo>
                    <a:pt x="114" y="62"/>
                  </a:lnTo>
                  <a:lnTo>
                    <a:pt x="114" y="62"/>
                  </a:lnTo>
                  <a:lnTo>
                    <a:pt x="113" y="61"/>
                  </a:lnTo>
                  <a:lnTo>
                    <a:pt x="112" y="62"/>
                  </a:lnTo>
                  <a:lnTo>
                    <a:pt x="113" y="62"/>
                  </a:lnTo>
                  <a:lnTo>
                    <a:pt x="113" y="62"/>
                  </a:lnTo>
                  <a:lnTo>
                    <a:pt x="113" y="64"/>
                  </a:lnTo>
                  <a:lnTo>
                    <a:pt x="113" y="65"/>
                  </a:lnTo>
                  <a:lnTo>
                    <a:pt x="114" y="66"/>
                  </a:lnTo>
                  <a:lnTo>
                    <a:pt x="116" y="66"/>
                  </a:lnTo>
                  <a:lnTo>
                    <a:pt x="116" y="68"/>
                  </a:lnTo>
                  <a:lnTo>
                    <a:pt x="117" y="68"/>
                  </a:lnTo>
                  <a:lnTo>
                    <a:pt x="117" y="69"/>
                  </a:lnTo>
                  <a:lnTo>
                    <a:pt x="119" y="69"/>
                  </a:lnTo>
                  <a:lnTo>
                    <a:pt x="119" y="69"/>
                  </a:lnTo>
                  <a:lnTo>
                    <a:pt x="121" y="72"/>
                  </a:lnTo>
                  <a:lnTo>
                    <a:pt x="123" y="73"/>
                  </a:lnTo>
                  <a:lnTo>
                    <a:pt x="123" y="73"/>
                  </a:lnTo>
                  <a:lnTo>
                    <a:pt x="124" y="73"/>
                  </a:lnTo>
                  <a:lnTo>
                    <a:pt x="124" y="73"/>
                  </a:lnTo>
                  <a:lnTo>
                    <a:pt x="128" y="72"/>
                  </a:lnTo>
                  <a:lnTo>
                    <a:pt x="129" y="72"/>
                  </a:lnTo>
                  <a:lnTo>
                    <a:pt x="131" y="72"/>
                  </a:lnTo>
                  <a:lnTo>
                    <a:pt x="132" y="72"/>
                  </a:lnTo>
                  <a:lnTo>
                    <a:pt x="135" y="72"/>
                  </a:lnTo>
                  <a:lnTo>
                    <a:pt x="135" y="72"/>
                  </a:lnTo>
                  <a:lnTo>
                    <a:pt x="136" y="72"/>
                  </a:lnTo>
                  <a:lnTo>
                    <a:pt x="136" y="72"/>
                  </a:lnTo>
                  <a:lnTo>
                    <a:pt x="138" y="72"/>
                  </a:lnTo>
                  <a:lnTo>
                    <a:pt x="138" y="72"/>
                  </a:lnTo>
                  <a:lnTo>
                    <a:pt x="139" y="70"/>
                  </a:lnTo>
                  <a:lnTo>
                    <a:pt x="142" y="70"/>
                  </a:lnTo>
                  <a:lnTo>
                    <a:pt x="142" y="69"/>
                  </a:lnTo>
                  <a:lnTo>
                    <a:pt x="142" y="68"/>
                  </a:lnTo>
                  <a:lnTo>
                    <a:pt x="143" y="66"/>
                  </a:lnTo>
                  <a:lnTo>
                    <a:pt x="143" y="66"/>
                  </a:lnTo>
                  <a:lnTo>
                    <a:pt x="144" y="66"/>
                  </a:lnTo>
                  <a:lnTo>
                    <a:pt x="146" y="65"/>
                  </a:lnTo>
                  <a:lnTo>
                    <a:pt x="151" y="65"/>
                  </a:lnTo>
                  <a:lnTo>
                    <a:pt x="151" y="66"/>
                  </a:lnTo>
                  <a:lnTo>
                    <a:pt x="151" y="66"/>
                  </a:lnTo>
                  <a:lnTo>
                    <a:pt x="151" y="66"/>
                  </a:lnTo>
                  <a:lnTo>
                    <a:pt x="151" y="66"/>
                  </a:lnTo>
                  <a:lnTo>
                    <a:pt x="152" y="66"/>
                  </a:lnTo>
                  <a:lnTo>
                    <a:pt x="152" y="68"/>
                  </a:lnTo>
                  <a:lnTo>
                    <a:pt x="155" y="68"/>
                  </a:lnTo>
                  <a:lnTo>
                    <a:pt x="157" y="69"/>
                  </a:lnTo>
                  <a:lnTo>
                    <a:pt x="158" y="68"/>
                  </a:lnTo>
                  <a:lnTo>
                    <a:pt x="159" y="69"/>
                  </a:lnTo>
                  <a:lnTo>
                    <a:pt x="159" y="69"/>
                  </a:lnTo>
                  <a:lnTo>
                    <a:pt x="161" y="68"/>
                  </a:lnTo>
                  <a:lnTo>
                    <a:pt x="161" y="68"/>
                  </a:lnTo>
                  <a:lnTo>
                    <a:pt x="162" y="66"/>
                  </a:lnTo>
                  <a:lnTo>
                    <a:pt x="163" y="66"/>
                  </a:lnTo>
                  <a:lnTo>
                    <a:pt x="165" y="66"/>
                  </a:lnTo>
                  <a:lnTo>
                    <a:pt x="166" y="66"/>
                  </a:lnTo>
                  <a:lnTo>
                    <a:pt x="167" y="66"/>
                  </a:lnTo>
                  <a:lnTo>
                    <a:pt x="169" y="66"/>
                  </a:lnTo>
                  <a:lnTo>
                    <a:pt x="169" y="66"/>
                  </a:lnTo>
                  <a:lnTo>
                    <a:pt x="169" y="66"/>
                  </a:lnTo>
                  <a:lnTo>
                    <a:pt x="170" y="65"/>
                  </a:lnTo>
                  <a:lnTo>
                    <a:pt x="170" y="64"/>
                  </a:lnTo>
                  <a:lnTo>
                    <a:pt x="170" y="62"/>
                  </a:lnTo>
                  <a:lnTo>
                    <a:pt x="172" y="62"/>
                  </a:lnTo>
                  <a:lnTo>
                    <a:pt x="172" y="62"/>
                  </a:lnTo>
                  <a:lnTo>
                    <a:pt x="172" y="62"/>
                  </a:lnTo>
                  <a:lnTo>
                    <a:pt x="172" y="61"/>
                  </a:lnTo>
                  <a:lnTo>
                    <a:pt x="173" y="61"/>
                  </a:lnTo>
                  <a:lnTo>
                    <a:pt x="172" y="61"/>
                  </a:lnTo>
                  <a:lnTo>
                    <a:pt x="172" y="59"/>
                  </a:lnTo>
                  <a:lnTo>
                    <a:pt x="172" y="58"/>
                  </a:lnTo>
                  <a:lnTo>
                    <a:pt x="172" y="58"/>
                  </a:lnTo>
                  <a:lnTo>
                    <a:pt x="172" y="58"/>
                  </a:lnTo>
                  <a:lnTo>
                    <a:pt x="173" y="58"/>
                  </a:lnTo>
                  <a:lnTo>
                    <a:pt x="174" y="57"/>
                  </a:lnTo>
                  <a:lnTo>
                    <a:pt x="176" y="55"/>
                  </a:lnTo>
                  <a:lnTo>
                    <a:pt x="176" y="55"/>
                  </a:lnTo>
                  <a:lnTo>
                    <a:pt x="176" y="54"/>
                  </a:lnTo>
                  <a:lnTo>
                    <a:pt x="177" y="54"/>
                  </a:lnTo>
                  <a:lnTo>
                    <a:pt x="176" y="54"/>
                  </a:lnTo>
                  <a:lnTo>
                    <a:pt x="176" y="54"/>
                  </a:lnTo>
                  <a:lnTo>
                    <a:pt x="176" y="53"/>
                  </a:lnTo>
                  <a:lnTo>
                    <a:pt x="176" y="53"/>
                  </a:lnTo>
                  <a:lnTo>
                    <a:pt x="176" y="51"/>
                  </a:lnTo>
                  <a:lnTo>
                    <a:pt x="176" y="51"/>
                  </a:lnTo>
                  <a:lnTo>
                    <a:pt x="176" y="51"/>
                  </a:lnTo>
                  <a:lnTo>
                    <a:pt x="176" y="50"/>
                  </a:lnTo>
                  <a:lnTo>
                    <a:pt x="177" y="50"/>
                  </a:lnTo>
                  <a:lnTo>
                    <a:pt x="177" y="49"/>
                  </a:lnTo>
                  <a:lnTo>
                    <a:pt x="178" y="50"/>
                  </a:lnTo>
                  <a:lnTo>
                    <a:pt x="178" y="49"/>
                  </a:lnTo>
                  <a:lnTo>
                    <a:pt x="180" y="49"/>
                  </a:lnTo>
                  <a:lnTo>
                    <a:pt x="180" y="47"/>
                  </a:lnTo>
                  <a:lnTo>
                    <a:pt x="180" y="47"/>
                  </a:lnTo>
                  <a:lnTo>
                    <a:pt x="180" y="47"/>
                  </a:lnTo>
                  <a:lnTo>
                    <a:pt x="180" y="46"/>
                  </a:lnTo>
                  <a:lnTo>
                    <a:pt x="180" y="44"/>
                  </a:lnTo>
                  <a:lnTo>
                    <a:pt x="181" y="44"/>
                  </a:lnTo>
                  <a:lnTo>
                    <a:pt x="181" y="43"/>
                  </a:lnTo>
                  <a:lnTo>
                    <a:pt x="181" y="42"/>
                  </a:lnTo>
                  <a:lnTo>
                    <a:pt x="181" y="40"/>
                  </a:lnTo>
                  <a:lnTo>
                    <a:pt x="181" y="39"/>
                  </a:lnTo>
                  <a:lnTo>
                    <a:pt x="181" y="38"/>
                  </a:lnTo>
                  <a:lnTo>
                    <a:pt x="181" y="38"/>
                  </a:lnTo>
                  <a:lnTo>
                    <a:pt x="182" y="36"/>
                  </a:lnTo>
                  <a:lnTo>
                    <a:pt x="184" y="35"/>
                  </a:lnTo>
                  <a:lnTo>
                    <a:pt x="184" y="34"/>
                  </a:lnTo>
                  <a:lnTo>
                    <a:pt x="184" y="34"/>
                  </a:lnTo>
                  <a:lnTo>
                    <a:pt x="184" y="34"/>
                  </a:lnTo>
                  <a:lnTo>
                    <a:pt x="186" y="35"/>
                  </a:lnTo>
                  <a:lnTo>
                    <a:pt x="186" y="34"/>
                  </a:lnTo>
                  <a:lnTo>
                    <a:pt x="188" y="34"/>
                  </a:lnTo>
                  <a:lnTo>
                    <a:pt x="189" y="34"/>
                  </a:lnTo>
                  <a:lnTo>
                    <a:pt x="189" y="34"/>
                  </a:lnTo>
                  <a:lnTo>
                    <a:pt x="191" y="35"/>
                  </a:lnTo>
                  <a:lnTo>
                    <a:pt x="192" y="34"/>
                  </a:lnTo>
                  <a:lnTo>
                    <a:pt x="192" y="34"/>
                  </a:lnTo>
                  <a:lnTo>
                    <a:pt x="192" y="34"/>
                  </a:lnTo>
                  <a:lnTo>
                    <a:pt x="193" y="34"/>
                  </a:lnTo>
                  <a:lnTo>
                    <a:pt x="193" y="34"/>
                  </a:lnTo>
                  <a:lnTo>
                    <a:pt x="195" y="34"/>
                  </a:lnTo>
                  <a:lnTo>
                    <a:pt x="199" y="34"/>
                  </a:lnTo>
                  <a:lnTo>
                    <a:pt x="200" y="35"/>
                  </a:lnTo>
                  <a:lnTo>
                    <a:pt x="201" y="36"/>
                  </a:lnTo>
                  <a:lnTo>
                    <a:pt x="203" y="36"/>
                  </a:lnTo>
                  <a:lnTo>
                    <a:pt x="203" y="36"/>
                  </a:lnTo>
                  <a:lnTo>
                    <a:pt x="204" y="36"/>
                  </a:lnTo>
                  <a:lnTo>
                    <a:pt x="204" y="35"/>
                  </a:lnTo>
                  <a:lnTo>
                    <a:pt x="204" y="34"/>
                  </a:lnTo>
                  <a:lnTo>
                    <a:pt x="205" y="34"/>
                  </a:lnTo>
                  <a:lnTo>
                    <a:pt x="207" y="35"/>
                  </a:lnTo>
                  <a:lnTo>
                    <a:pt x="208" y="35"/>
                  </a:lnTo>
                  <a:lnTo>
                    <a:pt x="210" y="35"/>
                  </a:lnTo>
                  <a:lnTo>
                    <a:pt x="211" y="35"/>
                  </a:lnTo>
                  <a:lnTo>
                    <a:pt x="212" y="34"/>
                  </a:lnTo>
                  <a:lnTo>
                    <a:pt x="214" y="34"/>
                  </a:lnTo>
                  <a:lnTo>
                    <a:pt x="215" y="34"/>
                  </a:lnTo>
                  <a:lnTo>
                    <a:pt x="215" y="34"/>
                  </a:lnTo>
                  <a:lnTo>
                    <a:pt x="215" y="32"/>
                  </a:lnTo>
                  <a:lnTo>
                    <a:pt x="215" y="32"/>
                  </a:lnTo>
                  <a:lnTo>
                    <a:pt x="212" y="31"/>
                  </a:lnTo>
                  <a:lnTo>
                    <a:pt x="211" y="28"/>
                  </a:lnTo>
                  <a:lnTo>
                    <a:pt x="211" y="27"/>
                  </a:lnTo>
                  <a:lnTo>
                    <a:pt x="212" y="27"/>
                  </a:lnTo>
                  <a:lnTo>
                    <a:pt x="212" y="27"/>
                  </a:lnTo>
                  <a:lnTo>
                    <a:pt x="215" y="27"/>
                  </a:lnTo>
                  <a:lnTo>
                    <a:pt x="216" y="27"/>
                  </a:lnTo>
                  <a:lnTo>
                    <a:pt x="219" y="27"/>
                  </a:lnTo>
                  <a:lnTo>
                    <a:pt x="220" y="25"/>
                  </a:lnTo>
                  <a:lnTo>
                    <a:pt x="222" y="25"/>
                  </a:lnTo>
                  <a:lnTo>
                    <a:pt x="222" y="24"/>
                  </a:lnTo>
                  <a:lnTo>
                    <a:pt x="223" y="24"/>
                  </a:lnTo>
                  <a:lnTo>
                    <a:pt x="223" y="23"/>
                  </a:lnTo>
                  <a:lnTo>
                    <a:pt x="222" y="23"/>
                  </a:lnTo>
                  <a:close/>
                  <a:moveTo>
                    <a:pt x="49" y="58"/>
                  </a:moveTo>
                  <a:lnTo>
                    <a:pt x="48" y="55"/>
                  </a:lnTo>
                  <a:lnTo>
                    <a:pt x="48" y="54"/>
                  </a:lnTo>
                  <a:lnTo>
                    <a:pt x="44" y="51"/>
                  </a:lnTo>
                  <a:lnTo>
                    <a:pt x="44" y="51"/>
                  </a:lnTo>
                  <a:lnTo>
                    <a:pt x="44" y="50"/>
                  </a:lnTo>
                  <a:lnTo>
                    <a:pt x="44" y="46"/>
                  </a:lnTo>
                  <a:lnTo>
                    <a:pt x="44" y="44"/>
                  </a:lnTo>
                  <a:lnTo>
                    <a:pt x="44" y="43"/>
                  </a:lnTo>
                  <a:lnTo>
                    <a:pt x="42" y="42"/>
                  </a:lnTo>
                  <a:lnTo>
                    <a:pt x="42" y="40"/>
                  </a:lnTo>
                  <a:lnTo>
                    <a:pt x="44" y="38"/>
                  </a:lnTo>
                  <a:lnTo>
                    <a:pt x="44" y="34"/>
                  </a:lnTo>
                  <a:lnTo>
                    <a:pt x="44" y="31"/>
                  </a:lnTo>
                  <a:lnTo>
                    <a:pt x="42" y="28"/>
                  </a:lnTo>
                  <a:lnTo>
                    <a:pt x="41" y="24"/>
                  </a:lnTo>
                  <a:lnTo>
                    <a:pt x="40" y="23"/>
                  </a:lnTo>
                  <a:lnTo>
                    <a:pt x="38" y="21"/>
                  </a:lnTo>
                  <a:lnTo>
                    <a:pt x="37" y="20"/>
                  </a:lnTo>
                  <a:lnTo>
                    <a:pt x="36" y="20"/>
                  </a:lnTo>
                  <a:lnTo>
                    <a:pt x="33" y="17"/>
                  </a:lnTo>
                  <a:lnTo>
                    <a:pt x="32" y="13"/>
                  </a:lnTo>
                  <a:lnTo>
                    <a:pt x="30" y="13"/>
                  </a:lnTo>
                  <a:lnTo>
                    <a:pt x="29" y="13"/>
                  </a:lnTo>
                  <a:lnTo>
                    <a:pt x="27" y="13"/>
                  </a:lnTo>
                  <a:lnTo>
                    <a:pt x="27" y="15"/>
                  </a:lnTo>
                  <a:lnTo>
                    <a:pt x="26" y="16"/>
                  </a:lnTo>
                  <a:lnTo>
                    <a:pt x="26" y="16"/>
                  </a:lnTo>
                  <a:lnTo>
                    <a:pt x="26" y="17"/>
                  </a:lnTo>
                  <a:lnTo>
                    <a:pt x="25" y="17"/>
                  </a:lnTo>
                  <a:lnTo>
                    <a:pt x="23" y="19"/>
                  </a:lnTo>
                  <a:lnTo>
                    <a:pt x="23" y="17"/>
                  </a:lnTo>
                  <a:lnTo>
                    <a:pt x="23" y="17"/>
                  </a:lnTo>
                  <a:lnTo>
                    <a:pt x="22" y="17"/>
                  </a:lnTo>
                  <a:lnTo>
                    <a:pt x="22" y="16"/>
                  </a:lnTo>
                  <a:lnTo>
                    <a:pt x="22" y="16"/>
                  </a:lnTo>
                  <a:lnTo>
                    <a:pt x="21" y="17"/>
                  </a:lnTo>
                  <a:lnTo>
                    <a:pt x="18" y="17"/>
                  </a:lnTo>
                  <a:lnTo>
                    <a:pt x="18" y="19"/>
                  </a:lnTo>
                  <a:lnTo>
                    <a:pt x="18" y="19"/>
                  </a:lnTo>
                  <a:lnTo>
                    <a:pt x="18" y="20"/>
                  </a:lnTo>
                  <a:lnTo>
                    <a:pt x="17" y="20"/>
                  </a:lnTo>
                  <a:lnTo>
                    <a:pt x="17" y="19"/>
                  </a:lnTo>
                  <a:lnTo>
                    <a:pt x="17" y="19"/>
                  </a:lnTo>
                  <a:lnTo>
                    <a:pt x="15" y="19"/>
                  </a:lnTo>
                  <a:lnTo>
                    <a:pt x="15" y="17"/>
                  </a:lnTo>
                  <a:lnTo>
                    <a:pt x="17" y="16"/>
                  </a:lnTo>
                  <a:lnTo>
                    <a:pt x="17" y="15"/>
                  </a:lnTo>
                  <a:lnTo>
                    <a:pt x="17" y="13"/>
                  </a:lnTo>
                  <a:lnTo>
                    <a:pt x="17" y="13"/>
                  </a:lnTo>
                  <a:lnTo>
                    <a:pt x="17" y="13"/>
                  </a:lnTo>
                  <a:lnTo>
                    <a:pt x="15" y="12"/>
                  </a:lnTo>
                  <a:lnTo>
                    <a:pt x="14" y="13"/>
                  </a:lnTo>
                  <a:lnTo>
                    <a:pt x="14" y="12"/>
                  </a:lnTo>
                  <a:lnTo>
                    <a:pt x="14" y="10"/>
                  </a:lnTo>
                  <a:lnTo>
                    <a:pt x="13" y="10"/>
                  </a:lnTo>
                  <a:lnTo>
                    <a:pt x="13" y="10"/>
                  </a:lnTo>
                  <a:lnTo>
                    <a:pt x="11" y="10"/>
                  </a:lnTo>
                  <a:lnTo>
                    <a:pt x="11" y="10"/>
                  </a:lnTo>
                  <a:lnTo>
                    <a:pt x="8" y="9"/>
                  </a:lnTo>
                  <a:lnTo>
                    <a:pt x="7" y="8"/>
                  </a:lnTo>
                  <a:lnTo>
                    <a:pt x="7" y="8"/>
                  </a:lnTo>
                  <a:lnTo>
                    <a:pt x="6" y="8"/>
                  </a:lnTo>
                  <a:lnTo>
                    <a:pt x="6" y="8"/>
                  </a:lnTo>
                  <a:lnTo>
                    <a:pt x="6" y="10"/>
                  </a:lnTo>
                  <a:lnTo>
                    <a:pt x="6" y="10"/>
                  </a:lnTo>
                  <a:lnTo>
                    <a:pt x="6" y="12"/>
                  </a:lnTo>
                  <a:lnTo>
                    <a:pt x="7" y="13"/>
                  </a:lnTo>
                  <a:lnTo>
                    <a:pt x="8" y="16"/>
                  </a:lnTo>
                  <a:lnTo>
                    <a:pt x="8" y="17"/>
                  </a:lnTo>
                  <a:lnTo>
                    <a:pt x="8" y="20"/>
                  </a:lnTo>
                  <a:lnTo>
                    <a:pt x="10" y="27"/>
                  </a:lnTo>
                  <a:lnTo>
                    <a:pt x="11" y="31"/>
                  </a:lnTo>
                  <a:lnTo>
                    <a:pt x="11" y="34"/>
                  </a:lnTo>
                  <a:lnTo>
                    <a:pt x="13" y="35"/>
                  </a:lnTo>
                  <a:lnTo>
                    <a:pt x="13" y="36"/>
                  </a:lnTo>
                  <a:lnTo>
                    <a:pt x="14" y="38"/>
                  </a:lnTo>
                  <a:lnTo>
                    <a:pt x="13" y="38"/>
                  </a:lnTo>
                  <a:lnTo>
                    <a:pt x="13" y="38"/>
                  </a:lnTo>
                  <a:lnTo>
                    <a:pt x="14" y="39"/>
                  </a:lnTo>
                  <a:lnTo>
                    <a:pt x="14" y="40"/>
                  </a:lnTo>
                  <a:lnTo>
                    <a:pt x="17" y="42"/>
                  </a:lnTo>
                  <a:lnTo>
                    <a:pt x="17" y="44"/>
                  </a:lnTo>
                  <a:lnTo>
                    <a:pt x="19" y="46"/>
                  </a:lnTo>
                  <a:lnTo>
                    <a:pt x="19" y="47"/>
                  </a:lnTo>
                  <a:lnTo>
                    <a:pt x="19" y="49"/>
                  </a:lnTo>
                  <a:lnTo>
                    <a:pt x="19" y="50"/>
                  </a:lnTo>
                  <a:lnTo>
                    <a:pt x="19" y="51"/>
                  </a:lnTo>
                  <a:lnTo>
                    <a:pt x="21" y="51"/>
                  </a:lnTo>
                  <a:lnTo>
                    <a:pt x="22" y="53"/>
                  </a:lnTo>
                  <a:lnTo>
                    <a:pt x="25" y="54"/>
                  </a:lnTo>
                  <a:lnTo>
                    <a:pt x="26" y="55"/>
                  </a:lnTo>
                  <a:lnTo>
                    <a:pt x="29" y="58"/>
                  </a:lnTo>
                  <a:lnTo>
                    <a:pt x="33" y="59"/>
                  </a:lnTo>
                  <a:lnTo>
                    <a:pt x="36" y="62"/>
                  </a:lnTo>
                  <a:lnTo>
                    <a:pt x="37" y="62"/>
                  </a:lnTo>
                  <a:lnTo>
                    <a:pt x="42" y="66"/>
                  </a:lnTo>
                  <a:lnTo>
                    <a:pt x="42" y="66"/>
                  </a:lnTo>
                  <a:lnTo>
                    <a:pt x="44" y="66"/>
                  </a:lnTo>
                  <a:lnTo>
                    <a:pt x="44" y="68"/>
                  </a:lnTo>
                  <a:lnTo>
                    <a:pt x="45" y="68"/>
                  </a:lnTo>
                  <a:lnTo>
                    <a:pt x="46" y="66"/>
                  </a:lnTo>
                  <a:lnTo>
                    <a:pt x="48" y="66"/>
                  </a:lnTo>
                  <a:lnTo>
                    <a:pt x="49" y="66"/>
                  </a:lnTo>
                  <a:lnTo>
                    <a:pt x="49" y="66"/>
                  </a:lnTo>
                  <a:lnTo>
                    <a:pt x="49" y="65"/>
                  </a:lnTo>
                  <a:lnTo>
                    <a:pt x="49" y="65"/>
                  </a:lnTo>
                  <a:lnTo>
                    <a:pt x="49" y="65"/>
                  </a:lnTo>
                  <a:lnTo>
                    <a:pt x="51" y="66"/>
                  </a:lnTo>
                  <a:lnTo>
                    <a:pt x="51" y="66"/>
                  </a:lnTo>
                  <a:lnTo>
                    <a:pt x="51" y="66"/>
                  </a:lnTo>
                  <a:lnTo>
                    <a:pt x="51" y="68"/>
                  </a:lnTo>
                  <a:lnTo>
                    <a:pt x="52" y="68"/>
                  </a:lnTo>
                  <a:lnTo>
                    <a:pt x="52" y="68"/>
                  </a:lnTo>
                  <a:lnTo>
                    <a:pt x="53" y="68"/>
                  </a:lnTo>
                  <a:lnTo>
                    <a:pt x="53" y="66"/>
                  </a:lnTo>
                  <a:lnTo>
                    <a:pt x="52" y="64"/>
                  </a:lnTo>
                  <a:lnTo>
                    <a:pt x="49" y="58"/>
                  </a:lnTo>
                  <a:close/>
                  <a:moveTo>
                    <a:pt x="7" y="21"/>
                  </a:moveTo>
                  <a:lnTo>
                    <a:pt x="7" y="21"/>
                  </a:lnTo>
                  <a:lnTo>
                    <a:pt x="7" y="24"/>
                  </a:lnTo>
                  <a:lnTo>
                    <a:pt x="7" y="24"/>
                  </a:lnTo>
                  <a:lnTo>
                    <a:pt x="7" y="23"/>
                  </a:lnTo>
                  <a:lnTo>
                    <a:pt x="8" y="23"/>
                  </a:lnTo>
                  <a:lnTo>
                    <a:pt x="8" y="21"/>
                  </a:lnTo>
                  <a:lnTo>
                    <a:pt x="7" y="21"/>
                  </a:lnTo>
                  <a:close/>
                  <a:moveTo>
                    <a:pt x="205" y="35"/>
                  </a:moveTo>
                  <a:lnTo>
                    <a:pt x="204" y="35"/>
                  </a:lnTo>
                  <a:lnTo>
                    <a:pt x="204" y="36"/>
                  </a:lnTo>
                  <a:lnTo>
                    <a:pt x="204" y="36"/>
                  </a:lnTo>
                  <a:lnTo>
                    <a:pt x="205" y="36"/>
                  </a:lnTo>
                  <a:lnTo>
                    <a:pt x="207" y="36"/>
                  </a:lnTo>
                  <a:lnTo>
                    <a:pt x="205" y="35"/>
                  </a:lnTo>
                  <a:lnTo>
                    <a:pt x="205" y="35"/>
                  </a:lnTo>
                  <a:close/>
                  <a:moveTo>
                    <a:pt x="19" y="49"/>
                  </a:moveTo>
                  <a:lnTo>
                    <a:pt x="19" y="49"/>
                  </a:lnTo>
                  <a:lnTo>
                    <a:pt x="19" y="49"/>
                  </a:lnTo>
                  <a:lnTo>
                    <a:pt x="19" y="50"/>
                  </a:lnTo>
                  <a:lnTo>
                    <a:pt x="19" y="50"/>
                  </a:lnTo>
                  <a:lnTo>
                    <a:pt x="19" y="50"/>
                  </a:lnTo>
                  <a:lnTo>
                    <a:pt x="19" y="49"/>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19" name="Malawi">
              <a:extLst>
                <a:ext uri="{FF2B5EF4-FFF2-40B4-BE49-F238E27FC236}">
                  <a16:creationId xmlns:a16="http://schemas.microsoft.com/office/drawing/2014/main" id="{3DD7899D-6C8A-445D-89B2-EA3245B8B7BB}"/>
                </a:ext>
              </a:extLst>
            </p:cNvPr>
            <p:cNvSpPr>
              <a:spLocks noEditPoints="1"/>
            </p:cNvSpPr>
            <p:nvPr/>
          </p:nvSpPr>
          <p:spPr bwMode="auto">
            <a:xfrm>
              <a:off x="5803530" y="4193357"/>
              <a:ext cx="71170" cy="173115"/>
            </a:xfrm>
            <a:custGeom>
              <a:avLst/>
              <a:gdLst>
                <a:gd name="T0" fmla="*/ 26 w 37"/>
                <a:gd name="T1" fmla="*/ 26 h 90"/>
                <a:gd name="T2" fmla="*/ 23 w 37"/>
                <a:gd name="T3" fmla="*/ 30 h 90"/>
                <a:gd name="T4" fmla="*/ 23 w 37"/>
                <a:gd name="T5" fmla="*/ 31 h 90"/>
                <a:gd name="T6" fmla="*/ 34 w 37"/>
                <a:gd name="T7" fmla="*/ 58 h 90"/>
                <a:gd name="T8" fmla="*/ 26 w 37"/>
                <a:gd name="T9" fmla="*/ 47 h 90"/>
                <a:gd name="T10" fmla="*/ 27 w 37"/>
                <a:gd name="T11" fmla="*/ 50 h 90"/>
                <a:gd name="T12" fmla="*/ 30 w 37"/>
                <a:gd name="T13" fmla="*/ 55 h 90"/>
                <a:gd name="T14" fmla="*/ 28 w 37"/>
                <a:gd name="T15" fmla="*/ 57 h 90"/>
                <a:gd name="T16" fmla="*/ 26 w 37"/>
                <a:gd name="T17" fmla="*/ 54 h 90"/>
                <a:gd name="T18" fmla="*/ 24 w 37"/>
                <a:gd name="T19" fmla="*/ 53 h 90"/>
                <a:gd name="T20" fmla="*/ 24 w 37"/>
                <a:gd name="T21" fmla="*/ 54 h 90"/>
                <a:gd name="T22" fmla="*/ 23 w 37"/>
                <a:gd name="T23" fmla="*/ 55 h 90"/>
                <a:gd name="T24" fmla="*/ 22 w 37"/>
                <a:gd name="T25" fmla="*/ 54 h 90"/>
                <a:gd name="T26" fmla="*/ 22 w 37"/>
                <a:gd name="T27" fmla="*/ 51 h 90"/>
                <a:gd name="T28" fmla="*/ 20 w 37"/>
                <a:gd name="T29" fmla="*/ 47 h 90"/>
                <a:gd name="T30" fmla="*/ 19 w 37"/>
                <a:gd name="T31" fmla="*/ 45 h 90"/>
                <a:gd name="T32" fmla="*/ 18 w 37"/>
                <a:gd name="T33" fmla="*/ 39 h 90"/>
                <a:gd name="T34" fmla="*/ 18 w 37"/>
                <a:gd name="T35" fmla="*/ 38 h 90"/>
                <a:gd name="T36" fmla="*/ 16 w 37"/>
                <a:gd name="T37" fmla="*/ 34 h 90"/>
                <a:gd name="T38" fmla="*/ 16 w 37"/>
                <a:gd name="T39" fmla="*/ 30 h 90"/>
                <a:gd name="T40" fmla="*/ 19 w 37"/>
                <a:gd name="T41" fmla="*/ 26 h 90"/>
                <a:gd name="T42" fmla="*/ 18 w 37"/>
                <a:gd name="T43" fmla="*/ 20 h 90"/>
                <a:gd name="T44" fmla="*/ 18 w 37"/>
                <a:gd name="T45" fmla="*/ 13 h 90"/>
                <a:gd name="T46" fmla="*/ 18 w 37"/>
                <a:gd name="T47" fmla="*/ 12 h 90"/>
                <a:gd name="T48" fmla="*/ 15 w 37"/>
                <a:gd name="T49" fmla="*/ 9 h 90"/>
                <a:gd name="T50" fmla="*/ 14 w 37"/>
                <a:gd name="T51" fmla="*/ 5 h 90"/>
                <a:gd name="T52" fmla="*/ 14 w 37"/>
                <a:gd name="T53" fmla="*/ 4 h 90"/>
                <a:gd name="T54" fmla="*/ 9 w 37"/>
                <a:gd name="T55" fmla="*/ 2 h 90"/>
                <a:gd name="T56" fmla="*/ 3 w 37"/>
                <a:gd name="T57" fmla="*/ 0 h 90"/>
                <a:gd name="T58" fmla="*/ 4 w 37"/>
                <a:gd name="T59" fmla="*/ 1 h 90"/>
                <a:gd name="T60" fmla="*/ 5 w 37"/>
                <a:gd name="T61" fmla="*/ 2 h 90"/>
                <a:gd name="T62" fmla="*/ 7 w 37"/>
                <a:gd name="T63" fmla="*/ 5 h 90"/>
                <a:gd name="T64" fmla="*/ 9 w 37"/>
                <a:gd name="T65" fmla="*/ 9 h 90"/>
                <a:gd name="T66" fmla="*/ 11 w 37"/>
                <a:gd name="T67" fmla="*/ 13 h 90"/>
                <a:gd name="T68" fmla="*/ 7 w 37"/>
                <a:gd name="T69" fmla="*/ 17 h 90"/>
                <a:gd name="T70" fmla="*/ 8 w 37"/>
                <a:gd name="T71" fmla="*/ 20 h 90"/>
                <a:gd name="T72" fmla="*/ 7 w 37"/>
                <a:gd name="T73" fmla="*/ 26 h 90"/>
                <a:gd name="T74" fmla="*/ 7 w 37"/>
                <a:gd name="T75" fmla="*/ 31 h 90"/>
                <a:gd name="T76" fmla="*/ 9 w 37"/>
                <a:gd name="T77" fmla="*/ 35 h 90"/>
                <a:gd name="T78" fmla="*/ 3 w 37"/>
                <a:gd name="T79" fmla="*/ 38 h 90"/>
                <a:gd name="T80" fmla="*/ 3 w 37"/>
                <a:gd name="T81" fmla="*/ 42 h 90"/>
                <a:gd name="T82" fmla="*/ 1 w 37"/>
                <a:gd name="T83" fmla="*/ 46 h 90"/>
                <a:gd name="T84" fmla="*/ 1 w 37"/>
                <a:gd name="T85" fmla="*/ 49 h 90"/>
                <a:gd name="T86" fmla="*/ 1 w 37"/>
                <a:gd name="T87" fmla="*/ 50 h 90"/>
                <a:gd name="T88" fmla="*/ 4 w 37"/>
                <a:gd name="T89" fmla="*/ 53 h 90"/>
                <a:gd name="T90" fmla="*/ 5 w 37"/>
                <a:gd name="T91" fmla="*/ 53 h 90"/>
                <a:gd name="T92" fmla="*/ 11 w 37"/>
                <a:gd name="T93" fmla="*/ 60 h 90"/>
                <a:gd name="T94" fmla="*/ 16 w 37"/>
                <a:gd name="T95" fmla="*/ 58 h 90"/>
                <a:gd name="T96" fmla="*/ 20 w 37"/>
                <a:gd name="T97" fmla="*/ 61 h 90"/>
                <a:gd name="T98" fmla="*/ 20 w 37"/>
                <a:gd name="T99" fmla="*/ 69 h 90"/>
                <a:gd name="T100" fmla="*/ 18 w 37"/>
                <a:gd name="T101" fmla="*/ 75 h 90"/>
                <a:gd name="T102" fmla="*/ 19 w 37"/>
                <a:gd name="T103" fmla="*/ 79 h 90"/>
                <a:gd name="T104" fmla="*/ 23 w 37"/>
                <a:gd name="T105" fmla="*/ 83 h 90"/>
                <a:gd name="T106" fmla="*/ 27 w 37"/>
                <a:gd name="T107" fmla="*/ 87 h 90"/>
                <a:gd name="T108" fmla="*/ 28 w 37"/>
                <a:gd name="T109" fmla="*/ 90 h 90"/>
                <a:gd name="T110" fmla="*/ 28 w 37"/>
                <a:gd name="T111" fmla="*/ 83 h 90"/>
                <a:gd name="T112" fmla="*/ 30 w 37"/>
                <a:gd name="T113" fmla="*/ 79 h 90"/>
                <a:gd name="T114" fmla="*/ 35 w 37"/>
                <a:gd name="T115" fmla="*/ 76 h 90"/>
                <a:gd name="T116" fmla="*/ 37 w 37"/>
                <a:gd name="T117" fmla="*/ 64 h 90"/>
                <a:gd name="T118" fmla="*/ 22 w 37"/>
                <a:gd name="T119"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 h="90">
                  <a:moveTo>
                    <a:pt x="26" y="26"/>
                  </a:moveTo>
                  <a:lnTo>
                    <a:pt x="26" y="26"/>
                  </a:lnTo>
                  <a:lnTo>
                    <a:pt x="26" y="24"/>
                  </a:lnTo>
                  <a:lnTo>
                    <a:pt x="26" y="26"/>
                  </a:lnTo>
                  <a:lnTo>
                    <a:pt x="26" y="26"/>
                  </a:lnTo>
                  <a:close/>
                  <a:moveTo>
                    <a:pt x="23" y="31"/>
                  </a:moveTo>
                  <a:lnTo>
                    <a:pt x="23" y="31"/>
                  </a:lnTo>
                  <a:lnTo>
                    <a:pt x="23" y="31"/>
                  </a:lnTo>
                  <a:lnTo>
                    <a:pt x="23" y="30"/>
                  </a:lnTo>
                  <a:lnTo>
                    <a:pt x="23" y="30"/>
                  </a:lnTo>
                  <a:lnTo>
                    <a:pt x="23" y="30"/>
                  </a:lnTo>
                  <a:lnTo>
                    <a:pt x="23" y="30"/>
                  </a:lnTo>
                  <a:lnTo>
                    <a:pt x="23" y="31"/>
                  </a:lnTo>
                  <a:lnTo>
                    <a:pt x="23" y="31"/>
                  </a:lnTo>
                  <a:lnTo>
                    <a:pt x="23" y="31"/>
                  </a:lnTo>
                  <a:lnTo>
                    <a:pt x="23" y="31"/>
                  </a:lnTo>
                  <a:close/>
                  <a:moveTo>
                    <a:pt x="37" y="64"/>
                  </a:moveTo>
                  <a:lnTo>
                    <a:pt x="37" y="62"/>
                  </a:lnTo>
                  <a:lnTo>
                    <a:pt x="35" y="61"/>
                  </a:lnTo>
                  <a:lnTo>
                    <a:pt x="34" y="58"/>
                  </a:lnTo>
                  <a:lnTo>
                    <a:pt x="31" y="55"/>
                  </a:lnTo>
                  <a:lnTo>
                    <a:pt x="30" y="53"/>
                  </a:lnTo>
                  <a:lnTo>
                    <a:pt x="28" y="51"/>
                  </a:lnTo>
                  <a:lnTo>
                    <a:pt x="26" y="49"/>
                  </a:lnTo>
                  <a:lnTo>
                    <a:pt x="26" y="47"/>
                  </a:lnTo>
                  <a:lnTo>
                    <a:pt x="24" y="47"/>
                  </a:lnTo>
                  <a:lnTo>
                    <a:pt x="24" y="49"/>
                  </a:lnTo>
                  <a:lnTo>
                    <a:pt x="24" y="49"/>
                  </a:lnTo>
                  <a:lnTo>
                    <a:pt x="24" y="50"/>
                  </a:lnTo>
                  <a:lnTo>
                    <a:pt x="27" y="50"/>
                  </a:lnTo>
                  <a:lnTo>
                    <a:pt x="27" y="50"/>
                  </a:lnTo>
                  <a:lnTo>
                    <a:pt x="27" y="50"/>
                  </a:lnTo>
                  <a:lnTo>
                    <a:pt x="28" y="54"/>
                  </a:lnTo>
                  <a:lnTo>
                    <a:pt x="28" y="54"/>
                  </a:lnTo>
                  <a:lnTo>
                    <a:pt x="30" y="55"/>
                  </a:lnTo>
                  <a:lnTo>
                    <a:pt x="30" y="57"/>
                  </a:lnTo>
                  <a:lnTo>
                    <a:pt x="30" y="57"/>
                  </a:lnTo>
                  <a:lnTo>
                    <a:pt x="28" y="57"/>
                  </a:lnTo>
                  <a:lnTo>
                    <a:pt x="28" y="57"/>
                  </a:lnTo>
                  <a:lnTo>
                    <a:pt x="28" y="57"/>
                  </a:lnTo>
                  <a:lnTo>
                    <a:pt x="27" y="55"/>
                  </a:lnTo>
                  <a:lnTo>
                    <a:pt x="27" y="54"/>
                  </a:lnTo>
                  <a:lnTo>
                    <a:pt x="26" y="54"/>
                  </a:lnTo>
                  <a:lnTo>
                    <a:pt x="26" y="54"/>
                  </a:lnTo>
                  <a:lnTo>
                    <a:pt x="26" y="54"/>
                  </a:lnTo>
                  <a:lnTo>
                    <a:pt x="26" y="54"/>
                  </a:lnTo>
                  <a:lnTo>
                    <a:pt x="26" y="53"/>
                  </a:lnTo>
                  <a:lnTo>
                    <a:pt x="26" y="53"/>
                  </a:lnTo>
                  <a:lnTo>
                    <a:pt x="24" y="53"/>
                  </a:lnTo>
                  <a:lnTo>
                    <a:pt x="24" y="53"/>
                  </a:lnTo>
                  <a:lnTo>
                    <a:pt x="24" y="53"/>
                  </a:lnTo>
                  <a:lnTo>
                    <a:pt x="24" y="54"/>
                  </a:lnTo>
                  <a:lnTo>
                    <a:pt x="24" y="54"/>
                  </a:lnTo>
                  <a:lnTo>
                    <a:pt x="24" y="54"/>
                  </a:lnTo>
                  <a:lnTo>
                    <a:pt x="24" y="54"/>
                  </a:lnTo>
                  <a:lnTo>
                    <a:pt x="24" y="55"/>
                  </a:lnTo>
                  <a:lnTo>
                    <a:pt x="24" y="55"/>
                  </a:lnTo>
                  <a:lnTo>
                    <a:pt x="23" y="55"/>
                  </a:lnTo>
                  <a:lnTo>
                    <a:pt x="23" y="55"/>
                  </a:lnTo>
                  <a:lnTo>
                    <a:pt x="23" y="55"/>
                  </a:lnTo>
                  <a:lnTo>
                    <a:pt x="23" y="55"/>
                  </a:lnTo>
                  <a:lnTo>
                    <a:pt x="23" y="55"/>
                  </a:lnTo>
                  <a:lnTo>
                    <a:pt x="22" y="55"/>
                  </a:lnTo>
                  <a:lnTo>
                    <a:pt x="22" y="54"/>
                  </a:lnTo>
                  <a:lnTo>
                    <a:pt x="22" y="54"/>
                  </a:lnTo>
                  <a:lnTo>
                    <a:pt x="22" y="53"/>
                  </a:lnTo>
                  <a:lnTo>
                    <a:pt x="22" y="53"/>
                  </a:lnTo>
                  <a:lnTo>
                    <a:pt x="22" y="51"/>
                  </a:lnTo>
                  <a:lnTo>
                    <a:pt x="22" y="51"/>
                  </a:lnTo>
                  <a:lnTo>
                    <a:pt x="22" y="51"/>
                  </a:lnTo>
                  <a:lnTo>
                    <a:pt x="22" y="50"/>
                  </a:lnTo>
                  <a:lnTo>
                    <a:pt x="22" y="49"/>
                  </a:lnTo>
                  <a:lnTo>
                    <a:pt x="22" y="49"/>
                  </a:lnTo>
                  <a:lnTo>
                    <a:pt x="20" y="47"/>
                  </a:lnTo>
                  <a:lnTo>
                    <a:pt x="20" y="47"/>
                  </a:lnTo>
                  <a:lnTo>
                    <a:pt x="19" y="47"/>
                  </a:lnTo>
                  <a:lnTo>
                    <a:pt x="19" y="46"/>
                  </a:lnTo>
                  <a:lnTo>
                    <a:pt x="19" y="45"/>
                  </a:lnTo>
                  <a:lnTo>
                    <a:pt x="19" y="45"/>
                  </a:lnTo>
                  <a:lnTo>
                    <a:pt x="19" y="45"/>
                  </a:lnTo>
                  <a:lnTo>
                    <a:pt x="19" y="43"/>
                  </a:lnTo>
                  <a:lnTo>
                    <a:pt x="19" y="41"/>
                  </a:lnTo>
                  <a:lnTo>
                    <a:pt x="19" y="41"/>
                  </a:lnTo>
                  <a:lnTo>
                    <a:pt x="19" y="39"/>
                  </a:lnTo>
                  <a:lnTo>
                    <a:pt x="18" y="39"/>
                  </a:lnTo>
                  <a:lnTo>
                    <a:pt x="18" y="39"/>
                  </a:lnTo>
                  <a:lnTo>
                    <a:pt x="18" y="38"/>
                  </a:lnTo>
                  <a:lnTo>
                    <a:pt x="18" y="38"/>
                  </a:lnTo>
                  <a:lnTo>
                    <a:pt x="18" y="38"/>
                  </a:lnTo>
                  <a:lnTo>
                    <a:pt x="18" y="38"/>
                  </a:lnTo>
                  <a:lnTo>
                    <a:pt x="18" y="38"/>
                  </a:lnTo>
                  <a:lnTo>
                    <a:pt x="18" y="35"/>
                  </a:lnTo>
                  <a:lnTo>
                    <a:pt x="18" y="35"/>
                  </a:lnTo>
                  <a:lnTo>
                    <a:pt x="16" y="34"/>
                  </a:lnTo>
                  <a:lnTo>
                    <a:pt x="16" y="34"/>
                  </a:lnTo>
                  <a:lnTo>
                    <a:pt x="16" y="34"/>
                  </a:lnTo>
                  <a:lnTo>
                    <a:pt x="15" y="32"/>
                  </a:lnTo>
                  <a:lnTo>
                    <a:pt x="15" y="32"/>
                  </a:lnTo>
                  <a:lnTo>
                    <a:pt x="16" y="31"/>
                  </a:lnTo>
                  <a:lnTo>
                    <a:pt x="16" y="30"/>
                  </a:lnTo>
                  <a:lnTo>
                    <a:pt x="16" y="30"/>
                  </a:lnTo>
                  <a:lnTo>
                    <a:pt x="18" y="28"/>
                  </a:lnTo>
                  <a:lnTo>
                    <a:pt x="18" y="28"/>
                  </a:lnTo>
                  <a:lnTo>
                    <a:pt x="18" y="27"/>
                  </a:lnTo>
                  <a:lnTo>
                    <a:pt x="19" y="26"/>
                  </a:lnTo>
                  <a:lnTo>
                    <a:pt x="19" y="26"/>
                  </a:lnTo>
                  <a:lnTo>
                    <a:pt x="18" y="23"/>
                  </a:lnTo>
                  <a:lnTo>
                    <a:pt x="18" y="21"/>
                  </a:lnTo>
                  <a:lnTo>
                    <a:pt x="18" y="21"/>
                  </a:lnTo>
                  <a:lnTo>
                    <a:pt x="18" y="20"/>
                  </a:lnTo>
                  <a:lnTo>
                    <a:pt x="18" y="20"/>
                  </a:lnTo>
                  <a:lnTo>
                    <a:pt x="18" y="20"/>
                  </a:lnTo>
                  <a:lnTo>
                    <a:pt x="18" y="19"/>
                  </a:lnTo>
                  <a:lnTo>
                    <a:pt x="18" y="15"/>
                  </a:lnTo>
                  <a:lnTo>
                    <a:pt x="18" y="13"/>
                  </a:lnTo>
                  <a:lnTo>
                    <a:pt x="18" y="13"/>
                  </a:lnTo>
                  <a:lnTo>
                    <a:pt x="18" y="13"/>
                  </a:lnTo>
                  <a:lnTo>
                    <a:pt x="18" y="13"/>
                  </a:lnTo>
                  <a:lnTo>
                    <a:pt x="18" y="12"/>
                  </a:lnTo>
                  <a:lnTo>
                    <a:pt x="18" y="12"/>
                  </a:lnTo>
                  <a:lnTo>
                    <a:pt x="18" y="12"/>
                  </a:lnTo>
                  <a:lnTo>
                    <a:pt x="18" y="12"/>
                  </a:lnTo>
                  <a:lnTo>
                    <a:pt x="18" y="11"/>
                  </a:lnTo>
                  <a:lnTo>
                    <a:pt x="16" y="11"/>
                  </a:lnTo>
                  <a:lnTo>
                    <a:pt x="15" y="9"/>
                  </a:lnTo>
                  <a:lnTo>
                    <a:pt x="15" y="8"/>
                  </a:lnTo>
                  <a:lnTo>
                    <a:pt x="15" y="8"/>
                  </a:lnTo>
                  <a:lnTo>
                    <a:pt x="15" y="5"/>
                  </a:lnTo>
                  <a:lnTo>
                    <a:pt x="14" y="5"/>
                  </a:lnTo>
                  <a:lnTo>
                    <a:pt x="14" y="5"/>
                  </a:lnTo>
                  <a:lnTo>
                    <a:pt x="14" y="4"/>
                  </a:lnTo>
                  <a:lnTo>
                    <a:pt x="14" y="4"/>
                  </a:lnTo>
                  <a:lnTo>
                    <a:pt x="15" y="4"/>
                  </a:lnTo>
                  <a:lnTo>
                    <a:pt x="15" y="4"/>
                  </a:lnTo>
                  <a:lnTo>
                    <a:pt x="14" y="4"/>
                  </a:lnTo>
                  <a:lnTo>
                    <a:pt x="14" y="4"/>
                  </a:lnTo>
                  <a:lnTo>
                    <a:pt x="12" y="2"/>
                  </a:lnTo>
                  <a:lnTo>
                    <a:pt x="11" y="2"/>
                  </a:lnTo>
                  <a:lnTo>
                    <a:pt x="9" y="2"/>
                  </a:lnTo>
                  <a:lnTo>
                    <a:pt x="9" y="2"/>
                  </a:lnTo>
                  <a:lnTo>
                    <a:pt x="8" y="2"/>
                  </a:lnTo>
                  <a:lnTo>
                    <a:pt x="7" y="1"/>
                  </a:lnTo>
                  <a:lnTo>
                    <a:pt x="7" y="1"/>
                  </a:lnTo>
                  <a:lnTo>
                    <a:pt x="5" y="1"/>
                  </a:lnTo>
                  <a:lnTo>
                    <a:pt x="3" y="0"/>
                  </a:lnTo>
                  <a:lnTo>
                    <a:pt x="3" y="0"/>
                  </a:lnTo>
                  <a:lnTo>
                    <a:pt x="3" y="0"/>
                  </a:lnTo>
                  <a:lnTo>
                    <a:pt x="3" y="1"/>
                  </a:lnTo>
                  <a:lnTo>
                    <a:pt x="3" y="1"/>
                  </a:lnTo>
                  <a:lnTo>
                    <a:pt x="4" y="1"/>
                  </a:lnTo>
                  <a:lnTo>
                    <a:pt x="4" y="2"/>
                  </a:lnTo>
                  <a:lnTo>
                    <a:pt x="4" y="2"/>
                  </a:lnTo>
                  <a:lnTo>
                    <a:pt x="4" y="2"/>
                  </a:lnTo>
                  <a:lnTo>
                    <a:pt x="4" y="2"/>
                  </a:lnTo>
                  <a:lnTo>
                    <a:pt x="5" y="2"/>
                  </a:lnTo>
                  <a:lnTo>
                    <a:pt x="5" y="2"/>
                  </a:lnTo>
                  <a:lnTo>
                    <a:pt x="5" y="2"/>
                  </a:lnTo>
                  <a:lnTo>
                    <a:pt x="5" y="4"/>
                  </a:lnTo>
                  <a:lnTo>
                    <a:pt x="7" y="4"/>
                  </a:lnTo>
                  <a:lnTo>
                    <a:pt x="7" y="5"/>
                  </a:lnTo>
                  <a:lnTo>
                    <a:pt x="8" y="5"/>
                  </a:lnTo>
                  <a:lnTo>
                    <a:pt x="7" y="7"/>
                  </a:lnTo>
                  <a:lnTo>
                    <a:pt x="7" y="8"/>
                  </a:lnTo>
                  <a:lnTo>
                    <a:pt x="8" y="8"/>
                  </a:lnTo>
                  <a:lnTo>
                    <a:pt x="9" y="9"/>
                  </a:lnTo>
                  <a:lnTo>
                    <a:pt x="9" y="9"/>
                  </a:lnTo>
                  <a:lnTo>
                    <a:pt x="9" y="11"/>
                  </a:lnTo>
                  <a:lnTo>
                    <a:pt x="9" y="12"/>
                  </a:lnTo>
                  <a:lnTo>
                    <a:pt x="11" y="12"/>
                  </a:lnTo>
                  <a:lnTo>
                    <a:pt x="11" y="13"/>
                  </a:lnTo>
                  <a:lnTo>
                    <a:pt x="11" y="13"/>
                  </a:lnTo>
                  <a:lnTo>
                    <a:pt x="9" y="16"/>
                  </a:lnTo>
                  <a:lnTo>
                    <a:pt x="8" y="16"/>
                  </a:lnTo>
                  <a:lnTo>
                    <a:pt x="8" y="16"/>
                  </a:lnTo>
                  <a:lnTo>
                    <a:pt x="7" y="17"/>
                  </a:lnTo>
                  <a:lnTo>
                    <a:pt x="7" y="17"/>
                  </a:lnTo>
                  <a:lnTo>
                    <a:pt x="7" y="17"/>
                  </a:lnTo>
                  <a:lnTo>
                    <a:pt x="7" y="19"/>
                  </a:lnTo>
                  <a:lnTo>
                    <a:pt x="8" y="19"/>
                  </a:lnTo>
                  <a:lnTo>
                    <a:pt x="8" y="20"/>
                  </a:lnTo>
                  <a:lnTo>
                    <a:pt x="8" y="21"/>
                  </a:lnTo>
                  <a:lnTo>
                    <a:pt x="7" y="23"/>
                  </a:lnTo>
                  <a:lnTo>
                    <a:pt x="7" y="23"/>
                  </a:lnTo>
                  <a:lnTo>
                    <a:pt x="7" y="24"/>
                  </a:lnTo>
                  <a:lnTo>
                    <a:pt x="7" y="26"/>
                  </a:lnTo>
                  <a:lnTo>
                    <a:pt x="7" y="26"/>
                  </a:lnTo>
                  <a:lnTo>
                    <a:pt x="7" y="27"/>
                  </a:lnTo>
                  <a:lnTo>
                    <a:pt x="7" y="27"/>
                  </a:lnTo>
                  <a:lnTo>
                    <a:pt x="7" y="28"/>
                  </a:lnTo>
                  <a:lnTo>
                    <a:pt x="7" y="31"/>
                  </a:lnTo>
                  <a:lnTo>
                    <a:pt x="8" y="34"/>
                  </a:lnTo>
                  <a:lnTo>
                    <a:pt x="8" y="34"/>
                  </a:lnTo>
                  <a:lnTo>
                    <a:pt x="9" y="34"/>
                  </a:lnTo>
                  <a:lnTo>
                    <a:pt x="9" y="34"/>
                  </a:lnTo>
                  <a:lnTo>
                    <a:pt x="9" y="35"/>
                  </a:lnTo>
                  <a:lnTo>
                    <a:pt x="8" y="35"/>
                  </a:lnTo>
                  <a:lnTo>
                    <a:pt x="8" y="35"/>
                  </a:lnTo>
                  <a:lnTo>
                    <a:pt x="7" y="36"/>
                  </a:lnTo>
                  <a:lnTo>
                    <a:pt x="4" y="36"/>
                  </a:lnTo>
                  <a:lnTo>
                    <a:pt x="3" y="38"/>
                  </a:lnTo>
                  <a:lnTo>
                    <a:pt x="3" y="39"/>
                  </a:lnTo>
                  <a:lnTo>
                    <a:pt x="3" y="39"/>
                  </a:lnTo>
                  <a:lnTo>
                    <a:pt x="4" y="41"/>
                  </a:lnTo>
                  <a:lnTo>
                    <a:pt x="4" y="41"/>
                  </a:lnTo>
                  <a:lnTo>
                    <a:pt x="3" y="42"/>
                  </a:lnTo>
                  <a:lnTo>
                    <a:pt x="3" y="43"/>
                  </a:lnTo>
                  <a:lnTo>
                    <a:pt x="3" y="43"/>
                  </a:lnTo>
                  <a:lnTo>
                    <a:pt x="3" y="45"/>
                  </a:lnTo>
                  <a:lnTo>
                    <a:pt x="3" y="46"/>
                  </a:lnTo>
                  <a:lnTo>
                    <a:pt x="1" y="46"/>
                  </a:lnTo>
                  <a:lnTo>
                    <a:pt x="1" y="47"/>
                  </a:lnTo>
                  <a:lnTo>
                    <a:pt x="1" y="47"/>
                  </a:lnTo>
                  <a:lnTo>
                    <a:pt x="0" y="49"/>
                  </a:lnTo>
                  <a:lnTo>
                    <a:pt x="0" y="49"/>
                  </a:lnTo>
                  <a:lnTo>
                    <a:pt x="1" y="49"/>
                  </a:lnTo>
                  <a:lnTo>
                    <a:pt x="1" y="49"/>
                  </a:lnTo>
                  <a:lnTo>
                    <a:pt x="1" y="50"/>
                  </a:lnTo>
                  <a:lnTo>
                    <a:pt x="1" y="50"/>
                  </a:lnTo>
                  <a:lnTo>
                    <a:pt x="1" y="50"/>
                  </a:lnTo>
                  <a:lnTo>
                    <a:pt x="1" y="50"/>
                  </a:lnTo>
                  <a:lnTo>
                    <a:pt x="3" y="50"/>
                  </a:lnTo>
                  <a:lnTo>
                    <a:pt x="3" y="51"/>
                  </a:lnTo>
                  <a:lnTo>
                    <a:pt x="3" y="53"/>
                  </a:lnTo>
                  <a:lnTo>
                    <a:pt x="4" y="53"/>
                  </a:lnTo>
                  <a:lnTo>
                    <a:pt x="4" y="53"/>
                  </a:lnTo>
                  <a:lnTo>
                    <a:pt x="4" y="53"/>
                  </a:lnTo>
                  <a:lnTo>
                    <a:pt x="4" y="53"/>
                  </a:lnTo>
                  <a:lnTo>
                    <a:pt x="5" y="53"/>
                  </a:lnTo>
                  <a:lnTo>
                    <a:pt x="5" y="51"/>
                  </a:lnTo>
                  <a:lnTo>
                    <a:pt x="5" y="53"/>
                  </a:lnTo>
                  <a:lnTo>
                    <a:pt x="7" y="53"/>
                  </a:lnTo>
                  <a:lnTo>
                    <a:pt x="8" y="55"/>
                  </a:lnTo>
                  <a:lnTo>
                    <a:pt x="9" y="58"/>
                  </a:lnTo>
                  <a:lnTo>
                    <a:pt x="11" y="60"/>
                  </a:lnTo>
                  <a:lnTo>
                    <a:pt x="11" y="60"/>
                  </a:lnTo>
                  <a:lnTo>
                    <a:pt x="11" y="58"/>
                  </a:lnTo>
                  <a:lnTo>
                    <a:pt x="12" y="58"/>
                  </a:lnTo>
                  <a:lnTo>
                    <a:pt x="15" y="58"/>
                  </a:lnTo>
                  <a:lnTo>
                    <a:pt x="15" y="58"/>
                  </a:lnTo>
                  <a:lnTo>
                    <a:pt x="16" y="58"/>
                  </a:lnTo>
                  <a:lnTo>
                    <a:pt x="18" y="58"/>
                  </a:lnTo>
                  <a:lnTo>
                    <a:pt x="19" y="57"/>
                  </a:lnTo>
                  <a:lnTo>
                    <a:pt x="19" y="58"/>
                  </a:lnTo>
                  <a:lnTo>
                    <a:pt x="20" y="60"/>
                  </a:lnTo>
                  <a:lnTo>
                    <a:pt x="20" y="61"/>
                  </a:lnTo>
                  <a:lnTo>
                    <a:pt x="22" y="64"/>
                  </a:lnTo>
                  <a:lnTo>
                    <a:pt x="22" y="65"/>
                  </a:lnTo>
                  <a:lnTo>
                    <a:pt x="22" y="66"/>
                  </a:lnTo>
                  <a:lnTo>
                    <a:pt x="22" y="68"/>
                  </a:lnTo>
                  <a:lnTo>
                    <a:pt x="20" y="69"/>
                  </a:lnTo>
                  <a:lnTo>
                    <a:pt x="19" y="70"/>
                  </a:lnTo>
                  <a:lnTo>
                    <a:pt x="19" y="72"/>
                  </a:lnTo>
                  <a:lnTo>
                    <a:pt x="18" y="73"/>
                  </a:lnTo>
                  <a:lnTo>
                    <a:pt x="18" y="73"/>
                  </a:lnTo>
                  <a:lnTo>
                    <a:pt x="18" y="75"/>
                  </a:lnTo>
                  <a:lnTo>
                    <a:pt x="18" y="75"/>
                  </a:lnTo>
                  <a:lnTo>
                    <a:pt x="19" y="76"/>
                  </a:lnTo>
                  <a:lnTo>
                    <a:pt x="19" y="77"/>
                  </a:lnTo>
                  <a:lnTo>
                    <a:pt x="19" y="77"/>
                  </a:lnTo>
                  <a:lnTo>
                    <a:pt x="19" y="79"/>
                  </a:lnTo>
                  <a:lnTo>
                    <a:pt x="19" y="79"/>
                  </a:lnTo>
                  <a:lnTo>
                    <a:pt x="20" y="79"/>
                  </a:lnTo>
                  <a:lnTo>
                    <a:pt x="20" y="80"/>
                  </a:lnTo>
                  <a:lnTo>
                    <a:pt x="22" y="81"/>
                  </a:lnTo>
                  <a:lnTo>
                    <a:pt x="23" y="83"/>
                  </a:lnTo>
                  <a:lnTo>
                    <a:pt x="26" y="84"/>
                  </a:lnTo>
                  <a:lnTo>
                    <a:pt x="26" y="85"/>
                  </a:lnTo>
                  <a:lnTo>
                    <a:pt x="27" y="85"/>
                  </a:lnTo>
                  <a:lnTo>
                    <a:pt x="27" y="87"/>
                  </a:lnTo>
                  <a:lnTo>
                    <a:pt x="27" y="87"/>
                  </a:lnTo>
                  <a:lnTo>
                    <a:pt x="27" y="88"/>
                  </a:lnTo>
                  <a:lnTo>
                    <a:pt x="27" y="88"/>
                  </a:lnTo>
                  <a:lnTo>
                    <a:pt x="27" y="88"/>
                  </a:lnTo>
                  <a:lnTo>
                    <a:pt x="27" y="90"/>
                  </a:lnTo>
                  <a:lnTo>
                    <a:pt x="28" y="90"/>
                  </a:lnTo>
                  <a:lnTo>
                    <a:pt x="30" y="88"/>
                  </a:lnTo>
                  <a:lnTo>
                    <a:pt x="30" y="88"/>
                  </a:lnTo>
                  <a:lnTo>
                    <a:pt x="30" y="85"/>
                  </a:lnTo>
                  <a:lnTo>
                    <a:pt x="28" y="83"/>
                  </a:lnTo>
                  <a:lnTo>
                    <a:pt x="28" y="83"/>
                  </a:lnTo>
                  <a:lnTo>
                    <a:pt x="28" y="83"/>
                  </a:lnTo>
                  <a:lnTo>
                    <a:pt x="28" y="81"/>
                  </a:lnTo>
                  <a:lnTo>
                    <a:pt x="28" y="80"/>
                  </a:lnTo>
                  <a:lnTo>
                    <a:pt x="30" y="79"/>
                  </a:lnTo>
                  <a:lnTo>
                    <a:pt x="30" y="79"/>
                  </a:lnTo>
                  <a:lnTo>
                    <a:pt x="30" y="77"/>
                  </a:lnTo>
                  <a:lnTo>
                    <a:pt x="33" y="77"/>
                  </a:lnTo>
                  <a:lnTo>
                    <a:pt x="34" y="77"/>
                  </a:lnTo>
                  <a:lnTo>
                    <a:pt x="35" y="76"/>
                  </a:lnTo>
                  <a:lnTo>
                    <a:pt x="35" y="76"/>
                  </a:lnTo>
                  <a:lnTo>
                    <a:pt x="35" y="72"/>
                  </a:lnTo>
                  <a:lnTo>
                    <a:pt x="35" y="69"/>
                  </a:lnTo>
                  <a:lnTo>
                    <a:pt x="35" y="68"/>
                  </a:lnTo>
                  <a:lnTo>
                    <a:pt x="35" y="65"/>
                  </a:lnTo>
                  <a:lnTo>
                    <a:pt x="37" y="64"/>
                  </a:lnTo>
                  <a:close/>
                  <a:moveTo>
                    <a:pt x="22" y="31"/>
                  </a:moveTo>
                  <a:lnTo>
                    <a:pt x="22" y="30"/>
                  </a:lnTo>
                  <a:lnTo>
                    <a:pt x="22" y="30"/>
                  </a:lnTo>
                  <a:lnTo>
                    <a:pt x="22" y="30"/>
                  </a:lnTo>
                  <a:lnTo>
                    <a:pt x="22" y="30"/>
                  </a:lnTo>
                  <a:lnTo>
                    <a:pt x="22" y="30"/>
                  </a:lnTo>
                  <a:lnTo>
                    <a:pt x="22" y="31"/>
                  </a:lnTo>
                  <a:lnTo>
                    <a:pt x="22" y="31"/>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20" name="Madagascar">
              <a:extLst>
                <a:ext uri="{FF2B5EF4-FFF2-40B4-BE49-F238E27FC236}">
                  <a16:creationId xmlns:a16="http://schemas.microsoft.com/office/drawing/2014/main" id="{BAD6BCFD-98A0-4AA8-954E-82408EFA14F2}"/>
                </a:ext>
              </a:extLst>
            </p:cNvPr>
            <p:cNvSpPr>
              <a:spLocks noEditPoints="1"/>
            </p:cNvSpPr>
            <p:nvPr/>
          </p:nvSpPr>
          <p:spPr bwMode="auto">
            <a:xfrm>
              <a:off x="6034350" y="4252985"/>
              <a:ext cx="155804" cy="303913"/>
            </a:xfrm>
            <a:custGeom>
              <a:avLst/>
              <a:gdLst>
                <a:gd name="T0" fmla="*/ 76 w 81"/>
                <a:gd name="T1" fmla="*/ 53 h 158"/>
                <a:gd name="T2" fmla="*/ 57 w 81"/>
                <a:gd name="T3" fmla="*/ 12 h 158"/>
                <a:gd name="T4" fmla="*/ 58 w 81"/>
                <a:gd name="T5" fmla="*/ 15 h 158"/>
                <a:gd name="T6" fmla="*/ 78 w 81"/>
                <a:gd name="T7" fmla="*/ 22 h 158"/>
                <a:gd name="T8" fmla="*/ 74 w 81"/>
                <a:gd name="T9" fmla="*/ 10 h 158"/>
                <a:gd name="T10" fmla="*/ 69 w 81"/>
                <a:gd name="T11" fmla="*/ 1 h 158"/>
                <a:gd name="T12" fmla="*/ 65 w 81"/>
                <a:gd name="T13" fmla="*/ 3 h 158"/>
                <a:gd name="T14" fmla="*/ 63 w 81"/>
                <a:gd name="T15" fmla="*/ 5 h 158"/>
                <a:gd name="T16" fmla="*/ 61 w 81"/>
                <a:gd name="T17" fmla="*/ 15 h 158"/>
                <a:gd name="T18" fmla="*/ 55 w 81"/>
                <a:gd name="T19" fmla="*/ 18 h 158"/>
                <a:gd name="T20" fmla="*/ 53 w 81"/>
                <a:gd name="T21" fmla="*/ 19 h 158"/>
                <a:gd name="T22" fmla="*/ 53 w 81"/>
                <a:gd name="T23" fmla="*/ 22 h 158"/>
                <a:gd name="T24" fmla="*/ 53 w 81"/>
                <a:gd name="T25" fmla="*/ 29 h 158"/>
                <a:gd name="T26" fmla="*/ 48 w 81"/>
                <a:gd name="T27" fmla="*/ 33 h 158"/>
                <a:gd name="T28" fmla="*/ 47 w 81"/>
                <a:gd name="T29" fmla="*/ 31 h 158"/>
                <a:gd name="T30" fmla="*/ 46 w 81"/>
                <a:gd name="T31" fmla="*/ 31 h 158"/>
                <a:gd name="T32" fmla="*/ 43 w 81"/>
                <a:gd name="T33" fmla="*/ 35 h 158"/>
                <a:gd name="T34" fmla="*/ 43 w 81"/>
                <a:gd name="T35" fmla="*/ 38 h 158"/>
                <a:gd name="T36" fmla="*/ 39 w 81"/>
                <a:gd name="T37" fmla="*/ 38 h 158"/>
                <a:gd name="T38" fmla="*/ 35 w 81"/>
                <a:gd name="T39" fmla="*/ 42 h 158"/>
                <a:gd name="T40" fmla="*/ 34 w 81"/>
                <a:gd name="T41" fmla="*/ 42 h 158"/>
                <a:gd name="T42" fmla="*/ 27 w 81"/>
                <a:gd name="T43" fmla="*/ 44 h 158"/>
                <a:gd name="T44" fmla="*/ 25 w 81"/>
                <a:gd name="T45" fmla="*/ 45 h 158"/>
                <a:gd name="T46" fmla="*/ 21 w 81"/>
                <a:gd name="T47" fmla="*/ 45 h 158"/>
                <a:gd name="T48" fmla="*/ 13 w 81"/>
                <a:gd name="T49" fmla="*/ 48 h 158"/>
                <a:gd name="T50" fmla="*/ 13 w 81"/>
                <a:gd name="T51" fmla="*/ 53 h 158"/>
                <a:gd name="T52" fmla="*/ 8 w 81"/>
                <a:gd name="T53" fmla="*/ 67 h 158"/>
                <a:gd name="T54" fmla="*/ 10 w 81"/>
                <a:gd name="T55" fmla="*/ 78 h 158"/>
                <a:gd name="T56" fmla="*/ 13 w 81"/>
                <a:gd name="T57" fmla="*/ 86 h 158"/>
                <a:gd name="T58" fmla="*/ 10 w 81"/>
                <a:gd name="T59" fmla="*/ 95 h 158"/>
                <a:gd name="T60" fmla="*/ 6 w 81"/>
                <a:gd name="T61" fmla="*/ 105 h 158"/>
                <a:gd name="T62" fmla="*/ 1 w 81"/>
                <a:gd name="T63" fmla="*/ 112 h 158"/>
                <a:gd name="T64" fmla="*/ 0 w 81"/>
                <a:gd name="T65" fmla="*/ 116 h 158"/>
                <a:gd name="T66" fmla="*/ 1 w 81"/>
                <a:gd name="T67" fmla="*/ 125 h 158"/>
                <a:gd name="T68" fmla="*/ 5 w 81"/>
                <a:gd name="T69" fmla="*/ 133 h 158"/>
                <a:gd name="T70" fmla="*/ 5 w 81"/>
                <a:gd name="T71" fmla="*/ 143 h 158"/>
                <a:gd name="T72" fmla="*/ 8 w 81"/>
                <a:gd name="T73" fmla="*/ 150 h 158"/>
                <a:gd name="T74" fmla="*/ 12 w 81"/>
                <a:gd name="T75" fmla="*/ 154 h 158"/>
                <a:gd name="T76" fmla="*/ 21 w 81"/>
                <a:gd name="T77" fmla="*/ 158 h 158"/>
                <a:gd name="T78" fmla="*/ 29 w 81"/>
                <a:gd name="T79" fmla="*/ 155 h 158"/>
                <a:gd name="T80" fmla="*/ 42 w 81"/>
                <a:gd name="T81" fmla="*/ 151 h 158"/>
                <a:gd name="T82" fmla="*/ 46 w 81"/>
                <a:gd name="T83" fmla="*/ 143 h 158"/>
                <a:gd name="T84" fmla="*/ 48 w 81"/>
                <a:gd name="T85" fmla="*/ 135 h 158"/>
                <a:gd name="T86" fmla="*/ 53 w 81"/>
                <a:gd name="T87" fmla="*/ 120 h 158"/>
                <a:gd name="T88" fmla="*/ 62 w 81"/>
                <a:gd name="T89" fmla="*/ 94 h 158"/>
                <a:gd name="T90" fmla="*/ 67 w 81"/>
                <a:gd name="T91" fmla="*/ 75 h 158"/>
                <a:gd name="T92" fmla="*/ 70 w 81"/>
                <a:gd name="T93" fmla="*/ 59 h 158"/>
                <a:gd name="T94" fmla="*/ 73 w 81"/>
                <a:gd name="T95" fmla="*/ 54 h 158"/>
                <a:gd name="T96" fmla="*/ 74 w 81"/>
                <a:gd name="T97" fmla="*/ 48 h 158"/>
                <a:gd name="T98" fmla="*/ 73 w 81"/>
                <a:gd name="T99" fmla="*/ 42 h 158"/>
                <a:gd name="T100" fmla="*/ 74 w 81"/>
                <a:gd name="T101" fmla="*/ 38 h 158"/>
                <a:gd name="T102" fmla="*/ 78 w 81"/>
                <a:gd name="T103" fmla="*/ 45 h 158"/>
                <a:gd name="T104" fmla="*/ 81 w 81"/>
                <a:gd name="T105" fmla="*/ 3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1" h="158">
                  <a:moveTo>
                    <a:pt x="74" y="56"/>
                  </a:moveTo>
                  <a:lnTo>
                    <a:pt x="74" y="57"/>
                  </a:lnTo>
                  <a:lnTo>
                    <a:pt x="76" y="56"/>
                  </a:lnTo>
                  <a:lnTo>
                    <a:pt x="77" y="53"/>
                  </a:lnTo>
                  <a:lnTo>
                    <a:pt x="76" y="53"/>
                  </a:lnTo>
                  <a:lnTo>
                    <a:pt x="74" y="56"/>
                  </a:lnTo>
                  <a:close/>
                  <a:moveTo>
                    <a:pt x="58" y="15"/>
                  </a:moveTo>
                  <a:lnTo>
                    <a:pt x="58" y="15"/>
                  </a:lnTo>
                  <a:lnTo>
                    <a:pt x="58" y="14"/>
                  </a:lnTo>
                  <a:lnTo>
                    <a:pt x="57" y="12"/>
                  </a:lnTo>
                  <a:lnTo>
                    <a:pt x="57" y="12"/>
                  </a:lnTo>
                  <a:lnTo>
                    <a:pt x="57" y="14"/>
                  </a:lnTo>
                  <a:lnTo>
                    <a:pt x="55" y="14"/>
                  </a:lnTo>
                  <a:lnTo>
                    <a:pt x="55" y="15"/>
                  </a:lnTo>
                  <a:lnTo>
                    <a:pt x="58" y="15"/>
                  </a:lnTo>
                  <a:close/>
                  <a:moveTo>
                    <a:pt x="81" y="35"/>
                  </a:moveTo>
                  <a:lnTo>
                    <a:pt x="80" y="33"/>
                  </a:lnTo>
                  <a:lnTo>
                    <a:pt x="78" y="30"/>
                  </a:lnTo>
                  <a:lnTo>
                    <a:pt x="78" y="27"/>
                  </a:lnTo>
                  <a:lnTo>
                    <a:pt x="78" y="22"/>
                  </a:lnTo>
                  <a:lnTo>
                    <a:pt x="77" y="16"/>
                  </a:lnTo>
                  <a:lnTo>
                    <a:pt x="76" y="14"/>
                  </a:lnTo>
                  <a:lnTo>
                    <a:pt x="76" y="11"/>
                  </a:lnTo>
                  <a:lnTo>
                    <a:pt x="74" y="10"/>
                  </a:lnTo>
                  <a:lnTo>
                    <a:pt x="74" y="10"/>
                  </a:lnTo>
                  <a:lnTo>
                    <a:pt x="72" y="5"/>
                  </a:lnTo>
                  <a:lnTo>
                    <a:pt x="72" y="5"/>
                  </a:lnTo>
                  <a:lnTo>
                    <a:pt x="72" y="4"/>
                  </a:lnTo>
                  <a:lnTo>
                    <a:pt x="70" y="3"/>
                  </a:lnTo>
                  <a:lnTo>
                    <a:pt x="69" y="1"/>
                  </a:lnTo>
                  <a:lnTo>
                    <a:pt x="69" y="1"/>
                  </a:lnTo>
                  <a:lnTo>
                    <a:pt x="69" y="0"/>
                  </a:lnTo>
                  <a:lnTo>
                    <a:pt x="67" y="0"/>
                  </a:lnTo>
                  <a:lnTo>
                    <a:pt x="67" y="0"/>
                  </a:lnTo>
                  <a:lnTo>
                    <a:pt x="65" y="3"/>
                  </a:lnTo>
                  <a:lnTo>
                    <a:pt x="63" y="4"/>
                  </a:lnTo>
                  <a:lnTo>
                    <a:pt x="63" y="4"/>
                  </a:lnTo>
                  <a:lnTo>
                    <a:pt x="62" y="4"/>
                  </a:lnTo>
                  <a:lnTo>
                    <a:pt x="62" y="4"/>
                  </a:lnTo>
                  <a:lnTo>
                    <a:pt x="63" y="5"/>
                  </a:lnTo>
                  <a:lnTo>
                    <a:pt x="63" y="7"/>
                  </a:lnTo>
                  <a:lnTo>
                    <a:pt x="63" y="8"/>
                  </a:lnTo>
                  <a:lnTo>
                    <a:pt x="63" y="10"/>
                  </a:lnTo>
                  <a:lnTo>
                    <a:pt x="62" y="14"/>
                  </a:lnTo>
                  <a:lnTo>
                    <a:pt x="61" y="15"/>
                  </a:lnTo>
                  <a:lnTo>
                    <a:pt x="59" y="15"/>
                  </a:lnTo>
                  <a:lnTo>
                    <a:pt x="58" y="16"/>
                  </a:lnTo>
                  <a:lnTo>
                    <a:pt x="57" y="18"/>
                  </a:lnTo>
                  <a:lnTo>
                    <a:pt x="57" y="19"/>
                  </a:lnTo>
                  <a:lnTo>
                    <a:pt x="55" y="18"/>
                  </a:lnTo>
                  <a:lnTo>
                    <a:pt x="54" y="18"/>
                  </a:lnTo>
                  <a:lnTo>
                    <a:pt x="54" y="18"/>
                  </a:lnTo>
                  <a:lnTo>
                    <a:pt x="54" y="18"/>
                  </a:lnTo>
                  <a:lnTo>
                    <a:pt x="53" y="18"/>
                  </a:lnTo>
                  <a:lnTo>
                    <a:pt x="53" y="19"/>
                  </a:lnTo>
                  <a:lnTo>
                    <a:pt x="53" y="19"/>
                  </a:lnTo>
                  <a:lnTo>
                    <a:pt x="53" y="20"/>
                  </a:lnTo>
                  <a:lnTo>
                    <a:pt x="54" y="22"/>
                  </a:lnTo>
                  <a:lnTo>
                    <a:pt x="54" y="22"/>
                  </a:lnTo>
                  <a:lnTo>
                    <a:pt x="53" y="22"/>
                  </a:lnTo>
                  <a:lnTo>
                    <a:pt x="53" y="23"/>
                  </a:lnTo>
                  <a:lnTo>
                    <a:pt x="51" y="26"/>
                  </a:lnTo>
                  <a:lnTo>
                    <a:pt x="51" y="29"/>
                  </a:lnTo>
                  <a:lnTo>
                    <a:pt x="53" y="30"/>
                  </a:lnTo>
                  <a:lnTo>
                    <a:pt x="53" y="29"/>
                  </a:lnTo>
                  <a:lnTo>
                    <a:pt x="51" y="29"/>
                  </a:lnTo>
                  <a:lnTo>
                    <a:pt x="50" y="30"/>
                  </a:lnTo>
                  <a:lnTo>
                    <a:pt x="50" y="30"/>
                  </a:lnTo>
                  <a:lnTo>
                    <a:pt x="48" y="31"/>
                  </a:lnTo>
                  <a:lnTo>
                    <a:pt x="48" y="33"/>
                  </a:lnTo>
                  <a:lnTo>
                    <a:pt x="47" y="34"/>
                  </a:lnTo>
                  <a:lnTo>
                    <a:pt x="47" y="33"/>
                  </a:lnTo>
                  <a:lnTo>
                    <a:pt x="47" y="33"/>
                  </a:lnTo>
                  <a:lnTo>
                    <a:pt x="47" y="31"/>
                  </a:lnTo>
                  <a:lnTo>
                    <a:pt x="47" y="31"/>
                  </a:lnTo>
                  <a:lnTo>
                    <a:pt x="47" y="30"/>
                  </a:lnTo>
                  <a:lnTo>
                    <a:pt x="47" y="30"/>
                  </a:lnTo>
                  <a:lnTo>
                    <a:pt x="47" y="30"/>
                  </a:lnTo>
                  <a:lnTo>
                    <a:pt x="46" y="30"/>
                  </a:lnTo>
                  <a:lnTo>
                    <a:pt x="46" y="31"/>
                  </a:lnTo>
                  <a:lnTo>
                    <a:pt x="46" y="33"/>
                  </a:lnTo>
                  <a:lnTo>
                    <a:pt x="44" y="34"/>
                  </a:lnTo>
                  <a:lnTo>
                    <a:pt x="43" y="35"/>
                  </a:lnTo>
                  <a:lnTo>
                    <a:pt x="43" y="35"/>
                  </a:lnTo>
                  <a:lnTo>
                    <a:pt x="43" y="35"/>
                  </a:lnTo>
                  <a:lnTo>
                    <a:pt x="43" y="37"/>
                  </a:lnTo>
                  <a:lnTo>
                    <a:pt x="43" y="37"/>
                  </a:lnTo>
                  <a:lnTo>
                    <a:pt x="43" y="38"/>
                  </a:lnTo>
                  <a:lnTo>
                    <a:pt x="43" y="38"/>
                  </a:lnTo>
                  <a:lnTo>
                    <a:pt x="43" y="38"/>
                  </a:lnTo>
                  <a:lnTo>
                    <a:pt x="43" y="38"/>
                  </a:lnTo>
                  <a:lnTo>
                    <a:pt x="42" y="35"/>
                  </a:lnTo>
                  <a:lnTo>
                    <a:pt x="42" y="35"/>
                  </a:lnTo>
                  <a:lnTo>
                    <a:pt x="40" y="35"/>
                  </a:lnTo>
                  <a:lnTo>
                    <a:pt x="39" y="38"/>
                  </a:lnTo>
                  <a:lnTo>
                    <a:pt x="36" y="39"/>
                  </a:lnTo>
                  <a:lnTo>
                    <a:pt x="35" y="41"/>
                  </a:lnTo>
                  <a:lnTo>
                    <a:pt x="35" y="41"/>
                  </a:lnTo>
                  <a:lnTo>
                    <a:pt x="35" y="42"/>
                  </a:lnTo>
                  <a:lnTo>
                    <a:pt x="35" y="42"/>
                  </a:lnTo>
                  <a:lnTo>
                    <a:pt x="36" y="44"/>
                  </a:lnTo>
                  <a:lnTo>
                    <a:pt x="35" y="44"/>
                  </a:lnTo>
                  <a:lnTo>
                    <a:pt x="35" y="44"/>
                  </a:lnTo>
                  <a:lnTo>
                    <a:pt x="35" y="44"/>
                  </a:lnTo>
                  <a:lnTo>
                    <a:pt x="34" y="42"/>
                  </a:lnTo>
                  <a:lnTo>
                    <a:pt x="32" y="42"/>
                  </a:lnTo>
                  <a:lnTo>
                    <a:pt x="31" y="42"/>
                  </a:lnTo>
                  <a:lnTo>
                    <a:pt x="29" y="42"/>
                  </a:lnTo>
                  <a:lnTo>
                    <a:pt x="28" y="42"/>
                  </a:lnTo>
                  <a:lnTo>
                    <a:pt x="27" y="44"/>
                  </a:lnTo>
                  <a:lnTo>
                    <a:pt x="27" y="44"/>
                  </a:lnTo>
                  <a:lnTo>
                    <a:pt x="27" y="44"/>
                  </a:lnTo>
                  <a:lnTo>
                    <a:pt x="27" y="45"/>
                  </a:lnTo>
                  <a:lnTo>
                    <a:pt x="25" y="45"/>
                  </a:lnTo>
                  <a:lnTo>
                    <a:pt x="25" y="45"/>
                  </a:lnTo>
                  <a:lnTo>
                    <a:pt x="24" y="45"/>
                  </a:lnTo>
                  <a:lnTo>
                    <a:pt x="23" y="45"/>
                  </a:lnTo>
                  <a:lnTo>
                    <a:pt x="23" y="45"/>
                  </a:lnTo>
                  <a:lnTo>
                    <a:pt x="23" y="44"/>
                  </a:lnTo>
                  <a:lnTo>
                    <a:pt x="21" y="45"/>
                  </a:lnTo>
                  <a:lnTo>
                    <a:pt x="20" y="46"/>
                  </a:lnTo>
                  <a:lnTo>
                    <a:pt x="19" y="46"/>
                  </a:lnTo>
                  <a:lnTo>
                    <a:pt x="19" y="46"/>
                  </a:lnTo>
                  <a:lnTo>
                    <a:pt x="14" y="48"/>
                  </a:lnTo>
                  <a:lnTo>
                    <a:pt x="13" y="48"/>
                  </a:lnTo>
                  <a:lnTo>
                    <a:pt x="13" y="48"/>
                  </a:lnTo>
                  <a:lnTo>
                    <a:pt x="13" y="48"/>
                  </a:lnTo>
                  <a:lnTo>
                    <a:pt x="13" y="49"/>
                  </a:lnTo>
                  <a:lnTo>
                    <a:pt x="13" y="52"/>
                  </a:lnTo>
                  <a:lnTo>
                    <a:pt x="13" y="53"/>
                  </a:lnTo>
                  <a:lnTo>
                    <a:pt x="8" y="61"/>
                  </a:lnTo>
                  <a:lnTo>
                    <a:pt x="8" y="63"/>
                  </a:lnTo>
                  <a:lnTo>
                    <a:pt x="8" y="64"/>
                  </a:lnTo>
                  <a:lnTo>
                    <a:pt x="8" y="65"/>
                  </a:lnTo>
                  <a:lnTo>
                    <a:pt x="8" y="67"/>
                  </a:lnTo>
                  <a:lnTo>
                    <a:pt x="9" y="71"/>
                  </a:lnTo>
                  <a:lnTo>
                    <a:pt x="9" y="73"/>
                  </a:lnTo>
                  <a:lnTo>
                    <a:pt x="10" y="75"/>
                  </a:lnTo>
                  <a:lnTo>
                    <a:pt x="10" y="76"/>
                  </a:lnTo>
                  <a:lnTo>
                    <a:pt x="10" y="78"/>
                  </a:lnTo>
                  <a:lnTo>
                    <a:pt x="10" y="80"/>
                  </a:lnTo>
                  <a:lnTo>
                    <a:pt x="10" y="80"/>
                  </a:lnTo>
                  <a:lnTo>
                    <a:pt x="13" y="83"/>
                  </a:lnTo>
                  <a:lnTo>
                    <a:pt x="13" y="84"/>
                  </a:lnTo>
                  <a:lnTo>
                    <a:pt x="13" y="86"/>
                  </a:lnTo>
                  <a:lnTo>
                    <a:pt x="13" y="87"/>
                  </a:lnTo>
                  <a:lnTo>
                    <a:pt x="13" y="90"/>
                  </a:lnTo>
                  <a:lnTo>
                    <a:pt x="13" y="91"/>
                  </a:lnTo>
                  <a:lnTo>
                    <a:pt x="12" y="93"/>
                  </a:lnTo>
                  <a:lnTo>
                    <a:pt x="10" y="95"/>
                  </a:lnTo>
                  <a:lnTo>
                    <a:pt x="9" y="98"/>
                  </a:lnTo>
                  <a:lnTo>
                    <a:pt x="9" y="99"/>
                  </a:lnTo>
                  <a:lnTo>
                    <a:pt x="8" y="102"/>
                  </a:lnTo>
                  <a:lnTo>
                    <a:pt x="6" y="103"/>
                  </a:lnTo>
                  <a:lnTo>
                    <a:pt x="6" y="105"/>
                  </a:lnTo>
                  <a:lnTo>
                    <a:pt x="5" y="106"/>
                  </a:lnTo>
                  <a:lnTo>
                    <a:pt x="4" y="106"/>
                  </a:lnTo>
                  <a:lnTo>
                    <a:pt x="2" y="107"/>
                  </a:lnTo>
                  <a:lnTo>
                    <a:pt x="2" y="110"/>
                  </a:lnTo>
                  <a:lnTo>
                    <a:pt x="1" y="112"/>
                  </a:lnTo>
                  <a:lnTo>
                    <a:pt x="1" y="112"/>
                  </a:lnTo>
                  <a:lnTo>
                    <a:pt x="1" y="113"/>
                  </a:lnTo>
                  <a:lnTo>
                    <a:pt x="1" y="113"/>
                  </a:lnTo>
                  <a:lnTo>
                    <a:pt x="0" y="114"/>
                  </a:lnTo>
                  <a:lnTo>
                    <a:pt x="0" y="116"/>
                  </a:lnTo>
                  <a:lnTo>
                    <a:pt x="0" y="118"/>
                  </a:lnTo>
                  <a:lnTo>
                    <a:pt x="0" y="120"/>
                  </a:lnTo>
                  <a:lnTo>
                    <a:pt x="1" y="122"/>
                  </a:lnTo>
                  <a:lnTo>
                    <a:pt x="1" y="124"/>
                  </a:lnTo>
                  <a:lnTo>
                    <a:pt x="1" y="125"/>
                  </a:lnTo>
                  <a:lnTo>
                    <a:pt x="4" y="128"/>
                  </a:lnTo>
                  <a:lnTo>
                    <a:pt x="4" y="129"/>
                  </a:lnTo>
                  <a:lnTo>
                    <a:pt x="4" y="131"/>
                  </a:lnTo>
                  <a:lnTo>
                    <a:pt x="5" y="132"/>
                  </a:lnTo>
                  <a:lnTo>
                    <a:pt x="5" y="133"/>
                  </a:lnTo>
                  <a:lnTo>
                    <a:pt x="5" y="135"/>
                  </a:lnTo>
                  <a:lnTo>
                    <a:pt x="4" y="136"/>
                  </a:lnTo>
                  <a:lnTo>
                    <a:pt x="5" y="139"/>
                  </a:lnTo>
                  <a:lnTo>
                    <a:pt x="4" y="140"/>
                  </a:lnTo>
                  <a:lnTo>
                    <a:pt x="5" y="143"/>
                  </a:lnTo>
                  <a:lnTo>
                    <a:pt x="5" y="143"/>
                  </a:lnTo>
                  <a:lnTo>
                    <a:pt x="6" y="146"/>
                  </a:lnTo>
                  <a:lnTo>
                    <a:pt x="8" y="147"/>
                  </a:lnTo>
                  <a:lnTo>
                    <a:pt x="8" y="148"/>
                  </a:lnTo>
                  <a:lnTo>
                    <a:pt x="8" y="150"/>
                  </a:lnTo>
                  <a:lnTo>
                    <a:pt x="8" y="150"/>
                  </a:lnTo>
                  <a:lnTo>
                    <a:pt x="9" y="151"/>
                  </a:lnTo>
                  <a:lnTo>
                    <a:pt x="9" y="151"/>
                  </a:lnTo>
                  <a:lnTo>
                    <a:pt x="10" y="152"/>
                  </a:lnTo>
                  <a:lnTo>
                    <a:pt x="12" y="154"/>
                  </a:lnTo>
                  <a:lnTo>
                    <a:pt x="13" y="154"/>
                  </a:lnTo>
                  <a:lnTo>
                    <a:pt x="13" y="154"/>
                  </a:lnTo>
                  <a:lnTo>
                    <a:pt x="16" y="154"/>
                  </a:lnTo>
                  <a:lnTo>
                    <a:pt x="17" y="155"/>
                  </a:lnTo>
                  <a:lnTo>
                    <a:pt x="21" y="158"/>
                  </a:lnTo>
                  <a:lnTo>
                    <a:pt x="21" y="158"/>
                  </a:lnTo>
                  <a:lnTo>
                    <a:pt x="25" y="158"/>
                  </a:lnTo>
                  <a:lnTo>
                    <a:pt x="27" y="156"/>
                  </a:lnTo>
                  <a:lnTo>
                    <a:pt x="27" y="156"/>
                  </a:lnTo>
                  <a:lnTo>
                    <a:pt x="29" y="155"/>
                  </a:lnTo>
                  <a:lnTo>
                    <a:pt x="32" y="154"/>
                  </a:lnTo>
                  <a:lnTo>
                    <a:pt x="35" y="152"/>
                  </a:lnTo>
                  <a:lnTo>
                    <a:pt x="38" y="152"/>
                  </a:lnTo>
                  <a:lnTo>
                    <a:pt x="39" y="152"/>
                  </a:lnTo>
                  <a:lnTo>
                    <a:pt x="42" y="151"/>
                  </a:lnTo>
                  <a:lnTo>
                    <a:pt x="43" y="151"/>
                  </a:lnTo>
                  <a:lnTo>
                    <a:pt x="44" y="148"/>
                  </a:lnTo>
                  <a:lnTo>
                    <a:pt x="46" y="146"/>
                  </a:lnTo>
                  <a:lnTo>
                    <a:pt x="46" y="144"/>
                  </a:lnTo>
                  <a:lnTo>
                    <a:pt x="46" y="143"/>
                  </a:lnTo>
                  <a:lnTo>
                    <a:pt x="46" y="142"/>
                  </a:lnTo>
                  <a:lnTo>
                    <a:pt x="47" y="140"/>
                  </a:lnTo>
                  <a:lnTo>
                    <a:pt x="48" y="137"/>
                  </a:lnTo>
                  <a:lnTo>
                    <a:pt x="48" y="136"/>
                  </a:lnTo>
                  <a:lnTo>
                    <a:pt x="48" y="135"/>
                  </a:lnTo>
                  <a:lnTo>
                    <a:pt x="51" y="129"/>
                  </a:lnTo>
                  <a:lnTo>
                    <a:pt x="51" y="127"/>
                  </a:lnTo>
                  <a:lnTo>
                    <a:pt x="53" y="124"/>
                  </a:lnTo>
                  <a:lnTo>
                    <a:pt x="53" y="120"/>
                  </a:lnTo>
                  <a:lnTo>
                    <a:pt x="53" y="120"/>
                  </a:lnTo>
                  <a:lnTo>
                    <a:pt x="55" y="113"/>
                  </a:lnTo>
                  <a:lnTo>
                    <a:pt x="58" y="107"/>
                  </a:lnTo>
                  <a:lnTo>
                    <a:pt x="59" y="102"/>
                  </a:lnTo>
                  <a:lnTo>
                    <a:pt x="61" y="97"/>
                  </a:lnTo>
                  <a:lnTo>
                    <a:pt x="62" y="94"/>
                  </a:lnTo>
                  <a:lnTo>
                    <a:pt x="62" y="91"/>
                  </a:lnTo>
                  <a:lnTo>
                    <a:pt x="63" y="86"/>
                  </a:lnTo>
                  <a:lnTo>
                    <a:pt x="66" y="82"/>
                  </a:lnTo>
                  <a:lnTo>
                    <a:pt x="67" y="78"/>
                  </a:lnTo>
                  <a:lnTo>
                    <a:pt x="67" y="75"/>
                  </a:lnTo>
                  <a:lnTo>
                    <a:pt x="69" y="72"/>
                  </a:lnTo>
                  <a:lnTo>
                    <a:pt x="70" y="67"/>
                  </a:lnTo>
                  <a:lnTo>
                    <a:pt x="70" y="64"/>
                  </a:lnTo>
                  <a:lnTo>
                    <a:pt x="70" y="60"/>
                  </a:lnTo>
                  <a:lnTo>
                    <a:pt x="70" y="59"/>
                  </a:lnTo>
                  <a:lnTo>
                    <a:pt x="72" y="57"/>
                  </a:lnTo>
                  <a:lnTo>
                    <a:pt x="72" y="56"/>
                  </a:lnTo>
                  <a:lnTo>
                    <a:pt x="72" y="56"/>
                  </a:lnTo>
                  <a:lnTo>
                    <a:pt x="73" y="54"/>
                  </a:lnTo>
                  <a:lnTo>
                    <a:pt x="73" y="54"/>
                  </a:lnTo>
                  <a:lnTo>
                    <a:pt x="73" y="53"/>
                  </a:lnTo>
                  <a:lnTo>
                    <a:pt x="73" y="53"/>
                  </a:lnTo>
                  <a:lnTo>
                    <a:pt x="74" y="52"/>
                  </a:lnTo>
                  <a:lnTo>
                    <a:pt x="74" y="50"/>
                  </a:lnTo>
                  <a:lnTo>
                    <a:pt x="74" y="48"/>
                  </a:lnTo>
                  <a:lnTo>
                    <a:pt x="74" y="46"/>
                  </a:lnTo>
                  <a:lnTo>
                    <a:pt x="73" y="46"/>
                  </a:lnTo>
                  <a:lnTo>
                    <a:pt x="73" y="46"/>
                  </a:lnTo>
                  <a:lnTo>
                    <a:pt x="73" y="44"/>
                  </a:lnTo>
                  <a:lnTo>
                    <a:pt x="73" y="42"/>
                  </a:lnTo>
                  <a:lnTo>
                    <a:pt x="73" y="41"/>
                  </a:lnTo>
                  <a:lnTo>
                    <a:pt x="72" y="39"/>
                  </a:lnTo>
                  <a:lnTo>
                    <a:pt x="73" y="39"/>
                  </a:lnTo>
                  <a:lnTo>
                    <a:pt x="73" y="38"/>
                  </a:lnTo>
                  <a:lnTo>
                    <a:pt x="74" y="38"/>
                  </a:lnTo>
                  <a:lnTo>
                    <a:pt x="74" y="38"/>
                  </a:lnTo>
                  <a:lnTo>
                    <a:pt x="76" y="39"/>
                  </a:lnTo>
                  <a:lnTo>
                    <a:pt x="77" y="42"/>
                  </a:lnTo>
                  <a:lnTo>
                    <a:pt x="77" y="44"/>
                  </a:lnTo>
                  <a:lnTo>
                    <a:pt x="78" y="45"/>
                  </a:lnTo>
                  <a:lnTo>
                    <a:pt x="78" y="45"/>
                  </a:lnTo>
                  <a:lnTo>
                    <a:pt x="80" y="44"/>
                  </a:lnTo>
                  <a:lnTo>
                    <a:pt x="80" y="44"/>
                  </a:lnTo>
                  <a:lnTo>
                    <a:pt x="81" y="41"/>
                  </a:lnTo>
                  <a:lnTo>
                    <a:pt x="81" y="38"/>
                  </a:lnTo>
                  <a:lnTo>
                    <a:pt x="81" y="3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21" name="Macedonia">
              <a:extLst>
                <a:ext uri="{FF2B5EF4-FFF2-40B4-BE49-F238E27FC236}">
                  <a16:creationId xmlns:a16="http://schemas.microsoft.com/office/drawing/2014/main" id="{3E7D9454-1AC0-45CC-9786-4FAB40993D82}"/>
                </a:ext>
              </a:extLst>
            </p:cNvPr>
            <p:cNvSpPr>
              <a:spLocks/>
            </p:cNvSpPr>
            <p:nvPr/>
          </p:nvSpPr>
          <p:spPr bwMode="auto">
            <a:xfrm>
              <a:off x="5536164" y="3012329"/>
              <a:ext cx="55782" cy="38470"/>
            </a:xfrm>
            <a:custGeom>
              <a:avLst/>
              <a:gdLst>
                <a:gd name="T0" fmla="*/ 29 w 29"/>
                <a:gd name="T1" fmla="*/ 8 h 20"/>
                <a:gd name="T2" fmla="*/ 29 w 29"/>
                <a:gd name="T3" fmla="*/ 7 h 20"/>
                <a:gd name="T4" fmla="*/ 28 w 29"/>
                <a:gd name="T5" fmla="*/ 4 h 20"/>
                <a:gd name="T6" fmla="*/ 25 w 29"/>
                <a:gd name="T7" fmla="*/ 3 h 20"/>
                <a:gd name="T8" fmla="*/ 22 w 29"/>
                <a:gd name="T9" fmla="*/ 0 h 20"/>
                <a:gd name="T10" fmla="*/ 21 w 29"/>
                <a:gd name="T11" fmla="*/ 0 h 20"/>
                <a:gd name="T12" fmla="*/ 19 w 29"/>
                <a:gd name="T13" fmla="*/ 0 h 20"/>
                <a:gd name="T14" fmla="*/ 18 w 29"/>
                <a:gd name="T15" fmla="*/ 0 h 20"/>
                <a:gd name="T16" fmla="*/ 17 w 29"/>
                <a:gd name="T17" fmla="*/ 0 h 20"/>
                <a:gd name="T18" fmla="*/ 15 w 29"/>
                <a:gd name="T19" fmla="*/ 1 h 20"/>
                <a:gd name="T20" fmla="*/ 13 w 29"/>
                <a:gd name="T21" fmla="*/ 1 h 20"/>
                <a:gd name="T22" fmla="*/ 11 w 29"/>
                <a:gd name="T23" fmla="*/ 1 h 20"/>
                <a:gd name="T24" fmla="*/ 10 w 29"/>
                <a:gd name="T25" fmla="*/ 3 h 20"/>
                <a:gd name="T26" fmla="*/ 10 w 29"/>
                <a:gd name="T27" fmla="*/ 3 h 20"/>
                <a:gd name="T28" fmla="*/ 8 w 29"/>
                <a:gd name="T29" fmla="*/ 3 h 20"/>
                <a:gd name="T30" fmla="*/ 4 w 29"/>
                <a:gd name="T31" fmla="*/ 4 h 20"/>
                <a:gd name="T32" fmla="*/ 4 w 29"/>
                <a:gd name="T33" fmla="*/ 5 h 20"/>
                <a:gd name="T34" fmla="*/ 3 w 29"/>
                <a:gd name="T35" fmla="*/ 7 h 20"/>
                <a:gd name="T36" fmla="*/ 2 w 29"/>
                <a:gd name="T37" fmla="*/ 7 h 20"/>
                <a:gd name="T38" fmla="*/ 2 w 29"/>
                <a:gd name="T39" fmla="*/ 8 h 20"/>
                <a:gd name="T40" fmla="*/ 2 w 29"/>
                <a:gd name="T41" fmla="*/ 11 h 20"/>
                <a:gd name="T42" fmla="*/ 0 w 29"/>
                <a:gd name="T43" fmla="*/ 11 h 20"/>
                <a:gd name="T44" fmla="*/ 0 w 29"/>
                <a:gd name="T45" fmla="*/ 14 h 20"/>
                <a:gd name="T46" fmla="*/ 2 w 29"/>
                <a:gd name="T47" fmla="*/ 16 h 20"/>
                <a:gd name="T48" fmla="*/ 3 w 29"/>
                <a:gd name="T49" fmla="*/ 18 h 20"/>
                <a:gd name="T50" fmla="*/ 4 w 29"/>
                <a:gd name="T51" fmla="*/ 19 h 20"/>
                <a:gd name="T52" fmla="*/ 6 w 29"/>
                <a:gd name="T53" fmla="*/ 19 h 20"/>
                <a:gd name="T54" fmla="*/ 6 w 29"/>
                <a:gd name="T55" fmla="*/ 20 h 20"/>
                <a:gd name="T56" fmla="*/ 8 w 29"/>
                <a:gd name="T57" fmla="*/ 20 h 20"/>
                <a:gd name="T58" fmla="*/ 11 w 29"/>
                <a:gd name="T59" fmla="*/ 19 h 20"/>
                <a:gd name="T60" fmla="*/ 13 w 29"/>
                <a:gd name="T61" fmla="*/ 20 h 20"/>
                <a:gd name="T62" fmla="*/ 15 w 29"/>
                <a:gd name="T63" fmla="*/ 19 h 20"/>
                <a:gd name="T64" fmla="*/ 18 w 29"/>
                <a:gd name="T65" fmla="*/ 16 h 20"/>
                <a:gd name="T66" fmla="*/ 21 w 29"/>
                <a:gd name="T67" fmla="*/ 16 h 20"/>
                <a:gd name="T68" fmla="*/ 22 w 29"/>
                <a:gd name="T69" fmla="*/ 16 h 20"/>
                <a:gd name="T70" fmla="*/ 25 w 29"/>
                <a:gd name="T71" fmla="*/ 16 h 20"/>
                <a:gd name="T72" fmla="*/ 26 w 29"/>
                <a:gd name="T73" fmla="*/ 14 h 20"/>
                <a:gd name="T74" fmla="*/ 28 w 29"/>
                <a:gd name="T75" fmla="*/ 14 h 20"/>
                <a:gd name="T76" fmla="*/ 29 w 29"/>
                <a:gd name="T77" fmla="*/ 14 h 20"/>
                <a:gd name="T78" fmla="*/ 29 w 29"/>
                <a:gd name="T7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 h="20">
                  <a:moveTo>
                    <a:pt x="29" y="8"/>
                  </a:moveTo>
                  <a:lnTo>
                    <a:pt x="29" y="8"/>
                  </a:lnTo>
                  <a:lnTo>
                    <a:pt x="29" y="8"/>
                  </a:lnTo>
                  <a:lnTo>
                    <a:pt x="29" y="7"/>
                  </a:lnTo>
                  <a:lnTo>
                    <a:pt x="28" y="4"/>
                  </a:lnTo>
                  <a:lnTo>
                    <a:pt x="28" y="4"/>
                  </a:lnTo>
                  <a:lnTo>
                    <a:pt x="26" y="4"/>
                  </a:lnTo>
                  <a:lnTo>
                    <a:pt x="25" y="3"/>
                  </a:lnTo>
                  <a:lnTo>
                    <a:pt x="23" y="3"/>
                  </a:lnTo>
                  <a:lnTo>
                    <a:pt x="22" y="0"/>
                  </a:lnTo>
                  <a:lnTo>
                    <a:pt x="22" y="0"/>
                  </a:lnTo>
                  <a:lnTo>
                    <a:pt x="21" y="0"/>
                  </a:lnTo>
                  <a:lnTo>
                    <a:pt x="21" y="0"/>
                  </a:lnTo>
                  <a:lnTo>
                    <a:pt x="19" y="0"/>
                  </a:lnTo>
                  <a:lnTo>
                    <a:pt x="18" y="0"/>
                  </a:lnTo>
                  <a:lnTo>
                    <a:pt x="18" y="0"/>
                  </a:lnTo>
                  <a:lnTo>
                    <a:pt x="17" y="0"/>
                  </a:lnTo>
                  <a:lnTo>
                    <a:pt x="17" y="0"/>
                  </a:lnTo>
                  <a:lnTo>
                    <a:pt x="15" y="0"/>
                  </a:lnTo>
                  <a:lnTo>
                    <a:pt x="15" y="1"/>
                  </a:lnTo>
                  <a:lnTo>
                    <a:pt x="14" y="1"/>
                  </a:lnTo>
                  <a:lnTo>
                    <a:pt x="13" y="1"/>
                  </a:lnTo>
                  <a:lnTo>
                    <a:pt x="13" y="1"/>
                  </a:lnTo>
                  <a:lnTo>
                    <a:pt x="11" y="1"/>
                  </a:lnTo>
                  <a:lnTo>
                    <a:pt x="10" y="1"/>
                  </a:lnTo>
                  <a:lnTo>
                    <a:pt x="10" y="3"/>
                  </a:lnTo>
                  <a:lnTo>
                    <a:pt x="10" y="3"/>
                  </a:lnTo>
                  <a:lnTo>
                    <a:pt x="10" y="3"/>
                  </a:lnTo>
                  <a:lnTo>
                    <a:pt x="8" y="3"/>
                  </a:lnTo>
                  <a:lnTo>
                    <a:pt x="8" y="3"/>
                  </a:lnTo>
                  <a:lnTo>
                    <a:pt x="7" y="3"/>
                  </a:lnTo>
                  <a:lnTo>
                    <a:pt x="4" y="4"/>
                  </a:lnTo>
                  <a:lnTo>
                    <a:pt x="4" y="4"/>
                  </a:lnTo>
                  <a:lnTo>
                    <a:pt x="4" y="5"/>
                  </a:lnTo>
                  <a:lnTo>
                    <a:pt x="3" y="7"/>
                  </a:lnTo>
                  <a:lnTo>
                    <a:pt x="3" y="7"/>
                  </a:lnTo>
                  <a:lnTo>
                    <a:pt x="2" y="7"/>
                  </a:lnTo>
                  <a:lnTo>
                    <a:pt x="2" y="7"/>
                  </a:lnTo>
                  <a:lnTo>
                    <a:pt x="2" y="7"/>
                  </a:lnTo>
                  <a:lnTo>
                    <a:pt x="2" y="8"/>
                  </a:lnTo>
                  <a:lnTo>
                    <a:pt x="2" y="10"/>
                  </a:lnTo>
                  <a:lnTo>
                    <a:pt x="2" y="11"/>
                  </a:lnTo>
                  <a:lnTo>
                    <a:pt x="0" y="11"/>
                  </a:lnTo>
                  <a:lnTo>
                    <a:pt x="0" y="11"/>
                  </a:lnTo>
                  <a:lnTo>
                    <a:pt x="0" y="12"/>
                  </a:lnTo>
                  <a:lnTo>
                    <a:pt x="0" y="14"/>
                  </a:lnTo>
                  <a:lnTo>
                    <a:pt x="0" y="15"/>
                  </a:lnTo>
                  <a:lnTo>
                    <a:pt x="2" y="16"/>
                  </a:lnTo>
                  <a:lnTo>
                    <a:pt x="2" y="16"/>
                  </a:lnTo>
                  <a:lnTo>
                    <a:pt x="3" y="18"/>
                  </a:lnTo>
                  <a:lnTo>
                    <a:pt x="3" y="19"/>
                  </a:lnTo>
                  <a:lnTo>
                    <a:pt x="4" y="19"/>
                  </a:lnTo>
                  <a:lnTo>
                    <a:pt x="6" y="19"/>
                  </a:lnTo>
                  <a:lnTo>
                    <a:pt x="6" y="19"/>
                  </a:lnTo>
                  <a:lnTo>
                    <a:pt x="6" y="19"/>
                  </a:lnTo>
                  <a:lnTo>
                    <a:pt x="6" y="20"/>
                  </a:lnTo>
                  <a:lnTo>
                    <a:pt x="8" y="20"/>
                  </a:lnTo>
                  <a:lnTo>
                    <a:pt x="8" y="20"/>
                  </a:lnTo>
                  <a:lnTo>
                    <a:pt x="10" y="20"/>
                  </a:lnTo>
                  <a:lnTo>
                    <a:pt x="11" y="19"/>
                  </a:lnTo>
                  <a:lnTo>
                    <a:pt x="13" y="19"/>
                  </a:lnTo>
                  <a:lnTo>
                    <a:pt x="13" y="20"/>
                  </a:lnTo>
                  <a:lnTo>
                    <a:pt x="14" y="19"/>
                  </a:lnTo>
                  <a:lnTo>
                    <a:pt x="15" y="19"/>
                  </a:lnTo>
                  <a:lnTo>
                    <a:pt x="17" y="16"/>
                  </a:lnTo>
                  <a:lnTo>
                    <a:pt x="18" y="16"/>
                  </a:lnTo>
                  <a:lnTo>
                    <a:pt x="19" y="16"/>
                  </a:lnTo>
                  <a:lnTo>
                    <a:pt x="21" y="16"/>
                  </a:lnTo>
                  <a:lnTo>
                    <a:pt x="21" y="16"/>
                  </a:lnTo>
                  <a:lnTo>
                    <a:pt x="22" y="16"/>
                  </a:lnTo>
                  <a:lnTo>
                    <a:pt x="23" y="16"/>
                  </a:lnTo>
                  <a:lnTo>
                    <a:pt x="25" y="16"/>
                  </a:lnTo>
                  <a:lnTo>
                    <a:pt x="26" y="15"/>
                  </a:lnTo>
                  <a:lnTo>
                    <a:pt x="26" y="14"/>
                  </a:lnTo>
                  <a:lnTo>
                    <a:pt x="28" y="14"/>
                  </a:lnTo>
                  <a:lnTo>
                    <a:pt x="28" y="14"/>
                  </a:lnTo>
                  <a:lnTo>
                    <a:pt x="29" y="14"/>
                  </a:lnTo>
                  <a:lnTo>
                    <a:pt x="29" y="14"/>
                  </a:lnTo>
                  <a:lnTo>
                    <a:pt x="29" y="10"/>
                  </a:lnTo>
                  <a:lnTo>
                    <a:pt x="29" y="8"/>
                  </a:lnTo>
                  <a:lnTo>
                    <a:pt x="29" y="8"/>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22" name="Macau">
              <a:extLst>
                <a:ext uri="{FF2B5EF4-FFF2-40B4-BE49-F238E27FC236}">
                  <a16:creationId xmlns:a16="http://schemas.microsoft.com/office/drawing/2014/main" id="{3208D08B-31A4-4082-BAED-5BB3CD1F0356}"/>
                </a:ext>
              </a:extLst>
            </p:cNvPr>
            <p:cNvSpPr>
              <a:spLocks/>
            </p:cNvSpPr>
            <p:nvPr/>
          </p:nvSpPr>
          <p:spPr bwMode="auto">
            <a:xfrm>
              <a:off x="7563531" y="3498973"/>
              <a:ext cx="1924" cy="1923"/>
            </a:xfrm>
            <a:custGeom>
              <a:avLst/>
              <a:gdLst>
                <a:gd name="T0" fmla="*/ 1 w 1"/>
                <a:gd name="T1" fmla="*/ 0 h 1"/>
                <a:gd name="T2" fmla="*/ 0 w 1"/>
                <a:gd name="T3" fmla="*/ 0 h 1"/>
                <a:gd name="T4" fmla="*/ 0 w 1"/>
                <a:gd name="T5" fmla="*/ 0 h 1"/>
                <a:gd name="T6" fmla="*/ 0 w 1"/>
                <a:gd name="T7" fmla="*/ 1 h 1"/>
                <a:gd name="T8" fmla="*/ 0 w 1"/>
                <a:gd name="T9" fmla="*/ 0 h 1"/>
                <a:gd name="T10" fmla="*/ 0 w 1"/>
                <a:gd name="T11" fmla="*/ 0 h 1"/>
                <a:gd name="T12" fmla="*/ 1 w 1"/>
                <a:gd name="T13" fmla="*/ 0 h 1"/>
                <a:gd name="T14" fmla="*/ 1 w 1"/>
                <a:gd name="T15" fmla="*/ 0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lnTo>
                    <a:pt x="0" y="0"/>
                  </a:lnTo>
                  <a:lnTo>
                    <a:pt x="0" y="0"/>
                  </a:lnTo>
                  <a:lnTo>
                    <a:pt x="0" y="1"/>
                  </a:lnTo>
                  <a:lnTo>
                    <a:pt x="0" y="0"/>
                  </a:lnTo>
                  <a:lnTo>
                    <a:pt x="0" y="0"/>
                  </a:lnTo>
                  <a:lnTo>
                    <a:pt x="1" y="0"/>
                  </a:lnTo>
                  <a:lnTo>
                    <a:pt x="1" y="0"/>
                  </a:lnTo>
                  <a:lnTo>
                    <a:pt x="1"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23" name="Luxembourg">
              <a:extLst>
                <a:ext uri="{FF2B5EF4-FFF2-40B4-BE49-F238E27FC236}">
                  <a16:creationId xmlns:a16="http://schemas.microsoft.com/office/drawing/2014/main" id="{8DBBEAAB-DB63-4FB8-BF68-FF546D5A5F90}"/>
                </a:ext>
              </a:extLst>
            </p:cNvPr>
            <p:cNvSpPr>
              <a:spLocks/>
            </p:cNvSpPr>
            <p:nvPr/>
          </p:nvSpPr>
          <p:spPr bwMode="auto">
            <a:xfrm>
              <a:off x="5214939" y="2796897"/>
              <a:ext cx="19235" cy="21158"/>
            </a:xfrm>
            <a:custGeom>
              <a:avLst/>
              <a:gdLst>
                <a:gd name="T0" fmla="*/ 10 w 10"/>
                <a:gd name="T1" fmla="*/ 6 h 11"/>
                <a:gd name="T2" fmla="*/ 8 w 10"/>
                <a:gd name="T3" fmla="*/ 6 h 11"/>
                <a:gd name="T4" fmla="*/ 7 w 10"/>
                <a:gd name="T5" fmla="*/ 6 h 11"/>
                <a:gd name="T6" fmla="*/ 7 w 10"/>
                <a:gd name="T7" fmla="*/ 5 h 11"/>
                <a:gd name="T8" fmla="*/ 6 w 10"/>
                <a:gd name="T9" fmla="*/ 5 h 11"/>
                <a:gd name="T10" fmla="*/ 6 w 10"/>
                <a:gd name="T11" fmla="*/ 3 h 11"/>
                <a:gd name="T12" fmla="*/ 6 w 10"/>
                <a:gd name="T13" fmla="*/ 3 h 11"/>
                <a:gd name="T14" fmla="*/ 6 w 10"/>
                <a:gd name="T15" fmla="*/ 2 h 11"/>
                <a:gd name="T16" fmla="*/ 6 w 10"/>
                <a:gd name="T17" fmla="*/ 2 h 11"/>
                <a:gd name="T18" fmla="*/ 6 w 10"/>
                <a:gd name="T19" fmla="*/ 2 h 11"/>
                <a:gd name="T20" fmla="*/ 4 w 10"/>
                <a:gd name="T21" fmla="*/ 0 h 11"/>
                <a:gd name="T22" fmla="*/ 4 w 10"/>
                <a:gd name="T23" fmla="*/ 0 h 11"/>
                <a:gd name="T24" fmla="*/ 3 w 10"/>
                <a:gd name="T25" fmla="*/ 0 h 11"/>
                <a:gd name="T26" fmla="*/ 3 w 10"/>
                <a:gd name="T27" fmla="*/ 2 h 11"/>
                <a:gd name="T28" fmla="*/ 2 w 10"/>
                <a:gd name="T29" fmla="*/ 3 h 11"/>
                <a:gd name="T30" fmla="*/ 2 w 10"/>
                <a:gd name="T31" fmla="*/ 3 h 11"/>
                <a:gd name="T32" fmla="*/ 2 w 10"/>
                <a:gd name="T33" fmla="*/ 5 h 11"/>
                <a:gd name="T34" fmla="*/ 0 w 10"/>
                <a:gd name="T35" fmla="*/ 5 h 11"/>
                <a:gd name="T36" fmla="*/ 2 w 10"/>
                <a:gd name="T37" fmla="*/ 6 h 11"/>
                <a:gd name="T38" fmla="*/ 0 w 10"/>
                <a:gd name="T39" fmla="*/ 6 h 11"/>
                <a:gd name="T40" fmla="*/ 0 w 10"/>
                <a:gd name="T41" fmla="*/ 6 h 11"/>
                <a:gd name="T42" fmla="*/ 2 w 10"/>
                <a:gd name="T43" fmla="*/ 7 h 11"/>
                <a:gd name="T44" fmla="*/ 2 w 10"/>
                <a:gd name="T45" fmla="*/ 7 h 11"/>
                <a:gd name="T46" fmla="*/ 3 w 10"/>
                <a:gd name="T47" fmla="*/ 9 h 11"/>
                <a:gd name="T48" fmla="*/ 2 w 10"/>
                <a:gd name="T49" fmla="*/ 9 h 11"/>
                <a:gd name="T50" fmla="*/ 2 w 10"/>
                <a:gd name="T51" fmla="*/ 10 h 11"/>
                <a:gd name="T52" fmla="*/ 2 w 10"/>
                <a:gd name="T53" fmla="*/ 10 h 11"/>
                <a:gd name="T54" fmla="*/ 2 w 10"/>
                <a:gd name="T55" fmla="*/ 10 h 11"/>
                <a:gd name="T56" fmla="*/ 2 w 10"/>
                <a:gd name="T57" fmla="*/ 10 h 11"/>
                <a:gd name="T58" fmla="*/ 3 w 10"/>
                <a:gd name="T59" fmla="*/ 11 h 11"/>
                <a:gd name="T60" fmla="*/ 3 w 10"/>
                <a:gd name="T61" fmla="*/ 11 h 11"/>
                <a:gd name="T62" fmla="*/ 3 w 10"/>
                <a:gd name="T63" fmla="*/ 11 h 11"/>
                <a:gd name="T64" fmla="*/ 4 w 10"/>
                <a:gd name="T65" fmla="*/ 11 h 11"/>
                <a:gd name="T66" fmla="*/ 4 w 10"/>
                <a:gd name="T67" fmla="*/ 11 h 11"/>
                <a:gd name="T68" fmla="*/ 6 w 10"/>
                <a:gd name="T69" fmla="*/ 11 h 11"/>
                <a:gd name="T70" fmla="*/ 6 w 10"/>
                <a:gd name="T71" fmla="*/ 11 h 11"/>
                <a:gd name="T72" fmla="*/ 7 w 10"/>
                <a:gd name="T73" fmla="*/ 11 h 11"/>
                <a:gd name="T74" fmla="*/ 7 w 10"/>
                <a:gd name="T75" fmla="*/ 11 h 11"/>
                <a:gd name="T76" fmla="*/ 8 w 10"/>
                <a:gd name="T77" fmla="*/ 11 h 11"/>
                <a:gd name="T78" fmla="*/ 8 w 10"/>
                <a:gd name="T79" fmla="*/ 10 h 11"/>
                <a:gd name="T80" fmla="*/ 8 w 10"/>
                <a:gd name="T81" fmla="*/ 9 h 11"/>
                <a:gd name="T82" fmla="*/ 8 w 10"/>
                <a:gd name="T83" fmla="*/ 9 h 11"/>
                <a:gd name="T84" fmla="*/ 8 w 10"/>
                <a:gd name="T85" fmla="*/ 9 h 11"/>
                <a:gd name="T86" fmla="*/ 10 w 10"/>
                <a:gd name="T87" fmla="*/ 7 h 11"/>
                <a:gd name="T88" fmla="*/ 10 w 10"/>
                <a:gd name="T89" fmla="*/ 7 h 11"/>
                <a:gd name="T90" fmla="*/ 10 w 10"/>
                <a:gd name="T91"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 h="11">
                  <a:moveTo>
                    <a:pt x="10" y="6"/>
                  </a:moveTo>
                  <a:lnTo>
                    <a:pt x="8" y="6"/>
                  </a:lnTo>
                  <a:lnTo>
                    <a:pt x="7" y="6"/>
                  </a:lnTo>
                  <a:lnTo>
                    <a:pt x="7" y="5"/>
                  </a:lnTo>
                  <a:lnTo>
                    <a:pt x="6" y="5"/>
                  </a:lnTo>
                  <a:lnTo>
                    <a:pt x="6" y="3"/>
                  </a:lnTo>
                  <a:lnTo>
                    <a:pt x="6" y="3"/>
                  </a:lnTo>
                  <a:lnTo>
                    <a:pt x="6" y="2"/>
                  </a:lnTo>
                  <a:lnTo>
                    <a:pt x="6" y="2"/>
                  </a:lnTo>
                  <a:lnTo>
                    <a:pt x="6" y="2"/>
                  </a:lnTo>
                  <a:lnTo>
                    <a:pt x="4" y="0"/>
                  </a:lnTo>
                  <a:lnTo>
                    <a:pt x="4" y="0"/>
                  </a:lnTo>
                  <a:lnTo>
                    <a:pt x="3" y="0"/>
                  </a:lnTo>
                  <a:lnTo>
                    <a:pt x="3" y="2"/>
                  </a:lnTo>
                  <a:lnTo>
                    <a:pt x="2" y="3"/>
                  </a:lnTo>
                  <a:lnTo>
                    <a:pt x="2" y="3"/>
                  </a:lnTo>
                  <a:lnTo>
                    <a:pt x="2" y="5"/>
                  </a:lnTo>
                  <a:lnTo>
                    <a:pt x="0" y="5"/>
                  </a:lnTo>
                  <a:lnTo>
                    <a:pt x="2" y="6"/>
                  </a:lnTo>
                  <a:lnTo>
                    <a:pt x="0" y="6"/>
                  </a:lnTo>
                  <a:lnTo>
                    <a:pt x="0" y="6"/>
                  </a:lnTo>
                  <a:lnTo>
                    <a:pt x="2" y="7"/>
                  </a:lnTo>
                  <a:lnTo>
                    <a:pt x="2" y="7"/>
                  </a:lnTo>
                  <a:lnTo>
                    <a:pt x="3" y="9"/>
                  </a:lnTo>
                  <a:lnTo>
                    <a:pt x="2" y="9"/>
                  </a:lnTo>
                  <a:lnTo>
                    <a:pt x="2" y="10"/>
                  </a:lnTo>
                  <a:lnTo>
                    <a:pt x="2" y="10"/>
                  </a:lnTo>
                  <a:lnTo>
                    <a:pt x="2" y="10"/>
                  </a:lnTo>
                  <a:lnTo>
                    <a:pt x="2" y="10"/>
                  </a:lnTo>
                  <a:lnTo>
                    <a:pt x="3" y="11"/>
                  </a:lnTo>
                  <a:lnTo>
                    <a:pt x="3" y="11"/>
                  </a:lnTo>
                  <a:lnTo>
                    <a:pt x="3" y="11"/>
                  </a:lnTo>
                  <a:lnTo>
                    <a:pt x="4" y="11"/>
                  </a:lnTo>
                  <a:lnTo>
                    <a:pt x="4" y="11"/>
                  </a:lnTo>
                  <a:lnTo>
                    <a:pt x="6" y="11"/>
                  </a:lnTo>
                  <a:lnTo>
                    <a:pt x="6" y="11"/>
                  </a:lnTo>
                  <a:lnTo>
                    <a:pt x="7" y="11"/>
                  </a:lnTo>
                  <a:lnTo>
                    <a:pt x="7" y="11"/>
                  </a:lnTo>
                  <a:lnTo>
                    <a:pt x="8" y="11"/>
                  </a:lnTo>
                  <a:lnTo>
                    <a:pt x="8" y="10"/>
                  </a:lnTo>
                  <a:lnTo>
                    <a:pt x="8" y="9"/>
                  </a:lnTo>
                  <a:lnTo>
                    <a:pt x="8" y="9"/>
                  </a:lnTo>
                  <a:lnTo>
                    <a:pt x="8" y="9"/>
                  </a:lnTo>
                  <a:lnTo>
                    <a:pt x="10" y="7"/>
                  </a:lnTo>
                  <a:lnTo>
                    <a:pt x="10" y="7"/>
                  </a:lnTo>
                  <a:lnTo>
                    <a:pt x="10" y="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24" name="Lithuania">
              <a:extLst>
                <a:ext uri="{FF2B5EF4-FFF2-40B4-BE49-F238E27FC236}">
                  <a16:creationId xmlns:a16="http://schemas.microsoft.com/office/drawing/2014/main" id="{4B817155-4857-4F2F-8108-61A75C42B051}"/>
                </a:ext>
              </a:extLst>
            </p:cNvPr>
            <p:cNvSpPr>
              <a:spLocks noEditPoints="1"/>
            </p:cNvSpPr>
            <p:nvPr/>
          </p:nvSpPr>
          <p:spPr bwMode="auto">
            <a:xfrm>
              <a:off x="5547705" y="2614164"/>
              <a:ext cx="126951" cy="76940"/>
            </a:xfrm>
            <a:custGeom>
              <a:avLst/>
              <a:gdLst>
                <a:gd name="T0" fmla="*/ 1 w 66"/>
                <a:gd name="T1" fmla="*/ 15 h 40"/>
                <a:gd name="T2" fmla="*/ 1 w 66"/>
                <a:gd name="T3" fmla="*/ 17 h 40"/>
                <a:gd name="T4" fmla="*/ 2 w 66"/>
                <a:gd name="T5" fmla="*/ 12 h 40"/>
                <a:gd name="T6" fmla="*/ 65 w 66"/>
                <a:gd name="T7" fmla="*/ 17 h 40"/>
                <a:gd name="T8" fmla="*/ 62 w 66"/>
                <a:gd name="T9" fmla="*/ 17 h 40"/>
                <a:gd name="T10" fmla="*/ 64 w 66"/>
                <a:gd name="T11" fmla="*/ 12 h 40"/>
                <a:gd name="T12" fmla="*/ 62 w 66"/>
                <a:gd name="T13" fmla="*/ 11 h 40"/>
                <a:gd name="T14" fmla="*/ 58 w 66"/>
                <a:gd name="T15" fmla="*/ 8 h 40"/>
                <a:gd name="T16" fmla="*/ 54 w 66"/>
                <a:gd name="T17" fmla="*/ 4 h 40"/>
                <a:gd name="T18" fmla="*/ 47 w 66"/>
                <a:gd name="T19" fmla="*/ 3 h 40"/>
                <a:gd name="T20" fmla="*/ 45 w 66"/>
                <a:gd name="T21" fmla="*/ 0 h 40"/>
                <a:gd name="T22" fmla="*/ 41 w 66"/>
                <a:gd name="T23" fmla="*/ 2 h 40"/>
                <a:gd name="T24" fmla="*/ 36 w 66"/>
                <a:gd name="T25" fmla="*/ 2 h 40"/>
                <a:gd name="T26" fmla="*/ 31 w 66"/>
                <a:gd name="T27" fmla="*/ 0 h 40"/>
                <a:gd name="T28" fmla="*/ 24 w 66"/>
                <a:gd name="T29" fmla="*/ 0 h 40"/>
                <a:gd name="T30" fmla="*/ 22 w 66"/>
                <a:gd name="T31" fmla="*/ 0 h 40"/>
                <a:gd name="T32" fmla="*/ 16 w 66"/>
                <a:gd name="T33" fmla="*/ 0 h 40"/>
                <a:gd name="T34" fmla="*/ 9 w 66"/>
                <a:gd name="T35" fmla="*/ 2 h 40"/>
                <a:gd name="T36" fmla="*/ 1 w 66"/>
                <a:gd name="T37" fmla="*/ 6 h 40"/>
                <a:gd name="T38" fmla="*/ 2 w 66"/>
                <a:gd name="T39" fmla="*/ 12 h 40"/>
                <a:gd name="T40" fmla="*/ 4 w 66"/>
                <a:gd name="T41" fmla="*/ 18 h 40"/>
                <a:gd name="T42" fmla="*/ 5 w 66"/>
                <a:gd name="T43" fmla="*/ 18 h 40"/>
                <a:gd name="T44" fmla="*/ 8 w 66"/>
                <a:gd name="T45" fmla="*/ 19 h 40"/>
                <a:gd name="T46" fmla="*/ 13 w 66"/>
                <a:gd name="T47" fmla="*/ 21 h 40"/>
                <a:gd name="T48" fmla="*/ 19 w 66"/>
                <a:gd name="T49" fmla="*/ 22 h 40"/>
                <a:gd name="T50" fmla="*/ 22 w 66"/>
                <a:gd name="T51" fmla="*/ 25 h 40"/>
                <a:gd name="T52" fmla="*/ 20 w 66"/>
                <a:gd name="T53" fmla="*/ 30 h 40"/>
                <a:gd name="T54" fmla="*/ 22 w 66"/>
                <a:gd name="T55" fmla="*/ 32 h 40"/>
                <a:gd name="T56" fmla="*/ 23 w 66"/>
                <a:gd name="T57" fmla="*/ 33 h 40"/>
                <a:gd name="T58" fmla="*/ 24 w 66"/>
                <a:gd name="T59" fmla="*/ 33 h 40"/>
                <a:gd name="T60" fmla="*/ 27 w 66"/>
                <a:gd name="T61" fmla="*/ 34 h 40"/>
                <a:gd name="T62" fmla="*/ 28 w 66"/>
                <a:gd name="T63" fmla="*/ 37 h 40"/>
                <a:gd name="T64" fmla="*/ 30 w 66"/>
                <a:gd name="T65" fmla="*/ 38 h 40"/>
                <a:gd name="T66" fmla="*/ 34 w 66"/>
                <a:gd name="T67" fmla="*/ 38 h 40"/>
                <a:gd name="T68" fmla="*/ 36 w 66"/>
                <a:gd name="T69" fmla="*/ 38 h 40"/>
                <a:gd name="T70" fmla="*/ 41 w 66"/>
                <a:gd name="T71" fmla="*/ 38 h 40"/>
                <a:gd name="T72" fmla="*/ 43 w 66"/>
                <a:gd name="T73" fmla="*/ 38 h 40"/>
                <a:gd name="T74" fmla="*/ 46 w 66"/>
                <a:gd name="T75" fmla="*/ 36 h 40"/>
                <a:gd name="T76" fmla="*/ 49 w 66"/>
                <a:gd name="T77" fmla="*/ 34 h 40"/>
                <a:gd name="T78" fmla="*/ 51 w 66"/>
                <a:gd name="T79" fmla="*/ 33 h 40"/>
                <a:gd name="T80" fmla="*/ 51 w 66"/>
                <a:gd name="T81" fmla="*/ 36 h 40"/>
                <a:gd name="T82" fmla="*/ 54 w 66"/>
                <a:gd name="T83" fmla="*/ 36 h 40"/>
                <a:gd name="T84" fmla="*/ 54 w 66"/>
                <a:gd name="T85" fmla="*/ 34 h 40"/>
                <a:gd name="T86" fmla="*/ 53 w 66"/>
                <a:gd name="T87" fmla="*/ 33 h 40"/>
                <a:gd name="T88" fmla="*/ 53 w 66"/>
                <a:gd name="T89" fmla="*/ 30 h 40"/>
                <a:gd name="T90" fmla="*/ 54 w 66"/>
                <a:gd name="T91" fmla="*/ 29 h 40"/>
                <a:gd name="T92" fmla="*/ 55 w 66"/>
                <a:gd name="T93" fmla="*/ 25 h 40"/>
                <a:gd name="T94" fmla="*/ 58 w 66"/>
                <a:gd name="T95" fmla="*/ 22 h 40"/>
                <a:gd name="T96" fmla="*/ 60 w 66"/>
                <a:gd name="T97" fmla="*/ 21 h 40"/>
                <a:gd name="T98" fmla="*/ 64 w 66"/>
                <a:gd name="T99" fmla="*/ 21 h 40"/>
                <a:gd name="T100" fmla="*/ 65 w 66"/>
                <a:gd name="T101" fmla="*/ 1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6" h="40">
                  <a:moveTo>
                    <a:pt x="1" y="12"/>
                  </a:moveTo>
                  <a:lnTo>
                    <a:pt x="1" y="14"/>
                  </a:lnTo>
                  <a:lnTo>
                    <a:pt x="1" y="15"/>
                  </a:lnTo>
                  <a:lnTo>
                    <a:pt x="0" y="18"/>
                  </a:lnTo>
                  <a:lnTo>
                    <a:pt x="0" y="18"/>
                  </a:lnTo>
                  <a:lnTo>
                    <a:pt x="1" y="17"/>
                  </a:lnTo>
                  <a:lnTo>
                    <a:pt x="2" y="14"/>
                  </a:lnTo>
                  <a:lnTo>
                    <a:pt x="2" y="12"/>
                  </a:lnTo>
                  <a:lnTo>
                    <a:pt x="2" y="12"/>
                  </a:lnTo>
                  <a:lnTo>
                    <a:pt x="1" y="12"/>
                  </a:lnTo>
                  <a:close/>
                  <a:moveTo>
                    <a:pt x="66" y="18"/>
                  </a:moveTo>
                  <a:lnTo>
                    <a:pt x="65" y="17"/>
                  </a:lnTo>
                  <a:lnTo>
                    <a:pt x="62" y="17"/>
                  </a:lnTo>
                  <a:lnTo>
                    <a:pt x="62" y="17"/>
                  </a:lnTo>
                  <a:lnTo>
                    <a:pt x="62" y="17"/>
                  </a:lnTo>
                  <a:lnTo>
                    <a:pt x="64" y="15"/>
                  </a:lnTo>
                  <a:lnTo>
                    <a:pt x="64" y="14"/>
                  </a:lnTo>
                  <a:lnTo>
                    <a:pt x="64" y="12"/>
                  </a:lnTo>
                  <a:lnTo>
                    <a:pt x="64" y="11"/>
                  </a:lnTo>
                  <a:lnTo>
                    <a:pt x="64" y="11"/>
                  </a:lnTo>
                  <a:lnTo>
                    <a:pt x="62" y="11"/>
                  </a:lnTo>
                  <a:lnTo>
                    <a:pt x="61" y="10"/>
                  </a:lnTo>
                  <a:lnTo>
                    <a:pt x="60" y="10"/>
                  </a:lnTo>
                  <a:lnTo>
                    <a:pt x="58" y="8"/>
                  </a:lnTo>
                  <a:lnTo>
                    <a:pt x="57" y="7"/>
                  </a:lnTo>
                  <a:lnTo>
                    <a:pt x="55" y="6"/>
                  </a:lnTo>
                  <a:lnTo>
                    <a:pt x="54" y="4"/>
                  </a:lnTo>
                  <a:lnTo>
                    <a:pt x="53" y="4"/>
                  </a:lnTo>
                  <a:lnTo>
                    <a:pt x="49" y="3"/>
                  </a:lnTo>
                  <a:lnTo>
                    <a:pt x="47" y="3"/>
                  </a:lnTo>
                  <a:lnTo>
                    <a:pt x="46" y="2"/>
                  </a:lnTo>
                  <a:lnTo>
                    <a:pt x="45" y="0"/>
                  </a:lnTo>
                  <a:lnTo>
                    <a:pt x="45" y="0"/>
                  </a:lnTo>
                  <a:lnTo>
                    <a:pt x="43" y="0"/>
                  </a:lnTo>
                  <a:lnTo>
                    <a:pt x="43" y="0"/>
                  </a:lnTo>
                  <a:lnTo>
                    <a:pt x="41" y="2"/>
                  </a:lnTo>
                  <a:lnTo>
                    <a:pt x="41" y="2"/>
                  </a:lnTo>
                  <a:lnTo>
                    <a:pt x="39" y="2"/>
                  </a:lnTo>
                  <a:lnTo>
                    <a:pt x="36" y="2"/>
                  </a:lnTo>
                  <a:lnTo>
                    <a:pt x="35" y="2"/>
                  </a:lnTo>
                  <a:lnTo>
                    <a:pt x="32" y="0"/>
                  </a:lnTo>
                  <a:lnTo>
                    <a:pt x="31" y="0"/>
                  </a:lnTo>
                  <a:lnTo>
                    <a:pt x="30" y="0"/>
                  </a:lnTo>
                  <a:lnTo>
                    <a:pt x="26" y="0"/>
                  </a:lnTo>
                  <a:lnTo>
                    <a:pt x="24" y="0"/>
                  </a:lnTo>
                  <a:lnTo>
                    <a:pt x="24" y="2"/>
                  </a:lnTo>
                  <a:lnTo>
                    <a:pt x="23" y="0"/>
                  </a:lnTo>
                  <a:lnTo>
                    <a:pt x="22" y="0"/>
                  </a:lnTo>
                  <a:lnTo>
                    <a:pt x="20" y="0"/>
                  </a:lnTo>
                  <a:lnTo>
                    <a:pt x="19" y="0"/>
                  </a:lnTo>
                  <a:lnTo>
                    <a:pt x="16" y="0"/>
                  </a:lnTo>
                  <a:lnTo>
                    <a:pt x="13" y="0"/>
                  </a:lnTo>
                  <a:lnTo>
                    <a:pt x="12" y="0"/>
                  </a:lnTo>
                  <a:lnTo>
                    <a:pt x="9" y="2"/>
                  </a:lnTo>
                  <a:lnTo>
                    <a:pt x="8" y="2"/>
                  </a:lnTo>
                  <a:lnTo>
                    <a:pt x="4" y="3"/>
                  </a:lnTo>
                  <a:lnTo>
                    <a:pt x="1" y="6"/>
                  </a:lnTo>
                  <a:lnTo>
                    <a:pt x="1" y="6"/>
                  </a:lnTo>
                  <a:lnTo>
                    <a:pt x="1" y="10"/>
                  </a:lnTo>
                  <a:lnTo>
                    <a:pt x="2" y="12"/>
                  </a:lnTo>
                  <a:lnTo>
                    <a:pt x="4" y="15"/>
                  </a:lnTo>
                  <a:lnTo>
                    <a:pt x="2" y="17"/>
                  </a:lnTo>
                  <a:lnTo>
                    <a:pt x="4" y="18"/>
                  </a:lnTo>
                  <a:lnTo>
                    <a:pt x="4" y="18"/>
                  </a:lnTo>
                  <a:lnTo>
                    <a:pt x="4" y="18"/>
                  </a:lnTo>
                  <a:lnTo>
                    <a:pt x="5" y="18"/>
                  </a:lnTo>
                  <a:lnTo>
                    <a:pt x="5" y="18"/>
                  </a:lnTo>
                  <a:lnTo>
                    <a:pt x="7" y="19"/>
                  </a:lnTo>
                  <a:lnTo>
                    <a:pt x="8" y="19"/>
                  </a:lnTo>
                  <a:lnTo>
                    <a:pt x="11" y="21"/>
                  </a:lnTo>
                  <a:lnTo>
                    <a:pt x="13" y="21"/>
                  </a:lnTo>
                  <a:lnTo>
                    <a:pt x="13" y="21"/>
                  </a:lnTo>
                  <a:lnTo>
                    <a:pt x="16" y="21"/>
                  </a:lnTo>
                  <a:lnTo>
                    <a:pt x="19" y="21"/>
                  </a:lnTo>
                  <a:lnTo>
                    <a:pt x="19" y="22"/>
                  </a:lnTo>
                  <a:lnTo>
                    <a:pt x="20" y="23"/>
                  </a:lnTo>
                  <a:lnTo>
                    <a:pt x="22" y="25"/>
                  </a:lnTo>
                  <a:lnTo>
                    <a:pt x="22" y="25"/>
                  </a:lnTo>
                  <a:lnTo>
                    <a:pt x="20" y="27"/>
                  </a:lnTo>
                  <a:lnTo>
                    <a:pt x="20" y="29"/>
                  </a:lnTo>
                  <a:lnTo>
                    <a:pt x="20" y="30"/>
                  </a:lnTo>
                  <a:lnTo>
                    <a:pt x="20" y="32"/>
                  </a:lnTo>
                  <a:lnTo>
                    <a:pt x="20" y="32"/>
                  </a:lnTo>
                  <a:lnTo>
                    <a:pt x="22" y="32"/>
                  </a:lnTo>
                  <a:lnTo>
                    <a:pt x="22" y="32"/>
                  </a:lnTo>
                  <a:lnTo>
                    <a:pt x="23" y="32"/>
                  </a:lnTo>
                  <a:lnTo>
                    <a:pt x="23" y="33"/>
                  </a:lnTo>
                  <a:lnTo>
                    <a:pt x="24" y="33"/>
                  </a:lnTo>
                  <a:lnTo>
                    <a:pt x="24" y="33"/>
                  </a:lnTo>
                  <a:lnTo>
                    <a:pt x="24" y="33"/>
                  </a:lnTo>
                  <a:lnTo>
                    <a:pt x="26" y="33"/>
                  </a:lnTo>
                  <a:lnTo>
                    <a:pt x="27" y="34"/>
                  </a:lnTo>
                  <a:lnTo>
                    <a:pt x="27" y="34"/>
                  </a:lnTo>
                  <a:lnTo>
                    <a:pt x="28" y="36"/>
                  </a:lnTo>
                  <a:lnTo>
                    <a:pt x="28" y="37"/>
                  </a:lnTo>
                  <a:lnTo>
                    <a:pt x="28" y="37"/>
                  </a:lnTo>
                  <a:lnTo>
                    <a:pt x="28" y="38"/>
                  </a:lnTo>
                  <a:lnTo>
                    <a:pt x="28" y="38"/>
                  </a:lnTo>
                  <a:lnTo>
                    <a:pt x="30" y="38"/>
                  </a:lnTo>
                  <a:lnTo>
                    <a:pt x="31" y="40"/>
                  </a:lnTo>
                  <a:lnTo>
                    <a:pt x="34" y="38"/>
                  </a:lnTo>
                  <a:lnTo>
                    <a:pt x="34" y="38"/>
                  </a:lnTo>
                  <a:lnTo>
                    <a:pt x="35" y="38"/>
                  </a:lnTo>
                  <a:lnTo>
                    <a:pt x="36" y="38"/>
                  </a:lnTo>
                  <a:lnTo>
                    <a:pt x="36" y="38"/>
                  </a:lnTo>
                  <a:lnTo>
                    <a:pt x="38" y="38"/>
                  </a:lnTo>
                  <a:lnTo>
                    <a:pt x="38" y="40"/>
                  </a:lnTo>
                  <a:lnTo>
                    <a:pt x="41" y="38"/>
                  </a:lnTo>
                  <a:lnTo>
                    <a:pt x="42" y="38"/>
                  </a:lnTo>
                  <a:lnTo>
                    <a:pt x="43" y="38"/>
                  </a:lnTo>
                  <a:lnTo>
                    <a:pt x="43" y="38"/>
                  </a:lnTo>
                  <a:lnTo>
                    <a:pt x="45" y="36"/>
                  </a:lnTo>
                  <a:lnTo>
                    <a:pt x="45" y="36"/>
                  </a:lnTo>
                  <a:lnTo>
                    <a:pt x="46" y="36"/>
                  </a:lnTo>
                  <a:lnTo>
                    <a:pt x="47" y="36"/>
                  </a:lnTo>
                  <a:lnTo>
                    <a:pt x="49" y="34"/>
                  </a:lnTo>
                  <a:lnTo>
                    <a:pt x="49" y="34"/>
                  </a:lnTo>
                  <a:lnTo>
                    <a:pt x="50" y="34"/>
                  </a:lnTo>
                  <a:lnTo>
                    <a:pt x="51" y="33"/>
                  </a:lnTo>
                  <a:lnTo>
                    <a:pt x="51" y="33"/>
                  </a:lnTo>
                  <a:lnTo>
                    <a:pt x="51" y="34"/>
                  </a:lnTo>
                  <a:lnTo>
                    <a:pt x="51" y="36"/>
                  </a:lnTo>
                  <a:lnTo>
                    <a:pt x="51" y="36"/>
                  </a:lnTo>
                  <a:lnTo>
                    <a:pt x="53" y="36"/>
                  </a:lnTo>
                  <a:lnTo>
                    <a:pt x="54" y="36"/>
                  </a:lnTo>
                  <a:lnTo>
                    <a:pt x="54" y="36"/>
                  </a:lnTo>
                  <a:lnTo>
                    <a:pt x="54" y="34"/>
                  </a:lnTo>
                  <a:lnTo>
                    <a:pt x="54" y="34"/>
                  </a:lnTo>
                  <a:lnTo>
                    <a:pt x="54" y="34"/>
                  </a:lnTo>
                  <a:lnTo>
                    <a:pt x="54" y="33"/>
                  </a:lnTo>
                  <a:lnTo>
                    <a:pt x="53" y="33"/>
                  </a:lnTo>
                  <a:lnTo>
                    <a:pt x="53" y="33"/>
                  </a:lnTo>
                  <a:lnTo>
                    <a:pt x="53" y="33"/>
                  </a:lnTo>
                  <a:lnTo>
                    <a:pt x="53" y="32"/>
                  </a:lnTo>
                  <a:lnTo>
                    <a:pt x="53" y="30"/>
                  </a:lnTo>
                  <a:lnTo>
                    <a:pt x="54" y="29"/>
                  </a:lnTo>
                  <a:lnTo>
                    <a:pt x="54" y="29"/>
                  </a:lnTo>
                  <a:lnTo>
                    <a:pt x="54" y="29"/>
                  </a:lnTo>
                  <a:lnTo>
                    <a:pt x="54" y="27"/>
                  </a:lnTo>
                  <a:lnTo>
                    <a:pt x="54" y="26"/>
                  </a:lnTo>
                  <a:lnTo>
                    <a:pt x="55" y="25"/>
                  </a:lnTo>
                  <a:lnTo>
                    <a:pt x="55" y="23"/>
                  </a:lnTo>
                  <a:lnTo>
                    <a:pt x="57" y="23"/>
                  </a:lnTo>
                  <a:lnTo>
                    <a:pt x="58" y="22"/>
                  </a:lnTo>
                  <a:lnTo>
                    <a:pt x="60" y="22"/>
                  </a:lnTo>
                  <a:lnTo>
                    <a:pt x="60" y="21"/>
                  </a:lnTo>
                  <a:lnTo>
                    <a:pt x="60" y="21"/>
                  </a:lnTo>
                  <a:lnTo>
                    <a:pt x="60" y="21"/>
                  </a:lnTo>
                  <a:lnTo>
                    <a:pt x="61" y="19"/>
                  </a:lnTo>
                  <a:lnTo>
                    <a:pt x="64" y="21"/>
                  </a:lnTo>
                  <a:lnTo>
                    <a:pt x="65" y="19"/>
                  </a:lnTo>
                  <a:lnTo>
                    <a:pt x="65" y="18"/>
                  </a:lnTo>
                  <a:lnTo>
                    <a:pt x="65" y="18"/>
                  </a:lnTo>
                  <a:lnTo>
                    <a:pt x="66" y="18"/>
                  </a:lnTo>
                  <a:lnTo>
                    <a:pt x="66" y="18"/>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25" name="Liechtenstein">
              <a:extLst>
                <a:ext uri="{FF2B5EF4-FFF2-40B4-BE49-F238E27FC236}">
                  <a16:creationId xmlns:a16="http://schemas.microsoft.com/office/drawing/2014/main" id="{35E6C83A-64E9-4044-8913-C1CBFAEE0C29}"/>
                </a:ext>
              </a:extLst>
            </p:cNvPr>
            <p:cNvSpPr>
              <a:spLocks/>
            </p:cNvSpPr>
            <p:nvPr/>
          </p:nvSpPr>
          <p:spPr bwMode="auto">
            <a:xfrm>
              <a:off x="5299573" y="2879607"/>
              <a:ext cx="1924" cy="7694"/>
            </a:xfrm>
            <a:custGeom>
              <a:avLst/>
              <a:gdLst>
                <a:gd name="T0" fmla="*/ 1 w 1"/>
                <a:gd name="T1" fmla="*/ 2 h 4"/>
                <a:gd name="T2" fmla="*/ 0 w 1"/>
                <a:gd name="T3" fmla="*/ 1 h 4"/>
                <a:gd name="T4" fmla="*/ 0 w 1"/>
                <a:gd name="T5" fmla="*/ 1 h 4"/>
                <a:gd name="T6" fmla="*/ 0 w 1"/>
                <a:gd name="T7" fmla="*/ 1 h 4"/>
                <a:gd name="T8" fmla="*/ 0 w 1"/>
                <a:gd name="T9" fmla="*/ 1 h 4"/>
                <a:gd name="T10" fmla="*/ 0 w 1"/>
                <a:gd name="T11" fmla="*/ 0 h 4"/>
                <a:gd name="T12" fmla="*/ 0 w 1"/>
                <a:gd name="T13" fmla="*/ 0 h 4"/>
                <a:gd name="T14" fmla="*/ 0 w 1"/>
                <a:gd name="T15" fmla="*/ 1 h 4"/>
                <a:gd name="T16" fmla="*/ 0 w 1"/>
                <a:gd name="T17" fmla="*/ 2 h 4"/>
                <a:gd name="T18" fmla="*/ 0 w 1"/>
                <a:gd name="T19" fmla="*/ 2 h 4"/>
                <a:gd name="T20" fmla="*/ 0 w 1"/>
                <a:gd name="T21" fmla="*/ 2 h 4"/>
                <a:gd name="T22" fmla="*/ 1 w 1"/>
                <a:gd name="T23" fmla="*/ 4 h 4"/>
                <a:gd name="T24" fmla="*/ 1 w 1"/>
                <a:gd name="T25" fmla="*/ 2 h 4"/>
                <a:gd name="T26" fmla="*/ 1 w 1"/>
                <a:gd name="T27" fmla="*/ 2 h 4"/>
                <a:gd name="T28" fmla="*/ 1 w 1"/>
                <a:gd name="T2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 h="4">
                  <a:moveTo>
                    <a:pt x="1" y="2"/>
                  </a:moveTo>
                  <a:lnTo>
                    <a:pt x="0" y="1"/>
                  </a:lnTo>
                  <a:lnTo>
                    <a:pt x="0" y="1"/>
                  </a:lnTo>
                  <a:lnTo>
                    <a:pt x="0" y="1"/>
                  </a:lnTo>
                  <a:lnTo>
                    <a:pt x="0" y="1"/>
                  </a:lnTo>
                  <a:lnTo>
                    <a:pt x="0" y="0"/>
                  </a:lnTo>
                  <a:lnTo>
                    <a:pt x="0" y="0"/>
                  </a:lnTo>
                  <a:lnTo>
                    <a:pt x="0" y="1"/>
                  </a:lnTo>
                  <a:lnTo>
                    <a:pt x="0" y="2"/>
                  </a:lnTo>
                  <a:lnTo>
                    <a:pt x="0" y="2"/>
                  </a:lnTo>
                  <a:lnTo>
                    <a:pt x="0" y="2"/>
                  </a:lnTo>
                  <a:lnTo>
                    <a:pt x="1" y="4"/>
                  </a:lnTo>
                  <a:lnTo>
                    <a:pt x="1" y="2"/>
                  </a:lnTo>
                  <a:lnTo>
                    <a:pt x="1" y="2"/>
                  </a:lnTo>
                  <a:lnTo>
                    <a:pt x="1" y="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26" name="Libya">
              <a:extLst>
                <a:ext uri="{FF2B5EF4-FFF2-40B4-BE49-F238E27FC236}">
                  <a16:creationId xmlns:a16="http://schemas.microsoft.com/office/drawing/2014/main" id="{C9BC5DC5-A4CF-4EC3-932A-2AB691412333}"/>
                </a:ext>
              </a:extLst>
            </p:cNvPr>
            <p:cNvSpPr>
              <a:spLocks/>
            </p:cNvSpPr>
            <p:nvPr/>
          </p:nvSpPr>
          <p:spPr bwMode="auto">
            <a:xfrm>
              <a:off x="5293803" y="3243149"/>
              <a:ext cx="344307" cy="319301"/>
            </a:xfrm>
            <a:custGeom>
              <a:avLst/>
              <a:gdLst>
                <a:gd name="T0" fmla="*/ 174 w 179"/>
                <a:gd name="T1" fmla="*/ 15 h 166"/>
                <a:gd name="T2" fmla="*/ 164 w 179"/>
                <a:gd name="T3" fmla="*/ 12 h 166"/>
                <a:gd name="T4" fmla="*/ 156 w 179"/>
                <a:gd name="T5" fmla="*/ 7 h 166"/>
                <a:gd name="T6" fmla="*/ 147 w 179"/>
                <a:gd name="T7" fmla="*/ 2 h 166"/>
                <a:gd name="T8" fmla="*/ 136 w 179"/>
                <a:gd name="T9" fmla="*/ 5 h 166"/>
                <a:gd name="T10" fmla="*/ 122 w 179"/>
                <a:gd name="T11" fmla="*/ 13 h 166"/>
                <a:gd name="T12" fmla="*/ 122 w 179"/>
                <a:gd name="T13" fmla="*/ 23 h 166"/>
                <a:gd name="T14" fmla="*/ 118 w 179"/>
                <a:gd name="T15" fmla="*/ 34 h 166"/>
                <a:gd name="T16" fmla="*/ 106 w 179"/>
                <a:gd name="T17" fmla="*/ 34 h 166"/>
                <a:gd name="T18" fmla="*/ 86 w 179"/>
                <a:gd name="T19" fmla="*/ 24 h 166"/>
                <a:gd name="T20" fmla="*/ 72 w 179"/>
                <a:gd name="T21" fmla="*/ 20 h 166"/>
                <a:gd name="T22" fmla="*/ 68 w 179"/>
                <a:gd name="T23" fmla="*/ 11 h 166"/>
                <a:gd name="T24" fmla="*/ 56 w 179"/>
                <a:gd name="T25" fmla="*/ 5 h 166"/>
                <a:gd name="T26" fmla="*/ 43 w 179"/>
                <a:gd name="T27" fmla="*/ 4 h 166"/>
                <a:gd name="T28" fmla="*/ 27 w 179"/>
                <a:gd name="T29" fmla="*/ 1 h 166"/>
                <a:gd name="T30" fmla="*/ 24 w 179"/>
                <a:gd name="T31" fmla="*/ 5 h 166"/>
                <a:gd name="T32" fmla="*/ 23 w 179"/>
                <a:gd name="T33" fmla="*/ 11 h 166"/>
                <a:gd name="T34" fmla="*/ 16 w 179"/>
                <a:gd name="T35" fmla="*/ 15 h 166"/>
                <a:gd name="T36" fmla="*/ 12 w 179"/>
                <a:gd name="T37" fmla="*/ 19 h 166"/>
                <a:gd name="T38" fmla="*/ 9 w 179"/>
                <a:gd name="T39" fmla="*/ 24 h 166"/>
                <a:gd name="T40" fmla="*/ 9 w 179"/>
                <a:gd name="T41" fmla="*/ 31 h 166"/>
                <a:gd name="T42" fmla="*/ 4 w 179"/>
                <a:gd name="T43" fmla="*/ 37 h 166"/>
                <a:gd name="T44" fmla="*/ 3 w 179"/>
                <a:gd name="T45" fmla="*/ 42 h 166"/>
                <a:gd name="T46" fmla="*/ 7 w 179"/>
                <a:gd name="T47" fmla="*/ 50 h 166"/>
                <a:gd name="T48" fmla="*/ 7 w 179"/>
                <a:gd name="T49" fmla="*/ 69 h 166"/>
                <a:gd name="T50" fmla="*/ 7 w 179"/>
                <a:gd name="T51" fmla="*/ 79 h 166"/>
                <a:gd name="T52" fmla="*/ 1 w 179"/>
                <a:gd name="T53" fmla="*/ 85 h 166"/>
                <a:gd name="T54" fmla="*/ 8 w 179"/>
                <a:gd name="T55" fmla="*/ 96 h 166"/>
                <a:gd name="T56" fmla="*/ 11 w 179"/>
                <a:gd name="T57" fmla="*/ 106 h 166"/>
                <a:gd name="T58" fmla="*/ 20 w 179"/>
                <a:gd name="T59" fmla="*/ 107 h 166"/>
                <a:gd name="T60" fmla="*/ 30 w 179"/>
                <a:gd name="T61" fmla="*/ 115 h 166"/>
                <a:gd name="T62" fmla="*/ 49 w 179"/>
                <a:gd name="T63" fmla="*/ 122 h 166"/>
                <a:gd name="T64" fmla="*/ 60 w 179"/>
                <a:gd name="T65" fmla="*/ 126 h 166"/>
                <a:gd name="T66" fmla="*/ 76 w 179"/>
                <a:gd name="T67" fmla="*/ 120 h 166"/>
                <a:gd name="T68" fmla="*/ 102 w 179"/>
                <a:gd name="T69" fmla="*/ 132 h 166"/>
                <a:gd name="T70" fmla="*/ 129 w 179"/>
                <a:gd name="T71" fmla="*/ 147 h 166"/>
                <a:gd name="T72" fmla="*/ 156 w 179"/>
                <a:gd name="T73" fmla="*/ 160 h 166"/>
                <a:gd name="T74" fmla="*/ 167 w 179"/>
                <a:gd name="T75" fmla="*/ 162 h 166"/>
                <a:gd name="T76" fmla="*/ 178 w 179"/>
                <a:gd name="T77" fmla="*/ 160 h 166"/>
                <a:gd name="T78" fmla="*/ 178 w 179"/>
                <a:gd name="T79" fmla="*/ 154 h 166"/>
                <a:gd name="T80" fmla="*/ 178 w 179"/>
                <a:gd name="T81" fmla="*/ 130 h 166"/>
                <a:gd name="T82" fmla="*/ 178 w 179"/>
                <a:gd name="T83" fmla="*/ 118 h 166"/>
                <a:gd name="T84" fmla="*/ 178 w 179"/>
                <a:gd name="T85" fmla="*/ 105 h 166"/>
                <a:gd name="T86" fmla="*/ 178 w 179"/>
                <a:gd name="T87" fmla="*/ 91 h 166"/>
                <a:gd name="T88" fmla="*/ 178 w 179"/>
                <a:gd name="T89" fmla="*/ 77 h 166"/>
                <a:gd name="T90" fmla="*/ 178 w 179"/>
                <a:gd name="T91" fmla="*/ 64 h 166"/>
                <a:gd name="T92" fmla="*/ 178 w 179"/>
                <a:gd name="T93" fmla="*/ 50 h 166"/>
                <a:gd name="T94" fmla="*/ 175 w 179"/>
                <a:gd name="T95" fmla="*/ 41 h 166"/>
                <a:gd name="T96" fmla="*/ 177 w 179"/>
                <a:gd name="T97" fmla="*/ 32 h 166"/>
                <a:gd name="T98" fmla="*/ 177 w 179"/>
                <a:gd name="T99" fmla="*/ 24 h 166"/>
                <a:gd name="T100" fmla="*/ 179 w 179"/>
                <a:gd name="T101" fmla="*/ 1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9" h="166">
                  <a:moveTo>
                    <a:pt x="179" y="19"/>
                  </a:moveTo>
                  <a:lnTo>
                    <a:pt x="178" y="16"/>
                  </a:lnTo>
                  <a:lnTo>
                    <a:pt x="178" y="15"/>
                  </a:lnTo>
                  <a:lnTo>
                    <a:pt x="177" y="15"/>
                  </a:lnTo>
                  <a:lnTo>
                    <a:pt x="174" y="15"/>
                  </a:lnTo>
                  <a:lnTo>
                    <a:pt x="173" y="15"/>
                  </a:lnTo>
                  <a:lnTo>
                    <a:pt x="168" y="15"/>
                  </a:lnTo>
                  <a:lnTo>
                    <a:pt x="167" y="15"/>
                  </a:lnTo>
                  <a:lnTo>
                    <a:pt x="166" y="13"/>
                  </a:lnTo>
                  <a:lnTo>
                    <a:pt x="164" y="12"/>
                  </a:lnTo>
                  <a:lnTo>
                    <a:pt x="159" y="12"/>
                  </a:lnTo>
                  <a:lnTo>
                    <a:pt x="156" y="11"/>
                  </a:lnTo>
                  <a:lnTo>
                    <a:pt x="156" y="9"/>
                  </a:lnTo>
                  <a:lnTo>
                    <a:pt x="156" y="9"/>
                  </a:lnTo>
                  <a:lnTo>
                    <a:pt x="156" y="7"/>
                  </a:lnTo>
                  <a:lnTo>
                    <a:pt x="155" y="7"/>
                  </a:lnTo>
                  <a:lnTo>
                    <a:pt x="152" y="5"/>
                  </a:lnTo>
                  <a:lnTo>
                    <a:pt x="149" y="5"/>
                  </a:lnTo>
                  <a:lnTo>
                    <a:pt x="148" y="4"/>
                  </a:lnTo>
                  <a:lnTo>
                    <a:pt x="147" y="2"/>
                  </a:lnTo>
                  <a:lnTo>
                    <a:pt x="143" y="4"/>
                  </a:lnTo>
                  <a:lnTo>
                    <a:pt x="141" y="2"/>
                  </a:lnTo>
                  <a:lnTo>
                    <a:pt x="140" y="2"/>
                  </a:lnTo>
                  <a:lnTo>
                    <a:pt x="137" y="5"/>
                  </a:lnTo>
                  <a:lnTo>
                    <a:pt x="136" y="5"/>
                  </a:lnTo>
                  <a:lnTo>
                    <a:pt x="133" y="5"/>
                  </a:lnTo>
                  <a:lnTo>
                    <a:pt x="129" y="8"/>
                  </a:lnTo>
                  <a:lnTo>
                    <a:pt x="125" y="9"/>
                  </a:lnTo>
                  <a:lnTo>
                    <a:pt x="122" y="12"/>
                  </a:lnTo>
                  <a:lnTo>
                    <a:pt x="122" y="13"/>
                  </a:lnTo>
                  <a:lnTo>
                    <a:pt x="121" y="15"/>
                  </a:lnTo>
                  <a:lnTo>
                    <a:pt x="121" y="17"/>
                  </a:lnTo>
                  <a:lnTo>
                    <a:pt x="121" y="20"/>
                  </a:lnTo>
                  <a:lnTo>
                    <a:pt x="122" y="22"/>
                  </a:lnTo>
                  <a:lnTo>
                    <a:pt x="122" y="23"/>
                  </a:lnTo>
                  <a:lnTo>
                    <a:pt x="124" y="24"/>
                  </a:lnTo>
                  <a:lnTo>
                    <a:pt x="124" y="26"/>
                  </a:lnTo>
                  <a:lnTo>
                    <a:pt x="122" y="27"/>
                  </a:lnTo>
                  <a:lnTo>
                    <a:pt x="121" y="30"/>
                  </a:lnTo>
                  <a:lnTo>
                    <a:pt x="118" y="34"/>
                  </a:lnTo>
                  <a:lnTo>
                    <a:pt x="117" y="34"/>
                  </a:lnTo>
                  <a:lnTo>
                    <a:pt x="113" y="37"/>
                  </a:lnTo>
                  <a:lnTo>
                    <a:pt x="111" y="37"/>
                  </a:lnTo>
                  <a:lnTo>
                    <a:pt x="109" y="37"/>
                  </a:lnTo>
                  <a:lnTo>
                    <a:pt x="106" y="34"/>
                  </a:lnTo>
                  <a:lnTo>
                    <a:pt x="101" y="30"/>
                  </a:lnTo>
                  <a:lnTo>
                    <a:pt x="98" y="28"/>
                  </a:lnTo>
                  <a:lnTo>
                    <a:pt x="96" y="28"/>
                  </a:lnTo>
                  <a:lnTo>
                    <a:pt x="91" y="26"/>
                  </a:lnTo>
                  <a:lnTo>
                    <a:pt x="86" y="24"/>
                  </a:lnTo>
                  <a:lnTo>
                    <a:pt x="81" y="24"/>
                  </a:lnTo>
                  <a:lnTo>
                    <a:pt x="77" y="24"/>
                  </a:lnTo>
                  <a:lnTo>
                    <a:pt x="75" y="23"/>
                  </a:lnTo>
                  <a:lnTo>
                    <a:pt x="73" y="22"/>
                  </a:lnTo>
                  <a:lnTo>
                    <a:pt x="72" y="20"/>
                  </a:lnTo>
                  <a:lnTo>
                    <a:pt x="71" y="19"/>
                  </a:lnTo>
                  <a:lnTo>
                    <a:pt x="69" y="16"/>
                  </a:lnTo>
                  <a:lnTo>
                    <a:pt x="69" y="15"/>
                  </a:lnTo>
                  <a:lnTo>
                    <a:pt x="69" y="12"/>
                  </a:lnTo>
                  <a:lnTo>
                    <a:pt x="68" y="11"/>
                  </a:lnTo>
                  <a:lnTo>
                    <a:pt x="67" y="9"/>
                  </a:lnTo>
                  <a:lnTo>
                    <a:pt x="60" y="8"/>
                  </a:lnTo>
                  <a:lnTo>
                    <a:pt x="58" y="8"/>
                  </a:lnTo>
                  <a:lnTo>
                    <a:pt x="56" y="7"/>
                  </a:lnTo>
                  <a:lnTo>
                    <a:pt x="56" y="5"/>
                  </a:lnTo>
                  <a:lnTo>
                    <a:pt x="52" y="5"/>
                  </a:lnTo>
                  <a:lnTo>
                    <a:pt x="49" y="5"/>
                  </a:lnTo>
                  <a:lnTo>
                    <a:pt x="48" y="4"/>
                  </a:lnTo>
                  <a:lnTo>
                    <a:pt x="45" y="2"/>
                  </a:lnTo>
                  <a:lnTo>
                    <a:pt x="43" y="4"/>
                  </a:lnTo>
                  <a:lnTo>
                    <a:pt x="39" y="5"/>
                  </a:lnTo>
                  <a:lnTo>
                    <a:pt x="35" y="4"/>
                  </a:lnTo>
                  <a:lnTo>
                    <a:pt x="34" y="4"/>
                  </a:lnTo>
                  <a:lnTo>
                    <a:pt x="28" y="1"/>
                  </a:lnTo>
                  <a:lnTo>
                    <a:pt x="27" y="1"/>
                  </a:lnTo>
                  <a:lnTo>
                    <a:pt x="26" y="0"/>
                  </a:lnTo>
                  <a:lnTo>
                    <a:pt x="26" y="0"/>
                  </a:lnTo>
                  <a:lnTo>
                    <a:pt x="24" y="2"/>
                  </a:lnTo>
                  <a:lnTo>
                    <a:pt x="24" y="4"/>
                  </a:lnTo>
                  <a:lnTo>
                    <a:pt x="24" y="5"/>
                  </a:lnTo>
                  <a:lnTo>
                    <a:pt x="24" y="7"/>
                  </a:lnTo>
                  <a:lnTo>
                    <a:pt x="26" y="8"/>
                  </a:lnTo>
                  <a:lnTo>
                    <a:pt x="26" y="9"/>
                  </a:lnTo>
                  <a:lnTo>
                    <a:pt x="26" y="9"/>
                  </a:lnTo>
                  <a:lnTo>
                    <a:pt x="23" y="11"/>
                  </a:lnTo>
                  <a:lnTo>
                    <a:pt x="22" y="12"/>
                  </a:lnTo>
                  <a:lnTo>
                    <a:pt x="19" y="12"/>
                  </a:lnTo>
                  <a:lnTo>
                    <a:pt x="18" y="13"/>
                  </a:lnTo>
                  <a:lnTo>
                    <a:pt x="16" y="15"/>
                  </a:lnTo>
                  <a:lnTo>
                    <a:pt x="16" y="15"/>
                  </a:lnTo>
                  <a:lnTo>
                    <a:pt x="15" y="16"/>
                  </a:lnTo>
                  <a:lnTo>
                    <a:pt x="15" y="16"/>
                  </a:lnTo>
                  <a:lnTo>
                    <a:pt x="15" y="17"/>
                  </a:lnTo>
                  <a:lnTo>
                    <a:pt x="14" y="17"/>
                  </a:lnTo>
                  <a:lnTo>
                    <a:pt x="12" y="19"/>
                  </a:lnTo>
                  <a:lnTo>
                    <a:pt x="11" y="19"/>
                  </a:lnTo>
                  <a:lnTo>
                    <a:pt x="11" y="20"/>
                  </a:lnTo>
                  <a:lnTo>
                    <a:pt x="9" y="20"/>
                  </a:lnTo>
                  <a:lnTo>
                    <a:pt x="9" y="22"/>
                  </a:lnTo>
                  <a:lnTo>
                    <a:pt x="9" y="24"/>
                  </a:lnTo>
                  <a:lnTo>
                    <a:pt x="11" y="27"/>
                  </a:lnTo>
                  <a:lnTo>
                    <a:pt x="11" y="28"/>
                  </a:lnTo>
                  <a:lnTo>
                    <a:pt x="11" y="28"/>
                  </a:lnTo>
                  <a:lnTo>
                    <a:pt x="11" y="30"/>
                  </a:lnTo>
                  <a:lnTo>
                    <a:pt x="9" y="31"/>
                  </a:lnTo>
                  <a:lnTo>
                    <a:pt x="9" y="32"/>
                  </a:lnTo>
                  <a:lnTo>
                    <a:pt x="7" y="34"/>
                  </a:lnTo>
                  <a:lnTo>
                    <a:pt x="7" y="35"/>
                  </a:lnTo>
                  <a:lnTo>
                    <a:pt x="5" y="35"/>
                  </a:lnTo>
                  <a:lnTo>
                    <a:pt x="4" y="37"/>
                  </a:lnTo>
                  <a:lnTo>
                    <a:pt x="3" y="37"/>
                  </a:lnTo>
                  <a:lnTo>
                    <a:pt x="1" y="38"/>
                  </a:lnTo>
                  <a:lnTo>
                    <a:pt x="0" y="38"/>
                  </a:lnTo>
                  <a:lnTo>
                    <a:pt x="1" y="39"/>
                  </a:lnTo>
                  <a:lnTo>
                    <a:pt x="3" y="42"/>
                  </a:lnTo>
                  <a:lnTo>
                    <a:pt x="4" y="45"/>
                  </a:lnTo>
                  <a:lnTo>
                    <a:pt x="4" y="45"/>
                  </a:lnTo>
                  <a:lnTo>
                    <a:pt x="5" y="47"/>
                  </a:lnTo>
                  <a:lnTo>
                    <a:pt x="5" y="50"/>
                  </a:lnTo>
                  <a:lnTo>
                    <a:pt x="7" y="50"/>
                  </a:lnTo>
                  <a:lnTo>
                    <a:pt x="7" y="53"/>
                  </a:lnTo>
                  <a:lnTo>
                    <a:pt x="5" y="57"/>
                  </a:lnTo>
                  <a:lnTo>
                    <a:pt x="7" y="64"/>
                  </a:lnTo>
                  <a:lnTo>
                    <a:pt x="7" y="66"/>
                  </a:lnTo>
                  <a:lnTo>
                    <a:pt x="7" y="69"/>
                  </a:lnTo>
                  <a:lnTo>
                    <a:pt x="5" y="72"/>
                  </a:lnTo>
                  <a:lnTo>
                    <a:pt x="5" y="73"/>
                  </a:lnTo>
                  <a:lnTo>
                    <a:pt x="5" y="76"/>
                  </a:lnTo>
                  <a:lnTo>
                    <a:pt x="7" y="77"/>
                  </a:lnTo>
                  <a:lnTo>
                    <a:pt x="7" y="79"/>
                  </a:lnTo>
                  <a:lnTo>
                    <a:pt x="7" y="80"/>
                  </a:lnTo>
                  <a:lnTo>
                    <a:pt x="7" y="81"/>
                  </a:lnTo>
                  <a:lnTo>
                    <a:pt x="4" y="83"/>
                  </a:lnTo>
                  <a:lnTo>
                    <a:pt x="3" y="84"/>
                  </a:lnTo>
                  <a:lnTo>
                    <a:pt x="1" y="85"/>
                  </a:lnTo>
                  <a:lnTo>
                    <a:pt x="1" y="87"/>
                  </a:lnTo>
                  <a:lnTo>
                    <a:pt x="1" y="87"/>
                  </a:lnTo>
                  <a:lnTo>
                    <a:pt x="4" y="90"/>
                  </a:lnTo>
                  <a:lnTo>
                    <a:pt x="5" y="92"/>
                  </a:lnTo>
                  <a:lnTo>
                    <a:pt x="8" y="96"/>
                  </a:lnTo>
                  <a:lnTo>
                    <a:pt x="8" y="98"/>
                  </a:lnTo>
                  <a:lnTo>
                    <a:pt x="8" y="99"/>
                  </a:lnTo>
                  <a:lnTo>
                    <a:pt x="9" y="103"/>
                  </a:lnTo>
                  <a:lnTo>
                    <a:pt x="11" y="105"/>
                  </a:lnTo>
                  <a:lnTo>
                    <a:pt x="11" y="106"/>
                  </a:lnTo>
                  <a:lnTo>
                    <a:pt x="12" y="106"/>
                  </a:lnTo>
                  <a:lnTo>
                    <a:pt x="12" y="106"/>
                  </a:lnTo>
                  <a:lnTo>
                    <a:pt x="14" y="107"/>
                  </a:lnTo>
                  <a:lnTo>
                    <a:pt x="16" y="106"/>
                  </a:lnTo>
                  <a:lnTo>
                    <a:pt x="20" y="107"/>
                  </a:lnTo>
                  <a:lnTo>
                    <a:pt x="26" y="109"/>
                  </a:lnTo>
                  <a:lnTo>
                    <a:pt x="26" y="109"/>
                  </a:lnTo>
                  <a:lnTo>
                    <a:pt x="27" y="111"/>
                  </a:lnTo>
                  <a:lnTo>
                    <a:pt x="28" y="114"/>
                  </a:lnTo>
                  <a:lnTo>
                    <a:pt x="30" y="115"/>
                  </a:lnTo>
                  <a:lnTo>
                    <a:pt x="30" y="118"/>
                  </a:lnTo>
                  <a:lnTo>
                    <a:pt x="37" y="120"/>
                  </a:lnTo>
                  <a:lnTo>
                    <a:pt x="42" y="121"/>
                  </a:lnTo>
                  <a:lnTo>
                    <a:pt x="48" y="122"/>
                  </a:lnTo>
                  <a:lnTo>
                    <a:pt x="49" y="122"/>
                  </a:lnTo>
                  <a:lnTo>
                    <a:pt x="52" y="125"/>
                  </a:lnTo>
                  <a:lnTo>
                    <a:pt x="56" y="129"/>
                  </a:lnTo>
                  <a:lnTo>
                    <a:pt x="56" y="129"/>
                  </a:lnTo>
                  <a:lnTo>
                    <a:pt x="56" y="129"/>
                  </a:lnTo>
                  <a:lnTo>
                    <a:pt x="60" y="126"/>
                  </a:lnTo>
                  <a:lnTo>
                    <a:pt x="65" y="125"/>
                  </a:lnTo>
                  <a:lnTo>
                    <a:pt x="65" y="125"/>
                  </a:lnTo>
                  <a:lnTo>
                    <a:pt x="69" y="122"/>
                  </a:lnTo>
                  <a:lnTo>
                    <a:pt x="72" y="121"/>
                  </a:lnTo>
                  <a:lnTo>
                    <a:pt x="76" y="120"/>
                  </a:lnTo>
                  <a:lnTo>
                    <a:pt x="80" y="121"/>
                  </a:lnTo>
                  <a:lnTo>
                    <a:pt x="86" y="124"/>
                  </a:lnTo>
                  <a:lnTo>
                    <a:pt x="91" y="126"/>
                  </a:lnTo>
                  <a:lnTo>
                    <a:pt x="96" y="129"/>
                  </a:lnTo>
                  <a:lnTo>
                    <a:pt x="102" y="132"/>
                  </a:lnTo>
                  <a:lnTo>
                    <a:pt x="107" y="134"/>
                  </a:lnTo>
                  <a:lnTo>
                    <a:pt x="113" y="137"/>
                  </a:lnTo>
                  <a:lnTo>
                    <a:pt x="118" y="140"/>
                  </a:lnTo>
                  <a:lnTo>
                    <a:pt x="124" y="144"/>
                  </a:lnTo>
                  <a:lnTo>
                    <a:pt x="129" y="147"/>
                  </a:lnTo>
                  <a:lnTo>
                    <a:pt x="134" y="149"/>
                  </a:lnTo>
                  <a:lnTo>
                    <a:pt x="140" y="152"/>
                  </a:lnTo>
                  <a:lnTo>
                    <a:pt x="145" y="155"/>
                  </a:lnTo>
                  <a:lnTo>
                    <a:pt x="151" y="158"/>
                  </a:lnTo>
                  <a:lnTo>
                    <a:pt x="156" y="160"/>
                  </a:lnTo>
                  <a:lnTo>
                    <a:pt x="162" y="163"/>
                  </a:lnTo>
                  <a:lnTo>
                    <a:pt x="167" y="166"/>
                  </a:lnTo>
                  <a:lnTo>
                    <a:pt x="167" y="164"/>
                  </a:lnTo>
                  <a:lnTo>
                    <a:pt x="167" y="163"/>
                  </a:lnTo>
                  <a:lnTo>
                    <a:pt x="167" y="162"/>
                  </a:lnTo>
                  <a:lnTo>
                    <a:pt x="167" y="160"/>
                  </a:lnTo>
                  <a:lnTo>
                    <a:pt x="170" y="160"/>
                  </a:lnTo>
                  <a:lnTo>
                    <a:pt x="173" y="160"/>
                  </a:lnTo>
                  <a:lnTo>
                    <a:pt x="175" y="160"/>
                  </a:lnTo>
                  <a:lnTo>
                    <a:pt x="178" y="160"/>
                  </a:lnTo>
                  <a:lnTo>
                    <a:pt x="178" y="160"/>
                  </a:lnTo>
                  <a:lnTo>
                    <a:pt x="178" y="160"/>
                  </a:lnTo>
                  <a:lnTo>
                    <a:pt x="178" y="160"/>
                  </a:lnTo>
                  <a:lnTo>
                    <a:pt x="178" y="160"/>
                  </a:lnTo>
                  <a:lnTo>
                    <a:pt x="178" y="154"/>
                  </a:lnTo>
                  <a:lnTo>
                    <a:pt x="178" y="148"/>
                  </a:lnTo>
                  <a:lnTo>
                    <a:pt x="178" y="143"/>
                  </a:lnTo>
                  <a:lnTo>
                    <a:pt x="178" y="136"/>
                  </a:lnTo>
                  <a:lnTo>
                    <a:pt x="178" y="133"/>
                  </a:lnTo>
                  <a:lnTo>
                    <a:pt x="178" y="130"/>
                  </a:lnTo>
                  <a:lnTo>
                    <a:pt x="178" y="128"/>
                  </a:lnTo>
                  <a:lnTo>
                    <a:pt x="178" y="125"/>
                  </a:lnTo>
                  <a:lnTo>
                    <a:pt x="178" y="122"/>
                  </a:lnTo>
                  <a:lnTo>
                    <a:pt x="178" y="120"/>
                  </a:lnTo>
                  <a:lnTo>
                    <a:pt x="178" y="118"/>
                  </a:lnTo>
                  <a:lnTo>
                    <a:pt x="178" y="115"/>
                  </a:lnTo>
                  <a:lnTo>
                    <a:pt x="178" y="113"/>
                  </a:lnTo>
                  <a:lnTo>
                    <a:pt x="178" y="110"/>
                  </a:lnTo>
                  <a:lnTo>
                    <a:pt x="178" y="107"/>
                  </a:lnTo>
                  <a:lnTo>
                    <a:pt x="178" y="105"/>
                  </a:lnTo>
                  <a:lnTo>
                    <a:pt x="178" y="102"/>
                  </a:lnTo>
                  <a:lnTo>
                    <a:pt x="178" y="99"/>
                  </a:lnTo>
                  <a:lnTo>
                    <a:pt x="178" y="96"/>
                  </a:lnTo>
                  <a:lnTo>
                    <a:pt x="178" y="94"/>
                  </a:lnTo>
                  <a:lnTo>
                    <a:pt x="178" y="91"/>
                  </a:lnTo>
                  <a:lnTo>
                    <a:pt x="178" y="88"/>
                  </a:lnTo>
                  <a:lnTo>
                    <a:pt x="178" y="85"/>
                  </a:lnTo>
                  <a:lnTo>
                    <a:pt x="178" y="83"/>
                  </a:lnTo>
                  <a:lnTo>
                    <a:pt x="178" y="80"/>
                  </a:lnTo>
                  <a:lnTo>
                    <a:pt x="178" y="77"/>
                  </a:lnTo>
                  <a:lnTo>
                    <a:pt x="178" y="75"/>
                  </a:lnTo>
                  <a:lnTo>
                    <a:pt x="178" y="72"/>
                  </a:lnTo>
                  <a:lnTo>
                    <a:pt x="178" y="69"/>
                  </a:lnTo>
                  <a:lnTo>
                    <a:pt x="178" y="66"/>
                  </a:lnTo>
                  <a:lnTo>
                    <a:pt x="178" y="64"/>
                  </a:lnTo>
                  <a:lnTo>
                    <a:pt x="178" y="61"/>
                  </a:lnTo>
                  <a:lnTo>
                    <a:pt x="178" y="58"/>
                  </a:lnTo>
                  <a:lnTo>
                    <a:pt x="178" y="56"/>
                  </a:lnTo>
                  <a:lnTo>
                    <a:pt x="178" y="53"/>
                  </a:lnTo>
                  <a:lnTo>
                    <a:pt x="178" y="50"/>
                  </a:lnTo>
                  <a:lnTo>
                    <a:pt x="178" y="49"/>
                  </a:lnTo>
                  <a:lnTo>
                    <a:pt x="177" y="47"/>
                  </a:lnTo>
                  <a:lnTo>
                    <a:pt x="177" y="45"/>
                  </a:lnTo>
                  <a:lnTo>
                    <a:pt x="175" y="42"/>
                  </a:lnTo>
                  <a:lnTo>
                    <a:pt x="175" y="41"/>
                  </a:lnTo>
                  <a:lnTo>
                    <a:pt x="175" y="38"/>
                  </a:lnTo>
                  <a:lnTo>
                    <a:pt x="175" y="37"/>
                  </a:lnTo>
                  <a:lnTo>
                    <a:pt x="175" y="37"/>
                  </a:lnTo>
                  <a:lnTo>
                    <a:pt x="177" y="34"/>
                  </a:lnTo>
                  <a:lnTo>
                    <a:pt x="177" y="32"/>
                  </a:lnTo>
                  <a:lnTo>
                    <a:pt x="178" y="31"/>
                  </a:lnTo>
                  <a:lnTo>
                    <a:pt x="178" y="30"/>
                  </a:lnTo>
                  <a:lnTo>
                    <a:pt x="177" y="28"/>
                  </a:lnTo>
                  <a:lnTo>
                    <a:pt x="177" y="27"/>
                  </a:lnTo>
                  <a:lnTo>
                    <a:pt x="177" y="24"/>
                  </a:lnTo>
                  <a:lnTo>
                    <a:pt x="177" y="23"/>
                  </a:lnTo>
                  <a:lnTo>
                    <a:pt x="177" y="22"/>
                  </a:lnTo>
                  <a:lnTo>
                    <a:pt x="178" y="20"/>
                  </a:lnTo>
                  <a:lnTo>
                    <a:pt x="178" y="20"/>
                  </a:lnTo>
                  <a:lnTo>
                    <a:pt x="179" y="19"/>
                  </a:lnTo>
                  <a:lnTo>
                    <a:pt x="179" y="19"/>
                  </a:lnTo>
                  <a:lnTo>
                    <a:pt x="179" y="19"/>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27" name="Liberia">
              <a:extLst>
                <a:ext uri="{FF2B5EF4-FFF2-40B4-BE49-F238E27FC236}">
                  <a16:creationId xmlns:a16="http://schemas.microsoft.com/office/drawing/2014/main" id="{8C283918-2D7A-43FE-856C-E0C09D00E389}"/>
                </a:ext>
              </a:extLst>
            </p:cNvPr>
            <p:cNvSpPr>
              <a:spLocks/>
            </p:cNvSpPr>
            <p:nvPr/>
          </p:nvSpPr>
          <p:spPr bwMode="auto">
            <a:xfrm>
              <a:off x="4841781" y="3802886"/>
              <a:ext cx="88481" cy="92328"/>
            </a:xfrm>
            <a:custGeom>
              <a:avLst/>
              <a:gdLst>
                <a:gd name="T0" fmla="*/ 45 w 46"/>
                <a:gd name="T1" fmla="*/ 31 h 48"/>
                <a:gd name="T2" fmla="*/ 43 w 46"/>
                <a:gd name="T3" fmla="*/ 30 h 48"/>
                <a:gd name="T4" fmla="*/ 42 w 46"/>
                <a:gd name="T5" fmla="*/ 29 h 48"/>
                <a:gd name="T6" fmla="*/ 41 w 46"/>
                <a:gd name="T7" fmla="*/ 27 h 48"/>
                <a:gd name="T8" fmla="*/ 38 w 46"/>
                <a:gd name="T9" fmla="*/ 26 h 48"/>
                <a:gd name="T10" fmla="*/ 35 w 46"/>
                <a:gd name="T11" fmla="*/ 26 h 48"/>
                <a:gd name="T12" fmla="*/ 34 w 46"/>
                <a:gd name="T13" fmla="*/ 24 h 48"/>
                <a:gd name="T14" fmla="*/ 32 w 46"/>
                <a:gd name="T15" fmla="*/ 23 h 48"/>
                <a:gd name="T16" fmla="*/ 35 w 46"/>
                <a:gd name="T17" fmla="*/ 19 h 48"/>
                <a:gd name="T18" fmla="*/ 37 w 46"/>
                <a:gd name="T19" fmla="*/ 18 h 48"/>
                <a:gd name="T20" fmla="*/ 34 w 46"/>
                <a:gd name="T21" fmla="*/ 12 h 48"/>
                <a:gd name="T22" fmla="*/ 32 w 46"/>
                <a:gd name="T23" fmla="*/ 11 h 48"/>
                <a:gd name="T24" fmla="*/ 32 w 46"/>
                <a:gd name="T25" fmla="*/ 11 h 48"/>
                <a:gd name="T26" fmla="*/ 31 w 46"/>
                <a:gd name="T27" fmla="*/ 12 h 48"/>
                <a:gd name="T28" fmla="*/ 30 w 46"/>
                <a:gd name="T29" fmla="*/ 14 h 48"/>
                <a:gd name="T30" fmla="*/ 28 w 46"/>
                <a:gd name="T31" fmla="*/ 15 h 48"/>
                <a:gd name="T32" fmla="*/ 27 w 46"/>
                <a:gd name="T33" fmla="*/ 15 h 48"/>
                <a:gd name="T34" fmla="*/ 26 w 46"/>
                <a:gd name="T35" fmla="*/ 15 h 48"/>
                <a:gd name="T36" fmla="*/ 24 w 46"/>
                <a:gd name="T37" fmla="*/ 14 h 48"/>
                <a:gd name="T38" fmla="*/ 23 w 46"/>
                <a:gd name="T39" fmla="*/ 14 h 48"/>
                <a:gd name="T40" fmla="*/ 23 w 46"/>
                <a:gd name="T41" fmla="*/ 12 h 48"/>
                <a:gd name="T42" fmla="*/ 23 w 46"/>
                <a:gd name="T43" fmla="*/ 9 h 48"/>
                <a:gd name="T44" fmla="*/ 23 w 46"/>
                <a:gd name="T45" fmla="*/ 7 h 48"/>
                <a:gd name="T46" fmla="*/ 23 w 46"/>
                <a:gd name="T47" fmla="*/ 5 h 48"/>
                <a:gd name="T48" fmla="*/ 22 w 46"/>
                <a:gd name="T49" fmla="*/ 4 h 48"/>
                <a:gd name="T50" fmla="*/ 22 w 46"/>
                <a:gd name="T51" fmla="*/ 3 h 48"/>
                <a:gd name="T52" fmla="*/ 20 w 46"/>
                <a:gd name="T53" fmla="*/ 1 h 48"/>
                <a:gd name="T54" fmla="*/ 20 w 46"/>
                <a:gd name="T55" fmla="*/ 1 h 48"/>
                <a:gd name="T56" fmla="*/ 19 w 46"/>
                <a:gd name="T57" fmla="*/ 1 h 48"/>
                <a:gd name="T58" fmla="*/ 16 w 46"/>
                <a:gd name="T59" fmla="*/ 1 h 48"/>
                <a:gd name="T60" fmla="*/ 13 w 46"/>
                <a:gd name="T61" fmla="*/ 1 h 48"/>
                <a:gd name="T62" fmla="*/ 12 w 46"/>
                <a:gd name="T63" fmla="*/ 4 h 48"/>
                <a:gd name="T64" fmla="*/ 11 w 46"/>
                <a:gd name="T65" fmla="*/ 5 h 48"/>
                <a:gd name="T66" fmla="*/ 9 w 46"/>
                <a:gd name="T67" fmla="*/ 9 h 48"/>
                <a:gd name="T68" fmla="*/ 4 w 46"/>
                <a:gd name="T69" fmla="*/ 14 h 48"/>
                <a:gd name="T70" fmla="*/ 1 w 46"/>
                <a:gd name="T71" fmla="*/ 18 h 48"/>
                <a:gd name="T72" fmla="*/ 3 w 46"/>
                <a:gd name="T73" fmla="*/ 22 h 48"/>
                <a:gd name="T74" fmla="*/ 8 w 46"/>
                <a:gd name="T75" fmla="*/ 26 h 48"/>
                <a:gd name="T76" fmla="*/ 12 w 46"/>
                <a:gd name="T77" fmla="*/ 27 h 48"/>
                <a:gd name="T78" fmla="*/ 24 w 46"/>
                <a:gd name="T79" fmla="*/ 38 h 48"/>
                <a:gd name="T80" fmla="*/ 39 w 46"/>
                <a:gd name="T81" fmla="*/ 46 h 48"/>
                <a:gd name="T82" fmla="*/ 45 w 46"/>
                <a:gd name="T83" fmla="*/ 48 h 48"/>
                <a:gd name="T84" fmla="*/ 43 w 46"/>
                <a:gd name="T85" fmla="*/ 42 h 48"/>
                <a:gd name="T86" fmla="*/ 45 w 46"/>
                <a:gd name="T87" fmla="*/ 39 h 48"/>
                <a:gd name="T88" fmla="*/ 46 w 46"/>
                <a:gd name="T89" fmla="*/ 37 h 48"/>
                <a:gd name="T90" fmla="*/ 46 w 46"/>
                <a:gd name="T91"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 h="48">
                  <a:moveTo>
                    <a:pt x="46" y="33"/>
                  </a:moveTo>
                  <a:lnTo>
                    <a:pt x="46" y="31"/>
                  </a:lnTo>
                  <a:lnTo>
                    <a:pt x="45" y="31"/>
                  </a:lnTo>
                  <a:lnTo>
                    <a:pt x="45" y="31"/>
                  </a:lnTo>
                  <a:lnTo>
                    <a:pt x="45" y="31"/>
                  </a:lnTo>
                  <a:lnTo>
                    <a:pt x="43" y="30"/>
                  </a:lnTo>
                  <a:lnTo>
                    <a:pt x="42" y="30"/>
                  </a:lnTo>
                  <a:lnTo>
                    <a:pt x="42" y="30"/>
                  </a:lnTo>
                  <a:lnTo>
                    <a:pt x="42" y="29"/>
                  </a:lnTo>
                  <a:lnTo>
                    <a:pt x="41" y="29"/>
                  </a:lnTo>
                  <a:lnTo>
                    <a:pt x="41" y="27"/>
                  </a:lnTo>
                  <a:lnTo>
                    <a:pt x="41" y="27"/>
                  </a:lnTo>
                  <a:lnTo>
                    <a:pt x="39" y="26"/>
                  </a:lnTo>
                  <a:lnTo>
                    <a:pt x="38" y="26"/>
                  </a:lnTo>
                  <a:lnTo>
                    <a:pt x="38" y="26"/>
                  </a:lnTo>
                  <a:lnTo>
                    <a:pt x="37" y="26"/>
                  </a:lnTo>
                  <a:lnTo>
                    <a:pt x="37" y="26"/>
                  </a:lnTo>
                  <a:lnTo>
                    <a:pt x="35" y="26"/>
                  </a:lnTo>
                  <a:lnTo>
                    <a:pt x="35" y="24"/>
                  </a:lnTo>
                  <a:lnTo>
                    <a:pt x="34" y="24"/>
                  </a:lnTo>
                  <a:lnTo>
                    <a:pt x="34" y="24"/>
                  </a:lnTo>
                  <a:lnTo>
                    <a:pt x="34" y="24"/>
                  </a:lnTo>
                  <a:lnTo>
                    <a:pt x="32" y="24"/>
                  </a:lnTo>
                  <a:lnTo>
                    <a:pt x="32" y="23"/>
                  </a:lnTo>
                  <a:lnTo>
                    <a:pt x="35" y="22"/>
                  </a:lnTo>
                  <a:lnTo>
                    <a:pt x="35" y="20"/>
                  </a:lnTo>
                  <a:lnTo>
                    <a:pt x="35" y="19"/>
                  </a:lnTo>
                  <a:lnTo>
                    <a:pt x="35" y="19"/>
                  </a:lnTo>
                  <a:lnTo>
                    <a:pt x="37" y="18"/>
                  </a:lnTo>
                  <a:lnTo>
                    <a:pt x="37" y="18"/>
                  </a:lnTo>
                  <a:lnTo>
                    <a:pt x="35" y="14"/>
                  </a:lnTo>
                  <a:lnTo>
                    <a:pt x="34" y="12"/>
                  </a:lnTo>
                  <a:lnTo>
                    <a:pt x="34" y="12"/>
                  </a:lnTo>
                  <a:lnTo>
                    <a:pt x="34" y="12"/>
                  </a:lnTo>
                  <a:lnTo>
                    <a:pt x="34" y="11"/>
                  </a:lnTo>
                  <a:lnTo>
                    <a:pt x="32" y="11"/>
                  </a:lnTo>
                  <a:lnTo>
                    <a:pt x="32" y="11"/>
                  </a:lnTo>
                  <a:lnTo>
                    <a:pt x="32" y="11"/>
                  </a:lnTo>
                  <a:lnTo>
                    <a:pt x="32" y="11"/>
                  </a:lnTo>
                  <a:lnTo>
                    <a:pt x="31" y="11"/>
                  </a:lnTo>
                  <a:lnTo>
                    <a:pt x="31" y="11"/>
                  </a:lnTo>
                  <a:lnTo>
                    <a:pt x="31" y="12"/>
                  </a:lnTo>
                  <a:lnTo>
                    <a:pt x="31" y="12"/>
                  </a:lnTo>
                  <a:lnTo>
                    <a:pt x="31" y="12"/>
                  </a:lnTo>
                  <a:lnTo>
                    <a:pt x="30" y="14"/>
                  </a:lnTo>
                  <a:lnTo>
                    <a:pt x="30" y="15"/>
                  </a:lnTo>
                  <a:lnTo>
                    <a:pt x="30" y="15"/>
                  </a:lnTo>
                  <a:lnTo>
                    <a:pt x="28" y="15"/>
                  </a:lnTo>
                  <a:lnTo>
                    <a:pt x="28" y="15"/>
                  </a:lnTo>
                  <a:lnTo>
                    <a:pt x="28" y="15"/>
                  </a:lnTo>
                  <a:lnTo>
                    <a:pt x="27" y="15"/>
                  </a:lnTo>
                  <a:lnTo>
                    <a:pt x="27" y="15"/>
                  </a:lnTo>
                  <a:lnTo>
                    <a:pt x="27" y="15"/>
                  </a:lnTo>
                  <a:lnTo>
                    <a:pt x="26" y="15"/>
                  </a:lnTo>
                  <a:lnTo>
                    <a:pt x="26" y="15"/>
                  </a:lnTo>
                  <a:lnTo>
                    <a:pt x="26" y="14"/>
                  </a:lnTo>
                  <a:lnTo>
                    <a:pt x="24" y="14"/>
                  </a:lnTo>
                  <a:lnTo>
                    <a:pt x="23" y="14"/>
                  </a:lnTo>
                  <a:lnTo>
                    <a:pt x="23" y="14"/>
                  </a:lnTo>
                  <a:lnTo>
                    <a:pt x="23" y="14"/>
                  </a:lnTo>
                  <a:lnTo>
                    <a:pt x="23" y="14"/>
                  </a:lnTo>
                  <a:lnTo>
                    <a:pt x="23" y="12"/>
                  </a:lnTo>
                  <a:lnTo>
                    <a:pt x="23" y="12"/>
                  </a:lnTo>
                  <a:lnTo>
                    <a:pt x="24" y="11"/>
                  </a:lnTo>
                  <a:lnTo>
                    <a:pt x="24" y="9"/>
                  </a:lnTo>
                  <a:lnTo>
                    <a:pt x="23" y="9"/>
                  </a:lnTo>
                  <a:lnTo>
                    <a:pt x="23" y="8"/>
                  </a:lnTo>
                  <a:lnTo>
                    <a:pt x="23" y="8"/>
                  </a:lnTo>
                  <a:lnTo>
                    <a:pt x="23" y="7"/>
                  </a:lnTo>
                  <a:lnTo>
                    <a:pt x="23" y="7"/>
                  </a:lnTo>
                  <a:lnTo>
                    <a:pt x="23" y="7"/>
                  </a:lnTo>
                  <a:lnTo>
                    <a:pt x="23" y="5"/>
                  </a:lnTo>
                  <a:lnTo>
                    <a:pt x="23" y="5"/>
                  </a:lnTo>
                  <a:lnTo>
                    <a:pt x="22" y="4"/>
                  </a:lnTo>
                  <a:lnTo>
                    <a:pt x="22" y="4"/>
                  </a:lnTo>
                  <a:lnTo>
                    <a:pt x="22" y="3"/>
                  </a:lnTo>
                  <a:lnTo>
                    <a:pt x="22" y="3"/>
                  </a:lnTo>
                  <a:lnTo>
                    <a:pt x="22" y="3"/>
                  </a:lnTo>
                  <a:lnTo>
                    <a:pt x="20" y="1"/>
                  </a:lnTo>
                  <a:lnTo>
                    <a:pt x="20" y="1"/>
                  </a:lnTo>
                  <a:lnTo>
                    <a:pt x="20" y="1"/>
                  </a:lnTo>
                  <a:lnTo>
                    <a:pt x="20" y="1"/>
                  </a:lnTo>
                  <a:lnTo>
                    <a:pt x="20" y="1"/>
                  </a:lnTo>
                  <a:lnTo>
                    <a:pt x="20" y="1"/>
                  </a:lnTo>
                  <a:lnTo>
                    <a:pt x="19" y="1"/>
                  </a:lnTo>
                  <a:lnTo>
                    <a:pt x="19" y="0"/>
                  </a:lnTo>
                  <a:lnTo>
                    <a:pt x="19" y="1"/>
                  </a:lnTo>
                  <a:lnTo>
                    <a:pt x="16" y="1"/>
                  </a:lnTo>
                  <a:lnTo>
                    <a:pt x="16" y="1"/>
                  </a:lnTo>
                  <a:lnTo>
                    <a:pt x="16" y="1"/>
                  </a:lnTo>
                  <a:lnTo>
                    <a:pt x="15" y="1"/>
                  </a:lnTo>
                  <a:lnTo>
                    <a:pt x="13" y="1"/>
                  </a:lnTo>
                  <a:lnTo>
                    <a:pt x="13" y="1"/>
                  </a:lnTo>
                  <a:lnTo>
                    <a:pt x="13" y="1"/>
                  </a:lnTo>
                  <a:lnTo>
                    <a:pt x="13" y="3"/>
                  </a:lnTo>
                  <a:lnTo>
                    <a:pt x="12" y="4"/>
                  </a:lnTo>
                  <a:lnTo>
                    <a:pt x="12" y="5"/>
                  </a:lnTo>
                  <a:lnTo>
                    <a:pt x="11" y="5"/>
                  </a:lnTo>
                  <a:lnTo>
                    <a:pt x="11" y="5"/>
                  </a:lnTo>
                  <a:lnTo>
                    <a:pt x="9" y="8"/>
                  </a:lnTo>
                  <a:lnTo>
                    <a:pt x="9" y="9"/>
                  </a:lnTo>
                  <a:lnTo>
                    <a:pt x="9" y="9"/>
                  </a:lnTo>
                  <a:lnTo>
                    <a:pt x="7" y="12"/>
                  </a:lnTo>
                  <a:lnTo>
                    <a:pt x="5" y="12"/>
                  </a:lnTo>
                  <a:lnTo>
                    <a:pt x="4" y="14"/>
                  </a:lnTo>
                  <a:lnTo>
                    <a:pt x="4" y="15"/>
                  </a:lnTo>
                  <a:lnTo>
                    <a:pt x="3" y="15"/>
                  </a:lnTo>
                  <a:lnTo>
                    <a:pt x="1" y="18"/>
                  </a:lnTo>
                  <a:lnTo>
                    <a:pt x="0" y="19"/>
                  </a:lnTo>
                  <a:lnTo>
                    <a:pt x="0" y="19"/>
                  </a:lnTo>
                  <a:lnTo>
                    <a:pt x="3" y="22"/>
                  </a:lnTo>
                  <a:lnTo>
                    <a:pt x="5" y="23"/>
                  </a:lnTo>
                  <a:lnTo>
                    <a:pt x="7" y="24"/>
                  </a:lnTo>
                  <a:lnTo>
                    <a:pt x="8" y="26"/>
                  </a:lnTo>
                  <a:lnTo>
                    <a:pt x="8" y="26"/>
                  </a:lnTo>
                  <a:lnTo>
                    <a:pt x="9" y="27"/>
                  </a:lnTo>
                  <a:lnTo>
                    <a:pt x="12" y="27"/>
                  </a:lnTo>
                  <a:lnTo>
                    <a:pt x="13" y="29"/>
                  </a:lnTo>
                  <a:lnTo>
                    <a:pt x="20" y="35"/>
                  </a:lnTo>
                  <a:lnTo>
                    <a:pt x="24" y="38"/>
                  </a:lnTo>
                  <a:lnTo>
                    <a:pt x="27" y="39"/>
                  </a:lnTo>
                  <a:lnTo>
                    <a:pt x="37" y="45"/>
                  </a:lnTo>
                  <a:lnTo>
                    <a:pt x="39" y="46"/>
                  </a:lnTo>
                  <a:lnTo>
                    <a:pt x="43" y="48"/>
                  </a:lnTo>
                  <a:lnTo>
                    <a:pt x="45" y="48"/>
                  </a:lnTo>
                  <a:lnTo>
                    <a:pt x="45" y="48"/>
                  </a:lnTo>
                  <a:lnTo>
                    <a:pt x="45" y="45"/>
                  </a:lnTo>
                  <a:lnTo>
                    <a:pt x="43" y="42"/>
                  </a:lnTo>
                  <a:lnTo>
                    <a:pt x="43" y="42"/>
                  </a:lnTo>
                  <a:lnTo>
                    <a:pt x="45" y="41"/>
                  </a:lnTo>
                  <a:lnTo>
                    <a:pt x="45" y="39"/>
                  </a:lnTo>
                  <a:lnTo>
                    <a:pt x="45" y="39"/>
                  </a:lnTo>
                  <a:lnTo>
                    <a:pt x="45" y="39"/>
                  </a:lnTo>
                  <a:lnTo>
                    <a:pt x="45" y="38"/>
                  </a:lnTo>
                  <a:lnTo>
                    <a:pt x="46" y="37"/>
                  </a:lnTo>
                  <a:lnTo>
                    <a:pt x="46" y="35"/>
                  </a:lnTo>
                  <a:lnTo>
                    <a:pt x="46" y="35"/>
                  </a:lnTo>
                  <a:lnTo>
                    <a:pt x="46" y="34"/>
                  </a:lnTo>
                  <a:lnTo>
                    <a:pt x="46" y="33"/>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28" name="Lesotho">
              <a:extLst>
                <a:ext uri="{FF2B5EF4-FFF2-40B4-BE49-F238E27FC236}">
                  <a16:creationId xmlns:a16="http://schemas.microsoft.com/office/drawing/2014/main" id="{D0BEDD5E-2FFF-4484-94E9-C30E80AA5BF1}"/>
                </a:ext>
              </a:extLst>
            </p:cNvPr>
            <p:cNvSpPr>
              <a:spLocks/>
            </p:cNvSpPr>
            <p:nvPr/>
          </p:nvSpPr>
          <p:spPr bwMode="auto">
            <a:xfrm>
              <a:off x="5680426" y="4628068"/>
              <a:ext cx="51935" cy="46164"/>
            </a:xfrm>
            <a:custGeom>
              <a:avLst/>
              <a:gdLst>
                <a:gd name="T0" fmla="*/ 26 w 27"/>
                <a:gd name="T1" fmla="*/ 6 h 24"/>
                <a:gd name="T2" fmla="*/ 26 w 27"/>
                <a:gd name="T3" fmla="*/ 5 h 24"/>
                <a:gd name="T4" fmla="*/ 23 w 27"/>
                <a:gd name="T5" fmla="*/ 4 h 24"/>
                <a:gd name="T6" fmla="*/ 20 w 27"/>
                <a:gd name="T7" fmla="*/ 1 h 24"/>
                <a:gd name="T8" fmla="*/ 19 w 27"/>
                <a:gd name="T9" fmla="*/ 1 h 24"/>
                <a:gd name="T10" fmla="*/ 18 w 27"/>
                <a:gd name="T11" fmla="*/ 0 h 24"/>
                <a:gd name="T12" fmla="*/ 18 w 27"/>
                <a:gd name="T13" fmla="*/ 0 h 24"/>
                <a:gd name="T14" fmla="*/ 14 w 27"/>
                <a:gd name="T15" fmla="*/ 1 h 24"/>
                <a:gd name="T16" fmla="*/ 11 w 27"/>
                <a:gd name="T17" fmla="*/ 2 h 24"/>
                <a:gd name="T18" fmla="*/ 8 w 27"/>
                <a:gd name="T19" fmla="*/ 4 h 24"/>
                <a:gd name="T20" fmla="*/ 7 w 27"/>
                <a:gd name="T21" fmla="*/ 6 h 24"/>
                <a:gd name="T22" fmla="*/ 6 w 27"/>
                <a:gd name="T23" fmla="*/ 8 h 24"/>
                <a:gd name="T24" fmla="*/ 4 w 27"/>
                <a:gd name="T25" fmla="*/ 9 h 24"/>
                <a:gd name="T26" fmla="*/ 3 w 27"/>
                <a:gd name="T27" fmla="*/ 10 h 24"/>
                <a:gd name="T28" fmla="*/ 0 w 27"/>
                <a:gd name="T29" fmla="*/ 12 h 24"/>
                <a:gd name="T30" fmla="*/ 0 w 27"/>
                <a:gd name="T31" fmla="*/ 12 h 24"/>
                <a:gd name="T32" fmla="*/ 1 w 27"/>
                <a:gd name="T33" fmla="*/ 15 h 24"/>
                <a:gd name="T34" fmla="*/ 3 w 27"/>
                <a:gd name="T35" fmla="*/ 17 h 24"/>
                <a:gd name="T36" fmla="*/ 4 w 27"/>
                <a:gd name="T37" fmla="*/ 19 h 24"/>
                <a:gd name="T38" fmla="*/ 4 w 27"/>
                <a:gd name="T39" fmla="*/ 20 h 24"/>
                <a:gd name="T40" fmla="*/ 4 w 27"/>
                <a:gd name="T41" fmla="*/ 20 h 24"/>
                <a:gd name="T42" fmla="*/ 6 w 27"/>
                <a:gd name="T43" fmla="*/ 21 h 24"/>
                <a:gd name="T44" fmla="*/ 6 w 27"/>
                <a:gd name="T45" fmla="*/ 21 h 24"/>
                <a:gd name="T46" fmla="*/ 7 w 27"/>
                <a:gd name="T47" fmla="*/ 23 h 24"/>
                <a:gd name="T48" fmla="*/ 10 w 27"/>
                <a:gd name="T49" fmla="*/ 24 h 24"/>
                <a:gd name="T50" fmla="*/ 11 w 27"/>
                <a:gd name="T51" fmla="*/ 24 h 24"/>
                <a:gd name="T52" fmla="*/ 12 w 27"/>
                <a:gd name="T53" fmla="*/ 23 h 24"/>
                <a:gd name="T54" fmla="*/ 12 w 27"/>
                <a:gd name="T55" fmla="*/ 21 h 24"/>
                <a:gd name="T56" fmla="*/ 15 w 27"/>
                <a:gd name="T57" fmla="*/ 19 h 24"/>
                <a:gd name="T58" fmla="*/ 16 w 27"/>
                <a:gd name="T59" fmla="*/ 19 h 24"/>
                <a:gd name="T60" fmla="*/ 18 w 27"/>
                <a:gd name="T61" fmla="*/ 19 h 24"/>
                <a:gd name="T62" fmla="*/ 19 w 27"/>
                <a:gd name="T63" fmla="*/ 17 h 24"/>
                <a:gd name="T64" fmla="*/ 22 w 27"/>
                <a:gd name="T65" fmla="*/ 16 h 24"/>
                <a:gd name="T66" fmla="*/ 23 w 27"/>
                <a:gd name="T67" fmla="*/ 16 h 24"/>
                <a:gd name="T68" fmla="*/ 25 w 27"/>
                <a:gd name="T69" fmla="*/ 13 h 24"/>
                <a:gd name="T70" fmla="*/ 25 w 27"/>
                <a:gd name="T71" fmla="*/ 12 h 24"/>
                <a:gd name="T72" fmla="*/ 26 w 27"/>
                <a:gd name="T73" fmla="*/ 9 h 24"/>
                <a:gd name="T74" fmla="*/ 27 w 27"/>
                <a:gd name="T75"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4">
                  <a:moveTo>
                    <a:pt x="26" y="6"/>
                  </a:moveTo>
                  <a:lnTo>
                    <a:pt x="26" y="6"/>
                  </a:lnTo>
                  <a:lnTo>
                    <a:pt x="26" y="5"/>
                  </a:lnTo>
                  <a:lnTo>
                    <a:pt x="26" y="5"/>
                  </a:lnTo>
                  <a:lnTo>
                    <a:pt x="25" y="5"/>
                  </a:lnTo>
                  <a:lnTo>
                    <a:pt x="23" y="4"/>
                  </a:lnTo>
                  <a:lnTo>
                    <a:pt x="22" y="2"/>
                  </a:lnTo>
                  <a:lnTo>
                    <a:pt x="20" y="1"/>
                  </a:lnTo>
                  <a:lnTo>
                    <a:pt x="20" y="1"/>
                  </a:lnTo>
                  <a:lnTo>
                    <a:pt x="19" y="1"/>
                  </a:lnTo>
                  <a:lnTo>
                    <a:pt x="19" y="0"/>
                  </a:lnTo>
                  <a:lnTo>
                    <a:pt x="18" y="0"/>
                  </a:lnTo>
                  <a:lnTo>
                    <a:pt x="18" y="0"/>
                  </a:lnTo>
                  <a:lnTo>
                    <a:pt x="18" y="0"/>
                  </a:lnTo>
                  <a:lnTo>
                    <a:pt x="16" y="0"/>
                  </a:lnTo>
                  <a:lnTo>
                    <a:pt x="14" y="1"/>
                  </a:lnTo>
                  <a:lnTo>
                    <a:pt x="12" y="1"/>
                  </a:lnTo>
                  <a:lnTo>
                    <a:pt x="11" y="2"/>
                  </a:lnTo>
                  <a:lnTo>
                    <a:pt x="10" y="4"/>
                  </a:lnTo>
                  <a:lnTo>
                    <a:pt x="8" y="4"/>
                  </a:lnTo>
                  <a:lnTo>
                    <a:pt x="7" y="5"/>
                  </a:lnTo>
                  <a:lnTo>
                    <a:pt x="7" y="6"/>
                  </a:lnTo>
                  <a:lnTo>
                    <a:pt x="6" y="8"/>
                  </a:lnTo>
                  <a:lnTo>
                    <a:pt x="6" y="8"/>
                  </a:lnTo>
                  <a:lnTo>
                    <a:pt x="6" y="8"/>
                  </a:lnTo>
                  <a:lnTo>
                    <a:pt x="4" y="9"/>
                  </a:lnTo>
                  <a:lnTo>
                    <a:pt x="4" y="10"/>
                  </a:lnTo>
                  <a:lnTo>
                    <a:pt x="3" y="10"/>
                  </a:lnTo>
                  <a:lnTo>
                    <a:pt x="1" y="10"/>
                  </a:lnTo>
                  <a:lnTo>
                    <a:pt x="0" y="12"/>
                  </a:lnTo>
                  <a:lnTo>
                    <a:pt x="0" y="12"/>
                  </a:lnTo>
                  <a:lnTo>
                    <a:pt x="0" y="12"/>
                  </a:lnTo>
                  <a:lnTo>
                    <a:pt x="0" y="13"/>
                  </a:lnTo>
                  <a:lnTo>
                    <a:pt x="1" y="15"/>
                  </a:lnTo>
                  <a:lnTo>
                    <a:pt x="1" y="16"/>
                  </a:lnTo>
                  <a:lnTo>
                    <a:pt x="3" y="17"/>
                  </a:lnTo>
                  <a:lnTo>
                    <a:pt x="3" y="17"/>
                  </a:lnTo>
                  <a:lnTo>
                    <a:pt x="4" y="19"/>
                  </a:lnTo>
                  <a:lnTo>
                    <a:pt x="4" y="20"/>
                  </a:lnTo>
                  <a:lnTo>
                    <a:pt x="4" y="20"/>
                  </a:lnTo>
                  <a:lnTo>
                    <a:pt x="4" y="20"/>
                  </a:lnTo>
                  <a:lnTo>
                    <a:pt x="4" y="20"/>
                  </a:lnTo>
                  <a:lnTo>
                    <a:pt x="4" y="21"/>
                  </a:lnTo>
                  <a:lnTo>
                    <a:pt x="6" y="21"/>
                  </a:lnTo>
                  <a:lnTo>
                    <a:pt x="6" y="21"/>
                  </a:lnTo>
                  <a:lnTo>
                    <a:pt x="6" y="21"/>
                  </a:lnTo>
                  <a:lnTo>
                    <a:pt x="7" y="23"/>
                  </a:lnTo>
                  <a:lnTo>
                    <a:pt x="7" y="23"/>
                  </a:lnTo>
                  <a:lnTo>
                    <a:pt x="8" y="24"/>
                  </a:lnTo>
                  <a:lnTo>
                    <a:pt x="10" y="24"/>
                  </a:lnTo>
                  <a:lnTo>
                    <a:pt x="11" y="24"/>
                  </a:lnTo>
                  <a:lnTo>
                    <a:pt x="11" y="24"/>
                  </a:lnTo>
                  <a:lnTo>
                    <a:pt x="12" y="24"/>
                  </a:lnTo>
                  <a:lnTo>
                    <a:pt x="12" y="23"/>
                  </a:lnTo>
                  <a:lnTo>
                    <a:pt x="12" y="23"/>
                  </a:lnTo>
                  <a:lnTo>
                    <a:pt x="12" y="21"/>
                  </a:lnTo>
                  <a:lnTo>
                    <a:pt x="15" y="19"/>
                  </a:lnTo>
                  <a:lnTo>
                    <a:pt x="15" y="19"/>
                  </a:lnTo>
                  <a:lnTo>
                    <a:pt x="16" y="19"/>
                  </a:lnTo>
                  <a:lnTo>
                    <a:pt x="16" y="19"/>
                  </a:lnTo>
                  <a:lnTo>
                    <a:pt x="18" y="19"/>
                  </a:lnTo>
                  <a:lnTo>
                    <a:pt x="18" y="19"/>
                  </a:lnTo>
                  <a:lnTo>
                    <a:pt x="18" y="19"/>
                  </a:lnTo>
                  <a:lnTo>
                    <a:pt x="19" y="17"/>
                  </a:lnTo>
                  <a:lnTo>
                    <a:pt x="22" y="17"/>
                  </a:lnTo>
                  <a:lnTo>
                    <a:pt x="22" y="16"/>
                  </a:lnTo>
                  <a:lnTo>
                    <a:pt x="23" y="16"/>
                  </a:lnTo>
                  <a:lnTo>
                    <a:pt x="23" y="16"/>
                  </a:lnTo>
                  <a:lnTo>
                    <a:pt x="23" y="15"/>
                  </a:lnTo>
                  <a:lnTo>
                    <a:pt x="25" y="13"/>
                  </a:lnTo>
                  <a:lnTo>
                    <a:pt x="25" y="12"/>
                  </a:lnTo>
                  <a:lnTo>
                    <a:pt x="25" y="12"/>
                  </a:lnTo>
                  <a:lnTo>
                    <a:pt x="26" y="12"/>
                  </a:lnTo>
                  <a:lnTo>
                    <a:pt x="26" y="9"/>
                  </a:lnTo>
                  <a:lnTo>
                    <a:pt x="27" y="8"/>
                  </a:lnTo>
                  <a:lnTo>
                    <a:pt x="27" y="8"/>
                  </a:lnTo>
                  <a:lnTo>
                    <a:pt x="26" y="6"/>
                  </a:lnTo>
                  <a:close/>
                </a:path>
              </a:pathLst>
            </a:custGeom>
            <a:solidFill>
              <a:schemeClr val="tx1"/>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29" name="Lebanon">
              <a:extLst>
                <a:ext uri="{FF2B5EF4-FFF2-40B4-BE49-F238E27FC236}">
                  <a16:creationId xmlns:a16="http://schemas.microsoft.com/office/drawing/2014/main" id="{DDA3D3CC-225B-4E71-A8B1-87C57E1ECD31}"/>
                </a:ext>
              </a:extLst>
            </p:cNvPr>
            <p:cNvSpPr>
              <a:spLocks/>
            </p:cNvSpPr>
            <p:nvPr/>
          </p:nvSpPr>
          <p:spPr bwMode="auto">
            <a:xfrm>
              <a:off x="5855465" y="3206602"/>
              <a:ext cx="34623" cy="38470"/>
            </a:xfrm>
            <a:custGeom>
              <a:avLst/>
              <a:gdLst>
                <a:gd name="T0" fmla="*/ 16 w 18"/>
                <a:gd name="T1" fmla="*/ 2 h 20"/>
                <a:gd name="T2" fmla="*/ 15 w 18"/>
                <a:gd name="T3" fmla="*/ 2 h 20"/>
                <a:gd name="T4" fmla="*/ 15 w 18"/>
                <a:gd name="T5" fmla="*/ 2 h 20"/>
                <a:gd name="T6" fmla="*/ 14 w 18"/>
                <a:gd name="T7" fmla="*/ 2 h 20"/>
                <a:gd name="T8" fmla="*/ 14 w 18"/>
                <a:gd name="T9" fmla="*/ 2 h 20"/>
                <a:gd name="T10" fmla="*/ 15 w 18"/>
                <a:gd name="T11" fmla="*/ 1 h 20"/>
                <a:gd name="T12" fmla="*/ 15 w 18"/>
                <a:gd name="T13" fmla="*/ 1 h 20"/>
                <a:gd name="T14" fmla="*/ 15 w 18"/>
                <a:gd name="T15" fmla="*/ 0 h 20"/>
                <a:gd name="T16" fmla="*/ 14 w 18"/>
                <a:gd name="T17" fmla="*/ 0 h 20"/>
                <a:gd name="T18" fmla="*/ 14 w 18"/>
                <a:gd name="T19" fmla="*/ 0 h 20"/>
                <a:gd name="T20" fmla="*/ 12 w 18"/>
                <a:gd name="T21" fmla="*/ 1 h 20"/>
                <a:gd name="T22" fmla="*/ 10 w 18"/>
                <a:gd name="T23" fmla="*/ 1 h 20"/>
                <a:gd name="T24" fmla="*/ 11 w 18"/>
                <a:gd name="T25" fmla="*/ 1 h 20"/>
                <a:gd name="T26" fmla="*/ 10 w 18"/>
                <a:gd name="T27" fmla="*/ 2 h 20"/>
                <a:gd name="T28" fmla="*/ 8 w 18"/>
                <a:gd name="T29" fmla="*/ 2 h 20"/>
                <a:gd name="T30" fmla="*/ 7 w 18"/>
                <a:gd name="T31" fmla="*/ 5 h 20"/>
                <a:gd name="T32" fmla="*/ 6 w 18"/>
                <a:gd name="T33" fmla="*/ 8 h 20"/>
                <a:gd name="T34" fmla="*/ 6 w 18"/>
                <a:gd name="T35" fmla="*/ 11 h 20"/>
                <a:gd name="T36" fmla="*/ 3 w 18"/>
                <a:gd name="T37" fmla="*/ 15 h 20"/>
                <a:gd name="T38" fmla="*/ 1 w 18"/>
                <a:gd name="T39" fmla="*/ 16 h 20"/>
                <a:gd name="T40" fmla="*/ 1 w 18"/>
                <a:gd name="T41" fmla="*/ 17 h 20"/>
                <a:gd name="T42" fmla="*/ 1 w 18"/>
                <a:gd name="T43" fmla="*/ 19 h 20"/>
                <a:gd name="T44" fmla="*/ 0 w 18"/>
                <a:gd name="T45" fmla="*/ 20 h 20"/>
                <a:gd name="T46" fmla="*/ 1 w 18"/>
                <a:gd name="T47" fmla="*/ 20 h 20"/>
                <a:gd name="T48" fmla="*/ 3 w 18"/>
                <a:gd name="T49" fmla="*/ 20 h 20"/>
                <a:gd name="T50" fmla="*/ 4 w 18"/>
                <a:gd name="T51" fmla="*/ 20 h 20"/>
                <a:gd name="T52" fmla="*/ 4 w 18"/>
                <a:gd name="T53" fmla="*/ 20 h 20"/>
                <a:gd name="T54" fmla="*/ 6 w 18"/>
                <a:gd name="T55" fmla="*/ 17 h 20"/>
                <a:gd name="T56" fmla="*/ 6 w 18"/>
                <a:gd name="T57" fmla="*/ 17 h 20"/>
                <a:gd name="T58" fmla="*/ 6 w 18"/>
                <a:gd name="T59" fmla="*/ 17 h 20"/>
                <a:gd name="T60" fmla="*/ 7 w 18"/>
                <a:gd name="T61" fmla="*/ 17 h 20"/>
                <a:gd name="T62" fmla="*/ 7 w 18"/>
                <a:gd name="T63" fmla="*/ 17 h 20"/>
                <a:gd name="T64" fmla="*/ 8 w 18"/>
                <a:gd name="T65" fmla="*/ 16 h 20"/>
                <a:gd name="T66" fmla="*/ 8 w 18"/>
                <a:gd name="T67" fmla="*/ 16 h 20"/>
                <a:gd name="T68" fmla="*/ 10 w 18"/>
                <a:gd name="T69" fmla="*/ 16 h 20"/>
                <a:gd name="T70" fmla="*/ 10 w 18"/>
                <a:gd name="T71" fmla="*/ 15 h 20"/>
                <a:gd name="T72" fmla="*/ 10 w 18"/>
                <a:gd name="T73" fmla="*/ 15 h 20"/>
                <a:gd name="T74" fmla="*/ 10 w 18"/>
                <a:gd name="T75" fmla="*/ 15 h 20"/>
                <a:gd name="T76" fmla="*/ 11 w 18"/>
                <a:gd name="T77" fmla="*/ 13 h 20"/>
                <a:gd name="T78" fmla="*/ 11 w 18"/>
                <a:gd name="T79" fmla="*/ 13 h 20"/>
                <a:gd name="T80" fmla="*/ 11 w 18"/>
                <a:gd name="T81" fmla="*/ 13 h 20"/>
                <a:gd name="T82" fmla="*/ 10 w 18"/>
                <a:gd name="T83" fmla="*/ 13 h 20"/>
                <a:gd name="T84" fmla="*/ 10 w 18"/>
                <a:gd name="T85" fmla="*/ 12 h 20"/>
                <a:gd name="T86" fmla="*/ 10 w 18"/>
                <a:gd name="T87" fmla="*/ 12 h 20"/>
                <a:gd name="T88" fmla="*/ 11 w 18"/>
                <a:gd name="T89" fmla="*/ 12 h 20"/>
                <a:gd name="T90" fmla="*/ 11 w 18"/>
                <a:gd name="T91" fmla="*/ 11 h 20"/>
                <a:gd name="T92" fmla="*/ 11 w 18"/>
                <a:gd name="T93" fmla="*/ 11 h 20"/>
                <a:gd name="T94" fmla="*/ 12 w 18"/>
                <a:gd name="T95" fmla="*/ 11 h 20"/>
                <a:gd name="T96" fmla="*/ 12 w 18"/>
                <a:gd name="T97" fmla="*/ 11 h 20"/>
                <a:gd name="T98" fmla="*/ 14 w 18"/>
                <a:gd name="T99" fmla="*/ 11 h 20"/>
                <a:gd name="T100" fmla="*/ 15 w 18"/>
                <a:gd name="T101" fmla="*/ 11 h 20"/>
                <a:gd name="T102" fmla="*/ 15 w 18"/>
                <a:gd name="T103" fmla="*/ 11 h 20"/>
                <a:gd name="T104" fmla="*/ 15 w 18"/>
                <a:gd name="T105" fmla="*/ 11 h 20"/>
                <a:gd name="T106" fmla="*/ 14 w 18"/>
                <a:gd name="T107" fmla="*/ 9 h 20"/>
                <a:gd name="T108" fmla="*/ 14 w 18"/>
                <a:gd name="T109" fmla="*/ 9 h 20"/>
                <a:gd name="T110" fmla="*/ 14 w 18"/>
                <a:gd name="T111" fmla="*/ 9 h 20"/>
                <a:gd name="T112" fmla="*/ 15 w 18"/>
                <a:gd name="T113" fmla="*/ 8 h 20"/>
                <a:gd name="T114" fmla="*/ 15 w 18"/>
                <a:gd name="T115" fmla="*/ 8 h 20"/>
                <a:gd name="T116" fmla="*/ 15 w 18"/>
                <a:gd name="T117" fmla="*/ 8 h 20"/>
                <a:gd name="T118" fmla="*/ 16 w 18"/>
                <a:gd name="T119" fmla="*/ 7 h 20"/>
                <a:gd name="T120" fmla="*/ 18 w 18"/>
                <a:gd name="T121" fmla="*/ 5 h 20"/>
                <a:gd name="T122" fmla="*/ 16 w 18"/>
                <a:gd name="T12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 h="20">
                  <a:moveTo>
                    <a:pt x="16" y="2"/>
                  </a:moveTo>
                  <a:lnTo>
                    <a:pt x="15" y="2"/>
                  </a:lnTo>
                  <a:lnTo>
                    <a:pt x="15" y="2"/>
                  </a:lnTo>
                  <a:lnTo>
                    <a:pt x="14" y="2"/>
                  </a:lnTo>
                  <a:lnTo>
                    <a:pt x="14" y="2"/>
                  </a:lnTo>
                  <a:lnTo>
                    <a:pt x="15" y="1"/>
                  </a:lnTo>
                  <a:lnTo>
                    <a:pt x="15" y="1"/>
                  </a:lnTo>
                  <a:lnTo>
                    <a:pt x="15" y="0"/>
                  </a:lnTo>
                  <a:lnTo>
                    <a:pt x="14" y="0"/>
                  </a:lnTo>
                  <a:lnTo>
                    <a:pt x="14" y="0"/>
                  </a:lnTo>
                  <a:lnTo>
                    <a:pt x="12" y="1"/>
                  </a:lnTo>
                  <a:lnTo>
                    <a:pt x="10" y="1"/>
                  </a:lnTo>
                  <a:lnTo>
                    <a:pt x="11" y="1"/>
                  </a:lnTo>
                  <a:lnTo>
                    <a:pt x="10" y="2"/>
                  </a:lnTo>
                  <a:lnTo>
                    <a:pt x="8" y="2"/>
                  </a:lnTo>
                  <a:lnTo>
                    <a:pt x="7" y="5"/>
                  </a:lnTo>
                  <a:lnTo>
                    <a:pt x="6" y="8"/>
                  </a:lnTo>
                  <a:lnTo>
                    <a:pt x="6" y="11"/>
                  </a:lnTo>
                  <a:lnTo>
                    <a:pt x="3" y="15"/>
                  </a:lnTo>
                  <a:lnTo>
                    <a:pt x="1" y="16"/>
                  </a:lnTo>
                  <a:lnTo>
                    <a:pt x="1" y="17"/>
                  </a:lnTo>
                  <a:lnTo>
                    <a:pt x="1" y="19"/>
                  </a:lnTo>
                  <a:lnTo>
                    <a:pt x="0" y="20"/>
                  </a:lnTo>
                  <a:lnTo>
                    <a:pt x="1" y="20"/>
                  </a:lnTo>
                  <a:lnTo>
                    <a:pt x="3" y="20"/>
                  </a:lnTo>
                  <a:lnTo>
                    <a:pt x="4" y="20"/>
                  </a:lnTo>
                  <a:lnTo>
                    <a:pt x="4" y="20"/>
                  </a:lnTo>
                  <a:lnTo>
                    <a:pt x="6" y="17"/>
                  </a:lnTo>
                  <a:lnTo>
                    <a:pt x="6" y="17"/>
                  </a:lnTo>
                  <a:lnTo>
                    <a:pt x="6" y="17"/>
                  </a:lnTo>
                  <a:lnTo>
                    <a:pt x="7" y="17"/>
                  </a:lnTo>
                  <a:lnTo>
                    <a:pt x="7" y="17"/>
                  </a:lnTo>
                  <a:lnTo>
                    <a:pt x="8" y="16"/>
                  </a:lnTo>
                  <a:lnTo>
                    <a:pt x="8" y="16"/>
                  </a:lnTo>
                  <a:lnTo>
                    <a:pt x="10" y="16"/>
                  </a:lnTo>
                  <a:lnTo>
                    <a:pt x="10" y="15"/>
                  </a:lnTo>
                  <a:lnTo>
                    <a:pt x="10" y="15"/>
                  </a:lnTo>
                  <a:lnTo>
                    <a:pt x="10" y="15"/>
                  </a:lnTo>
                  <a:lnTo>
                    <a:pt x="11" y="13"/>
                  </a:lnTo>
                  <a:lnTo>
                    <a:pt x="11" y="13"/>
                  </a:lnTo>
                  <a:lnTo>
                    <a:pt x="11" y="13"/>
                  </a:lnTo>
                  <a:lnTo>
                    <a:pt x="10" y="13"/>
                  </a:lnTo>
                  <a:lnTo>
                    <a:pt x="10" y="12"/>
                  </a:lnTo>
                  <a:lnTo>
                    <a:pt x="10" y="12"/>
                  </a:lnTo>
                  <a:lnTo>
                    <a:pt x="11" y="12"/>
                  </a:lnTo>
                  <a:lnTo>
                    <a:pt x="11" y="11"/>
                  </a:lnTo>
                  <a:lnTo>
                    <a:pt x="11" y="11"/>
                  </a:lnTo>
                  <a:lnTo>
                    <a:pt x="12" y="11"/>
                  </a:lnTo>
                  <a:lnTo>
                    <a:pt x="12" y="11"/>
                  </a:lnTo>
                  <a:lnTo>
                    <a:pt x="14" y="11"/>
                  </a:lnTo>
                  <a:lnTo>
                    <a:pt x="15" y="11"/>
                  </a:lnTo>
                  <a:lnTo>
                    <a:pt x="15" y="11"/>
                  </a:lnTo>
                  <a:lnTo>
                    <a:pt x="15" y="11"/>
                  </a:lnTo>
                  <a:lnTo>
                    <a:pt x="14" y="9"/>
                  </a:lnTo>
                  <a:lnTo>
                    <a:pt x="14" y="9"/>
                  </a:lnTo>
                  <a:lnTo>
                    <a:pt x="14" y="9"/>
                  </a:lnTo>
                  <a:lnTo>
                    <a:pt x="15" y="8"/>
                  </a:lnTo>
                  <a:lnTo>
                    <a:pt x="15" y="8"/>
                  </a:lnTo>
                  <a:lnTo>
                    <a:pt x="15" y="8"/>
                  </a:lnTo>
                  <a:lnTo>
                    <a:pt x="16" y="7"/>
                  </a:lnTo>
                  <a:lnTo>
                    <a:pt x="18" y="5"/>
                  </a:lnTo>
                  <a:lnTo>
                    <a:pt x="16" y="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30" name="Latvia">
              <a:extLst>
                <a:ext uri="{FF2B5EF4-FFF2-40B4-BE49-F238E27FC236}">
                  <a16:creationId xmlns:a16="http://schemas.microsoft.com/office/drawing/2014/main" id="{5D3C40FF-5EA2-4911-8AAA-7B72376BB59F}"/>
                </a:ext>
              </a:extLst>
            </p:cNvPr>
            <p:cNvSpPr>
              <a:spLocks/>
            </p:cNvSpPr>
            <p:nvPr/>
          </p:nvSpPr>
          <p:spPr bwMode="auto">
            <a:xfrm>
              <a:off x="5549628" y="2562230"/>
              <a:ext cx="157727" cy="73093"/>
            </a:xfrm>
            <a:custGeom>
              <a:avLst/>
              <a:gdLst>
                <a:gd name="T0" fmla="*/ 80 w 82"/>
                <a:gd name="T1" fmla="*/ 24 h 38"/>
                <a:gd name="T2" fmla="*/ 79 w 82"/>
                <a:gd name="T3" fmla="*/ 23 h 38"/>
                <a:gd name="T4" fmla="*/ 78 w 82"/>
                <a:gd name="T5" fmla="*/ 20 h 38"/>
                <a:gd name="T6" fmla="*/ 75 w 82"/>
                <a:gd name="T7" fmla="*/ 19 h 38"/>
                <a:gd name="T8" fmla="*/ 76 w 82"/>
                <a:gd name="T9" fmla="*/ 16 h 38"/>
                <a:gd name="T10" fmla="*/ 78 w 82"/>
                <a:gd name="T11" fmla="*/ 14 h 38"/>
                <a:gd name="T12" fmla="*/ 76 w 82"/>
                <a:gd name="T13" fmla="*/ 12 h 38"/>
                <a:gd name="T14" fmla="*/ 74 w 82"/>
                <a:gd name="T15" fmla="*/ 8 h 38"/>
                <a:gd name="T16" fmla="*/ 71 w 82"/>
                <a:gd name="T17" fmla="*/ 8 h 38"/>
                <a:gd name="T18" fmla="*/ 67 w 82"/>
                <a:gd name="T19" fmla="*/ 7 h 38"/>
                <a:gd name="T20" fmla="*/ 63 w 82"/>
                <a:gd name="T21" fmla="*/ 8 h 38"/>
                <a:gd name="T22" fmla="*/ 59 w 82"/>
                <a:gd name="T23" fmla="*/ 7 h 38"/>
                <a:gd name="T24" fmla="*/ 56 w 82"/>
                <a:gd name="T25" fmla="*/ 3 h 38"/>
                <a:gd name="T26" fmla="*/ 53 w 82"/>
                <a:gd name="T27" fmla="*/ 1 h 38"/>
                <a:gd name="T28" fmla="*/ 48 w 82"/>
                <a:gd name="T29" fmla="*/ 0 h 38"/>
                <a:gd name="T30" fmla="*/ 48 w 82"/>
                <a:gd name="T31" fmla="*/ 1 h 38"/>
                <a:gd name="T32" fmla="*/ 46 w 82"/>
                <a:gd name="T33" fmla="*/ 0 h 38"/>
                <a:gd name="T34" fmla="*/ 42 w 82"/>
                <a:gd name="T35" fmla="*/ 1 h 38"/>
                <a:gd name="T36" fmla="*/ 37 w 82"/>
                <a:gd name="T37" fmla="*/ 3 h 38"/>
                <a:gd name="T38" fmla="*/ 38 w 82"/>
                <a:gd name="T39" fmla="*/ 12 h 38"/>
                <a:gd name="T40" fmla="*/ 34 w 82"/>
                <a:gd name="T41" fmla="*/ 16 h 38"/>
                <a:gd name="T42" fmla="*/ 26 w 82"/>
                <a:gd name="T43" fmla="*/ 15 h 38"/>
                <a:gd name="T44" fmla="*/ 18 w 82"/>
                <a:gd name="T45" fmla="*/ 7 h 38"/>
                <a:gd name="T46" fmla="*/ 14 w 82"/>
                <a:gd name="T47" fmla="*/ 7 h 38"/>
                <a:gd name="T48" fmla="*/ 6 w 82"/>
                <a:gd name="T49" fmla="*/ 12 h 38"/>
                <a:gd name="T50" fmla="*/ 4 w 82"/>
                <a:gd name="T51" fmla="*/ 16 h 38"/>
                <a:gd name="T52" fmla="*/ 0 w 82"/>
                <a:gd name="T53" fmla="*/ 23 h 38"/>
                <a:gd name="T54" fmla="*/ 3 w 82"/>
                <a:gd name="T55" fmla="*/ 30 h 38"/>
                <a:gd name="T56" fmla="*/ 11 w 82"/>
                <a:gd name="T57" fmla="*/ 27 h 38"/>
                <a:gd name="T58" fmla="*/ 18 w 82"/>
                <a:gd name="T59" fmla="*/ 27 h 38"/>
                <a:gd name="T60" fmla="*/ 22 w 82"/>
                <a:gd name="T61" fmla="*/ 27 h 38"/>
                <a:gd name="T62" fmla="*/ 25 w 82"/>
                <a:gd name="T63" fmla="*/ 27 h 38"/>
                <a:gd name="T64" fmla="*/ 31 w 82"/>
                <a:gd name="T65" fmla="*/ 27 h 38"/>
                <a:gd name="T66" fmla="*/ 38 w 82"/>
                <a:gd name="T67" fmla="*/ 29 h 38"/>
                <a:gd name="T68" fmla="*/ 42 w 82"/>
                <a:gd name="T69" fmla="*/ 27 h 38"/>
                <a:gd name="T70" fmla="*/ 44 w 82"/>
                <a:gd name="T71" fmla="*/ 27 h 38"/>
                <a:gd name="T72" fmla="*/ 48 w 82"/>
                <a:gd name="T73" fmla="*/ 30 h 38"/>
                <a:gd name="T74" fmla="*/ 54 w 82"/>
                <a:gd name="T75" fmla="*/ 33 h 38"/>
                <a:gd name="T76" fmla="*/ 59 w 82"/>
                <a:gd name="T77" fmla="*/ 37 h 38"/>
                <a:gd name="T78" fmla="*/ 63 w 82"/>
                <a:gd name="T79" fmla="*/ 38 h 38"/>
                <a:gd name="T80" fmla="*/ 65 w 82"/>
                <a:gd name="T81" fmla="*/ 38 h 38"/>
                <a:gd name="T82" fmla="*/ 68 w 82"/>
                <a:gd name="T83" fmla="*/ 35 h 38"/>
                <a:gd name="T84" fmla="*/ 74 w 82"/>
                <a:gd name="T85" fmla="*/ 37 h 38"/>
                <a:gd name="T86" fmla="*/ 75 w 82"/>
                <a:gd name="T87" fmla="*/ 34 h 38"/>
                <a:gd name="T88" fmla="*/ 79 w 82"/>
                <a:gd name="T89" fmla="*/ 31 h 38"/>
                <a:gd name="T90" fmla="*/ 80 w 82"/>
                <a:gd name="T91"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38">
                  <a:moveTo>
                    <a:pt x="82" y="29"/>
                  </a:moveTo>
                  <a:lnTo>
                    <a:pt x="80" y="27"/>
                  </a:lnTo>
                  <a:lnTo>
                    <a:pt x="80" y="24"/>
                  </a:lnTo>
                  <a:lnTo>
                    <a:pt x="80" y="24"/>
                  </a:lnTo>
                  <a:lnTo>
                    <a:pt x="79" y="23"/>
                  </a:lnTo>
                  <a:lnTo>
                    <a:pt x="79" y="23"/>
                  </a:lnTo>
                  <a:lnTo>
                    <a:pt x="79" y="22"/>
                  </a:lnTo>
                  <a:lnTo>
                    <a:pt x="78" y="22"/>
                  </a:lnTo>
                  <a:lnTo>
                    <a:pt x="78" y="20"/>
                  </a:lnTo>
                  <a:lnTo>
                    <a:pt x="78" y="19"/>
                  </a:lnTo>
                  <a:lnTo>
                    <a:pt x="76" y="19"/>
                  </a:lnTo>
                  <a:lnTo>
                    <a:pt x="75" y="19"/>
                  </a:lnTo>
                  <a:lnTo>
                    <a:pt x="75" y="19"/>
                  </a:lnTo>
                  <a:lnTo>
                    <a:pt x="76" y="18"/>
                  </a:lnTo>
                  <a:lnTo>
                    <a:pt x="76" y="16"/>
                  </a:lnTo>
                  <a:lnTo>
                    <a:pt x="76" y="15"/>
                  </a:lnTo>
                  <a:lnTo>
                    <a:pt x="76" y="15"/>
                  </a:lnTo>
                  <a:lnTo>
                    <a:pt x="78" y="14"/>
                  </a:lnTo>
                  <a:lnTo>
                    <a:pt x="78" y="14"/>
                  </a:lnTo>
                  <a:lnTo>
                    <a:pt x="78" y="12"/>
                  </a:lnTo>
                  <a:lnTo>
                    <a:pt x="76" y="12"/>
                  </a:lnTo>
                  <a:lnTo>
                    <a:pt x="75" y="11"/>
                  </a:lnTo>
                  <a:lnTo>
                    <a:pt x="74" y="10"/>
                  </a:lnTo>
                  <a:lnTo>
                    <a:pt x="74" y="8"/>
                  </a:lnTo>
                  <a:lnTo>
                    <a:pt x="74" y="8"/>
                  </a:lnTo>
                  <a:lnTo>
                    <a:pt x="72" y="8"/>
                  </a:lnTo>
                  <a:lnTo>
                    <a:pt x="71" y="8"/>
                  </a:lnTo>
                  <a:lnTo>
                    <a:pt x="69" y="8"/>
                  </a:lnTo>
                  <a:lnTo>
                    <a:pt x="68" y="8"/>
                  </a:lnTo>
                  <a:lnTo>
                    <a:pt x="67" y="7"/>
                  </a:lnTo>
                  <a:lnTo>
                    <a:pt x="67" y="7"/>
                  </a:lnTo>
                  <a:lnTo>
                    <a:pt x="65" y="7"/>
                  </a:lnTo>
                  <a:lnTo>
                    <a:pt x="63" y="8"/>
                  </a:lnTo>
                  <a:lnTo>
                    <a:pt x="61" y="8"/>
                  </a:lnTo>
                  <a:lnTo>
                    <a:pt x="60" y="7"/>
                  </a:lnTo>
                  <a:lnTo>
                    <a:pt x="59" y="7"/>
                  </a:lnTo>
                  <a:lnTo>
                    <a:pt x="57" y="4"/>
                  </a:lnTo>
                  <a:lnTo>
                    <a:pt x="56" y="4"/>
                  </a:lnTo>
                  <a:lnTo>
                    <a:pt x="56" y="3"/>
                  </a:lnTo>
                  <a:lnTo>
                    <a:pt x="54" y="3"/>
                  </a:lnTo>
                  <a:lnTo>
                    <a:pt x="53" y="3"/>
                  </a:lnTo>
                  <a:lnTo>
                    <a:pt x="53" y="1"/>
                  </a:lnTo>
                  <a:lnTo>
                    <a:pt x="52" y="1"/>
                  </a:lnTo>
                  <a:lnTo>
                    <a:pt x="49" y="0"/>
                  </a:lnTo>
                  <a:lnTo>
                    <a:pt x="48" y="0"/>
                  </a:lnTo>
                  <a:lnTo>
                    <a:pt x="48" y="0"/>
                  </a:lnTo>
                  <a:lnTo>
                    <a:pt x="48" y="0"/>
                  </a:lnTo>
                  <a:lnTo>
                    <a:pt x="48" y="1"/>
                  </a:lnTo>
                  <a:lnTo>
                    <a:pt x="48" y="1"/>
                  </a:lnTo>
                  <a:lnTo>
                    <a:pt x="46" y="0"/>
                  </a:lnTo>
                  <a:lnTo>
                    <a:pt x="46" y="0"/>
                  </a:lnTo>
                  <a:lnTo>
                    <a:pt x="44" y="0"/>
                  </a:lnTo>
                  <a:lnTo>
                    <a:pt x="44" y="1"/>
                  </a:lnTo>
                  <a:lnTo>
                    <a:pt x="42" y="1"/>
                  </a:lnTo>
                  <a:lnTo>
                    <a:pt x="40" y="3"/>
                  </a:lnTo>
                  <a:lnTo>
                    <a:pt x="38" y="3"/>
                  </a:lnTo>
                  <a:lnTo>
                    <a:pt x="37" y="3"/>
                  </a:lnTo>
                  <a:lnTo>
                    <a:pt x="37" y="4"/>
                  </a:lnTo>
                  <a:lnTo>
                    <a:pt x="38" y="7"/>
                  </a:lnTo>
                  <a:lnTo>
                    <a:pt x="38" y="12"/>
                  </a:lnTo>
                  <a:lnTo>
                    <a:pt x="38" y="14"/>
                  </a:lnTo>
                  <a:lnTo>
                    <a:pt x="37" y="14"/>
                  </a:lnTo>
                  <a:lnTo>
                    <a:pt x="34" y="16"/>
                  </a:lnTo>
                  <a:lnTo>
                    <a:pt x="33" y="16"/>
                  </a:lnTo>
                  <a:lnTo>
                    <a:pt x="30" y="18"/>
                  </a:lnTo>
                  <a:lnTo>
                    <a:pt x="26" y="15"/>
                  </a:lnTo>
                  <a:lnTo>
                    <a:pt x="23" y="12"/>
                  </a:lnTo>
                  <a:lnTo>
                    <a:pt x="23" y="11"/>
                  </a:lnTo>
                  <a:lnTo>
                    <a:pt x="18" y="7"/>
                  </a:lnTo>
                  <a:lnTo>
                    <a:pt x="18" y="7"/>
                  </a:lnTo>
                  <a:lnTo>
                    <a:pt x="18" y="5"/>
                  </a:lnTo>
                  <a:lnTo>
                    <a:pt x="14" y="7"/>
                  </a:lnTo>
                  <a:lnTo>
                    <a:pt x="11" y="7"/>
                  </a:lnTo>
                  <a:lnTo>
                    <a:pt x="8" y="8"/>
                  </a:lnTo>
                  <a:lnTo>
                    <a:pt x="6" y="12"/>
                  </a:lnTo>
                  <a:lnTo>
                    <a:pt x="4" y="14"/>
                  </a:lnTo>
                  <a:lnTo>
                    <a:pt x="4" y="15"/>
                  </a:lnTo>
                  <a:lnTo>
                    <a:pt x="4" y="16"/>
                  </a:lnTo>
                  <a:lnTo>
                    <a:pt x="3" y="18"/>
                  </a:lnTo>
                  <a:lnTo>
                    <a:pt x="0" y="20"/>
                  </a:lnTo>
                  <a:lnTo>
                    <a:pt x="0" y="23"/>
                  </a:lnTo>
                  <a:lnTo>
                    <a:pt x="0" y="29"/>
                  </a:lnTo>
                  <a:lnTo>
                    <a:pt x="0" y="33"/>
                  </a:lnTo>
                  <a:lnTo>
                    <a:pt x="3" y="30"/>
                  </a:lnTo>
                  <a:lnTo>
                    <a:pt x="7" y="29"/>
                  </a:lnTo>
                  <a:lnTo>
                    <a:pt x="8" y="29"/>
                  </a:lnTo>
                  <a:lnTo>
                    <a:pt x="11" y="27"/>
                  </a:lnTo>
                  <a:lnTo>
                    <a:pt x="12" y="27"/>
                  </a:lnTo>
                  <a:lnTo>
                    <a:pt x="15" y="27"/>
                  </a:lnTo>
                  <a:lnTo>
                    <a:pt x="18" y="27"/>
                  </a:lnTo>
                  <a:lnTo>
                    <a:pt x="19" y="27"/>
                  </a:lnTo>
                  <a:lnTo>
                    <a:pt x="21" y="27"/>
                  </a:lnTo>
                  <a:lnTo>
                    <a:pt x="22" y="27"/>
                  </a:lnTo>
                  <a:lnTo>
                    <a:pt x="23" y="29"/>
                  </a:lnTo>
                  <a:lnTo>
                    <a:pt x="23" y="27"/>
                  </a:lnTo>
                  <a:lnTo>
                    <a:pt x="25" y="27"/>
                  </a:lnTo>
                  <a:lnTo>
                    <a:pt x="29" y="27"/>
                  </a:lnTo>
                  <a:lnTo>
                    <a:pt x="30" y="27"/>
                  </a:lnTo>
                  <a:lnTo>
                    <a:pt x="31" y="27"/>
                  </a:lnTo>
                  <a:lnTo>
                    <a:pt x="34" y="29"/>
                  </a:lnTo>
                  <a:lnTo>
                    <a:pt x="35" y="29"/>
                  </a:lnTo>
                  <a:lnTo>
                    <a:pt x="38" y="29"/>
                  </a:lnTo>
                  <a:lnTo>
                    <a:pt x="40" y="29"/>
                  </a:lnTo>
                  <a:lnTo>
                    <a:pt x="40" y="29"/>
                  </a:lnTo>
                  <a:lnTo>
                    <a:pt x="42" y="27"/>
                  </a:lnTo>
                  <a:lnTo>
                    <a:pt x="42" y="27"/>
                  </a:lnTo>
                  <a:lnTo>
                    <a:pt x="44" y="27"/>
                  </a:lnTo>
                  <a:lnTo>
                    <a:pt x="44" y="27"/>
                  </a:lnTo>
                  <a:lnTo>
                    <a:pt x="45" y="29"/>
                  </a:lnTo>
                  <a:lnTo>
                    <a:pt x="46" y="30"/>
                  </a:lnTo>
                  <a:lnTo>
                    <a:pt x="48" y="30"/>
                  </a:lnTo>
                  <a:lnTo>
                    <a:pt x="52" y="31"/>
                  </a:lnTo>
                  <a:lnTo>
                    <a:pt x="53" y="31"/>
                  </a:lnTo>
                  <a:lnTo>
                    <a:pt x="54" y="33"/>
                  </a:lnTo>
                  <a:lnTo>
                    <a:pt x="56" y="34"/>
                  </a:lnTo>
                  <a:lnTo>
                    <a:pt x="57" y="35"/>
                  </a:lnTo>
                  <a:lnTo>
                    <a:pt x="59" y="37"/>
                  </a:lnTo>
                  <a:lnTo>
                    <a:pt x="60" y="37"/>
                  </a:lnTo>
                  <a:lnTo>
                    <a:pt x="61" y="38"/>
                  </a:lnTo>
                  <a:lnTo>
                    <a:pt x="63" y="38"/>
                  </a:lnTo>
                  <a:lnTo>
                    <a:pt x="63" y="38"/>
                  </a:lnTo>
                  <a:lnTo>
                    <a:pt x="64" y="38"/>
                  </a:lnTo>
                  <a:lnTo>
                    <a:pt x="65" y="38"/>
                  </a:lnTo>
                  <a:lnTo>
                    <a:pt x="65" y="38"/>
                  </a:lnTo>
                  <a:lnTo>
                    <a:pt x="67" y="37"/>
                  </a:lnTo>
                  <a:lnTo>
                    <a:pt x="68" y="35"/>
                  </a:lnTo>
                  <a:lnTo>
                    <a:pt x="71" y="37"/>
                  </a:lnTo>
                  <a:lnTo>
                    <a:pt x="72" y="37"/>
                  </a:lnTo>
                  <a:lnTo>
                    <a:pt x="74" y="37"/>
                  </a:lnTo>
                  <a:lnTo>
                    <a:pt x="74" y="37"/>
                  </a:lnTo>
                  <a:lnTo>
                    <a:pt x="75" y="37"/>
                  </a:lnTo>
                  <a:lnTo>
                    <a:pt x="75" y="34"/>
                  </a:lnTo>
                  <a:lnTo>
                    <a:pt x="75" y="34"/>
                  </a:lnTo>
                  <a:lnTo>
                    <a:pt x="78" y="31"/>
                  </a:lnTo>
                  <a:lnTo>
                    <a:pt x="79" y="31"/>
                  </a:lnTo>
                  <a:lnTo>
                    <a:pt x="80" y="31"/>
                  </a:lnTo>
                  <a:lnTo>
                    <a:pt x="80" y="31"/>
                  </a:lnTo>
                  <a:lnTo>
                    <a:pt x="80" y="30"/>
                  </a:lnTo>
                  <a:lnTo>
                    <a:pt x="82" y="29"/>
                  </a:lnTo>
                  <a:lnTo>
                    <a:pt x="82" y="29"/>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31" name="Lao People's Democratic Republic">
              <a:extLst>
                <a:ext uri="{FF2B5EF4-FFF2-40B4-BE49-F238E27FC236}">
                  <a16:creationId xmlns:a16="http://schemas.microsoft.com/office/drawing/2014/main" id="{89FF35B8-5A53-4897-B1C5-4AAB205B758D}"/>
                </a:ext>
              </a:extLst>
            </p:cNvPr>
            <p:cNvSpPr>
              <a:spLocks/>
            </p:cNvSpPr>
            <p:nvPr/>
          </p:nvSpPr>
          <p:spPr bwMode="auto">
            <a:xfrm>
              <a:off x="7273083" y="3493203"/>
              <a:ext cx="163498" cy="192350"/>
            </a:xfrm>
            <a:custGeom>
              <a:avLst/>
              <a:gdLst>
                <a:gd name="T0" fmla="*/ 80 w 85"/>
                <a:gd name="T1" fmla="*/ 79 h 100"/>
                <a:gd name="T2" fmla="*/ 81 w 85"/>
                <a:gd name="T3" fmla="*/ 75 h 100"/>
                <a:gd name="T4" fmla="*/ 76 w 85"/>
                <a:gd name="T5" fmla="*/ 70 h 100"/>
                <a:gd name="T6" fmla="*/ 73 w 85"/>
                <a:gd name="T7" fmla="*/ 70 h 100"/>
                <a:gd name="T8" fmla="*/ 70 w 85"/>
                <a:gd name="T9" fmla="*/ 63 h 100"/>
                <a:gd name="T10" fmla="*/ 62 w 85"/>
                <a:gd name="T11" fmla="*/ 55 h 100"/>
                <a:gd name="T12" fmla="*/ 58 w 85"/>
                <a:gd name="T13" fmla="*/ 51 h 100"/>
                <a:gd name="T14" fmla="*/ 57 w 85"/>
                <a:gd name="T15" fmla="*/ 45 h 100"/>
                <a:gd name="T16" fmla="*/ 45 w 85"/>
                <a:gd name="T17" fmla="*/ 38 h 100"/>
                <a:gd name="T18" fmla="*/ 45 w 85"/>
                <a:gd name="T19" fmla="*/ 36 h 100"/>
                <a:gd name="T20" fmla="*/ 50 w 85"/>
                <a:gd name="T21" fmla="*/ 34 h 100"/>
                <a:gd name="T22" fmla="*/ 54 w 85"/>
                <a:gd name="T23" fmla="*/ 29 h 100"/>
                <a:gd name="T24" fmla="*/ 51 w 85"/>
                <a:gd name="T25" fmla="*/ 26 h 100"/>
                <a:gd name="T26" fmla="*/ 50 w 85"/>
                <a:gd name="T27" fmla="*/ 24 h 100"/>
                <a:gd name="T28" fmla="*/ 45 w 85"/>
                <a:gd name="T29" fmla="*/ 18 h 100"/>
                <a:gd name="T30" fmla="*/ 38 w 85"/>
                <a:gd name="T31" fmla="*/ 21 h 100"/>
                <a:gd name="T32" fmla="*/ 31 w 85"/>
                <a:gd name="T33" fmla="*/ 11 h 100"/>
                <a:gd name="T34" fmla="*/ 30 w 85"/>
                <a:gd name="T35" fmla="*/ 9 h 100"/>
                <a:gd name="T36" fmla="*/ 28 w 85"/>
                <a:gd name="T37" fmla="*/ 9 h 100"/>
                <a:gd name="T38" fmla="*/ 23 w 85"/>
                <a:gd name="T39" fmla="*/ 2 h 100"/>
                <a:gd name="T40" fmla="*/ 17 w 85"/>
                <a:gd name="T41" fmla="*/ 0 h 100"/>
                <a:gd name="T42" fmla="*/ 16 w 85"/>
                <a:gd name="T43" fmla="*/ 4 h 100"/>
                <a:gd name="T44" fmla="*/ 19 w 85"/>
                <a:gd name="T45" fmla="*/ 11 h 100"/>
                <a:gd name="T46" fmla="*/ 19 w 85"/>
                <a:gd name="T47" fmla="*/ 15 h 100"/>
                <a:gd name="T48" fmla="*/ 15 w 85"/>
                <a:gd name="T49" fmla="*/ 15 h 100"/>
                <a:gd name="T50" fmla="*/ 12 w 85"/>
                <a:gd name="T51" fmla="*/ 13 h 100"/>
                <a:gd name="T52" fmla="*/ 7 w 85"/>
                <a:gd name="T53" fmla="*/ 15 h 100"/>
                <a:gd name="T54" fmla="*/ 5 w 85"/>
                <a:gd name="T55" fmla="*/ 19 h 100"/>
                <a:gd name="T56" fmla="*/ 1 w 85"/>
                <a:gd name="T57" fmla="*/ 22 h 100"/>
                <a:gd name="T58" fmla="*/ 1 w 85"/>
                <a:gd name="T59" fmla="*/ 25 h 100"/>
                <a:gd name="T60" fmla="*/ 5 w 85"/>
                <a:gd name="T61" fmla="*/ 29 h 100"/>
                <a:gd name="T62" fmla="*/ 7 w 85"/>
                <a:gd name="T63" fmla="*/ 36 h 100"/>
                <a:gd name="T64" fmla="*/ 12 w 85"/>
                <a:gd name="T65" fmla="*/ 36 h 100"/>
                <a:gd name="T66" fmla="*/ 11 w 85"/>
                <a:gd name="T67" fmla="*/ 47 h 100"/>
                <a:gd name="T68" fmla="*/ 12 w 85"/>
                <a:gd name="T69" fmla="*/ 51 h 100"/>
                <a:gd name="T70" fmla="*/ 12 w 85"/>
                <a:gd name="T71" fmla="*/ 59 h 100"/>
                <a:gd name="T72" fmla="*/ 19 w 85"/>
                <a:gd name="T73" fmla="*/ 52 h 100"/>
                <a:gd name="T74" fmla="*/ 24 w 85"/>
                <a:gd name="T75" fmla="*/ 51 h 100"/>
                <a:gd name="T76" fmla="*/ 28 w 85"/>
                <a:gd name="T77" fmla="*/ 55 h 100"/>
                <a:gd name="T78" fmla="*/ 32 w 85"/>
                <a:gd name="T79" fmla="*/ 52 h 100"/>
                <a:gd name="T80" fmla="*/ 35 w 85"/>
                <a:gd name="T81" fmla="*/ 49 h 100"/>
                <a:gd name="T82" fmla="*/ 43 w 85"/>
                <a:gd name="T83" fmla="*/ 49 h 100"/>
                <a:gd name="T84" fmla="*/ 51 w 85"/>
                <a:gd name="T85" fmla="*/ 59 h 100"/>
                <a:gd name="T86" fmla="*/ 55 w 85"/>
                <a:gd name="T87" fmla="*/ 74 h 100"/>
                <a:gd name="T88" fmla="*/ 60 w 85"/>
                <a:gd name="T89" fmla="*/ 78 h 100"/>
                <a:gd name="T90" fmla="*/ 61 w 85"/>
                <a:gd name="T91" fmla="*/ 83 h 100"/>
                <a:gd name="T92" fmla="*/ 61 w 85"/>
                <a:gd name="T93" fmla="*/ 90 h 100"/>
                <a:gd name="T94" fmla="*/ 57 w 85"/>
                <a:gd name="T95" fmla="*/ 96 h 100"/>
                <a:gd name="T96" fmla="*/ 61 w 85"/>
                <a:gd name="T97" fmla="*/ 97 h 100"/>
                <a:gd name="T98" fmla="*/ 68 w 85"/>
                <a:gd name="T99" fmla="*/ 98 h 100"/>
                <a:gd name="T100" fmla="*/ 69 w 85"/>
                <a:gd name="T101" fmla="*/ 94 h 100"/>
                <a:gd name="T102" fmla="*/ 74 w 85"/>
                <a:gd name="T103" fmla="*/ 94 h 100"/>
                <a:gd name="T104" fmla="*/ 79 w 85"/>
                <a:gd name="T105" fmla="*/ 94 h 100"/>
                <a:gd name="T106" fmla="*/ 83 w 85"/>
                <a:gd name="T107" fmla="*/ 93 h 100"/>
                <a:gd name="T108" fmla="*/ 83 w 85"/>
                <a:gd name="T109" fmla="*/ 8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 h="100">
                  <a:moveTo>
                    <a:pt x="85" y="85"/>
                  </a:moveTo>
                  <a:lnTo>
                    <a:pt x="84" y="83"/>
                  </a:lnTo>
                  <a:lnTo>
                    <a:pt x="83" y="82"/>
                  </a:lnTo>
                  <a:lnTo>
                    <a:pt x="81" y="81"/>
                  </a:lnTo>
                  <a:lnTo>
                    <a:pt x="81" y="81"/>
                  </a:lnTo>
                  <a:lnTo>
                    <a:pt x="80" y="79"/>
                  </a:lnTo>
                  <a:lnTo>
                    <a:pt x="80" y="79"/>
                  </a:lnTo>
                  <a:lnTo>
                    <a:pt x="80" y="78"/>
                  </a:lnTo>
                  <a:lnTo>
                    <a:pt x="80" y="78"/>
                  </a:lnTo>
                  <a:lnTo>
                    <a:pt x="81" y="77"/>
                  </a:lnTo>
                  <a:lnTo>
                    <a:pt x="83" y="77"/>
                  </a:lnTo>
                  <a:lnTo>
                    <a:pt x="83" y="77"/>
                  </a:lnTo>
                  <a:lnTo>
                    <a:pt x="83" y="75"/>
                  </a:lnTo>
                  <a:lnTo>
                    <a:pt x="81" y="75"/>
                  </a:lnTo>
                  <a:lnTo>
                    <a:pt x="81" y="75"/>
                  </a:lnTo>
                  <a:lnTo>
                    <a:pt x="80" y="75"/>
                  </a:lnTo>
                  <a:lnTo>
                    <a:pt x="79" y="73"/>
                  </a:lnTo>
                  <a:lnTo>
                    <a:pt x="77" y="73"/>
                  </a:lnTo>
                  <a:lnTo>
                    <a:pt x="77" y="73"/>
                  </a:lnTo>
                  <a:lnTo>
                    <a:pt x="76" y="71"/>
                  </a:lnTo>
                  <a:lnTo>
                    <a:pt x="76" y="70"/>
                  </a:lnTo>
                  <a:lnTo>
                    <a:pt x="76" y="70"/>
                  </a:lnTo>
                  <a:lnTo>
                    <a:pt x="76" y="71"/>
                  </a:lnTo>
                  <a:lnTo>
                    <a:pt x="74" y="71"/>
                  </a:lnTo>
                  <a:lnTo>
                    <a:pt x="74" y="71"/>
                  </a:lnTo>
                  <a:lnTo>
                    <a:pt x="73" y="71"/>
                  </a:lnTo>
                  <a:lnTo>
                    <a:pt x="73" y="70"/>
                  </a:lnTo>
                  <a:lnTo>
                    <a:pt x="73" y="70"/>
                  </a:lnTo>
                  <a:lnTo>
                    <a:pt x="73" y="68"/>
                  </a:lnTo>
                  <a:lnTo>
                    <a:pt x="72" y="67"/>
                  </a:lnTo>
                  <a:lnTo>
                    <a:pt x="72" y="66"/>
                  </a:lnTo>
                  <a:lnTo>
                    <a:pt x="72" y="66"/>
                  </a:lnTo>
                  <a:lnTo>
                    <a:pt x="72" y="64"/>
                  </a:lnTo>
                  <a:lnTo>
                    <a:pt x="72" y="64"/>
                  </a:lnTo>
                  <a:lnTo>
                    <a:pt x="70" y="63"/>
                  </a:lnTo>
                  <a:lnTo>
                    <a:pt x="69" y="62"/>
                  </a:lnTo>
                  <a:lnTo>
                    <a:pt x="66" y="60"/>
                  </a:lnTo>
                  <a:lnTo>
                    <a:pt x="66" y="59"/>
                  </a:lnTo>
                  <a:lnTo>
                    <a:pt x="65" y="59"/>
                  </a:lnTo>
                  <a:lnTo>
                    <a:pt x="64" y="58"/>
                  </a:lnTo>
                  <a:lnTo>
                    <a:pt x="62" y="56"/>
                  </a:lnTo>
                  <a:lnTo>
                    <a:pt x="62" y="55"/>
                  </a:lnTo>
                  <a:lnTo>
                    <a:pt x="62" y="53"/>
                  </a:lnTo>
                  <a:lnTo>
                    <a:pt x="62" y="53"/>
                  </a:lnTo>
                  <a:lnTo>
                    <a:pt x="61" y="52"/>
                  </a:lnTo>
                  <a:lnTo>
                    <a:pt x="60" y="51"/>
                  </a:lnTo>
                  <a:lnTo>
                    <a:pt x="60" y="51"/>
                  </a:lnTo>
                  <a:lnTo>
                    <a:pt x="58" y="51"/>
                  </a:lnTo>
                  <a:lnTo>
                    <a:pt x="58" y="51"/>
                  </a:lnTo>
                  <a:lnTo>
                    <a:pt x="57" y="49"/>
                  </a:lnTo>
                  <a:lnTo>
                    <a:pt x="57" y="48"/>
                  </a:lnTo>
                  <a:lnTo>
                    <a:pt x="55" y="48"/>
                  </a:lnTo>
                  <a:lnTo>
                    <a:pt x="55" y="47"/>
                  </a:lnTo>
                  <a:lnTo>
                    <a:pt x="57" y="47"/>
                  </a:lnTo>
                  <a:lnTo>
                    <a:pt x="57" y="45"/>
                  </a:lnTo>
                  <a:lnTo>
                    <a:pt x="57" y="45"/>
                  </a:lnTo>
                  <a:lnTo>
                    <a:pt x="57" y="45"/>
                  </a:lnTo>
                  <a:lnTo>
                    <a:pt x="55" y="44"/>
                  </a:lnTo>
                  <a:lnTo>
                    <a:pt x="51" y="44"/>
                  </a:lnTo>
                  <a:lnTo>
                    <a:pt x="50" y="43"/>
                  </a:lnTo>
                  <a:lnTo>
                    <a:pt x="50" y="43"/>
                  </a:lnTo>
                  <a:lnTo>
                    <a:pt x="49" y="41"/>
                  </a:lnTo>
                  <a:lnTo>
                    <a:pt x="45" y="38"/>
                  </a:lnTo>
                  <a:lnTo>
                    <a:pt x="43" y="38"/>
                  </a:lnTo>
                  <a:lnTo>
                    <a:pt x="43" y="38"/>
                  </a:lnTo>
                  <a:lnTo>
                    <a:pt x="42" y="38"/>
                  </a:lnTo>
                  <a:lnTo>
                    <a:pt x="42" y="37"/>
                  </a:lnTo>
                  <a:lnTo>
                    <a:pt x="43" y="37"/>
                  </a:lnTo>
                  <a:lnTo>
                    <a:pt x="45" y="37"/>
                  </a:lnTo>
                  <a:lnTo>
                    <a:pt x="45" y="36"/>
                  </a:lnTo>
                  <a:lnTo>
                    <a:pt x="45" y="34"/>
                  </a:lnTo>
                  <a:lnTo>
                    <a:pt x="43" y="34"/>
                  </a:lnTo>
                  <a:lnTo>
                    <a:pt x="45" y="33"/>
                  </a:lnTo>
                  <a:lnTo>
                    <a:pt x="45" y="33"/>
                  </a:lnTo>
                  <a:lnTo>
                    <a:pt x="45" y="33"/>
                  </a:lnTo>
                  <a:lnTo>
                    <a:pt x="46" y="33"/>
                  </a:lnTo>
                  <a:lnTo>
                    <a:pt x="50" y="34"/>
                  </a:lnTo>
                  <a:lnTo>
                    <a:pt x="50" y="34"/>
                  </a:lnTo>
                  <a:lnTo>
                    <a:pt x="53" y="33"/>
                  </a:lnTo>
                  <a:lnTo>
                    <a:pt x="53" y="32"/>
                  </a:lnTo>
                  <a:lnTo>
                    <a:pt x="53" y="30"/>
                  </a:lnTo>
                  <a:lnTo>
                    <a:pt x="53" y="30"/>
                  </a:lnTo>
                  <a:lnTo>
                    <a:pt x="54" y="29"/>
                  </a:lnTo>
                  <a:lnTo>
                    <a:pt x="54" y="29"/>
                  </a:lnTo>
                  <a:lnTo>
                    <a:pt x="54" y="28"/>
                  </a:lnTo>
                  <a:lnTo>
                    <a:pt x="53" y="28"/>
                  </a:lnTo>
                  <a:lnTo>
                    <a:pt x="53" y="28"/>
                  </a:lnTo>
                  <a:lnTo>
                    <a:pt x="51" y="28"/>
                  </a:lnTo>
                  <a:lnTo>
                    <a:pt x="51" y="28"/>
                  </a:lnTo>
                  <a:lnTo>
                    <a:pt x="51" y="26"/>
                  </a:lnTo>
                  <a:lnTo>
                    <a:pt x="51" y="26"/>
                  </a:lnTo>
                  <a:lnTo>
                    <a:pt x="50" y="25"/>
                  </a:lnTo>
                  <a:lnTo>
                    <a:pt x="49" y="25"/>
                  </a:lnTo>
                  <a:lnTo>
                    <a:pt x="49" y="25"/>
                  </a:lnTo>
                  <a:lnTo>
                    <a:pt x="47" y="25"/>
                  </a:lnTo>
                  <a:lnTo>
                    <a:pt x="49" y="24"/>
                  </a:lnTo>
                  <a:lnTo>
                    <a:pt x="49" y="24"/>
                  </a:lnTo>
                  <a:lnTo>
                    <a:pt x="50" y="24"/>
                  </a:lnTo>
                  <a:lnTo>
                    <a:pt x="50" y="22"/>
                  </a:lnTo>
                  <a:lnTo>
                    <a:pt x="50" y="22"/>
                  </a:lnTo>
                  <a:lnTo>
                    <a:pt x="50" y="22"/>
                  </a:lnTo>
                  <a:lnTo>
                    <a:pt x="49" y="21"/>
                  </a:lnTo>
                  <a:lnTo>
                    <a:pt x="47" y="19"/>
                  </a:lnTo>
                  <a:lnTo>
                    <a:pt x="46" y="19"/>
                  </a:lnTo>
                  <a:lnTo>
                    <a:pt x="45" y="18"/>
                  </a:lnTo>
                  <a:lnTo>
                    <a:pt x="45" y="18"/>
                  </a:lnTo>
                  <a:lnTo>
                    <a:pt x="42" y="19"/>
                  </a:lnTo>
                  <a:lnTo>
                    <a:pt x="42" y="21"/>
                  </a:lnTo>
                  <a:lnTo>
                    <a:pt x="40" y="21"/>
                  </a:lnTo>
                  <a:lnTo>
                    <a:pt x="39" y="22"/>
                  </a:lnTo>
                  <a:lnTo>
                    <a:pt x="39" y="21"/>
                  </a:lnTo>
                  <a:lnTo>
                    <a:pt x="38" y="21"/>
                  </a:lnTo>
                  <a:lnTo>
                    <a:pt x="35" y="19"/>
                  </a:lnTo>
                  <a:lnTo>
                    <a:pt x="34" y="19"/>
                  </a:lnTo>
                  <a:lnTo>
                    <a:pt x="31" y="15"/>
                  </a:lnTo>
                  <a:lnTo>
                    <a:pt x="31" y="15"/>
                  </a:lnTo>
                  <a:lnTo>
                    <a:pt x="31" y="14"/>
                  </a:lnTo>
                  <a:lnTo>
                    <a:pt x="31" y="13"/>
                  </a:lnTo>
                  <a:lnTo>
                    <a:pt x="31" y="11"/>
                  </a:lnTo>
                  <a:lnTo>
                    <a:pt x="32" y="11"/>
                  </a:lnTo>
                  <a:lnTo>
                    <a:pt x="32" y="10"/>
                  </a:lnTo>
                  <a:lnTo>
                    <a:pt x="32" y="10"/>
                  </a:lnTo>
                  <a:lnTo>
                    <a:pt x="31" y="10"/>
                  </a:lnTo>
                  <a:lnTo>
                    <a:pt x="31" y="10"/>
                  </a:lnTo>
                  <a:lnTo>
                    <a:pt x="31" y="10"/>
                  </a:lnTo>
                  <a:lnTo>
                    <a:pt x="30" y="9"/>
                  </a:lnTo>
                  <a:lnTo>
                    <a:pt x="30" y="9"/>
                  </a:lnTo>
                  <a:lnTo>
                    <a:pt x="30" y="10"/>
                  </a:lnTo>
                  <a:lnTo>
                    <a:pt x="30" y="10"/>
                  </a:lnTo>
                  <a:lnTo>
                    <a:pt x="28" y="10"/>
                  </a:lnTo>
                  <a:lnTo>
                    <a:pt x="28" y="10"/>
                  </a:lnTo>
                  <a:lnTo>
                    <a:pt x="28" y="10"/>
                  </a:lnTo>
                  <a:lnTo>
                    <a:pt x="28" y="9"/>
                  </a:lnTo>
                  <a:lnTo>
                    <a:pt x="28" y="9"/>
                  </a:lnTo>
                  <a:lnTo>
                    <a:pt x="28" y="7"/>
                  </a:lnTo>
                  <a:lnTo>
                    <a:pt x="27" y="7"/>
                  </a:lnTo>
                  <a:lnTo>
                    <a:pt x="26" y="6"/>
                  </a:lnTo>
                  <a:lnTo>
                    <a:pt x="24" y="4"/>
                  </a:lnTo>
                  <a:lnTo>
                    <a:pt x="23" y="3"/>
                  </a:lnTo>
                  <a:lnTo>
                    <a:pt x="23" y="2"/>
                  </a:lnTo>
                  <a:lnTo>
                    <a:pt x="21" y="2"/>
                  </a:lnTo>
                  <a:lnTo>
                    <a:pt x="21" y="0"/>
                  </a:lnTo>
                  <a:lnTo>
                    <a:pt x="20" y="0"/>
                  </a:lnTo>
                  <a:lnTo>
                    <a:pt x="19" y="2"/>
                  </a:lnTo>
                  <a:lnTo>
                    <a:pt x="19" y="0"/>
                  </a:lnTo>
                  <a:lnTo>
                    <a:pt x="17" y="0"/>
                  </a:lnTo>
                  <a:lnTo>
                    <a:pt x="17" y="0"/>
                  </a:lnTo>
                  <a:lnTo>
                    <a:pt x="17" y="0"/>
                  </a:lnTo>
                  <a:lnTo>
                    <a:pt x="17" y="2"/>
                  </a:lnTo>
                  <a:lnTo>
                    <a:pt x="17" y="2"/>
                  </a:lnTo>
                  <a:lnTo>
                    <a:pt x="16" y="3"/>
                  </a:lnTo>
                  <a:lnTo>
                    <a:pt x="16" y="3"/>
                  </a:lnTo>
                  <a:lnTo>
                    <a:pt x="16" y="3"/>
                  </a:lnTo>
                  <a:lnTo>
                    <a:pt x="16" y="4"/>
                  </a:lnTo>
                  <a:lnTo>
                    <a:pt x="16" y="4"/>
                  </a:lnTo>
                  <a:lnTo>
                    <a:pt x="16" y="6"/>
                  </a:lnTo>
                  <a:lnTo>
                    <a:pt x="16" y="6"/>
                  </a:lnTo>
                  <a:lnTo>
                    <a:pt x="17" y="7"/>
                  </a:lnTo>
                  <a:lnTo>
                    <a:pt x="17" y="9"/>
                  </a:lnTo>
                  <a:lnTo>
                    <a:pt x="19" y="9"/>
                  </a:lnTo>
                  <a:lnTo>
                    <a:pt x="19" y="11"/>
                  </a:lnTo>
                  <a:lnTo>
                    <a:pt x="19" y="11"/>
                  </a:lnTo>
                  <a:lnTo>
                    <a:pt x="17" y="13"/>
                  </a:lnTo>
                  <a:lnTo>
                    <a:pt x="17" y="14"/>
                  </a:lnTo>
                  <a:lnTo>
                    <a:pt x="19" y="14"/>
                  </a:lnTo>
                  <a:lnTo>
                    <a:pt x="19" y="15"/>
                  </a:lnTo>
                  <a:lnTo>
                    <a:pt x="19" y="15"/>
                  </a:lnTo>
                  <a:lnTo>
                    <a:pt x="19" y="15"/>
                  </a:lnTo>
                  <a:lnTo>
                    <a:pt x="17" y="17"/>
                  </a:lnTo>
                  <a:lnTo>
                    <a:pt x="17" y="17"/>
                  </a:lnTo>
                  <a:lnTo>
                    <a:pt x="17" y="15"/>
                  </a:lnTo>
                  <a:lnTo>
                    <a:pt x="17" y="15"/>
                  </a:lnTo>
                  <a:lnTo>
                    <a:pt x="16" y="15"/>
                  </a:lnTo>
                  <a:lnTo>
                    <a:pt x="16" y="15"/>
                  </a:lnTo>
                  <a:lnTo>
                    <a:pt x="15" y="15"/>
                  </a:lnTo>
                  <a:lnTo>
                    <a:pt x="13" y="15"/>
                  </a:lnTo>
                  <a:lnTo>
                    <a:pt x="12" y="15"/>
                  </a:lnTo>
                  <a:lnTo>
                    <a:pt x="12" y="15"/>
                  </a:lnTo>
                  <a:lnTo>
                    <a:pt x="12" y="14"/>
                  </a:lnTo>
                  <a:lnTo>
                    <a:pt x="12" y="14"/>
                  </a:lnTo>
                  <a:lnTo>
                    <a:pt x="12" y="14"/>
                  </a:lnTo>
                  <a:lnTo>
                    <a:pt x="12" y="13"/>
                  </a:lnTo>
                  <a:lnTo>
                    <a:pt x="12" y="11"/>
                  </a:lnTo>
                  <a:lnTo>
                    <a:pt x="11" y="11"/>
                  </a:lnTo>
                  <a:lnTo>
                    <a:pt x="11" y="13"/>
                  </a:lnTo>
                  <a:lnTo>
                    <a:pt x="9" y="14"/>
                  </a:lnTo>
                  <a:lnTo>
                    <a:pt x="8" y="14"/>
                  </a:lnTo>
                  <a:lnTo>
                    <a:pt x="7" y="14"/>
                  </a:lnTo>
                  <a:lnTo>
                    <a:pt x="7" y="15"/>
                  </a:lnTo>
                  <a:lnTo>
                    <a:pt x="5" y="17"/>
                  </a:lnTo>
                  <a:lnTo>
                    <a:pt x="5" y="17"/>
                  </a:lnTo>
                  <a:lnTo>
                    <a:pt x="5" y="18"/>
                  </a:lnTo>
                  <a:lnTo>
                    <a:pt x="4" y="18"/>
                  </a:lnTo>
                  <a:lnTo>
                    <a:pt x="4" y="19"/>
                  </a:lnTo>
                  <a:lnTo>
                    <a:pt x="5" y="19"/>
                  </a:lnTo>
                  <a:lnTo>
                    <a:pt x="5" y="19"/>
                  </a:lnTo>
                  <a:lnTo>
                    <a:pt x="5" y="19"/>
                  </a:lnTo>
                  <a:lnTo>
                    <a:pt x="5" y="19"/>
                  </a:lnTo>
                  <a:lnTo>
                    <a:pt x="4" y="21"/>
                  </a:lnTo>
                  <a:lnTo>
                    <a:pt x="2" y="19"/>
                  </a:lnTo>
                  <a:lnTo>
                    <a:pt x="2" y="21"/>
                  </a:lnTo>
                  <a:lnTo>
                    <a:pt x="1" y="21"/>
                  </a:lnTo>
                  <a:lnTo>
                    <a:pt x="1" y="22"/>
                  </a:lnTo>
                  <a:lnTo>
                    <a:pt x="0" y="25"/>
                  </a:lnTo>
                  <a:lnTo>
                    <a:pt x="0" y="26"/>
                  </a:lnTo>
                  <a:lnTo>
                    <a:pt x="0" y="26"/>
                  </a:lnTo>
                  <a:lnTo>
                    <a:pt x="0" y="26"/>
                  </a:lnTo>
                  <a:lnTo>
                    <a:pt x="0" y="26"/>
                  </a:lnTo>
                  <a:lnTo>
                    <a:pt x="1" y="26"/>
                  </a:lnTo>
                  <a:lnTo>
                    <a:pt x="1" y="25"/>
                  </a:lnTo>
                  <a:lnTo>
                    <a:pt x="2" y="25"/>
                  </a:lnTo>
                  <a:lnTo>
                    <a:pt x="2" y="26"/>
                  </a:lnTo>
                  <a:lnTo>
                    <a:pt x="4" y="26"/>
                  </a:lnTo>
                  <a:lnTo>
                    <a:pt x="4" y="28"/>
                  </a:lnTo>
                  <a:lnTo>
                    <a:pt x="4" y="28"/>
                  </a:lnTo>
                  <a:lnTo>
                    <a:pt x="5" y="28"/>
                  </a:lnTo>
                  <a:lnTo>
                    <a:pt x="5" y="29"/>
                  </a:lnTo>
                  <a:lnTo>
                    <a:pt x="4" y="30"/>
                  </a:lnTo>
                  <a:lnTo>
                    <a:pt x="4" y="30"/>
                  </a:lnTo>
                  <a:lnTo>
                    <a:pt x="2" y="33"/>
                  </a:lnTo>
                  <a:lnTo>
                    <a:pt x="4" y="34"/>
                  </a:lnTo>
                  <a:lnTo>
                    <a:pt x="4" y="34"/>
                  </a:lnTo>
                  <a:lnTo>
                    <a:pt x="5" y="36"/>
                  </a:lnTo>
                  <a:lnTo>
                    <a:pt x="7" y="36"/>
                  </a:lnTo>
                  <a:lnTo>
                    <a:pt x="8" y="34"/>
                  </a:lnTo>
                  <a:lnTo>
                    <a:pt x="8" y="34"/>
                  </a:lnTo>
                  <a:lnTo>
                    <a:pt x="9" y="34"/>
                  </a:lnTo>
                  <a:lnTo>
                    <a:pt x="9" y="34"/>
                  </a:lnTo>
                  <a:lnTo>
                    <a:pt x="12" y="34"/>
                  </a:lnTo>
                  <a:lnTo>
                    <a:pt x="12" y="34"/>
                  </a:lnTo>
                  <a:lnTo>
                    <a:pt x="12" y="36"/>
                  </a:lnTo>
                  <a:lnTo>
                    <a:pt x="12" y="37"/>
                  </a:lnTo>
                  <a:lnTo>
                    <a:pt x="12" y="38"/>
                  </a:lnTo>
                  <a:lnTo>
                    <a:pt x="13" y="40"/>
                  </a:lnTo>
                  <a:lnTo>
                    <a:pt x="13" y="41"/>
                  </a:lnTo>
                  <a:lnTo>
                    <a:pt x="12" y="44"/>
                  </a:lnTo>
                  <a:lnTo>
                    <a:pt x="12" y="45"/>
                  </a:lnTo>
                  <a:lnTo>
                    <a:pt x="11" y="47"/>
                  </a:lnTo>
                  <a:lnTo>
                    <a:pt x="11" y="48"/>
                  </a:lnTo>
                  <a:lnTo>
                    <a:pt x="11" y="48"/>
                  </a:lnTo>
                  <a:lnTo>
                    <a:pt x="11" y="48"/>
                  </a:lnTo>
                  <a:lnTo>
                    <a:pt x="11" y="49"/>
                  </a:lnTo>
                  <a:lnTo>
                    <a:pt x="11" y="49"/>
                  </a:lnTo>
                  <a:lnTo>
                    <a:pt x="12" y="51"/>
                  </a:lnTo>
                  <a:lnTo>
                    <a:pt x="12" y="51"/>
                  </a:lnTo>
                  <a:lnTo>
                    <a:pt x="11" y="52"/>
                  </a:lnTo>
                  <a:lnTo>
                    <a:pt x="9" y="55"/>
                  </a:lnTo>
                  <a:lnTo>
                    <a:pt x="9" y="58"/>
                  </a:lnTo>
                  <a:lnTo>
                    <a:pt x="9" y="59"/>
                  </a:lnTo>
                  <a:lnTo>
                    <a:pt x="11" y="59"/>
                  </a:lnTo>
                  <a:lnTo>
                    <a:pt x="11" y="59"/>
                  </a:lnTo>
                  <a:lnTo>
                    <a:pt x="12" y="59"/>
                  </a:lnTo>
                  <a:lnTo>
                    <a:pt x="13" y="58"/>
                  </a:lnTo>
                  <a:lnTo>
                    <a:pt x="15" y="56"/>
                  </a:lnTo>
                  <a:lnTo>
                    <a:pt x="16" y="55"/>
                  </a:lnTo>
                  <a:lnTo>
                    <a:pt x="16" y="55"/>
                  </a:lnTo>
                  <a:lnTo>
                    <a:pt x="17" y="55"/>
                  </a:lnTo>
                  <a:lnTo>
                    <a:pt x="19" y="53"/>
                  </a:lnTo>
                  <a:lnTo>
                    <a:pt x="19" y="52"/>
                  </a:lnTo>
                  <a:lnTo>
                    <a:pt x="19" y="52"/>
                  </a:lnTo>
                  <a:lnTo>
                    <a:pt x="20" y="52"/>
                  </a:lnTo>
                  <a:lnTo>
                    <a:pt x="20" y="52"/>
                  </a:lnTo>
                  <a:lnTo>
                    <a:pt x="21" y="51"/>
                  </a:lnTo>
                  <a:lnTo>
                    <a:pt x="23" y="51"/>
                  </a:lnTo>
                  <a:lnTo>
                    <a:pt x="23" y="51"/>
                  </a:lnTo>
                  <a:lnTo>
                    <a:pt x="24" y="51"/>
                  </a:lnTo>
                  <a:lnTo>
                    <a:pt x="26" y="52"/>
                  </a:lnTo>
                  <a:lnTo>
                    <a:pt x="26" y="53"/>
                  </a:lnTo>
                  <a:lnTo>
                    <a:pt x="27" y="53"/>
                  </a:lnTo>
                  <a:lnTo>
                    <a:pt x="28" y="53"/>
                  </a:lnTo>
                  <a:lnTo>
                    <a:pt x="28" y="55"/>
                  </a:lnTo>
                  <a:lnTo>
                    <a:pt x="28" y="55"/>
                  </a:lnTo>
                  <a:lnTo>
                    <a:pt x="28" y="55"/>
                  </a:lnTo>
                  <a:lnTo>
                    <a:pt x="28" y="55"/>
                  </a:lnTo>
                  <a:lnTo>
                    <a:pt x="28" y="55"/>
                  </a:lnTo>
                  <a:lnTo>
                    <a:pt x="30" y="55"/>
                  </a:lnTo>
                  <a:lnTo>
                    <a:pt x="30" y="53"/>
                  </a:lnTo>
                  <a:lnTo>
                    <a:pt x="31" y="53"/>
                  </a:lnTo>
                  <a:lnTo>
                    <a:pt x="32" y="53"/>
                  </a:lnTo>
                  <a:lnTo>
                    <a:pt x="32" y="52"/>
                  </a:lnTo>
                  <a:lnTo>
                    <a:pt x="34" y="52"/>
                  </a:lnTo>
                  <a:lnTo>
                    <a:pt x="34" y="51"/>
                  </a:lnTo>
                  <a:lnTo>
                    <a:pt x="35" y="49"/>
                  </a:lnTo>
                  <a:lnTo>
                    <a:pt x="35" y="49"/>
                  </a:lnTo>
                  <a:lnTo>
                    <a:pt x="35" y="49"/>
                  </a:lnTo>
                  <a:lnTo>
                    <a:pt x="35" y="49"/>
                  </a:lnTo>
                  <a:lnTo>
                    <a:pt x="35" y="49"/>
                  </a:lnTo>
                  <a:lnTo>
                    <a:pt x="35" y="48"/>
                  </a:lnTo>
                  <a:lnTo>
                    <a:pt x="36" y="48"/>
                  </a:lnTo>
                  <a:lnTo>
                    <a:pt x="38" y="48"/>
                  </a:lnTo>
                  <a:lnTo>
                    <a:pt x="39" y="48"/>
                  </a:lnTo>
                  <a:lnTo>
                    <a:pt x="42" y="49"/>
                  </a:lnTo>
                  <a:lnTo>
                    <a:pt x="42" y="49"/>
                  </a:lnTo>
                  <a:lnTo>
                    <a:pt x="43" y="49"/>
                  </a:lnTo>
                  <a:lnTo>
                    <a:pt x="45" y="51"/>
                  </a:lnTo>
                  <a:lnTo>
                    <a:pt x="46" y="53"/>
                  </a:lnTo>
                  <a:lnTo>
                    <a:pt x="47" y="55"/>
                  </a:lnTo>
                  <a:lnTo>
                    <a:pt x="49" y="56"/>
                  </a:lnTo>
                  <a:lnTo>
                    <a:pt x="50" y="58"/>
                  </a:lnTo>
                  <a:lnTo>
                    <a:pt x="51" y="59"/>
                  </a:lnTo>
                  <a:lnTo>
                    <a:pt x="51" y="59"/>
                  </a:lnTo>
                  <a:lnTo>
                    <a:pt x="53" y="62"/>
                  </a:lnTo>
                  <a:lnTo>
                    <a:pt x="53" y="64"/>
                  </a:lnTo>
                  <a:lnTo>
                    <a:pt x="53" y="66"/>
                  </a:lnTo>
                  <a:lnTo>
                    <a:pt x="53" y="68"/>
                  </a:lnTo>
                  <a:lnTo>
                    <a:pt x="53" y="71"/>
                  </a:lnTo>
                  <a:lnTo>
                    <a:pt x="54" y="73"/>
                  </a:lnTo>
                  <a:lnTo>
                    <a:pt x="55" y="74"/>
                  </a:lnTo>
                  <a:lnTo>
                    <a:pt x="55" y="74"/>
                  </a:lnTo>
                  <a:lnTo>
                    <a:pt x="57" y="75"/>
                  </a:lnTo>
                  <a:lnTo>
                    <a:pt x="58" y="75"/>
                  </a:lnTo>
                  <a:lnTo>
                    <a:pt x="60" y="77"/>
                  </a:lnTo>
                  <a:lnTo>
                    <a:pt x="60" y="77"/>
                  </a:lnTo>
                  <a:lnTo>
                    <a:pt x="60" y="78"/>
                  </a:lnTo>
                  <a:lnTo>
                    <a:pt x="60" y="78"/>
                  </a:lnTo>
                  <a:lnTo>
                    <a:pt x="61" y="79"/>
                  </a:lnTo>
                  <a:lnTo>
                    <a:pt x="61" y="79"/>
                  </a:lnTo>
                  <a:lnTo>
                    <a:pt x="62" y="79"/>
                  </a:lnTo>
                  <a:lnTo>
                    <a:pt x="62" y="81"/>
                  </a:lnTo>
                  <a:lnTo>
                    <a:pt x="62" y="81"/>
                  </a:lnTo>
                  <a:lnTo>
                    <a:pt x="62" y="82"/>
                  </a:lnTo>
                  <a:lnTo>
                    <a:pt x="61" y="83"/>
                  </a:lnTo>
                  <a:lnTo>
                    <a:pt x="61" y="83"/>
                  </a:lnTo>
                  <a:lnTo>
                    <a:pt x="61" y="85"/>
                  </a:lnTo>
                  <a:lnTo>
                    <a:pt x="61" y="85"/>
                  </a:lnTo>
                  <a:lnTo>
                    <a:pt x="61" y="86"/>
                  </a:lnTo>
                  <a:lnTo>
                    <a:pt x="61" y="87"/>
                  </a:lnTo>
                  <a:lnTo>
                    <a:pt x="61" y="89"/>
                  </a:lnTo>
                  <a:lnTo>
                    <a:pt x="61" y="90"/>
                  </a:lnTo>
                  <a:lnTo>
                    <a:pt x="61" y="92"/>
                  </a:lnTo>
                  <a:lnTo>
                    <a:pt x="61" y="93"/>
                  </a:lnTo>
                  <a:lnTo>
                    <a:pt x="61" y="93"/>
                  </a:lnTo>
                  <a:lnTo>
                    <a:pt x="60" y="94"/>
                  </a:lnTo>
                  <a:lnTo>
                    <a:pt x="60" y="94"/>
                  </a:lnTo>
                  <a:lnTo>
                    <a:pt x="58" y="96"/>
                  </a:lnTo>
                  <a:lnTo>
                    <a:pt x="57" y="96"/>
                  </a:lnTo>
                  <a:lnTo>
                    <a:pt x="57" y="96"/>
                  </a:lnTo>
                  <a:lnTo>
                    <a:pt x="57" y="96"/>
                  </a:lnTo>
                  <a:lnTo>
                    <a:pt x="58" y="97"/>
                  </a:lnTo>
                  <a:lnTo>
                    <a:pt x="58" y="97"/>
                  </a:lnTo>
                  <a:lnTo>
                    <a:pt x="60" y="98"/>
                  </a:lnTo>
                  <a:lnTo>
                    <a:pt x="60" y="98"/>
                  </a:lnTo>
                  <a:lnTo>
                    <a:pt x="61" y="97"/>
                  </a:lnTo>
                  <a:lnTo>
                    <a:pt x="64" y="98"/>
                  </a:lnTo>
                  <a:lnTo>
                    <a:pt x="64" y="98"/>
                  </a:lnTo>
                  <a:lnTo>
                    <a:pt x="65" y="100"/>
                  </a:lnTo>
                  <a:lnTo>
                    <a:pt x="65" y="100"/>
                  </a:lnTo>
                  <a:lnTo>
                    <a:pt x="68" y="100"/>
                  </a:lnTo>
                  <a:lnTo>
                    <a:pt x="68" y="98"/>
                  </a:lnTo>
                  <a:lnTo>
                    <a:pt x="68" y="98"/>
                  </a:lnTo>
                  <a:lnTo>
                    <a:pt x="66" y="96"/>
                  </a:lnTo>
                  <a:lnTo>
                    <a:pt x="66" y="96"/>
                  </a:lnTo>
                  <a:lnTo>
                    <a:pt x="66" y="96"/>
                  </a:lnTo>
                  <a:lnTo>
                    <a:pt x="68" y="96"/>
                  </a:lnTo>
                  <a:lnTo>
                    <a:pt x="69" y="94"/>
                  </a:lnTo>
                  <a:lnTo>
                    <a:pt x="69" y="94"/>
                  </a:lnTo>
                  <a:lnTo>
                    <a:pt x="69" y="94"/>
                  </a:lnTo>
                  <a:lnTo>
                    <a:pt x="70" y="94"/>
                  </a:lnTo>
                  <a:lnTo>
                    <a:pt x="72" y="93"/>
                  </a:lnTo>
                  <a:lnTo>
                    <a:pt x="72" y="93"/>
                  </a:lnTo>
                  <a:lnTo>
                    <a:pt x="72" y="93"/>
                  </a:lnTo>
                  <a:lnTo>
                    <a:pt x="73" y="93"/>
                  </a:lnTo>
                  <a:lnTo>
                    <a:pt x="73" y="94"/>
                  </a:lnTo>
                  <a:lnTo>
                    <a:pt x="74" y="94"/>
                  </a:lnTo>
                  <a:lnTo>
                    <a:pt x="74" y="94"/>
                  </a:lnTo>
                  <a:lnTo>
                    <a:pt x="76" y="96"/>
                  </a:lnTo>
                  <a:lnTo>
                    <a:pt x="76" y="96"/>
                  </a:lnTo>
                  <a:lnTo>
                    <a:pt x="77" y="96"/>
                  </a:lnTo>
                  <a:lnTo>
                    <a:pt x="77" y="96"/>
                  </a:lnTo>
                  <a:lnTo>
                    <a:pt x="77" y="94"/>
                  </a:lnTo>
                  <a:lnTo>
                    <a:pt x="79" y="94"/>
                  </a:lnTo>
                  <a:lnTo>
                    <a:pt x="79" y="94"/>
                  </a:lnTo>
                  <a:lnTo>
                    <a:pt x="79" y="94"/>
                  </a:lnTo>
                  <a:lnTo>
                    <a:pt x="80" y="93"/>
                  </a:lnTo>
                  <a:lnTo>
                    <a:pt x="81" y="93"/>
                  </a:lnTo>
                  <a:lnTo>
                    <a:pt x="81" y="93"/>
                  </a:lnTo>
                  <a:lnTo>
                    <a:pt x="81" y="93"/>
                  </a:lnTo>
                  <a:lnTo>
                    <a:pt x="83" y="93"/>
                  </a:lnTo>
                  <a:lnTo>
                    <a:pt x="83" y="92"/>
                  </a:lnTo>
                  <a:lnTo>
                    <a:pt x="84" y="92"/>
                  </a:lnTo>
                  <a:lnTo>
                    <a:pt x="84" y="90"/>
                  </a:lnTo>
                  <a:lnTo>
                    <a:pt x="84" y="89"/>
                  </a:lnTo>
                  <a:lnTo>
                    <a:pt x="84" y="89"/>
                  </a:lnTo>
                  <a:lnTo>
                    <a:pt x="83" y="87"/>
                  </a:lnTo>
                  <a:lnTo>
                    <a:pt x="83" y="87"/>
                  </a:lnTo>
                  <a:lnTo>
                    <a:pt x="84" y="87"/>
                  </a:lnTo>
                  <a:lnTo>
                    <a:pt x="84" y="86"/>
                  </a:lnTo>
                  <a:lnTo>
                    <a:pt x="85" y="86"/>
                  </a:lnTo>
                  <a:lnTo>
                    <a:pt x="85" y="85"/>
                  </a:lnTo>
                  <a:lnTo>
                    <a:pt x="85" y="8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32" name="Kyrgyzstan">
              <a:extLst>
                <a:ext uri="{FF2B5EF4-FFF2-40B4-BE49-F238E27FC236}">
                  <a16:creationId xmlns:a16="http://schemas.microsoft.com/office/drawing/2014/main" id="{D0AE92B8-13BE-4D26-B8F3-B10EB3FC6C3B}"/>
                </a:ext>
              </a:extLst>
            </p:cNvPr>
            <p:cNvSpPr>
              <a:spLocks noEditPoints="1"/>
            </p:cNvSpPr>
            <p:nvPr/>
          </p:nvSpPr>
          <p:spPr bwMode="auto">
            <a:xfrm>
              <a:off x="6599858" y="2989247"/>
              <a:ext cx="238514" cy="103869"/>
            </a:xfrm>
            <a:custGeom>
              <a:avLst/>
              <a:gdLst>
                <a:gd name="T0" fmla="*/ 116 w 124"/>
                <a:gd name="T1" fmla="*/ 11 h 54"/>
                <a:gd name="T2" fmla="*/ 112 w 124"/>
                <a:gd name="T3" fmla="*/ 7 h 54"/>
                <a:gd name="T4" fmla="*/ 102 w 124"/>
                <a:gd name="T5" fmla="*/ 5 h 54"/>
                <a:gd name="T6" fmla="*/ 90 w 124"/>
                <a:gd name="T7" fmla="*/ 4 h 54"/>
                <a:gd name="T8" fmla="*/ 75 w 124"/>
                <a:gd name="T9" fmla="*/ 4 h 54"/>
                <a:gd name="T10" fmla="*/ 63 w 124"/>
                <a:gd name="T11" fmla="*/ 3 h 54"/>
                <a:gd name="T12" fmla="*/ 53 w 124"/>
                <a:gd name="T13" fmla="*/ 0 h 54"/>
                <a:gd name="T14" fmla="*/ 48 w 124"/>
                <a:gd name="T15" fmla="*/ 11 h 54"/>
                <a:gd name="T16" fmla="*/ 40 w 124"/>
                <a:gd name="T17" fmla="*/ 8 h 54"/>
                <a:gd name="T18" fmla="*/ 28 w 124"/>
                <a:gd name="T19" fmla="*/ 5 h 54"/>
                <a:gd name="T20" fmla="*/ 21 w 124"/>
                <a:gd name="T21" fmla="*/ 9 h 54"/>
                <a:gd name="T22" fmla="*/ 21 w 124"/>
                <a:gd name="T23" fmla="*/ 12 h 54"/>
                <a:gd name="T24" fmla="*/ 18 w 124"/>
                <a:gd name="T25" fmla="*/ 16 h 54"/>
                <a:gd name="T26" fmla="*/ 11 w 124"/>
                <a:gd name="T27" fmla="*/ 23 h 54"/>
                <a:gd name="T28" fmla="*/ 17 w 124"/>
                <a:gd name="T29" fmla="*/ 24 h 54"/>
                <a:gd name="T30" fmla="*/ 22 w 124"/>
                <a:gd name="T31" fmla="*/ 28 h 54"/>
                <a:gd name="T32" fmla="*/ 26 w 124"/>
                <a:gd name="T33" fmla="*/ 26 h 54"/>
                <a:gd name="T34" fmla="*/ 28 w 124"/>
                <a:gd name="T35" fmla="*/ 23 h 54"/>
                <a:gd name="T36" fmla="*/ 30 w 124"/>
                <a:gd name="T37" fmla="*/ 27 h 54"/>
                <a:gd name="T38" fmla="*/ 33 w 124"/>
                <a:gd name="T39" fmla="*/ 30 h 54"/>
                <a:gd name="T40" fmla="*/ 41 w 124"/>
                <a:gd name="T41" fmla="*/ 32 h 54"/>
                <a:gd name="T42" fmla="*/ 40 w 124"/>
                <a:gd name="T43" fmla="*/ 35 h 54"/>
                <a:gd name="T44" fmla="*/ 36 w 124"/>
                <a:gd name="T45" fmla="*/ 37 h 54"/>
                <a:gd name="T46" fmla="*/ 34 w 124"/>
                <a:gd name="T47" fmla="*/ 38 h 54"/>
                <a:gd name="T48" fmla="*/ 29 w 124"/>
                <a:gd name="T49" fmla="*/ 41 h 54"/>
                <a:gd name="T50" fmla="*/ 26 w 124"/>
                <a:gd name="T51" fmla="*/ 41 h 54"/>
                <a:gd name="T52" fmla="*/ 19 w 124"/>
                <a:gd name="T53" fmla="*/ 41 h 54"/>
                <a:gd name="T54" fmla="*/ 14 w 124"/>
                <a:gd name="T55" fmla="*/ 45 h 54"/>
                <a:gd name="T56" fmla="*/ 3 w 124"/>
                <a:gd name="T57" fmla="*/ 42 h 54"/>
                <a:gd name="T58" fmla="*/ 2 w 124"/>
                <a:gd name="T59" fmla="*/ 45 h 54"/>
                <a:gd name="T60" fmla="*/ 2 w 124"/>
                <a:gd name="T61" fmla="*/ 50 h 54"/>
                <a:gd name="T62" fmla="*/ 10 w 124"/>
                <a:gd name="T63" fmla="*/ 49 h 54"/>
                <a:gd name="T64" fmla="*/ 15 w 124"/>
                <a:gd name="T65" fmla="*/ 49 h 54"/>
                <a:gd name="T66" fmla="*/ 22 w 124"/>
                <a:gd name="T67" fmla="*/ 50 h 54"/>
                <a:gd name="T68" fmla="*/ 26 w 124"/>
                <a:gd name="T69" fmla="*/ 50 h 54"/>
                <a:gd name="T70" fmla="*/ 29 w 124"/>
                <a:gd name="T71" fmla="*/ 53 h 54"/>
                <a:gd name="T72" fmla="*/ 34 w 124"/>
                <a:gd name="T73" fmla="*/ 54 h 54"/>
                <a:gd name="T74" fmla="*/ 43 w 124"/>
                <a:gd name="T75" fmla="*/ 51 h 54"/>
                <a:gd name="T76" fmla="*/ 49 w 124"/>
                <a:gd name="T77" fmla="*/ 50 h 54"/>
                <a:gd name="T78" fmla="*/ 52 w 124"/>
                <a:gd name="T79" fmla="*/ 46 h 54"/>
                <a:gd name="T80" fmla="*/ 55 w 124"/>
                <a:gd name="T81" fmla="*/ 42 h 54"/>
                <a:gd name="T82" fmla="*/ 63 w 124"/>
                <a:gd name="T83" fmla="*/ 39 h 54"/>
                <a:gd name="T84" fmla="*/ 68 w 124"/>
                <a:gd name="T85" fmla="*/ 37 h 54"/>
                <a:gd name="T86" fmla="*/ 75 w 124"/>
                <a:gd name="T87" fmla="*/ 39 h 54"/>
                <a:gd name="T88" fmla="*/ 81 w 124"/>
                <a:gd name="T89" fmla="*/ 38 h 54"/>
                <a:gd name="T90" fmla="*/ 85 w 124"/>
                <a:gd name="T91" fmla="*/ 32 h 54"/>
                <a:gd name="T92" fmla="*/ 96 w 124"/>
                <a:gd name="T93" fmla="*/ 30 h 54"/>
                <a:gd name="T94" fmla="*/ 104 w 124"/>
                <a:gd name="T95" fmla="*/ 24 h 54"/>
                <a:gd name="T96" fmla="*/ 119 w 124"/>
                <a:gd name="T97" fmla="*/ 17 h 54"/>
                <a:gd name="T98" fmla="*/ 15 w 124"/>
                <a:gd name="T99" fmla="*/ 46 h 54"/>
                <a:gd name="T100" fmla="*/ 17 w 124"/>
                <a:gd name="T101" fmla="*/ 45 h 54"/>
                <a:gd name="T102" fmla="*/ 21 w 124"/>
                <a:gd name="T103" fmla="*/ 45 h 54"/>
                <a:gd name="T104" fmla="*/ 19 w 124"/>
                <a:gd name="T105" fmla="*/ 42 h 54"/>
                <a:gd name="T106" fmla="*/ 22 w 124"/>
                <a:gd name="T107" fmla="*/ 43 h 54"/>
                <a:gd name="T108" fmla="*/ 28 w 124"/>
                <a:gd name="T109" fmla="*/ 4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4" h="54">
                  <a:moveTo>
                    <a:pt x="124" y="15"/>
                  </a:moveTo>
                  <a:lnTo>
                    <a:pt x="124" y="13"/>
                  </a:lnTo>
                  <a:lnTo>
                    <a:pt x="123" y="12"/>
                  </a:lnTo>
                  <a:lnTo>
                    <a:pt x="121" y="11"/>
                  </a:lnTo>
                  <a:lnTo>
                    <a:pt x="120" y="11"/>
                  </a:lnTo>
                  <a:lnTo>
                    <a:pt x="117" y="11"/>
                  </a:lnTo>
                  <a:lnTo>
                    <a:pt x="116" y="11"/>
                  </a:lnTo>
                  <a:lnTo>
                    <a:pt x="116" y="9"/>
                  </a:lnTo>
                  <a:lnTo>
                    <a:pt x="115" y="9"/>
                  </a:lnTo>
                  <a:lnTo>
                    <a:pt x="113" y="8"/>
                  </a:lnTo>
                  <a:lnTo>
                    <a:pt x="113" y="8"/>
                  </a:lnTo>
                  <a:lnTo>
                    <a:pt x="112" y="7"/>
                  </a:lnTo>
                  <a:lnTo>
                    <a:pt x="112" y="7"/>
                  </a:lnTo>
                  <a:lnTo>
                    <a:pt x="112" y="7"/>
                  </a:lnTo>
                  <a:lnTo>
                    <a:pt x="111" y="7"/>
                  </a:lnTo>
                  <a:lnTo>
                    <a:pt x="109" y="7"/>
                  </a:lnTo>
                  <a:lnTo>
                    <a:pt x="108" y="5"/>
                  </a:lnTo>
                  <a:lnTo>
                    <a:pt x="106" y="5"/>
                  </a:lnTo>
                  <a:lnTo>
                    <a:pt x="105" y="5"/>
                  </a:lnTo>
                  <a:lnTo>
                    <a:pt x="104" y="5"/>
                  </a:lnTo>
                  <a:lnTo>
                    <a:pt x="102" y="5"/>
                  </a:lnTo>
                  <a:lnTo>
                    <a:pt x="100" y="5"/>
                  </a:lnTo>
                  <a:lnTo>
                    <a:pt x="97" y="4"/>
                  </a:lnTo>
                  <a:lnTo>
                    <a:pt x="96" y="4"/>
                  </a:lnTo>
                  <a:lnTo>
                    <a:pt x="94" y="4"/>
                  </a:lnTo>
                  <a:lnTo>
                    <a:pt x="93" y="4"/>
                  </a:lnTo>
                  <a:lnTo>
                    <a:pt x="92" y="4"/>
                  </a:lnTo>
                  <a:lnTo>
                    <a:pt x="90" y="4"/>
                  </a:lnTo>
                  <a:lnTo>
                    <a:pt x="89" y="4"/>
                  </a:lnTo>
                  <a:lnTo>
                    <a:pt x="87" y="4"/>
                  </a:lnTo>
                  <a:lnTo>
                    <a:pt x="87" y="4"/>
                  </a:lnTo>
                  <a:lnTo>
                    <a:pt x="83" y="4"/>
                  </a:lnTo>
                  <a:lnTo>
                    <a:pt x="82" y="4"/>
                  </a:lnTo>
                  <a:lnTo>
                    <a:pt x="79" y="4"/>
                  </a:lnTo>
                  <a:lnTo>
                    <a:pt x="75" y="4"/>
                  </a:lnTo>
                  <a:lnTo>
                    <a:pt x="75" y="4"/>
                  </a:lnTo>
                  <a:lnTo>
                    <a:pt x="74" y="4"/>
                  </a:lnTo>
                  <a:lnTo>
                    <a:pt x="72" y="5"/>
                  </a:lnTo>
                  <a:lnTo>
                    <a:pt x="72" y="5"/>
                  </a:lnTo>
                  <a:lnTo>
                    <a:pt x="70" y="5"/>
                  </a:lnTo>
                  <a:lnTo>
                    <a:pt x="66" y="4"/>
                  </a:lnTo>
                  <a:lnTo>
                    <a:pt x="63" y="3"/>
                  </a:lnTo>
                  <a:lnTo>
                    <a:pt x="62" y="3"/>
                  </a:lnTo>
                  <a:lnTo>
                    <a:pt x="58" y="0"/>
                  </a:lnTo>
                  <a:lnTo>
                    <a:pt x="56" y="0"/>
                  </a:lnTo>
                  <a:lnTo>
                    <a:pt x="56" y="0"/>
                  </a:lnTo>
                  <a:lnTo>
                    <a:pt x="56" y="0"/>
                  </a:lnTo>
                  <a:lnTo>
                    <a:pt x="55" y="0"/>
                  </a:lnTo>
                  <a:lnTo>
                    <a:pt x="53" y="0"/>
                  </a:lnTo>
                  <a:lnTo>
                    <a:pt x="52" y="1"/>
                  </a:lnTo>
                  <a:lnTo>
                    <a:pt x="51" y="1"/>
                  </a:lnTo>
                  <a:lnTo>
                    <a:pt x="49" y="3"/>
                  </a:lnTo>
                  <a:lnTo>
                    <a:pt x="49" y="3"/>
                  </a:lnTo>
                  <a:lnTo>
                    <a:pt x="48" y="7"/>
                  </a:lnTo>
                  <a:lnTo>
                    <a:pt x="48" y="8"/>
                  </a:lnTo>
                  <a:lnTo>
                    <a:pt x="48" y="11"/>
                  </a:lnTo>
                  <a:lnTo>
                    <a:pt x="47" y="11"/>
                  </a:lnTo>
                  <a:lnTo>
                    <a:pt x="47" y="11"/>
                  </a:lnTo>
                  <a:lnTo>
                    <a:pt x="45" y="9"/>
                  </a:lnTo>
                  <a:lnTo>
                    <a:pt x="45" y="9"/>
                  </a:lnTo>
                  <a:lnTo>
                    <a:pt x="41" y="9"/>
                  </a:lnTo>
                  <a:lnTo>
                    <a:pt x="40" y="8"/>
                  </a:lnTo>
                  <a:lnTo>
                    <a:pt x="40" y="8"/>
                  </a:lnTo>
                  <a:lnTo>
                    <a:pt x="38" y="8"/>
                  </a:lnTo>
                  <a:lnTo>
                    <a:pt x="37" y="7"/>
                  </a:lnTo>
                  <a:lnTo>
                    <a:pt x="34" y="7"/>
                  </a:lnTo>
                  <a:lnTo>
                    <a:pt x="33" y="7"/>
                  </a:lnTo>
                  <a:lnTo>
                    <a:pt x="29" y="5"/>
                  </a:lnTo>
                  <a:lnTo>
                    <a:pt x="29" y="5"/>
                  </a:lnTo>
                  <a:lnTo>
                    <a:pt x="28" y="5"/>
                  </a:lnTo>
                  <a:lnTo>
                    <a:pt x="26" y="5"/>
                  </a:lnTo>
                  <a:lnTo>
                    <a:pt x="26" y="7"/>
                  </a:lnTo>
                  <a:lnTo>
                    <a:pt x="25" y="5"/>
                  </a:lnTo>
                  <a:lnTo>
                    <a:pt x="22" y="7"/>
                  </a:lnTo>
                  <a:lnTo>
                    <a:pt x="22" y="8"/>
                  </a:lnTo>
                  <a:lnTo>
                    <a:pt x="21" y="8"/>
                  </a:lnTo>
                  <a:lnTo>
                    <a:pt x="21" y="9"/>
                  </a:lnTo>
                  <a:lnTo>
                    <a:pt x="19" y="11"/>
                  </a:lnTo>
                  <a:lnTo>
                    <a:pt x="19" y="11"/>
                  </a:lnTo>
                  <a:lnTo>
                    <a:pt x="18" y="12"/>
                  </a:lnTo>
                  <a:lnTo>
                    <a:pt x="18" y="12"/>
                  </a:lnTo>
                  <a:lnTo>
                    <a:pt x="19" y="13"/>
                  </a:lnTo>
                  <a:lnTo>
                    <a:pt x="19" y="13"/>
                  </a:lnTo>
                  <a:lnTo>
                    <a:pt x="21" y="12"/>
                  </a:lnTo>
                  <a:lnTo>
                    <a:pt x="21" y="13"/>
                  </a:lnTo>
                  <a:lnTo>
                    <a:pt x="22" y="13"/>
                  </a:lnTo>
                  <a:lnTo>
                    <a:pt x="22" y="13"/>
                  </a:lnTo>
                  <a:lnTo>
                    <a:pt x="22" y="15"/>
                  </a:lnTo>
                  <a:lnTo>
                    <a:pt x="21" y="15"/>
                  </a:lnTo>
                  <a:lnTo>
                    <a:pt x="19" y="16"/>
                  </a:lnTo>
                  <a:lnTo>
                    <a:pt x="18" y="16"/>
                  </a:lnTo>
                  <a:lnTo>
                    <a:pt x="18" y="16"/>
                  </a:lnTo>
                  <a:lnTo>
                    <a:pt x="18" y="17"/>
                  </a:lnTo>
                  <a:lnTo>
                    <a:pt x="17" y="17"/>
                  </a:lnTo>
                  <a:lnTo>
                    <a:pt x="15" y="19"/>
                  </a:lnTo>
                  <a:lnTo>
                    <a:pt x="15" y="19"/>
                  </a:lnTo>
                  <a:lnTo>
                    <a:pt x="14" y="20"/>
                  </a:lnTo>
                  <a:lnTo>
                    <a:pt x="11" y="23"/>
                  </a:lnTo>
                  <a:lnTo>
                    <a:pt x="10" y="23"/>
                  </a:lnTo>
                  <a:lnTo>
                    <a:pt x="11" y="23"/>
                  </a:lnTo>
                  <a:lnTo>
                    <a:pt x="11" y="23"/>
                  </a:lnTo>
                  <a:lnTo>
                    <a:pt x="13" y="24"/>
                  </a:lnTo>
                  <a:lnTo>
                    <a:pt x="14" y="24"/>
                  </a:lnTo>
                  <a:lnTo>
                    <a:pt x="15" y="24"/>
                  </a:lnTo>
                  <a:lnTo>
                    <a:pt x="17" y="24"/>
                  </a:lnTo>
                  <a:lnTo>
                    <a:pt x="17" y="24"/>
                  </a:lnTo>
                  <a:lnTo>
                    <a:pt x="18" y="27"/>
                  </a:lnTo>
                  <a:lnTo>
                    <a:pt x="18" y="27"/>
                  </a:lnTo>
                  <a:lnTo>
                    <a:pt x="19" y="27"/>
                  </a:lnTo>
                  <a:lnTo>
                    <a:pt x="21" y="27"/>
                  </a:lnTo>
                  <a:lnTo>
                    <a:pt x="21" y="28"/>
                  </a:lnTo>
                  <a:lnTo>
                    <a:pt x="22" y="28"/>
                  </a:lnTo>
                  <a:lnTo>
                    <a:pt x="24" y="28"/>
                  </a:lnTo>
                  <a:lnTo>
                    <a:pt x="25" y="28"/>
                  </a:lnTo>
                  <a:lnTo>
                    <a:pt x="25" y="28"/>
                  </a:lnTo>
                  <a:lnTo>
                    <a:pt x="25" y="26"/>
                  </a:lnTo>
                  <a:lnTo>
                    <a:pt x="26" y="26"/>
                  </a:lnTo>
                  <a:lnTo>
                    <a:pt x="26" y="26"/>
                  </a:lnTo>
                  <a:lnTo>
                    <a:pt x="26" y="26"/>
                  </a:lnTo>
                  <a:lnTo>
                    <a:pt x="26" y="26"/>
                  </a:lnTo>
                  <a:lnTo>
                    <a:pt x="28" y="24"/>
                  </a:lnTo>
                  <a:lnTo>
                    <a:pt x="26" y="23"/>
                  </a:lnTo>
                  <a:lnTo>
                    <a:pt x="28" y="23"/>
                  </a:lnTo>
                  <a:lnTo>
                    <a:pt x="28" y="23"/>
                  </a:lnTo>
                  <a:lnTo>
                    <a:pt x="28" y="23"/>
                  </a:lnTo>
                  <a:lnTo>
                    <a:pt x="28" y="23"/>
                  </a:lnTo>
                  <a:lnTo>
                    <a:pt x="28" y="24"/>
                  </a:lnTo>
                  <a:lnTo>
                    <a:pt x="29" y="24"/>
                  </a:lnTo>
                  <a:lnTo>
                    <a:pt x="29" y="24"/>
                  </a:lnTo>
                  <a:lnTo>
                    <a:pt x="29" y="26"/>
                  </a:lnTo>
                  <a:lnTo>
                    <a:pt x="29" y="26"/>
                  </a:lnTo>
                  <a:lnTo>
                    <a:pt x="30" y="27"/>
                  </a:lnTo>
                  <a:lnTo>
                    <a:pt x="30" y="27"/>
                  </a:lnTo>
                  <a:lnTo>
                    <a:pt x="32" y="28"/>
                  </a:lnTo>
                  <a:lnTo>
                    <a:pt x="33" y="27"/>
                  </a:lnTo>
                  <a:lnTo>
                    <a:pt x="33" y="27"/>
                  </a:lnTo>
                  <a:lnTo>
                    <a:pt x="33" y="28"/>
                  </a:lnTo>
                  <a:lnTo>
                    <a:pt x="33" y="30"/>
                  </a:lnTo>
                  <a:lnTo>
                    <a:pt x="33" y="30"/>
                  </a:lnTo>
                  <a:lnTo>
                    <a:pt x="33" y="30"/>
                  </a:lnTo>
                  <a:lnTo>
                    <a:pt x="34" y="30"/>
                  </a:lnTo>
                  <a:lnTo>
                    <a:pt x="36" y="30"/>
                  </a:lnTo>
                  <a:lnTo>
                    <a:pt x="36" y="30"/>
                  </a:lnTo>
                  <a:lnTo>
                    <a:pt x="37" y="30"/>
                  </a:lnTo>
                  <a:lnTo>
                    <a:pt x="38" y="31"/>
                  </a:lnTo>
                  <a:lnTo>
                    <a:pt x="38" y="31"/>
                  </a:lnTo>
                  <a:lnTo>
                    <a:pt x="41" y="32"/>
                  </a:lnTo>
                  <a:lnTo>
                    <a:pt x="41" y="32"/>
                  </a:lnTo>
                  <a:lnTo>
                    <a:pt x="41" y="32"/>
                  </a:lnTo>
                  <a:lnTo>
                    <a:pt x="43" y="32"/>
                  </a:lnTo>
                  <a:lnTo>
                    <a:pt x="44" y="32"/>
                  </a:lnTo>
                  <a:lnTo>
                    <a:pt x="44" y="32"/>
                  </a:lnTo>
                  <a:lnTo>
                    <a:pt x="44" y="32"/>
                  </a:lnTo>
                  <a:lnTo>
                    <a:pt x="40" y="35"/>
                  </a:lnTo>
                  <a:lnTo>
                    <a:pt x="40" y="35"/>
                  </a:lnTo>
                  <a:lnTo>
                    <a:pt x="38" y="37"/>
                  </a:lnTo>
                  <a:lnTo>
                    <a:pt x="38" y="37"/>
                  </a:lnTo>
                  <a:lnTo>
                    <a:pt x="37" y="37"/>
                  </a:lnTo>
                  <a:lnTo>
                    <a:pt x="36" y="35"/>
                  </a:lnTo>
                  <a:lnTo>
                    <a:pt x="36" y="35"/>
                  </a:lnTo>
                  <a:lnTo>
                    <a:pt x="36" y="37"/>
                  </a:lnTo>
                  <a:lnTo>
                    <a:pt x="36" y="37"/>
                  </a:lnTo>
                  <a:lnTo>
                    <a:pt x="36" y="38"/>
                  </a:lnTo>
                  <a:lnTo>
                    <a:pt x="36" y="38"/>
                  </a:lnTo>
                  <a:lnTo>
                    <a:pt x="36" y="38"/>
                  </a:lnTo>
                  <a:lnTo>
                    <a:pt x="34" y="38"/>
                  </a:lnTo>
                  <a:lnTo>
                    <a:pt x="34" y="38"/>
                  </a:lnTo>
                  <a:lnTo>
                    <a:pt x="34" y="38"/>
                  </a:lnTo>
                  <a:lnTo>
                    <a:pt x="33" y="38"/>
                  </a:lnTo>
                  <a:lnTo>
                    <a:pt x="33" y="38"/>
                  </a:lnTo>
                  <a:lnTo>
                    <a:pt x="32" y="39"/>
                  </a:lnTo>
                  <a:lnTo>
                    <a:pt x="30" y="39"/>
                  </a:lnTo>
                  <a:lnTo>
                    <a:pt x="30" y="41"/>
                  </a:lnTo>
                  <a:lnTo>
                    <a:pt x="30" y="41"/>
                  </a:lnTo>
                  <a:lnTo>
                    <a:pt x="29" y="41"/>
                  </a:lnTo>
                  <a:lnTo>
                    <a:pt x="29" y="41"/>
                  </a:lnTo>
                  <a:lnTo>
                    <a:pt x="28" y="42"/>
                  </a:lnTo>
                  <a:lnTo>
                    <a:pt x="28" y="41"/>
                  </a:lnTo>
                  <a:lnTo>
                    <a:pt x="28" y="41"/>
                  </a:lnTo>
                  <a:lnTo>
                    <a:pt x="28" y="41"/>
                  </a:lnTo>
                  <a:lnTo>
                    <a:pt x="26" y="41"/>
                  </a:lnTo>
                  <a:lnTo>
                    <a:pt x="26" y="41"/>
                  </a:lnTo>
                  <a:lnTo>
                    <a:pt x="25" y="41"/>
                  </a:lnTo>
                  <a:lnTo>
                    <a:pt x="24" y="39"/>
                  </a:lnTo>
                  <a:lnTo>
                    <a:pt x="24" y="39"/>
                  </a:lnTo>
                  <a:lnTo>
                    <a:pt x="21" y="39"/>
                  </a:lnTo>
                  <a:lnTo>
                    <a:pt x="19" y="41"/>
                  </a:lnTo>
                  <a:lnTo>
                    <a:pt x="19" y="41"/>
                  </a:lnTo>
                  <a:lnTo>
                    <a:pt x="19" y="41"/>
                  </a:lnTo>
                  <a:lnTo>
                    <a:pt x="19" y="41"/>
                  </a:lnTo>
                  <a:lnTo>
                    <a:pt x="17" y="42"/>
                  </a:lnTo>
                  <a:lnTo>
                    <a:pt x="15" y="42"/>
                  </a:lnTo>
                  <a:lnTo>
                    <a:pt x="15" y="43"/>
                  </a:lnTo>
                  <a:lnTo>
                    <a:pt x="15" y="43"/>
                  </a:lnTo>
                  <a:lnTo>
                    <a:pt x="15" y="43"/>
                  </a:lnTo>
                  <a:lnTo>
                    <a:pt x="14" y="45"/>
                  </a:lnTo>
                  <a:lnTo>
                    <a:pt x="14" y="43"/>
                  </a:lnTo>
                  <a:lnTo>
                    <a:pt x="13" y="42"/>
                  </a:lnTo>
                  <a:lnTo>
                    <a:pt x="11" y="42"/>
                  </a:lnTo>
                  <a:lnTo>
                    <a:pt x="10" y="41"/>
                  </a:lnTo>
                  <a:lnTo>
                    <a:pt x="9" y="41"/>
                  </a:lnTo>
                  <a:lnTo>
                    <a:pt x="6" y="41"/>
                  </a:lnTo>
                  <a:lnTo>
                    <a:pt x="3" y="42"/>
                  </a:lnTo>
                  <a:lnTo>
                    <a:pt x="3" y="42"/>
                  </a:lnTo>
                  <a:lnTo>
                    <a:pt x="3" y="43"/>
                  </a:lnTo>
                  <a:lnTo>
                    <a:pt x="3" y="43"/>
                  </a:lnTo>
                  <a:lnTo>
                    <a:pt x="3" y="45"/>
                  </a:lnTo>
                  <a:lnTo>
                    <a:pt x="3" y="45"/>
                  </a:lnTo>
                  <a:lnTo>
                    <a:pt x="2" y="45"/>
                  </a:lnTo>
                  <a:lnTo>
                    <a:pt x="2" y="45"/>
                  </a:lnTo>
                  <a:lnTo>
                    <a:pt x="0" y="43"/>
                  </a:lnTo>
                  <a:lnTo>
                    <a:pt x="0" y="45"/>
                  </a:lnTo>
                  <a:lnTo>
                    <a:pt x="0" y="46"/>
                  </a:lnTo>
                  <a:lnTo>
                    <a:pt x="0" y="46"/>
                  </a:lnTo>
                  <a:lnTo>
                    <a:pt x="0" y="47"/>
                  </a:lnTo>
                  <a:lnTo>
                    <a:pt x="0" y="50"/>
                  </a:lnTo>
                  <a:lnTo>
                    <a:pt x="2" y="50"/>
                  </a:lnTo>
                  <a:lnTo>
                    <a:pt x="3" y="50"/>
                  </a:lnTo>
                  <a:lnTo>
                    <a:pt x="5" y="49"/>
                  </a:lnTo>
                  <a:lnTo>
                    <a:pt x="5" y="49"/>
                  </a:lnTo>
                  <a:lnTo>
                    <a:pt x="6" y="49"/>
                  </a:lnTo>
                  <a:lnTo>
                    <a:pt x="9" y="49"/>
                  </a:lnTo>
                  <a:lnTo>
                    <a:pt x="10" y="49"/>
                  </a:lnTo>
                  <a:lnTo>
                    <a:pt x="10" y="49"/>
                  </a:lnTo>
                  <a:lnTo>
                    <a:pt x="10" y="49"/>
                  </a:lnTo>
                  <a:lnTo>
                    <a:pt x="11" y="49"/>
                  </a:lnTo>
                  <a:lnTo>
                    <a:pt x="11" y="50"/>
                  </a:lnTo>
                  <a:lnTo>
                    <a:pt x="13" y="49"/>
                  </a:lnTo>
                  <a:lnTo>
                    <a:pt x="14" y="49"/>
                  </a:lnTo>
                  <a:lnTo>
                    <a:pt x="15" y="49"/>
                  </a:lnTo>
                  <a:lnTo>
                    <a:pt x="15" y="49"/>
                  </a:lnTo>
                  <a:lnTo>
                    <a:pt x="17" y="50"/>
                  </a:lnTo>
                  <a:lnTo>
                    <a:pt x="17" y="51"/>
                  </a:lnTo>
                  <a:lnTo>
                    <a:pt x="18" y="51"/>
                  </a:lnTo>
                  <a:lnTo>
                    <a:pt x="19" y="51"/>
                  </a:lnTo>
                  <a:lnTo>
                    <a:pt x="21" y="50"/>
                  </a:lnTo>
                  <a:lnTo>
                    <a:pt x="21" y="50"/>
                  </a:lnTo>
                  <a:lnTo>
                    <a:pt x="22" y="50"/>
                  </a:lnTo>
                  <a:lnTo>
                    <a:pt x="24" y="50"/>
                  </a:lnTo>
                  <a:lnTo>
                    <a:pt x="24" y="49"/>
                  </a:lnTo>
                  <a:lnTo>
                    <a:pt x="25" y="49"/>
                  </a:lnTo>
                  <a:lnTo>
                    <a:pt x="25" y="49"/>
                  </a:lnTo>
                  <a:lnTo>
                    <a:pt x="26" y="49"/>
                  </a:lnTo>
                  <a:lnTo>
                    <a:pt x="26" y="49"/>
                  </a:lnTo>
                  <a:lnTo>
                    <a:pt x="26" y="50"/>
                  </a:lnTo>
                  <a:lnTo>
                    <a:pt x="26" y="50"/>
                  </a:lnTo>
                  <a:lnTo>
                    <a:pt x="26" y="50"/>
                  </a:lnTo>
                  <a:lnTo>
                    <a:pt x="28" y="50"/>
                  </a:lnTo>
                  <a:lnTo>
                    <a:pt x="28" y="51"/>
                  </a:lnTo>
                  <a:lnTo>
                    <a:pt x="28" y="51"/>
                  </a:lnTo>
                  <a:lnTo>
                    <a:pt x="28" y="53"/>
                  </a:lnTo>
                  <a:lnTo>
                    <a:pt x="29" y="53"/>
                  </a:lnTo>
                  <a:lnTo>
                    <a:pt x="29" y="53"/>
                  </a:lnTo>
                  <a:lnTo>
                    <a:pt x="32" y="51"/>
                  </a:lnTo>
                  <a:lnTo>
                    <a:pt x="32" y="51"/>
                  </a:lnTo>
                  <a:lnTo>
                    <a:pt x="32" y="53"/>
                  </a:lnTo>
                  <a:lnTo>
                    <a:pt x="33" y="53"/>
                  </a:lnTo>
                  <a:lnTo>
                    <a:pt x="34" y="54"/>
                  </a:lnTo>
                  <a:lnTo>
                    <a:pt x="34" y="54"/>
                  </a:lnTo>
                  <a:lnTo>
                    <a:pt x="34" y="53"/>
                  </a:lnTo>
                  <a:lnTo>
                    <a:pt x="36" y="53"/>
                  </a:lnTo>
                  <a:lnTo>
                    <a:pt x="37" y="51"/>
                  </a:lnTo>
                  <a:lnTo>
                    <a:pt x="37" y="51"/>
                  </a:lnTo>
                  <a:lnTo>
                    <a:pt x="38" y="51"/>
                  </a:lnTo>
                  <a:lnTo>
                    <a:pt x="41" y="51"/>
                  </a:lnTo>
                  <a:lnTo>
                    <a:pt x="43" y="51"/>
                  </a:lnTo>
                  <a:lnTo>
                    <a:pt x="44" y="51"/>
                  </a:lnTo>
                  <a:lnTo>
                    <a:pt x="45" y="51"/>
                  </a:lnTo>
                  <a:lnTo>
                    <a:pt x="47" y="51"/>
                  </a:lnTo>
                  <a:lnTo>
                    <a:pt x="47" y="50"/>
                  </a:lnTo>
                  <a:lnTo>
                    <a:pt x="48" y="50"/>
                  </a:lnTo>
                  <a:lnTo>
                    <a:pt x="49" y="50"/>
                  </a:lnTo>
                  <a:lnTo>
                    <a:pt x="49" y="50"/>
                  </a:lnTo>
                  <a:lnTo>
                    <a:pt x="51" y="50"/>
                  </a:lnTo>
                  <a:lnTo>
                    <a:pt x="52" y="50"/>
                  </a:lnTo>
                  <a:lnTo>
                    <a:pt x="52" y="50"/>
                  </a:lnTo>
                  <a:lnTo>
                    <a:pt x="53" y="49"/>
                  </a:lnTo>
                  <a:lnTo>
                    <a:pt x="53" y="49"/>
                  </a:lnTo>
                  <a:lnTo>
                    <a:pt x="52" y="47"/>
                  </a:lnTo>
                  <a:lnTo>
                    <a:pt x="52" y="46"/>
                  </a:lnTo>
                  <a:lnTo>
                    <a:pt x="52" y="46"/>
                  </a:lnTo>
                  <a:lnTo>
                    <a:pt x="52" y="46"/>
                  </a:lnTo>
                  <a:lnTo>
                    <a:pt x="52" y="45"/>
                  </a:lnTo>
                  <a:lnTo>
                    <a:pt x="53" y="43"/>
                  </a:lnTo>
                  <a:lnTo>
                    <a:pt x="53" y="43"/>
                  </a:lnTo>
                  <a:lnTo>
                    <a:pt x="55" y="42"/>
                  </a:lnTo>
                  <a:lnTo>
                    <a:pt x="55" y="42"/>
                  </a:lnTo>
                  <a:lnTo>
                    <a:pt x="56" y="42"/>
                  </a:lnTo>
                  <a:lnTo>
                    <a:pt x="59" y="42"/>
                  </a:lnTo>
                  <a:lnTo>
                    <a:pt x="60" y="39"/>
                  </a:lnTo>
                  <a:lnTo>
                    <a:pt x="62" y="39"/>
                  </a:lnTo>
                  <a:lnTo>
                    <a:pt x="63" y="39"/>
                  </a:lnTo>
                  <a:lnTo>
                    <a:pt x="63" y="39"/>
                  </a:lnTo>
                  <a:lnTo>
                    <a:pt x="63" y="39"/>
                  </a:lnTo>
                  <a:lnTo>
                    <a:pt x="63" y="38"/>
                  </a:lnTo>
                  <a:lnTo>
                    <a:pt x="63" y="38"/>
                  </a:lnTo>
                  <a:lnTo>
                    <a:pt x="63" y="37"/>
                  </a:lnTo>
                  <a:lnTo>
                    <a:pt x="64" y="37"/>
                  </a:lnTo>
                  <a:lnTo>
                    <a:pt x="66" y="38"/>
                  </a:lnTo>
                  <a:lnTo>
                    <a:pt x="67" y="38"/>
                  </a:lnTo>
                  <a:lnTo>
                    <a:pt x="68" y="37"/>
                  </a:lnTo>
                  <a:lnTo>
                    <a:pt x="71" y="35"/>
                  </a:lnTo>
                  <a:lnTo>
                    <a:pt x="71" y="35"/>
                  </a:lnTo>
                  <a:lnTo>
                    <a:pt x="72" y="35"/>
                  </a:lnTo>
                  <a:lnTo>
                    <a:pt x="72" y="37"/>
                  </a:lnTo>
                  <a:lnTo>
                    <a:pt x="72" y="39"/>
                  </a:lnTo>
                  <a:lnTo>
                    <a:pt x="72" y="39"/>
                  </a:lnTo>
                  <a:lnTo>
                    <a:pt x="75" y="39"/>
                  </a:lnTo>
                  <a:lnTo>
                    <a:pt x="77" y="38"/>
                  </a:lnTo>
                  <a:lnTo>
                    <a:pt x="78" y="38"/>
                  </a:lnTo>
                  <a:lnTo>
                    <a:pt x="78" y="38"/>
                  </a:lnTo>
                  <a:lnTo>
                    <a:pt x="79" y="38"/>
                  </a:lnTo>
                  <a:lnTo>
                    <a:pt x="79" y="38"/>
                  </a:lnTo>
                  <a:lnTo>
                    <a:pt x="81" y="39"/>
                  </a:lnTo>
                  <a:lnTo>
                    <a:pt x="81" y="38"/>
                  </a:lnTo>
                  <a:lnTo>
                    <a:pt x="82" y="38"/>
                  </a:lnTo>
                  <a:lnTo>
                    <a:pt x="82" y="37"/>
                  </a:lnTo>
                  <a:lnTo>
                    <a:pt x="83" y="35"/>
                  </a:lnTo>
                  <a:lnTo>
                    <a:pt x="83" y="35"/>
                  </a:lnTo>
                  <a:lnTo>
                    <a:pt x="83" y="34"/>
                  </a:lnTo>
                  <a:lnTo>
                    <a:pt x="85" y="32"/>
                  </a:lnTo>
                  <a:lnTo>
                    <a:pt x="85" y="32"/>
                  </a:lnTo>
                  <a:lnTo>
                    <a:pt x="86" y="30"/>
                  </a:lnTo>
                  <a:lnTo>
                    <a:pt x="87" y="30"/>
                  </a:lnTo>
                  <a:lnTo>
                    <a:pt x="87" y="30"/>
                  </a:lnTo>
                  <a:lnTo>
                    <a:pt x="90" y="30"/>
                  </a:lnTo>
                  <a:lnTo>
                    <a:pt x="92" y="30"/>
                  </a:lnTo>
                  <a:lnTo>
                    <a:pt x="94" y="30"/>
                  </a:lnTo>
                  <a:lnTo>
                    <a:pt x="96" y="30"/>
                  </a:lnTo>
                  <a:lnTo>
                    <a:pt x="97" y="30"/>
                  </a:lnTo>
                  <a:lnTo>
                    <a:pt x="98" y="30"/>
                  </a:lnTo>
                  <a:lnTo>
                    <a:pt x="101" y="28"/>
                  </a:lnTo>
                  <a:lnTo>
                    <a:pt x="104" y="26"/>
                  </a:lnTo>
                  <a:lnTo>
                    <a:pt x="104" y="26"/>
                  </a:lnTo>
                  <a:lnTo>
                    <a:pt x="104" y="26"/>
                  </a:lnTo>
                  <a:lnTo>
                    <a:pt x="104" y="24"/>
                  </a:lnTo>
                  <a:lnTo>
                    <a:pt x="105" y="24"/>
                  </a:lnTo>
                  <a:lnTo>
                    <a:pt x="108" y="23"/>
                  </a:lnTo>
                  <a:lnTo>
                    <a:pt x="112" y="20"/>
                  </a:lnTo>
                  <a:lnTo>
                    <a:pt x="113" y="19"/>
                  </a:lnTo>
                  <a:lnTo>
                    <a:pt x="115" y="19"/>
                  </a:lnTo>
                  <a:lnTo>
                    <a:pt x="116" y="19"/>
                  </a:lnTo>
                  <a:lnTo>
                    <a:pt x="119" y="17"/>
                  </a:lnTo>
                  <a:lnTo>
                    <a:pt x="120" y="16"/>
                  </a:lnTo>
                  <a:lnTo>
                    <a:pt x="121" y="16"/>
                  </a:lnTo>
                  <a:lnTo>
                    <a:pt x="124" y="16"/>
                  </a:lnTo>
                  <a:lnTo>
                    <a:pt x="124" y="16"/>
                  </a:lnTo>
                  <a:lnTo>
                    <a:pt x="124" y="16"/>
                  </a:lnTo>
                  <a:lnTo>
                    <a:pt x="124" y="15"/>
                  </a:lnTo>
                  <a:close/>
                  <a:moveTo>
                    <a:pt x="15" y="46"/>
                  </a:moveTo>
                  <a:lnTo>
                    <a:pt x="15" y="46"/>
                  </a:lnTo>
                  <a:lnTo>
                    <a:pt x="14" y="46"/>
                  </a:lnTo>
                  <a:lnTo>
                    <a:pt x="14" y="45"/>
                  </a:lnTo>
                  <a:lnTo>
                    <a:pt x="14" y="45"/>
                  </a:lnTo>
                  <a:lnTo>
                    <a:pt x="14" y="45"/>
                  </a:lnTo>
                  <a:lnTo>
                    <a:pt x="15" y="45"/>
                  </a:lnTo>
                  <a:lnTo>
                    <a:pt x="17" y="45"/>
                  </a:lnTo>
                  <a:lnTo>
                    <a:pt x="17" y="46"/>
                  </a:lnTo>
                  <a:lnTo>
                    <a:pt x="17" y="46"/>
                  </a:lnTo>
                  <a:lnTo>
                    <a:pt x="15" y="46"/>
                  </a:lnTo>
                  <a:close/>
                  <a:moveTo>
                    <a:pt x="22" y="45"/>
                  </a:moveTo>
                  <a:lnTo>
                    <a:pt x="22" y="45"/>
                  </a:lnTo>
                  <a:lnTo>
                    <a:pt x="22" y="45"/>
                  </a:lnTo>
                  <a:lnTo>
                    <a:pt x="21" y="45"/>
                  </a:lnTo>
                  <a:lnTo>
                    <a:pt x="19" y="45"/>
                  </a:lnTo>
                  <a:lnTo>
                    <a:pt x="21" y="43"/>
                  </a:lnTo>
                  <a:lnTo>
                    <a:pt x="21" y="43"/>
                  </a:lnTo>
                  <a:lnTo>
                    <a:pt x="21" y="43"/>
                  </a:lnTo>
                  <a:lnTo>
                    <a:pt x="19" y="43"/>
                  </a:lnTo>
                  <a:lnTo>
                    <a:pt x="19" y="43"/>
                  </a:lnTo>
                  <a:lnTo>
                    <a:pt x="19" y="42"/>
                  </a:lnTo>
                  <a:lnTo>
                    <a:pt x="19" y="42"/>
                  </a:lnTo>
                  <a:lnTo>
                    <a:pt x="19" y="42"/>
                  </a:lnTo>
                  <a:lnTo>
                    <a:pt x="21" y="42"/>
                  </a:lnTo>
                  <a:lnTo>
                    <a:pt x="21" y="42"/>
                  </a:lnTo>
                  <a:lnTo>
                    <a:pt x="21" y="42"/>
                  </a:lnTo>
                  <a:lnTo>
                    <a:pt x="22" y="43"/>
                  </a:lnTo>
                  <a:lnTo>
                    <a:pt x="22" y="43"/>
                  </a:lnTo>
                  <a:lnTo>
                    <a:pt x="22" y="45"/>
                  </a:lnTo>
                  <a:close/>
                  <a:moveTo>
                    <a:pt x="29" y="45"/>
                  </a:moveTo>
                  <a:lnTo>
                    <a:pt x="29" y="45"/>
                  </a:lnTo>
                  <a:lnTo>
                    <a:pt x="28" y="45"/>
                  </a:lnTo>
                  <a:lnTo>
                    <a:pt x="28" y="45"/>
                  </a:lnTo>
                  <a:lnTo>
                    <a:pt x="28" y="43"/>
                  </a:lnTo>
                  <a:lnTo>
                    <a:pt x="28" y="43"/>
                  </a:lnTo>
                  <a:lnTo>
                    <a:pt x="29" y="43"/>
                  </a:lnTo>
                  <a:lnTo>
                    <a:pt x="29" y="43"/>
                  </a:lnTo>
                  <a:lnTo>
                    <a:pt x="29" y="4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33" name="Kuwait">
              <a:extLst>
                <a:ext uri="{FF2B5EF4-FFF2-40B4-BE49-F238E27FC236}">
                  <a16:creationId xmlns:a16="http://schemas.microsoft.com/office/drawing/2014/main" id="{F389EC29-43EF-4719-900F-6D117155D829}"/>
                </a:ext>
              </a:extLst>
            </p:cNvPr>
            <p:cNvSpPr>
              <a:spLocks noEditPoints="1"/>
            </p:cNvSpPr>
            <p:nvPr/>
          </p:nvSpPr>
          <p:spPr bwMode="auto">
            <a:xfrm>
              <a:off x="6103596" y="3316242"/>
              <a:ext cx="42317" cy="36546"/>
            </a:xfrm>
            <a:custGeom>
              <a:avLst/>
              <a:gdLst>
                <a:gd name="T0" fmla="*/ 22 w 22"/>
                <a:gd name="T1" fmla="*/ 18 h 19"/>
                <a:gd name="T2" fmla="*/ 21 w 22"/>
                <a:gd name="T3" fmla="*/ 15 h 19"/>
                <a:gd name="T4" fmla="*/ 19 w 22"/>
                <a:gd name="T5" fmla="*/ 11 h 19"/>
                <a:gd name="T6" fmla="*/ 18 w 22"/>
                <a:gd name="T7" fmla="*/ 9 h 19"/>
                <a:gd name="T8" fmla="*/ 17 w 22"/>
                <a:gd name="T9" fmla="*/ 9 h 19"/>
                <a:gd name="T10" fmla="*/ 14 w 22"/>
                <a:gd name="T11" fmla="*/ 9 h 19"/>
                <a:gd name="T12" fmla="*/ 15 w 22"/>
                <a:gd name="T13" fmla="*/ 8 h 19"/>
                <a:gd name="T14" fmla="*/ 18 w 22"/>
                <a:gd name="T15" fmla="*/ 7 h 19"/>
                <a:gd name="T16" fmla="*/ 19 w 22"/>
                <a:gd name="T17" fmla="*/ 7 h 19"/>
                <a:gd name="T18" fmla="*/ 18 w 22"/>
                <a:gd name="T19" fmla="*/ 5 h 19"/>
                <a:gd name="T20" fmla="*/ 17 w 22"/>
                <a:gd name="T21" fmla="*/ 3 h 19"/>
                <a:gd name="T22" fmla="*/ 15 w 22"/>
                <a:gd name="T23" fmla="*/ 1 h 19"/>
                <a:gd name="T24" fmla="*/ 14 w 22"/>
                <a:gd name="T25" fmla="*/ 0 h 19"/>
                <a:gd name="T26" fmla="*/ 10 w 22"/>
                <a:gd name="T27" fmla="*/ 0 h 19"/>
                <a:gd name="T28" fmla="*/ 8 w 22"/>
                <a:gd name="T29" fmla="*/ 1 h 19"/>
                <a:gd name="T30" fmla="*/ 7 w 22"/>
                <a:gd name="T31" fmla="*/ 3 h 19"/>
                <a:gd name="T32" fmla="*/ 6 w 22"/>
                <a:gd name="T33" fmla="*/ 5 h 19"/>
                <a:gd name="T34" fmla="*/ 3 w 22"/>
                <a:gd name="T35" fmla="*/ 9 h 19"/>
                <a:gd name="T36" fmla="*/ 0 w 22"/>
                <a:gd name="T37" fmla="*/ 12 h 19"/>
                <a:gd name="T38" fmla="*/ 6 w 22"/>
                <a:gd name="T39" fmla="*/ 13 h 19"/>
                <a:gd name="T40" fmla="*/ 11 w 22"/>
                <a:gd name="T41" fmla="*/ 13 h 19"/>
                <a:gd name="T42" fmla="*/ 12 w 22"/>
                <a:gd name="T43" fmla="*/ 18 h 19"/>
                <a:gd name="T44" fmla="*/ 14 w 22"/>
                <a:gd name="T45" fmla="*/ 19 h 19"/>
                <a:gd name="T46" fmla="*/ 18 w 22"/>
                <a:gd name="T47" fmla="*/ 19 h 19"/>
                <a:gd name="T48" fmla="*/ 22 w 22"/>
                <a:gd name="T49" fmla="*/ 19 h 19"/>
                <a:gd name="T50" fmla="*/ 19 w 22"/>
                <a:gd name="T51" fmla="*/ 5 h 19"/>
                <a:gd name="T52" fmla="*/ 21 w 22"/>
                <a:gd name="T53" fmla="*/ 7 h 19"/>
                <a:gd name="T54" fmla="*/ 22 w 22"/>
                <a:gd name="T55" fmla="*/ 5 h 19"/>
                <a:gd name="T56" fmla="*/ 22 w 22"/>
                <a:gd name="T57" fmla="*/ 4 h 19"/>
                <a:gd name="T58" fmla="*/ 19 w 22"/>
                <a:gd name="T59" fmla="*/ 1 h 19"/>
                <a:gd name="T60" fmla="*/ 19 w 22"/>
                <a:gd name="T61" fmla="*/ 3 h 19"/>
                <a:gd name="T62" fmla="*/ 19 w 22"/>
                <a:gd name="T63" fmla="*/ 3 h 19"/>
                <a:gd name="T64" fmla="*/ 18 w 22"/>
                <a:gd name="T65"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19">
                  <a:moveTo>
                    <a:pt x="22" y="19"/>
                  </a:moveTo>
                  <a:lnTo>
                    <a:pt x="22" y="18"/>
                  </a:lnTo>
                  <a:lnTo>
                    <a:pt x="22" y="16"/>
                  </a:lnTo>
                  <a:lnTo>
                    <a:pt x="21" y="15"/>
                  </a:lnTo>
                  <a:lnTo>
                    <a:pt x="19" y="13"/>
                  </a:lnTo>
                  <a:lnTo>
                    <a:pt x="19" y="11"/>
                  </a:lnTo>
                  <a:lnTo>
                    <a:pt x="18" y="11"/>
                  </a:lnTo>
                  <a:lnTo>
                    <a:pt x="18" y="9"/>
                  </a:lnTo>
                  <a:lnTo>
                    <a:pt x="18" y="9"/>
                  </a:lnTo>
                  <a:lnTo>
                    <a:pt x="17" y="9"/>
                  </a:lnTo>
                  <a:lnTo>
                    <a:pt x="15" y="9"/>
                  </a:lnTo>
                  <a:lnTo>
                    <a:pt x="14" y="9"/>
                  </a:lnTo>
                  <a:lnTo>
                    <a:pt x="14" y="8"/>
                  </a:lnTo>
                  <a:lnTo>
                    <a:pt x="15" y="8"/>
                  </a:lnTo>
                  <a:lnTo>
                    <a:pt x="17" y="7"/>
                  </a:lnTo>
                  <a:lnTo>
                    <a:pt x="18" y="7"/>
                  </a:lnTo>
                  <a:lnTo>
                    <a:pt x="18" y="7"/>
                  </a:lnTo>
                  <a:lnTo>
                    <a:pt x="19" y="7"/>
                  </a:lnTo>
                  <a:lnTo>
                    <a:pt x="19" y="7"/>
                  </a:lnTo>
                  <a:lnTo>
                    <a:pt x="18" y="5"/>
                  </a:lnTo>
                  <a:lnTo>
                    <a:pt x="18" y="4"/>
                  </a:lnTo>
                  <a:lnTo>
                    <a:pt x="17" y="3"/>
                  </a:lnTo>
                  <a:lnTo>
                    <a:pt x="18" y="1"/>
                  </a:lnTo>
                  <a:lnTo>
                    <a:pt x="15" y="1"/>
                  </a:lnTo>
                  <a:lnTo>
                    <a:pt x="14" y="0"/>
                  </a:lnTo>
                  <a:lnTo>
                    <a:pt x="14" y="0"/>
                  </a:lnTo>
                  <a:lnTo>
                    <a:pt x="12" y="0"/>
                  </a:lnTo>
                  <a:lnTo>
                    <a:pt x="10" y="0"/>
                  </a:lnTo>
                  <a:lnTo>
                    <a:pt x="8" y="1"/>
                  </a:lnTo>
                  <a:lnTo>
                    <a:pt x="8" y="1"/>
                  </a:lnTo>
                  <a:lnTo>
                    <a:pt x="7" y="3"/>
                  </a:lnTo>
                  <a:lnTo>
                    <a:pt x="7" y="3"/>
                  </a:lnTo>
                  <a:lnTo>
                    <a:pt x="7" y="4"/>
                  </a:lnTo>
                  <a:lnTo>
                    <a:pt x="6" y="5"/>
                  </a:lnTo>
                  <a:lnTo>
                    <a:pt x="6" y="7"/>
                  </a:lnTo>
                  <a:lnTo>
                    <a:pt x="3" y="9"/>
                  </a:lnTo>
                  <a:lnTo>
                    <a:pt x="3" y="11"/>
                  </a:lnTo>
                  <a:lnTo>
                    <a:pt x="0" y="12"/>
                  </a:lnTo>
                  <a:lnTo>
                    <a:pt x="3" y="13"/>
                  </a:lnTo>
                  <a:lnTo>
                    <a:pt x="6" y="13"/>
                  </a:lnTo>
                  <a:lnTo>
                    <a:pt x="8" y="13"/>
                  </a:lnTo>
                  <a:lnTo>
                    <a:pt x="11" y="13"/>
                  </a:lnTo>
                  <a:lnTo>
                    <a:pt x="12" y="16"/>
                  </a:lnTo>
                  <a:lnTo>
                    <a:pt x="12" y="18"/>
                  </a:lnTo>
                  <a:lnTo>
                    <a:pt x="12" y="19"/>
                  </a:lnTo>
                  <a:lnTo>
                    <a:pt x="14" y="19"/>
                  </a:lnTo>
                  <a:lnTo>
                    <a:pt x="17" y="19"/>
                  </a:lnTo>
                  <a:lnTo>
                    <a:pt x="18" y="19"/>
                  </a:lnTo>
                  <a:lnTo>
                    <a:pt x="21" y="19"/>
                  </a:lnTo>
                  <a:lnTo>
                    <a:pt x="22" y="19"/>
                  </a:lnTo>
                  <a:lnTo>
                    <a:pt x="22" y="19"/>
                  </a:lnTo>
                  <a:close/>
                  <a:moveTo>
                    <a:pt x="19" y="5"/>
                  </a:moveTo>
                  <a:lnTo>
                    <a:pt x="19" y="7"/>
                  </a:lnTo>
                  <a:lnTo>
                    <a:pt x="21" y="7"/>
                  </a:lnTo>
                  <a:lnTo>
                    <a:pt x="21" y="7"/>
                  </a:lnTo>
                  <a:lnTo>
                    <a:pt x="22" y="5"/>
                  </a:lnTo>
                  <a:lnTo>
                    <a:pt x="22" y="5"/>
                  </a:lnTo>
                  <a:lnTo>
                    <a:pt x="22" y="4"/>
                  </a:lnTo>
                  <a:lnTo>
                    <a:pt x="21" y="3"/>
                  </a:lnTo>
                  <a:lnTo>
                    <a:pt x="19" y="1"/>
                  </a:lnTo>
                  <a:lnTo>
                    <a:pt x="19" y="3"/>
                  </a:lnTo>
                  <a:lnTo>
                    <a:pt x="19" y="3"/>
                  </a:lnTo>
                  <a:lnTo>
                    <a:pt x="19" y="3"/>
                  </a:lnTo>
                  <a:lnTo>
                    <a:pt x="19" y="3"/>
                  </a:lnTo>
                  <a:lnTo>
                    <a:pt x="19" y="4"/>
                  </a:lnTo>
                  <a:lnTo>
                    <a:pt x="18" y="4"/>
                  </a:lnTo>
                  <a:lnTo>
                    <a:pt x="19" y="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34" name="Kosovo">
              <a:extLst>
                <a:ext uri="{FF2B5EF4-FFF2-40B4-BE49-F238E27FC236}">
                  <a16:creationId xmlns:a16="http://schemas.microsoft.com/office/drawing/2014/main" id="{E7B40475-66ED-4920-B023-6C374BDE36F5}"/>
                </a:ext>
              </a:extLst>
            </p:cNvPr>
            <p:cNvSpPr>
              <a:spLocks/>
            </p:cNvSpPr>
            <p:nvPr/>
          </p:nvSpPr>
          <p:spPr bwMode="auto">
            <a:xfrm>
              <a:off x="5528470" y="2989247"/>
              <a:ext cx="36547" cy="36546"/>
            </a:xfrm>
            <a:custGeom>
              <a:avLst/>
              <a:gdLst>
                <a:gd name="T0" fmla="*/ 18 w 19"/>
                <a:gd name="T1" fmla="*/ 7 h 19"/>
                <a:gd name="T2" fmla="*/ 15 w 19"/>
                <a:gd name="T3" fmla="*/ 5 h 19"/>
                <a:gd name="T4" fmla="*/ 14 w 19"/>
                <a:gd name="T5" fmla="*/ 4 h 19"/>
                <a:gd name="T6" fmla="*/ 12 w 19"/>
                <a:gd name="T7" fmla="*/ 3 h 19"/>
                <a:gd name="T8" fmla="*/ 10 w 19"/>
                <a:gd name="T9" fmla="*/ 1 h 19"/>
                <a:gd name="T10" fmla="*/ 8 w 19"/>
                <a:gd name="T11" fmla="*/ 0 h 19"/>
                <a:gd name="T12" fmla="*/ 8 w 19"/>
                <a:gd name="T13" fmla="*/ 0 h 19"/>
                <a:gd name="T14" fmla="*/ 8 w 19"/>
                <a:gd name="T15" fmla="*/ 0 h 19"/>
                <a:gd name="T16" fmla="*/ 7 w 19"/>
                <a:gd name="T17" fmla="*/ 0 h 19"/>
                <a:gd name="T18" fmla="*/ 7 w 19"/>
                <a:gd name="T19" fmla="*/ 1 h 19"/>
                <a:gd name="T20" fmla="*/ 7 w 19"/>
                <a:gd name="T21" fmla="*/ 3 h 19"/>
                <a:gd name="T22" fmla="*/ 4 w 19"/>
                <a:gd name="T23" fmla="*/ 4 h 19"/>
                <a:gd name="T24" fmla="*/ 4 w 19"/>
                <a:gd name="T25" fmla="*/ 4 h 19"/>
                <a:gd name="T26" fmla="*/ 3 w 19"/>
                <a:gd name="T27" fmla="*/ 5 h 19"/>
                <a:gd name="T28" fmla="*/ 2 w 19"/>
                <a:gd name="T29" fmla="*/ 7 h 19"/>
                <a:gd name="T30" fmla="*/ 0 w 19"/>
                <a:gd name="T31" fmla="*/ 7 h 19"/>
                <a:gd name="T32" fmla="*/ 0 w 19"/>
                <a:gd name="T33" fmla="*/ 7 h 19"/>
                <a:gd name="T34" fmla="*/ 0 w 19"/>
                <a:gd name="T35" fmla="*/ 9 h 19"/>
                <a:gd name="T36" fmla="*/ 0 w 19"/>
                <a:gd name="T37" fmla="*/ 9 h 19"/>
                <a:gd name="T38" fmla="*/ 2 w 19"/>
                <a:gd name="T39" fmla="*/ 12 h 19"/>
                <a:gd name="T40" fmla="*/ 4 w 19"/>
                <a:gd name="T41" fmla="*/ 13 h 19"/>
                <a:gd name="T42" fmla="*/ 6 w 19"/>
                <a:gd name="T43" fmla="*/ 15 h 19"/>
                <a:gd name="T44" fmla="*/ 6 w 19"/>
                <a:gd name="T45" fmla="*/ 17 h 19"/>
                <a:gd name="T46" fmla="*/ 6 w 19"/>
                <a:gd name="T47" fmla="*/ 19 h 19"/>
                <a:gd name="T48" fmla="*/ 7 w 19"/>
                <a:gd name="T49" fmla="*/ 19 h 19"/>
                <a:gd name="T50" fmla="*/ 8 w 19"/>
                <a:gd name="T51" fmla="*/ 16 h 19"/>
                <a:gd name="T52" fmla="*/ 11 w 19"/>
                <a:gd name="T53" fmla="*/ 15 h 19"/>
                <a:gd name="T54" fmla="*/ 12 w 19"/>
                <a:gd name="T55" fmla="*/ 15 h 19"/>
                <a:gd name="T56" fmla="*/ 14 w 19"/>
                <a:gd name="T57" fmla="*/ 15 h 19"/>
                <a:gd name="T58" fmla="*/ 14 w 19"/>
                <a:gd name="T59" fmla="*/ 13 h 19"/>
                <a:gd name="T60" fmla="*/ 17 w 19"/>
                <a:gd name="T61" fmla="*/ 13 h 19"/>
                <a:gd name="T62" fmla="*/ 17 w 19"/>
                <a:gd name="T63" fmla="*/ 12 h 19"/>
                <a:gd name="T64" fmla="*/ 17 w 19"/>
                <a:gd name="T65" fmla="*/ 12 h 19"/>
                <a:gd name="T66" fmla="*/ 18 w 19"/>
                <a:gd name="T67" fmla="*/ 11 h 19"/>
                <a:gd name="T68" fmla="*/ 19 w 19"/>
                <a:gd name="T69" fmla="*/ 8 h 19"/>
                <a:gd name="T70" fmla="*/ 19 w 19"/>
                <a:gd name="T71"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 h="19">
                  <a:moveTo>
                    <a:pt x="19" y="7"/>
                  </a:moveTo>
                  <a:lnTo>
                    <a:pt x="18" y="7"/>
                  </a:lnTo>
                  <a:lnTo>
                    <a:pt x="15" y="7"/>
                  </a:lnTo>
                  <a:lnTo>
                    <a:pt x="15" y="5"/>
                  </a:lnTo>
                  <a:lnTo>
                    <a:pt x="14" y="5"/>
                  </a:lnTo>
                  <a:lnTo>
                    <a:pt x="14" y="4"/>
                  </a:lnTo>
                  <a:lnTo>
                    <a:pt x="14" y="4"/>
                  </a:lnTo>
                  <a:lnTo>
                    <a:pt x="12" y="3"/>
                  </a:lnTo>
                  <a:lnTo>
                    <a:pt x="11" y="1"/>
                  </a:lnTo>
                  <a:lnTo>
                    <a:pt x="10" y="1"/>
                  </a:lnTo>
                  <a:lnTo>
                    <a:pt x="10" y="1"/>
                  </a:lnTo>
                  <a:lnTo>
                    <a:pt x="8" y="0"/>
                  </a:lnTo>
                  <a:lnTo>
                    <a:pt x="8" y="0"/>
                  </a:lnTo>
                  <a:lnTo>
                    <a:pt x="8" y="0"/>
                  </a:lnTo>
                  <a:lnTo>
                    <a:pt x="8" y="0"/>
                  </a:lnTo>
                  <a:lnTo>
                    <a:pt x="8" y="0"/>
                  </a:lnTo>
                  <a:lnTo>
                    <a:pt x="7" y="0"/>
                  </a:lnTo>
                  <a:lnTo>
                    <a:pt x="7" y="0"/>
                  </a:lnTo>
                  <a:lnTo>
                    <a:pt x="6" y="0"/>
                  </a:lnTo>
                  <a:lnTo>
                    <a:pt x="7" y="1"/>
                  </a:lnTo>
                  <a:lnTo>
                    <a:pt x="7" y="1"/>
                  </a:lnTo>
                  <a:lnTo>
                    <a:pt x="7" y="3"/>
                  </a:lnTo>
                  <a:lnTo>
                    <a:pt x="7" y="3"/>
                  </a:lnTo>
                  <a:lnTo>
                    <a:pt x="4" y="4"/>
                  </a:lnTo>
                  <a:lnTo>
                    <a:pt x="4" y="4"/>
                  </a:lnTo>
                  <a:lnTo>
                    <a:pt x="4" y="4"/>
                  </a:lnTo>
                  <a:lnTo>
                    <a:pt x="4" y="5"/>
                  </a:lnTo>
                  <a:lnTo>
                    <a:pt x="3" y="5"/>
                  </a:lnTo>
                  <a:lnTo>
                    <a:pt x="2" y="5"/>
                  </a:lnTo>
                  <a:lnTo>
                    <a:pt x="2" y="7"/>
                  </a:lnTo>
                  <a:lnTo>
                    <a:pt x="0" y="7"/>
                  </a:lnTo>
                  <a:lnTo>
                    <a:pt x="0" y="7"/>
                  </a:lnTo>
                  <a:lnTo>
                    <a:pt x="0" y="7"/>
                  </a:lnTo>
                  <a:lnTo>
                    <a:pt x="0" y="7"/>
                  </a:lnTo>
                  <a:lnTo>
                    <a:pt x="0" y="8"/>
                  </a:lnTo>
                  <a:lnTo>
                    <a:pt x="0" y="9"/>
                  </a:lnTo>
                  <a:lnTo>
                    <a:pt x="0" y="9"/>
                  </a:lnTo>
                  <a:lnTo>
                    <a:pt x="0" y="9"/>
                  </a:lnTo>
                  <a:lnTo>
                    <a:pt x="2" y="11"/>
                  </a:lnTo>
                  <a:lnTo>
                    <a:pt x="2" y="12"/>
                  </a:lnTo>
                  <a:lnTo>
                    <a:pt x="3" y="12"/>
                  </a:lnTo>
                  <a:lnTo>
                    <a:pt x="4" y="13"/>
                  </a:lnTo>
                  <a:lnTo>
                    <a:pt x="4" y="13"/>
                  </a:lnTo>
                  <a:lnTo>
                    <a:pt x="6" y="15"/>
                  </a:lnTo>
                  <a:lnTo>
                    <a:pt x="6" y="16"/>
                  </a:lnTo>
                  <a:lnTo>
                    <a:pt x="6" y="17"/>
                  </a:lnTo>
                  <a:lnTo>
                    <a:pt x="6" y="19"/>
                  </a:lnTo>
                  <a:lnTo>
                    <a:pt x="6" y="19"/>
                  </a:lnTo>
                  <a:lnTo>
                    <a:pt x="7" y="19"/>
                  </a:lnTo>
                  <a:lnTo>
                    <a:pt x="7" y="19"/>
                  </a:lnTo>
                  <a:lnTo>
                    <a:pt x="8" y="17"/>
                  </a:lnTo>
                  <a:lnTo>
                    <a:pt x="8" y="16"/>
                  </a:lnTo>
                  <a:lnTo>
                    <a:pt x="8" y="16"/>
                  </a:lnTo>
                  <a:lnTo>
                    <a:pt x="11" y="15"/>
                  </a:lnTo>
                  <a:lnTo>
                    <a:pt x="12" y="15"/>
                  </a:lnTo>
                  <a:lnTo>
                    <a:pt x="12" y="15"/>
                  </a:lnTo>
                  <a:lnTo>
                    <a:pt x="14" y="15"/>
                  </a:lnTo>
                  <a:lnTo>
                    <a:pt x="14" y="15"/>
                  </a:lnTo>
                  <a:lnTo>
                    <a:pt x="14" y="15"/>
                  </a:lnTo>
                  <a:lnTo>
                    <a:pt x="14" y="13"/>
                  </a:lnTo>
                  <a:lnTo>
                    <a:pt x="15" y="13"/>
                  </a:lnTo>
                  <a:lnTo>
                    <a:pt x="17" y="13"/>
                  </a:lnTo>
                  <a:lnTo>
                    <a:pt x="17" y="13"/>
                  </a:lnTo>
                  <a:lnTo>
                    <a:pt x="17" y="12"/>
                  </a:lnTo>
                  <a:lnTo>
                    <a:pt x="17" y="12"/>
                  </a:lnTo>
                  <a:lnTo>
                    <a:pt x="17" y="12"/>
                  </a:lnTo>
                  <a:lnTo>
                    <a:pt x="18" y="11"/>
                  </a:lnTo>
                  <a:lnTo>
                    <a:pt x="18" y="11"/>
                  </a:lnTo>
                  <a:lnTo>
                    <a:pt x="19" y="8"/>
                  </a:lnTo>
                  <a:lnTo>
                    <a:pt x="19" y="8"/>
                  </a:lnTo>
                  <a:lnTo>
                    <a:pt x="19" y="8"/>
                  </a:lnTo>
                  <a:lnTo>
                    <a:pt x="19" y="7"/>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35" name="Kenya">
              <a:extLst>
                <a:ext uri="{FF2B5EF4-FFF2-40B4-BE49-F238E27FC236}">
                  <a16:creationId xmlns:a16="http://schemas.microsoft.com/office/drawing/2014/main" id="{3B37F065-2457-4672-8A53-3264D51380BE}"/>
                </a:ext>
              </a:extLst>
            </p:cNvPr>
            <p:cNvSpPr>
              <a:spLocks noEditPoints="1"/>
            </p:cNvSpPr>
            <p:nvPr/>
          </p:nvSpPr>
          <p:spPr bwMode="auto">
            <a:xfrm>
              <a:off x="5832383" y="3870209"/>
              <a:ext cx="173115" cy="221202"/>
            </a:xfrm>
            <a:custGeom>
              <a:avLst/>
              <a:gdLst>
                <a:gd name="T0" fmla="*/ 80 w 90"/>
                <a:gd name="T1" fmla="*/ 86 h 115"/>
                <a:gd name="T2" fmla="*/ 87 w 90"/>
                <a:gd name="T3" fmla="*/ 17 h 115"/>
                <a:gd name="T4" fmla="*/ 81 w 90"/>
                <a:gd name="T5" fmla="*/ 18 h 115"/>
                <a:gd name="T6" fmla="*/ 73 w 90"/>
                <a:gd name="T7" fmla="*/ 15 h 115"/>
                <a:gd name="T8" fmla="*/ 64 w 90"/>
                <a:gd name="T9" fmla="*/ 22 h 115"/>
                <a:gd name="T10" fmla="*/ 56 w 90"/>
                <a:gd name="T11" fmla="*/ 22 h 115"/>
                <a:gd name="T12" fmla="*/ 46 w 90"/>
                <a:gd name="T13" fmla="*/ 21 h 115"/>
                <a:gd name="T14" fmla="*/ 35 w 90"/>
                <a:gd name="T15" fmla="*/ 14 h 115"/>
                <a:gd name="T16" fmla="*/ 26 w 90"/>
                <a:gd name="T17" fmla="*/ 13 h 115"/>
                <a:gd name="T18" fmla="*/ 20 w 90"/>
                <a:gd name="T19" fmla="*/ 8 h 115"/>
                <a:gd name="T20" fmla="*/ 20 w 90"/>
                <a:gd name="T21" fmla="*/ 3 h 115"/>
                <a:gd name="T22" fmla="*/ 16 w 90"/>
                <a:gd name="T23" fmla="*/ 2 h 115"/>
                <a:gd name="T24" fmla="*/ 15 w 90"/>
                <a:gd name="T25" fmla="*/ 0 h 115"/>
                <a:gd name="T26" fmla="*/ 1 w 90"/>
                <a:gd name="T27" fmla="*/ 13 h 115"/>
                <a:gd name="T28" fmla="*/ 1 w 90"/>
                <a:gd name="T29" fmla="*/ 19 h 115"/>
                <a:gd name="T30" fmla="*/ 4 w 90"/>
                <a:gd name="T31" fmla="*/ 23 h 115"/>
                <a:gd name="T32" fmla="*/ 8 w 90"/>
                <a:gd name="T33" fmla="*/ 30 h 115"/>
                <a:gd name="T34" fmla="*/ 9 w 90"/>
                <a:gd name="T35" fmla="*/ 33 h 115"/>
                <a:gd name="T36" fmla="*/ 11 w 90"/>
                <a:gd name="T37" fmla="*/ 41 h 115"/>
                <a:gd name="T38" fmla="*/ 11 w 90"/>
                <a:gd name="T39" fmla="*/ 44 h 115"/>
                <a:gd name="T40" fmla="*/ 9 w 90"/>
                <a:gd name="T41" fmla="*/ 48 h 115"/>
                <a:gd name="T42" fmla="*/ 5 w 90"/>
                <a:gd name="T43" fmla="*/ 49 h 115"/>
                <a:gd name="T44" fmla="*/ 1 w 90"/>
                <a:gd name="T45" fmla="*/ 55 h 115"/>
                <a:gd name="T46" fmla="*/ 0 w 90"/>
                <a:gd name="T47" fmla="*/ 60 h 115"/>
                <a:gd name="T48" fmla="*/ 1 w 90"/>
                <a:gd name="T49" fmla="*/ 63 h 115"/>
                <a:gd name="T50" fmla="*/ 3 w 90"/>
                <a:gd name="T51" fmla="*/ 64 h 115"/>
                <a:gd name="T52" fmla="*/ 4 w 90"/>
                <a:gd name="T53" fmla="*/ 64 h 115"/>
                <a:gd name="T54" fmla="*/ 9 w 90"/>
                <a:gd name="T55" fmla="*/ 66 h 115"/>
                <a:gd name="T56" fmla="*/ 5 w 90"/>
                <a:gd name="T57" fmla="*/ 67 h 115"/>
                <a:gd name="T58" fmla="*/ 3 w 90"/>
                <a:gd name="T59" fmla="*/ 67 h 115"/>
                <a:gd name="T60" fmla="*/ 1 w 90"/>
                <a:gd name="T61" fmla="*/ 70 h 115"/>
                <a:gd name="T62" fmla="*/ 1 w 90"/>
                <a:gd name="T63" fmla="*/ 74 h 115"/>
                <a:gd name="T64" fmla="*/ 7 w 90"/>
                <a:gd name="T65" fmla="*/ 77 h 115"/>
                <a:gd name="T66" fmla="*/ 19 w 90"/>
                <a:gd name="T67" fmla="*/ 83 h 115"/>
                <a:gd name="T68" fmla="*/ 30 w 90"/>
                <a:gd name="T69" fmla="*/ 90 h 115"/>
                <a:gd name="T70" fmla="*/ 41 w 90"/>
                <a:gd name="T71" fmla="*/ 97 h 115"/>
                <a:gd name="T72" fmla="*/ 41 w 90"/>
                <a:gd name="T73" fmla="*/ 101 h 115"/>
                <a:gd name="T74" fmla="*/ 42 w 90"/>
                <a:gd name="T75" fmla="*/ 102 h 115"/>
                <a:gd name="T76" fmla="*/ 46 w 90"/>
                <a:gd name="T77" fmla="*/ 105 h 115"/>
                <a:gd name="T78" fmla="*/ 54 w 90"/>
                <a:gd name="T79" fmla="*/ 112 h 115"/>
                <a:gd name="T80" fmla="*/ 60 w 90"/>
                <a:gd name="T81" fmla="*/ 115 h 115"/>
                <a:gd name="T82" fmla="*/ 64 w 90"/>
                <a:gd name="T83" fmla="*/ 108 h 115"/>
                <a:gd name="T84" fmla="*/ 66 w 90"/>
                <a:gd name="T85" fmla="*/ 105 h 115"/>
                <a:gd name="T86" fmla="*/ 69 w 90"/>
                <a:gd name="T87" fmla="*/ 98 h 115"/>
                <a:gd name="T88" fmla="*/ 71 w 90"/>
                <a:gd name="T89" fmla="*/ 92 h 115"/>
                <a:gd name="T90" fmla="*/ 79 w 90"/>
                <a:gd name="T91" fmla="*/ 87 h 115"/>
                <a:gd name="T92" fmla="*/ 79 w 90"/>
                <a:gd name="T93" fmla="*/ 85 h 115"/>
                <a:gd name="T94" fmla="*/ 83 w 90"/>
                <a:gd name="T95" fmla="*/ 83 h 115"/>
                <a:gd name="T96" fmla="*/ 84 w 90"/>
                <a:gd name="T97" fmla="*/ 78 h 115"/>
                <a:gd name="T98" fmla="*/ 79 w 90"/>
                <a:gd name="T99" fmla="*/ 66 h 115"/>
                <a:gd name="T100" fmla="*/ 79 w 90"/>
                <a:gd name="T101" fmla="*/ 30 h 115"/>
                <a:gd name="T102" fmla="*/ 88 w 90"/>
                <a:gd name="T103" fmla="*/ 1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0" h="115">
                  <a:moveTo>
                    <a:pt x="80" y="85"/>
                  </a:moveTo>
                  <a:lnTo>
                    <a:pt x="79" y="86"/>
                  </a:lnTo>
                  <a:lnTo>
                    <a:pt x="79" y="86"/>
                  </a:lnTo>
                  <a:lnTo>
                    <a:pt x="79" y="86"/>
                  </a:lnTo>
                  <a:lnTo>
                    <a:pt x="80" y="86"/>
                  </a:lnTo>
                  <a:lnTo>
                    <a:pt x="80" y="86"/>
                  </a:lnTo>
                  <a:lnTo>
                    <a:pt x="81" y="85"/>
                  </a:lnTo>
                  <a:lnTo>
                    <a:pt x="80" y="85"/>
                  </a:lnTo>
                  <a:lnTo>
                    <a:pt x="80" y="85"/>
                  </a:lnTo>
                  <a:close/>
                  <a:moveTo>
                    <a:pt x="87" y="17"/>
                  </a:moveTo>
                  <a:lnTo>
                    <a:pt x="84" y="18"/>
                  </a:lnTo>
                  <a:lnTo>
                    <a:pt x="83" y="18"/>
                  </a:lnTo>
                  <a:lnTo>
                    <a:pt x="83" y="18"/>
                  </a:lnTo>
                  <a:lnTo>
                    <a:pt x="81" y="18"/>
                  </a:lnTo>
                  <a:lnTo>
                    <a:pt x="81" y="18"/>
                  </a:lnTo>
                  <a:lnTo>
                    <a:pt x="80" y="17"/>
                  </a:lnTo>
                  <a:lnTo>
                    <a:pt x="80" y="17"/>
                  </a:lnTo>
                  <a:lnTo>
                    <a:pt x="77" y="15"/>
                  </a:lnTo>
                  <a:lnTo>
                    <a:pt x="76" y="14"/>
                  </a:lnTo>
                  <a:lnTo>
                    <a:pt x="73" y="15"/>
                  </a:lnTo>
                  <a:lnTo>
                    <a:pt x="72" y="17"/>
                  </a:lnTo>
                  <a:lnTo>
                    <a:pt x="68" y="18"/>
                  </a:lnTo>
                  <a:lnTo>
                    <a:pt x="66" y="18"/>
                  </a:lnTo>
                  <a:lnTo>
                    <a:pt x="65" y="19"/>
                  </a:lnTo>
                  <a:lnTo>
                    <a:pt x="64" y="22"/>
                  </a:lnTo>
                  <a:lnTo>
                    <a:pt x="62" y="23"/>
                  </a:lnTo>
                  <a:lnTo>
                    <a:pt x="62" y="23"/>
                  </a:lnTo>
                  <a:lnTo>
                    <a:pt x="60" y="23"/>
                  </a:lnTo>
                  <a:lnTo>
                    <a:pt x="58" y="22"/>
                  </a:lnTo>
                  <a:lnTo>
                    <a:pt x="56" y="22"/>
                  </a:lnTo>
                  <a:lnTo>
                    <a:pt x="54" y="22"/>
                  </a:lnTo>
                  <a:lnTo>
                    <a:pt x="52" y="22"/>
                  </a:lnTo>
                  <a:lnTo>
                    <a:pt x="50" y="21"/>
                  </a:lnTo>
                  <a:lnTo>
                    <a:pt x="47" y="21"/>
                  </a:lnTo>
                  <a:lnTo>
                    <a:pt x="46" y="21"/>
                  </a:lnTo>
                  <a:lnTo>
                    <a:pt x="45" y="19"/>
                  </a:lnTo>
                  <a:lnTo>
                    <a:pt x="42" y="18"/>
                  </a:lnTo>
                  <a:lnTo>
                    <a:pt x="41" y="17"/>
                  </a:lnTo>
                  <a:lnTo>
                    <a:pt x="38" y="15"/>
                  </a:lnTo>
                  <a:lnTo>
                    <a:pt x="35" y="14"/>
                  </a:lnTo>
                  <a:lnTo>
                    <a:pt x="33" y="13"/>
                  </a:lnTo>
                  <a:lnTo>
                    <a:pt x="33" y="13"/>
                  </a:lnTo>
                  <a:lnTo>
                    <a:pt x="33" y="13"/>
                  </a:lnTo>
                  <a:lnTo>
                    <a:pt x="28" y="13"/>
                  </a:lnTo>
                  <a:lnTo>
                    <a:pt x="26" y="13"/>
                  </a:lnTo>
                  <a:lnTo>
                    <a:pt x="23" y="11"/>
                  </a:lnTo>
                  <a:lnTo>
                    <a:pt x="23" y="11"/>
                  </a:lnTo>
                  <a:lnTo>
                    <a:pt x="23" y="11"/>
                  </a:lnTo>
                  <a:lnTo>
                    <a:pt x="22" y="10"/>
                  </a:lnTo>
                  <a:lnTo>
                    <a:pt x="20" y="8"/>
                  </a:lnTo>
                  <a:lnTo>
                    <a:pt x="20" y="7"/>
                  </a:lnTo>
                  <a:lnTo>
                    <a:pt x="20" y="6"/>
                  </a:lnTo>
                  <a:lnTo>
                    <a:pt x="20" y="4"/>
                  </a:lnTo>
                  <a:lnTo>
                    <a:pt x="20" y="4"/>
                  </a:lnTo>
                  <a:lnTo>
                    <a:pt x="20" y="3"/>
                  </a:lnTo>
                  <a:lnTo>
                    <a:pt x="20" y="3"/>
                  </a:lnTo>
                  <a:lnTo>
                    <a:pt x="20" y="2"/>
                  </a:lnTo>
                  <a:lnTo>
                    <a:pt x="16" y="0"/>
                  </a:lnTo>
                  <a:lnTo>
                    <a:pt x="16" y="0"/>
                  </a:lnTo>
                  <a:lnTo>
                    <a:pt x="16" y="2"/>
                  </a:lnTo>
                  <a:lnTo>
                    <a:pt x="15" y="2"/>
                  </a:lnTo>
                  <a:lnTo>
                    <a:pt x="15" y="2"/>
                  </a:lnTo>
                  <a:lnTo>
                    <a:pt x="15" y="0"/>
                  </a:lnTo>
                  <a:lnTo>
                    <a:pt x="15" y="0"/>
                  </a:lnTo>
                  <a:lnTo>
                    <a:pt x="15" y="0"/>
                  </a:lnTo>
                  <a:lnTo>
                    <a:pt x="12" y="2"/>
                  </a:lnTo>
                  <a:lnTo>
                    <a:pt x="9" y="4"/>
                  </a:lnTo>
                  <a:lnTo>
                    <a:pt x="7" y="7"/>
                  </a:lnTo>
                  <a:lnTo>
                    <a:pt x="4" y="10"/>
                  </a:lnTo>
                  <a:lnTo>
                    <a:pt x="1" y="13"/>
                  </a:lnTo>
                  <a:lnTo>
                    <a:pt x="0" y="14"/>
                  </a:lnTo>
                  <a:lnTo>
                    <a:pt x="1" y="18"/>
                  </a:lnTo>
                  <a:lnTo>
                    <a:pt x="3" y="18"/>
                  </a:lnTo>
                  <a:lnTo>
                    <a:pt x="3" y="19"/>
                  </a:lnTo>
                  <a:lnTo>
                    <a:pt x="1" y="19"/>
                  </a:lnTo>
                  <a:lnTo>
                    <a:pt x="3" y="19"/>
                  </a:lnTo>
                  <a:lnTo>
                    <a:pt x="4" y="21"/>
                  </a:lnTo>
                  <a:lnTo>
                    <a:pt x="5" y="21"/>
                  </a:lnTo>
                  <a:lnTo>
                    <a:pt x="5" y="21"/>
                  </a:lnTo>
                  <a:lnTo>
                    <a:pt x="4" y="23"/>
                  </a:lnTo>
                  <a:lnTo>
                    <a:pt x="4" y="25"/>
                  </a:lnTo>
                  <a:lnTo>
                    <a:pt x="5" y="26"/>
                  </a:lnTo>
                  <a:lnTo>
                    <a:pt x="5" y="26"/>
                  </a:lnTo>
                  <a:lnTo>
                    <a:pt x="7" y="29"/>
                  </a:lnTo>
                  <a:lnTo>
                    <a:pt x="8" y="30"/>
                  </a:lnTo>
                  <a:lnTo>
                    <a:pt x="8" y="30"/>
                  </a:lnTo>
                  <a:lnTo>
                    <a:pt x="8" y="32"/>
                  </a:lnTo>
                  <a:lnTo>
                    <a:pt x="9" y="33"/>
                  </a:lnTo>
                  <a:lnTo>
                    <a:pt x="9" y="33"/>
                  </a:lnTo>
                  <a:lnTo>
                    <a:pt x="9" y="33"/>
                  </a:lnTo>
                  <a:lnTo>
                    <a:pt x="11" y="34"/>
                  </a:lnTo>
                  <a:lnTo>
                    <a:pt x="9" y="34"/>
                  </a:lnTo>
                  <a:lnTo>
                    <a:pt x="11" y="37"/>
                  </a:lnTo>
                  <a:lnTo>
                    <a:pt x="11" y="38"/>
                  </a:lnTo>
                  <a:lnTo>
                    <a:pt x="11" y="41"/>
                  </a:lnTo>
                  <a:lnTo>
                    <a:pt x="11" y="43"/>
                  </a:lnTo>
                  <a:lnTo>
                    <a:pt x="11" y="43"/>
                  </a:lnTo>
                  <a:lnTo>
                    <a:pt x="11" y="44"/>
                  </a:lnTo>
                  <a:lnTo>
                    <a:pt x="11" y="44"/>
                  </a:lnTo>
                  <a:lnTo>
                    <a:pt x="11" y="44"/>
                  </a:lnTo>
                  <a:lnTo>
                    <a:pt x="9" y="45"/>
                  </a:lnTo>
                  <a:lnTo>
                    <a:pt x="9" y="47"/>
                  </a:lnTo>
                  <a:lnTo>
                    <a:pt x="9" y="47"/>
                  </a:lnTo>
                  <a:lnTo>
                    <a:pt x="9" y="48"/>
                  </a:lnTo>
                  <a:lnTo>
                    <a:pt x="9" y="48"/>
                  </a:lnTo>
                  <a:lnTo>
                    <a:pt x="9" y="48"/>
                  </a:lnTo>
                  <a:lnTo>
                    <a:pt x="8" y="48"/>
                  </a:lnTo>
                  <a:lnTo>
                    <a:pt x="7" y="49"/>
                  </a:lnTo>
                  <a:lnTo>
                    <a:pt x="7" y="49"/>
                  </a:lnTo>
                  <a:lnTo>
                    <a:pt x="5" y="49"/>
                  </a:lnTo>
                  <a:lnTo>
                    <a:pt x="5" y="51"/>
                  </a:lnTo>
                  <a:lnTo>
                    <a:pt x="4" y="52"/>
                  </a:lnTo>
                  <a:lnTo>
                    <a:pt x="3" y="53"/>
                  </a:lnTo>
                  <a:lnTo>
                    <a:pt x="3" y="55"/>
                  </a:lnTo>
                  <a:lnTo>
                    <a:pt x="1" y="55"/>
                  </a:lnTo>
                  <a:lnTo>
                    <a:pt x="1" y="56"/>
                  </a:lnTo>
                  <a:lnTo>
                    <a:pt x="1" y="57"/>
                  </a:lnTo>
                  <a:lnTo>
                    <a:pt x="0" y="59"/>
                  </a:lnTo>
                  <a:lnTo>
                    <a:pt x="0" y="60"/>
                  </a:lnTo>
                  <a:lnTo>
                    <a:pt x="0" y="60"/>
                  </a:lnTo>
                  <a:lnTo>
                    <a:pt x="0" y="62"/>
                  </a:lnTo>
                  <a:lnTo>
                    <a:pt x="0" y="62"/>
                  </a:lnTo>
                  <a:lnTo>
                    <a:pt x="0" y="63"/>
                  </a:lnTo>
                  <a:lnTo>
                    <a:pt x="0" y="63"/>
                  </a:lnTo>
                  <a:lnTo>
                    <a:pt x="1" y="63"/>
                  </a:lnTo>
                  <a:lnTo>
                    <a:pt x="1" y="63"/>
                  </a:lnTo>
                  <a:lnTo>
                    <a:pt x="1" y="63"/>
                  </a:lnTo>
                  <a:lnTo>
                    <a:pt x="1" y="63"/>
                  </a:lnTo>
                  <a:lnTo>
                    <a:pt x="1" y="64"/>
                  </a:lnTo>
                  <a:lnTo>
                    <a:pt x="3" y="64"/>
                  </a:lnTo>
                  <a:lnTo>
                    <a:pt x="3" y="66"/>
                  </a:lnTo>
                  <a:lnTo>
                    <a:pt x="4" y="66"/>
                  </a:lnTo>
                  <a:lnTo>
                    <a:pt x="4" y="66"/>
                  </a:lnTo>
                  <a:lnTo>
                    <a:pt x="4" y="66"/>
                  </a:lnTo>
                  <a:lnTo>
                    <a:pt x="4" y="64"/>
                  </a:lnTo>
                  <a:lnTo>
                    <a:pt x="5" y="64"/>
                  </a:lnTo>
                  <a:lnTo>
                    <a:pt x="7" y="64"/>
                  </a:lnTo>
                  <a:lnTo>
                    <a:pt x="8" y="63"/>
                  </a:lnTo>
                  <a:lnTo>
                    <a:pt x="9" y="66"/>
                  </a:lnTo>
                  <a:lnTo>
                    <a:pt x="9" y="66"/>
                  </a:lnTo>
                  <a:lnTo>
                    <a:pt x="8" y="66"/>
                  </a:lnTo>
                  <a:lnTo>
                    <a:pt x="7" y="66"/>
                  </a:lnTo>
                  <a:lnTo>
                    <a:pt x="5" y="66"/>
                  </a:lnTo>
                  <a:lnTo>
                    <a:pt x="5" y="66"/>
                  </a:lnTo>
                  <a:lnTo>
                    <a:pt x="5" y="67"/>
                  </a:lnTo>
                  <a:lnTo>
                    <a:pt x="5" y="67"/>
                  </a:lnTo>
                  <a:lnTo>
                    <a:pt x="5" y="67"/>
                  </a:lnTo>
                  <a:lnTo>
                    <a:pt x="4" y="67"/>
                  </a:lnTo>
                  <a:lnTo>
                    <a:pt x="4" y="67"/>
                  </a:lnTo>
                  <a:lnTo>
                    <a:pt x="3" y="67"/>
                  </a:lnTo>
                  <a:lnTo>
                    <a:pt x="3" y="67"/>
                  </a:lnTo>
                  <a:lnTo>
                    <a:pt x="1" y="67"/>
                  </a:lnTo>
                  <a:lnTo>
                    <a:pt x="1" y="68"/>
                  </a:lnTo>
                  <a:lnTo>
                    <a:pt x="1" y="70"/>
                  </a:lnTo>
                  <a:lnTo>
                    <a:pt x="1" y="70"/>
                  </a:lnTo>
                  <a:lnTo>
                    <a:pt x="1" y="71"/>
                  </a:lnTo>
                  <a:lnTo>
                    <a:pt x="1" y="72"/>
                  </a:lnTo>
                  <a:lnTo>
                    <a:pt x="1" y="72"/>
                  </a:lnTo>
                  <a:lnTo>
                    <a:pt x="1" y="72"/>
                  </a:lnTo>
                  <a:lnTo>
                    <a:pt x="1" y="74"/>
                  </a:lnTo>
                  <a:lnTo>
                    <a:pt x="1" y="74"/>
                  </a:lnTo>
                  <a:lnTo>
                    <a:pt x="0" y="74"/>
                  </a:lnTo>
                  <a:lnTo>
                    <a:pt x="1" y="74"/>
                  </a:lnTo>
                  <a:lnTo>
                    <a:pt x="4" y="75"/>
                  </a:lnTo>
                  <a:lnTo>
                    <a:pt x="7" y="77"/>
                  </a:lnTo>
                  <a:lnTo>
                    <a:pt x="8" y="78"/>
                  </a:lnTo>
                  <a:lnTo>
                    <a:pt x="11" y="79"/>
                  </a:lnTo>
                  <a:lnTo>
                    <a:pt x="13" y="81"/>
                  </a:lnTo>
                  <a:lnTo>
                    <a:pt x="16" y="82"/>
                  </a:lnTo>
                  <a:lnTo>
                    <a:pt x="19" y="83"/>
                  </a:lnTo>
                  <a:lnTo>
                    <a:pt x="20" y="85"/>
                  </a:lnTo>
                  <a:lnTo>
                    <a:pt x="23" y="86"/>
                  </a:lnTo>
                  <a:lnTo>
                    <a:pt x="26" y="87"/>
                  </a:lnTo>
                  <a:lnTo>
                    <a:pt x="28" y="89"/>
                  </a:lnTo>
                  <a:lnTo>
                    <a:pt x="30" y="90"/>
                  </a:lnTo>
                  <a:lnTo>
                    <a:pt x="33" y="92"/>
                  </a:lnTo>
                  <a:lnTo>
                    <a:pt x="35" y="93"/>
                  </a:lnTo>
                  <a:lnTo>
                    <a:pt x="38" y="94"/>
                  </a:lnTo>
                  <a:lnTo>
                    <a:pt x="41" y="96"/>
                  </a:lnTo>
                  <a:lnTo>
                    <a:pt x="41" y="97"/>
                  </a:lnTo>
                  <a:lnTo>
                    <a:pt x="42" y="97"/>
                  </a:lnTo>
                  <a:lnTo>
                    <a:pt x="42" y="98"/>
                  </a:lnTo>
                  <a:lnTo>
                    <a:pt x="42" y="98"/>
                  </a:lnTo>
                  <a:lnTo>
                    <a:pt x="42" y="100"/>
                  </a:lnTo>
                  <a:lnTo>
                    <a:pt x="41" y="101"/>
                  </a:lnTo>
                  <a:lnTo>
                    <a:pt x="41" y="101"/>
                  </a:lnTo>
                  <a:lnTo>
                    <a:pt x="41" y="101"/>
                  </a:lnTo>
                  <a:lnTo>
                    <a:pt x="41" y="101"/>
                  </a:lnTo>
                  <a:lnTo>
                    <a:pt x="42" y="101"/>
                  </a:lnTo>
                  <a:lnTo>
                    <a:pt x="42" y="102"/>
                  </a:lnTo>
                  <a:lnTo>
                    <a:pt x="42" y="102"/>
                  </a:lnTo>
                  <a:lnTo>
                    <a:pt x="42" y="102"/>
                  </a:lnTo>
                  <a:lnTo>
                    <a:pt x="43" y="104"/>
                  </a:lnTo>
                  <a:lnTo>
                    <a:pt x="43" y="104"/>
                  </a:lnTo>
                  <a:lnTo>
                    <a:pt x="46" y="105"/>
                  </a:lnTo>
                  <a:lnTo>
                    <a:pt x="47" y="106"/>
                  </a:lnTo>
                  <a:lnTo>
                    <a:pt x="49" y="108"/>
                  </a:lnTo>
                  <a:lnTo>
                    <a:pt x="52" y="109"/>
                  </a:lnTo>
                  <a:lnTo>
                    <a:pt x="53" y="111"/>
                  </a:lnTo>
                  <a:lnTo>
                    <a:pt x="54" y="112"/>
                  </a:lnTo>
                  <a:lnTo>
                    <a:pt x="56" y="113"/>
                  </a:lnTo>
                  <a:lnTo>
                    <a:pt x="58" y="115"/>
                  </a:lnTo>
                  <a:lnTo>
                    <a:pt x="58" y="115"/>
                  </a:lnTo>
                  <a:lnTo>
                    <a:pt x="60" y="115"/>
                  </a:lnTo>
                  <a:lnTo>
                    <a:pt x="60" y="115"/>
                  </a:lnTo>
                  <a:lnTo>
                    <a:pt x="60" y="115"/>
                  </a:lnTo>
                  <a:lnTo>
                    <a:pt x="61" y="115"/>
                  </a:lnTo>
                  <a:lnTo>
                    <a:pt x="62" y="112"/>
                  </a:lnTo>
                  <a:lnTo>
                    <a:pt x="64" y="109"/>
                  </a:lnTo>
                  <a:lnTo>
                    <a:pt x="64" y="108"/>
                  </a:lnTo>
                  <a:lnTo>
                    <a:pt x="64" y="108"/>
                  </a:lnTo>
                  <a:lnTo>
                    <a:pt x="65" y="106"/>
                  </a:lnTo>
                  <a:lnTo>
                    <a:pt x="65" y="106"/>
                  </a:lnTo>
                  <a:lnTo>
                    <a:pt x="65" y="106"/>
                  </a:lnTo>
                  <a:lnTo>
                    <a:pt x="66" y="105"/>
                  </a:lnTo>
                  <a:lnTo>
                    <a:pt x="66" y="102"/>
                  </a:lnTo>
                  <a:lnTo>
                    <a:pt x="66" y="102"/>
                  </a:lnTo>
                  <a:lnTo>
                    <a:pt x="66" y="101"/>
                  </a:lnTo>
                  <a:lnTo>
                    <a:pt x="68" y="100"/>
                  </a:lnTo>
                  <a:lnTo>
                    <a:pt x="69" y="98"/>
                  </a:lnTo>
                  <a:lnTo>
                    <a:pt x="69" y="98"/>
                  </a:lnTo>
                  <a:lnTo>
                    <a:pt x="71" y="96"/>
                  </a:lnTo>
                  <a:lnTo>
                    <a:pt x="71" y="94"/>
                  </a:lnTo>
                  <a:lnTo>
                    <a:pt x="71" y="93"/>
                  </a:lnTo>
                  <a:lnTo>
                    <a:pt x="71" y="92"/>
                  </a:lnTo>
                  <a:lnTo>
                    <a:pt x="72" y="90"/>
                  </a:lnTo>
                  <a:lnTo>
                    <a:pt x="75" y="90"/>
                  </a:lnTo>
                  <a:lnTo>
                    <a:pt x="77" y="89"/>
                  </a:lnTo>
                  <a:lnTo>
                    <a:pt x="77" y="89"/>
                  </a:lnTo>
                  <a:lnTo>
                    <a:pt x="79" y="87"/>
                  </a:lnTo>
                  <a:lnTo>
                    <a:pt x="79" y="86"/>
                  </a:lnTo>
                  <a:lnTo>
                    <a:pt x="79" y="86"/>
                  </a:lnTo>
                  <a:lnTo>
                    <a:pt x="77" y="85"/>
                  </a:lnTo>
                  <a:lnTo>
                    <a:pt x="79" y="85"/>
                  </a:lnTo>
                  <a:lnTo>
                    <a:pt x="79" y="85"/>
                  </a:lnTo>
                  <a:lnTo>
                    <a:pt x="79" y="85"/>
                  </a:lnTo>
                  <a:lnTo>
                    <a:pt x="79" y="83"/>
                  </a:lnTo>
                  <a:lnTo>
                    <a:pt x="80" y="85"/>
                  </a:lnTo>
                  <a:lnTo>
                    <a:pt x="80" y="85"/>
                  </a:lnTo>
                  <a:lnTo>
                    <a:pt x="83" y="83"/>
                  </a:lnTo>
                  <a:lnTo>
                    <a:pt x="84" y="83"/>
                  </a:lnTo>
                  <a:lnTo>
                    <a:pt x="86" y="81"/>
                  </a:lnTo>
                  <a:lnTo>
                    <a:pt x="86" y="81"/>
                  </a:lnTo>
                  <a:lnTo>
                    <a:pt x="86" y="79"/>
                  </a:lnTo>
                  <a:lnTo>
                    <a:pt x="84" y="78"/>
                  </a:lnTo>
                  <a:lnTo>
                    <a:pt x="81" y="75"/>
                  </a:lnTo>
                  <a:lnTo>
                    <a:pt x="80" y="74"/>
                  </a:lnTo>
                  <a:lnTo>
                    <a:pt x="79" y="72"/>
                  </a:lnTo>
                  <a:lnTo>
                    <a:pt x="79" y="70"/>
                  </a:lnTo>
                  <a:lnTo>
                    <a:pt x="79" y="66"/>
                  </a:lnTo>
                  <a:lnTo>
                    <a:pt x="79" y="56"/>
                  </a:lnTo>
                  <a:lnTo>
                    <a:pt x="79" y="47"/>
                  </a:lnTo>
                  <a:lnTo>
                    <a:pt x="79" y="37"/>
                  </a:lnTo>
                  <a:lnTo>
                    <a:pt x="79" y="32"/>
                  </a:lnTo>
                  <a:lnTo>
                    <a:pt x="79" y="30"/>
                  </a:lnTo>
                  <a:lnTo>
                    <a:pt x="79" y="30"/>
                  </a:lnTo>
                  <a:lnTo>
                    <a:pt x="80" y="29"/>
                  </a:lnTo>
                  <a:lnTo>
                    <a:pt x="83" y="26"/>
                  </a:lnTo>
                  <a:lnTo>
                    <a:pt x="86" y="22"/>
                  </a:lnTo>
                  <a:lnTo>
                    <a:pt x="88" y="19"/>
                  </a:lnTo>
                  <a:lnTo>
                    <a:pt x="90" y="17"/>
                  </a:lnTo>
                  <a:lnTo>
                    <a:pt x="87" y="17"/>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36" name="Kazakhstan">
              <a:extLst>
                <a:ext uri="{FF2B5EF4-FFF2-40B4-BE49-F238E27FC236}">
                  <a16:creationId xmlns:a16="http://schemas.microsoft.com/office/drawing/2014/main" id="{CC6402DB-825E-433F-A8BC-1280B723A83B}"/>
                </a:ext>
              </a:extLst>
            </p:cNvPr>
            <p:cNvSpPr>
              <a:spLocks noEditPoints="1"/>
            </p:cNvSpPr>
            <p:nvPr/>
          </p:nvSpPr>
          <p:spPr bwMode="auto">
            <a:xfrm>
              <a:off x="6107443" y="2643017"/>
              <a:ext cx="884809" cy="413552"/>
            </a:xfrm>
            <a:custGeom>
              <a:avLst/>
              <a:gdLst>
                <a:gd name="T0" fmla="*/ 145 w 460"/>
                <a:gd name="T1" fmla="*/ 150 h 215"/>
                <a:gd name="T2" fmla="*/ 140 w 460"/>
                <a:gd name="T3" fmla="*/ 146 h 215"/>
                <a:gd name="T4" fmla="*/ 42 w 460"/>
                <a:gd name="T5" fmla="*/ 155 h 215"/>
                <a:gd name="T6" fmla="*/ 447 w 460"/>
                <a:gd name="T7" fmla="*/ 90 h 215"/>
                <a:gd name="T8" fmla="*/ 426 w 460"/>
                <a:gd name="T9" fmla="*/ 79 h 215"/>
                <a:gd name="T10" fmla="*/ 405 w 460"/>
                <a:gd name="T11" fmla="*/ 72 h 215"/>
                <a:gd name="T12" fmla="*/ 388 w 460"/>
                <a:gd name="T13" fmla="*/ 64 h 215"/>
                <a:gd name="T14" fmla="*/ 376 w 460"/>
                <a:gd name="T15" fmla="*/ 70 h 215"/>
                <a:gd name="T16" fmla="*/ 338 w 460"/>
                <a:gd name="T17" fmla="*/ 21 h 215"/>
                <a:gd name="T18" fmla="*/ 320 w 460"/>
                <a:gd name="T19" fmla="*/ 25 h 215"/>
                <a:gd name="T20" fmla="*/ 303 w 460"/>
                <a:gd name="T21" fmla="*/ 26 h 215"/>
                <a:gd name="T22" fmla="*/ 293 w 460"/>
                <a:gd name="T23" fmla="*/ 23 h 215"/>
                <a:gd name="T24" fmla="*/ 275 w 460"/>
                <a:gd name="T25" fmla="*/ 8 h 215"/>
                <a:gd name="T26" fmla="*/ 244 w 460"/>
                <a:gd name="T27" fmla="*/ 4 h 215"/>
                <a:gd name="T28" fmla="*/ 212 w 460"/>
                <a:gd name="T29" fmla="*/ 14 h 215"/>
                <a:gd name="T30" fmla="*/ 187 w 460"/>
                <a:gd name="T31" fmla="*/ 21 h 215"/>
                <a:gd name="T32" fmla="*/ 165 w 460"/>
                <a:gd name="T33" fmla="*/ 30 h 215"/>
                <a:gd name="T34" fmla="*/ 175 w 460"/>
                <a:gd name="T35" fmla="*/ 38 h 215"/>
                <a:gd name="T36" fmla="*/ 156 w 460"/>
                <a:gd name="T37" fmla="*/ 52 h 215"/>
                <a:gd name="T38" fmla="*/ 163 w 460"/>
                <a:gd name="T39" fmla="*/ 72 h 215"/>
                <a:gd name="T40" fmla="*/ 138 w 460"/>
                <a:gd name="T41" fmla="*/ 72 h 215"/>
                <a:gd name="T42" fmla="*/ 112 w 460"/>
                <a:gd name="T43" fmla="*/ 68 h 215"/>
                <a:gd name="T44" fmla="*/ 91 w 460"/>
                <a:gd name="T45" fmla="*/ 74 h 215"/>
                <a:gd name="T46" fmla="*/ 72 w 460"/>
                <a:gd name="T47" fmla="*/ 61 h 215"/>
                <a:gd name="T48" fmla="*/ 50 w 460"/>
                <a:gd name="T49" fmla="*/ 59 h 215"/>
                <a:gd name="T50" fmla="*/ 23 w 460"/>
                <a:gd name="T51" fmla="*/ 74 h 215"/>
                <a:gd name="T52" fmla="*/ 8 w 460"/>
                <a:gd name="T53" fmla="*/ 79 h 215"/>
                <a:gd name="T54" fmla="*/ 2 w 460"/>
                <a:gd name="T55" fmla="*/ 108 h 215"/>
                <a:gd name="T56" fmla="*/ 27 w 460"/>
                <a:gd name="T57" fmla="*/ 129 h 215"/>
                <a:gd name="T58" fmla="*/ 31 w 460"/>
                <a:gd name="T59" fmla="*/ 135 h 215"/>
                <a:gd name="T60" fmla="*/ 58 w 460"/>
                <a:gd name="T61" fmla="*/ 128 h 215"/>
                <a:gd name="T62" fmla="*/ 73 w 460"/>
                <a:gd name="T63" fmla="*/ 142 h 215"/>
                <a:gd name="T64" fmla="*/ 50 w 460"/>
                <a:gd name="T65" fmla="*/ 157 h 215"/>
                <a:gd name="T66" fmla="*/ 42 w 460"/>
                <a:gd name="T67" fmla="*/ 165 h 215"/>
                <a:gd name="T68" fmla="*/ 59 w 460"/>
                <a:gd name="T69" fmla="*/ 184 h 215"/>
                <a:gd name="T70" fmla="*/ 70 w 460"/>
                <a:gd name="T71" fmla="*/ 196 h 215"/>
                <a:gd name="T72" fmla="*/ 99 w 460"/>
                <a:gd name="T73" fmla="*/ 206 h 215"/>
                <a:gd name="T74" fmla="*/ 106 w 460"/>
                <a:gd name="T75" fmla="*/ 162 h 215"/>
                <a:gd name="T76" fmla="*/ 135 w 460"/>
                <a:gd name="T77" fmla="*/ 146 h 215"/>
                <a:gd name="T78" fmla="*/ 144 w 460"/>
                <a:gd name="T79" fmla="*/ 146 h 215"/>
                <a:gd name="T80" fmla="*/ 148 w 460"/>
                <a:gd name="T81" fmla="*/ 136 h 215"/>
                <a:gd name="T82" fmla="*/ 160 w 460"/>
                <a:gd name="T83" fmla="*/ 135 h 215"/>
                <a:gd name="T84" fmla="*/ 156 w 460"/>
                <a:gd name="T85" fmla="*/ 134 h 215"/>
                <a:gd name="T86" fmla="*/ 165 w 460"/>
                <a:gd name="T87" fmla="*/ 135 h 215"/>
                <a:gd name="T88" fmla="*/ 149 w 460"/>
                <a:gd name="T89" fmla="*/ 143 h 215"/>
                <a:gd name="T90" fmla="*/ 155 w 460"/>
                <a:gd name="T91" fmla="*/ 159 h 215"/>
                <a:gd name="T92" fmla="*/ 186 w 460"/>
                <a:gd name="T93" fmla="*/ 174 h 215"/>
                <a:gd name="T94" fmla="*/ 216 w 460"/>
                <a:gd name="T95" fmla="*/ 183 h 215"/>
                <a:gd name="T96" fmla="*/ 227 w 460"/>
                <a:gd name="T97" fmla="*/ 206 h 215"/>
                <a:gd name="T98" fmla="*/ 244 w 460"/>
                <a:gd name="T99" fmla="*/ 214 h 215"/>
                <a:gd name="T100" fmla="*/ 261 w 460"/>
                <a:gd name="T101" fmla="*/ 202 h 215"/>
                <a:gd name="T102" fmla="*/ 277 w 460"/>
                <a:gd name="T103" fmla="*/ 188 h 215"/>
                <a:gd name="T104" fmla="*/ 304 w 460"/>
                <a:gd name="T105" fmla="*/ 188 h 215"/>
                <a:gd name="T106" fmla="*/ 335 w 460"/>
                <a:gd name="T107" fmla="*/ 184 h 215"/>
                <a:gd name="T108" fmla="*/ 368 w 460"/>
                <a:gd name="T109" fmla="*/ 187 h 215"/>
                <a:gd name="T110" fmla="*/ 383 w 460"/>
                <a:gd name="T111" fmla="*/ 185 h 215"/>
                <a:gd name="T112" fmla="*/ 383 w 460"/>
                <a:gd name="T113" fmla="*/ 170 h 215"/>
                <a:gd name="T114" fmla="*/ 377 w 460"/>
                <a:gd name="T115" fmla="*/ 155 h 215"/>
                <a:gd name="T116" fmla="*/ 406 w 460"/>
                <a:gd name="T117" fmla="*/ 154 h 215"/>
                <a:gd name="T118" fmla="*/ 413 w 460"/>
                <a:gd name="T119" fmla="*/ 124 h 215"/>
                <a:gd name="T120" fmla="*/ 439 w 460"/>
                <a:gd name="T121" fmla="*/ 127 h 215"/>
                <a:gd name="T122" fmla="*/ 452 w 460"/>
                <a:gd name="T123" fmla="*/ 105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0" h="215">
                  <a:moveTo>
                    <a:pt x="69" y="150"/>
                  </a:moveTo>
                  <a:lnTo>
                    <a:pt x="69" y="148"/>
                  </a:lnTo>
                  <a:lnTo>
                    <a:pt x="69" y="148"/>
                  </a:lnTo>
                  <a:lnTo>
                    <a:pt x="68" y="147"/>
                  </a:lnTo>
                  <a:lnTo>
                    <a:pt x="68" y="148"/>
                  </a:lnTo>
                  <a:lnTo>
                    <a:pt x="68" y="148"/>
                  </a:lnTo>
                  <a:lnTo>
                    <a:pt x="69" y="150"/>
                  </a:lnTo>
                  <a:lnTo>
                    <a:pt x="69" y="150"/>
                  </a:lnTo>
                  <a:close/>
                  <a:moveTo>
                    <a:pt x="39" y="155"/>
                  </a:moveTo>
                  <a:lnTo>
                    <a:pt x="39" y="155"/>
                  </a:lnTo>
                  <a:lnTo>
                    <a:pt x="39" y="154"/>
                  </a:lnTo>
                  <a:lnTo>
                    <a:pt x="39" y="154"/>
                  </a:lnTo>
                  <a:lnTo>
                    <a:pt x="39" y="154"/>
                  </a:lnTo>
                  <a:lnTo>
                    <a:pt x="39" y="154"/>
                  </a:lnTo>
                  <a:lnTo>
                    <a:pt x="38" y="157"/>
                  </a:lnTo>
                  <a:lnTo>
                    <a:pt x="39" y="158"/>
                  </a:lnTo>
                  <a:lnTo>
                    <a:pt x="40" y="158"/>
                  </a:lnTo>
                  <a:lnTo>
                    <a:pt x="40" y="157"/>
                  </a:lnTo>
                  <a:lnTo>
                    <a:pt x="39" y="157"/>
                  </a:lnTo>
                  <a:lnTo>
                    <a:pt x="39" y="155"/>
                  </a:lnTo>
                  <a:close/>
                  <a:moveTo>
                    <a:pt x="145" y="150"/>
                  </a:moveTo>
                  <a:lnTo>
                    <a:pt x="145" y="148"/>
                  </a:lnTo>
                  <a:lnTo>
                    <a:pt x="145" y="147"/>
                  </a:lnTo>
                  <a:lnTo>
                    <a:pt x="145" y="147"/>
                  </a:lnTo>
                  <a:lnTo>
                    <a:pt x="144" y="147"/>
                  </a:lnTo>
                  <a:lnTo>
                    <a:pt x="144" y="147"/>
                  </a:lnTo>
                  <a:lnTo>
                    <a:pt x="144" y="146"/>
                  </a:lnTo>
                  <a:lnTo>
                    <a:pt x="144" y="146"/>
                  </a:lnTo>
                  <a:lnTo>
                    <a:pt x="142" y="146"/>
                  </a:lnTo>
                  <a:lnTo>
                    <a:pt x="142" y="146"/>
                  </a:lnTo>
                  <a:lnTo>
                    <a:pt x="142" y="144"/>
                  </a:lnTo>
                  <a:lnTo>
                    <a:pt x="141" y="144"/>
                  </a:lnTo>
                  <a:lnTo>
                    <a:pt x="141" y="144"/>
                  </a:lnTo>
                  <a:lnTo>
                    <a:pt x="141" y="144"/>
                  </a:lnTo>
                  <a:lnTo>
                    <a:pt x="141" y="146"/>
                  </a:lnTo>
                  <a:lnTo>
                    <a:pt x="141" y="146"/>
                  </a:lnTo>
                  <a:lnTo>
                    <a:pt x="141" y="144"/>
                  </a:lnTo>
                  <a:lnTo>
                    <a:pt x="141" y="144"/>
                  </a:lnTo>
                  <a:lnTo>
                    <a:pt x="140" y="144"/>
                  </a:lnTo>
                  <a:lnTo>
                    <a:pt x="140" y="144"/>
                  </a:lnTo>
                  <a:lnTo>
                    <a:pt x="140" y="144"/>
                  </a:lnTo>
                  <a:lnTo>
                    <a:pt x="140" y="146"/>
                  </a:lnTo>
                  <a:lnTo>
                    <a:pt x="140" y="147"/>
                  </a:lnTo>
                  <a:lnTo>
                    <a:pt x="138" y="147"/>
                  </a:lnTo>
                  <a:lnTo>
                    <a:pt x="137" y="148"/>
                  </a:lnTo>
                  <a:lnTo>
                    <a:pt x="137" y="148"/>
                  </a:lnTo>
                  <a:lnTo>
                    <a:pt x="138" y="148"/>
                  </a:lnTo>
                  <a:lnTo>
                    <a:pt x="140" y="150"/>
                  </a:lnTo>
                  <a:lnTo>
                    <a:pt x="141" y="151"/>
                  </a:lnTo>
                  <a:lnTo>
                    <a:pt x="142" y="151"/>
                  </a:lnTo>
                  <a:lnTo>
                    <a:pt x="144" y="153"/>
                  </a:lnTo>
                  <a:lnTo>
                    <a:pt x="145" y="153"/>
                  </a:lnTo>
                  <a:lnTo>
                    <a:pt x="145" y="153"/>
                  </a:lnTo>
                  <a:lnTo>
                    <a:pt x="145" y="153"/>
                  </a:lnTo>
                  <a:lnTo>
                    <a:pt x="145" y="151"/>
                  </a:lnTo>
                  <a:lnTo>
                    <a:pt x="145" y="150"/>
                  </a:lnTo>
                  <a:close/>
                  <a:moveTo>
                    <a:pt x="42" y="155"/>
                  </a:moveTo>
                  <a:lnTo>
                    <a:pt x="42" y="155"/>
                  </a:lnTo>
                  <a:lnTo>
                    <a:pt x="42" y="154"/>
                  </a:lnTo>
                  <a:lnTo>
                    <a:pt x="42" y="154"/>
                  </a:lnTo>
                  <a:lnTo>
                    <a:pt x="40" y="155"/>
                  </a:lnTo>
                  <a:lnTo>
                    <a:pt x="42" y="155"/>
                  </a:lnTo>
                  <a:lnTo>
                    <a:pt x="42" y="155"/>
                  </a:lnTo>
                  <a:close/>
                  <a:moveTo>
                    <a:pt x="460" y="95"/>
                  </a:moveTo>
                  <a:lnTo>
                    <a:pt x="460" y="95"/>
                  </a:lnTo>
                  <a:lnTo>
                    <a:pt x="459" y="94"/>
                  </a:lnTo>
                  <a:lnTo>
                    <a:pt x="458" y="94"/>
                  </a:lnTo>
                  <a:lnTo>
                    <a:pt x="458" y="94"/>
                  </a:lnTo>
                  <a:lnTo>
                    <a:pt x="456" y="93"/>
                  </a:lnTo>
                  <a:lnTo>
                    <a:pt x="455" y="91"/>
                  </a:lnTo>
                  <a:lnTo>
                    <a:pt x="454" y="90"/>
                  </a:lnTo>
                  <a:lnTo>
                    <a:pt x="454" y="90"/>
                  </a:lnTo>
                  <a:lnTo>
                    <a:pt x="452" y="89"/>
                  </a:lnTo>
                  <a:lnTo>
                    <a:pt x="454" y="89"/>
                  </a:lnTo>
                  <a:lnTo>
                    <a:pt x="454" y="87"/>
                  </a:lnTo>
                  <a:lnTo>
                    <a:pt x="454" y="87"/>
                  </a:lnTo>
                  <a:lnTo>
                    <a:pt x="454" y="86"/>
                  </a:lnTo>
                  <a:lnTo>
                    <a:pt x="452" y="87"/>
                  </a:lnTo>
                  <a:lnTo>
                    <a:pt x="452" y="87"/>
                  </a:lnTo>
                  <a:lnTo>
                    <a:pt x="451" y="89"/>
                  </a:lnTo>
                  <a:lnTo>
                    <a:pt x="449" y="90"/>
                  </a:lnTo>
                  <a:lnTo>
                    <a:pt x="448" y="90"/>
                  </a:lnTo>
                  <a:lnTo>
                    <a:pt x="448" y="90"/>
                  </a:lnTo>
                  <a:lnTo>
                    <a:pt x="447" y="90"/>
                  </a:lnTo>
                  <a:lnTo>
                    <a:pt x="447" y="90"/>
                  </a:lnTo>
                  <a:lnTo>
                    <a:pt x="445" y="90"/>
                  </a:lnTo>
                  <a:lnTo>
                    <a:pt x="445" y="90"/>
                  </a:lnTo>
                  <a:lnTo>
                    <a:pt x="444" y="90"/>
                  </a:lnTo>
                  <a:lnTo>
                    <a:pt x="440" y="89"/>
                  </a:lnTo>
                  <a:lnTo>
                    <a:pt x="439" y="89"/>
                  </a:lnTo>
                  <a:lnTo>
                    <a:pt x="437" y="89"/>
                  </a:lnTo>
                  <a:lnTo>
                    <a:pt x="437" y="89"/>
                  </a:lnTo>
                  <a:lnTo>
                    <a:pt x="437" y="89"/>
                  </a:lnTo>
                  <a:lnTo>
                    <a:pt x="436" y="87"/>
                  </a:lnTo>
                  <a:lnTo>
                    <a:pt x="436" y="86"/>
                  </a:lnTo>
                  <a:lnTo>
                    <a:pt x="434" y="85"/>
                  </a:lnTo>
                  <a:lnTo>
                    <a:pt x="434" y="85"/>
                  </a:lnTo>
                  <a:lnTo>
                    <a:pt x="434" y="83"/>
                  </a:lnTo>
                  <a:lnTo>
                    <a:pt x="434" y="82"/>
                  </a:lnTo>
                  <a:lnTo>
                    <a:pt x="433" y="82"/>
                  </a:lnTo>
                  <a:lnTo>
                    <a:pt x="433" y="82"/>
                  </a:lnTo>
                  <a:lnTo>
                    <a:pt x="430" y="80"/>
                  </a:lnTo>
                  <a:lnTo>
                    <a:pt x="429" y="80"/>
                  </a:lnTo>
                  <a:lnTo>
                    <a:pt x="428" y="79"/>
                  </a:lnTo>
                  <a:lnTo>
                    <a:pt x="426" y="79"/>
                  </a:lnTo>
                  <a:lnTo>
                    <a:pt x="426" y="79"/>
                  </a:lnTo>
                  <a:lnTo>
                    <a:pt x="425" y="76"/>
                  </a:lnTo>
                  <a:lnTo>
                    <a:pt x="425" y="75"/>
                  </a:lnTo>
                  <a:lnTo>
                    <a:pt x="424" y="74"/>
                  </a:lnTo>
                  <a:lnTo>
                    <a:pt x="424" y="74"/>
                  </a:lnTo>
                  <a:lnTo>
                    <a:pt x="422" y="72"/>
                  </a:lnTo>
                  <a:lnTo>
                    <a:pt x="422" y="71"/>
                  </a:lnTo>
                  <a:lnTo>
                    <a:pt x="420" y="70"/>
                  </a:lnTo>
                  <a:lnTo>
                    <a:pt x="418" y="70"/>
                  </a:lnTo>
                  <a:lnTo>
                    <a:pt x="415" y="68"/>
                  </a:lnTo>
                  <a:lnTo>
                    <a:pt x="415" y="68"/>
                  </a:lnTo>
                  <a:lnTo>
                    <a:pt x="414" y="68"/>
                  </a:lnTo>
                  <a:lnTo>
                    <a:pt x="413" y="70"/>
                  </a:lnTo>
                  <a:lnTo>
                    <a:pt x="411" y="70"/>
                  </a:lnTo>
                  <a:lnTo>
                    <a:pt x="411" y="70"/>
                  </a:lnTo>
                  <a:lnTo>
                    <a:pt x="409" y="70"/>
                  </a:lnTo>
                  <a:lnTo>
                    <a:pt x="409" y="71"/>
                  </a:lnTo>
                  <a:lnTo>
                    <a:pt x="409" y="71"/>
                  </a:lnTo>
                  <a:lnTo>
                    <a:pt x="407" y="72"/>
                  </a:lnTo>
                  <a:lnTo>
                    <a:pt x="406" y="72"/>
                  </a:lnTo>
                  <a:lnTo>
                    <a:pt x="405" y="72"/>
                  </a:lnTo>
                  <a:lnTo>
                    <a:pt x="403" y="72"/>
                  </a:lnTo>
                  <a:lnTo>
                    <a:pt x="402" y="72"/>
                  </a:lnTo>
                  <a:lnTo>
                    <a:pt x="399" y="72"/>
                  </a:lnTo>
                  <a:lnTo>
                    <a:pt x="398" y="72"/>
                  </a:lnTo>
                  <a:lnTo>
                    <a:pt x="396" y="72"/>
                  </a:lnTo>
                  <a:lnTo>
                    <a:pt x="395" y="72"/>
                  </a:lnTo>
                  <a:lnTo>
                    <a:pt x="394" y="72"/>
                  </a:lnTo>
                  <a:lnTo>
                    <a:pt x="394" y="71"/>
                  </a:lnTo>
                  <a:lnTo>
                    <a:pt x="394" y="71"/>
                  </a:lnTo>
                  <a:lnTo>
                    <a:pt x="394" y="70"/>
                  </a:lnTo>
                  <a:lnTo>
                    <a:pt x="394" y="70"/>
                  </a:lnTo>
                  <a:lnTo>
                    <a:pt x="392" y="70"/>
                  </a:lnTo>
                  <a:lnTo>
                    <a:pt x="391" y="70"/>
                  </a:lnTo>
                  <a:lnTo>
                    <a:pt x="390" y="68"/>
                  </a:lnTo>
                  <a:lnTo>
                    <a:pt x="390" y="68"/>
                  </a:lnTo>
                  <a:lnTo>
                    <a:pt x="391" y="67"/>
                  </a:lnTo>
                  <a:lnTo>
                    <a:pt x="391" y="67"/>
                  </a:lnTo>
                  <a:lnTo>
                    <a:pt x="391" y="65"/>
                  </a:lnTo>
                  <a:lnTo>
                    <a:pt x="390" y="65"/>
                  </a:lnTo>
                  <a:lnTo>
                    <a:pt x="388" y="65"/>
                  </a:lnTo>
                  <a:lnTo>
                    <a:pt x="388" y="64"/>
                  </a:lnTo>
                  <a:lnTo>
                    <a:pt x="388" y="64"/>
                  </a:lnTo>
                  <a:lnTo>
                    <a:pt x="387" y="64"/>
                  </a:lnTo>
                  <a:lnTo>
                    <a:pt x="386" y="64"/>
                  </a:lnTo>
                  <a:lnTo>
                    <a:pt x="386" y="64"/>
                  </a:lnTo>
                  <a:lnTo>
                    <a:pt x="384" y="65"/>
                  </a:lnTo>
                  <a:lnTo>
                    <a:pt x="384" y="65"/>
                  </a:lnTo>
                  <a:lnTo>
                    <a:pt x="383" y="65"/>
                  </a:lnTo>
                  <a:lnTo>
                    <a:pt x="383" y="65"/>
                  </a:lnTo>
                  <a:lnTo>
                    <a:pt x="383" y="67"/>
                  </a:lnTo>
                  <a:lnTo>
                    <a:pt x="383" y="67"/>
                  </a:lnTo>
                  <a:lnTo>
                    <a:pt x="383" y="68"/>
                  </a:lnTo>
                  <a:lnTo>
                    <a:pt x="383" y="70"/>
                  </a:lnTo>
                  <a:lnTo>
                    <a:pt x="381" y="70"/>
                  </a:lnTo>
                  <a:lnTo>
                    <a:pt x="381" y="70"/>
                  </a:lnTo>
                  <a:lnTo>
                    <a:pt x="380" y="70"/>
                  </a:lnTo>
                  <a:lnTo>
                    <a:pt x="379" y="71"/>
                  </a:lnTo>
                  <a:lnTo>
                    <a:pt x="379" y="71"/>
                  </a:lnTo>
                  <a:lnTo>
                    <a:pt x="379" y="71"/>
                  </a:lnTo>
                  <a:lnTo>
                    <a:pt x="379" y="72"/>
                  </a:lnTo>
                  <a:lnTo>
                    <a:pt x="377" y="72"/>
                  </a:lnTo>
                  <a:lnTo>
                    <a:pt x="376" y="70"/>
                  </a:lnTo>
                  <a:lnTo>
                    <a:pt x="375" y="65"/>
                  </a:lnTo>
                  <a:lnTo>
                    <a:pt x="373" y="63"/>
                  </a:lnTo>
                  <a:lnTo>
                    <a:pt x="372" y="61"/>
                  </a:lnTo>
                  <a:lnTo>
                    <a:pt x="368" y="56"/>
                  </a:lnTo>
                  <a:lnTo>
                    <a:pt x="367" y="53"/>
                  </a:lnTo>
                  <a:lnTo>
                    <a:pt x="364" y="48"/>
                  </a:lnTo>
                  <a:lnTo>
                    <a:pt x="361" y="44"/>
                  </a:lnTo>
                  <a:lnTo>
                    <a:pt x="357" y="40"/>
                  </a:lnTo>
                  <a:lnTo>
                    <a:pt x="356" y="37"/>
                  </a:lnTo>
                  <a:lnTo>
                    <a:pt x="354" y="34"/>
                  </a:lnTo>
                  <a:lnTo>
                    <a:pt x="353" y="33"/>
                  </a:lnTo>
                  <a:lnTo>
                    <a:pt x="352" y="33"/>
                  </a:lnTo>
                  <a:lnTo>
                    <a:pt x="349" y="30"/>
                  </a:lnTo>
                  <a:lnTo>
                    <a:pt x="345" y="27"/>
                  </a:lnTo>
                  <a:lnTo>
                    <a:pt x="342" y="26"/>
                  </a:lnTo>
                  <a:lnTo>
                    <a:pt x="339" y="23"/>
                  </a:lnTo>
                  <a:lnTo>
                    <a:pt x="338" y="23"/>
                  </a:lnTo>
                  <a:lnTo>
                    <a:pt x="338" y="22"/>
                  </a:lnTo>
                  <a:lnTo>
                    <a:pt x="338" y="22"/>
                  </a:lnTo>
                  <a:lnTo>
                    <a:pt x="338" y="21"/>
                  </a:lnTo>
                  <a:lnTo>
                    <a:pt x="338" y="21"/>
                  </a:lnTo>
                  <a:lnTo>
                    <a:pt x="339" y="21"/>
                  </a:lnTo>
                  <a:lnTo>
                    <a:pt x="341" y="19"/>
                  </a:lnTo>
                  <a:lnTo>
                    <a:pt x="342" y="18"/>
                  </a:lnTo>
                  <a:lnTo>
                    <a:pt x="342" y="15"/>
                  </a:lnTo>
                  <a:lnTo>
                    <a:pt x="341" y="17"/>
                  </a:lnTo>
                  <a:lnTo>
                    <a:pt x="339" y="17"/>
                  </a:lnTo>
                  <a:lnTo>
                    <a:pt x="339" y="17"/>
                  </a:lnTo>
                  <a:lnTo>
                    <a:pt x="338" y="18"/>
                  </a:lnTo>
                  <a:lnTo>
                    <a:pt x="335" y="18"/>
                  </a:lnTo>
                  <a:lnTo>
                    <a:pt x="334" y="19"/>
                  </a:lnTo>
                  <a:lnTo>
                    <a:pt x="331" y="21"/>
                  </a:lnTo>
                  <a:lnTo>
                    <a:pt x="328" y="21"/>
                  </a:lnTo>
                  <a:lnTo>
                    <a:pt x="328" y="21"/>
                  </a:lnTo>
                  <a:lnTo>
                    <a:pt x="326" y="21"/>
                  </a:lnTo>
                  <a:lnTo>
                    <a:pt x="326" y="22"/>
                  </a:lnTo>
                  <a:lnTo>
                    <a:pt x="326" y="22"/>
                  </a:lnTo>
                  <a:lnTo>
                    <a:pt x="326" y="23"/>
                  </a:lnTo>
                  <a:lnTo>
                    <a:pt x="324" y="25"/>
                  </a:lnTo>
                  <a:lnTo>
                    <a:pt x="322" y="25"/>
                  </a:lnTo>
                  <a:lnTo>
                    <a:pt x="322" y="26"/>
                  </a:lnTo>
                  <a:lnTo>
                    <a:pt x="320" y="25"/>
                  </a:lnTo>
                  <a:lnTo>
                    <a:pt x="319" y="26"/>
                  </a:lnTo>
                  <a:lnTo>
                    <a:pt x="318" y="26"/>
                  </a:lnTo>
                  <a:lnTo>
                    <a:pt x="315" y="29"/>
                  </a:lnTo>
                  <a:lnTo>
                    <a:pt x="315" y="29"/>
                  </a:lnTo>
                  <a:lnTo>
                    <a:pt x="315" y="30"/>
                  </a:lnTo>
                  <a:lnTo>
                    <a:pt x="315" y="30"/>
                  </a:lnTo>
                  <a:lnTo>
                    <a:pt x="314" y="30"/>
                  </a:lnTo>
                  <a:lnTo>
                    <a:pt x="314" y="30"/>
                  </a:lnTo>
                  <a:lnTo>
                    <a:pt x="312" y="29"/>
                  </a:lnTo>
                  <a:lnTo>
                    <a:pt x="311" y="29"/>
                  </a:lnTo>
                  <a:lnTo>
                    <a:pt x="308" y="29"/>
                  </a:lnTo>
                  <a:lnTo>
                    <a:pt x="307" y="29"/>
                  </a:lnTo>
                  <a:lnTo>
                    <a:pt x="305" y="29"/>
                  </a:lnTo>
                  <a:lnTo>
                    <a:pt x="304" y="31"/>
                  </a:lnTo>
                  <a:lnTo>
                    <a:pt x="303" y="31"/>
                  </a:lnTo>
                  <a:lnTo>
                    <a:pt x="303" y="31"/>
                  </a:lnTo>
                  <a:lnTo>
                    <a:pt x="303" y="30"/>
                  </a:lnTo>
                  <a:lnTo>
                    <a:pt x="303" y="30"/>
                  </a:lnTo>
                  <a:lnTo>
                    <a:pt x="301" y="29"/>
                  </a:lnTo>
                  <a:lnTo>
                    <a:pt x="303" y="27"/>
                  </a:lnTo>
                  <a:lnTo>
                    <a:pt x="303" y="26"/>
                  </a:lnTo>
                  <a:lnTo>
                    <a:pt x="305" y="25"/>
                  </a:lnTo>
                  <a:lnTo>
                    <a:pt x="307" y="23"/>
                  </a:lnTo>
                  <a:lnTo>
                    <a:pt x="307" y="23"/>
                  </a:lnTo>
                  <a:lnTo>
                    <a:pt x="307" y="22"/>
                  </a:lnTo>
                  <a:lnTo>
                    <a:pt x="307" y="22"/>
                  </a:lnTo>
                  <a:lnTo>
                    <a:pt x="305" y="22"/>
                  </a:lnTo>
                  <a:lnTo>
                    <a:pt x="305" y="22"/>
                  </a:lnTo>
                  <a:lnTo>
                    <a:pt x="304" y="23"/>
                  </a:lnTo>
                  <a:lnTo>
                    <a:pt x="303" y="23"/>
                  </a:lnTo>
                  <a:lnTo>
                    <a:pt x="301" y="23"/>
                  </a:lnTo>
                  <a:lnTo>
                    <a:pt x="301" y="23"/>
                  </a:lnTo>
                  <a:lnTo>
                    <a:pt x="300" y="23"/>
                  </a:lnTo>
                  <a:lnTo>
                    <a:pt x="297" y="21"/>
                  </a:lnTo>
                  <a:lnTo>
                    <a:pt x="296" y="21"/>
                  </a:lnTo>
                  <a:lnTo>
                    <a:pt x="294" y="21"/>
                  </a:lnTo>
                  <a:lnTo>
                    <a:pt x="294" y="21"/>
                  </a:lnTo>
                  <a:lnTo>
                    <a:pt x="293" y="21"/>
                  </a:lnTo>
                  <a:lnTo>
                    <a:pt x="293" y="22"/>
                  </a:lnTo>
                  <a:lnTo>
                    <a:pt x="294" y="22"/>
                  </a:lnTo>
                  <a:lnTo>
                    <a:pt x="294" y="23"/>
                  </a:lnTo>
                  <a:lnTo>
                    <a:pt x="293" y="23"/>
                  </a:lnTo>
                  <a:lnTo>
                    <a:pt x="292" y="23"/>
                  </a:lnTo>
                  <a:lnTo>
                    <a:pt x="292" y="23"/>
                  </a:lnTo>
                  <a:lnTo>
                    <a:pt x="292" y="22"/>
                  </a:lnTo>
                  <a:lnTo>
                    <a:pt x="292" y="21"/>
                  </a:lnTo>
                  <a:lnTo>
                    <a:pt x="290" y="19"/>
                  </a:lnTo>
                  <a:lnTo>
                    <a:pt x="290" y="18"/>
                  </a:lnTo>
                  <a:lnTo>
                    <a:pt x="289" y="18"/>
                  </a:lnTo>
                  <a:lnTo>
                    <a:pt x="289" y="18"/>
                  </a:lnTo>
                  <a:lnTo>
                    <a:pt x="288" y="19"/>
                  </a:lnTo>
                  <a:lnTo>
                    <a:pt x="288" y="19"/>
                  </a:lnTo>
                  <a:lnTo>
                    <a:pt x="286" y="19"/>
                  </a:lnTo>
                  <a:lnTo>
                    <a:pt x="284" y="19"/>
                  </a:lnTo>
                  <a:lnTo>
                    <a:pt x="280" y="21"/>
                  </a:lnTo>
                  <a:lnTo>
                    <a:pt x="277" y="19"/>
                  </a:lnTo>
                  <a:lnTo>
                    <a:pt x="277" y="19"/>
                  </a:lnTo>
                  <a:lnTo>
                    <a:pt x="278" y="17"/>
                  </a:lnTo>
                  <a:lnTo>
                    <a:pt x="278" y="15"/>
                  </a:lnTo>
                  <a:lnTo>
                    <a:pt x="278" y="14"/>
                  </a:lnTo>
                  <a:lnTo>
                    <a:pt x="278" y="14"/>
                  </a:lnTo>
                  <a:lnTo>
                    <a:pt x="277" y="11"/>
                  </a:lnTo>
                  <a:lnTo>
                    <a:pt x="275" y="8"/>
                  </a:lnTo>
                  <a:lnTo>
                    <a:pt x="275" y="6"/>
                  </a:lnTo>
                  <a:lnTo>
                    <a:pt x="274" y="3"/>
                  </a:lnTo>
                  <a:lnTo>
                    <a:pt x="273" y="2"/>
                  </a:lnTo>
                  <a:lnTo>
                    <a:pt x="270" y="3"/>
                  </a:lnTo>
                  <a:lnTo>
                    <a:pt x="269" y="3"/>
                  </a:lnTo>
                  <a:lnTo>
                    <a:pt x="269" y="4"/>
                  </a:lnTo>
                  <a:lnTo>
                    <a:pt x="267" y="4"/>
                  </a:lnTo>
                  <a:lnTo>
                    <a:pt x="267" y="4"/>
                  </a:lnTo>
                  <a:lnTo>
                    <a:pt x="266" y="4"/>
                  </a:lnTo>
                  <a:lnTo>
                    <a:pt x="265" y="4"/>
                  </a:lnTo>
                  <a:lnTo>
                    <a:pt x="263" y="3"/>
                  </a:lnTo>
                  <a:lnTo>
                    <a:pt x="262" y="2"/>
                  </a:lnTo>
                  <a:lnTo>
                    <a:pt x="259" y="2"/>
                  </a:lnTo>
                  <a:lnTo>
                    <a:pt x="256" y="2"/>
                  </a:lnTo>
                  <a:lnTo>
                    <a:pt x="252" y="0"/>
                  </a:lnTo>
                  <a:lnTo>
                    <a:pt x="251" y="2"/>
                  </a:lnTo>
                  <a:lnTo>
                    <a:pt x="250" y="2"/>
                  </a:lnTo>
                  <a:lnTo>
                    <a:pt x="248" y="4"/>
                  </a:lnTo>
                  <a:lnTo>
                    <a:pt x="247" y="4"/>
                  </a:lnTo>
                  <a:lnTo>
                    <a:pt x="246" y="4"/>
                  </a:lnTo>
                  <a:lnTo>
                    <a:pt x="244" y="4"/>
                  </a:lnTo>
                  <a:lnTo>
                    <a:pt x="244" y="6"/>
                  </a:lnTo>
                  <a:lnTo>
                    <a:pt x="244" y="6"/>
                  </a:lnTo>
                  <a:lnTo>
                    <a:pt x="244" y="7"/>
                  </a:lnTo>
                  <a:lnTo>
                    <a:pt x="244" y="7"/>
                  </a:lnTo>
                  <a:lnTo>
                    <a:pt x="243" y="7"/>
                  </a:lnTo>
                  <a:lnTo>
                    <a:pt x="241" y="8"/>
                  </a:lnTo>
                  <a:lnTo>
                    <a:pt x="240" y="8"/>
                  </a:lnTo>
                  <a:lnTo>
                    <a:pt x="239" y="8"/>
                  </a:lnTo>
                  <a:lnTo>
                    <a:pt x="236" y="10"/>
                  </a:lnTo>
                  <a:lnTo>
                    <a:pt x="233" y="10"/>
                  </a:lnTo>
                  <a:lnTo>
                    <a:pt x="232" y="10"/>
                  </a:lnTo>
                  <a:lnTo>
                    <a:pt x="228" y="11"/>
                  </a:lnTo>
                  <a:lnTo>
                    <a:pt x="225" y="11"/>
                  </a:lnTo>
                  <a:lnTo>
                    <a:pt x="222" y="12"/>
                  </a:lnTo>
                  <a:lnTo>
                    <a:pt x="218" y="12"/>
                  </a:lnTo>
                  <a:lnTo>
                    <a:pt x="218" y="12"/>
                  </a:lnTo>
                  <a:lnTo>
                    <a:pt x="216" y="12"/>
                  </a:lnTo>
                  <a:lnTo>
                    <a:pt x="213" y="12"/>
                  </a:lnTo>
                  <a:lnTo>
                    <a:pt x="213" y="14"/>
                  </a:lnTo>
                  <a:lnTo>
                    <a:pt x="212" y="14"/>
                  </a:lnTo>
                  <a:lnTo>
                    <a:pt x="212" y="14"/>
                  </a:lnTo>
                  <a:lnTo>
                    <a:pt x="210" y="15"/>
                  </a:lnTo>
                  <a:lnTo>
                    <a:pt x="210" y="15"/>
                  </a:lnTo>
                  <a:lnTo>
                    <a:pt x="210" y="17"/>
                  </a:lnTo>
                  <a:lnTo>
                    <a:pt x="209" y="18"/>
                  </a:lnTo>
                  <a:lnTo>
                    <a:pt x="208" y="17"/>
                  </a:lnTo>
                  <a:lnTo>
                    <a:pt x="208" y="17"/>
                  </a:lnTo>
                  <a:lnTo>
                    <a:pt x="206" y="17"/>
                  </a:lnTo>
                  <a:lnTo>
                    <a:pt x="203" y="17"/>
                  </a:lnTo>
                  <a:lnTo>
                    <a:pt x="202" y="17"/>
                  </a:lnTo>
                  <a:lnTo>
                    <a:pt x="202" y="17"/>
                  </a:lnTo>
                  <a:lnTo>
                    <a:pt x="199" y="18"/>
                  </a:lnTo>
                  <a:lnTo>
                    <a:pt x="198" y="18"/>
                  </a:lnTo>
                  <a:lnTo>
                    <a:pt x="197" y="18"/>
                  </a:lnTo>
                  <a:lnTo>
                    <a:pt x="197" y="18"/>
                  </a:lnTo>
                  <a:lnTo>
                    <a:pt x="195" y="19"/>
                  </a:lnTo>
                  <a:lnTo>
                    <a:pt x="194" y="19"/>
                  </a:lnTo>
                  <a:lnTo>
                    <a:pt x="194" y="19"/>
                  </a:lnTo>
                  <a:lnTo>
                    <a:pt x="193" y="19"/>
                  </a:lnTo>
                  <a:lnTo>
                    <a:pt x="190" y="19"/>
                  </a:lnTo>
                  <a:lnTo>
                    <a:pt x="188" y="21"/>
                  </a:lnTo>
                  <a:lnTo>
                    <a:pt x="187" y="21"/>
                  </a:lnTo>
                  <a:lnTo>
                    <a:pt x="187" y="21"/>
                  </a:lnTo>
                  <a:lnTo>
                    <a:pt x="186" y="21"/>
                  </a:lnTo>
                  <a:lnTo>
                    <a:pt x="182" y="22"/>
                  </a:lnTo>
                  <a:lnTo>
                    <a:pt x="180" y="22"/>
                  </a:lnTo>
                  <a:lnTo>
                    <a:pt x="180" y="22"/>
                  </a:lnTo>
                  <a:lnTo>
                    <a:pt x="175" y="22"/>
                  </a:lnTo>
                  <a:lnTo>
                    <a:pt x="174" y="23"/>
                  </a:lnTo>
                  <a:lnTo>
                    <a:pt x="174" y="23"/>
                  </a:lnTo>
                  <a:lnTo>
                    <a:pt x="174" y="23"/>
                  </a:lnTo>
                  <a:lnTo>
                    <a:pt x="169" y="23"/>
                  </a:lnTo>
                  <a:lnTo>
                    <a:pt x="167" y="22"/>
                  </a:lnTo>
                  <a:lnTo>
                    <a:pt x="165" y="22"/>
                  </a:lnTo>
                  <a:lnTo>
                    <a:pt x="164" y="23"/>
                  </a:lnTo>
                  <a:lnTo>
                    <a:pt x="164" y="25"/>
                  </a:lnTo>
                  <a:lnTo>
                    <a:pt x="164" y="26"/>
                  </a:lnTo>
                  <a:lnTo>
                    <a:pt x="164" y="26"/>
                  </a:lnTo>
                  <a:lnTo>
                    <a:pt x="164" y="27"/>
                  </a:lnTo>
                  <a:lnTo>
                    <a:pt x="163" y="27"/>
                  </a:lnTo>
                  <a:lnTo>
                    <a:pt x="163" y="29"/>
                  </a:lnTo>
                  <a:lnTo>
                    <a:pt x="164" y="29"/>
                  </a:lnTo>
                  <a:lnTo>
                    <a:pt x="165" y="30"/>
                  </a:lnTo>
                  <a:lnTo>
                    <a:pt x="167" y="29"/>
                  </a:lnTo>
                  <a:lnTo>
                    <a:pt x="167" y="29"/>
                  </a:lnTo>
                  <a:lnTo>
                    <a:pt x="168" y="29"/>
                  </a:lnTo>
                  <a:lnTo>
                    <a:pt x="168" y="30"/>
                  </a:lnTo>
                  <a:lnTo>
                    <a:pt x="168" y="30"/>
                  </a:lnTo>
                  <a:lnTo>
                    <a:pt x="168" y="30"/>
                  </a:lnTo>
                  <a:lnTo>
                    <a:pt x="168" y="30"/>
                  </a:lnTo>
                  <a:lnTo>
                    <a:pt x="167" y="31"/>
                  </a:lnTo>
                  <a:lnTo>
                    <a:pt x="167" y="31"/>
                  </a:lnTo>
                  <a:lnTo>
                    <a:pt x="165" y="31"/>
                  </a:lnTo>
                  <a:lnTo>
                    <a:pt x="165" y="31"/>
                  </a:lnTo>
                  <a:lnTo>
                    <a:pt x="164" y="33"/>
                  </a:lnTo>
                  <a:lnTo>
                    <a:pt x="165" y="34"/>
                  </a:lnTo>
                  <a:lnTo>
                    <a:pt x="167" y="34"/>
                  </a:lnTo>
                  <a:lnTo>
                    <a:pt x="168" y="34"/>
                  </a:lnTo>
                  <a:lnTo>
                    <a:pt x="169" y="34"/>
                  </a:lnTo>
                  <a:lnTo>
                    <a:pt x="171" y="34"/>
                  </a:lnTo>
                  <a:lnTo>
                    <a:pt x="171" y="36"/>
                  </a:lnTo>
                  <a:lnTo>
                    <a:pt x="174" y="37"/>
                  </a:lnTo>
                  <a:lnTo>
                    <a:pt x="175" y="37"/>
                  </a:lnTo>
                  <a:lnTo>
                    <a:pt x="175" y="38"/>
                  </a:lnTo>
                  <a:lnTo>
                    <a:pt x="175" y="38"/>
                  </a:lnTo>
                  <a:lnTo>
                    <a:pt x="174" y="40"/>
                  </a:lnTo>
                  <a:lnTo>
                    <a:pt x="172" y="38"/>
                  </a:lnTo>
                  <a:lnTo>
                    <a:pt x="171" y="38"/>
                  </a:lnTo>
                  <a:lnTo>
                    <a:pt x="168" y="38"/>
                  </a:lnTo>
                  <a:lnTo>
                    <a:pt x="167" y="38"/>
                  </a:lnTo>
                  <a:lnTo>
                    <a:pt x="165" y="38"/>
                  </a:lnTo>
                  <a:lnTo>
                    <a:pt x="163" y="38"/>
                  </a:lnTo>
                  <a:lnTo>
                    <a:pt x="163" y="40"/>
                  </a:lnTo>
                  <a:lnTo>
                    <a:pt x="163" y="40"/>
                  </a:lnTo>
                  <a:lnTo>
                    <a:pt x="161" y="41"/>
                  </a:lnTo>
                  <a:lnTo>
                    <a:pt x="160" y="42"/>
                  </a:lnTo>
                  <a:lnTo>
                    <a:pt x="160" y="44"/>
                  </a:lnTo>
                  <a:lnTo>
                    <a:pt x="161" y="45"/>
                  </a:lnTo>
                  <a:lnTo>
                    <a:pt x="163" y="48"/>
                  </a:lnTo>
                  <a:lnTo>
                    <a:pt x="163" y="48"/>
                  </a:lnTo>
                  <a:lnTo>
                    <a:pt x="161" y="49"/>
                  </a:lnTo>
                  <a:lnTo>
                    <a:pt x="161" y="49"/>
                  </a:lnTo>
                  <a:lnTo>
                    <a:pt x="159" y="51"/>
                  </a:lnTo>
                  <a:lnTo>
                    <a:pt x="157" y="51"/>
                  </a:lnTo>
                  <a:lnTo>
                    <a:pt x="156" y="52"/>
                  </a:lnTo>
                  <a:lnTo>
                    <a:pt x="155" y="53"/>
                  </a:lnTo>
                  <a:lnTo>
                    <a:pt x="152" y="53"/>
                  </a:lnTo>
                  <a:lnTo>
                    <a:pt x="152" y="55"/>
                  </a:lnTo>
                  <a:lnTo>
                    <a:pt x="152" y="55"/>
                  </a:lnTo>
                  <a:lnTo>
                    <a:pt x="155" y="56"/>
                  </a:lnTo>
                  <a:lnTo>
                    <a:pt x="156" y="57"/>
                  </a:lnTo>
                  <a:lnTo>
                    <a:pt x="156" y="57"/>
                  </a:lnTo>
                  <a:lnTo>
                    <a:pt x="157" y="59"/>
                  </a:lnTo>
                  <a:lnTo>
                    <a:pt x="159" y="59"/>
                  </a:lnTo>
                  <a:lnTo>
                    <a:pt x="163" y="60"/>
                  </a:lnTo>
                  <a:lnTo>
                    <a:pt x="163" y="60"/>
                  </a:lnTo>
                  <a:lnTo>
                    <a:pt x="163" y="61"/>
                  </a:lnTo>
                  <a:lnTo>
                    <a:pt x="167" y="61"/>
                  </a:lnTo>
                  <a:lnTo>
                    <a:pt x="167" y="63"/>
                  </a:lnTo>
                  <a:lnTo>
                    <a:pt x="169" y="64"/>
                  </a:lnTo>
                  <a:lnTo>
                    <a:pt x="169" y="65"/>
                  </a:lnTo>
                  <a:lnTo>
                    <a:pt x="168" y="67"/>
                  </a:lnTo>
                  <a:lnTo>
                    <a:pt x="168" y="68"/>
                  </a:lnTo>
                  <a:lnTo>
                    <a:pt x="167" y="71"/>
                  </a:lnTo>
                  <a:lnTo>
                    <a:pt x="165" y="72"/>
                  </a:lnTo>
                  <a:lnTo>
                    <a:pt x="163" y="72"/>
                  </a:lnTo>
                  <a:lnTo>
                    <a:pt x="159" y="74"/>
                  </a:lnTo>
                  <a:lnTo>
                    <a:pt x="157" y="74"/>
                  </a:lnTo>
                  <a:lnTo>
                    <a:pt x="156" y="74"/>
                  </a:lnTo>
                  <a:lnTo>
                    <a:pt x="155" y="72"/>
                  </a:lnTo>
                  <a:lnTo>
                    <a:pt x="153" y="72"/>
                  </a:lnTo>
                  <a:lnTo>
                    <a:pt x="153" y="71"/>
                  </a:lnTo>
                  <a:lnTo>
                    <a:pt x="152" y="71"/>
                  </a:lnTo>
                  <a:lnTo>
                    <a:pt x="152" y="71"/>
                  </a:lnTo>
                  <a:lnTo>
                    <a:pt x="150" y="71"/>
                  </a:lnTo>
                  <a:lnTo>
                    <a:pt x="150" y="74"/>
                  </a:lnTo>
                  <a:lnTo>
                    <a:pt x="149" y="75"/>
                  </a:lnTo>
                  <a:lnTo>
                    <a:pt x="149" y="75"/>
                  </a:lnTo>
                  <a:lnTo>
                    <a:pt x="146" y="76"/>
                  </a:lnTo>
                  <a:lnTo>
                    <a:pt x="145" y="76"/>
                  </a:lnTo>
                  <a:lnTo>
                    <a:pt x="146" y="75"/>
                  </a:lnTo>
                  <a:lnTo>
                    <a:pt x="145" y="74"/>
                  </a:lnTo>
                  <a:lnTo>
                    <a:pt x="145" y="74"/>
                  </a:lnTo>
                  <a:lnTo>
                    <a:pt x="142" y="74"/>
                  </a:lnTo>
                  <a:lnTo>
                    <a:pt x="141" y="74"/>
                  </a:lnTo>
                  <a:lnTo>
                    <a:pt x="140" y="74"/>
                  </a:lnTo>
                  <a:lnTo>
                    <a:pt x="138" y="72"/>
                  </a:lnTo>
                  <a:lnTo>
                    <a:pt x="138" y="72"/>
                  </a:lnTo>
                  <a:lnTo>
                    <a:pt x="137" y="71"/>
                  </a:lnTo>
                  <a:lnTo>
                    <a:pt x="135" y="68"/>
                  </a:lnTo>
                  <a:lnTo>
                    <a:pt x="133" y="67"/>
                  </a:lnTo>
                  <a:lnTo>
                    <a:pt x="131" y="67"/>
                  </a:lnTo>
                  <a:lnTo>
                    <a:pt x="130" y="67"/>
                  </a:lnTo>
                  <a:lnTo>
                    <a:pt x="129" y="67"/>
                  </a:lnTo>
                  <a:lnTo>
                    <a:pt x="127" y="67"/>
                  </a:lnTo>
                  <a:lnTo>
                    <a:pt x="127" y="67"/>
                  </a:lnTo>
                  <a:lnTo>
                    <a:pt x="126" y="68"/>
                  </a:lnTo>
                  <a:lnTo>
                    <a:pt x="126" y="68"/>
                  </a:lnTo>
                  <a:lnTo>
                    <a:pt x="125" y="70"/>
                  </a:lnTo>
                  <a:lnTo>
                    <a:pt x="123" y="70"/>
                  </a:lnTo>
                  <a:lnTo>
                    <a:pt x="122" y="70"/>
                  </a:lnTo>
                  <a:lnTo>
                    <a:pt x="121" y="70"/>
                  </a:lnTo>
                  <a:lnTo>
                    <a:pt x="119" y="68"/>
                  </a:lnTo>
                  <a:lnTo>
                    <a:pt x="118" y="67"/>
                  </a:lnTo>
                  <a:lnTo>
                    <a:pt x="115" y="68"/>
                  </a:lnTo>
                  <a:lnTo>
                    <a:pt x="115" y="68"/>
                  </a:lnTo>
                  <a:lnTo>
                    <a:pt x="114" y="68"/>
                  </a:lnTo>
                  <a:lnTo>
                    <a:pt x="112" y="68"/>
                  </a:lnTo>
                  <a:lnTo>
                    <a:pt x="111" y="68"/>
                  </a:lnTo>
                  <a:lnTo>
                    <a:pt x="110" y="70"/>
                  </a:lnTo>
                  <a:lnTo>
                    <a:pt x="108" y="71"/>
                  </a:lnTo>
                  <a:lnTo>
                    <a:pt x="107" y="72"/>
                  </a:lnTo>
                  <a:lnTo>
                    <a:pt x="107" y="72"/>
                  </a:lnTo>
                  <a:lnTo>
                    <a:pt x="106" y="74"/>
                  </a:lnTo>
                  <a:lnTo>
                    <a:pt x="104" y="75"/>
                  </a:lnTo>
                  <a:lnTo>
                    <a:pt x="103" y="75"/>
                  </a:lnTo>
                  <a:lnTo>
                    <a:pt x="102" y="75"/>
                  </a:lnTo>
                  <a:lnTo>
                    <a:pt x="99" y="74"/>
                  </a:lnTo>
                  <a:lnTo>
                    <a:pt x="97" y="72"/>
                  </a:lnTo>
                  <a:lnTo>
                    <a:pt x="95" y="71"/>
                  </a:lnTo>
                  <a:lnTo>
                    <a:pt x="93" y="70"/>
                  </a:lnTo>
                  <a:lnTo>
                    <a:pt x="92" y="68"/>
                  </a:lnTo>
                  <a:lnTo>
                    <a:pt x="91" y="68"/>
                  </a:lnTo>
                  <a:lnTo>
                    <a:pt x="89" y="68"/>
                  </a:lnTo>
                  <a:lnTo>
                    <a:pt x="89" y="70"/>
                  </a:lnTo>
                  <a:lnTo>
                    <a:pt x="89" y="70"/>
                  </a:lnTo>
                  <a:lnTo>
                    <a:pt x="91" y="70"/>
                  </a:lnTo>
                  <a:lnTo>
                    <a:pt x="91" y="72"/>
                  </a:lnTo>
                  <a:lnTo>
                    <a:pt x="91" y="74"/>
                  </a:lnTo>
                  <a:lnTo>
                    <a:pt x="91" y="75"/>
                  </a:lnTo>
                  <a:lnTo>
                    <a:pt x="91" y="75"/>
                  </a:lnTo>
                  <a:lnTo>
                    <a:pt x="89" y="75"/>
                  </a:lnTo>
                  <a:lnTo>
                    <a:pt x="89" y="75"/>
                  </a:lnTo>
                  <a:lnTo>
                    <a:pt x="89" y="75"/>
                  </a:lnTo>
                  <a:lnTo>
                    <a:pt x="88" y="74"/>
                  </a:lnTo>
                  <a:lnTo>
                    <a:pt x="88" y="72"/>
                  </a:lnTo>
                  <a:lnTo>
                    <a:pt x="87" y="70"/>
                  </a:lnTo>
                  <a:lnTo>
                    <a:pt x="85" y="68"/>
                  </a:lnTo>
                  <a:lnTo>
                    <a:pt x="85" y="68"/>
                  </a:lnTo>
                  <a:lnTo>
                    <a:pt x="84" y="67"/>
                  </a:lnTo>
                  <a:lnTo>
                    <a:pt x="82" y="65"/>
                  </a:lnTo>
                  <a:lnTo>
                    <a:pt x="81" y="65"/>
                  </a:lnTo>
                  <a:lnTo>
                    <a:pt x="80" y="64"/>
                  </a:lnTo>
                  <a:lnTo>
                    <a:pt x="78" y="63"/>
                  </a:lnTo>
                  <a:lnTo>
                    <a:pt x="77" y="61"/>
                  </a:lnTo>
                  <a:lnTo>
                    <a:pt x="76" y="61"/>
                  </a:lnTo>
                  <a:lnTo>
                    <a:pt x="74" y="61"/>
                  </a:lnTo>
                  <a:lnTo>
                    <a:pt x="74" y="61"/>
                  </a:lnTo>
                  <a:lnTo>
                    <a:pt x="73" y="61"/>
                  </a:lnTo>
                  <a:lnTo>
                    <a:pt x="72" y="61"/>
                  </a:lnTo>
                  <a:lnTo>
                    <a:pt x="70" y="61"/>
                  </a:lnTo>
                  <a:lnTo>
                    <a:pt x="69" y="61"/>
                  </a:lnTo>
                  <a:lnTo>
                    <a:pt x="69" y="61"/>
                  </a:lnTo>
                  <a:lnTo>
                    <a:pt x="68" y="61"/>
                  </a:lnTo>
                  <a:lnTo>
                    <a:pt x="68" y="61"/>
                  </a:lnTo>
                  <a:lnTo>
                    <a:pt x="68" y="61"/>
                  </a:lnTo>
                  <a:lnTo>
                    <a:pt x="66" y="60"/>
                  </a:lnTo>
                  <a:lnTo>
                    <a:pt x="66" y="60"/>
                  </a:lnTo>
                  <a:lnTo>
                    <a:pt x="65" y="59"/>
                  </a:lnTo>
                  <a:lnTo>
                    <a:pt x="63" y="57"/>
                  </a:lnTo>
                  <a:lnTo>
                    <a:pt x="61" y="59"/>
                  </a:lnTo>
                  <a:lnTo>
                    <a:pt x="58" y="60"/>
                  </a:lnTo>
                  <a:lnTo>
                    <a:pt x="57" y="61"/>
                  </a:lnTo>
                  <a:lnTo>
                    <a:pt x="55" y="61"/>
                  </a:lnTo>
                  <a:lnTo>
                    <a:pt x="54" y="61"/>
                  </a:lnTo>
                  <a:lnTo>
                    <a:pt x="54" y="61"/>
                  </a:lnTo>
                  <a:lnTo>
                    <a:pt x="53" y="61"/>
                  </a:lnTo>
                  <a:lnTo>
                    <a:pt x="53" y="60"/>
                  </a:lnTo>
                  <a:lnTo>
                    <a:pt x="53" y="60"/>
                  </a:lnTo>
                  <a:lnTo>
                    <a:pt x="51" y="59"/>
                  </a:lnTo>
                  <a:lnTo>
                    <a:pt x="50" y="59"/>
                  </a:lnTo>
                  <a:lnTo>
                    <a:pt x="49" y="57"/>
                  </a:lnTo>
                  <a:lnTo>
                    <a:pt x="47" y="57"/>
                  </a:lnTo>
                  <a:lnTo>
                    <a:pt x="47" y="59"/>
                  </a:lnTo>
                  <a:lnTo>
                    <a:pt x="46" y="60"/>
                  </a:lnTo>
                  <a:lnTo>
                    <a:pt x="44" y="61"/>
                  </a:lnTo>
                  <a:lnTo>
                    <a:pt x="42" y="63"/>
                  </a:lnTo>
                  <a:lnTo>
                    <a:pt x="42" y="64"/>
                  </a:lnTo>
                  <a:lnTo>
                    <a:pt x="40" y="64"/>
                  </a:lnTo>
                  <a:lnTo>
                    <a:pt x="39" y="64"/>
                  </a:lnTo>
                  <a:lnTo>
                    <a:pt x="38" y="65"/>
                  </a:lnTo>
                  <a:lnTo>
                    <a:pt x="36" y="67"/>
                  </a:lnTo>
                  <a:lnTo>
                    <a:pt x="35" y="67"/>
                  </a:lnTo>
                  <a:lnTo>
                    <a:pt x="32" y="67"/>
                  </a:lnTo>
                  <a:lnTo>
                    <a:pt x="32" y="68"/>
                  </a:lnTo>
                  <a:lnTo>
                    <a:pt x="31" y="70"/>
                  </a:lnTo>
                  <a:lnTo>
                    <a:pt x="31" y="71"/>
                  </a:lnTo>
                  <a:lnTo>
                    <a:pt x="28" y="72"/>
                  </a:lnTo>
                  <a:lnTo>
                    <a:pt x="25" y="74"/>
                  </a:lnTo>
                  <a:lnTo>
                    <a:pt x="24" y="75"/>
                  </a:lnTo>
                  <a:lnTo>
                    <a:pt x="24" y="74"/>
                  </a:lnTo>
                  <a:lnTo>
                    <a:pt x="23" y="74"/>
                  </a:lnTo>
                  <a:lnTo>
                    <a:pt x="23" y="74"/>
                  </a:lnTo>
                  <a:lnTo>
                    <a:pt x="23" y="75"/>
                  </a:lnTo>
                  <a:lnTo>
                    <a:pt x="24" y="78"/>
                  </a:lnTo>
                  <a:lnTo>
                    <a:pt x="24" y="80"/>
                  </a:lnTo>
                  <a:lnTo>
                    <a:pt x="24" y="80"/>
                  </a:lnTo>
                  <a:lnTo>
                    <a:pt x="24" y="82"/>
                  </a:lnTo>
                  <a:lnTo>
                    <a:pt x="25" y="83"/>
                  </a:lnTo>
                  <a:lnTo>
                    <a:pt x="24" y="83"/>
                  </a:lnTo>
                  <a:lnTo>
                    <a:pt x="24" y="85"/>
                  </a:lnTo>
                  <a:lnTo>
                    <a:pt x="23" y="85"/>
                  </a:lnTo>
                  <a:lnTo>
                    <a:pt x="20" y="86"/>
                  </a:lnTo>
                  <a:lnTo>
                    <a:pt x="19" y="86"/>
                  </a:lnTo>
                  <a:lnTo>
                    <a:pt x="19" y="85"/>
                  </a:lnTo>
                  <a:lnTo>
                    <a:pt x="17" y="83"/>
                  </a:lnTo>
                  <a:lnTo>
                    <a:pt x="16" y="82"/>
                  </a:lnTo>
                  <a:lnTo>
                    <a:pt x="13" y="79"/>
                  </a:lnTo>
                  <a:lnTo>
                    <a:pt x="12" y="78"/>
                  </a:lnTo>
                  <a:lnTo>
                    <a:pt x="10" y="78"/>
                  </a:lnTo>
                  <a:lnTo>
                    <a:pt x="10" y="78"/>
                  </a:lnTo>
                  <a:lnTo>
                    <a:pt x="9" y="78"/>
                  </a:lnTo>
                  <a:lnTo>
                    <a:pt x="8" y="79"/>
                  </a:lnTo>
                  <a:lnTo>
                    <a:pt x="8" y="79"/>
                  </a:lnTo>
                  <a:lnTo>
                    <a:pt x="8" y="80"/>
                  </a:lnTo>
                  <a:lnTo>
                    <a:pt x="8" y="82"/>
                  </a:lnTo>
                  <a:lnTo>
                    <a:pt x="8" y="82"/>
                  </a:lnTo>
                  <a:lnTo>
                    <a:pt x="6" y="83"/>
                  </a:lnTo>
                  <a:lnTo>
                    <a:pt x="5" y="85"/>
                  </a:lnTo>
                  <a:lnTo>
                    <a:pt x="4" y="86"/>
                  </a:lnTo>
                  <a:lnTo>
                    <a:pt x="2" y="87"/>
                  </a:lnTo>
                  <a:lnTo>
                    <a:pt x="2" y="90"/>
                  </a:lnTo>
                  <a:lnTo>
                    <a:pt x="2" y="93"/>
                  </a:lnTo>
                  <a:lnTo>
                    <a:pt x="2" y="94"/>
                  </a:lnTo>
                  <a:lnTo>
                    <a:pt x="4" y="94"/>
                  </a:lnTo>
                  <a:lnTo>
                    <a:pt x="4" y="95"/>
                  </a:lnTo>
                  <a:lnTo>
                    <a:pt x="5" y="95"/>
                  </a:lnTo>
                  <a:lnTo>
                    <a:pt x="4" y="97"/>
                  </a:lnTo>
                  <a:lnTo>
                    <a:pt x="4" y="97"/>
                  </a:lnTo>
                  <a:lnTo>
                    <a:pt x="2" y="98"/>
                  </a:lnTo>
                  <a:lnTo>
                    <a:pt x="1" y="101"/>
                  </a:lnTo>
                  <a:lnTo>
                    <a:pt x="0" y="104"/>
                  </a:lnTo>
                  <a:lnTo>
                    <a:pt x="1" y="106"/>
                  </a:lnTo>
                  <a:lnTo>
                    <a:pt x="2" y="108"/>
                  </a:lnTo>
                  <a:lnTo>
                    <a:pt x="4" y="109"/>
                  </a:lnTo>
                  <a:lnTo>
                    <a:pt x="5" y="109"/>
                  </a:lnTo>
                  <a:lnTo>
                    <a:pt x="5" y="110"/>
                  </a:lnTo>
                  <a:lnTo>
                    <a:pt x="5" y="112"/>
                  </a:lnTo>
                  <a:lnTo>
                    <a:pt x="5" y="113"/>
                  </a:lnTo>
                  <a:lnTo>
                    <a:pt x="5" y="114"/>
                  </a:lnTo>
                  <a:lnTo>
                    <a:pt x="6" y="116"/>
                  </a:lnTo>
                  <a:lnTo>
                    <a:pt x="8" y="116"/>
                  </a:lnTo>
                  <a:lnTo>
                    <a:pt x="9" y="116"/>
                  </a:lnTo>
                  <a:lnTo>
                    <a:pt x="9" y="116"/>
                  </a:lnTo>
                  <a:lnTo>
                    <a:pt x="10" y="116"/>
                  </a:lnTo>
                  <a:lnTo>
                    <a:pt x="15" y="116"/>
                  </a:lnTo>
                  <a:lnTo>
                    <a:pt x="17" y="116"/>
                  </a:lnTo>
                  <a:lnTo>
                    <a:pt x="17" y="117"/>
                  </a:lnTo>
                  <a:lnTo>
                    <a:pt x="19" y="119"/>
                  </a:lnTo>
                  <a:lnTo>
                    <a:pt x="20" y="120"/>
                  </a:lnTo>
                  <a:lnTo>
                    <a:pt x="21" y="123"/>
                  </a:lnTo>
                  <a:lnTo>
                    <a:pt x="23" y="123"/>
                  </a:lnTo>
                  <a:lnTo>
                    <a:pt x="24" y="125"/>
                  </a:lnTo>
                  <a:lnTo>
                    <a:pt x="25" y="128"/>
                  </a:lnTo>
                  <a:lnTo>
                    <a:pt x="27" y="129"/>
                  </a:lnTo>
                  <a:lnTo>
                    <a:pt x="27" y="131"/>
                  </a:lnTo>
                  <a:lnTo>
                    <a:pt x="25" y="131"/>
                  </a:lnTo>
                  <a:lnTo>
                    <a:pt x="24" y="131"/>
                  </a:lnTo>
                  <a:lnTo>
                    <a:pt x="23" y="131"/>
                  </a:lnTo>
                  <a:lnTo>
                    <a:pt x="23" y="131"/>
                  </a:lnTo>
                  <a:lnTo>
                    <a:pt x="23" y="131"/>
                  </a:lnTo>
                  <a:lnTo>
                    <a:pt x="21" y="131"/>
                  </a:lnTo>
                  <a:lnTo>
                    <a:pt x="21" y="131"/>
                  </a:lnTo>
                  <a:lnTo>
                    <a:pt x="21" y="131"/>
                  </a:lnTo>
                  <a:lnTo>
                    <a:pt x="21" y="132"/>
                  </a:lnTo>
                  <a:lnTo>
                    <a:pt x="21" y="132"/>
                  </a:lnTo>
                  <a:lnTo>
                    <a:pt x="23" y="134"/>
                  </a:lnTo>
                  <a:lnTo>
                    <a:pt x="23" y="134"/>
                  </a:lnTo>
                  <a:lnTo>
                    <a:pt x="24" y="134"/>
                  </a:lnTo>
                  <a:lnTo>
                    <a:pt x="27" y="135"/>
                  </a:lnTo>
                  <a:lnTo>
                    <a:pt x="29" y="136"/>
                  </a:lnTo>
                  <a:lnTo>
                    <a:pt x="29" y="136"/>
                  </a:lnTo>
                  <a:lnTo>
                    <a:pt x="29" y="136"/>
                  </a:lnTo>
                  <a:lnTo>
                    <a:pt x="29" y="135"/>
                  </a:lnTo>
                  <a:lnTo>
                    <a:pt x="31" y="135"/>
                  </a:lnTo>
                  <a:lnTo>
                    <a:pt x="31" y="135"/>
                  </a:lnTo>
                  <a:lnTo>
                    <a:pt x="31" y="134"/>
                  </a:lnTo>
                  <a:lnTo>
                    <a:pt x="32" y="134"/>
                  </a:lnTo>
                  <a:lnTo>
                    <a:pt x="34" y="134"/>
                  </a:lnTo>
                  <a:lnTo>
                    <a:pt x="34" y="134"/>
                  </a:lnTo>
                  <a:lnTo>
                    <a:pt x="35" y="134"/>
                  </a:lnTo>
                  <a:lnTo>
                    <a:pt x="36" y="132"/>
                  </a:lnTo>
                  <a:lnTo>
                    <a:pt x="38" y="132"/>
                  </a:lnTo>
                  <a:lnTo>
                    <a:pt x="39" y="131"/>
                  </a:lnTo>
                  <a:lnTo>
                    <a:pt x="42" y="129"/>
                  </a:lnTo>
                  <a:lnTo>
                    <a:pt x="43" y="128"/>
                  </a:lnTo>
                  <a:lnTo>
                    <a:pt x="43" y="128"/>
                  </a:lnTo>
                  <a:lnTo>
                    <a:pt x="44" y="128"/>
                  </a:lnTo>
                  <a:lnTo>
                    <a:pt x="44" y="128"/>
                  </a:lnTo>
                  <a:lnTo>
                    <a:pt x="46" y="128"/>
                  </a:lnTo>
                  <a:lnTo>
                    <a:pt x="46" y="128"/>
                  </a:lnTo>
                  <a:lnTo>
                    <a:pt x="49" y="127"/>
                  </a:lnTo>
                  <a:lnTo>
                    <a:pt x="51" y="125"/>
                  </a:lnTo>
                  <a:lnTo>
                    <a:pt x="53" y="125"/>
                  </a:lnTo>
                  <a:lnTo>
                    <a:pt x="57" y="127"/>
                  </a:lnTo>
                  <a:lnTo>
                    <a:pt x="57" y="127"/>
                  </a:lnTo>
                  <a:lnTo>
                    <a:pt x="58" y="128"/>
                  </a:lnTo>
                  <a:lnTo>
                    <a:pt x="61" y="128"/>
                  </a:lnTo>
                  <a:lnTo>
                    <a:pt x="61" y="128"/>
                  </a:lnTo>
                  <a:lnTo>
                    <a:pt x="62" y="129"/>
                  </a:lnTo>
                  <a:lnTo>
                    <a:pt x="62" y="129"/>
                  </a:lnTo>
                  <a:lnTo>
                    <a:pt x="63" y="129"/>
                  </a:lnTo>
                  <a:lnTo>
                    <a:pt x="65" y="128"/>
                  </a:lnTo>
                  <a:lnTo>
                    <a:pt x="65" y="128"/>
                  </a:lnTo>
                  <a:lnTo>
                    <a:pt x="66" y="127"/>
                  </a:lnTo>
                  <a:lnTo>
                    <a:pt x="66" y="127"/>
                  </a:lnTo>
                  <a:lnTo>
                    <a:pt x="69" y="128"/>
                  </a:lnTo>
                  <a:lnTo>
                    <a:pt x="72" y="128"/>
                  </a:lnTo>
                  <a:lnTo>
                    <a:pt x="73" y="128"/>
                  </a:lnTo>
                  <a:lnTo>
                    <a:pt x="73" y="129"/>
                  </a:lnTo>
                  <a:lnTo>
                    <a:pt x="73" y="131"/>
                  </a:lnTo>
                  <a:lnTo>
                    <a:pt x="74" y="132"/>
                  </a:lnTo>
                  <a:lnTo>
                    <a:pt x="73" y="132"/>
                  </a:lnTo>
                  <a:lnTo>
                    <a:pt x="73" y="134"/>
                  </a:lnTo>
                  <a:lnTo>
                    <a:pt x="73" y="135"/>
                  </a:lnTo>
                  <a:lnTo>
                    <a:pt x="73" y="135"/>
                  </a:lnTo>
                  <a:lnTo>
                    <a:pt x="73" y="139"/>
                  </a:lnTo>
                  <a:lnTo>
                    <a:pt x="73" y="142"/>
                  </a:lnTo>
                  <a:lnTo>
                    <a:pt x="70" y="144"/>
                  </a:lnTo>
                  <a:lnTo>
                    <a:pt x="69" y="147"/>
                  </a:lnTo>
                  <a:lnTo>
                    <a:pt x="70" y="148"/>
                  </a:lnTo>
                  <a:lnTo>
                    <a:pt x="73" y="150"/>
                  </a:lnTo>
                  <a:lnTo>
                    <a:pt x="74" y="150"/>
                  </a:lnTo>
                  <a:lnTo>
                    <a:pt x="73" y="151"/>
                  </a:lnTo>
                  <a:lnTo>
                    <a:pt x="72" y="151"/>
                  </a:lnTo>
                  <a:lnTo>
                    <a:pt x="69" y="150"/>
                  </a:lnTo>
                  <a:lnTo>
                    <a:pt x="66" y="150"/>
                  </a:lnTo>
                  <a:lnTo>
                    <a:pt x="66" y="150"/>
                  </a:lnTo>
                  <a:lnTo>
                    <a:pt x="61" y="150"/>
                  </a:lnTo>
                  <a:lnTo>
                    <a:pt x="58" y="150"/>
                  </a:lnTo>
                  <a:lnTo>
                    <a:pt x="55" y="150"/>
                  </a:lnTo>
                  <a:lnTo>
                    <a:pt x="54" y="150"/>
                  </a:lnTo>
                  <a:lnTo>
                    <a:pt x="53" y="151"/>
                  </a:lnTo>
                  <a:lnTo>
                    <a:pt x="53" y="153"/>
                  </a:lnTo>
                  <a:lnTo>
                    <a:pt x="53" y="154"/>
                  </a:lnTo>
                  <a:lnTo>
                    <a:pt x="51" y="154"/>
                  </a:lnTo>
                  <a:lnTo>
                    <a:pt x="50" y="155"/>
                  </a:lnTo>
                  <a:lnTo>
                    <a:pt x="50" y="157"/>
                  </a:lnTo>
                  <a:lnTo>
                    <a:pt x="50" y="157"/>
                  </a:lnTo>
                  <a:lnTo>
                    <a:pt x="50" y="158"/>
                  </a:lnTo>
                  <a:lnTo>
                    <a:pt x="51" y="159"/>
                  </a:lnTo>
                  <a:lnTo>
                    <a:pt x="53" y="161"/>
                  </a:lnTo>
                  <a:lnTo>
                    <a:pt x="54" y="161"/>
                  </a:lnTo>
                  <a:lnTo>
                    <a:pt x="54" y="161"/>
                  </a:lnTo>
                  <a:lnTo>
                    <a:pt x="55" y="161"/>
                  </a:lnTo>
                  <a:lnTo>
                    <a:pt x="55" y="162"/>
                  </a:lnTo>
                  <a:lnTo>
                    <a:pt x="54" y="162"/>
                  </a:lnTo>
                  <a:lnTo>
                    <a:pt x="53" y="162"/>
                  </a:lnTo>
                  <a:lnTo>
                    <a:pt x="51" y="162"/>
                  </a:lnTo>
                  <a:lnTo>
                    <a:pt x="51" y="162"/>
                  </a:lnTo>
                  <a:lnTo>
                    <a:pt x="50" y="162"/>
                  </a:lnTo>
                  <a:lnTo>
                    <a:pt x="49" y="161"/>
                  </a:lnTo>
                  <a:lnTo>
                    <a:pt x="46" y="161"/>
                  </a:lnTo>
                  <a:lnTo>
                    <a:pt x="43" y="161"/>
                  </a:lnTo>
                  <a:lnTo>
                    <a:pt x="42" y="161"/>
                  </a:lnTo>
                  <a:lnTo>
                    <a:pt x="42" y="162"/>
                  </a:lnTo>
                  <a:lnTo>
                    <a:pt x="40" y="162"/>
                  </a:lnTo>
                  <a:lnTo>
                    <a:pt x="40" y="163"/>
                  </a:lnTo>
                  <a:lnTo>
                    <a:pt x="42" y="163"/>
                  </a:lnTo>
                  <a:lnTo>
                    <a:pt x="42" y="165"/>
                  </a:lnTo>
                  <a:lnTo>
                    <a:pt x="43" y="165"/>
                  </a:lnTo>
                  <a:lnTo>
                    <a:pt x="46" y="165"/>
                  </a:lnTo>
                  <a:lnTo>
                    <a:pt x="47" y="166"/>
                  </a:lnTo>
                  <a:lnTo>
                    <a:pt x="47" y="166"/>
                  </a:lnTo>
                  <a:lnTo>
                    <a:pt x="49" y="170"/>
                  </a:lnTo>
                  <a:lnTo>
                    <a:pt x="50" y="173"/>
                  </a:lnTo>
                  <a:lnTo>
                    <a:pt x="51" y="174"/>
                  </a:lnTo>
                  <a:lnTo>
                    <a:pt x="53" y="174"/>
                  </a:lnTo>
                  <a:lnTo>
                    <a:pt x="53" y="176"/>
                  </a:lnTo>
                  <a:lnTo>
                    <a:pt x="53" y="176"/>
                  </a:lnTo>
                  <a:lnTo>
                    <a:pt x="53" y="177"/>
                  </a:lnTo>
                  <a:lnTo>
                    <a:pt x="53" y="178"/>
                  </a:lnTo>
                  <a:lnTo>
                    <a:pt x="53" y="180"/>
                  </a:lnTo>
                  <a:lnTo>
                    <a:pt x="53" y="180"/>
                  </a:lnTo>
                  <a:lnTo>
                    <a:pt x="54" y="181"/>
                  </a:lnTo>
                  <a:lnTo>
                    <a:pt x="55" y="181"/>
                  </a:lnTo>
                  <a:lnTo>
                    <a:pt x="57" y="181"/>
                  </a:lnTo>
                  <a:lnTo>
                    <a:pt x="58" y="181"/>
                  </a:lnTo>
                  <a:lnTo>
                    <a:pt x="58" y="183"/>
                  </a:lnTo>
                  <a:lnTo>
                    <a:pt x="58" y="184"/>
                  </a:lnTo>
                  <a:lnTo>
                    <a:pt x="59" y="184"/>
                  </a:lnTo>
                  <a:lnTo>
                    <a:pt x="59" y="185"/>
                  </a:lnTo>
                  <a:lnTo>
                    <a:pt x="61" y="185"/>
                  </a:lnTo>
                  <a:lnTo>
                    <a:pt x="61" y="185"/>
                  </a:lnTo>
                  <a:lnTo>
                    <a:pt x="62" y="184"/>
                  </a:lnTo>
                  <a:lnTo>
                    <a:pt x="63" y="185"/>
                  </a:lnTo>
                  <a:lnTo>
                    <a:pt x="63" y="185"/>
                  </a:lnTo>
                  <a:lnTo>
                    <a:pt x="65" y="185"/>
                  </a:lnTo>
                  <a:lnTo>
                    <a:pt x="66" y="185"/>
                  </a:lnTo>
                  <a:lnTo>
                    <a:pt x="66" y="185"/>
                  </a:lnTo>
                  <a:lnTo>
                    <a:pt x="68" y="185"/>
                  </a:lnTo>
                  <a:lnTo>
                    <a:pt x="68" y="187"/>
                  </a:lnTo>
                  <a:lnTo>
                    <a:pt x="68" y="189"/>
                  </a:lnTo>
                  <a:lnTo>
                    <a:pt x="68" y="191"/>
                  </a:lnTo>
                  <a:lnTo>
                    <a:pt x="68" y="192"/>
                  </a:lnTo>
                  <a:lnTo>
                    <a:pt x="66" y="193"/>
                  </a:lnTo>
                  <a:lnTo>
                    <a:pt x="66" y="195"/>
                  </a:lnTo>
                  <a:lnTo>
                    <a:pt x="66" y="196"/>
                  </a:lnTo>
                  <a:lnTo>
                    <a:pt x="66" y="197"/>
                  </a:lnTo>
                  <a:lnTo>
                    <a:pt x="66" y="199"/>
                  </a:lnTo>
                  <a:lnTo>
                    <a:pt x="69" y="197"/>
                  </a:lnTo>
                  <a:lnTo>
                    <a:pt x="70" y="196"/>
                  </a:lnTo>
                  <a:lnTo>
                    <a:pt x="72" y="195"/>
                  </a:lnTo>
                  <a:lnTo>
                    <a:pt x="73" y="195"/>
                  </a:lnTo>
                  <a:lnTo>
                    <a:pt x="74" y="193"/>
                  </a:lnTo>
                  <a:lnTo>
                    <a:pt x="78" y="193"/>
                  </a:lnTo>
                  <a:lnTo>
                    <a:pt x="80" y="192"/>
                  </a:lnTo>
                  <a:lnTo>
                    <a:pt x="82" y="192"/>
                  </a:lnTo>
                  <a:lnTo>
                    <a:pt x="84" y="192"/>
                  </a:lnTo>
                  <a:lnTo>
                    <a:pt x="85" y="192"/>
                  </a:lnTo>
                  <a:lnTo>
                    <a:pt x="85" y="192"/>
                  </a:lnTo>
                  <a:lnTo>
                    <a:pt x="87" y="192"/>
                  </a:lnTo>
                  <a:lnTo>
                    <a:pt x="89" y="193"/>
                  </a:lnTo>
                  <a:lnTo>
                    <a:pt x="91" y="195"/>
                  </a:lnTo>
                  <a:lnTo>
                    <a:pt x="93" y="197"/>
                  </a:lnTo>
                  <a:lnTo>
                    <a:pt x="93" y="197"/>
                  </a:lnTo>
                  <a:lnTo>
                    <a:pt x="93" y="199"/>
                  </a:lnTo>
                  <a:lnTo>
                    <a:pt x="95" y="199"/>
                  </a:lnTo>
                  <a:lnTo>
                    <a:pt x="96" y="202"/>
                  </a:lnTo>
                  <a:lnTo>
                    <a:pt x="96" y="203"/>
                  </a:lnTo>
                  <a:lnTo>
                    <a:pt x="97" y="204"/>
                  </a:lnTo>
                  <a:lnTo>
                    <a:pt x="99" y="204"/>
                  </a:lnTo>
                  <a:lnTo>
                    <a:pt x="99" y="206"/>
                  </a:lnTo>
                  <a:lnTo>
                    <a:pt x="100" y="206"/>
                  </a:lnTo>
                  <a:lnTo>
                    <a:pt x="100" y="207"/>
                  </a:lnTo>
                  <a:lnTo>
                    <a:pt x="102" y="207"/>
                  </a:lnTo>
                  <a:lnTo>
                    <a:pt x="103" y="206"/>
                  </a:lnTo>
                  <a:lnTo>
                    <a:pt x="104" y="206"/>
                  </a:lnTo>
                  <a:lnTo>
                    <a:pt x="106" y="206"/>
                  </a:lnTo>
                  <a:lnTo>
                    <a:pt x="106" y="206"/>
                  </a:lnTo>
                  <a:lnTo>
                    <a:pt x="106" y="203"/>
                  </a:lnTo>
                  <a:lnTo>
                    <a:pt x="106" y="199"/>
                  </a:lnTo>
                  <a:lnTo>
                    <a:pt x="106" y="196"/>
                  </a:lnTo>
                  <a:lnTo>
                    <a:pt x="106" y="193"/>
                  </a:lnTo>
                  <a:lnTo>
                    <a:pt x="106" y="191"/>
                  </a:lnTo>
                  <a:lnTo>
                    <a:pt x="106" y="187"/>
                  </a:lnTo>
                  <a:lnTo>
                    <a:pt x="106" y="184"/>
                  </a:lnTo>
                  <a:lnTo>
                    <a:pt x="106" y="181"/>
                  </a:lnTo>
                  <a:lnTo>
                    <a:pt x="106" y="177"/>
                  </a:lnTo>
                  <a:lnTo>
                    <a:pt x="106" y="174"/>
                  </a:lnTo>
                  <a:lnTo>
                    <a:pt x="106" y="172"/>
                  </a:lnTo>
                  <a:lnTo>
                    <a:pt x="106" y="168"/>
                  </a:lnTo>
                  <a:lnTo>
                    <a:pt x="106" y="165"/>
                  </a:lnTo>
                  <a:lnTo>
                    <a:pt x="106" y="162"/>
                  </a:lnTo>
                  <a:lnTo>
                    <a:pt x="106" y="158"/>
                  </a:lnTo>
                  <a:lnTo>
                    <a:pt x="106" y="155"/>
                  </a:lnTo>
                  <a:lnTo>
                    <a:pt x="107" y="155"/>
                  </a:lnTo>
                  <a:lnTo>
                    <a:pt x="108" y="154"/>
                  </a:lnTo>
                  <a:lnTo>
                    <a:pt x="111" y="154"/>
                  </a:lnTo>
                  <a:lnTo>
                    <a:pt x="112" y="154"/>
                  </a:lnTo>
                  <a:lnTo>
                    <a:pt x="115" y="153"/>
                  </a:lnTo>
                  <a:lnTo>
                    <a:pt x="116" y="153"/>
                  </a:lnTo>
                  <a:lnTo>
                    <a:pt x="119" y="151"/>
                  </a:lnTo>
                  <a:lnTo>
                    <a:pt x="121" y="151"/>
                  </a:lnTo>
                  <a:lnTo>
                    <a:pt x="123" y="150"/>
                  </a:lnTo>
                  <a:lnTo>
                    <a:pt x="125" y="150"/>
                  </a:lnTo>
                  <a:lnTo>
                    <a:pt x="129" y="148"/>
                  </a:lnTo>
                  <a:lnTo>
                    <a:pt x="130" y="148"/>
                  </a:lnTo>
                  <a:lnTo>
                    <a:pt x="131" y="148"/>
                  </a:lnTo>
                  <a:lnTo>
                    <a:pt x="134" y="147"/>
                  </a:lnTo>
                  <a:lnTo>
                    <a:pt x="135" y="147"/>
                  </a:lnTo>
                  <a:lnTo>
                    <a:pt x="135" y="147"/>
                  </a:lnTo>
                  <a:lnTo>
                    <a:pt x="135" y="147"/>
                  </a:lnTo>
                  <a:lnTo>
                    <a:pt x="135" y="147"/>
                  </a:lnTo>
                  <a:lnTo>
                    <a:pt x="135" y="146"/>
                  </a:lnTo>
                  <a:lnTo>
                    <a:pt x="137" y="144"/>
                  </a:lnTo>
                  <a:lnTo>
                    <a:pt x="137" y="143"/>
                  </a:lnTo>
                  <a:lnTo>
                    <a:pt x="137" y="143"/>
                  </a:lnTo>
                  <a:lnTo>
                    <a:pt x="138" y="142"/>
                  </a:lnTo>
                  <a:lnTo>
                    <a:pt x="138" y="142"/>
                  </a:lnTo>
                  <a:lnTo>
                    <a:pt x="140" y="142"/>
                  </a:lnTo>
                  <a:lnTo>
                    <a:pt x="140" y="142"/>
                  </a:lnTo>
                  <a:lnTo>
                    <a:pt x="140" y="142"/>
                  </a:lnTo>
                  <a:lnTo>
                    <a:pt x="140" y="142"/>
                  </a:lnTo>
                  <a:lnTo>
                    <a:pt x="141" y="142"/>
                  </a:lnTo>
                  <a:lnTo>
                    <a:pt x="142" y="142"/>
                  </a:lnTo>
                  <a:lnTo>
                    <a:pt x="142" y="142"/>
                  </a:lnTo>
                  <a:lnTo>
                    <a:pt x="144" y="142"/>
                  </a:lnTo>
                  <a:lnTo>
                    <a:pt x="144" y="142"/>
                  </a:lnTo>
                  <a:lnTo>
                    <a:pt x="144" y="142"/>
                  </a:lnTo>
                  <a:lnTo>
                    <a:pt x="144" y="142"/>
                  </a:lnTo>
                  <a:lnTo>
                    <a:pt x="144" y="143"/>
                  </a:lnTo>
                  <a:lnTo>
                    <a:pt x="142" y="143"/>
                  </a:lnTo>
                  <a:lnTo>
                    <a:pt x="142" y="144"/>
                  </a:lnTo>
                  <a:lnTo>
                    <a:pt x="144" y="144"/>
                  </a:lnTo>
                  <a:lnTo>
                    <a:pt x="144" y="146"/>
                  </a:lnTo>
                  <a:lnTo>
                    <a:pt x="144" y="146"/>
                  </a:lnTo>
                  <a:lnTo>
                    <a:pt x="144" y="144"/>
                  </a:lnTo>
                  <a:lnTo>
                    <a:pt x="144" y="144"/>
                  </a:lnTo>
                  <a:lnTo>
                    <a:pt x="145" y="144"/>
                  </a:lnTo>
                  <a:lnTo>
                    <a:pt x="145" y="144"/>
                  </a:lnTo>
                  <a:lnTo>
                    <a:pt x="145" y="146"/>
                  </a:lnTo>
                  <a:lnTo>
                    <a:pt x="145" y="146"/>
                  </a:lnTo>
                  <a:lnTo>
                    <a:pt x="146" y="144"/>
                  </a:lnTo>
                  <a:lnTo>
                    <a:pt x="146" y="144"/>
                  </a:lnTo>
                  <a:lnTo>
                    <a:pt x="146" y="144"/>
                  </a:lnTo>
                  <a:lnTo>
                    <a:pt x="148" y="144"/>
                  </a:lnTo>
                  <a:lnTo>
                    <a:pt x="148" y="143"/>
                  </a:lnTo>
                  <a:lnTo>
                    <a:pt x="148" y="142"/>
                  </a:lnTo>
                  <a:lnTo>
                    <a:pt x="148" y="140"/>
                  </a:lnTo>
                  <a:lnTo>
                    <a:pt x="148" y="139"/>
                  </a:lnTo>
                  <a:lnTo>
                    <a:pt x="146" y="138"/>
                  </a:lnTo>
                  <a:lnTo>
                    <a:pt x="146" y="136"/>
                  </a:lnTo>
                  <a:lnTo>
                    <a:pt x="146" y="136"/>
                  </a:lnTo>
                  <a:lnTo>
                    <a:pt x="146" y="136"/>
                  </a:lnTo>
                  <a:lnTo>
                    <a:pt x="146" y="136"/>
                  </a:lnTo>
                  <a:lnTo>
                    <a:pt x="148" y="136"/>
                  </a:lnTo>
                  <a:lnTo>
                    <a:pt x="149" y="136"/>
                  </a:lnTo>
                  <a:lnTo>
                    <a:pt x="149" y="136"/>
                  </a:lnTo>
                  <a:lnTo>
                    <a:pt x="149" y="138"/>
                  </a:lnTo>
                  <a:lnTo>
                    <a:pt x="149" y="139"/>
                  </a:lnTo>
                  <a:lnTo>
                    <a:pt x="149" y="139"/>
                  </a:lnTo>
                  <a:lnTo>
                    <a:pt x="149" y="140"/>
                  </a:lnTo>
                  <a:lnTo>
                    <a:pt x="149" y="140"/>
                  </a:lnTo>
                  <a:lnTo>
                    <a:pt x="150" y="140"/>
                  </a:lnTo>
                  <a:lnTo>
                    <a:pt x="152" y="139"/>
                  </a:lnTo>
                  <a:lnTo>
                    <a:pt x="153" y="139"/>
                  </a:lnTo>
                  <a:lnTo>
                    <a:pt x="153" y="139"/>
                  </a:lnTo>
                  <a:lnTo>
                    <a:pt x="155" y="140"/>
                  </a:lnTo>
                  <a:lnTo>
                    <a:pt x="155" y="139"/>
                  </a:lnTo>
                  <a:lnTo>
                    <a:pt x="159" y="140"/>
                  </a:lnTo>
                  <a:lnTo>
                    <a:pt x="159" y="140"/>
                  </a:lnTo>
                  <a:lnTo>
                    <a:pt x="160" y="140"/>
                  </a:lnTo>
                  <a:lnTo>
                    <a:pt x="160" y="139"/>
                  </a:lnTo>
                  <a:lnTo>
                    <a:pt x="161" y="138"/>
                  </a:lnTo>
                  <a:lnTo>
                    <a:pt x="161" y="138"/>
                  </a:lnTo>
                  <a:lnTo>
                    <a:pt x="160" y="136"/>
                  </a:lnTo>
                  <a:lnTo>
                    <a:pt x="160" y="135"/>
                  </a:lnTo>
                  <a:lnTo>
                    <a:pt x="160" y="135"/>
                  </a:lnTo>
                  <a:lnTo>
                    <a:pt x="159" y="135"/>
                  </a:lnTo>
                  <a:lnTo>
                    <a:pt x="159" y="136"/>
                  </a:lnTo>
                  <a:lnTo>
                    <a:pt x="159" y="136"/>
                  </a:lnTo>
                  <a:lnTo>
                    <a:pt x="159" y="136"/>
                  </a:lnTo>
                  <a:lnTo>
                    <a:pt x="157" y="136"/>
                  </a:lnTo>
                  <a:lnTo>
                    <a:pt x="156" y="136"/>
                  </a:lnTo>
                  <a:lnTo>
                    <a:pt x="156" y="135"/>
                  </a:lnTo>
                  <a:lnTo>
                    <a:pt x="155" y="135"/>
                  </a:lnTo>
                  <a:lnTo>
                    <a:pt x="153" y="135"/>
                  </a:lnTo>
                  <a:lnTo>
                    <a:pt x="152" y="135"/>
                  </a:lnTo>
                  <a:lnTo>
                    <a:pt x="152" y="135"/>
                  </a:lnTo>
                  <a:lnTo>
                    <a:pt x="152" y="134"/>
                  </a:lnTo>
                  <a:lnTo>
                    <a:pt x="152" y="134"/>
                  </a:lnTo>
                  <a:lnTo>
                    <a:pt x="152" y="132"/>
                  </a:lnTo>
                  <a:lnTo>
                    <a:pt x="153" y="132"/>
                  </a:lnTo>
                  <a:lnTo>
                    <a:pt x="155" y="131"/>
                  </a:lnTo>
                  <a:lnTo>
                    <a:pt x="155" y="131"/>
                  </a:lnTo>
                  <a:lnTo>
                    <a:pt x="156" y="132"/>
                  </a:lnTo>
                  <a:lnTo>
                    <a:pt x="156" y="134"/>
                  </a:lnTo>
                  <a:lnTo>
                    <a:pt x="156" y="134"/>
                  </a:lnTo>
                  <a:lnTo>
                    <a:pt x="157" y="132"/>
                  </a:lnTo>
                  <a:lnTo>
                    <a:pt x="157" y="132"/>
                  </a:lnTo>
                  <a:lnTo>
                    <a:pt x="157" y="132"/>
                  </a:lnTo>
                  <a:lnTo>
                    <a:pt x="159" y="134"/>
                  </a:lnTo>
                  <a:lnTo>
                    <a:pt x="159" y="132"/>
                  </a:lnTo>
                  <a:lnTo>
                    <a:pt x="160" y="132"/>
                  </a:lnTo>
                  <a:lnTo>
                    <a:pt x="160" y="132"/>
                  </a:lnTo>
                  <a:lnTo>
                    <a:pt x="159" y="131"/>
                  </a:lnTo>
                  <a:lnTo>
                    <a:pt x="159" y="131"/>
                  </a:lnTo>
                  <a:lnTo>
                    <a:pt x="157" y="129"/>
                  </a:lnTo>
                  <a:lnTo>
                    <a:pt x="159" y="129"/>
                  </a:lnTo>
                  <a:lnTo>
                    <a:pt x="160" y="131"/>
                  </a:lnTo>
                  <a:lnTo>
                    <a:pt x="160" y="131"/>
                  </a:lnTo>
                  <a:lnTo>
                    <a:pt x="160" y="132"/>
                  </a:lnTo>
                  <a:lnTo>
                    <a:pt x="160" y="134"/>
                  </a:lnTo>
                  <a:lnTo>
                    <a:pt x="161" y="134"/>
                  </a:lnTo>
                  <a:lnTo>
                    <a:pt x="161" y="134"/>
                  </a:lnTo>
                  <a:lnTo>
                    <a:pt x="164" y="135"/>
                  </a:lnTo>
                  <a:lnTo>
                    <a:pt x="164" y="135"/>
                  </a:lnTo>
                  <a:lnTo>
                    <a:pt x="165" y="135"/>
                  </a:lnTo>
                  <a:lnTo>
                    <a:pt x="165" y="135"/>
                  </a:lnTo>
                  <a:lnTo>
                    <a:pt x="165" y="135"/>
                  </a:lnTo>
                  <a:lnTo>
                    <a:pt x="165" y="136"/>
                  </a:lnTo>
                  <a:lnTo>
                    <a:pt x="165" y="138"/>
                  </a:lnTo>
                  <a:lnTo>
                    <a:pt x="164" y="138"/>
                  </a:lnTo>
                  <a:lnTo>
                    <a:pt x="164" y="138"/>
                  </a:lnTo>
                  <a:lnTo>
                    <a:pt x="161" y="139"/>
                  </a:lnTo>
                  <a:lnTo>
                    <a:pt x="161" y="139"/>
                  </a:lnTo>
                  <a:lnTo>
                    <a:pt x="160" y="139"/>
                  </a:lnTo>
                  <a:lnTo>
                    <a:pt x="160" y="140"/>
                  </a:lnTo>
                  <a:lnTo>
                    <a:pt x="159" y="140"/>
                  </a:lnTo>
                  <a:lnTo>
                    <a:pt x="157" y="142"/>
                  </a:lnTo>
                  <a:lnTo>
                    <a:pt x="157" y="142"/>
                  </a:lnTo>
                  <a:lnTo>
                    <a:pt x="156" y="143"/>
                  </a:lnTo>
                  <a:lnTo>
                    <a:pt x="156" y="143"/>
                  </a:lnTo>
                  <a:lnTo>
                    <a:pt x="155" y="143"/>
                  </a:lnTo>
                  <a:lnTo>
                    <a:pt x="150" y="142"/>
                  </a:lnTo>
                  <a:lnTo>
                    <a:pt x="150" y="142"/>
                  </a:lnTo>
                  <a:lnTo>
                    <a:pt x="149" y="142"/>
                  </a:lnTo>
                  <a:lnTo>
                    <a:pt x="149" y="143"/>
                  </a:lnTo>
                  <a:lnTo>
                    <a:pt x="149" y="143"/>
                  </a:lnTo>
                  <a:lnTo>
                    <a:pt x="149" y="143"/>
                  </a:lnTo>
                  <a:lnTo>
                    <a:pt x="149" y="143"/>
                  </a:lnTo>
                  <a:lnTo>
                    <a:pt x="149" y="143"/>
                  </a:lnTo>
                  <a:lnTo>
                    <a:pt x="149" y="144"/>
                  </a:lnTo>
                  <a:lnTo>
                    <a:pt x="149" y="144"/>
                  </a:lnTo>
                  <a:lnTo>
                    <a:pt x="149" y="144"/>
                  </a:lnTo>
                  <a:lnTo>
                    <a:pt x="149" y="144"/>
                  </a:lnTo>
                  <a:lnTo>
                    <a:pt x="149" y="144"/>
                  </a:lnTo>
                  <a:lnTo>
                    <a:pt x="149" y="146"/>
                  </a:lnTo>
                  <a:lnTo>
                    <a:pt x="148" y="146"/>
                  </a:lnTo>
                  <a:lnTo>
                    <a:pt x="148" y="147"/>
                  </a:lnTo>
                  <a:lnTo>
                    <a:pt x="149" y="147"/>
                  </a:lnTo>
                  <a:lnTo>
                    <a:pt x="149" y="147"/>
                  </a:lnTo>
                  <a:lnTo>
                    <a:pt x="150" y="147"/>
                  </a:lnTo>
                  <a:lnTo>
                    <a:pt x="152" y="147"/>
                  </a:lnTo>
                  <a:lnTo>
                    <a:pt x="152" y="148"/>
                  </a:lnTo>
                  <a:lnTo>
                    <a:pt x="152" y="150"/>
                  </a:lnTo>
                  <a:lnTo>
                    <a:pt x="152" y="151"/>
                  </a:lnTo>
                  <a:lnTo>
                    <a:pt x="152" y="153"/>
                  </a:lnTo>
                  <a:lnTo>
                    <a:pt x="152" y="157"/>
                  </a:lnTo>
                  <a:lnTo>
                    <a:pt x="153" y="158"/>
                  </a:lnTo>
                  <a:lnTo>
                    <a:pt x="155" y="159"/>
                  </a:lnTo>
                  <a:lnTo>
                    <a:pt x="157" y="159"/>
                  </a:lnTo>
                  <a:lnTo>
                    <a:pt x="159" y="161"/>
                  </a:lnTo>
                  <a:lnTo>
                    <a:pt x="160" y="162"/>
                  </a:lnTo>
                  <a:lnTo>
                    <a:pt x="161" y="162"/>
                  </a:lnTo>
                  <a:lnTo>
                    <a:pt x="163" y="163"/>
                  </a:lnTo>
                  <a:lnTo>
                    <a:pt x="164" y="165"/>
                  </a:lnTo>
                  <a:lnTo>
                    <a:pt x="164" y="166"/>
                  </a:lnTo>
                  <a:lnTo>
                    <a:pt x="164" y="166"/>
                  </a:lnTo>
                  <a:lnTo>
                    <a:pt x="165" y="168"/>
                  </a:lnTo>
                  <a:lnTo>
                    <a:pt x="167" y="169"/>
                  </a:lnTo>
                  <a:lnTo>
                    <a:pt x="168" y="170"/>
                  </a:lnTo>
                  <a:lnTo>
                    <a:pt x="169" y="172"/>
                  </a:lnTo>
                  <a:lnTo>
                    <a:pt x="171" y="173"/>
                  </a:lnTo>
                  <a:lnTo>
                    <a:pt x="172" y="174"/>
                  </a:lnTo>
                  <a:lnTo>
                    <a:pt x="174" y="176"/>
                  </a:lnTo>
                  <a:lnTo>
                    <a:pt x="175" y="176"/>
                  </a:lnTo>
                  <a:lnTo>
                    <a:pt x="176" y="176"/>
                  </a:lnTo>
                  <a:lnTo>
                    <a:pt x="179" y="176"/>
                  </a:lnTo>
                  <a:lnTo>
                    <a:pt x="182" y="176"/>
                  </a:lnTo>
                  <a:lnTo>
                    <a:pt x="183" y="174"/>
                  </a:lnTo>
                  <a:lnTo>
                    <a:pt x="186" y="174"/>
                  </a:lnTo>
                  <a:lnTo>
                    <a:pt x="187" y="174"/>
                  </a:lnTo>
                  <a:lnTo>
                    <a:pt x="190" y="174"/>
                  </a:lnTo>
                  <a:lnTo>
                    <a:pt x="193" y="174"/>
                  </a:lnTo>
                  <a:lnTo>
                    <a:pt x="195" y="174"/>
                  </a:lnTo>
                  <a:lnTo>
                    <a:pt x="197" y="174"/>
                  </a:lnTo>
                  <a:lnTo>
                    <a:pt x="199" y="176"/>
                  </a:lnTo>
                  <a:lnTo>
                    <a:pt x="201" y="176"/>
                  </a:lnTo>
                  <a:lnTo>
                    <a:pt x="202" y="176"/>
                  </a:lnTo>
                  <a:lnTo>
                    <a:pt x="202" y="174"/>
                  </a:lnTo>
                  <a:lnTo>
                    <a:pt x="203" y="174"/>
                  </a:lnTo>
                  <a:lnTo>
                    <a:pt x="205" y="174"/>
                  </a:lnTo>
                  <a:lnTo>
                    <a:pt x="206" y="173"/>
                  </a:lnTo>
                  <a:lnTo>
                    <a:pt x="208" y="173"/>
                  </a:lnTo>
                  <a:lnTo>
                    <a:pt x="208" y="174"/>
                  </a:lnTo>
                  <a:lnTo>
                    <a:pt x="209" y="174"/>
                  </a:lnTo>
                  <a:lnTo>
                    <a:pt x="210" y="176"/>
                  </a:lnTo>
                  <a:lnTo>
                    <a:pt x="212" y="177"/>
                  </a:lnTo>
                  <a:lnTo>
                    <a:pt x="212" y="177"/>
                  </a:lnTo>
                  <a:lnTo>
                    <a:pt x="213" y="178"/>
                  </a:lnTo>
                  <a:lnTo>
                    <a:pt x="214" y="180"/>
                  </a:lnTo>
                  <a:lnTo>
                    <a:pt x="216" y="183"/>
                  </a:lnTo>
                  <a:lnTo>
                    <a:pt x="216" y="184"/>
                  </a:lnTo>
                  <a:lnTo>
                    <a:pt x="217" y="184"/>
                  </a:lnTo>
                  <a:lnTo>
                    <a:pt x="218" y="184"/>
                  </a:lnTo>
                  <a:lnTo>
                    <a:pt x="220" y="184"/>
                  </a:lnTo>
                  <a:lnTo>
                    <a:pt x="221" y="183"/>
                  </a:lnTo>
                  <a:lnTo>
                    <a:pt x="220" y="185"/>
                  </a:lnTo>
                  <a:lnTo>
                    <a:pt x="220" y="187"/>
                  </a:lnTo>
                  <a:lnTo>
                    <a:pt x="220" y="188"/>
                  </a:lnTo>
                  <a:lnTo>
                    <a:pt x="220" y="191"/>
                  </a:lnTo>
                  <a:lnTo>
                    <a:pt x="220" y="192"/>
                  </a:lnTo>
                  <a:lnTo>
                    <a:pt x="220" y="193"/>
                  </a:lnTo>
                  <a:lnTo>
                    <a:pt x="220" y="195"/>
                  </a:lnTo>
                  <a:lnTo>
                    <a:pt x="220" y="196"/>
                  </a:lnTo>
                  <a:lnTo>
                    <a:pt x="221" y="196"/>
                  </a:lnTo>
                  <a:lnTo>
                    <a:pt x="222" y="196"/>
                  </a:lnTo>
                  <a:lnTo>
                    <a:pt x="225" y="196"/>
                  </a:lnTo>
                  <a:lnTo>
                    <a:pt x="225" y="197"/>
                  </a:lnTo>
                  <a:lnTo>
                    <a:pt x="225" y="200"/>
                  </a:lnTo>
                  <a:lnTo>
                    <a:pt x="225" y="202"/>
                  </a:lnTo>
                  <a:lnTo>
                    <a:pt x="227" y="203"/>
                  </a:lnTo>
                  <a:lnTo>
                    <a:pt x="227" y="206"/>
                  </a:lnTo>
                  <a:lnTo>
                    <a:pt x="227" y="207"/>
                  </a:lnTo>
                  <a:lnTo>
                    <a:pt x="228" y="207"/>
                  </a:lnTo>
                  <a:lnTo>
                    <a:pt x="228" y="208"/>
                  </a:lnTo>
                  <a:lnTo>
                    <a:pt x="228" y="208"/>
                  </a:lnTo>
                  <a:lnTo>
                    <a:pt x="231" y="208"/>
                  </a:lnTo>
                  <a:lnTo>
                    <a:pt x="233" y="208"/>
                  </a:lnTo>
                  <a:lnTo>
                    <a:pt x="235" y="208"/>
                  </a:lnTo>
                  <a:lnTo>
                    <a:pt x="236" y="207"/>
                  </a:lnTo>
                  <a:lnTo>
                    <a:pt x="239" y="207"/>
                  </a:lnTo>
                  <a:lnTo>
                    <a:pt x="240" y="208"/>
                  </a:lnTo>
                  <a:lnTo>
                    <a:pt x="240" y="207"/>
                  </a:lnTo>
                  <a:lnTo>
                    <a:pt x="241" y="207"/>
                  </a:lnTo>
                  <a:lnTo>
                    <a:pt x="241" y="208"/>
                  </a:lnTo>
                  <a:lnTo>
                    <a:pt x="243" y="208"/>
                  </a:lnTo>
                  <a:lnTo>
                    <a:pt x="243" y="210"/>
                  </a:lnTo>
                  <a:lnTo>
                    <a:pt x="243" y="210"/>
                  </a:lnTo>
                  <a:lnTo>
                    <a:pt x="243" y="211"/>
                  </a:lnTo>
                  <a:lnTo>
                    <a:pt x="243" y="212"/>
                  </a:lnTo>
                  <a:lnTo>
                    <a:pt x="243" y="212"/>
                  </a:lnTo>
                  <a:lnTo>
                    <a:pt x="243" y="214"/>
                  </a:lnTo>
                  <a:lnTo>
                    <a:pt x="244" y="214"/>
                  </a:lnTo>
                  <a:lnTo>
                    <a:pt x="246" y="215"/>
                  </a:lnTo>
                  <a:lnTo>
                    <a:pt x="247" y="215"/>
                  </a:lnTo>
                  <a:lnTo>
                    <a:pt x="247" y="215"/>
                  </a:lnTo>
                  <a:lnTo>
                    <a:pt x="248" y="215"/>
                  </a:lnTo>
                  <a:lnTo>
                    <a:pt x="248" y="215"/>
                  </a:lnTo>
                  <a:lnTo>
                    <a:pt x="248" y="214"/>
                  </a:lnTo>
                  <a:lnTo>
                    <a:pt x="248" y="214"/>
                  </a:lnTo>
                  <a:lnTo>
                    <a:pt x="248" y="212"/>
                  </a:lnTo>
                  <a:lnTo>
                    <a:pt x="248" y="211"/>
                  </a:lnTo>
                  <a:lnTo>
                    <a:pt x="250" y="211"/>
                  </a:lnTo>
                  <a:lnTo>
                    <a:pt x="250" y="210"/>
                  </a:lnTo>
                  <a:lnTo>
                    <a:pt x="251" y="208"/>
                  </a:lnTo>
                  <a:lnTo>
                    <a:pt x="254" y="207"/>
                  </a:lnTo>
                  <a:lnTo>
                    <a:pt x="254" y="207"/>
                  </a:lnTo>
                  <a:lnTo>
                    <a:pt x="254" y="206"/>
                  </a:lnTo>
                  <a:lnTo>
                    <a:pt x="255" y="204"/>
                  </a:lnTo>
                  <a:lnTo>
                    <a:pt x="256" y="204"/>
                  </a:lnTo>
                  <a:lnTo>
                    <a:pt x="258" y="203"/>
                  </a:lnTo>
                  <a:lnTo>
                    <a:pt x="258" y="203"/>
                  </a:lnTo>
                  <a:lnTo>
                    <a:pt x="259" y="202"/>
                  </a:lnTo>
                  <a:lnTo>
                    <a:pt x="261" y="202"/>
                  </a:lnTo>
                  <a:lnTo>
                    <a:pt x="262" y="200"/>
                  </a:lnTo>
                  <a:lnTo>
                    <a:pt x="265" y="200"/>
                  </a:lnTo>
                  <a:lnTo>
                    <a:pt x="266" y="199"/>
                  </a:lnTo>
                  <a:lnTo>
                    <a:pt x="267" y="197"/>
                  </a:lnTo>
                  <a:lnTo>
                    <a:pt x="269" y="196"/>
                  </a:lnTo>
                  <a:lnTo>
                    <a:pt x="269" y="195"/>
                  </a:lnTo>
                  <a:lnTo>
                    <a:pt x="270" y="195"/>
                  </a:lnTo>
                  <a:lnTo>
                    <a:pt x="271" y="196"/>
                  </a:lnTo>
                  <a:lnTo>
                    <a:pt x="271" y="196"/>
                  </a:lnTo>
                  <a:lnTo>
                    <a:pt x="271" y="196"/>
                  </a:lnTo>
                  <a:lnTo>
                    <a:pt x="273" y="195"/>
                  </a:lnTo>
                  <a:lnTo>
                    <a:pt x="273" y="195"/>
                  </a:lnTo>
                  <a:lnTo>
                    <a:pt x="273" y="193"/>
                  </a:lnTo>
                  <a:lnTo>
                    <a:pt x="274" y="193"/>
                  </a:lnTo>
                  <a:lnTo>
                    <a:pt x="275" y="193"/>
                  </a:lnTo>
                  <a:lnTo>
                    <a:pt x="274" y="192"/>
                  </a:lnTo>
                  <a:lnTo>
                    <a:pt x="274" y="192"/>
                  </a:lnTo>
                  <a:lnTo>
                    <a:pt x="275" y="191"/>
                  </a:lnTo>
                  <a:lnTo>
                    <a:pt x="275" y="191"/>
                  </a:lnTo>
                  <a:lnTo>
                    <a:pt x="277" y="189"/>
                  </a:lnTo>
                  <a:lnTo>
                    <a:pt x="277" y="188"/>
                  </a:lnTo>
                  <a:lnTo>
                    <a:pt x="278" y="188"/>
                  </a:lnTo>
                  <a:lnTo>
                    <a:pt x="278" y="187"/>
                  </a:lnTo>
                  <a:lnTo>
                    <a:pt x="281" y="185"/>
                  </a:lnTo>
                  <a:lnTo>
                    <a:pt x="282" y="187"/>
                  </a:lnTo>
                  <a:lnTo>
                    <a:pt x="282" y="185"/>
                  </a:lnTo>
                  <a:lnTo>
                    <a:pt x="284" y="185"/>
                  </a:lnTo>
                  <a:lnTo>
                    <a:pt x="285" y="185"/>
                  </a:lnTo>
                  <a:lnTo>
                    <a:pt x="285" y="185"/>
                  </a:lnTo>
                  <a:lnTo>
                    <a:pt x="289" y="187"/>
                  </a:lnTo>
                  <a:lnTo>
                    <a:pt x="290" y="187"/>
                  </a:lnTo>
                  <a:lnTo>
                    <a:pt x="293" y="187"/>
                  </a:lnTo>
                  <a:lnTo>
                    <a:pt x="294" y="188"/>
                  </a:lnTo>
                  <a:lnTo>
                    <a:pt x="296" y="188"/>
                  </a:lnTo>
                  <a:lnTo>
                    <a:pt x="296" y="188"/>
                  </a:lnTo>
                  <a:lnTo>
                    <a:pt x="297" y="189"/>
                  </a:lnTo>
                  <a:lnTo>
                    <a:pt x="301" y="189"/>
                  </a:lnTo>
                  <a:lnTo>
                    <a:pt x="301" y="189"/>
                  </a:lnTo>
                  <a:lnTo>
                    <a:pt x="303" y="191"/>
                  </a:lnTo>
                  <a:lnTo>
                    <a:pt x="303" y="191"/>
                  </a:lnTo>
                  <a:lnTo>
                    <a:pt x="304" y="191"/>
                  </a:lnTo>
                  <a:lnTo>
                    <a:pt x="304" y="188"/>
                  </a:lnTo>
                  <a:lnTo>
                    <a:pt x="304" y="187"/>
                  </a:lnTo>
                  <a:lnTo>
                    <a:pt x="305" y="183"/>
                  </a:lnTo>
                  <a:lnTo>
                    <a:pt x="305" y="183"/>
                  </a:lnTo>
                  <a:lnTo>
                    <a:pt x="307" y="181"/>
                  </a:lnTo>
                  <a:lnTo>
                    <a:pt x="308" y="181"/>
                  </a:lnTo>
                  <a:lnTo>
                    <a:pt x="309" y="180"/>
                  </a:lnTo>
                  <a:lnTo>
                    <a:pt x="311" y="180"/>
                  </a:lnTo>
                  <a:lnTo>
                    <a:pt x="312" y="180"/>
                  </a:lnTo>
                  <a:lnTo>
                    <a:pt x="312" y="180"/>
                  </a:lnTo>
                  <a:lnTo>
                    <a:pt x="312" y="180"/>
                  </a:lnTo>
                  <a:lnTo>
                    <a:pt x="314" y="180"/>
                  </a:lnTo>
                  <a:lnTo>
                    <a:pt x="318" y="183"/>
                  </a:lnTo>
                  <a:lnTo>
                    <a:pt x="319" y="183"/>
                  </a:lnTo>
                  <a:lnTo>
                    <a:pt x="322" y="184"/>
                  </a:lnTo>
                  <a:lnTo>
                    <a:pt x="326" y="185"/>
                  </a:lnTo>
                  <a:lnTo>
                    <a:pt x="328" y="185"/>
                  </a:lnTo>
                  <a:lnTo>
                    <a:pt x="328" y="185"/>
                  </a:lnTo>
                  <a:lnTo>
                    <a:pt x="330" y="184"/>
                  </a:lnTo>
                  <a:lnTo>
                    <a:pt x="331" y="184"/>
                  </a:lnTo>
                  <a:lnTo>
                    <a:pt x="331" y="184"/>
                  </a:lnTo>
                  <a:lnTo>
                    <a:pt x="335" y="184"/>
                  </a:lnTo>
                  <a:lnTo>
                    <a:pt x="338" y="184"/>
                  </a:lnTo>
                  <a:lnTo>
                    <a:pt x="339" y="184"/>
                  </a:lnTo>
                  <a:lnTo>
                    <a:pt x="343" y="184"/>
                  </a:lnTo>
                  <a:lnTo>
                    <a:pt x="343" y="184"/>
                  </a:lnTo>
                  <a:lnTo>
                    <a:pt x="345" y="184"/>
                  </a:lnTo>
                  <a:lnTo>
                    <a:pt x="346" y="184"/>
                  </a:lnTo>
                  <a:lnTo>
                    <a:pt x="348" y="184"/>
                  </a:lnTo>
                  <a:lnTo>
                    <a:pt x="349" y="184"/>
                  </a:lnTo>
                  <a:lnTo>
                    <a:pt x="350" y="184"/>
                  </a:lnTo>
                  <a:lnTo>
                    <a:pt x="352" y="184"/>
                  </a:lnTo>
                  <a:lnTo>
                    <a:pt x="353" y="184"/>
                  </a:lnTo>
                  <a:lnTo>
                    <a:pt x="356" y="185"/>
                  </a:lnTo>
                  <a:lnTo>
                    <a:pt x="358" y="185"/>
                  </a:lnTo>
                  <a:lnTo>
                    <a:pt x="360" y="185"/>
                  </a:lnTo>
                  <a:lnTo>
                    <a:pt x="361" y="185"/>
                  </a:lnTo>
                  <a:lnTo>
                    <a:pt x="362" y="185"/>
                  </a:lnTo>
                  <a:lnTo>
                    <a:pt x="364" y="185"/>
                  </a:lnTo>
                  <a:lnTo>
                    <a:pt x="365" y="187"/>
                  </a:lnTo>
                  <a:lnTo>
                    <a:pt x="367" y="187"/>
                  </a:lnTo>
                  <a:lnTo>
                    <a:pt x="368" y="187"/>
                  </a:lnTo>
                  <a:lnTo>
                    <a:pt x="368" y="187"/>
                  </a:lnTo>
                  <a:lnTo>
                    <a:pt x="368" y="187"/>
                  </a:lnTo>
                  <a:lnTo>
                    <a:pt x="369" y="188"/>
                  </a:lnTo>
                  <a:lnTo>
                    <a:pt x="369" y="188"/>
                  </a:lnTo>
                  <a:lnTo>
                    <a:pt x="371" y="189"/>
                  </a:lnTo>
                  <a:lnTo>
                    <a:pt x="372" y="189"/>
                  </a:lnTo>
                  <a:lnTo>
                    <a:pt x="372" y="191"/>
                  </a:lnTo>
                  <a:lnTo>
                    <a:pt x="373" y="191"/>
                  </a:lnTo>
                  <a:lnTo>
                    <a:pt x="376" y="191"/>
                  </a:lnTo>
                  <a:lnTo>
                    <a:pt x="377" y="191"/>
                  </a:lnTo>
                  <a:lnTo>
                    <a:pt x="379" y="192"/>
                  </a:lnTo>
                  <a:lnTo>
                    <a:pt x="380" y="193"/>
                  </a:lnTo>
                  <a:lnTo>
                    <a:pt x="380" y="193"/>
                  </a:lnTo>
                  <a:lnTo>
                    <a:pt x="380" y="193"/>
                  </a:lnTo>
                  <a:lnTo>
                    <a:pt x="380" y="193"/>
                  </a:lnTo>
                  <a:lnTo>
                    <a:pt x="380" y="191"/>
                  </a:lnTo>
                  <a:lnTo>
                    <a:pt x="380" y="189"/>
                  </a:lnTo>
                  <a:lnTo>
                    <a:pt x="380" y="188"/>
                  </a:lnTo>
                  <a:lnTo>
                    <a:pt x="380" y="188"/>
                  </a:lnTo>
                  <a:lnTo>
                    <a:pt x="380" y="187"/>
                  </a:lnTo>
                  <a:lnTo>
                    <a:pt x="380" y="185"/>
                  </a:lnTo>
                  <a:lnTo>
                    <a:pt x="383" y="185"/>
                  </a:lnTo>
                  <a:lnTo>
                    <a:pt x="384" y="185"/>
                  </a:lnTo>
                  <a:lnTo>
                    <a:pt x="384" y="184"/>
                  </a:lnTo>
                  <a:lnTo>
                    <a:pt x="383" y="184"/>
                  </a:lnTo>
                  <a:lnTo>
                    <a:pt x="383" y="184"/>
                  </a:lnTo>
                  <a:lnTo>
                    <a:pt x="381" y="183"/>
                  </a:lnTo>
                  <a:lnTo>
                    <a:pt x="381" y="183"/>
                  </a:lnTo>
                  <a:lnTo>
                    <a:pt x="383" y="183"/>
                  </a:lnTo>
                  <a:lnTo>
                    <a:pt x="384" y="181"/>
                  </a:lnTo>
                  <a:lnTo>
                    <a:pt x="384" y="181"/>
                  </a:lnTo>
                  <a:lnTo>
                    <a:pt x="387" y="181"/>
                  </a:lnTo>
                  <a:lnTo>
                    <a:pt x="387" y="181"/>
                  </a:lnTo>
                  <a:lnTo>
                    <a:pt x="387" y="181"/>
                  </a:lnTo>
                  <a:lnTo>
                    <a:pt x="387" y="180"/>
                  </a:lnTo>
                  <a:lnTo>
                    <a:pt x="386" y="178"/>
                  </a:lnTo>
                  <a:lnTo>
                    <a:pt x="386" y="178"/>
                  </a:lnTo>
                  <a:lnTo>
                    <a:pt x="386" y="178"/>
                  </a:lnTo>
                  <a:lnTo>
                    <a:pt x="386" y="177"/>
                  </a:lnTo>
                  <a:lnTo>
                    <a:pt x="386" y="176"/>
                  </a:lnTo>
                  <a:lnTo>
                    <a:pt x="384" y="173"/>
                  </a:lnTo>
                  <a:lnTo>
                    <a:pt x="383" y="170"/>
                  </a:lnTo>
                  <a:lnTo>
                    <a:pt x="383" y="170"/>
                  </a:lnTo>
                  <a:lnTo>
                    <a:pt x="383" y="169"/>
                  </a:lnTo>
                  <a:lnTo>
                    <a:pt x="381" y="168"/>
                  </a:lnTo>
                  <a:lnTo>
                    <a:pt x="381" y="166"/>
                  </a:lnTo>
                  <a:lnTo>
                    <a:pt x="381" y="166"/>
                  </a:lnTo>
                  <a:lnTo>
                    <a:pt x="381" y="165"/>
                  </a:lnTo>
                  <a:lnTo>
                    <a:pt x="381" y="163"/>
                  </a:lnTo>
                  <a:lnTo>
                    <a:pt x="381" y="161"/>
                  </a:lnTo>
                  <a:lnTo>
                    <a:pt x="383" y="161"/>
                  </a:lnTo>
                  <a:lnTo>
                    <a:pt x="383" y="159"/>
                  </a:lnTo>
                  <a:lnTo>
                    <a:pt x="383" y="159"/>
                  </a:lnTo>
                  <a:lnTo>
                    <a:pt x="383" y="159"/>
                  </a:lnTo>
                  <a:lnTo>
                    <a:pt x="383" y="159"/>
                  </a:lnTo>
                  <a:lnTo>
                    <a:pt x="383" y="158"/>
                  </a:lnTo>
                  <a:lnTo>
                    <a:pt x="381" y="158"/>
                  </a:lnTo>
                  <a:lnTo>
                    <a:pt x="380" y="158"/>
                  </a:lnTo>
                  <a:lnTo>
                    <a:pt x="379" y="158"/>
                  </a:lnTo>
                  <a:lnTo>
                    <a:pt x="377" y="158"/>
                  </a:lnTo>
                  <a:lnTo>
                    <a:pt x="377" y="158"/>
                  </a:lnTo>
                  <a:lnTo>
                    <a:pt x="376" y="157"/>
                  </a:lnTo>
                  <a:lnTo>
                    <a:pt x="376" y="157"/>
                  </a:lnTo>
                  <a:lnTo>
                    <a:pt x="377" y="155"/>
                  </a:lnTo>
                  <a:lnTo>
                    <a:pt x="379" y="155"/>
                  </a:lnTo>
                  <a:lnTo>
                    <a:pt x="380" y="155"/>
                  </a:lnTo>
                  <a:lnTo>
                    <a:pt x="383" y="154"/>
                  </a:lnTo>
                  <a:lnTo>
                    <a:pt x="384" y="154"/>
                  </a:lnTo>
                  <a:lnTo>
                    <a:pt x="386" y="154"/>
                  </a:lnTo>
                  <a:lnTo>
                    <a:pt x="387" y="153"/>
                  </a:lnTo>
                  <a:lnTo>
                    <a:pt x="387" y="154"/>
                  </a:lnTo>
                  <a:lnTo>
                    <a:pt x="390" y="153"/>
                  </a:lnTo>
                  <a:lnTo>
                    <a:pt x="392" y="151"/>
                  </a:lnTo>
                  <a:lnTo>
                    <a:pt x="396" y="151"/>
                  </a:lnTo>
                  <a:lnTo>
                    <a:pt x="396" y="150"/>
                  </a:lnTo>
                  <a:lnTo>
                    <a:pt x="398" y="151"/>
                  </a:lnTo>
                  <a:lnTo>
                    <a:pt x="398" y="153"/>
                  </a:lnTo>
                  <a:lnTo>
                    <a:pt x="399" y="153"/>
                  </a:lnTo>
                  <a:lnTo>
                    <a:pt x="401" y="153"/>
                  </a:lnTo>
                  <a:lnTo>
                    <a:pt x="401" y="153"/>
                  </a:lnTo>
                  <a:lnTo>
                    <a:pt x="402" y="153"/>
                  </a:lnTo>
                  <a:lnTo>
                    <a:pt x="403" y="153"/>
                  </a:lnTo>
                  <a:lnTo>
                    <a:pt x="405" y="153"/>
                  </a:lnTo>
                  <a:lnTo>
                    <a:pt x="405" y="153"/>
                  </a:lnTo>
                  <a:lnTo>
                    <a:pt x="406" y="154"/>
                  </a:lnTo>
                  <a:lnTo>
                    <a:pt x="406" y="154"/>
                  </a:lnTo>
                  <a:lnTo>
                    <a:pt x="407" y="153"/>
                  </a:lnTo>
                  <a:lnTo>
                    <a:pt x="407" y="153"/>
                  </a:lnTo>
                  <a:lnTo>
                    <a:pt x="407" y="151"/>
                  </a:lnTo>
                  <a:lnTo>
                    <a:pt x="407" y="150"/>
                  </a:lnTo>
                  <a:lnTo>
                    <a:pt x="407" y="150"/>
                  </a:lnTo>
                  <a:lnTo>
                    <a:pt x="407" y="148"/>
                  </a:lnTo>
                  <a:lnTo>
                    <a:pt x="406" y="148"/>
                  </a:lnTo>
                  <a:lnTo>
                    <a:pt x="405" y="148"/>
                  </a:lnTo>
                  <a:lnTo>
                    <a:pt x="405" y="147"/>
                  </a:lnTo>
                  <a:lnTo>
                    <a:pt x="405" y="147"/>
                  </a:lnTo>
                  <a:lnTo>
                    <a:pt x="405" y="146"/>
                  </a:lnTo>
                  <a:lnTo>
                    <a:pt x="406" y="144"/>
                  </a:lnTo>
                  <a:lnTo>
                    <a:pt x="406" y="140"/>
                  </a:lnTo>
                  <a:lnTo>
                    <a:pt x="407" y="139"/>
                  </a:lnTo>
                  <a:lnTo>
                    <a:pt x="409" y="136"/>
                  </a:lnTo>
                  <a:lnTo>
                    <a:pt x="410" y="132"/>
                  </a:lnTo>
                  <a:lnTo>
                    <a:pt x="411" y="127"/>
                  </a:lnTo>
                  <a:lnTo>
                    <a:pt x="411" y="127"/>
                  </a:lnTo>
                  <a:lnTo>
                    <a:pt x="413" y="125"/>
                  </a:lnTo>
                  <a:lnTo>
                    <a:pt x="413" y="124"/>
                  </a:lnTo>
                  <a:lnTo>
                    <a:pt x="413" y="124"/>
                  </a:lnTo>
                  <a:lnTo>
                    <a:pt x="414" y="124"/>
                  </a:lnTo>
                  <a:lnTo>
                    <a:pt x="417" y="125"/>
                  </a:lnTo>
                  <a:lnTo>
                    <a:pt x="420" y="127"/>
                  </a:lnTo>
                  <a:lnTo>
                    <a:pt x="420" y="127"/>
                  </a:lnTo>
                  <a:lnTo>
                    <a:pt x="421" y="127"/>
                  </a:lnTo>
                  <a:lnTo>
                    <a:pt x="424" y="127"/>
                  </a:lnTo>
                  <a:lnTo>
                    <a:pt x="425" y="127"/>
                  </a:lnTo>
                  <a:lnTo>
                    <a:pt x="425" y="127"/>
                  </a:lnTo>
                  <a:lnTo>
                    <a:pt x="426" y="127"/>
                  </a:lnTo>
                  <a:lnTo>
                    <a:pt x="429" y="127"/>
                  </a:lnTo>
                  <a:lnTo>
                    <a:pt x="430" y="127"/>
                  </a:lnTo>
                  <a:lnTo>
                    <a:pt x="430" y="127"/>
                  </a:lnTo>
                  <a:lnTo>
                    <a:pt x="432" y="128"/>
                  </a:lnTo>
                  <a:lnTo>
                    <a:pt x="432" y="129"/>
                  </a:lnTo>
                  <a:lnTo>
                    <a:pt x="432" y="129"/>
                  </a:lnTo>
                  <a:lnTo>
                    <a:pt x="433" y="129"/>
                  </a:lnTo>
                  <a:lnTo>
                    <a:pt x="434" y="128"/>
                  </a:lnTo>
                  <a:lnTo>
                    <a:pt x="436" y="128"/>
                  </a:lnTo>
                  <a:lnTo>
                    <a:pt x="437" y="127"/>
                  </a:lnTo>
                  <a:lnTo>
                    <a:pt x="439" y="127"/>
                  </a:lnTo>
                  <a:lnTo>
                    <a:pt x="440" y="125"/>
                  </a:lnTo>
                  <a:lnTo>
                    <a:pt x="440" y="125"/>
                  </a:lnTo>
                  <a:lnTo>
                    <a:pt x="441" y="124"/>
                  </a:lnTo>
                  <a:lnTo>
                    <a:pt x="441" y="123"/>
                  </a:lnTo>
                  <a:lnTo>
                    <a:pt x="443" y="123"/>
                  </a:lnTo>
                  <a:lnTo>
                    <a:pt x="441" y="121"/>
                  </a:lnTo>
                  <a:lnTo>
                    <a:pt x="441" y="120"/>
                  </a:lnTo>
                  <a:lnTo>
                    <a:pt x="441" y="119"/>
                  </a:lnTo>
                  <a:lnTo>
                    <a:pt x="441" y="116"/>
                  </a:lnTo>
                  <a:lnTo>
                    <a:pt x="440" y="113"/>
                  </a:lnTo>
                  <a:lnTo>
                    <a:pt x="441" y="112"/>
                  </a:lnTo>
                  <a:lnTo>
                    <a:pt x="441" y="109"/>
                  </a:lnTo>
                  <a:lnTo>
                    <a:pt x="441" y="109"/>
                  </a:lnTo>
                  <a:lnTo>
                    <a:pt x="443" y="108"/>
                  </a:lnTo>
                  <a:lnTo>
                    <a:pt x="443" y="106"/>
                  </a:lnTo>
                  <a:lnTo>
                    <a:pt x="444" y="106"/>
                  </a:lnTo>
                  <a:lnTo>
                    <a:pt x="447" y="106"/>
                  </a:lnTo>
                  <a:lnTo>
                    <a:pt x="449" y="106"/>
                  </a:lnTo>
                  <a:lnTo>
                    <a:pt x="449" y="105"/>
                  </a:lnTo>
                  <a:lnTo>
                    <a:pt x="451" y="105"/>
                  </a:lnTo>
                  <a:lnTo>
                    <a:pt x="452" y="105"/>
                  </a:lnTo>
                  <a:lnTo>
                    <a:pt x="454" y="104"/>
                  </a:lnTo>
                  <a:lnTo>
                    <a:pt x="454" y="102"/>
                  </a:lnTo>
                  <a:lnTo>
                    <a:pt x="455" y="100"/>
                  </a:lnTo>
                  <a:lnTo>
                    <a:pt x="454" y="100"/>
                  </a:lnTo>
                  <a:lnTo>
                    <a:pt x="455" y="98"/>
                  </a:lnTo>
                  <a:lnTo>
                    <a:pt x="455" y="97"/>
                  </a:lnTo>
                  <a:lnTo>
                    <a:pt x="456" y="97"/>
                  </a:lnTo>
                  <a:lnTo>
                    <a:pt x="456" y="97"/>
                  </a:lnTo>
                  <a:lnTo>
                    <a:pt x="458" y="97"/>
                  </a:lnTo>
                  <a:lnTo>
                    <a:pt x="460" y="97"/>
                  </a:lnTo>
                  <a:lnTo>
                    <a:pt x="460" y="97"/>
                  </a:lnTo>
                  <a:lnTo>
                    <a:pt x="460" y="9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37" name="Jordan">
              <a:extLst>
                <a:ext uri="{FF2B5EF4-FFF2-40B4-BE49-F238E27FC236}">
                  <a16:creationId xmlns:a16="http://schemas.microsoft.com/office/drawing/2014/main" id="{C88F24C7-8FA9-4ED7-91FE-AB2D7F01F308}"/>
                </a:ext>
              </a:extLst>
            </p:cNvPr>
            <p:cNvSpPr>
              <a:spLocks/>
            </p:cNvSpPr>
            <p:nvPr/>
          </p:nvSpPr>
          <p:spPr bwMode="auto">
            <a:xfrm>
              <a:off x="5853541" y="3237378"/>
              <a:ext cx="94252" cy="101945"/>
            </a:xfrm>
            <a:custGeom>
              <a:avLst/>
              <a:gdLst>
                <a:gd name="T0" fmla="*/ 47 w 49"/>
                <a:gd name="T1" fmla="*/ 14 h 53"/>
                <a:gd name="T2" fmla="*/ 46 w 49"/>
                <a:gd name="T3" fmla="*/ 12 h 53"/>
                <a:gd name="T4" fmla="*/ 46 w 49"/>
                <a:gd name="T5" fmla="*/ 8 h 53"/>
                <a:gd name="T6" fmla="*/ 43 w 49"/>
                <a:gd name="T7" fmla="*/ 3 h 53"/>
                <a:gd name="T8" fmla="*/ 41 w 49"/>
                <a:gd name="T9" fmla="*/ 1 h 53"/>
                <a:gd name="T10" fmla="*/ 35 w 49"/>
                <a:gd name="T11" fmla="*/ 5 h 53"/>
                <a:gd name="T12" fmla="*/ 30 w 49"/>
                <a:gd name="T13" fmla="*/ 8 h 53"/>
                <a:gd name="T14" fmla="*/ 24 w 49"/>
                <a:gd name="T15" fmla="*/ 12 h 53"/>
                <a:gd name="T16" fmla="*/ 17 w 49"/>
                <a:gd name="T17" fmla="*/ 14 h 53"/>
                <a:gd name="T18" fmla="*/ 15 w 49"/>
                <a:gd name="T19" fmla="*/ 12 h 53"/>
                <a:gd name="T20" fmla="*/ 12 w 49"/>
                <a:gd name="T21" fmla="*/ 11 h 53"/>
                <a:gd name="T22" fmla="*/ 11 w 49"/>
                <a:gd name="T23" fmla="*/ 8 h 53"/>
                <a:gd name="T24" fmla="*/ 8 w 49"/>
                <a:gd name="T25" fmla="*/ 8 h 53"/>
                <a:gd name="T26" fmla="*/ 7 w 49"/>
                <a:gd name="T27" fmla="*/ 10 h 53"/>
                <a:gd name="T28" fmla="*/ 7 w 49"/>
                <a:gd name="T29" fmla="*/ 10 h 53"/>
                <a:gd name="T30" fmla="*/ 7 w 49"/>
                <a:gd name="T31" fmla="*/ 15 h 53"/>
                <a:gd name="T32" fmla="*/ 7 w 49"/>
                <a:gd name="T33" fmla="*/ 18 h 53"/>
                <a:gd name="T34" fmla="*/ 7 w 49"/>
                <a:gd name="T35" fmla="*/ 22 h 53"/>
                <a:gd name="T36" fmla="*/ 5 w 49"/>
                <a:gd name="T37" fmla="*/ 25 h 53"/>
                <a:gd name="T38" fmla="*/ 5 w 49"/>
                <a:gd name="T39" fmla="*/ 26 h 53"/>
                <a:gd name="T40" fmla="*/ 5 w 49"/>
                <a:gd name="T41" fmla="*/ 27 h 53"/>
                <a:gd name="T42" fmla="*/ 5 w 49"/>
                <a:gd name="T43" fmla="*/ 30 h 53"/>
                <a:gd name="T44" fmla="*/ 4 w 49"/>
                <a:gd name="T45" fmla="*/ 33 h 53"/>
                <a:gd name="T46" fmla="*/ 2 w 49"/>
                <a:gd name="T47" fmla="*/ 35 h 53"/>
                <a:gd name="T48" fmla="*/ 2 w 49"/>
                <a:gd name="T49" fmla="*/ 38 h 53"/>
                <a:gd name="T50" fmla="*/ 2 w 49"/>
                <a:gd name="T51" fmla="*/ 41 h 53"/>
                <a:gd name="T52" fmla="*/ 1 w 49"/>
                <a:gd name="T53" fmla="*/ 44 h 53"/>
                <a:gd name="T54" fmla="*/ 0 w 49"/>
                <a:gd name="T55" fmla="*/ 48 h 53"/>
                <a:gd name="T56" fmla="*/ 0 w 49"/>
                <a:gd name="T57" fmla="*/ 50 h 53"/>
                <a:gd name="T58" fmla="*/ 4 w 49"/>
                <a:gd name="T59" fmla="*/ 52 h 53"/>
                <a:gd name="T60" fmla="*/ 11 w 49"/>
                <a:gd name="T61" fmla="*/ 52 h 53"/>
                <a:gd name="T62" fmla="*/ 12 w 49"/>
                <a:gd name="T63" fmla="*/ 52 h 53"/>
                <a:gd name="T64" fmla="*/ 17 w 49"/>
                <a:gd name="T65" fmla="*/ 49 h 53"/>
                <a:gd name="T66" fmla="*/ 20 w 49"/>
                <a:gd name="T67" fmla="*/ 45 h 53"/>
                <a:gd name="T68" fmla="*/ 22 w 49"/>
                <a:gd name="T69" fmla="*/ 44 h 53"/>
                <a:gd name="T70" fmla="*/ 28 w 49"/>
                <a:gd name="T71" fmla="*/ 42 h 53"/>
                <a:gd name="T72" fmla="*/ 30 w 49"/>
                <a:gd name="T73" fmla="*/ 41 h 53"/>
                <a:gd name="T74" fmla="*/ 30 w 49"/>
                <a:gd name="T75" fmla="*/ 38 h 53"/>
                <a:gd name="T76" fmla="*/ 32 w 49"/>
                <a:gd name="T77" fmla="*/ 37 h 53"/>
                <a:gd name="T78" fmla="*/ 32 w 49"/>
                <a:gd name="T79" fmla="*/ 34 h 53"/>
                <a:gd name="T80" fmla="*/ 28 w 49"/>
                <a:gd name="T81" fmla="*/ 30 h 53"/>
                <a:gd name="T82" fmla="*/ 24 w 49"/>
                <a:gd name="T83" fmla="*/ 26 h 53"/>
                <a:gd name="T84" fmla="*/ 26 w 49"/>
                <a:gd name="T85" fmla="*/ 23 h 53"/>
                <a:gd name="T86" fmla="*/ 31 w 49"/>
                <a:gd name="T87" fmla="*/ 22 h 53"/>
                <a:gd name="T88" fmla="*/ 38 w 49"/>
                <a:gd name="T89" fmla="*/ 19 h 53"/>
                <a:gd name="T90" fmla="*/ 45 w 49"/>
                <a:gd name="T91" fmla="*/ 18 h 53"/>
                <a:gd name="T92" fmla="*/ 47 w 49"/>
                <a:gd name="T93" fmla="*/ 16 h 53"/>
                <a:gd name="T94" fmla="*/ 49 w 49"/>
                <a:gd name="T95" fmla="*/ 1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9" h="53">
                  <a:moveTo>
                    <a:pt x="49" y="14"/>
                  </a:moveTo>
                  <a:lnTo>
                    <a:pt x="47" y="14"/>
                  </a:lnTo>
                  <a:lnTo>
                    <a:pt x="46" y="14"/>
                  </a:lnTo>
                  <a:lnTo>
                    <a:pt x="46" y="12"/>
                  </a:lnTo>
                  <a:lnTo>
                    <a:pt x="46" y="11"/>
                  </a:lnTo>
                  <a:lnTo>
                    <a:pt x="46" y="8"/>
                  </a:lnTo>
                  <a:lnTo>
                    <a:pt x="45" y="5"/>
                  </a:lnTo>
                  <a:lnTo>
                    <a:pt x="43" y="3"/>
                  </a:lnTo>
                  <a:lnTo>
                    <a:pt x="43" y="0"/>
                  </a:lnTo>
                  <a:lnTo>
                    <a:pt x="41" y="1"/>
                  </a:lnTo>
                  <a:lnTo>
                    <a:pt x="36" y="4"/>
                  </a:lnTo>
                  <a:lnTo>
                    <a:pt x="35" y="5"/>
                  </a:lnTo>
                  <a:lnTo>
                    <a:pt x="31" y="7"/>
                  </a:lnTo>
                  <a:lnTo>
                    <a:pt x="30" y="8"/>
                  </a:lnTo>
                  <a:lnTo>
                    <a:pt x="27" y="10"/>
                  </a:lnTo>
                  <a:lnTo>
                    <a:pt x="24" y="12"/>
                  </a:lnTo>
                  <a:lnTo>
                    <a:pt x="22" y="14"/>
                  </a:lnTo>
                  <a:lnTo>
                    <a:pt x="17" y="14"/>
                  </a:lnTo>
                  <a:lnTo>
                    <a:pt x="16" y="12"/>
                  </a:lnTo>
                  <a:lnTo>
                    <a:pt x="15" y="12"/>
                  </a:lnTo>
                  <a:lnTo>
                    <a:pt x="15" y="11"/>
                  </a:lnTo>
                  <a:lnTo>
                    <a:pt x="12" y="11"/>
                  </a:lnTo>
                  <a:lnTo>
                    <a:pt x="11" y="10"/>
                  </a:lnTo>
                  <a:lnTo>
                    <a:pt x="11" y="8"/>
                  </a:lnTo>
                  <a:lnTo>
                    <a:pt x="9" y="8"/>
                  </a:lnTo>
                  <a:lnTo>
                    <a:pt x="8" y="8"/>
                  </a:lnTo>
                  <a:lnTo>
                    <a:pt x="7" y="10"/>
                  </a:lnTo>
                  <a:lnTo>
                    <a:pt x="7" y="10"/>
                  </a:lnTo>
                  <a:lnTo>
                    <a:pt x="7" y="10"/>
                  </a:lnTo>
                  <a:lnTo>
                    <a:pt x="7" y="10"/>
                  </a:lnTo>
                  <a:lnTo>
                    <a:pt x="7" y="12"/>
                  </a:lnTo>
                  <a:lnTo>
                    <a:pt x="7" y="15"/>
                  </a:lnTo>
                  <a:lnTo>
                    <a:pt x="7" y="16"/>
                  </a:lnTo>
                  <a:lnTo>
                    <a:pt x="7" y="18"/>
                  </a:lnTo>
                  <a:lnTo>
                    <a:pt x="7" y="20"/>
                  </a:lnTo>
                  <a:lnTo>
                    <a:pt x="7" y="22"/>
                  </a:lnTo>
                  <a:lnTo>
                    <a:pt x="5" y="23"/>
                  </a:lnTo>
                  <a:lnTo>
                    <a:pt x="5" y="25"/>
                  </a:lnTo>
                  <a:lnTo>
                    <a:pt x="5" y="26"/>
                  </a:lnTo>
                  <a:lnTo>
                    <a:pt x="5" y="26"/>
                  </a:lnTo>
                  <a:lnTo>
                    <a:pt x="5" y="27"/>
                  </a:lnTo>
                  <a:lnTo>
                    <a:pt x="5" y="27"/>
                  </a:lnTo>
                  <a:lnTo>
                    <a:pt x="5" y="29"/>
                  </a:lnTo>
                  <a:lnTo>
                    <a:pt x="5" y="30"/>
                  </a:lnTo>
                  <a:lnTo>
                    <a:pt x="4" y="31"/>
                  </a:lnTo>
                  <a:lnTo>
                    <a:pt x="4" y="33"/>
                  </a:lnTo>
                  <a:lnTo>
                    <a:pt x="2" y="34"/>
                  </a:lnTo>
                  <a:lnTo>
                    <a:pt x="2" y="35"/>
                  </a:lnTo>
                  <a:lnTo>
                    <a:pt x="2" y="37"/>
                  </a:lnTo>
                  <a:lnTo>
                    <a:pt x="2" y="38"/>
                  </a:lnTo>
                  <a:lnTo>
                    <a:pt x="1" y="40"/>
                  </a:lnTo>
                  <a:lnTo>
                    <a:pt x="2" y="41"/>
                  </a:lnTo>
                  <a:lnTo>
                    <a:pt x="1" y="42"/>
                  </a:lnTo>
                  <a:lnTo>
                    <a:pt x="1" y="44"/>
                  </a:lnTo>
                  <a:lnTo>
                    <a:pt x="1" y="45"/>
                  </a:lnTo>
                  <a:lnTo>
                    <a:pt x="0" y="48"/>
                  </a:lnTo>
                  <a:lnTo>
                    <a:pt x="0" y="49"/>
                  </a:lnTo>
                  <a:lnTo>
                    <a:pt x="0" y="50"/>
                  </a:lnTo>
                  <a:lnTo>
                    <a:pt x="2" y="50"/>
                  </a:lnTo>
                  <a:lnTo>
                    <a:pt x="4" y="52"/>
                  </a:lnTo>
                  <a:lnTo>
                    <a:pt x="7" y="52"/>
                  </a:lnTo>
                  <a:lnTo>
                    <a:pt x="11" y="52"/>
                  </a:lnTo>
                  <a:lnTo>
                    <a:pt x="12" y="53"/>
                  </a:lnTo>
                  <a:lnTo>
                    <a:pt x="12" y="52"/>
                  </a:lnTo>
                  <a:lnTo>
                    <a:pt x="15" y="50"/>
                  </a:lnTo>
                  <a:lnTo>
                    <a:pt x="17" y="49"/>
                  </a:lnTo>
                  <a:lnTo>
                    <a:pt x="19" y="46"/>
                  </a:lnTo>
                  <a:lnTo>
                    <a:pt x="20" y="45"/>
                  </a:lnTo>
                  <a:lnTo>
                    <a:pt x="20" y="44"/>
                  </a:lnTo>
                  <a:lnTo>
                    <a:pt x="22" y="44"/>
                  </a:lnTo>
                  <a:lnTo>
                    <a:pt x="26" y="44"/>
                  </a:lnTo>
                  <a:lnTo>
                    <a:pt x="28" y="42"/>
                  </a:lnTo>
                  <a:lnTo>
                    <a:pt x="28" y="42"/>
                  </a:lnTo>
                  <a:lnTo>
                    <a:pt x="30" y="41"/>
                  </a:lnTo>
                  <a:lnTo>
                    <a:pt x="30" y="38"/>
                  </a:lnTo>
                  <a:lnTo>
                    <a:pt x="30" y="38"/>
                  </a:lnTo>
                  <a:lnTo>
                    <a:pt x="31" y="38"/>
                  </a:lnTo>
                  <a:lnTo>
                    <a:pt x="32" y="37"/>
                  </a:lnTo>
                  <a:lnTo>
                    <a:pt x="34" y="37"/>
                  </a:lnTo>
                  <a:lnTo>
                    <a:pt x="32" y="34"/>
                  </a:lnTo>
                  <a:lnTo>
                    <a:pt x="30" y="33"/>
                  </a:lnTo>
                  <a:lnTo>
                    <a:pt x="28" y="30"/>
                  </a:lnTo>
                  <a:lnTo>
                    <a:pt x="27" y="29"/>
                  </a:lnTo>
                  <a:lnTo>
                    <a:pt x="24" y="26"/>
                  </a:lnTo>
                  <a:lnTo>
                    <a:pt x="23" y="25"/>
                  </a:lnTo>
                  <a:lnTo>
                    <a:pt x="26" y="23"/>
                  </a:lnTo>
                  <a:lnTo>
                    <a:pt x="28" y="22"/>
                  </a:lnTo>
                  <a:lnTo>
                    <a:pt x="31" y="22"/>
                  </a:lnTo>
                  <a:lnTo>
                    <a:pt x="35" y="20"/>
                  </a:lnTo>
                  <a:lnTo>
                    <a:pt x="38" y="19"/>
                  </a:lnTo>
                  <a:lnTo>
                    <a:pt x="43" y="18"/>
                  </a:lnTo>
                  <a:lnTo>
                    <a:pt x="45" y="18"/>
                  </a:lnTo>
                  <a:lnTo>
                    <a:pt x="46" y="18"/>
                  </a:lnTo>
                  <a:lnTo>
                    <a:pt x="47" y="16"/>
                  </a:lnTo>
                  <a:lnTo>
                    <a:pt x="49" y="15"/>
                  </a:lnTo>
                  <a:lnTo>
                    <a:pt x="49" y="14"/>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38" name="Japan">
              <a:extLst>
                <a:ext uri="{FF2B5EF4-FFF2-40B4-BE49-F238E27FC236}">
                  <a16:creationId xmlns:a16="http://schemas.microsoft.com/office/drawing/2014/main" id="{5E9C648E-B7D0-4ABC-BC89-4403244B25CC}"/>
                </a:ext>
              </a:extLst>
            </p:cNvPr>
            <p:cNvSpPr>
              <a:spLocks noEditPoints="1"/>
            </p:cNvSpPr>
            <p:nvPr/>
          </p:nvSpPr>
          <p:spPr bwMode="auto">
            <a:xfrm>
              <a:off x="7784733" y="2927695"/>
              <a:ext cx="482799" cy="525114"/>
            </a:xfrm>
            <a:custGeom>
              <a:avLst/>
              <a:gdLst>
                <a:gd name="T0" fmla="*/ 63 w 251"/>
                <a:gd name="T1" fmla="*/ 164 h 273"/>
                <a:gd name="T2" fmla="*/ 3 w 251"/>
                <a:gd name="T3" fmla="*/ 273 h 273"/>
                <a:gd name="T4" fmla="*/ 60 w 251"/>
                <a:gd name="T5" fmla="*/ 232 h 273"/>
                <a:gd name="T6" fmla="*/ 60 w 251"/>
                <a:gd name="T7" fmla="*/ 171 h 273"/>
                <a:gd name="T8" fmla="*/ 49 w 251"/>
                <a:gd name="T9" fmla="*/ 245 h 273"/>
                <a:gd name="T10" fmla="*/ 50 w 251"/>
                <a:gd name="T11" fmla="*/ 245 h 273"/>
                <a:gd name="T12" fmla="*/ 197 w 251"/>
                <a:gd name="T13" fmla="*/ 2 h 273"/>
                <a:gd name="T14" fmla="*/ 166 w 251"/>
                <a:gd name="T15" fmla="*/ 104 h 273"/>
                <a:gd name="T16" fmla="*/ 69 w 251"/>
                <a:gd name="T17" fmla="*/ 156 h 273"/>
                <a:gd name="T18" fmla="*/ 65 w 251"/>
                <a:gd name="T19" fmla="*/ 147 h 273"/>
                <a:gd name="T20" fmla="*/ 110 w 251"/>
                <a:gd name="T21" fmla="*/ 126 h 273"/>
                <a:gd name="T22" fmla="*/ 182 w 251"/>
                <a:gd name="T23" fmla="*/ 165 h 273"/>
                <a:gd name="T24" fmla="*/ 129 w 251"/>
                <a:gd name="T25" fmla="*/ 146 h 273"/>
                <a:gd name="T26" fmla="*/ 250 w 251"/>
                <a:gd name="T27" fmla="*/ 29 h 273"/>
                <a:gd name="T28" fmla="*/ 239 w 251"/>
                <a:gd name="T29" fmla="*/ 22 h 273"/>
                <a:gd name="T30" fmla="*/ 207 w 251"/>
                <a:gd name="T31" fmla="*/ 0 h 273"/>
                <a:gd name="T32" fmla="*/ 201 w 251"/>
                <a:gd name="T33" fmla="*/ 26 h 273"/>
                <a:gd name="T34" fmla="*/ 188 w 251"/>
                <a:gd name="T35" fmla="*/ 37 h 273"/>
                <a:gd name="T36" fmla="*/ 186 w 251"/>
                <a:gd name="T37" fmla="*/ 56 h 273"/>
                <a:gd name="T38" fmla="*/ 192 w 251"/>
                <a:gd name="T39" fmla="*/ 47 h 273"/>
                <a:gd name="T40" fmla="*/ 219 w 251"/>
                <a:gd name="T41" fmla="*/ 47 h 273"/>
                <a:gd name="T42" fmla="*/ 242 w 251"/>
                <a:gd name="T43" fmla="*/ 35 h 273"/>
                <a:gd name="T44" fmla="*/ 203 w 251"/>
                <a:gd name="T45" fmla="*/ 69 h 273"/>
                <a:gd name="T46" fmla="*/ 198 w 251"/>
                <a:gd name="T47" fmla="*/ 59 h 273"/>
                <a:gd name="T48" fmla="*/ 190 w 251"/>
                <a:gd name="T49" fmla="*/ 59 h 273"/>
                <a:gd name="T50" fmla="*/ 185 w 251"/>
                <a:gd name="T51" fmla="*/ 74 h 273"/>
                <a:gd name="T52" fmla="*/ 184 w 251"/>
                <a:gd name="T53" fmla="*/ 88 h 273"/>
                <a:gd name="T54" fmla="*/ 165 w 251"/>
                <a:gd name="T55" fmla="*/ 112 h 273"/>
                <a:gd name="T56" fmla="*/ 155 w 251"/>
                <a:gd name="T57" fmla="*/ 109 h 273"/>
                <a:gd name="T58" fmla="*/ 139 w 251"/>
                <a:gd name="T59" fmla="*/ 132 h 273"/>
                <a:gd name="T60" fmla="*/ 113 w 251"/>
                <a:gd name="T61" fmla="*/ 134 h 273"/>
                <a:gd name="T62" fmla="*/ 90 w 251"/>
                <a:gd name="T63" fmla="*/ 146 h 273"/>
                <a:gd name="T64" fmla="*/ 92 w 251"/>
                <a:gd name="T65" fmla="*/ 153 h 273"/>
                <a:gd name="T66" fmla="*/ 114 w 251"/>
                <a:gd name="T67" fmla="*/ 147 h 273"/>
                <a:gd name="T68" fmla="*/ 132 w 251"/>
                <a:gd name="T69" fmla="*/ 147 h 273"/>
                <a:gd name="T70" fmla="*/ 150 w 251"/>
                <a:gd name="T71" fmla="*/ 149 h 273"/>
                <a:gd name="T72" fmla="*/ 151 w 251"/>
                <a:gd name="T73" fmla="*/ 143 h 273"/>
                <a:gd name="T74" fmla="*/ 167 w 251"/>
                <a:gd name="T75" fmla="*/ 142 h 273"/>
                <a:gd name="T76" fmla="*/ 175 w 251"/>
                <a:gd name="T77" fmla="*/ 139 h 273"/>
                <a:gd name="T78" fmla="*/ 184 w 251"/>
                <a:gd name="T79" fmla="*/ 132 h 273"/>
                <a:gd name="T80" fmla="*/ 188 w 251"/>
                <a:gd name="T81" fmla="*/ 139 h 273"/>
                <a:gd name="T82" fmla="*/ 193 w 251"/>
                <a:gd name="T83" fmla="*/ 122 h 273"/>
                <a:gd name="T84" fmla="*/ 203 w 251"/>
                <a:gd name="T85" fmla="*/ 96 h 273"/>
                <a:gd name="T86" fmla="*/ 99 w 251"/>
                <a:gd name="T87" fmla="*/ 156 h 273"/>
                <a:gd name="T88" fmla="*/ 76 w 251"/>
                <a:gd name="T89" fmla="*/ 173 h 273"/>
                <a:gd name="T90" fmla="*/ 79 w 251"/>
                <a:gd name="T91" fmla="*/ 201 h 273"/>
                <a:gd name="T92" fmla="*/ 63 w 251"/>
                <a:gd name="T93" fmla="*/ 225 h 273"/>
                <a:gd name="T94" fmla="*/ 82 w 251"/>
                <a:gd name="T95" fmla="*/ 198 h 273"/>
                <a:gd name="T96" fmla="*/ 114 w 251"/>
                <a:gd name="T97" fmla="*/ 150 h 273"/>
                <a:gd name="T98" fmla="*/ 102 w 251"/>
                <a:gd name="T99" fmla="*/ 156 h 273"/>
                <a:gd name="T100" fmla="*/ 99 w 251"/>
                <a:gd name="T101" fmla="*/ 165 h 273"/>
                <a:gd name="T102" fmla="*/ 116 w 251"/>
                <a:gd name="T103" fmla="*/ 160 h 273"/>
                <a:gd name="T104" fmla="*/ 91 w 251"/>
                <a:gd name="T105" fmla="*/ 162 h 273"/>
                <a:gd name="T106" fmla="*/ 80 w 251"/>
                <a:gd name="T107" fmla="*/ 154 h 273"/>
                <a:gd name="T108" fmla="*/ 67 w 251"/>
                <a:gd name="T109" fmla="*/ 162 h 273"/>
                <a:gd name="T110" fmla="*/ 72 w 251"/>
                <a:gd name="T111" fmla="*/ 169 h 273"/>
                <a:gd name="T112" fmla="*/ 75 w 251"/>
                <a:gd name="T113" fmla="*/ 164 h 273"/>
                <a:gd name="T114" fmla="*/ 75 w 251"/>
                <a:gd name="T115" fmla="*/ 183 h 273"/>
                <a:gd name="T116" fmla="*/ 80 w 251"/>
                <a:gd name="T117" fmla="*/ 183 h 273"/>
                <a:gd name="T118" fmla="*/ 84 w 251"/>
                <a:gd name="T119" fmla="*/ 186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1" h="273">
                  <a:moveTo>
                    <a:pt x="64" y="152"/>
                  </a:moveTo>
                  <a:lnTo>
                    <a:pt x="64" y="150"/>
                  </a:lnTo>
                  <a:lnTo>
                    <a:pt x="64" y="150"/>
                  </a:lnTo>
                  <a:lnTo>
                    <a:pt x="63" y="149"/>
                  </a:lnTo>
                  <a:lnTo>
                    <a:pt x="63" y="152"/>
                  </a:lnTo>
                  <a:lnTo>
                    <a:pt x="63" y="153"/>
                  </a:lnTo>
                  <a:lnTo>
                    <a:pt x="64" y="152"/>
                  </a:lnTo>
                  <a:close/>
                  <a:moveTo>
                    <a:pt x="19" y="267"/>
                  </a:moveTo>
                  <a:lnTo>
                    <a:pt x="19" y="266"/>
                  </a:lnTo>
                  <a:lnTo>
                    <a:pt x="19" y="266"/>
                  </a:lnTo>
                  <a:lnTo>
                    <a:pt x="19" y="267"/>
                  </a:lnTo>
                  <a:lnTo>
                    <a:pt x="19" y="267"/>
                  </a:lnTo>
                  <a:lnTo>
                    <a:pt x="20" y="267"/>
                  </a:lnTo>
                  <a:lnTo>
                    <a:pt x="20" y="267"/>
                  </a:lnTo>
                  <a:lnTo>
                    <a:pt x="19" y="267"/>
                  </a:lnTo>
                  <a:close/>
                  <a:moveTo>
                    <a:pt x="63" y="166"/>
                  </a:moveTo>
                  <a:lnTo>
                    <a:pt x="63" y="165"/>
                  </a:lnTo>
                  <a:lnTo>
                    <a:pt x="63" y="164"/>
                  </a:lnTo>
                  <a:lnTo>
                    <a:pt x="61" y="166"/>
                  </a:lnTo>
                  <a:lnTo>
                    <a:pt x="61" y="166"/>
                  </a:lnTo>
                  <a:lnTo>
                    <a:pt x="61" y="166"/>
                  </a:lnTo>
                  <a:lnTo>
                    <a:pt x="61" y="168"/>
                  </a:lnTo>
                  <a:lnTo>
                    <a:pt x="61" y="168"/>
                  </a:lnTo>
                  <a:lnTo>
                    <a:pt x="63" y="166"/>
                  </a:lnTo>
                  <a:lnTo>
                    <a:pt x="63" y="166"/>
                  </a:lnTo>
                  <a:lnTo>
                    <a:pt x="63" y="166"/>
                  </a:lnTo>
                  <a:lnTo>
                    <a:pt x="63" y="166"/>
                  </a:lnTo>
                  <a:close/>
                  <a:moveTo>
                    <a:pt x="1" y="271"/>
                  </a:moveTo>
                  <a:lnTo>
                    <a:pt x="1" y="273"/>
                  </a:lnTo>
                  <a:lnTo>
                    <a:pt x="0" y="273"/>
                  </a:lnTo>
                  <a:lnTo>
                    <a:pt x="0" y="273"/>
                  </a:lnTo>
                  <a:lnTo>
                    <a:pt x="1" y="273"/>
                  </a:lnTo>
                  <a:lnTo>
                    <a:pt x="3" y="273"/>
                  </a:lnTo>
                  <a:lnTo>
                    <a:pt x="3" y="273"/>
                  </a:lnTo>
                  <a:lnTo>
                    <a:pt x="3" y="273"/>
                  </a:lnTo>
                  <a:lnTo>
                    <a:pt x="3" y="273"/>
                  </a:lnTo>
                  <a:lnTo>
                    <a:pt x="1" y="271"/>
                  </a:lnTo>
                  <a:lnTo>
                    <a:pt x="1" y="271"/>
                  </a:lnTo>
                  <a:close/>
                  <a:moveTo>
                    <a:pt x="7" y="271"/>
                  </a:moveTo>
                  <a:lnTo>
                    <a:pt x="6" y="271"/>
                  </a:lnTo>
                  <a:lnTo>
                    <a:pt x="6" y="271"/>
                  </a:lnTo>
                  <a:lnTo>
                    <a:pt x="6" y="271"/>
                  </a:lnTo>
                  <a:lnTo>
                    <a:pt x="6" y="273"/>
                  </a:lnTo>
                  <a:lnTo>
                    <a:pt x="7" y="273"/>
                  </a:lnTo>
                  <a:lnTo>
                    <a:pt x="7" y="273"/>
                  </a:lnTo>
                  <a:lnTo>
                    <a:pt x="7" y="270"/>
                  </a:lnTo>
                  <a:lnTo>
                    <a:pt x="8" y="270"/>
                  </a:lnTo>
                  <a:lnTo>
                    <a:pt x="8" y="270"/>
                  </a:lnTo>
                  <a:lnTo>
                    <a:pt x="7" y="271"/>
                  </a:lnTo>
                  <a:close/>
                  <a:moveTo>
                    <a:pt x="60" y="229"/>
                  </a:moveTo>
                  <a:lnTo>
                    <a:pt x="60" y="229"/>
                  </a:lnTo>
                  <a:lnTo>
                    <a:pt x="60" y="230"/>
                  </a:lnTo>
                  <a:lnTo>
                    <a:pt x="60" y="232"/>
                  </a:lnTo>
                  <a:lnTo>
                    <a:pt x="60" y="232"/>
                  </a:lnTo>
                  <a:lnTo>
                    <a:pt x="61" y="232"/>
                  </a:lnTo>
                  <a:lnTo>
                    <a:pt x="61" y="230"/>
                  </a:lnTo>
                  <a:lnTo>
                    <a:pt x="61" y="230"/>
                  </a:lnTo>
                  <a:lnTo>
                    <a:pt x="60" y="229"/>
                  </a:lnTo>
                  <a:close/>
                  <a:moveTo>
                    <a:pt x="60" y="171"/>
                  </a:moveTo>
                  <a:lnTo>
                    <a:pt x="59" y="169"/>
                  </a:lnTo>
                  <a:lnTo>
                    <a:pt x="59" y="169"/>
                  </a:lnTo>
                  <a:lnTo>
                    <a:pt x="59" y="169"/>
                  </a:lnTo>
                  <a:lnTo>
                    <a:pt x="57" y="169"/>
                  </a:lnTo>
                  <a:lnTo>
                    <a:pt x="57" y="169"/>
                  </a:lnTo>
                  <a:lnTo>
                    <a:pt x="57" y="171"/>
                  </a:lnTo>
                  <a:lnTo>
                    <a:pt x="57" y="171"/>
                  </a:lnTo>
                  <a:lnTo>
                    <a:pt x="57" y="171"/>
                  </a:lnTo>
                  <a:lnTo>
                    <a:pt x="59" y="172"/>
                  </a:lnTo>
                  <a:lnTo>
                    <a:pt x="59" y="171"/>
                  </a:lnTo>
                  <a:lnTo>
                    <a:pt x="59" y="171"/>
                  </a:lnTo>
                  <a:lnTo>
                    <a:pt x="60" y="171"/>
                  </a:lnTo>
                  <a:lnTo>
                    <a:pt x="60" y="171"/>
                  </a:lnTo>
                  <a:close/>
                  <a:moveTo>
                    <a:pt x="64" y="226"/>
                  </a:moveTo>
                  <a:lnTo>
                    <a:pt x="64" y="226"/>
                  </a:lnTo>
                  <a:lnTo>
                    <a:pt x="63" y="226"/>
                  </a:lnTo>
                  <a:lnTo>
                    <a:pt x="64" y="226"/>
                  </a:lnTo>
                  <a:lnTo>
                    <a:pt x="64" y="228"/>
                  </a:lnTo>
                  <a:lnTo>
                    <a:pt x="64" y="226"/>
                  </a:lnTo>
                  <a:lnTo>
                    <a:pt x="64" y="226"/>
                  </a:lnTo>
                  <a:close/>
                  <a:moveTo>
                    <a:pt x="52" y="243"/>
                  </a:moveTo>
                  <a:lnTo>
                    <a:pt x="50" y="244"/>
                  </a:lnTo>
                  <a:lnTo>
                    <a:pt x="50" y="244"/>
                  </a:lnTo>
                  <a:lnTo>
                    <a:pt x="50" y="244"/>
                  </a:lnTo>
                  <a:lnTo>
                    <a:pt x="50" y="244"/>
                  </a:lnTo>
                  <a:lnTo>
                    <a:pt x="49" y="244"/>
                  </a:lnTo>
                  <a:lnTo>
                    <a:pt x="49" y="244"/>
                  </a:lnTo>
                  <a:lnTo>
                    <a:pt x="48" y="244"/>
                  </a:lnTo>
                  <a:lnTo>
                    <a:pt x="48" y="244"/>
                  </a:lnTo>
                  <a:lnTo>
                    <a:pt x="49" y="245"/>
                  </a:lnTo>
                  <a:lnTo>
                    <a:pt x="49" y="245"/>
                  </a:lnTo>
                  <a:lnTo>
                    <a:pt x="48" y="247"/>
                  </a:lnTo>
                  <a:lnTo>
                    <a:pt x="48" y="247"/>
                  </a:lnTo>
                  <a:lnTo>
                    <a:pt x="46" y="247"/>
                  </a:lnTo>
                  <a:lnTo>
                    <a:pt x="46" y="248"/>
                  </a:lnTo>
                  <a:lnTo>
                    <a:pt x="45" y="249"/>
                  </a:lnTo>
                  <a:lnTo>
                    <a:pt x="45" y="251"/>
                  </a:lnTo>
                  <a:lnTo>
                    <a:pt x="45" y="251"/>
                  </a:lnTo>
                  <a:lnTo>
                    <a:pt x="46" y="251"/>
                  </a:lnTo>
                  <a:lnTo>
                    <a:pt x="48" y="251"/>
                  </a:lnTo>
                  <a:lnTo>
                    <a:pt x="48" y="251"/>
                  </a:lnTo>
                  <a:lnTo>
                    <a:pt x="48" y="249"/>
                  </a:lnTo>
                  <a:lnTo>
                    <a:pt x="48" y="249"/>
                  </a:lnTo>
                  <a:lnTo>
                    <a:pt x="48" y="248"/>
                  </a:lnTo>
                  <a:lnTo>
                    <a:pt x="49" y="248"/>
                  </a:lnTo>
                  <a:lnTo>
                    <a:pt x="48" y="248"/>
                  </a:lnTo>
                  <a:lnTo>
                    <a:pt x="48" y="247"/>
                  </a:lnTo>
                  <a:lnTo>
                    <a:pt x="49" y="247"/>
                  </a:lnTo>
                  <a:lnTo>
                    <a:pt x="50" y="245"/>
                  </a:lnTo>
                  <a:lnTo>
                    <a:pt x="50" y="245"/>
                  </a:lnTo>
                  <a:lnTo>
                    <a:pt x="52" y="245"/>
                  </a:lnTo>
                  <a:lnTo>
                    <a:pt x="52" y="244"/>
                  </a:lnTo>
                  <a:lnTo>
                    <a:pt x="53" y="244"/>
                  </a:lnTo>
                  <a:lnTo>
                    <a:pt x="53" y="243"/>
                  </a:lnTo>
                  <a:lnTo>
                    <a:pt x="52" y="241"/>
                  </a:lnTo>
                  <a:lnTo>
                    <a:pt x="52" y="243"/>
                  </a:lnTo>
                  <a:close/>
                  <a:moveTo>
                    <a:pt x="179" y="48"/>
                  </a:moveTo>
                  <a:lnTo>
                    <a:pt x="179" y="47"/>
                  </a:lnTo>
                  <a:lnTo>
                    <a:pt x="179" y="47"/>
                  </a:lnTo>
                  <a:lnTo>
                    <a:pt x="181" y="45"/>
                  </a:lnTo>
                  <a:lnTo>
                    <a:pt x="179" y="45"/>
                  </a:lnTo>
                  <a:lnTo>
                    <a:pt x="179" y="45"/>
                  </a:lnTo>
                  <a:lnTo>
                    <a:pt x="178" y="47"/>
                  </a:lnTo>
                  <a:lnTo>
                    <a:pt x="179" y="47"/>
                  </a:lnTo>
                  <a:lnTo>
                    <a:pt x="179" y="48"/>
                  </a:lnTo>
                  <a:close/>
                  <a:moveTo>
                    <a:pt x="197" y="3"/>
                  </a:moveTo>
                  <a:lnTo>
                    <a:pt x="197" y="2"/>
                  </a:lnTo>
                  <a:lnTo>
                    <a:pt x="197" y="2"/>
                  </a:lnTo>
                  <a:lnTo>
                    <a:pt x="197" y="0"/>
                  </a:lnTo>
                  <a:lnTo>
                    <a:pt x="197" y="0"/>
                  </a:lnTo>
                  <a:lnTo>
                    <a:pt x="196" y="0"/>
                  </a:lnTo>
                  <a:lnTo>
                    <a:pt x="197" y="2"/>
                  </a:lnTo>
                  <a:lnTo>
                    <a:pt x="197" y="3"/>
                  </a:lnTo>
                  <a:close/>
                  <a:moveTo>
                    <a:pt x="200" y="6"/>
                  </a:moveTo>
                  <a:lnTo>
                    <a:pt x="200" y="6"/>
                  </a:lnTo>
                  <a:lnTo>
                    <a:pt x="200" y="5"/>
                  </a:lnTo>
                  <a:lnTo>
                    <a:pt x="200" y="5"/>
                  </a:lnTo>
                  <a:lnTo>
                    <a:pt x="200" y="3"/>
                  </a:lnTo>
                  <a:lnTo>
                    <a:pt x="198" y="3"/>
                  </a:lnTo>
                  <a:lnTo>
                    <a:pt x="198" y="5"/>
                  </a:lnTo>
                  <a:lnTo>
                    <a:pt x="198" y="5"/>
                  </a:lnTo>
                  <a:lnTo>
                    <a:pt x="200" y="6"/>
                  </a:lnTo>
                  <a:close/>
                  <a:moveTo>
                    <a:pt x="166" y="104"/>
                  </a:moveTo>
                  <a:lnTo>
                    <a:pt x="166" y="104"/>
                  </a:lnTo>
                  <a:lnTo>
                    <a:pt x="166" y="104"/>
                  </a:lnTo>
                  <a:lnTo>
                    <a:pt x="167" y="104"/>
                  </a:lnTo>
                  <a:lnTo>
                    <a:pt x="169" y="103"/>
                  </a:lnTo>
                  <a:lnTo>
                    <a:pt x="169" y="101"/>
                  </a:lnTo>
                  <a:lnTo>
                    <a:pt x="167" y="101"/>
                  </a:lnTo>
                  <a:lnTo>
                    <a:pt x="169" y="100"/>
                  </a:lnTo>
                  <a:lnTo>
                    <a:pt x="169" y="98"/>
                  </a:lnTo>
                  <a:lnTo>
                    <a:pt x="169" y="97"/>
                  </a:lnTo>
                  <a:lnTo>
                    <a:pt x="169" y="98"/>
                  </a:lnTo>
                  <a:lnTo>
                    <a:pt x="166" y="100"/>
                  </a:lnTo>
                  <a:lnTo>
                    <a:pt x="166" y="101"/>
                  </a:lnTo>
                  <a:lnTo>
                    <a:pt x="166" y="103"/>
                  </a:lnTo>
                  <a:lnTo>
                    <a:pt x="166" y="103"/>
                  </a:lnTo>
                  <a:lnTo>
                    <a:pt x="166" y="103"/>
                  </a:lnTo>
                  <a:lnTo>
                    <a:pt x="166" y="103"/>
                  </a:lnTo>
                  <a:lnTo>
                    <a:pt x="166" y="104"/>
                  </a:lnTo>
                  <a:close/>
                  <a:moveTo>
                    <a:pt x="69" y="157"/>
                  </a:moveTo>
                  <a:lnTo>
                    <a:pt x="69" y="156"/>
                  </a:lnTo>
                  <a:lnTo>
                    <a:pt x="69" y="156"/>
                  </a:lnTo>
                  <a:lnTo>
                    <a:pt x="68" y="156"/>
                  </a:lnTo>
                  <a:lnTo>
                    <a:pt x="68" y="157"/>
                  </a:lnTo>
                  <a:lnTo>
                    <a:pt x="69" y="157"/>
                  </a:lnTo>
                  <a:lnTo>
                    <a:pt x="69" y="157"/>
                  </a:lnTo>
                  <a:close/>
                  <a:moveTo>
                    <a:pt x="65" y="162"/>
                  </a:moveTo>
                  <a:lnTo>
                    <a:pt x="65" y="164"/>
                  </a:lnTo>
                  <a:lnTo>
                    <a:pt x="65" y="164"/>
                  </a:lnTo>
                  <a:lnTo>
                    <a:pt x="65" y="164"/>
                  </a:lnTo>
                  <a:lnTo>
                    <a:pt x="67" y="164"/>
                  </a:lnTo>
                  <a:lnTo>
                    <a:pt x="67" y="162"/>
                  </a:lnTo>
                  <a:lnTo>
                    <a:pt x="67" y="161"/>
                  </a:lnTo>
                  <a:lnTo>
                    <a:pt x="67" y="161"/>
                  </a:lnTo>
                  <a:lnTo>
                    <a:pt x="67" y="162"/>
                  </a:lnTo>
                  <a:lnTo>
                    <a:pt x="65" y="162"/>
                  </a:lnTo>
                  <a:close/>
                  <a:moveTo>
                    <a:pt x="64" y="149"/>
                  </a:moveTo>
                  <a:lnTo>
                    <a:pt x="65" y="150"/>
                  </a:lnTo>
                  <a:lnTo>
                    <a:pt x="65" y="149"/>
                  </a:lnTo>
                  <a:lnTo>
                    <a:pt x="65" y="147"/>
                  </a:lnTo>
                  <a:lnTo>
                    <a:pt x="67" y="146"/>
                  </a:lnTo>
                  <a:lnTo>
                    <a:pt x="67" y="146"/>
                  </a:lnTo>
                  <a:lnTo>
                    <a:pt x="67" y="145"/>
                  </a:lnTo>
                  <a:lnTo>
                    <a:pt x="67" y="145"/>
                  </a:lnTo>
                  <a:lnTo>
                    <a:pt x="65" y="145"/>
                  </a:lnTo>
                  <a:lnTo>
                    <a:pt x="64" y="146"/>
                  </a:lnTo>
                  <a:lnTo>
                    <a:pt x="64" y="146"/>
                  </a:lnTo>
                  <a:lnTo>
                    <a:pt x="64" y="147"/>
                  </a:lnTo>
                  <a:lnTo>
                    <a:pt x="64" y="149"/>
                  </a:lnTo>
                  <a:lnTo>
                    <a:pt x="64" y="149"/>
                  </a:lnTo>
                  <a:close/>
                  <a:moveTo>
                    <a:pt x="110" y="126"/>
                  </a:moveTo>
                  <a:lnTo>
                    <a:pt x="110" y="126"/>
                  </a:lnTo>
                  <a:lnTo>
                    <a:pt x="110" y="124"/>
                  </a:lnTo>
                  <a:lnTo>
                    <a:pt x="109" y="123"/>
                  </a:lnTo>
                  <a:lnTo>
                    <a:pt x="109" y="124"/>
                  </a:lnTo>
                  <a:lnTo>
                    <a:pt x="109" y="124"/>
                  </a:lnTo>
                  <a:lnTo>
                    <a:pt x="109" y="126"/>
                  </a:lnTo>
                  <a:lnTo>
                    <a:pt x="110" y="126"/>
                  </a:lnTo>
                  <a:close/>
                  <a:moveTo>
                    <a:pt x="120" y="147"/>
                  </a:moveTo>
                  <a:lnTo>
                    <a:pt x="121" y="147"/>
                  </a:lnTo>
                  <a:lnTo>
                    <a:pt x="121" y="147"/>
                  </a:lnTo>
                  <a:lnTo>
                    <a:pt x="121" y="147"/>
                  </a:lnTo>
                  <a:lnTo>
                    <a:pt x="121" y="147"/>
                  </a:lnTo>
                  <a:lnTo>
                    <a:pt x="121" y="146"/>
                  </a:lnTo>
                  <a:lnTo>
                    <a:pt x="120" y="147"/>
                  </a:lnTo>
                  <a:lnTo>
                    <a:pt x="120" y="147"/>
                  </a:lnTo>
                  <a:lnTo>
                    <a:pt x="120" y="147"/>
                  </a:lnTo>
                  <a:lnTo>
                    <a:pt x="120" y="147"/>
                  </a:lnTo>
                  <a:close/>
                  <a:moveTo>
                    <a:pt x="178" y="143"/>
                  </a:moveTo>
                  <a:lnTo>
                    <a:pt x="178" y="145"/>
                  </a:lnTo>
                  <a:lnTo>
                    <a:pt x="178" y="145"/>
                  </a:lnTo>
                  <a:lnTo>
                    <a:pt x="179" y="145"/>
                  </a:lnTo>
                  <a:lnTo>
                    <a:pt x="179" y="145"/>
                  </a:lnTo>
                  <a:lnTo>
                    <a:pt x="179" y="143"/>
                  </a:lnTo>
                  <a:lnTo>
                    <a:pt x="178" y="143"/>
                  </a:lnTo>
                  <a:close/>
                  <a:moveTo>
                    <a:pt x="182" y="165"/>
                  </a:moveTo>
                  <a:lnTo>
                    <a:pt x="182" y="165"/>
                  </a:lnTo>
                  <a:lnTo>
                    <a:pt x="182" y="165"/>
                  </a:lnTo>
                  <a:lnTo>
                    <a:pt x="184" y="165"/>
                  </a:lnTo>
                  <a:lnTo>
                    <a:pt x="184" y="165"/>
                  </a:lnTo>
                  <a:lnTo>
                    <a:pt x="184" y="165"/>
                  </a:lnTo>
                  <a:lnTo>
                    <a:pt x="184" y="164"/>
                  </a:lnTo>
                  <a:lnTo>
                    <a:pt x="182" y="165"/>
                  </a:lnTo>
                  <a:close/>
                  <a:moveTo>
                    <a:pt x="128" y="146"/>
                  </a:moveTo>
                  <a:lnTo>
                    <a:pt x="128" y="147"/>
                  </a:lnTo>
                  <a:lnTo>
                    <a:pt x="126" y="147"/>
                  </a:lnTo>
                  <a:lnTo>
                    <a:pt x="126" y="149"/>
                  </a:lnTo>
                  <a:lnTo>
                    <a:pt x="125" y="150"/>
                  </a:lnTo>
                  <a:lnTo>
                    <a:pt x="125" y="150"/>
                  </a:lnTo>
                  <a:lnTo>
                    <a:pt x="125" y="150"/>
                  </a:lnTo>
                  <a:lnTo>
                    <a:pt x="126" y="150"/>
                  </a:lnTo>
                  <a:lnTo>
                    <a:pt x="128" y="150"/>
                  </a:lnTo>
                  <a:lnTo>
                    <a:pt x="128" y="149"/>
                  </a:lnTo>
                  <a:lnTo>
                    <a:pt x="129" y="146"/>
                  </a:lnTo>
                  <a:lnTo>
                    <a:pt x="128" y="146"/>
                  </a:lnTo>
                  <a:close/>
                  <a:moveTo>
                    <a:pt x="101" y="152"/>
                  </a:moveTo>
                  <a:lnTo>
                    <a:pt x="101" y="152"/>
                  </a:lnTo>
                  <a:lnTo>
                    <a:pt x="101" y="152"/>
                  </a:lnTo>
                  <a:lnTo>
                    <a:pt x="101" y="152"/>
                  </a:lnTo>
                  <a:lnTo>
                    <a:pt x="101" y="152"/>
                  </a:lnTo>
                  <a:lnTo>
                    <a:pt x="101" y="153"/>
                  </a:lnTo>
                  <a:lnTo>
                    <a:pt x="101" y="153"/>
                  </a:lnTo>
                  <a:lnTo>
                    <a:pt x="101" y="152"/>
                  </a:lnTo>
                  <a:close/>
                  <a:moveTo>
                    <a:pt x="209" y="244"/>
                  </a:moveTo>
                  <a:lnTo>
                    <a:pt x="209" y="244"/>
                  </a:lnTo>
                  <a:lnTo>
                    <a:pt x="209" y="245"/>
                  </a:lnTo>
                  <a:lnTo>
                    <a:pt x="211" y="245"/>
                  </a:lnTo>
                  <a:lnTo>
                    <a:pt x="211" y="244"/>
                  </a:lnTo>
                  <a:lnTo>
                    <a:pt x="209" y="244"/>
                  </a:lnTo>
                  <a:lnTo>
                    <a:pt x="209" y="244"/>
                  </a:lnTo>
                  <a:close/>
                  <a:moveTo>
                    <a:pt x="250" y="29"/>
                  </a:moveTo>
                  <a:lnTo>
                    <a:pt x="250" y="29"/>
                  </a:lnTo>
                  <a:lnTo>
                    <a:pt x="249" y="30"/>
                  </a:lnTo>
                  <a:lnTo>
                    <a:pt x="247" y="30"/>
                  </a:lnTo>
                  <a:lnTo>
                    <a:pt x="247" y="30"/>
                  </a:lnTo>
                  <a:lnTo>
                    <a:pt x="246" y="30"/>
                  </a:lnTo>
                  <a:lnTo>
                    <a:pt x="245" y="29"/>
                  </a:lnTo>
                  <a:lnTo>
                    <a:pt x="245" y="26"/>
                  </a:lnTo>
                  <a:lnTo>
                    <a:pt x="243" y="26"/>
                  </a:lnTo>
                  <a:lnTo>
                    <a:pt x="243" y="25"/>
                  </a:lnTo>
                  <a:lnTo>
                    <a:pt x="243" y="22"/>
                  </a:lnTo>
                  <a:lnTo>
                    <a:pt x="245" y="20"/>
                  </a:lnTo>
                  <a:lnTo>
                    <a:pt x="246" y="18"/>
                  </a:lnTo>
                  <a:lnTo>
                    <a:pt x="246" y="17"/>
                  </a:lnTo>
                  <a:lnTo>
                    <a:pt x="246" y="17"/>
                  </a:lnTo>
                  <a:lnTo>
                    <a:pt x="246" y="17"/>
                  </a:lnTo>
                  <a:lnTo>
                    <a:pt x="243" y="18"/>
                  </a:lnTo>
                  <a:lnTo>
                    <a:pt x="241" y="21"/>
                  </a:lnTo>
                  <a:lnTo>
                    <a:pt x="239" y="22"/>
                  </a:lnTo>
                  <a:lnTo>
                    <a:pt x="239" y="22"/>
                  </a:lnTo>
                  <a:lnTo>
                    <a:pt x="238" y="22"/>
                  </a:lnTo>
                  <a:lnTo>
                    <a:pt x="237" y="22"/>
                  </a:lnTo>
                  <a:lnTo>
                    <a:pt x="232" y="20"/>
                  </a:lnTo>
                  <a:lnTo>
                    <a:pt x="231" y="20"/>
                  </a:lnTo>
                  <a:lnTo>
                    <a:pt x="230" y="20"/>
                  </a:lnTo>
                  <a:lnTo>
                    <a:pt x="228" y="20"/>
                  </a:lnTo>
                  <a:lnTo>
                    <a:pt x="228" y="20"/>
                  </a:lnTo>
                  <a:lnTo>
                    <a:pt x="227" y="18"/>
                  </a:lnTo>
                  <a:lnTo>
                    <a:pt x="226" y="17"/>
                  </a:lnTo>
                  <a:lnTo>
                    <a:pt x="223" y="15"/>
                  </a:lnTo>
                  <a:lnTo>
                    <a:pt x="220" y="14"/>
                  </a:lnTo>
                  <a:lnTo>
                    <a:pt x="218" y="11"/>
                  </a:lnTo>
                  <a:lnTo>
                    <a:pt x="216" y="10"/>
                  </a:lnTo>
                  <a:lnTo>
                    <a:pt x="212" y="6"/>
                  </a:lnTo>
                  <a:lnTo>
                    <a:pt x="209" y="3"/>
                  </a:lnTo>
                  <a:lnTo>
                    <a:pt x="208" y="0"/>
                  </a:lnTo>
                  <a:lnTo>
                    <a:pt x="208" y="0"/>
                  </a:lnTo>
                  <a:lnTo>
                    <a:pt x="207" y="0"/>
                  </a:lnTo>
                  <a:lnTo>
                    <a:pt x="207" y="0"/>
                  </a:lnTo>
                  <a:lnTo>
                    <a:pt x="207" y="0"/>
                  </a:lnTo>
                  <a:lnTo>
                    <a:pt x="205" y="2"/>
                  </a:lnTo>
                  <a:lnTo>
                    <a:pt x="204" y="2"/>
                  </a:lnTo>
                  <a:lnTo>
                    <a:pt x="204" y="2"/>
                  </a:lnTo>
                  <a:lnTo>
                    <a:pt x="204" y="2"/>
                  </a:lnTo>
                  <a:lnTo>
                    <a:pt x="204" y="3"/>
                  </a:lnTo>
                  <a:lnTo>
                    <a:pt x="204" y="5"/>
                  </a:lnTo>
                  <a:lnTo>
                    <a:pt x="204" y="6"/>
                  </a:lnTo>
                  <a:lnTo>
                    <a:pt x="205" y="7"/>
                  </a:lnTo>
                  <a:lnTo>
                    <a:pt x="205" y="11"/>
                  </a:lnTo>
                  <a:lnTo>
                    <a:pt x="205" y="14"/>
                  </a:lnTo>
                  <a:lnTo>
                    <a:pt x="205" y="15"/>
                  </a:lnTo>
                  <a:lnTo>
                    <a:pt x="204" y="17"/>
                  </a:lnTo>
                  <a:lnTo>
                    <a:pt x="204" y="21"/>
                  </a:lnTo>
                  <a:lnTo>
                    <a:pt x="204" y="22"/>
                  </a:lnTo>
                  <a:lnTo>
                    <a:pt x="201" y="25"/>
                  </a:lnTo>
                  <a:lnTo>
                    <a:pt x="201" y="26"/>
                  </a:lnTo>
                  <a:lnTo>
                    <a:pt x="201" y="28"/>
                  </a:lnTo>
                  <a:lnTo>
                    <a:pt x="201" y="29"/>
                  </a:lnTo>
                  <a:lnTo>
                    <a:pt x="201" y="30"/>
                  </a:lnTo>
                  <a:lnTo>
                    <a:pt x="200" y="32"/>
                  </a:lnTo>
                  <a:lnTo>
                    <a:pt x="200" y="32"/>
                  </a:lnTo>
                  <a:lnTo>
                    <a:pt x="198" y="32"/>
                  </a:lnTo>
                  <a:lnTo>
                    <a:pt x="196" y="32"/>
                  </a:lnTo>
                  <a:lnTo>
                    <a:pt x="194" y="32"/>
                  </a:lnTo>
                  <a:lnTo>
                    <a:pt x="194" y="32"/>
                  </a:lnTo>
                  <a:lnTo>
                    <a:pt x="192" y="30"/>
                  </a:lnTo>
                  <a:lnTo>
                    <a:pt x="190" y="30"/>
                  </a:lnTo>
                  <a:lnTo>
                    <a:pt x="190" y="30"/>
                  </a:lnTo>
                  <a:lnTo>
                    <a:pt x="189" y="32"/>
                  </a:lnTo>
                  <a:lnTo>
                    <a:pt x="190" y="33"/>
                  </a:lnTo>
                  <a:lnTo>
                    <a:pt x="190" y="35"/>
                  </a:lnTo>
                  <a:lnTo>
                    <a:pt x="190" y="36"/>
                  </a:lnTo>
                  <a:lnTo>
                    <a:pt x="189" y="37"/>
                  </a:lnTo>
                  <a:lnTo>
                    <a:pt x="188" y="37"/>
                  </a:lnTo>
                  <a:lnTo>
                    <a:pt x="186" y="39"/>
                  </a:lnTo>
                  <a:lnTo>
                    <a:pt x="185" y="39"/>
                  </a:lnTo>
                  <a:lnTo>
                    <a:pt x="185" y="40"/>
                  </a:lnTo>
                  <a:lnTo>
                    <a:pt x="184" y="40"/>
                  </a:lnTo>
                  <a:lnTo>
                    <a:pt x="184" y="40"/>
                  </a:lnTo>
                  <a:lnTo>
                    <a:pt x="184" y="43"/>
                  </a:lnTo>
                  <a:lnTo>
                    <a:pt x="184" y="43"/>
                  </a:lnTo>
                  <a:lnTo>
                    <a:pt x="184" y="44"/>
                  </a:lnTo>
                  <a:lnTo>
                    <a:pt x="184" y="45"/>
                  </a:lnTo>
                  <a:lnTo>
                    <a:pt x="186" y="47"/>
                  </a:lnTo>
                  <a:lnTo>
                    <a:pt x="186" y="48"/>
                  </a:lnTo>
                  <a:lnTo>
                    <a:pt x="186" y="49"/>
                  </a:lnTo>
                  <a:lnTo>
                    <a:pt x="186" y="51"/>
                  </a:lnTo>
                  <a:lnTo>
                    <a:pt x="186" y="52"/>
                  </a:lnTo>
                  <a:lnTo>
                    <a:pt x="185" y="54"/>
                  </a:lnTo>
                  <a:lnTo>
                    <a:pt x="185" y="55"/>
                  </a:lnTo>
                  <a:lnTo>
                    <a:pt x="186" y="56"/>
                  </a:lnTo>
                  <a:lnTo>
                    <a:pt x="186" y="56"/>
                  </a:lnTo>
                  <a:lnTo>
                    <a:pt x="188" y="56"/>
                  </a:lnTo>
                  <a:lnTo>
                    <a:pt x="189" y="56"/>
                  </a:lnTo>
                  <a:lnTo>
                    <a:pt x="190" y="55"/>
                  </a:lnTo>
                  <a:lnTo>
                    <a:pt x="190" y="55"/>
                  </a:lnTo>
                  <a:lnTo>
                    <a:pt x="190" y="54"/>
                  </a:lnTo>
                  <a:lnTo>
                    <a:pt x="192" y="52"/>
                  </a:lnTo>
                  <a:lnTo>
                    <a:pt x="193" y="51"/>
                  </a:lnTo>
                  <a:lnTo>
                    <a:pt x="194" y="52"/>
                  </a:lnTo>
                  <a:lnTo>
                    <a:pt x="196" y="52"/>
                  </a:lnTo>
                  <a:lnTo>
                    <a:pt x="197" y="52"/>
                  </a:lnTo>
                  <a:lnTo>
                    <a:pt x="197" y="52"/>
                  </a:lnTo>
                  <a:lnTo>
                    <a:pt x="198" y="51"/>
                  </a:lnTo>
                  <a:lnTo>
                    <a:pt x="198" y="51"/>
                  </a:lnTo>
                  <a:lnTo>
                    <a:pt x="196" y="48"/>
                  </a:lnTo>
                  <a:lnTo>
                    <a:pt x="193" y="47"/>
                  </a:lnTo>
                  <a:lnTo>
                    <a:pt x="193" y="47"/>
                  </a:lnTo>
                  <a:lnTo>
                    <a:pt x="192" y="47"/>
                  </a:lnTo>
                  <a:lnTo>
                    <a:pt x="192" y="47"/>
                  </a:lnTo>
                  <a:lnTo>
                    <a:pt x="190" y="45"/>
                  </a:lnTo>
                  <a:lnTo>
                    <a:pt x="189" y="44"/>
                  </a:lnTo>
                  <a:lnTo>
                    <a:pt x="189" y="44"/>
                  </a:lnTo>
                  <a:lnTo>
                    <a:pt x="189" y="44"/>
                  </a:lnTo>
                  <a:lnTo>
                    <a:pt x="189" y="43"/>
                  </a:lnTo>
                  <a:lnTo>
                    <a:pt x="190" y="41"/>
                  </a:lnTo>
                  <a:lnTo>
                    <a:pt x="190" y="41"/>
                  </a:lnTo>
                  <a:lnTo>
                    <a:pt x="192" y="41"/>
                  </a:lnTo>
                  <a:lnTo>
                    <a:pt x="192" y="41"/>
                  </a:lnTo>
                  <a:lnTo>
                    <a:pt x="193" y="41"/>
                  </a:lnTo>
                  <a:lnTo>
                    <a:pt x="194" y="41"/>
                  </a:lnTo>
                  <a:lnTo>
                    <a:pt x="196" y="44"/>
                  </a:lnTo>
                  <a:lnTo>
                    <a:pt x="197" y="44"/>
                  </a:lnTo>
                  <a:lnTo>
                    <a:pt x="201" y="41"/>
                  </a:lnTo>
                  <a:lnTo>
                    <a:pt x="207" y="40"/>
                  </a:lnTo>
                  <a:lnTo>
                    <a:pt x="209" y="43"/>
                  </a:lnTo>
                  <a:lnTo>
                    <a:pt x="213" y="45"/>
                  </a:lnTo>
                  <a:lnTo>
                    <a:pt x="219" y="47"/>
                  </a:lnTo>
                  <a:lnTo>
                    <a:pt x="220" y="48"/>
                  </a:lnTo>
                  <a:lnTo>
                    <a:pt x="222" y="48"/>
                  </a:lnTo>
                  <a:lnTo>
                    <a:pt x="223" y="48"/>
                  </a:lnTo>
                  <a:lnTo>
                    <a:pt x="223" y="47"/>
                  </a:lnTo>
                  <a:lnTo>
                    <a:pt x="223" y="47"/>
                  </a:lnTo>
                  <a:lnTo>
                    <a:pt x="223" y="45"/>
                  </a:lnTo>
                  <a:lnTo>
                    <a:pt x="223" y="44"/>
                  </a:lnTo>
                  <a:lnTo>
                    <a:pt x="224" y="43"/>
                  </a:lnTo>
                  <a:lnTo>
                    <a:pt x="226" y="40"/>
                  </a:lnTo>
                  <a:lnTo>
                    <a:pt x="228" y="39"/>
                  </a:lnTo>
                  <a:lnTo>
                    <a:pt x="230" y="36"/>
                  </a:lnTo>
                  <a:lnTo>
                    <a:pt x="232" y="36"/>
                  </a:lnTo>
                  <a:lnTo>
                    <a:pt x="234" y="35"/>
                  </a:lnTo>
                  <a:lnTo>
                    <a:pt x="237" y="36"/>
                  </a:lnTo>
                  <a:lnTo>
                    <a:pt x="238" y="36"/>
                  </a:lnTo>
                  <a:lnTo>
                    <a:pt x="239" y="35"/>
                  </a:lnTo>
                  <a:lnTo>
                    <a:pt x="241" y="35"/>
                  </a:lnTo>
                  <a:lnTo>
                    <a:pt x="242" y="35"/>
                  </a:lnTo>
                  <a:lnTo>
                    <a:pt x="243" y="33"/>
                  </a:lnTo>
                  <a:lnTo>
                    <a:pt x="245" y="33"/>
                  </a:lnTo>
                  <a:lnTo>
                    <a:pt x="246" y="32"/>
                  </a:lnTo>
                  <a:lnTo>
                    <a:pt x="246" y="32"/>
                  </a:lnTo>
                  <a:lnTo>
                    <a:pt x="247" y="32"/>
                  </a:lnTo>
                  <a:lnTo>
                    <a:pt x="247" y="32"/>
                  </a:lnTo>
                  <a:lnTo>
                    <a:pt x="249" y="30"/>
                  </a:lnTo>
                  <a:lnTo>
                    <a:pt x="250" y="30"/>
                  </a:lnTo>
                  <a:lnTo>
                    <a:pt x="251" y="29"/>
                  </a:lnTo>
                  <a:lnTo>
                    <a:pt x="250" y="29"/>
                  </a:lnTo>
                  <a:close/>
                  <a:moveTo>
                    <a:pt x="208" y="79"/>
                  </a:moveTo>
                  <a:lnTo>
                    <a:pt x="208" y="78"/>
                  </a:lnTo>
                  <a:lnTo>
                    <a:pt x="208" y="78"/>
                  </a:lnTo>
                  <a:lnTo>
                    <a:pt x="207" y="75"/>
                  </a:lnTo>
                  <a:lnTo>
                    <a:pt x="207" y="74"/>
                  </a:lnTo>
                  <a:lnTo>
                    <a:pt x="205" y="71"/>
                  </a:lnTo>
                  <a:lnTo>
                    <a:pt x="204" y="69"/>
                  </a:lnTo>
                  <a:lnTo>
                    <a:pt x="203" y="69"/>
                  </a:lnTo>
                  <a:lnTo>
                    <a:pt x="203" y="67"/>
                  </a:lnTo>
                  <a:lnTo>
                    <a:pt x="201" y="66"/>
                  </a:lnTo>
                  <a:lnTo>
                    <a:pt x="201" y="64"/>
                  </a:lnTo>
                  <a:lnTo>
                    <a:pt x="201" y="60"/>
                  </a:lnTo>
                  <a:lnTo>
                    <a:pt x="201" y="59"/>
                  </a:lnTo>
                  <a:lnTo>
                    <a:pt x="201" y="56"/>
                  </a:lnTo>
                  <a:lnTo>
                    <a:pt x="200" y="58"/>
                  </a:lnTo>
                  <a:lnTo>
                    <a:pt x="200" y="58"/>
                  </a:lnTo>
                  <a:lnTo>
                    <a:pt x="198" y="56"/>
                  </a:lnTo>
                  <a:lnTo>
                    <a:pt x="197" y="55"/>
                  </a:lnTo>
                  <a:lnTo>
                    <a:pt x="196" y="55"/>
                  </a:lnTo>
                  <a:lnTo>
                    <a:pt x="196" y="55"/>
                  </a:lnTo>
                  <a:lnTo>
                    <a:pt x="194" y="56"/>
                  </a:lnTo>
                  <a:lnTo>
                    <a:pt x="194" y="59"/>
                  </a:lnTo>
                  <a:lnTo>
                    <a:pt x="194" y="60"/>
                  </a:lnTo>
                  <a:lnTo>
                    <a:pt x="197" y="59"/>
                  </a:lnTo>
                  <a:lnTo>
                    <a:pt x="198" y="59"/>
                  </a:lnTo>
                  <a:lnTo>
                    <a:pt x="198" y="59"/>
                  </a:lnTo>
                  <a:lnTo>
                    <a:pt x="198" y="59"/>
                  </a:lnTo>
                  <a:lnTo>
                    <a:pt x="200" y="59"/>
                  </a:lnTo>
                  <a:lnTo>
                    <a:pt x="200" y="60"/>
                  </a:lnTo>
                  <a:lnTo>
                    <a:pt x="200" y="62"/>
                  </a:lnTo>
                  <a:lnTo>
                    <a:pt x="198" y="63"/>
                  </a:lnTo>
                  <a:lnTo>
                    <a:pt x="198" y="63"/>
                  </a:lnTo>
                  <a:lnTo>
                    <a:pt x="196" y="63"/>
                  </a:lnTo>
                  <a:lnTo>
                    <a:pt x="196" y="63"/>
                  </a:lnTo>
                  <a:lnTo>
                    <a:pt x="194" y="63"/>
                  </a:lnTo>
                  <a:lnTo>
                    <a:pt x="194" y="64"/>
                  </a:lnTo>
                  <a:lnTo>
                    <a:pt x="194" y="64"/>
                  </a:lnTo>
                  <a:lnTo>
                    <a:pt x="193" y="64"/>
                  </a:lnTo>
                  <a:lnTo>
                    <a:pt x="193" y="63"/>
                  </a:lnTo>
                  <a:lnTo>
                    <a:pt x="193" y="60"/>
                  </a:lnTo>
                  <a:lnTo>
                    <a:pt x="193" y="59"/>
                  </a:lnTo>
                  <a:lnTo>
                    <a:pt x="192" y="59"/>
                  </a:lnTo>
                  <a:lnTo>
                    <a:pt x="190" y="59"/>
                  </a:lnTo>
                  <a:lnTo>
                    <a:pt x="190" y="59"/>
                  </a:lnTo>
                  <a:lnTo>
                    <a:pt x="190" y="59"/>
                  </a:lnTo>
                  <a:lnTo>
                    <a:pt x="189" y="59"/>
                  </a:lnTo>
                  <a:lnTo>
                    <a:pt x="189" y="60"/>
                  </a:lnTo>
                  <a:lnTo>
                    <a:pt x="189" y="62"/>
                  </a:lnTo>
                  <a:lnTo>
                    <a:pt x="189" y="63"/>
                  </a:lnTo>
                  <a:lnTo>
                    <a:pt x="189" y="64"/>
                  </a:lnTo>
                  <a:lnTo>
                    <a:pt x="188" y="64"/>
                  </a:lnTo>
                  <a:lnTo>
                    <a:pt x="188" y="64"/>
                  </a:lnTo>
                  <a:lnTo>
                    <a:pt x="188" y="66"/>
                  </a:lnTo>
                  <a:lnTo>
                    <a:pt x="186" y="66"/>
                  </a:lnTo>
                  <a:lnTo>
                    <a:pt x="186" y="66"/>
                  </a:lnTo>
                  <a:lnTo>
                    <a:pt x="185" y="66"/>
                  </a:lnTo>
                  <a:lnTo>
                    <a:pt x="185" y="67"/>
                  </a:lnTo>
                  <a:lnTo>
                    <a:pt x="185" y="69"/>
                  </a:lnTo>
                  <a:lnTo>
                    <a:pt x="185" y="70"/>
                  </a:lnTo>
                  <a:lnTo>
                    <a:pt x="185" y="71"/>
                  </a:lnTo>
                  <a:lnTo>
                    <a:pt x="185" y="71"/>
                  </a:lnTo>
                  <a:lnTo>
                    <a:pt x="185" y="74"/>
                  </a:lnTo>
                  <a:lnTo>
                    <a:pt x="185" y="75"/>
                  </a:lnTo>
                  <a:lnTo>
                    <a:pt x="184" y="75"/>
                  </a:lnTo>
                  <a:lnTo>
                    <a:pt x="184" y="75"/>
                  </a:lnTo>
                  <a:lnTo>
                    <a:pt x="182" y="75"/>
                  </a:lnTo>
                  <a:lnTo>
                    <a:pt x="182" y="77"/>
                  </a:lnTo>
                  <a:lnTo>
                    <a:pt x="184" y="77"/>
                  </a:lnTo>
                  <a:lnTo>
                    <a:pt x="184" y="77"/>
                  </a:lnTo>
                  <a:lnTo>
                    <a:pt x="185" y="77"/>
                  </a:lnTo>
                  <a:lnTo>
                    <a:pt x="185" y="77"/>
                  </a:lnTo>
                  <a:lnTo>
                    <a:pt x="186" y="79"/>
                  </a:lnTo>
                  <a:lnTo>
                    <a:pt x="186" y="81"/>
                  </a:lnTo>
                  <a:lnTo>
                    <a:pt x="186" y="82"/>
                  </a:lnTo>
                  <a:lnTo>
                    <a:pt x="186" y="83"/>
                  </a:lnTo>
                  <a:lnTo>
                    <a:pt x="185" y="83"/>
                  </a:lnTo>
                  <a:lnTo>
                    <a:pt x="185" y="85"/>
                  </a:lnTo>
                  <a:lnTo>
                    <a:pt x="185" y="85"/>
                  </a:lnTo>
                  <a:lnTo>
                    <a:pt x="185" y="86"/>
                  </a:lnTo>
                  <a:lnTo>
                    <a:pt x="184" y="88"/>
                  </a:lnTo>
                  <a:lnTo>
                    <a:pt x="184" y="90"/>
                  </a:lnTo>
                  <a:lnTo>
                    <a:pt x="182" y="92"/>
                  </a:lnTo>
                  <a:lnTo>
                    <a:pt x="181" y="93"/>
                  </a:lnTo>
                  <a:lnTo>
                    <a:pt x="181" y="94"/>
                  </a:lnTo>
                  <a:lnTo>
                    <a:pt x="179" y="96"/>
                  </a:lnTo>
                  <a:lnTo>
                    <a:pt x="179" y="97"/>
                  </a:lnTo>
                  <a:lnTo>
                    <a:pt x="179" y="98"/>
                  </a:lnTo>
                  <a:lnTo>
                    <a:pt x="178" y="100"/>
                  </a:lnTo>
                  <a:lnTo>
                    <a:pt x="178" y="101"/>
                  </a:lnTo>
                  <a:lnTo>
                    <a:pt x="177" y="101"/>
                  </a:lnTo>
                  <a:lnTo>
                    <a:pt x="173" y="104"/>
                  </a:lnTo>
                  <a:lnTo>
                    <a:pt x="171" y="105"/>
                  </a:lnTo>
                  <a:lnTo>
                    <a:pt x="171" y="107"/>
                  </a:lnTo>
                  <a:lnTo>
                    <a:pt x="171" y="108"/>
                  </a:lnTo>
                  <a:lnTo>
                    <a:pt x="170" y="109"/>
                  </a:lnTo>
                  <a:lnTo>
                    <a:pt x="169" y="109"/>
                  </a:lnTo>
                  <a:lnTo>
                    <a:pt x="166" y="112"/>
                  </a:lnTo>
                  <a:lnTo>
                    <a:pt x="165" y="112"/>
                  </a:lnTo>
                  <a:lnTo>
                    <a:pt x="165" y="113"/>
                  </a:lnTo>
                  <a:lnTo>
                    <a:pt x="162" y="113"/>
                  </a:lnTo>
                  <a:lnTo>
                    <a:pt x="158" y="116"/>
                  </a:lnTo>
                  <a:lnTo>
                    <a:pt x="156" y="116"/>
                  </a:lnTo>
                  <a:lnTo>
                    <a:pt x="155" y="118"/>
                  </a:lnTo>
                  <a:lnTo>
                    <a:pt x="155" y="118"/>
                  </a:lnTo>
                  <a:lnTo>
                    <a:pt x="154" y="118"/>
                  </a:lnTo>
                  <a:lnTo>
                    <a:pt x="152" y="118"/>
                  </a:lnTo>
                  <a:lnTo>
                    <a:pt x="151" y="118"/>
                  </a:lnTo>
                  <a:lnTo>
                    <a:pt x="151" y="116"/>
                  </a:lnTo>
                  <a:lnTo>
                    <a:pt x="151" y="115"/>
                  </a:lnTo>
                  <a:lnTo>
                    <a:pt x="151" y="115"/>
                  </a:lnTo>
                  <a:lnTo>
                    <a:pt x="150" y="113"/>
                  </a:lnTo>
                  <a:lnTo>
                    <a:pt x="151" y="112"/>
                  </a:lnTo>
                  <a:lnTo>
                    <a:pt x="151" y="112"/>
                  </a:lnTo>
                  <a:lnTo>
                    <a:pt x="152" y="112"/>
                  </a:lnTo>
                  <a:lnTo>
                    <a:pt x="154" y="111"/>
                  </a:lnTo>
                  <a:lnTo>
                    <a:pt x="155" y="109"/>
                  </a:lnTo>
                  <a:lnTo>
                    <a:pt x="155" y="108"/>
                  </a:lnTo>
                  <a:lnTo>
                    <a:pt x="155" y="108"/>
                  </a:lnTo>
                  <a:lnTo>
                    <a:pt x="154" y="108"/>
                  </a:lnTo>
                  <a:lnTo>
                    <a:pt x="151" y="109"/>
                  </a:lnTo>
                  <a:lnTo>
                    <a:pt x="150" y="109"/>
                  </a:lnTo>
                  <a:lnTo>
                    <a:pt x="148" y="112"/>
                  </a:lnTo>
                  <a:lnTo>
                    <a:pt x="148" y="116"/>
                  </a:lnTo>
                  <a:lnTo>
                    <a:pt x="148" y="119"/>
                  </a:lnTo>
                  <a:lnTo>
                    <a:pt x="147" y="120"/>
                  </a:lnTo>
                  <a:lnTo>
                    <a:pt x="144" y="123"/>
                  </a:lnTo>
                  <a:lnTo>
                    <a:pt x="143" y="124"/>
                  </a:lnTo>
                  <a:lnTo>
                    <a:pt x="141" y="124"/>
                  </a:lnTo>
                  <a:lnTo>
                    <a:pt x="141" y="126"/>
                  </a:lnTo>
                  <a:lnTo>
                    <a:pt x="140" y="128"/>
                  </a:lnTo>
                  <a:lnTo>
                    <a:pt x="140" y="130"/>
                  </a:lnTo>
                  <a:lnTo>
                    <a:pt x="141" y="131"/>
                  </a:lnTo>
                  <a:lnTo>
                    <a:pt x="140" y="132"/>
                  </a:lnTo>
                  <a:lnTo>
                    <a:pt x="139" y="132"/>
                  </a:lnTo>
                  <a:lnTo>
                    <a:pt x="137" y="134"/>
                  </a:lnTo>
                  <a:lnTo>
                    <a:pt x="136" y="134"/>
                  </a:lnTo>
                  <a:lnTo>
                    <a:pt x="136" y="134"/>
                  </a:lnTo>
                  <a:lnTo>
                    <a:pt x="132" y="134"/>
                  </a:lnTo>
                  <a:lnTo>
                    <a:pt x="132" y="134"/>
                  </a:lnTo>
                  <a:lnTo>
                    <a:pt x="132" y="132"/>
                  </a:lnTo>
                  <a:lnTo>
                    <a:pt x="132" y="132"/>
                  </a:lnTo>
                  <a:lnTo>
                    <a:pt x="132" y="131"/>
                  </a:lnTo>
                  <a:lnTo>
                    <a:pt x="131" y="131"/>
                  </a:lnTo>
                  <a:lnTo>
                    <a:pt x="131" y="131"/>
                  </a:lnTo>
                  <a:lnTo>
                    <a:pt x="128" y="132"/>
                  </a:lnTo>
                  <a:lnTo>
                    <a:pt x="122" y="132"/>
                  </a:lnTo>
                  <a:lnTo>
                    <a:pt x="121" y="134"/>
                  </a:lnTo>
                  <a:lnTo>
                    <a:pt x="120" y="134"/>
                  </a:lnTo>
                  <a:lnTo>
                    <a:pt x="117" y="134"/>
                  </a:lnTo>
                  <a:lnTo>
                    <a:pt x="116" y="134"/>
                  </a:lnTo>
                  <a:lnTo>
                    <a:pt x="114" y="134"/>
                  </a:lnTo>
                  <a:lnTo>
                    <a:pt x="113" y="134"/>
                  </a:lnTo>
                  <a:lnTo>
                    <a:pt x="112" y="134"/>
                  </a:lnTo>
                  <a:lnTo>
                    <a:pt x="112" y="135"/>
                  </a:lnTo>
                  <a:lnTo>
                    <a:pt x="110" y="135"/>
                  </a:lnTo>
                  <a:lnTo>
                    <a:pt x="109" y="134"/>
                  </a:lnTo>
                  <a:lnTo>
                    <a:pt x="107" y="134"/>
                  </a:lnTo>
                  <a:lnTo>
                    <a:pt x="105" y="134"/>
                  </a:lnTo>
                  <a:lnTo>
                    <a:pt x="103" y="135"/>
                  </a:lnTo>
                  <a:lnTo>
                    <a:pt x="102" y="135"/>
                  </a:lnTo>
                  <a:lnTo>
                    <a:pt x="102" y="137"/>
                  </a:lnTo>
                  <a:lnTo>
                    <a:pt x="99" y="139"/>
                  </a:lnTo>
                  <a:lnTo>
                    <a:pt x="98" y="141"/>
                  </a:lnTo>
                  <a:lnTo>
                    <a:pt x="97" y="141"/>
                  </a:lnTo>
                  <a:lnTo>
                    <a:pt x="95" y="142"/>
                  </a:lnTo>
                  <a:lnTo>
                    <a:pt x="94" y="143"/>
                  </a:lnTo>
                  <a:lnTo>
                    <a:pt x="92" y="145"/>
                  </a:lnTo>
                  <a:lnTo>
                    <a:pt x="91" y="145"/>
                  </a:lnTo>
                  <a:lnTo>
                    <a:pt x="90" y="146"/>
                  </a:lnTo>
                  <a:lnTo>
                    <a:pt x="90" y="146"/>
                  </a:lnTo>
                  <a:lnTo>
                    <a:pt x="88" y="147"/>
                  </a:lnTo>
                  <a:lnTo>
                    <a:pt x="87" y="149"/>
                  </a:lnTo>
                  <a:lnTo>
                    <a:pt x="87" y="149"/>
                  </a:lnTo>
                  <a:lnTo>
                    <a:pt x="84" y="149"/>
                  </a:lnTo>
                  <a:lnTo>
                    <a:pt x="83" y="149"/>
                  </a:lnTo>
                  <a:lnTo>
                    <a:pt x="83" y="149"/>
                  </a:lnTo>
                  <a:lnTo>
                    <a:pt x="83" y="150"/>
                  </a:lnTo>
                  <a:lnTo>
                    <a:pt x="82" y="150"/>
                  </a:lnTo>
                  <a:lnTo>
                    <a:pt x="83" y="154"/>
                  </a:lnTo>
                  <a:lnTo>
                    <a:pt x="83" y="153"/>
                  </a:lnTo>
                  <a:lnTo>
                    <a:pt x="84" y="153"/>
                  </a:lnTo>
                  <a:lnTo>
                    <a:pt x="86" y="154"/>
                  </a:lnTo>
                  <a:lnTo>
                    <a:pt x="86" y="154"/>
                  </a:lnTo>
                  <a:lnTo>
                    <a:pt x="87" y="154"/>
                  </a:lnTo>
                  <a:lnTo>
                    <a:pt x="88" y="153"/>
                  </a:lnTo>
                  <a:lnTo>
                    <a:pt x="88" y="153"/>
                  </a:lnTo>
                  <a:lnTo>
                    <a:pt x="91" y="153"/>
                  </a:lnTo>
                  <a:lnTo>
                    <a:pt x="92" y="153"/>
                  </a:lnTo>
                  <a:lnTo>
                    <a:pt x="95" y="156"/>
                  </a:lnTo>
                  <a:lnTo>
                    <a:pt x="97" y="156"/>
                  </a:lnTo>
                  <a:lnTo>
                    <a:pt x="97" y="154"/>
                  </a:lnTo>
                  <a:lnTo>
                    <a:pt x="97" y="153"/>
                  </a:lnTo>
                  <a:lnTo>
                    <a:pt x="98" y="150"/>
                  </a:lnTo>
                  <a:lnTo>
                    <a:pt x="98" y="149"/>
                  </a:lnTo>
                  <a:lnTo>
                    <a:pt x="99" y="149"/>
                  </a:lnTo>
                  <a:lnTo>
                    <a:pt x="101" y="150"/>
                  </a:lnTo>
                  <a:lnTo>
                    <a:pt x="102" y="150"/>
                  </a:lnTo>
                  <a:lnTo>
                    <a:pt x="103" y="150"/>
                  </a:lnTo>
                  <a:lnTo>
                    <a:pt x="106" y="149"/>
                  </a:lnTo>
                  <a:lnTo>
                    <a:pt x="107" y="150"/>
                  </a:lnTo>
                  <a:lnTo>
                    <a:pt x="109" y="149"/>
                  </a:lnTo>
                  <a:lnTo>
                    <a:pt x="110" y="149"/>
                  </a:lnTo>
                  <a:lnTo>
                    <a:pt x="112" y="147"/>
                  </a:lnTo>
                  <a:lnTo>
                    <a:pt x="112" y="147"/>
                  </a:lnTo>
                  <a:lnTo>
                    <a:pt x="113" y="147"/>
                  </a:lnTo>
                  <a:lnTo>
                    <a:pt x="114" y="147"/>
                  </a:lnTo>
                  <a:lnTo>
                    <a:pt x="116" y="147"/>
                  </a:lnTo>
                  <a:lnTo>
                    <a:pt x="117" y="146"/>
                  </a:lnTo>
                  <a:lnTo>
                    <a:pt x="118" y="146"/>
                  </a:lnTo>
                  <a:lnTo>
                    <a:pt x="120" y="145"/>
                  </a:lnTo>
                  <a:lnTo>
                    <a:pt x="120" y="145"/>
                  </a:lnTo>
                  <a:lnTo>
                    <a:pt x="121" y="145"/>
                  </a:lnTo>
                  <a:lnTo>
                    <a:pt x="122" y="143"/>
                  </a:lnTo>
                  <a:lnTo>
                    <a:pt x="124" y="143"/>
                  </a:lnTo>
                  <a:lnTo>
                    <a:pt x="125" y="143"/>
                  </a:lnTo>
                  <a:lnTo>
                    <a:pt x="126" y="143"/>
                  </a:lnTo>
                  <a:lnTo>
                    <a:pt x="128" y="145"/>
                  </a:lnTo>
                  <a:lnTo>
                    <a:pt x="129" y="145"/>
                  </a:lnTo>
                  <a:lnTo>
                    <a:pt x="131" y="145"/>
                  </a:lnTo>
                  <a:lnTo>
                    <a:pt x="133" y="145"/>
                  </a:lnTo>
                  <a:lnTo>
                    <a:pt x="133" y="146"/>
                  </a:lnTo>
                  <a:lnTo>
                    <a:pt x="133" y="146"/>
                  </a:lnTo>
                  <a:lnTo>
                    <a:pt x="133" y="147"/>
                  </a:lnTo>
                  <a:lnTo>
                    <a:pt x="132" y="147"/>
                  </a:lnTo>
                  <a:lnTo>
                    <a:pt x="132" y="149"/>
                  </a:lnTo>
                  <a:lnTo>
                    <a:pt x="131" y="149"/>
                  </a:lnTo>
                  <a:lnTo>
                    <a:pt x="129" y="150"/>
                  </a:lnTo>
                  <a:lnTo>
                    <a:pt x="131" y="152"/>
                  </a:lnTo>
                  <a:lnTo>
                    <a:pt x="131" y="153"/>
                  </a:lnTo>
                  <a:lnTo>
                    <a:pt x="131" y="154"/>
                  </a:lnTo>
                  <a:lnTo>
                    <a:pt x="132" y="156"/>
                  </a:lnTo>
                  <a:lnTo>
                    <a:pt x="133" y="157"/>
                  </a:lnTo>
                  <a:lnTo>
                    <a:pt x="133" y="158"/>
                  </a:lnTo>
                  <a:lnTo>
                    <a:pt x="133" y="160"/>
                  </a:lnTo>
                  <a:lnTo>
                    <a:pt x="136" y="160"/>
                  </a:lnTo>
                  <a:lnTo>
                    <a:pt x="139" y="158"/>
                  </a:lnTo>
                  <a:lnTo>
                    <a:pt x="141" y="156"/>
                  </a:lnTo>
                  <a:lnTo>
                    <a:pt x="143" y="153"/>
                  </a:lnTo>
                  <a:lnTo>
                    <a:pt x="144" y="152"/>
                  </a:lnTo>
                  <a:lnTo>
                    <a:pt x="147" y="150"/>
                  </a:lnTo>
                  <a:lnTo>
                    <a:pt x="150" y="150"/>
                  </a:lnTo>
                  <a:lnTo>
                    <a:pt x="150" y="149"/>
                  </a:lnTo>
                  <a:lnTo>
                    <a:pt x="150" y="149"/>
                  </a:lnTo>
                  <a:lnTo>
                    <a:pt x="150" y="147"/>
                  </a:lnTo>
                  <a:lnTo>
                    <a:pt x="150" y="147"/>
                  </a:lnTo>
                  <a:lnTo>
                    <a:pt x="147" y="146"/>
                  </a:lnTo>
                  <a:lnTo>
                    <a:pt x="145" y="145"/>
                  </a:lnTo>
                  <a:lnTo>
                    <a:pt x="147" y="143"/>
                  </a:lnTo>
                  <a:lnTo>
                    <a:pt x="148" y="141"/>
                  </a:lnTo>
                  <a:lnTo>
                    <a:pt x="148" y="141"/>
                  </a:lnTo>
                  <a:lnTo>
                    <a:pt x="150" y="141"/>
                  </a:lnTo>
                  <a:lnTo>
                    <a:pt x="150" y="139"/>
                  </a:lnTo>
                  <a:lnTo>
                    <a:pt x="150" y="141"/>
                  </a:lnTo>
                  <a:lnTo>
                    <a:pt x="150" y="141"/>
                  </a:lnTo>
                  <a:lnTo>
                    <a:pt x="150" y="142"/>
                  </a:lnTo>
                  <a:lnTo>
                    <a:pt x="150" y="143"/>
                  </a:lnTo>
                  <a:lnTo>
                    <a:pt x="150" y="145"/>
                  </a:lnTo>
                  <a:lnTo>
                    <a:pt x="151" y="145"/>
                  </a:lnTo>
                  <a:lnTo>
                    <a:pt x="151" y="145"/>
                  </a:lnTo>
                  <a:lnTo>
                    <a:pt x="151" y="143"/>
                  </a:lnTo>
                  <a:lnTo>
                    <a:pt x="151" y="143"/>
                  </a:lnTo>
                  <a:lnTo>
                    <a:pt x="151" y="143"/>
                  </a:lnTo>
                  <a:lnTo>
                    <a:pt x="152" y="143"/>
                  </a:lnTo>
                  <a:lnTo>
                    <a:pt x="152" y="143"/>
                  </a:lnTo>
                  <a:lnTo>
                    <a:pt x="154" y="143"/>
                  </a:lnTo>
                  <a:lnTo>
                    <a:pt x="155" y="143"/>
                  </a:lnTo>
                  <a:lnTo>
                    <a:pt x="155" y="145"/>
                  </a:lnTo>
                  <a:lnTo>
                    <a:pt x="155" y="145"/>
                  </a:lnTo>
                  <a:lnTo>
                    <a:pt x="152" y="146"/>
                  </a:lnTo>
                  <a:lnTo>
                    <a:pt x="152" y="146"/>
                  </a:lnTo>
                  <a:lnTo>
                    <a:pt x="155" y="145"/>
                  </a:lnTo>
                  <a:lnTo>
                    <a:pt x="158" y="145"/>
                  </a:lnTo>
                  <a:lnTo>
                    <a:pt x="160" y="145"/>
                  </a:lnTo>
                  <a:lnTo>
                    <a:pt x="162" y="145"/>
                  </a:lnTo>
                  <a:lnTo>
                    <a:pt x="162" y="145"/>
                  </a:lnTo>
                  <a:lnTo>
                    <a:pt x="165" y="146"/>
                  </a:lnTo>
                  <a:lnTo>
                    <a:pt x="166" y="145"/>
                  </a:lnTo>
                  <a:lnTo>
                    <a:pt x="167" y="142"/>
                  </a:lnTo>
                  <a:lnTo>
                    <a:pt x="167" y="142"/>
                  </a:lnTo>
                  <a:lnTo>
                    <a:pt x="169" y="141"/>
                  </a:lnTo>
                  <a:lnTo>
                    <a:pt x="169" y="141"/>
                  </a:lnTo>
                  <a:lnTo>
                    <a:pt x="169" y="139"/>
                  </a:lnTo>
                  <a:lnTo>
                    <a:pt x="171" y="139"/>
                  </a:lnTo>
                  <a:lnTo>
                    <a:pt x="171" y="139"/>
                  </a:lnTo>
                  <a:lnTo>
                    <a:pt x="173" y="141"/>
                  </a:lnTo>
                  <a:lnTo>
                    <a:pt x="171" y="141"/>
                  </a:lnTo>
                  <a:lnTo>
                    <a:pt x="171" y="142"/>
                  </a:lnTo>
                  <a:lnTo>
                    <a:pt x="171" y="145"/>
                  </a:lnTo>
                  <a:lnTo>
                    <a:pt x="171" y="145"/>
                  </a:lnTo>
                  <a:lnTo>
                    <a:pt x="173" y="146"/>
                  </a:lnTo>
                  <a:lnTo>
                    <a:pt x="173" y="146"/>
                  </a:lnTo>
                  <a:lnTo>
                    <a:pt x="174" y="145"/>
                  </a:lnTo>
                  <a:lnTo>
                    <a:pt x="174" y="143"/>
                  </a:lnTo>
                  <a:lnTo>
                    <a:pt x="175" y="143"/>
                  </a:lnTo>
                  <a:lnTo>
                    <a:pt x="175" y="141"/>
                  </a:lnTo>
                  <a:lnTo>
                    <a:pt x="175" y="139"/>
                  </a:lnTo>
                  <a:lnTo>
                    <a:pt x="175" y="139"/>
                  </a:lnTo>
                  <a:lnTo>
                    <a:pt x="175" y="138"/>
                  </a:lnTo>
                  <a:lnTo>
                    <a:pt x="177" y="137"/>
                  </a:lnTo>
                  <a:lnTo>
                    <a:pt x="178" y="137"/>
                  </a:lnTo>
                  <a:lnTo>
                    <a:pt x="179" y="137"/>
                  </a:lnTo>
                  <a:lnTo>
                    <a:pt x="181" y="138"/>
                  </a:lnTo>
                  <a:lnTo>
                    <a:pt x="181" y="139"/>
                  </a:lnTo>
                  <a:lnTo>
                    <a:pt x="182" y="139"/>
                  </a:lnTo>
                  <a:lnTo>
                    <a:pt x="182" y="138"/>
                  </a:lnTo>
                  <a:lnTo>
                    <a:pt x="182" y="138"/>
                  </a:lnTo>
                  <a:lnTo>
                    <a:pt x="182" y="137"/>
                  </a:lnTo>
                  <a:lnTo>
                    <a:pt x="182" y="137"/>
                  </a:lnTo>
                  <a:lnTo>
                    <a:pt x="181" y="135"/>
                  </a:lnTo>
                  <a:lnTo>
                    <a:pt x="182" y="134"/>
                  </a:lnTo>
                  <a:lnTo>
                    <a:pt x="182" y="134"/>
                  </a:lnTo>
                  <a:lnTo>
                    <a:pt x="182" y="134"/>
                  </a:lnTo>
                  <a:lnTo>
                    <a:pt x="184" y="132"/>
                  </a:lnTo>
                  <a:lnTo>
                    <a:pt x="184" y="132"/>
                  </a:lnTo>
                  <a:lnTo>
                    <a:pt x="185" y="132"/>
                  </a:lnTo>
                  <a:lnTo>
                    <a:pt x="185" y="132"/>
                  </a:lnTo>
                  <a:lnTo>
                    <a:pt x="186" y="132"/>
                  </a:lnTo>
                  <a:lnTo>
                    <a:pt x="186" y="134"/>
                  </a:lnTo>
                  <a:lnTo>
                    <a:pt x="186" y="134"/>
                  </a:lnTo>
                  <a:lnTo>
                    <a:pt x="186" y="134"/>
                  </a:lnTo>
                  <a:lnTo>
                    <a:pt x="185" y="135"/>
                  </a:lnTo>
                  <a:lnTo>
                    <a:pt x="185" y="137"/>
                  </a:lnTo>
                  <a:lnTo>
                    <a:pt x="184" y="137"/>
                  </a:lnTo>
                  <a:lnTo>
                    <a:pt x="184" y="138"/>
                  </a:lnTo>
                  <a:lnTo>
                    <a:pt x="184" y="139"/>
                  </a:lnTo>
                  <a:lnTo>
                    <a:pt x="184" y="141"/>
                  </a:lnTo>
                  <a:lnTo>
                    <a:pt x="184" y="141"/>
                  </a:lnTo>
                  <a:lnTo>
                    <a:pt x="184" y="142"/>
                  </a:lnTo>
                  <a:lnTo>
                    <a:pt x="185" y="142"/>
                  </a:lnTo>
                  <a:lnTo>
                    <a:pt x="185" y="142"/>
                  </a:lnTo>
                  <a:lnTo>
                    <a:pt x="186" y="141"/>
                  </a:lnTo>
                  <a:lnTo>
                    <a:pt x="188" y="139"/>
                  </a:lnTo>
                  <a:lnTo>
                    <a:pt x="189" y="139"/>
                  </a:lnTo>
                  <a:lnTo>
                    <a:pt x="189" y="138"/>
                  </a:lnTo>
                  <a:lnTo>
                    <a:pt x="190" y="138"/>
                  </a:lnTo>
                  <a:lnTo>
                    <a:pt x="190" y="138"/>
                  </a:lnTo>
                  <a:lnTo>
                    <a:pt x="190" y="135"/>
                  </a:lnTo>
                  <a:lnTo>
                    <a:pt x="190" y="134"/>
                  </a:lnTo>
                  <a:lnTo>
                    <a:pt x="192" y="132"/>
                  </a:lnTo>
                  <a:lnTo>
                    <a:pt x="193" y="132"/>
                  </a:lnTo>
                  <a:lnTo>
                    <a:pt x="196" y="131"/>
                  </a:lnTo>
                  <a:lnTo>
                    <a:pt x="194" y="131"/>
                  </a:lnTo>
                  <a:lnTo>
                    <a:pt x="194" y="130"/>
                  </a:lnTo>
                  <a:lnTo>
                    <a:pt x="193" y="127"/>
                  </a:lnTo>
                  <a:lnTo>
                    <a:pt x="192" y="126"/>
                  </a:lnTo>
                  <a:lnTo>
                    <a:pt x="192" y="124"/>
                  </a:lnTo>
                  <a:lnTo>
                    <a:pt x="192" y="124"/>
                  </a:lnTo>
                  <a:lnTo>
                    <a:pt x="192" y="123"/>
                  </a:lnTo>
                  <a:lnTo>
                    <a:pt x="192" y="122"/>
                  </a:lnTo>
                  <a:lnTo>
                    <a:pt x="193" y="122"/>
                  </a:lnTo>
                  <a:lnTo>
                    <a:pt x="193" y="119"/>
                  </a:lnTo>
                  <a:lnTo>
                    <a:pt x="194" y="118"/>
                  </a:lnTo>
                  <a:lnTo>
                    <a:pt x="194" y="116"/>
                  </a:lnTo>
                  <a:lnTo>
                    <a:pt x="196" y="116"/>
                  </a:lnTo>
                  <a:lnTo>
                    <a:pt x="196" y="115"/>
                  </a:lnTo>
                  <a:lnTo>
                    <a:pt x="197" y="113"/>
                  </a:lnTo>
                  <a:lnTo>
                    <a:pt x="197" y="109"/>
                  </a:lnTo>
                  <a:lnTo>
                    <a:pt x="197" y="105"/>
                  </a:lnTo>
                  <a:lnTo>
                    <a:pt x="196" y="104"/>
                  </a:lnTo>
                  <a:lnTo>
                    <a:pt x="196" y="103"/>
                  </a:lnTo>
                  <a:lnTo>
                    <a:pt x="196" y="101"/>
                  </a:lnTo>
                  <a:lnTo>
                    <a:pt x="196" y="100"/>
                  </a:lnTo>
                  <a:lnTo>
                    <a:pt x="197" y="97"/>
                  </a:lnTo>
                  <a:lnTo>
                    <a:pt x="198" y="97"/>
                  </a:lnTo>
                  <a:lnTo>
                    <a:pt x="200" y="97"/>
                  </a:lnTo>
                  <a:lnTo>
                    <a:pt x="201" y="97"/>
                  </a:lnTo>
                  <a:lnTo>
                    <a:pt x="203" y="97"/>
                  </a:lnTo>
                  <a:lnTo>
                    <a:pt x="203" y="96"/>
                  </a:lnTo>
                  <a:lnTo>
                    <a:pt x="203" y="93"/>
                  </a:lnTo>
                  <a:lnTo>
                    <a:pt x="203" y="92"/>
                  </a:lnTo>
                  <a:lnTo>
                    <a:pt x="203" y="92"/>
                  </a:lnTo>
                  <a:lnTo>
                    <a:pt x="204" y="90"/>
                  </a:lnTo>
                  <a:lnTo>
                    <a:pt x="204" y="90"/>
                  </a:lnTo>
                  <a:lnTo>
                    <a:pt x="204" y="89"/>
                  </a:lnTo>
                  <a:lnTo>
                    <a:pt x="204" y="89"/>
                  </a:lnTo>
                  <a:lnTo>
                    <a:pt x="205" y="89"/>
                  </a:lnTo>
                  <a:lnTo>
                    <a:pt x="205" y="89"/>
                  </a:lnTo>
                  <a:lnTo>
                    <a:pt x="205" y="88"/>
                  </a:lnTo>
                  <a:lnTo>
                    <a:pt x="207" y="88"/>
                  </a:lnTo>
                  <a:lnTo>
                    <a:pt x="207" y="88"/>
                  </a:lnTo>
                  <a:lnTo>
                    <a:pt x="207" y="86"/>
                  </a:lnTo>
                  <a:lnTo>
                    <a:pt x="208" y="83"/>
                  </a:lnTo>
                  <a:lnTo>
                    <a:pt x="208" y="81"/>
                  </a:lnTo>
                  <a:lnTo>
                    <a:pt x="208" y="79"/>
                  </a:lnTo>
                  <a:lnTo>
                    <a:pt x="208" y="79"/>
                  </a:lnTo>
                  <a:close/>
                  <a:moveTo>
                    <a:pt x="99" y="156"/>
                  </a:moveTo>
                  <a:lnTo>
                    <a:pt x="99" y="156"/>
                  </a:lnTo>
                  <a:lnTo>
                    <a:pt x="99" y="154"/>
                  </a:lnTo>
                  <a:lnTo>
                    <a:pt x="99" y="154"/>
                  </a:lnTo>
                  <a:lnTo>
                    <a:pt x="98" y="154"/>
                  </a:lnTo>
                  <a:lnTo>
                    <a:pt x="98" y="154"/>
                  </a:lnTo>
                  <a:lnTo>
                    <a:pt x="97" y="154"/>
                  </a:lnTo>
                  <a:lnTo>
                    <a:pt x="97" y="154"/>
                  </a:lnTo>
                  <a:lnTo>
                    <a:pt x="97" y="156"/>
                  </a:lnTo>
                  <a:lnTo>
                    <a:pt x="98" y="156"/>
                  </a:lnTo>
                  <a:lnTo>
                    <a:pt x="99" y="156"/>
                  </a:lnTo>
                  <a:close/>
                  <a:moveTo>
                    <a:pt x="76" y="173"/>
                  </a:moveTo>
                  <a:lnTo>
                    <a:pt x="76" y="173"/>
                  </a:lnTo>
                  <a:lnTo>
                    <a:pt x="78" y="172"/>
                  </a:lnTo>
                  <a:lnTo>
                    <a:pt x="76" y="172"/>
                  </a:lnTo>
                  <a:lnTo>
                    <a:pt x="75" y="173"/>
                  </a:lnTo>
                  <a:lnTo>
                    <a:pt x="75" y="173"/>
                  </a:lnTo>
                  <a:lnTo>
                    <a:pt x="75" y="173"/>
                  </a:lnTo>
                  <a:lnTo>
                    <a:pt x="76" y="173"/>
                  </a:lnTo>
                  <a:close/>
                  <a:moveTo>
                    <a:pt x="75" y="172"/>
                  </a:moveTo>
                  <a:lnTo>
                    <a:pt x="73" y="172"/>
                  </a:lnTo>
                  <a:lnTo>
                    <a:pt x="72" y="172"/>
                  </a:lnTo>
                  <a:lnTo>
                    <a:pt x="72" y="173"/>
                  </a:lnTo>
                  <a:lnTo>
                    <a:pt x="72" y="175"/>
                  </a:lnTo>
                  <a:lnTo>
                    <a:pt x="72" y="175"/>
                  </a:lnTo>
                  <a:lnTo>
                    <a:pt x="72" y="175"/>
                  </a:lnTo>
                  <a:lnTo>
                    <a:pt x="72" y="176"/>
                  </a:lnTo>
                  <a:lnTo>
                    <a:pt x="72" y="176"/>
                  </a:lnTo>
                  <a:lnTo>
                    <a:pt x="72" y="176"/>
                  </a:lnTo>
                  <a:lnTo>
                    <a:pt x="73" y="176"/>
                  </a:lnTo>
                  <a:lnTo>
                    <a:pt x="75" y="175"/>
                  </a:lnTo>
                  <a:lnTo>
                    <a:pt x="75" y="172"/>
                  </a:lnTo>
                  <a:close/>
                  <a:moveTo>
                    <a:pt x="78" y="198"/>
                  </a:moveTo>
                  <a:lnTo>
                    <a:pt x="76" y="199"/>
                  </a:lnTo>
                  <a:lnTo>
                    <a:pt x="78" y="201"/>
                  </a:lnTo>
                  <a:lnTo>
                    <a:pt x="78" y="201"/>
                  </a:lnTo>
                  <a:lnTo>
                    <a:pt x="79" y="201"/>
                  </a:lnTo>
                  <a:lnTo>
                    <a:pt x="80" y="199"/>
                  </a:lnTo>
                  <a:lnTo>
                    <a:pt x="79" y="199"/>
                  </a:lnTo>
                  <a:lnTo>
                    <a:pt x="78" y="198"/>
                  </a:lnTo>
                  <a:close/>
                  <a:moveTo>
                    <a:pt x="69" y="183"/>
                  </a:moveTo>
                  <a:lnTo>
                    <a:pt x="68" y="183"/>
                  </a:lnTo>
                  <a:lnTo>
                    <a:pt x="69" y="183"/>
                  </a:lnTo>
                  <a:lnTo>
                    <a:pt x="69" y="181"/>
                  </a:lnTo>
                  <a:lnTo>
                    <a:pt x="69" y="181"/>
                  </a:lnTo>
                  <a:lnTo>
                    <a:pt x="69" y="183"/>
                  </a:lnTo>
                  <a:close/>
                  <a:moveTo>
                    <a:pt x="68" y="222"/>
                  </a:moveTo>
                  <a:lnTo>
                    <a:pt x="67" y="222"/>
                  </a:lnTo>
                  <a:lnTo>
                    <a:pt x="67" y="222"/>
                  </a:lnTo>
                  <a:lnTo>
                    <a:pt x="67" y="224"/>
                  </a:lnTo>
                  <a:lnTo>
                    <a:pt x="67" y="224"/>
                  </a:lnTo>
                  <a:lnTo>
                    <a:pt x="64" y="224"/>
                  </a:lnTo>
                  <a:lnTo>
                    <a:pt x="64" y="224"/>
                  </a:lnTo>
                  <a:lnTo>
                    <a:pt x="64" y="225"/>
                  </a:lnTo>
                  <a:lnTo>
                    <a:pt x="63" y="225"/>
                  </a:lnTo>
                  <a:lnTo>
                    <a:pt x="63" y="225"/>
                  </a:lnTo>
                  <a:lnTo>
                    <a:pt x="64" y="225"/>
                  </a:lnTo>
                  <a:lnTo>
                    <a:pt x="65" y="226"/>
                  </a:lnTo>
                  <a:lnTo>
                    <a:pt x="65" y="225"/>
                  </a:lnTo>
                  <a:lnTo>
                    <a:pt x="65" y="225"/>
                  </a:lnTo>
                  <a:lnTo>
                    <a:pt x="65" y="225"/>
                  </a:lnTo>
                  <a:lnTo>
                    <a:pt x="67" y="225"/>
                  </a:lnTo>
                  <a:lnTo>
                    <a:pt x="67" y="224"/>
                  </a:lnTo>
                  <a:lnTo>
                    <a:pt x="68" y="224"/>
                  </a:lnTo>
                  <a:lnTo>
                    <a:pt x="69" y="222"/>
                  </a:lnTo>
                  <a:lnTo>
                    <a:pt x="69" y="222"/>
                  </a:lnTo>
                  <a:lnTo>
                    <a:pt x="68" y="222"/>
                  </a:lnTo>
                  <a:lnTo>
                    <a:pt x="68" y="222"/>
                  </a:lnTo>
                  <a:close/>
                  <a:moveTo>
                    <a:pt x="84" y="194"/>
                  </a:moveTo>
                  <a:lnTo>
                    <a:pt x="83" y="194"/>
                  </a:lnTo>
                  <a:lnTo>
                    <a:pt x="83" y="195"/>
                  </a:lnTo>
                  <a:lnTo>
                    <a:pt x="83" y="196"/>
                  </a:lnTo>
                  <a:lnTo>
                    <a:pt x="82" y="198"/>
                  </a:lnTo>
                  <a:lnTo>
                    <a:pt x="82" y="199"/>
                  </a:lnTo>
                  <a:lnTo>
                    <a:pt x="83" y="199"/>
                  </a:lnTo>
                  <a:lnTo>
                    <a:pt x="83" y="196"/>
                  </a:lnTo>
                  <a:lnTo>
                    <a:pt x="84" y="195"/>
                  </a:lnTo>
                  <a:lnTo>
                    <a:pt x="84" y="194"/>
                  </a:lnTo>
                  <a:lnTo>
                    <a:pt x="84" y="194"/>
                  </a:lnTo>
                  <a:lnTo>
                    <a:pt x="84" y="194"/>
                  </a:lnTo>
                  <a:close/>
                  <a:moveTo>
                    <a:pt x="125" y="154"/>
                  </a:moveTo>
                  <a:lnTo>
                    <a:pt x="125" y="154"/>
                  </a:lnTo>
                  <a:lnTo>
                    <a:pt x="125" y="153"/>
                  </a:lnTo>
                  <a:lnTo>
                    <a:pt x="125" y="150"/>
                  </a:lnTo>
                  <a:lnTo>
                    <a:pt x="122" y="150"/>
                  </a:lnTo>
                  <a:lnTo>
                    <a:pt x="121" y="150"/>
                  </a:lnTo>
                  <a:lnTo>
                    <a:pt x="120" y="149"/>
                  </a:lnTo>
                  <a:lnTo>
                    <a:pt x="118" y="149"/>
                  </a:lnTo>
                  <a:lnTo>
                    <a:pt x="117" y="149"/>
                  </a:lnTo>
                  <a:lnTo>
                    <a:pt x="116" y="150"/>
                  </a:lnTo>
                  <a:lnTo>
                    <a:pt x="114" y="150"/>
                  </a:lnTo>
                  <a:lnTo>
                    <a:pt x="113" y="150"/>
                  </a:lnTo>
                  <a:lnTo>
                    <a:pt x="113" y="150"/>
                  </a:lnTo>
                  <a:lnTo>
                    <a:pt x="113" y="152"/>
                  </a:lnTo>
                  <a:lnTo>
                    <a:pt x="113" y="153"/>
                  </a:lnTo>
                  <a:lnTo>
                    <a:pt x="113" y="153"/>
                  </a:lnTo>
                  <a:lnTo>
                    <a:pt x="112" y="154"/>
                  </a:lnTo>
                  <a:lnTo>
                    <a:pt x="110" y="154"/>
                  </a:lnTo>
                  <a:lnTo>
                    <a:pt x="109" y="154"/>
                  </a:lnTo>
                  <a:lnTo>
                    <a:pt x="109" y="154"/>
                  </a:lnTo>
                  <a:lnTo>
                    <a:pt x="107" y="154"/>
                  </a:lnTo>
                  <a:lnTo>
                    <a:pt x="106" y="153"/>
                  </a:lnTo>
                  <a:lnTo>
                    <a:pt x="106" y="153"/>
                  </a:lnTo>
                  <a:lnTo>
                    <a:pt x="105" y="152"/>
                  </a:lnTo>
                  <a:lnTo>
                    <a:pt x="105" y="153"/>
                  </a:lnTo>
                  <a:lnTo>
                    <a:pt x="103" y="153"/>
                  </a:lnTo>
                  <a:lnTo>
                    <a:pt x="103" y="154"/>
                  </a:lnTo>
                  <a:lnTo>
                    <a:pt x="103" y="156"/>
                  </a:lnTo>
                  <a:lnTo>
                    <a:pt x="102" y="156"/>
                  </a:lnTo>
                  <a:lnTo>
                    <a:pt x="102" y="157"/>
                  </a:lnTo>
                  <a:lnTo>
                    <a:pt x="101" y="158"/>
                  </a:lnTo>
                  <a:lnTo>
                    <a:pt x="99" y="160"/>
                  </a:lnTo>
                  <a:lnTo>
                    <a:pt x="98" y="160"/>
                  </a:lnTo>
                  <a:lnTo>
                    <a:pt x="97" y="161"/>
                  </a:lnTo>
                  <a:lnTo>
                    <a:pt x="95" y="162"/>
                  </a:lnTo>
                  <a:lnTo>
                    <a:pt x="95" y="162"/>
                  </a:lnTo>
                  <a:lnTo>
                    <a:pt x="98" y="161"/>
                  </a:lnTo>
                  <a:lnTo>
                    <a:pt x="99" y="161"/>
                  </a:lnTo>
                  <a:lnTo>
                    <a:pt x="99" y="161"/>
                  </a:lnTo>
                  <a:lnTo>
                    <a:pt x="99" y="162"/>
                  </a:lnTo>
                  <a:lnTo>
                    <a:pt x="99" y="162"/>
                  </a:lnTo>
                  <a:lnTo>
                    <a:pt x="101" y="162"/>
                  </a:lnTo>
                  <a:lnTo>
                    <a:pt x="101" y="162"/>
                  </a:lnTo>
                  <a:lnTo>
                    <a:pt x="101" y="164"/>
                  </a:lnTo>
                  <a:lnTo>
                    <a:pt x="101" y="164"/>
                  </a:lnTo>
                  <a:lnTo>
                    <a:pt x="101" y="165"/>
                  </a:lnTo>
                  <a:lnTo>
                    <a:pt x="99" y="165"/>
                  </a:lnTo>
                  <a:lnTo>
                    <a:pt x="101" y="166"/>
                  </a:lnTo>
                  <a:lnTo>
                    <a:pt x="101" y="166"/>
                  </a:lnTo>
                  <a:lnTo>
                    <a:pt x="102" y="166"/>
                  </a:lnTo>
                  <a:lnTo>
                    <a:pt x="103" y="168"/>
                  </a:lnTo>
                  <a:lnTo>
                    <a:pt x="102" y="169"/>
                  </a:lnTo>
                  <a:lnTo>
                    <a:pt x="102" y="169"/>
                  </a:lnTo>
                  <a:lnTo>
                    <a:pt x="103" y="169"/>
                  </a:lnTo>
                  <a:lnTo>
                    <a:pt x="105" y="169"/>
                  </a:lnTo>
                  <a:lnTo>
                    <a:pt x="106" y="168"/>
                  </a:lnTo>
                  <a:lnTo>
                    <a:pt x="106" y="166"/>
                  </a:lnTo>
                  <a:lnTo>
                    <a:pt x="106" y="166"/>
                  </a:lnTo>
                  <a:lnTo>
                    <a:pt x="107" y="165"/>
                  </a:lnTo>
                  <a:lnTo>
                    <a:pt x="107" y="165"/>
                  </a:lnTo>
                  <a:lnTo>
                    <a:pt x="109" y="162"/>
                  </a:lnTo>
                  <a:lnTo>
                    <a:pt x="109" y="161"/>
                  </a:lnTo>
                  <a:lnTo>
                    <a:pt x="113" y="160"/>
                  </a:lnTo>
                  <a:lnTo>
                    <a:pt x="114" y="160"/>
                  </a:lnTo>
                  <a:lnTo>
                    <a:pt x="116" y="160"/>
                  </a:lnTo>
                  <a:lnTo>
                    <a:pt x="117" y="161"/>
                  </a:lnTo>
                  <a:lnTo>
                    <a:pt x="118" y="162"/>
                  </a:lnTo>
                  <a:lnTo>
                    <a:pt x="120" y="162"/>
                  </a:lnTo>
                  <a:lnTo>
                    <a:pt x="120" y="161"/>
                  </a:lnTo>
                  <a:lnTo>
                    <a:pt x="120" y="161"/>
                  </a:lnTo>
                  <a:lnTo>
                    <a:pt x="121" y="160"/>
                  </a:lnTo>
                  <a:lnTo>
                    <a:pt x="121" y="158"/>
                  </a:lnTo>
                  <a:lnTo>
                    <a:pt x="124" y="157"/>
                  </a:lnTo>
                  <a:lnTo>
                    <a:pt x="125" y="156"/>
                  </a:lnTo>
                  <a:lnTo>
                    <a:pt x="125" y="156"/>
                  </a:lnTo>
                  <a:lnTo>
                    <a:pt x="125" y="154"/>
                  </a:lnTo>
                  <a:close/>
                  <a:moveTo>
                    <a:pt x="94" y="166"/>
                  </a:moveTo>
                  <a:lnTo>
                    <a:pt x="94" y="165"/>
                  </a:lnTo>
                  <a:lnTo>
                    <a:pt x="94" y="165"/>
                  </a:lnTo>
                  <a:lnTo>
                    <a:pt x="92" y="165"/>
                  </a:lnTo>
                  <a:lnTo>
                    <a:pt x="92" y="164"/>
                  </a:lnTo>
                  <a:lnTo>
                    <a:pt x="94" y="162"/>
                  </a:lnTo>
                  <a:lnTo>
                    <a:pt x="91" y="162"/>
                  </a:lnTo>
                  <a:lnTo>
                    <a:pt x="90" y="162"/>
                  </a:lnTo>
                  <a:lnTo>
                    <a:pt x="90" y="161"/>
                  </a:lnTo>
                  <a:lnTo>
                    <a:pt x="91" y="160"/>
                  </a:lnTo>
                  <a:lnTo>
                    <a:pt x="91" y="160"/>
                  </a:lnTo>
                  <a:lnTo>
                    <a:pt x="91" y="158"/>
                  </a:lnTo>
                  <a:lnTo>
                    <a:pt x="91" y="158"/>
                  </a:lnTo>
                  <a:lnTo>
                    <a:pt x="90" y="158"/>
                  </a:lnTo>
                  <a:lnTo>
                    <a:pt x="88" y="158"/>
                  </a:lnTo>
                  <a:lnTo>
                    <a:pt x="88" y="158"/>
                  </a:lnTo>
                  <a:lnTo>
                    <a:pt x="87" y="158"/>
                  </a:lnTo>
                  <a:lnTo>
                    <a:pt x="87" y="158"/>
                  </a:lnTo>
                  <a:lnTo>
                    <a:pt x="86" y="158"/>
                  </a:lnTo>
                  <a:lnTo>
                    <a:pt x="84" y="157"/>
                  </a:lnTo>
                  <a:lnTo>
                    <a:pt x="83" y="156"/>
                  </a:lnTo>
                  <a:lnTo>
                    <a:pt x="83" y="156"/>
                  </a:lnTo>
                  <a:lnTo>
                    <a:pt x="82" y="154"/>
                  </a:lnTo>
                  <a:lnTo>
                    <a:pt x="80" y="154"/>
                  </a:lnTo>
                  <a:lnTo>
                    <a:pt x="80" y="154"/>
                  </a:lnTo>
                  <a:lnTo>
                    <a:pt x="78" y="156"/>
                  </a:lnTo>
                  <a:lnTo>
                    <a:pt x="78" y="156"/>
                  </a:lnTo>
                  <a:lnTo>
                    <a:pt x="78" y="157"/>
                  </a:lnTo>
                  <a:lnTo>
                    <a:pt x="76" y="158"/>
                  </a:lnTo>
                  <a:lnTo>
                    <a:pt x="75" y="158"/>
                  </a:lnTo>
                  <a:lnTo>
                    <a:pt x="73" y="158"/>
                  </a:lnTo>
                  <a:lnTo>
                    <a:pt x="73" y="158"/>
                  </a:lnTo>
                  <a:lnTo>
                    <a:pt x="73" y="160"/>
                  </a:lnTo>
                  <a:lnTo>
                    <a:pt x="73" y="160"/>
                  </a:lnTo>
                  <a:lnTo>
                    <a:pt x="71" y="160"/>
                  </a:lnTo>
                  <a:lnTo>
                    <a:pt x="71" y="161"/>
                  </a:lnTo>
                  <a:lnTo>
                    <a:pt x="71" y="161"/>
                  </a:lnTo>
                  <a:lnTo>
                    <a:pt x="71" y="161"/>
                  </a:lnTo>
                  <a:lnTo>
                    <a:pt x="71" y="162"/>
                  </a:lnTo>
                  <a:lnTo>
                    <a:pt x="69" y="161"/>
                  </a:lnTo>
                  <a:lnTo>
                    <a:pt x="68" y="161"/>
                  </a:lnTo>
                  <a:lnTo>
                    <a:pt x="68" y="161"/>
                  </a:lnTo>
                  <a:lnTo>
                    <a:pt x="67" y="162"/>
                  </a:lnTo>
                  <a:lnTo>
                    <a:pt x="68" y="164"/>
                  </a:lnTo>
                  <a:lnTo>
                    <a:pt x="69" y="165"/>
                  </a:lnTo>
                  <a:lnTo>
                    <a:pt x="71" y="165"/>
                  </a:lnTo>
                  <a:lnTo>
                    <a:pt x="71" y="166"/>
                  </a:lnTo>
                  <a:lnTo>
                    <a:pt x="72" y="168"/>
                  </a:lnTo>
                  <a:lnTo>
                    <a:pt x="71" y="168"/>
                  </a:lnTo>
                  <a:lnTo>
                    <a:pt x="71" y="168"/>
                  </a:lnTo>
                  <a:lnTo>
                    <a:pt x="69" y="166"/>
                  </a:lnTo>
                  <a:lnTo>
                    <a:pt x="68" y="165"/>
                  </a:lnTo>
                  <a:lnTo>
                    <a:pt x="68" y="166"/>
                  </a:lnTo>
                  <a:lnTo>
                    <a:pt x="68" y="166"/>
                  </a:lnTo>
                  <a:lnTo>
                    <a:pt x="68" y="168"/>
                  </a:lnTo>
                  <a:lnTo>
                    <a:pt x="69" y="169"/>
                  </a:lnTo>
                  <a:lnTo>
                    <a:pt x="71" y="169"/>
                  </a:lnTo>
                  <a:lnTo>
                    <a:pt x="69" y="171"/>
                  </a:lnTo>
                  <a:lnTo>
                    <a:pt x="69" y="172"/>
                  </a:lnTo>
                  <a:lnTo>
                    <a:pt x="71" y="171"/>
                  </a:lnTo>
                  <a:lnTo>
                    <a:pt x="72" y="169"/>
                  </a:lnTo>
                  <a:lnTo>
                    <a:pt x="72" y="169"/>
                  </a:lnTo>
                  <a:lnTo>
                    <a:pt x="73" y="169"/>
                  </a:lnTo>
                  <a:lnTo>
                    <a:pt x="75" y="169"/>
                  </a:lnTo>
                  <a:lnTo>
                    <a:pt x="75" y="171"/>
                  </a:lnTo>
                  <a:lnTo>
                    <a:pt x="75" y="171"/>
                  </a:lnTo>
                  <a:lnTo>
                    <a:pt x="76" y="169"/>
                  </a:lnTo>
                  <a:lnTo>
                    <a:pt x="76" y="169"/>
                  </a:lnTo>
                  <a:lnTo>
                    <a:pt x="76" y="168"/>
                  </a:lnTo>
                  <a:lnTo>
                    <a:pt x="76" y="168"/>
                  </a:lnTo>
                  <a:lnTo>
                    <a:pt x="75" y="168"/>
                  </a:lnTo>
                  <a:lnTo>
                    <a:pt x="75" y="168"/>
                  </a:lnTo>
                  <a:lnTo>
                    <a:pt x="73" y="168"/>
                  </a:lnTo>
                  <a:lnTo>
                    <a:pt x="73" y="166"/>
                  </a:lnTo>
                  <a:lnTo>
                    <a:pt x="73" y="166"/>
                  </a:lnTo>
                  <a:lnTo>
                    <a:pt x="73" y="165"/>
                  </a:lnTo>
                  <a:lnTo>
                    <a:pt x="73" y="164"/>
                  </a:lnTo>
                  <a:lnTo>
                    <a:pt x="75" y="164"/>
                  </a:lnTo>
                  <a:lnTo>
                    <a:pt x="75" y="164"/>
                  </a:lnTo>
                  <a:lnTo>
                    <a:pt x="76" y="165"/>
                  </a:lnTo>
                  <a:lnTo>
                    <a:pt x="78" y="166"/>
                  </a:lnTo>
                  <a:lnTo>
                    <a:pt x="79" y="168"/>
                  </a:lnTo>
                  <a:lnTo>
                    <a:pt x="79" y="169"/>
                  </a:lnTo>
                  <a:lnTo>
                    <a:pt x="78" y="171"/>
                  </a:lnTo>
                  <a:lnTo>
                    <a:pt x="79" y="171"/>
                  </a:lnTo>
                  <a:lnTo>
                    <a:pt x="79" y="171"/>
                  </a:lnTo>
                  <a:lnTo>
                    <a:pt x="79" y="173"/>
                  </a:lnTo>
                  <a:lnTo>
                    <a:pt x="78" y="175"/>
                  </a:lnTo>
                  <a:lnTo>
                    <a:pt x="76" y="176"/>
                  </a:lnTo>
                  <a:lnTo>
                    <a:pt x="76" y="177"/>
                  </a:lnTo>
                  <a:lnTo>
                    <a:pt x="75" y="177"/>
                  </a:lnTo>
                  <a:lnTo>
                    <a:pt x="75" y="177"/>
                  </a:lnTo>
                  <a:lnTo>
                    <a:pt x="75" y="179"/>
                  </a:lnTo>
                  <a:lnTo>
                    <a:pt x="75" y="180"/>
                  </a:lnTo>
                  <a:lnTo>
                    <a:pt x="75" y="181"/>
                  </a:lnTo>
                  <a:lnTo>
                    <a:pt x="75" y="181"/>
                  </a:lnTo>
                  <a:lnTo>
                    <a:pt x="75" y="183"/>
                  </a:lnTo>
                  <a:lnTo>
                    <a:pt x="76" y="184"/>
                  </a:lnTo>
                  <a:lnTo>
                    <a:pt x="76" y="186"/>
                  </a:lnTo>
                  <a:lnTo>
                    <a:pt x="75" y="186"/>
                  </a:lnTo>
                  <a:lnTo>
                    <a:pt x="75" y="186"/>
                  </a:lnTo>
                  <a:lnTo>
                    <a:pt x="73" y="186"/>
                  </a:lnTo>
                  <a:lnTo>
                    <a:pt x="75" y="187"/>
                  </a:lnTo>
                  <a:lnTo>
                    <a:pt x="75" y="188"/>
                  </a:lnTo>
                  <a:lnTo>
                    <a:pt x="76" y="188"/>
                  </a:lnTo>
                  <a:lnTo>
                    <a:pt x="79" y="188"/>
                  </a:lnTo>
                  <a:lnTo>
                    <a:pt x="79" y="188"/>
                  </a:lnTo>
                  <a:lnTo>
                    <a:pt x="79" y="188"/>
                  </a:lnTo>
                  <a:lnTo>
                    <a:pt x="79" y="187"/>
                  </a:lnTo>
                  <a:lnTo>
                    <a:pt x="78" y="186"/>
                  </a:lnTo>
                  <a:lnTo>
                    <a:pt x="78" y="186"/>
                  </a:lnTo>
                  <a:lnTo>
                    <a:pt x="79" y="184"/>
                  </a:lnTo>
                  <a:lnTo>
                    <a:pt x="79" y="183"/>
                  </a:lnTo>
                  <a:lnTo>
                    <a:pt x="79" y="183"/>
                  </a:lnTo>
                  <a:lnTo>
                    <a:pt x="80" y="183"/>
                  </a:lnTo>
                  <a:lnTo>
                    <a:pt x="80" y="183"/>
                  </a:lnTo>
                  <a:lnTo>
                    <a:pt x="82" y="183"/>
                  </a:lnTo>
                  <a:lnTo>
                    <a:pt x="82" y="183"/>
                  </a:lnTo>
                  <a:lnTo>
                    <a:pt x="80" y="184"/>
                  </a:lnTo>
                  <a:lnTo>
                    <a:pt x="80" y="184"/>
                  </a:lnTo>
                  <a:lnTo>
                    <a:pt x="80" y="184"/>
                  </a:lnTo>
                  <a:lnTo>
                    <a:pt x="80" y="184"/>
                  </a:lnTo>
                  <a:lnTo>
                    <a:pt x="80" y="187"/>
                  </a:lnTo>
                  <a:lnTo>
                    <a:pt x="82" y="188"/>
                  </a:lnTo>
                  <a:lnTo>
                    <a:pt x="80" y="190"/>
                  </a:lnTo>
                  <a:lnTo>
                    <a:pt x="80" y="190"/>
                  </a:lnTo>
                  <a:lnTo>
                    <a:pt x="80" y="190"/>
                  </a:lnTo>
                  <a:lnTo>
                    <a:pt x="80" y="191"/>
                  </a:lnTo>
                  <a:lnTo>
                    <a:pt x="80" y="191"/>
                  </a:lnTo>
                  <a:lnTo>
                    <a:pt x="83" y="190"/>
                  </a:lnTo>
                  <a:lnTo>
                    <a:pt x="84" y="188"/>
                  </a:lnTo>
                  <a:lnTo>
                    <a:pt x="84" y="187"/>
                  </a:lnTo>
                  <a:lnTo>
                    <a:pt x="84" y="186"/>
                  </a:lnTo>
                  <a:lnTo>
                    <a:pt x="84" y="186"/>
                  </a:lnTo>
                  <a:lnTo>
                    <a:pt x="86" y="186"/>
                  </a:lnTo>
                  <a:lnTo>
                    <a:pt x="87" y="186"/>
                  </a:lnTo>
                  <a:lnTo>
                    <a:pt x="88" y="183"/>
                  </a:lnTo>
                  <a:lnTo>
                    <a:pt x="88" y="181"/>
                  </a:lnTo>
                  <a:lnTo>
                    <a:pt x="88" y="180"/>
                  </a:lnTo>
                  <a:lnTo>
                    <a:pt x="90" y="179"/>
                  </a:lnTo>
                  <a:lnTo>
                    <a:pt x="90" y="177"/>
                  </a:lnTo>
                  <a:lnTo>
                    <a:pt x="90" y="176"/>
                  </a:lnTo>
                  <a:lnTo>
                    <a:pt x="90" y="175"/>
                  </a:lnTo>
                  <a:lnTo>
                    <a:pt x="91" y="173"/>
                  </a:lnTo>
                  <a:lnTo>
                    <a:pt x="91" y="171"/>
                  </a:lnTo>
                  <a:lnTo>
                    <a:pt x="94" y="168"/>
                  </a:lnTo>
                  <a:lnTo>
                    <a:pt x="95" y="168"/>
                  </a:lnTo>
                  <a:lnTo>
                    <a:pt x="95" y="166"/>
                  </a:lnTo>
                  <a:lnTo>
                    <a:pt x="94" y="166"/>
                  </a:lnTo>
                  <a:lnTo>
                    <a:pt x="94" y="16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39" name="Jamaica">
              <a:extLst>
                <a:ext uri="{FF2B5EF4-FFF2-40B4-BE49-F238E27FC236}">
                  <a16:creationId xmlns:a16="http://schemas.microsoft.com/office/drawing/2014/main" id="{C5939684-5F3F-4192-8B6B-657306555C51}"/>
                </a:ext>
              </a:extLst>
            </p:cNvPr>
            <p:cNvSpPr>
              <a:spLocks/>
            </p:cNvSpPr>
            <p:nvPr/>
          </p:nvSpPr>
          <p:spPr bwMode="auto">
            <a:xfrm>
              <a:off x="3385693" y="3583607"/>
              <a:ext cx="46164" cy="17311"/>
            </a:xfrm>
            <a:custGeom>
              <a:avLst/>
              <a:gdLst>
                <a:gd name="T0" fmla="*/ 23 w 24"/>
                <a:gd name="T1" fmla="*/ 6 h 9"/>
                <a:gd name="T2" fmla="*/ 22 w 24"/>
                <a:gd name="T3" fmla="*/ 4 h 9"/>
                <a:gd name="T4" fmla="*/ 19 w 24"/>
                <a:gd name="T5" fmla="*/ 2 h 9"/>
                <a:gd name="T6" fmla="*/ 18 w 24"/>
                <a:gd name="T7" fmla="*/ 2 h 9"/>
                <a:gd name="T8" fmla="*/ 16 w 24"/>
                <a:gd name="T9" fmla="*/ 1 h 9"/>
                <a:gd name="T10" fmla="*/ 15 w 24"/>
                <a:gd name="T11" fmla="*/ 1 h 9"/>
                <a:gd name="T12" fmla="*/ 15 w 24"/>
                <a:gd name="T13" fmla="*/ 1 h 9"/>
                <a:gd name="T14" fmla="*/ 13 w 24"/>
                <a:gd name="T15" fmla="*/ 1 h 9"/>
                <a:gd name="T16" fmla="*/ 12 w 24"/>
                <a:gd name="T17" fmla="*/ 1 h 9"/>
                <a:gd name="T18" fmla="*/ 11 w 24"/>
                <a:gd name="T19" fmla="*/ 1 h 9"/>
                <a:gd name="T20" fmla="*/ 9 w 24"/>
                <a:gd name="T21" fmla="*/ 1 h 9"/>
                <a:gd name="T22" fmla="*/ 5 w 24"/>
                <a:gd name="T23" fmla="*/ 0 h 9"/>
                <a:gd name="T24" fmla="*/ 4 w 24"/>
                <a:gd name="T25" fmla="*/ 0 h 9"/>
                <a:gd name="T26" fmla="*/ 4 w 24"/>
                <a:gd name="T27" fmla="*/ 1 h 9"/>
                <a:gd name="T28" fmla="*/ 3 w 24"/>
                <a:gd name="T29" fmla="*/ 1 h 9"/>
                <a:gd name="T30" fmla="*/ 1 w 24"/>
                <a:gd name="T31" fmla="*/ 1 h 9"/>
                <a:gd name="T32" fmla="*/ 1 w 24"/>
                <a:gd name="T33" fmla="*/ 1 h 9"/>
                <a:gd name="T34" fmla="*/ 0 w 24"/>
                <a:gd name="T35" fmla="*/ 2 h 9"/>
                <a:gd name="T36" fmla="*/ 0 w 24"/>
                <a:gd name="T37" fmla="*/ 2 h 9"/>
                <a:gd name="T38" fmla="*/ 0 w 24"/>
                <a:gd name="T39" fmla="*/ 4 h 9"/>
                <a:gd name="T40" fmla="*/ 3 w 24"/>
                <a:gd name="T41" fmla="*/ 4 h 9"/>
                <a:gd name="T42" fmla="*/ 3 w 24"/>
                <a:gd name="T43" fmla="*/ 4 h 9"/>
                <a:gd name="T44" fmla="*/ 4 w 24"/>
                <a:gd name="T45" fmla="*/ 5 h 9"/>
                <a:gd name="T46" fmla="*/ 5 w 24"/>
                <a:gd name="T47" fmla="*/ 6 h 9"/>
                <a:gd name="T48" fmla="*/ 5 w 24"/>
                <a:gd name="T49" fmla="*/ 6 h 9"/>
                <a:gd name="T50" fmla="*/ 7 w 24"/>
                <a:gd name="T51" fmla="*/ 8 h 9"/>
                <a:gd name="T52" fmla="*/ 7 w 24"/>
                <a:gd name="T53" fmla="*/ 8 h 9"/>
                <a:gd name="T54" fmla="*/ 9 w 24"/>
                <a:gd name="T55" fmla="*/ 8 h 9"/>
                <a:gd name="T56" fmla="*/ 11 w 24"/>
                <a:gd name="T57" fmla="*/ 8 h 9"/>
                <a:gd name="T58" fmla="*/ 12 w 24"/>
                <a:gd name="T59" fmla="*/ 9 h 9"/>
                <a:gd name="T60" fmla="*/ 12 w 24"/>
                <a:gd name="T61" fmla="*/ 9 h 9"/>
                <a:gd name="T62" fmla="*/ 13 w 24"/>
                <a:gd name="T63" fmla="*/ 8 h 9"/>
                <a:gd name="T64" fmla="*/ 13 w 24"/>
                <a:gd name="T65" fmla="*/ 8 h 9"/>
                <a:gd name="T66" fmla="*/ 13 w 24"/>
                <a:gd name="T67" fmla="*/ 8 h 9"/>
                <a:gd name="T68" fmla="*/ 15 w 24"/>
                <a:gd name="T69" fmla="*/ 8 h 9"/>
                <a:gd name="T70" fmla="*/ 16 w 24"/>
                <a:gd name="T71" fmla="*/ 8 h 9"/>
                <a:gd name="T72" fmla="*/ 16 w 24"/>
                <a:gd name="T73" fmla="*/ 8 h 9"/>
                <a:gd name="T74" fmla="*/ 16 w 24"/>
                <a:gd name="T75" fmla="*/ 6 h 9"/>
                <a:gd name="T76" fmla="*/ 18 w 24"/>
                <a:gd name="T77" fmla="*/ 6 h 9"/>
                <a:gd name="T78" fmla="*/ 18 w 24"/>
                <a:gd name="T79" fmla="*/ 6 h 9"/>
                <a:gd name="T80" fmla="*/ 18 w 24"/>
                <a:gd name="T81" fmla="*/ 6 h 9"/>
                <a:gd name="T82" fmla="*/ 19 w 24"/>
                <a:gd name="T83" fmla="*/ 6 h 9"/>
                <a:gd name="T84" fmla="*/ 19 w 24"/>
                <a:gd name="T85" fmla="*/ 8 h 9"/>
                <a:gd name="T86" fmla="*/ 20 w 24"/>
                <a:gd name="T87" fmla="*/ 8 h 9"/>
                <a:gd name="T88" fmla="*/ 22 w 24"/>
                <a:gd name="T89" fmla="*/ 8 h 9"/>
                <a:gd name="T90" fmla="*/ 23 w 24"/>
                <a:gd name="T91" fmla="*/ 8 h 9"/>
                <a:gd name="T92" fmla="*/ 24 w 24"/>
                <a:gd name="T93" fmla="*/ 6 h 9"/>
                <a:gd name="T94" fmla="*/ 23 w 24"/>
                <a:gd name="T95"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 h="9">
                  <a:moveTo>
                    <a:pt x="23" y="6"/>
                  </a:moveTo>
                  <a:lnTo>
                    <a:pt x="22" y="4"/>
                  </a:lnTo>
                  <a:lnTo>
                    <a:pt x="19" y="2"/>
                  </a:lnTo>
                  <a:lnTo>
                    <a:pt x="18" y="2"/>
                  </a:lnTo>
                  <a:lnTo>
                    <a:pt x="16" y="1"/>
                  </a:lnTo>
                  <a:lnTo>
                    <a:pt x="15" y="1"/>
                  </a:lnTo>
                  <a:lnTo>
                    <a:pt x="15" y="1"/>
                  </a:lnTo>
                  <a:lnTo>
                    <a:pt x="13" y="1"/>
                  </a:lnTo>
                  <a:lnTo>
                    <a:pt x="12" y="1"/>
                  </a:lnTo>
                  <a:lnTo>
                    <a:pt x="11" y="1"/>
                  </a:lnTo>
                  <a:lnTo>
                    <a:pt x="9" y="1"/>
                  </a:lnTo>
                  <a:lnTo>
                    <a:pt x="5" y="0"/>
                  </a:lnTo>
                  <a:lnTo>
                    <a:pt x="4" y="0"/>
                  </a:lnTo>
                  <a:lnTo>
                    <a:pt x="4" y="1"/>
                  </a:lnTo>
                  <a:lnTo>
                    <a:pt x="3" y="1"/>
                  </a:lnTo>
                  <a:lnTo>
                    <a:pt x="1" y="1"/>
                  </a:lnTo>
                  <a:lnTo>
                    <a:pt x="1" y="1"/>
                  </a:lnTo>
                  <a:lnTo>
                    <a:pt x="0" y="2"/>
                  </a:lnTo>
                  <a:lnTo>
                    <a:pt x="0" y="2"/>
                  </a:lnTo>
                  <a:lnTo>
                    <a:pt x="0" y="4"/>
                  </a:lnTo>
                  <a:lnTo>
                    <a:pt x="3" y="4"/>
                  </a:lnTo>
                  <a:lnTo>
                    <a:pt x="3" y="4"/>
                  </a:lnTo>
                  <a:lnTo>
                    <a:pt x="4" y="5"/>
                  </a:lnTo>
                  <a:lnTo>
                    <a:pt x="5" y="6"/>
                  </a:lnTo>
                  <a:lnTo>
                    <a:pt x="5" y="6"/>
                  </a:lnTo>
                  <a:lnTo>
                    <a:pt x="7" y="8"/>
                  </a:lnTo>
                  <a:lnTo>
                    <a:pt x="7" y="8"/>
                  </a:lnTo>
                  <a:lnTo>
                    <a:pt x="9" y="8"/>
                  </a:lnTo>
                  <a:lnTo>
                    <a:pt x="11" y="8"/>
                  </a:lnTo>
                  <a:lnTo>
                    <a:pt x="12" y="9"/>
                  </a:lnTo>
                  <a:lnTo>
                    <a:pt x="12" y="9"/>
                  </a:lnTo>
                  <a:lnTo>
                    <a:pt x="13" y="8"/>
                  </a:lnTo>
                  <a:lnTo>
                    <a:pt x="13" y="8"/>
                  </a:lnTo>
                  <a:lnTo>
                    <a:pt x="13" y="8"/>
                  </a:lnTo>
                  <a:lnTo>
                    <a:pt x="15" y="8"/>
                  </a:lnTo>
                  <a:lnTo>
                    <a:pt x="16" y="8"/>
                  </a:lnTo>
                  <a:lnTo>
                    <a:pt x="16" y="8"/>
                  </a:lnTo>
                  <a:lnTo>
                    <a:pt x="16" y="6"/>
                  </a:lnTo>
                  <a:lnTo>
                    <a:pt x="18" y="6"/>
                  </a:lnTo>
                  <a:lnTo>
                    <a:pt x="18" y="6"/>
                  </a:lnTo>
                  <a:lnTo>
                    <a:pt x="18" y="6"/>
                  </a:lnTo>
                  <a:lnTo>
                    <a:pt x="19" y="6"/>
                  </a:lnTo>
                  <a:lnTo>
                    <a:pt x="19" y="8"/>
                  </a:lnTo>
                  <a:lnTo>
                    <a:pt x="20" y="8"/>
                  </a:lnTo>
                  <a:lnTo>
                    <a:pt x="22" y="8"/>
                  </a:lnTo>
                  <a:lnTo>
                    <a:pt x="23" y="8"/>
                  </a:lnTo>
                  <a:lnTo>
                    <a:pt x="24" y="6"/>
                  </a:lnTo>
                  <a:lnTo>
                    <a:pt x="23" y="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40" name="Italy">
              <a:extLst>
                <a:ext uri="{FF2B5EF4-FFF2-40B4-BE49-F238E27FC236}">
                  <a16:creationId xmlns:a16="http://schemas.microsoft.com/office/drawing/2014/main" id="{BD8597D2-D986-4014-8B6C-FE094C19A56A}"/>
                </a:ext>
              </a:extLst>
            </p:cNvPr>
            <p:cNvSpPr>
              <a:spLocks noEditPoints="1"/>
            </p:cNvSpPr>
            <p:nvPr/>
          </p:nvSpPr>
          <p:spPr bwMode="auto">
            <a:xfrm>
              <a:off x="5236099" y="2883454"/>
              <a:ext cx="259673" cy="273137"/>
            </a:xfrm>
            <a:custGeom>
              <a:avLst/>
              <a:gdLst>
                <a:gd name="T0" fmla="*/ 34 w 135"/>
                <a:gd name="T1" fmla="*/ 87 h 142"/>
                <a:gd name="T2" fmla="*/ 31 w 135"/>
                <a:gd name="T3" fmla="*/ 83 h 142"/>
                <a:gd name="T4" fmla="*/ 22 w 135"/>
                <a:gd name="T5" fmla="*/ 87 h 142"/>
                <a:gd name="T6" fmla="*/ 19 w 135"/>
                <a:gd name="T7" fmla="*/ 92 h 142"/>
                <a:gd name="T8" fmla="*/ 20 w 135"/>
                <a:gd name="T9" fmla="*/ 100 h 142"/>
                <a:gd name="T10" fmla="*/ 20 w 135"/>
                <a:gd name="T11" fmla="*/ 105 h 142"/>
                <a:gd name="T12" fmla="*/ 26 w 135"/>
                <a:gd name="T13" fmla="*/ 112 h 142"/>
                <a:gd name="T14" fmla="*/ 34 w 135"/>
                <a:gd name="T15" fmla="*/ 108 h 142"/>
                <a:gd name="T16" fmla="*/ 35 w 135"/>
                <a:gd name="T17" fmla="*/ 92 h 142"/>
                <a:gd name="T18" fmla="*/ 41 w 135"/>
                <a:gd name="T19" fmla="*/ 62 h 142"/>
                <a:gd name="T20" fmla="*/ 20 w 135"/>
                <a:gd name="T21" fmla="*/ 111 h 142"/>
                <a:gd name="T22" fmla="*/ 113 w 135"/>
                <a:gd name="T23" fmla="*/ 82 h 142"/>
                <a:gd name="T24" fmla="*/ 99 w 135"/>
                <a:gd name="T25" fmla="*/ 72 h 142"/>
                <a:gd name="T26" fmla="*/ 78 w 135"/>
                <a:gd name="T27" fmla="*/ 49 h 142"/>
                <a:gd name="T28" fmla="*/ 65 w 135"/>
                <a:gd name="T29" fmla="*/ 33 h 142"/>
                <a:gd name="T30" fmla="*/ 67 w 135"/>
                <a:gd name="T31" fmla="*/ 22 h 142"/>
                <a:gd name="T32" fmla="*/ 75 w 135"/>
                <a:gd name="T33" fmla="*/ 19 h 142"/>
                <a:gd name="T34" fmla="*/ 80 w 135"/>
                <a:gd name="T35" fmla="*/ 19 h 142"/>
                <a:gd name="T36" fmla="*/ 79 w 135"/>
                <a:gd name="T37" fmla="*/ 15 h 142"/>
                <a:gd name="T38" fmla="*/ 76 w 135"/>
                <a:gd name="T39" fmla="*/ 11 h 142"/>
                <a:gd name="T40" fmla="*/ 69 w 135"/>
                <a:gd name="T41" fmla="*/ 7 h 142"/>
                <a:gd name="T42" fmla="*/ 63 w 135"/>
                <a:gd name="T43" fmla="*/ 0 h 142"/>
                <a:gd name="T44" fmla="*/ 50 w 135"/>
                <a:gd name="T45" fmla="*/ 4 h 142"/>
                <a:gd name="T46" fmla="*/ 42 w 135"/>
                <a:gd name="T47" fmla="*/ 6 h 142"/>
                <a:gd name="T48" fmla="*/ 39 w 135"/>
                <a:gd name="T49" fmla="*/ 9 h 142"/>
                <a:gd name="T50" fmla="*/ 38 w 135"/>
                <a:gd name="T51" fmla="*/ 11 h 142"/>
                <a:gd name="T52" fmla="*/ 31 w 135"/>
                <a:gd name="T53" fmla="*/ 10 h 142"/>
                <a:gd name="T54" fmla="*/ 27 w 135"/>
                <a:gd name="T55" fmla="*/ 17 h 142"/>
                <a:gd name="T56" fmla="*/ 22 w 135"/>
                <a:gd name="T57" fmla="*/ 14 h 142"/>
                <a:gd name="T58" fmla="*/ 16 w 135"/>
                <a:gd name="T59" fmla="*/ 13 h 142"/>
                <a:gd name="T60" fmla="*/ 8 w 135"/>
                <a:gd name="T61" fmla="*/ 17 h 142"/>
                <a:gd name="T62" fmla="*/ 4 w 135"/>
                <a:gd name="T63" fmla="*/ 22 h 142"/>
                <a:gd name="T64" fmla="*/ 1 w 135"/>
                <a:gd name="T65" fmla="*/ 28 h 142"/>
                <a:gd name="T66" fmla="*/ 4 w 135"/>
                <a:gd name="T67" fmla="*/ 32 h 142"/>
                <a:gd name="T68" fmla="*/ 3 w 135"/>
                <a:gd name="T69" fmla="*/ 38 h 142"/>
                <a:gd name="T70" fmla="*/ 11 w 135"/>
                <a:gd name="T71" fmla="*/ 44 h 142"/>
                <a:gd name="T72" fmla="*/ 22 w 135"/>
                <a:gd name="T73" fmla="*/ 40 h 142"/>
                <a:gd name="T74" fmla="*/ 44 w 135"/>
                <a:gd name="T75" fmla="*/ 52 h 142"/>
                <a:gd name="T76" fmla="*/ 48 w 135"/>
                <a:gd name="T77" fmla="*/ 60 h 142"/>
                <a:gd name="T78" fmla="*/ 56 w 135"/>
                <a:gd name="T79" fmla="*/ 67 h 142"/>
                <a:gd name="T80" fmla="*/ 75 w 135"/>
                <a:gd name="T81" fmla="*/ 81 h 142"/>
                <a:gd name="T82" fmla="*/ 84 w 135"/>
                <a:gd name="T83" fmla="*/ 87 h 142"/>
                <a:gd name="T84" fmla="*/ 92 w 135"/>
                <a:gd name="T85" fmla="*/ 89 h 142"/>
                <a:gd name="T86" fmla="*/ 102 w 135"/>
                <a:gd name="T87" fmla="*/ 98 h 142"/>
                <a:gd name="T88" fmla="*/ 106 w 135"/>
                <a:gd name="T89" fmla="*/ 116 h 142"/>
                <a:gd name="T90" fmla="*/ 107 w 135"/>
                <a:gd name="T91" fmla="*/ 124 h 142"/>
                <a:gd name="T92" fmla="*/ 120 w 135"/>
                <a:gd name="T93" fmla="*/ 112 h 142"/>
                <a:gd name="T94" fmla="*/ 117 w 135"/>
                <a:gd name="T95" fmla="*/ 93 h 142"/>
                <a:gd name="T96" fmla="*/ 132 w 135"/>
                <a:gd name="T97" fmla="*/ 100 h 142"/>
                <a:gd name="T98" fmla="*/ 67 w 135"/>
                <a:gd name="T99" fmla="*/ 44 h 142"/>
                <a:gd name="T100" fmla="*/ 61 w 135"/>
                <a:gd name="T101" fmla="*/ 141 h 142"/>
                <a:gd name="T102" fmla="*/ 99 w 135"/>
                <a:gd name="T103" fmla="*/ 121 h 142"/>
                <a:gd name="T104" fmla="*/ 90 w 135"/>
                <a:gd name="T105" fmla="*/ 124 h 142"/>
                <a:gd name="T106" fmla="*/ 76 w 135"/>
                <a:gd name="T107" fmla="*/ 123 h 142"/>
                <a:gd name="T108" fmla="*/ 69 w 135"/>
                <a:gd name="T109" fmla="*/ 123 h 142"/>
                <a:gd name="T110" fmla="*/ 69 w 135"/>
                <a:gd name="T111" fmla="*/ 131 h 142"/>
                <a:gd name="T112" fmla="*/ 83 w 135"/>
                <a:gd name="T113" fmla="*/ 136 h 142"/>
                <a:gd name="T114" fmla="*/ 95 w 135"/>
                <a:gd name="T115" fmla="*/ 142 h 142"/>
                <a:gd name="T116" fmla="*/ 98 w 135"/>
                <a:gd name="T117" fmla="*/ 136 h 142"/>
                <a:gd name="T118" fmla="*/ 97 w 135"/>
                <a:gd name="T119" fmla="*/ 13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5" h="142">
                  <a:moveTo>
                    <a:pt x="19" y="85"/>
                  </a:moveTo>
                  <a:lnTo>
                    <a:pt x="19" y="85"/>
                  </a:lnTo>
                  <a:lnTo>
                    <a:pt x="19" y="83"/>
                  </a:lnTo>
                  <a:lnTo>
                    <a:pt x="19" y="83"/>
                  </a:lnTo>
                  <a:lnTo>
                    <a:pt x="19" y="83"/>
                  </a:lnTo>
                  <a:lnTo>
                    <a:pt x="18" y="85"/>
                  </a:lnTo>
                  <a:lnTo>
                    <a:pt x="18" y="85"/>
                  </a:lnTo>
                  <a:lnTo>
                    <a:pt x="18" y="85"/>
                  </a:lnTo>
                  <a:lnTo>
                    <a:pt x="19" y="85"/>
                  </a:lnTo>
                  <a:close/>
                  <a:moveTo>
                    <a:pt x="34" y="87"/>
                  </a:moveTo>
                  <a:lnTo>
                    <a:pt x="34" y="86"/>
                  </a:lnTo>
                  <a:lnTo>
                    <a:pt x="33" y="86"/>
                  </a:lnTo>
                  <a:lnTo>
                    <a:pt x="33" y="86"/>
                  </a:lnTo>
                  <a:lnTo>
                    <a:pt x="34" y="85"/>
                  </a:lnTo>
                  <a:lnTo>
                    <a:pt x="34" y="85"/>
                  </a:lnTo>
                  <a:lnTo>
                    <a:pt x="34" y="85"/>
                  </a:lnTo>
                  <a:lnTo>
                    <a:pt x="33" y="85"/>
                  </a:lnTo>
                  <a:lnTo>
                    <a:pt x="33" y="85"/>
                  </a:lnTo>
                  <a:lnTo>
                    <a:pt x="33" y="83"/>
                  </a:lnTo>
                  <a:lnTo>
                    <a:pt x="31" y="83"/>
                  </a:lnTo>
                  <a:lnTo>
                    <a:pt x="31" y="82"/>
                  </a:lnTo>
                  <a:lnTo>
                    <a:pt x="30" y="82"/>
                  </a:lnTo>
                  <a:lnTo>
                    <a:pt x="30" y="82"/>
                  </a:lnTo>
                  <a:lnTo>
                    <a:pt x="29" y="82"/>
                  </a:lnTo>
                  <a:lnTo>
                    <a:pt x="29" y="82"/>
                  </a:lnTo>
                  <a:lnTo>
                    <a:pt x="29" y="83"/>
                  </a:lnTo>
                  <a:lnTo>
                    <a:pt x="27" y="83"/>
                  </a:lnTo>
                  <a:lnTo>
                    <a:pt x="25" y="86"/>
                  </a:lnTo>
                  <a:lnTo>
                    <a:pt x="23" y="86"/>
                  </a:lnTo>
                  <a:lnTo>
                    <a:pt x="22" y="87"/>
                  </a:lnTo>
                  <a:lnTo>
                    <a:pt x="20" y="87"/>
                  </a:lnTo>
                  <a:lnTo>
                    <a:pt x="19" y="87"/>
                  </a:lnTo>
                  <a:lnTo>
                    <a:pt x="19" y="87"/>
                  </a:lnTo>
                  <a:lnTo>
                    <a:pt x="18" y="86"/>
                  </a:lnTo>
                  <a:lnTo>
                    <a:pt x="18" y="86"/>
                  </a:lnTo>
                  <a:lnTo>
                    <a:pt x="18" y="86"/>
                  </a:lnTo>
                  <a:lnTo>
                    <a:pt x="18" y="87"/>
                  </a:lnTo>
                  <a:lnTo>
                    <a:pt x="18" y="90"/>
                  </a:lnTo>
                  <a:lnTo>
                    <a:pt x="18" y="90"/>
                  </a:lnTo>
                  <a:lnTo>
                    <a:pt x="19" y="92"/>
                  </a:lnTo>
                  <a:lnTo>
                    <a:pt x="19" y="92"/>
                  </a:lnTo>
                  <a:lnTo>
                    <a:pt x="20" y="93"/>
                  </a:lnTo>
                  <a:lnTo>
                    <a:pt x="20" y="94"/>
                  </a:lnTo>
                  <a:lnTo>
                    <a:pt x="20" y="94"/>
                  </a:lnTo>
                  <a:lnTo>
                    <a:pt x="20" y="97"/>
                  </a:lnTo>
                  <a:lnTo>
                    <a:pt x="20" y="97"/>
                  </a:lnTo>
                  <a:lnTo>
                    <a:pt x="20" y="98"/>
                  </a:lnTo>
                  <a:lnTo>
                    <a:pt x="20" y="98"/>
                  </a:lnTo>
                  <a:lnTo>
                    <a:pt x="20" y="100"/>
                  </a:lnTo>
                  <a:lnTo>
                    <a:pt x="20" y="100"/>
                  </a:lnTo>
                  <a:lnTo>
                    <a:pt x="22" y="101"/>
                  </a:lnTo>
                  <a:lnTo>
                    <a:pt x="22" y="101"/>
                  </a:lnTo>
                  <a:lnTo>
                    <a:pt x="22" y="102"/>
                  </a:lnTo>
                  <a:lnTo>
                    <a:pt x="22" y="102"/>
                  </a:lnTo>
                  <a:lnTo>
                    <a:pt x="20" y="102"/>
                  </a:lnTo>
                  <a:lnTo>
                    <a:pt x="20" y="102"/>
                  </a:lnTo>
                  <a:lnTo>
                    <a:pt x="20" y="102"/>
                  </a:lnTo>
                  <a:lnTo>
                    <a:pt x="20" y="104"/>
                  </a:lnTo>
                  <a:lnTo>
                    <a:pt x="20" y="105"/>
                  </a:lnTo>
                  <a:lnTo>
                    <a:pt x="20" y="105"/>
                  </a:lnTo>
                  <a:lnTo>
                    <a:pt x="20" y="108"/>
                  </a:lnTo>
                  <a:lnTo>
                    <a:pt x="20" y="109"/>
                  </a:lnTo>
                  <a:lnTo>
                    <a:pt x="20" y="111"/>
                  </a:lnTo>
                  <a:lnTo>
                    <a:pt x="22" y="112"/>
                  </a:lnTo>
                  <a:lnTo>
                    <a:pt x="22" y="112"/>
                  </a:lnTo>
                  <a:lnTo>
                    <a:pt x="23" y="113"/>
                  </a:lnTo>
                  <a:lnTo>
                    <a:pt x="23" y="113"/>
                  </a:lnTo>
                  <a:lnTo>
                    <a:pt x="25" y="113"/>
                  </a:lnTo>
                  <a:lnTo>
                    <a:pt x="26" y="113"/>
                  </a:lnTo>
                  <a:lnTo>
                    <a:pt x="26" y="112"/>
                  </a:lnTo>
                  <a:lnTo>
                    <a:pt x="27" y="111"/>
                  </a:lnTo>
                  <a:lnTo>
                    <a:pt x="27" y="108"/>
                  </a:lnTo>
                  <a:lnTo>
                    <a:pt x="29" y="109"/>
                  </a:lnTo>
                  <a:lnTo>
                    <a:pt x="29" y="109"/>
                  </a:lnTo>
                  <a:lnTo>
                    <a:pt x="29" y="109"/>
                  </a:lnTo>
                  <a:lnTo>
                    <a:pt x="30" y="109"/>
                  </a:lnTo>
                  <a:lnTo>
                    <a:pt x="31" y="109"/>
                  </a:lnTo>
                  <a:lnTo>
                    <a:pt x="33" y="109"/>
                  </a:lnTo>
                  <a:lnTo>
                    <a:pt x="33" y="109"/>
                  </a:lnTo>
                  <a:lnTo>
                    <a:pt x="34" y="108"/>
                  </a:lnTo>
                  <a:lnTo>
                    <a:pt x="34" y="106"/>
                  </a:lnTo>
                  <a:lnTo>
                    <a:pt x="34" y="100"/>
                  </a:lnTo>
                  <a:lnTo>
                    <a:pt x="35" y="98"/>
                  </a:lnTo>
                  <a:lnTo>
                    <a:pt x="35" y="97"/>
                  </a:lnTo>
                  <a:lnTo>
                    <a:pt x="34" y="96"/>
                  </a:lnTo>
                  <a:lnTo>
                    <a:pt x="34" y="94"/>
                  </a:lnTo>
                  <a:lnTo>
                    <a:pt x="35" y="93"/>
                  </a:lnTo>
                  <a:lnTo>
                    <a:pt x="35" y="93"/>
                  </a:lnTo>
                  <a:lnTo>
                    <a:pt x="35" y="92"/>
                  </a:lnTo>
                  <a:lnTo>
                    <a:pt x="35" y="92"/>
                  </a:lnTo>
                  <a:lnTo>
                    <a:pt x="34" y="87"/>
                  </a:lnTo>
                  <a:close/>
                  <a:moveTo>
                    <a:pt x="44" y="60"/>
                  </a:moveTo>
                  <a:lnTo>
                    <a:pt x="42" y="60"/>
                  </a:lnTo>
                  <a:lnTo>
                    <a:pt x="42" y="60"/>
                  </a:lnTo>
                  <a:lnTo>
                    <a:pt x="41" y="60"/>
                  </a:lnTo>
                  <a:lnTo>
                    <a:pt x="41" y="60"/>
                  </a:lnTo>
                  <a:lnTo>
                    <a:pt x="39" y="60"/>
                  </a:lnTo>
                  <a:lnTo>
                    <a:pt x="39" y="60"/>
                  </a:lnTo>
                  <a:lnTo>
                    <a:pt x="39" y="62"/>
                  </a:lnTo>
                  <a:lnTo>
                    <a:pt x="41" y="62"/>
                  </a:lnTo>
                  <a:lnTo>
                    <a:pt x="42" y="62"/>
                  </a:lnTo>
                  <a:lnTo>
                    <a:pt x="44" y="62"/>
                  </a:lnTo>
                  <a:lnTo>
                    <a:pt x="42" y="62"/>
                  </a:lnTo>
                  <a:lnTo>
                    <a:pt x="44" y="60"/>
                  </a:lnTo>
                  <a:lnTo>
                    <a:pt x="44" y="60"/>
                  </a:lnTo>
                  <a:close/>
                  <a:moveTo>
                    <a:pt x="19" y="111"/>
                  </a:moveTo>
                  <a:lnTo>
                    <a:pt x="19" y="111"/>
                  </a:lnTo>
                  <a:lnTo>
                    <a:pt x="19" y="111"/>
                  </a:lnTo>
                  <a:lnTo>
                    <a:pt x="20" y="112"/>
                  </a:lnTo>
                  <a:lnTo>
                    <a:pt x="20" y="111"/>
                  </a:lnTo>
                  <a:lnTo>
                    <a:pt x="20" y="111"/>
                  </a:lnTo>
                  <a:lnTo>
                    <a:pt x="19" y="111"/>
                  </a:lnTo>
                  <a:close/>
                  <a:moveTo>
                    <a:pt x="135" y="96"/>
                  </a:moveTo>
                  <a:lnTo>
                    <a:pt x="132" y="93"/>
                  </a:lnTo>
                  <a:lnTo>
                    <a:pt x="129" y="90"/>
                  </a:lnTo>
                  <a:lnTo>
                    <a:pt x="128" y="90"/>
                  </a:lnTo>
                  <a:lnTo>
                    <a:pt x="122" y="87"/>
                  </a:lnTo>
                  <a:lnTo>
                    <a:pt x="121" y="85"/>
                  </a:lnTo>
                  <a:lnTo>
                    <a:pt x="118" y="85"/>
                  </a:lnTo>
                  <a:lnTo>
                    <a:pt x="113" y="82"/>
                  </a:lnTo>
                  <a:lnTo>
                    <a:pt x="106" y="79"/>
                  </a:lnTo>
                  <a:lnTo>
                    <a:pt x="105" y="78"/>
                  </a:lnTo>
                  <a:lnTo>
                    <a:pt x="105" y="77"/>
                  </a:lnTo>
                  <a:lnTo>
                    <a:pt x="106" y="75"/>
                  </a:lnTo>
                  <a:lnTo>
                    <a:pt x="107" y="75"/>
                  </a:lnTo>
                  <a:lnTo>
                    <a:pt x="109" y="74"/>
                  </a:lnTo>
                  <a:lnTo>
                    <a:pt x="107" y="72"/>
                  </a:lnTo>
                  <a:lnTo>
                    <a:pt x="107" y="72"/>
                  </a:lnTo>
                  <a:lnTo>
                    <a:pt x="106" y="72"/>
                  </a:lnTo>
                  <a:lnTo>
                    <a:pt x="99" y="72"/>
                  </a:lnTo>
                  <a:lnTo>
                    <a:pt x="97" y="72"/>
                  </a:lnTo>
                  <a:lnTo>
                    <a:pt x="94" y="71"/>
                  </a:lnTo>
                  <a:lnTo>
                    <a:pt x="90" y="68"/>
                  </a:lnTo>
                  <a:lnTo>
                    <a:pt x="86" y="64"/>
                  </a:lnTo>
                  <a:lnTo>
                    <a:pt x="83" y="62"/>
                  </a:lnTo>
                  <a:lnTo>
                    <a:pt x="83" y="60"/>
                  </a:lnTo>
                  <a:lnTo>
                    <a:pt x="82" y="55"/>
                  </a:lnTo>
                  <a:lnTo>
                    <a:pt x="80" y="52"/>
                  </a:lnTo>
                  <a:lnTo>
                    <a:pt x="79" y="49"/>
                  </a:lnTo>
                  <a:lnTo>
                    <a:pt x="78" y="49"/>
                  </a:lnTo>
                  <a:lnTo>
                    <a:pt x="75" y="48"/>
                  </a:lnTo>
                  <a:lnTo>
                    <a:pt x="71" y="45"/>
                  </a:lnTo>
                  <a:lnTo>
                    <a:pt x="68" y="44"/>
                  </a:lnTo>
                  <a:lnTo>
                    <a:pt x="67" y="43"/>
                  </a:lnTo>
                  <a:lnTo>
                    <a:pt x="65" y="41"/>
                  </a:lnTo>
                  <a:lnTo>
                    <a:pt x="64" y="38"/>
                  </a:lnTo>
                  <a:lnTo>
                    <a:pt x="64" y="34"/>
                  </a:lnTo>
                  <a:lnTo>
                    <a:pt x="64" y="33"/>
                  </a:lnTo>
                  <a:lnTo>
                    <a:pt x="64" y="33"/>
                  </a:lnTo>
                  <a:lnTo>
                    <a:pt x="65" y="33"/>
                  </a:lnTo>
                  <a:lnTo>
                    <a:pt x="67" y="32"/>
                  </a:lnTo>
                  <a:lnTo>
                    <a:pt x="67" y="32"/>
                  </a:lnTo>
                  <a:lnTo>
                    <a:pt x="67" y="30"/>
                  </a:lnTo>
                  <a:lnTo>
                    <a:pt x="65" y="29"/>
                  </a:lnTo>
                  <a:lnTo>
                    <a:pt x="64" y="28"/>
                  </a:lnTo>
                  <a:lnTo>
                    <a:pt x="64" y="26"/>
                  </a:lnTo>
                  <a:lnTo>
                    <a:pt x="64" y="25"/>
                  </a:lnTo>
                  <a:lnTo>
                    <a:pt x="64" y="23"/>
                  </a:lnTo>
                  <a:lnTo>
                    <a:pt x="65" y="23"/>
                  </a:lnTo>
                  <a:lnTo>
                    <a:pt x="67" y="22"/>
                  </a:lnTo>
                  <a:lnTo>
                    <a:pt x="67" y="22"/>
                  </a:lnTo>
                  <a:lnTo>
                    <a:pt x="65" y="23"/>
                  </a:lnTo>
                  <a:lnTo>
                    <a:pt x="67" y="23"/>
                  </a:lnTo>
                  <a:lnTo>
                    <a:pt x="68" y="23"/>
                  </a:lnTo>
                  <a:lnTo>
                    <a:pt x="69" y="22"/>
                  </a:lnTo>
                  <a:lnTo>
                    <a:pt x="71" y="22"/>
                  </a:lnTo>
                  <a:lnTo>
                    <a:pt x="72" y="21"/>
                  </a:lnTo>
                  <a:lnTo>
                    <a:pt x="73" y="21"/>
                  </a:lnTo>
                  <a:lnTo>
                    <a:pt x="73" y="19"/>
                  </a:lnTo>
                  <a:lnTo>
                    <a:pt x="75" y="19"/>
                  </a:lnTo>
                  <a:lnTo>
                    <a:pt x="78" y="21"/>
                  </a:lnTo>
                  <a:lnTo>
                    <a:pt x="79" y="19"/>
                  </a:lnTo>
                  <a:lnTo>
                    <a:pt x="79" y="19"/>
                  </a:lnTo>
                  <a:lnTo>
                    <a:pt x="82" y="21"/>
                  </a:lnTo>
                  <a:lnTo>
                    <a:pt x="80" y="22"/>
                  </a:lnTo>
                  <a:lnTo>
                    <a:pt x="80" y="22"/>
                  </a:lnTo>
                  <a:lnTo>
                    <a:pt x="82" y="22"/>
                  </a:lnTo>
                  <a:lnTo>
                    <a:pt x="82" y="22"/>
                  </a:lnTo>
                  <a:lnTo>
                    <a:pt x="82" y="21"/>
                  </a:lnTo>
                  <a:lnTo>
                    <a:pt x="80" y="19"/>
                  </a:lnTo>
                  <a:lnTo>
                    <a:pt x="80" y="19"/>
                  </a:lnTo>
                  <a:lnTo>
                    <a:pt x="79" y="19"/>
                  </a:lnTo>
                  <a:lnTo>
                    <a:pt x="79" y="18"/>
                  </a:lnTo>
                  <a:lnTo>
                    <a:pt x="79" y="17"/>
                  </a:lnTo>
                  <a:lnTo>
                    <a:pt x="79" y="17"/>
                  </a:lnTo>
                  <a:lnTo>
                    <a:pt x="78" y="17"/>
                  </a:lnTo>
                  <a:lnTo>
                    <a:pt x="78" y="17"/>
                  </a:lnTo>
                  <a:lnTo>
                    <a:pt x="78" y="15"/>
                  </a:lnTo>
                  <a:lnTo>
                    <a:pt x="78" y="15"/>
                  </a:lnTo>
                  <a:lnTo>
                    <a:pt x="79" y="15"/>
                  </a:lnTo>
                  <a:lnTo>
                    <a:pt x="79" y="14"/>
                  </a:lnTo>
                  <a:lnTo>
                    <a:pt x="79" y="14"/>
                  </a:lnTo>
                  <a:lnTo>
                    <a:pt x="79" y="14"/>
                  </a:lnTo>
                  <a:lnTo>
                    <a:pt x="79" y="14"/>
                  </a:lnTo>
                  <a:lnTo>
                    <a:pt x="78" y="13"/>
                  </a:lnTo>
                  <a:lnTo>
                    <a:pt x="78" y="13"/>
                  </a:lnTo>
                  <a:lnTo>
                    <a:pt x="78" y="13"/>
                  </a:lnTo>
                  <a:lnTo>
                    <a:pt x="76" y="13"/>
                  </a:lnTo>
                  <a:lnTo>
                    <a:pt x="76" y="13"/>
                  </a:lnTo>
                  <a:lnTo>
                    <a:pt x="76" y="11"/>
                  </a:lnTo>
                  <a:lnTo>
                    <a:pt x="78" y="11"/>
                  </a:lnTo>
                  <a:lnTo>
                    <a:pt x="79" y="10"/>
                  </a:lnTo>
                  <a:lnTo>
                    <a:pt x="79" y="10"/>
                  </a:lnTo>
                  <a:lnTo>
                    <a:pt x="80" y="10"/>
                  </a:lnTo>
                  <a:lnTo>
                    <a:pt x="80" y="9"/>
                  </a:lnTo>
                  <a:lnTo>
                    <a:pt x="78" y="9"/>
                  </a:lnTo>
                  <a:lnTo>
                    <a:pt x="76" y="9"/>
                  </a:lnTo>
                  <a:lnTo>
                    <a:pt x="73" y="9"/>
                  </a:lnTo>
                  <a:lnTo>
                    <a:pt x="69" y="7"/>
                  </a:lnTo>
                  <a:lnTo>
                    <a:pt x="69" y="7"/>
                  </a:lnTo>
                  <a:lnTo>
                    <a:pt x="68" y="7"/>
                  </a:lnTo>
                  <a:lnTo>
                    <a:pt x="67" y="7"/>
                  </a:lnTo>
                  <a:lnTo>
                    <a:pt x="65" y="6"/>
                  </a:lnTo>
                  <a:lnTo>
                    <a:pt x="64" y="6"/>
                  </a:lnTo>
                  <a:lnTo>
                    <a:pt x="64" y="4"/>
                  </a:lnTo>
                  <a:lnTo>
                    <a:pt x="63" y="3"/>
                  </a:lnTo>
                  <a:lnTo>
                    <a:pt x="63" y="2"/>
                  </a:lnTo>
                  <a:lnTo>
                    <a:pt x="63" y="2"/>
                  </a:lnTo>
                  <a:lnTo>
                    <a:pt x="63" y="0"/>
                  </a:lnTo>
                  <a:lnTo>
                    <a:pt x="63" y="0"/>
                  </a:lnTo>
                  <a:lnTo>
                    <a:pt x="63" y="0"/>
                  </a:lnTo>
                  <a:lnTo>
                    <a:pt x="60" y="2"/>
                  </a:lnTo>
                  <a:lnTo>
                    <a:pt x="58" y="2"/>
                  </a:lnTo>
                  <a:lnTo>
                    <a:pt x="57" y="2"/>
                  </a:lnTo>
                  <a:lnTo>
                    <a:pt x="57" y="2"/>
                  </a:lnTo>
                  <a:lnTo>
                    <a:pt x="56" y="2"/>
                  </a:lnTo>
                  <a:lnTo>
                    <a:pt x="54" y="2"/>
                  </a:lnTo>
                  <a:lnTo>
                    <a:pt x="52" y="2"/>
                  </a:lnTo>
                  <a:lnTo>
                    <a:pt x="50" y="3"/>
                  </a:lnTo>
                  <a:lnTo>
                    <a:pt x="50" y="4"/>
                  </a:lnTo>
                  <a:lnTo>
                    <a:pt x="50" y="4"/>
                  </a:lnTo>
                  <a:lnTo>
                    <a:pt x="49" y="4"/>
                  </a:lnTo>
                  <a:lnTo>
                    <a:pt x="49" y="6"/>
                  </a:lnTo>
                  <a:lnTo>
                    <a:pt x="48" y="4"/>
                  </a:lnTo>
                  <a:lnTo>
                    <a:pt x="46" y="4"/>
                  </a:lnTo>
                  <a:lnTo>
                    <a:pt x="46" y="4"/>
                  </a:lnTo>
                  <a:lnTo>
                    <a:pt x="45" y="4"/>
                  </a:lnTo>
                  <a:lnTo>
                    <a:pt x="44" y="4"/>
                  </a:lnTo>
                  <a:lnTo>
                    <a:pt x="44" y="4"/>
                  </a:lnTo>
                  <a:lnTo>
                    <a:pt x="42" y="6"/>
                  </a:lnTo>
                  <a:lnTo>
                    <a:pt x="42" y="7"/>
                  </a:lnTo>
                  <a:lnTo>
                    <a:pt x="44" y="7"/>
                  </a:lnTo>
                  <a:lnTo>
                    <a:pt x="44" y="7"/>
                  </a:lnTo>
                  <a:lnTo>
                    <a:pt x="44" y="9"/>
                  </a:lnTo>
                  <a:lnTo>
                    <a:pt x="42" y="9"/>
                  </a:lnTo>
                  <a:lnTo>
                    <a:pt x="41" y="9"/>
                  </a:lnTo>
                  <a:lnTo>
                    <a:pt x="41" y="7"/>
                  </a:lnTo>
                  <a:lnTo>
                    <a:pt x="39" y="7"/>
                  </a:lnTo>
                  <a:lnTo>
                    <a:pt x="39" y="7"/>
                  </a:lnTo>
                  <a:lnTo>
                    <a:pt x="39" y="9"/>
                  </a:lnTo>
                  <a:lnTo>
                    <a:pt x="38" y="10"/>
                  </a:lnTo>
                  <a:lnTo>
                    <a:pt x="38" y="10"/>
                  </a:lnTo>
                  <a:lnTo>
                    <a:pt x="39" y="10"/>
                  </a:lnTo>
                  <a:lnTo>
                    <a:pt x="39" y="11"/>
                  </a:lnTo>
                  <a:lnTo>
                    <a:pt x="39" y="13"/>
                  </a:lnTo>
                  <a:lnTo>
                    <a:pt x="39" y="13"/>
                  </a:lnTo>
                  <a:lnTo>
                    <a:pt x="39" y="13"/>
                  </a:lnTo>
                  <a:lnTo>
                    <a:pt x="39" y="13"/>
                  </a:lnTo>
                  <a:lnTo>
                    <a:pt x="38" y="13"/>
                  </a:lnTo>
                  <a:lnTo>
                    <a:pt x="38" y="11"/>
                  </a:lnTo>
                  <a:lnTo>
                    <a:pt x="38" y="11"/>
                  </a:lnTo>
                  <a:lnTo>
                    <a:pt x="37" y="11"/>
                  </a:lnTo>
                  <a:lnTo>
                    <a:pt x="35" y="11"/>
                  </a:lnTo>
                  <a:lnTo>
                    <a:pt x="34" y="11"/>
                  </a:lnTo>
                  <a:lnTo>
                    <a:pt x="34" y="11"/>
                  </a:lnTo>
                  <a:lnTo>
                    <a:pt x="33" y="11"/>
                  </a:lnTo>
                  <a:lnTo>
                    <a:pt x="33" y="11"/>
                  </a:lnTo>
                  <a:lnTo>
                    <a:pt x="31" y="10"/>
                  </a:lnTo>
                  <a:lnTo>
                    <a:pt x="31" y="10"/>
                  </a:lnTo>
                  <a:lnTo>
                    <a:pt x="31" y="10"/>
                  </a:lnTo>
                  <a:lnTo>
                    <a:pt x="30" y="9"/>
                  </a:lnTo>
                  <a:lnTo>
                    <a:pt x="30" y="10"/>
                  </a:lnTo>
                  <a:lnTo>
                    <a:pt x="30" y="10"/>
                  </a:lnTo>
                  <a:lnTo>
                    <a:pt x="30" y="13"/>
                  </a:lnTo>
                  <a:lnTo>
                    <a:pt x="29" y="13"/>
                  </a:lnTo>
                  <a:lnTo>
                    <a:pt x="27" y="14"/>
                  </a:lnTo>
                  <a:lnTo>
                    <a:pt x="27" y="15"/>
                  </a:lnTo>
                  <a:lnTo>
                    <a:pt x="27" y="15"/>
                  </a:lnTo>
                  <a:lnTo>
                    <a:pt x="27" y="17"/>
                  </a:lnTo>
                  <a:lnTo>
                    <a:pt x="27" y="17"/>
                  </a:lnTo>
                  <a:lnTo>
                    <a:pt x="27" y="18"/>
                  </a:lnTo>
                  <a:lnTo>
                    <a:pt x="27" y="18"/>
                  </a:lnTo>
                  <a:lnTo>
                    <a:pt x="26" y="18"/>
                  </a:lnTo>
                  <a:lnTo>
                    <a:pt x="26" y="18"/>
                  </a:lnTo>
                  <a:lnTo>
                    <a:pt x="26" y="17"/>
                  </a:lnTo>
                  <a:lnTo>
                    <a:pt x="25" y="17"/>
                  </a:lnTo>
                  <a:lnTo>
                    <a:pt x="25" y="15"/>
                  </a:lnTo>
                  <a:lnTo>
                    <a:pt x="25" y="15"/>
                  </a:lnTo>
                  <a:lnTo>
                    <a:pt x="23" y="14"/>
                  </a:lnTo>
                  <a:lnTo>
                    <a:pt x="22" y="14"/>
                  </a:lnTo>
                  <a:lnTo>
                    <a:pt x="20" y="13"/>
                  </a:lnTo>
                  <a:lnTo>
                    <a:pt x="20" y="13"/>
                  </a:lnTo>
                  <a:lnTo>
                    <a:pt x="20" y="10"/>
                  </a:lnTo>
                  <a:lnTo>
                    <a:pt x="20" y="10"/>
                  </a:lnTo>
                  <a:lnTo>
                    <a:pt x="20" y="10"/>
                  </a:lnTo>
                  <a:lnTo>
                    <a:pt x="19" y="10"/>
                  </a:lnTo>
                  <a:lnTo>
                    <a:pt x="19" y="10"/>
                  </a:lnTo>
                  <a:lnTo>
                    <a:pt x="18" y="11"/>
                  </a:lnTo>
                  <a:lnTo>
                    <a:pt x="16" y="13"/>
                  </a:lnTo>
                  <a:lnTo>
                    <a:pt x="16" y="13"/>
                  </a:lnTo>
                  <a:lnTo>
                    <a:pt x="16" y="14"/>
                  </a:lnTo>
                  <a:lnTo>
                    <a:pt x="16" y="14"/>
                  </a:lnTo>
                  <a:lnTo>
                    <a:pt x="15" y="15"/>
                  </a:lnTo>
                  <a:lnTo>
                    <a:pt x="15" y="15"/>
                  </a:lnTo>
                  <a:lnTo>
                    <a:pt x="14" y="17"/>
                  </a:lnTo>
                  <a:lnTo>
                    <a:pt x="14" y="17"/>
                  </a:lnTo>
                  <a:lnTo>
                    <a:pt x="11" y="17"/>
                  </a:lnTo>
                  <a:lnTo>
                    <a:pt x="11" y="17"/>
                  </a:lnTo>
                  <a:lnTo>
                    <a:pt x="10" y="17"/>
                  </a:lnTo>
                  <a:lnTo>
                    <a:pt x="8" y="17"/>
                  </a:lnTo>
                  <a:lnTo>
                    <a:pt x="5" y="18"/>
                  </a:lnTo>
                  <a:lnTo>
                    <a:pt x="4" y="18"/>
                  </a:lnTo>
                  <a:lnTo>
                    <a:pt x="4" y="17"/>
                  </a:lnTo>
                  <a:lnTo>
                    <a:pt x="4" y="18"/>
                  </a:lnTo>
                  <a:lnTo>
                    <a:pt x="1" y="18"/>
                  </a:lnTo>
                  <a:lnTo>
                    <a:pt x="1" y="19"/>
                  </a:lnTo>
                  <a:lnTo>
                    <a:pt x="1" y="19"/>
                  </a:lnTo>
                  <a:lnTo>
                    <a:pt x="1" y="21"/>
                  </a:lnTo>
                  <a:lnTo>
                    <a:pt x="3" y="21"/>
                  </a:lnTo>
                  <a:lnTo>
                    <a:pt x="4" y="22"/>
                  </a:lnTo>
                  <a:lnTo>
                    <a:pt x="4" y="23"/>
                  </a:lnTo>
                  <a:lnTo>
                    <a:pt x="5" y="25"/>
                  </a:lnTo>
                  <a:lnTo>
                    <a:pt x="5" y="25"/>
                  </a:lnTo>
                  <a:lnTo>
                    <a:pt x="5" y="25"/>
                  </a:lnTo>
                  <a:lnTo>
                    <a:pt x="5" y="25"/>
                  </a:lnTo>
                  <a:lnTo>
                    <a:pt x="5" y="26"/>
                  </a:lnTo>
                  <a:lnTo>
                    <a:pt x="4" y="28"/>
                  </a:lnTo>
                  <a:lnTo>
                    <a:pt x="4" y="28"/>
                  </a:lnTo>
                  <a:lnTo>
                    <a:pt x="3" y="28"/>
                  </a:lnTo>
                  <a:lnTo>
                    <a:pt x="1" y="28"/>
                  </a:lnTo>
                  <a:lnTo>
                    <a:pt x="0" y="28"/>
                  </a:lnTo>
                  <a:lnTo>
                    <a:pt x="0" y="29"/>
                  </a:lnTo>
                  <a:lnTo>
                    <a:pt x="0" y="29"/>
                  </a:lnTo>
                  <a:lnTo>
                    <a:pt x="0" y="30"/>
                  </a:lnTo>
                  <a:lnTo>
                    <a:pt x="1" y="30"/>
                  </a:lnTo>
                  <a:lnTo>
                    <a:pt x="1" y="32"/>
                  </a:lnTo>
                  <a:lnTo>
                    <a:pt x="1" y="32"/>
                  </a:lnTo>
                  <a:lnTo>
                    <a:pt x="3" y="32"/>
                  </a:lnTo>
                  <a:lnTo>
                    <a:pt x="4" y="32"/>
                  </a:lnTo>
                  <a:lnTo>
                    <a:pt x="4" y="32"/>
                  </a:lnTo>
                  <a:lnTo>
                    <a:pt x="4" y="33"/>
                  </a:lnTo>
                  <a:lnTo>
                    <a:pt x="4" y="34"/>
                  </a:lnTo>
                  <a:lnTo>
                    <a:pt x="4" y="34"/>
                  </a:lnTo>
                  <a:lnTo>
                    <a:pt x="4" y="34"/>
                  </a:lnTo>
                  <a:lnTo>
                    <a:pt x="3" y="36"/>
                  </a:lnTo>
                  <a:lnTo>
                    <a:pt x="3" y="36"/>
                  </a:lnTo>
                  <a:lnTo>
                    <a:pt x="3" y="37"/>
                  </a:lnTo>
                  <a:lnTo>
                    <a:pt x="3" y="37"/>
                  </a:lnTo>
                  <a:lnTo>
                    <a:pt x="3" y="38"/>
                  </a:lnTo>
                  <a:lnTo>
                    <a:pt x="3" y="38"/>
                  </a:lnTo>
                  <a:lnTo>
                    <a:pt x="3" y="40"/>
                  </a:lnTo>
                  <a:lnTo>
                    <a:pt x="4" y="40"/>
                  </a:lnTo>
                  <a:lnTo>
                    <a:pt x="5" y="41"/>
                  </a:lnTo>
                  <a:lnTo>
                    <a:pt x="8" y="43"/>
                  </a:lnTo>
                  <a:lnTo>
                    <a:pt x="8" y="43"/>
                  </a:lnTo>
                  <a:lnTo>
                    <a:pt x="11" y="41"/>
                  </a:lnTo>
                  <a:lnTo>
                    <a:pt x="11" y="41"/>
                  </a:lnTo>
                  <a:lnTo>
                    <a:pt x="12" y="43"/>
                  </a:lnTo>
                  <a:lnTo>
                    <a:pt x="12" y="43"/>
                  </a:lnTo>
                  <a:lnTo>
                    <a:pt x="11" y="44"/>
                  </a:lnTo>
                  <a:lnTo>
                    <a:pt x="11" y="44"/>
                  </a:lnTo>
                  <a:lnTo>
                    <a:pt x="10" y="45"/>
                  </a:lnTo>
                  <a:lnTo>
                    <a:pt x="10" y="45"/>
                  </a:lnTo>
                  <a:lnTo>
                    <a:pt x="10" y="47"/>
                  </a:lnTo>
                  <a:lnTo>
                    <a:pt x="10" y="47"/>
                  </a:lnTo>
                  <a:lnTo>
                    <a:pt x="12" y="47"/>
                  </a:lnTo>
                  <a:lnTo>
                    <a:pt x="15" y="45"/>
                  </a:lnTo>
                  <a:lnTo>
                    <a:pt x="16" y="45"/>
                  </a:lnTo>
                  <a:lnTo>
                    <a:pt x="19" y="43"/>
                  </a:lnTo>
                  <a:lnTo>
                    <a:pt x="22" y="40"/>
                  </a:lnTo>
                  <a:lnTo>
                    <a:pt x="25" y="38"/>
                  </a:lnTo>
                  <a:lnTo>
                    <a:pt x="26" y="38"/>
                  </a:lnTo>
                  <a:lnTo>
                    <a:pt x="29" y="40"/>
                  </a:lnTo>
                  <a:lnTo>
                    <a:pt x="30" y="40"/>
                  </a:lnTo>
                  <a:lnTo>
                    <a:pt x="35" y="43"/>
                  </a:lnTo>
                  <a:lnTo>
                    <a:pt x="38" y="44"/>
                  </a:lnTo>
                  <a:lnTo>
                    <a:pt x="41" y="45"/>
                  </a:lnTo>
                  <a:lnTo>
                    <a:pt x="41" y="47"/>
                  </a:lnTo>
                  <a:lnTo>
                    <a:pt x="42" y="51"/>
                  </a:lnTo>
                  <a:lnTo>
                    <a:pt x="44" y="52"/>
                  </a:lnTo>
                  <a:lnTo>
                    <a:pt x="44" y="55"/>
                  </a:lnTo>
                  <a:lnTo>
                    <a:pt x="44" y="56"/>
                  </a:lnTo>
                  <a:lnTo>
                    <a:pt x="44" y="58"/>
                  </a:lnTo>
                  <a:lnTo>
                    <a:pt x="44" y="59"/>
                  </a:lnTo>
                  <a:lnTo>
                    <a:pt x="45" y="59"/>
                  </a:lnTo>
                  <a:lnTo>
                    <a:pt x="45" y="59"/>
                  </a:lnTo>
                  <a:lnTo>
                    <a:pt x="46" y="59"/>
                  </a:lnTo>
                  <a:lnTo>
                    <a:pt x="46" y="59"/>
                  </a:lnTo>
                  <a:lnTo>
                    <a:pt x="46" y="60"/>
                  </a:lnTo>
                  <a:lnTo>
                    <a:pt x="48" y="60"/>
                  </a:lnTo>
                  <a:lnTo>
                    <a:pt x="49" y="62"/>
                  </a:lnTo>
                  <a:lnTo>
                    <a:pt x="52" y="64"/>
                  </a:lnTo>
                  <a:lnTo>
                    <a:pt x="52" y="66"/>
                  </a:lnTo>
                  <a:lnTo>
                    <a:pt x="52" y="66"/>
                  </a:lnTo>
                  <a:lnTo>
                    <a:pt x="50" y="66"/>
                  </a:lnTo>
                  <a:lnTo>
                    <a:pt x="52" y="66"/>
                  </a:lnTo>
                  <a:lnTo>
                    <a:pt x="52" y="66"/>
                  </a:lnTo>
                  <a:lnTo>
                    <a:pt x="52" y="66"/>
                  </a:lnTo>
                  <a:lnTo>
                    <a:pt x="53" y="66"/>
                  </a:lnTo>
                  <a:lnTo>
                    <a:pt x="56" y="67"/>
                  </a:lnTo>
                  <a:lnTo>
                    <a:pt x="57" y="67"/>
                  </a:lnTo>
                  <a:lnTo>
                    <a:pt x="58" y="70"/>
                  </a:lnTo>
                  <a:lnTo>
                    <a:pt x="61" y="72"/>
                  </a:lnTo>
                  <a:lnTo>
                    <a:pt x="63" y="74"/>
                  </a:lnTo>
                  <a:lnTo>
                    <a:pt x="68" y="79"/>
                  </a:lnTo>
                  <a:lnTo>
                    <a:pt x="71" y="79"/>
                  </a:lnTo>
                  <a:lnTo>
                    <a:pt x="72" y="81"/>
                  </a:lnTo>
                  <a:lnTo>
                    <a:pt x="72" y="82"/>
                  </a:lnTo>
                  <a:lnTo>
                    <a:pt x="73" y="82"/>
                  </a:lnTo>
                  <a:lnTo>
                    <a:pt x="75" y="81"/>
                  </a:lnTo>
                  <a:lnTo>
                    <a:pt x="75" y="81"/>
                  </a:lnTo>
                  <a:lnTo>
                    <a:pt x="76" y="81"/>
                  </a:lnTo>
                  <a:lnTo>
                    <a:pt x="79" y="82"/>
                  </a:lnTo>
                  <a:lnTo>
                    <a:pt x="80" y="82"/>
                  </a:lnTo>
                  <a:lnTo>
                    <a:pt x="80" y="82"/>
                  </a:lnTo>
                  <a:lnTo>
                    <a:pt x="82" y="83"/>
                  </a:lnTo>
                  <a:lnTo>
                    <a:pt x="84" y="86"/>
                  </a:lnTo>
                  <a:lnTo>
                    <a:pt x="84" y="87"/>
                  </a:lnTo>
                  <a:lnTo>
                    <a:pt x="84" y="87"/>
                  </a:lnTo>
                  <a:lnTo>
                    <a:pt x="84" y="87"/>
                  </a:lnTo>
                  <a:lnTo>
                    <a:pt x="86" y="87"/>
                  </a:lnTo>
                  <a:lnTo>
                    <a:pt x="87" y="87"/>
                  </a:lnTo>
                  <a:lnTo>
                    <a:pt x="88" y="89"/>
                  </a:lnTo>
                  <a:lnTo>
                    <a:pt x="88" y="89"/>
                  </a:lnTo>
                  <a:lnTo>
                    <a:pt x="87" y="90"/>
                  </a:lnTo>
                  <a:lnTo>
                    <a:pt x="88" y="90"/>
                  </a:lnTo>
                  <a:lnTo>
                    <a:pt x="88" y="90"/>
                  </a:lnTo>
                  <a:lnTo>
                    <a:pt x="90" y="90"/>
                  </a:lnTo>
                  <a:lnTo>
                    <a:pt x="90" y="90"/>
                  </a:lnTo>
                  <a:lnTo>
                    <a:pt x="92" y="89"/>
                  </a:lnTo>
                  <a:lnTo>
                    <a:pt x="92" y="90"/>
                  </a:lnTo>
                  <a:lnTo>
                    <a:pt x="94" y="92"/>
                  </a:lnTo>
                  <a:lnTo>
                    <a:pt x="94" y="92"/>
                  </a:lnTo>
                  <a:lnTo>
                    <a:pt x="95" y="93"/>
                  </a:lnTo>
                  <a:lnTo>
                    <a:pt x="94" y="94"/>
                  </a:lnTo>
                  <a:lnTo>
                    <a:pt x="94" y="94"/>
                  </a:lnTo>
                  <a:lnTo>
                    <a:pt x="94" y="96"/>
                  </a:lnTo>
                  <a:lnTo>
                    <a:pt x="98" y="97"/>
                  </a:lnTo>
                  <a:lnTo>
                    <a:pt x="99" y="98"/>
                  </a:lnTo>
                  <a:lnTo>
                    <a:pt x="102" y="98"/>
                  </a:lnTo>
                  <a:lnTo>
                    <a:pt x="102" y="98"/>
                  </a:lnTo>
                  <a:lnTo>
                    <a:pt x="103" y="100"/>
                  </a:lnTo>
                  <a:lnTo>
                    <a:pt x="105" y="104"/>
                  </a:lnTo>
                  <a:lnTo>
                    <a:pt x="106" y="106"/>
                  </a:lnTo>
                  <a:lnTo>
                    <a:pt x="107" y="109"/>
                  </a:lnTo>
                  <a:lnTo>
                    <a:pt x="107" y="112"/>
                  </a:lnTo>
                  <a:lnTo>
                    <a:pt x="109" y="112"/>
                  </a:lnTo>
                  <a:lnTo>
                    <a:pt x="109" y="115"/>
                  </a:lnTo>
                  <a:lnTo>
                    <a:pt x="107" y="115"/>
                  </a:lnTo>
                  <a:lnTo>
                    <a:pt x="106" y="116"/>
                  </a:lnTo>
                  <a:lnTo>
                    <a:pt x="105" y="116"/>
                  </a:lnTo>
                  <a:lnTo>
                    <a:pt x="105" y="117"/>
                  </a:lnTo>
                  <a:lnTo>
                    <a:pt x="105" y="119"/>
                  </a:lnTo>
                  <a:lnTo>
                    <a:pt x="105" y="121"/>
                  </a:lnTo>
                  <a:lnTo>
                    <a:pt x="103" y="121"/>
                  </a:lnTo>
                  <a:lnTo>
                    <a:pt x="102" y="123"/>
                  </a:lnTo>
                  <a:lnTo>
                    <a:pt x="102" y="124"/>
                  </a:lnTo>
                  <a:lnTo>
                    <a:pt x="103" y="126"/>
                  </a:lnTo>
                  <a:lnTo>
                    <a:pt x="106" y="126"/>
                  </a:lnTo>
                  <a:lnTo>
                    <a:pt x="107" y="124"/>
                  </a:lnTo>
                  <a:lnTo>
                    <a:pt x="107" y="124"/>
                  </a:lnTo>
                  <a:lnTo>
                    <a:pt x="109" y="121"/>
                  </a:lnTo>
                  <a:lnTo>
                    <a:pt x="113" y="120"/>
                  </a:lnTo>
                  <a:lnTo>
                    <a:pt x="113" y="119"/>
                  </a:lnTo>
                  <a:lnTo>
                    <a:pt x="113" y="116"/>
                  </a:lnTo>
                  <a:lnTo>
                    <a:pt x="113" y="115"/>
                  </a:lnTo>
                  <a:lnTo>
                    <a:pt x="114" y="113"/>
                  </a:lnTo>
                  <a:lnTo>
                    <a:pt x="117" y="112"/>
                  </a:lnTo>
                  <a:lnTo>
                    <a:pt x="118" y="113"/>
                  </a:lnTo>
                  <a:lnTo>
                    <a:pt x="120" y="112"/>
                  </a:lnTo>
                  <a:lnTo>
                    <a:pt x="118" y="109"/>
                  </a:lnTo>
                  <a:lnTo>
                    <a:pt x="118" y="106"/>
                  </a:lnTo>
                  <a:lnTo>
                    <a:pt x="117" y="105"/>
                  </a:lnTo>
                  <a:lnTo>
                    <a:pt x="116" y="104"/>
                  </a:lnTo>
                  <a:lnTo>
                    <a:pt x="113" y="104"/>
                  </a:lnTo>
                  <a:lnTo>
                    <a:pt x="111" y="102"/>
                  </a:lnTo>
                  <a:lnTo>
                    <a:pt x="111" y="100"/>
                  </a:lnTo>
                  <a:lnTo>
                    <a:pt x="114" y="97"/>
                  </a:lnTo>
                  <a:lnTo>
                    <a:pt x="116" y="94"/>
                  </a:lnTo>
                  <a:lnTo>
                    <a:pt x="117" y="93"/>
                  </a:lnTo>
                  <a:lnTo>
                    <a:pt x="118" y="92"/>
                  </a:lnTo>
                  <a:lnTo>
                    <a:pt x="120" y="92"/>
                  </a:lnTo>
                  <a:lnTo>
                    <a:pt x="120" y="92"/>
                  </a:lnTo>
                  <a:lnTo>
                    <a:pt x="120" y="93"/>
                  </a:lnTo>
                  <a:lnTo>
                    <a:pt x="121" y="93"/>
                  </a:lnTo>
                  <a:lnTo>
                    <a:pt x="122" y="94"/>
                  </a:lnTo>
                  <a:lnTo>
                    <a:pt x="122" y="94"/>
                  </a:lnTo>
                  <a:lnTo>
                    <a:pt x="128" y="94"/>
                  </a:lnTo>
                  <a:lnTo>
                    <a:pt x="129" y="100"/>
                  </a:lnTo>
                  <a:lnTo>
                    <a:pt x="132" y="100"/>
                  </a:lnTo>
                  <a:lnTo>
                    <a:pt x="133" y="101"/>
                  </a:lnTo>
                  <a:lnTo>
                    <a:pt x="133" y="100"/>
                  </a:lnTo>
                  <a:lnTo>
                    <a:pt x="133" y="98"/>
                  </a:lnTo>
                  <a:lnTo>
                    <a:pt x="135" y="97"/>
                  </a:lnTo>
                  <a:lnTo>
                    <a:pt x="135" y="96"/>
                  </a:lnTo>
                  <a:close/>
                  <a:moveTo>
                    <a:pt x="67" y="45"/>
                  </a:moveTo>
                  <a:lnTo>
                    <a:pt x="65" y="45"/>
                  </a:lnTo>
                  <a:lnTo>
                    <a:pt x="65" y="45"/>
                  </a:lnTo>
                  <a:lnTo>
                    <a:pt x="65" y="44"/>
                  </a:lnTo>
                  <a:lnTo>
                    <a:pt x="67" y="44"/>
                  </a:lnTo>
                  <a:lnTo>
                    <a:pt x="67" y="45"/>
                  </a:lnTo>
                  <a:lnTo>
                    <a:pt x="67" y="45"/>
                  </a:lnTo>
                  <a:close/>
                  <a:moveTo>
                    <a:pt x="61" y="141"/>
                  </a:moveTo>
                  <a:lnTo>
                    <a:pt x="60" y="141"/>
                  </a:lnTo>
                  <a:lnTo>
                    <a:pt x="60" y="141"/>
                  </a:lnTo>
                  <a:lnTo>
                    <a:pt x="60" y="141"/>
                  </a:lnTo>
                  <a:lnTo>
                    <a:pt x="61" y="141"/>
                  </a:lnTo>
                  <a:lnTo>
                    <a:pt x="61" y="141"/>
                  </a:lnTo>
                  <a:lnTo>
                    <a:pt x="61" y="141"/>
                  </a:lnTo>
                  <a:lnTo>
                    <a:pt x="61" y="141"/>
                  </a:lnTo>
                  <a:close/>
                  <a:moveTo>
                    <a:pt x="83" y="89"/>
                  </a:moveTo>
                  <a:lnTo>
                    <a:pt x="83" y="89"/>
                  </a:lnTo>
                  <a:lnTo>
                    <a:pt x="83" y="89"/>
                  </a:lnTo>
                  <a:lnTo>
                    <a:pt x="82" y="89"/>
                  </a:lnTo>
                  <a:lnTo>
                    <a:pt x="82" y="89"/>
                  </a:lnTo>
                  <a:lnTo>
                    <a:pt x="82" y="89"/>
                  </a:lnTo>
                  <a:lnTo>
                    <a:pt x="82" y="89"/>
                  </a:lnTo>
                  <a:lnTo>
                    <a:pt x="83" y="89"/>
                  </a:lnTo>
                  <a:close/>
                  <a:moveTo>
                    <a:pt x="101" y="121"/>
                  </a:moveTo>
                  <a:lnTo>
                    <a:pt x="99" y="121"/>
                  </a:lnTo>
                  <a:lnTo>
                    <a:pt x="98" y="121"/>
                  </a:lnTo>
                  <a:lnTo>
                    <a:pt x="98" y="121"/>
                  </a:lnTo>
                  <a:lnTo>
                    <a:pt x="97" y="123"/>
                  </a:lnTo>
                  <a:lnTo>
                    <a:pt x="97" y="123"/>
                  </a:lnTo>
                  <a:lnTo>
                    <a:pt x="95" y="123"/>
                  </a:lnTo>
                  <a:lnTo>
                    <a:pt x="92" y="123"/>
                  </a:lnTo>
                  <a:lnTo>
                    <a:pt x="92" y="123"/>
                  </a:lnTo>
                  <a:lnTo>
                    <a:pt x="92" y="123"/>
                  </a:lnTo>
                  <a:lnTo>
                    <a:pt x="91" y="124"/>
                  </a:lnTo>
                  <a:lnTo>
                    <a:pt x="90" y="124"/>
                  </a:lnTo>
                  <a:lnTo>
                    <a:pt x="88" y="124"/>
                  </a:lnTo>
                  <a:lnTo>
                    <a:pt x="87" y="124"/>
                  </a:lnTo>
                  <a:lnTo>
                    <a:pt x="84" y="124"/>
                  </a:lnTo>
                  <a:lnTo>
                    <a:pt x="83" y="124"/>
                  </a:lnTo>
                  <a:lnTo>
                    <a:pt x="82" y="126"/>
                  </a:lnTo>
                  <a:lnTo>
                    <a:pt x="80" y="126"/>
                  </a:lnTo>
                  <a:lnTo>
                    <a:pt x="80" y="124"/>
                  </a:lnTo>
                  <a:lnTo>
                    <a:pt x="78" y="123"/>
                  </a:lnTo>
                  <a:lnTo>
                    <a:pt x="78" y="123"/>
                  </a:lnTo>
                  <a:lnTo>
                    <a:pt x="76" y="123"/>
                  </a:lnTo>
                  <a:lnTo>
                    <a:pt x="76" y="123"/>
                  </a:lnTo>
                  <a:lnTo>
                    <a:pt x="75" y="123"/>
                  </a:lnTo>
                  <a:lnTo>
                    <a:pt x="73" y="123"/>
                  </a:lnTo>
                  <a:lnTo>
                    <a:pt x="72" y="123"/>
                  </a:lnTo>
                  <a:lnTo>
                    <a:pt x="72" y="124"/>
                  </a:lnTo>
                  <a:lnTo>
                    <a:pt x="72" y="124"/>
                  </a:lnTo>
                  <a:lnTo>
                    <a:pt x="71" y="124"/>
                  </a:lnTo>
                  <a:lnTo>
                    <a:pt x="71" y="124"/>
                  </a:lnTo>
                  <a:lnTo>
                    <a:pt x="69" y="123"/>
                  </a:lnTo>
                  <a:lnTo>
                    <a:pt x="69" y="123"/>
                  </a:lnTo>
                  <a:lnTo>
                    <a:pt x="68" y="123"/>
                  </a:lnTo>
                  <a:lnTo>
                    <a:pt x="68" y="124"/>
                  </a:lnTo>
                  <a:lnTo>
                    <a:pt x="67" y="124"/>
                  </a:lnTo>
                  <a:lnTo>
                    <a:pt x="67" y="126"/>
                  </a:lnTo>
                  <a:lnTo>
                    <a:pt x="65" y="127"/>
                  </a:lnTo>
                  <a:lnTo>
                    <a:pt x="65" y="128"/>
                  </a:lnTo>
                  <a:lnTo>
                    <a:pt x="67" y="130"/>
                  </a:lnTo>
                  <a:lnTo>
                    <a:pt x="68" y="130"/>
                  </a:lnTo>
                  <a:lnTo>
                    <a:pt x="69" y="131"/>
                  </a:lnTo>
                  <a:lnTo>
                    <a:pt x="69" y="131"/>
                  </a:lnTo>
                  <a:lnTo>
                    <a:pt x="71" y="131"/>
                  </a:lnTo>
                  <a:lnTo>
                    <a:pt x="71" y="131"/>
                  </a:lnTo>
                  <a:lnTo>
                    <a:pt x="72" y="131"/>
                  </a:lnTo>
                  <a:lnTo>
                    <a:pt x="73" y="131"/>
                  </a:lnTo>
                  <a:lnTo>
                    <a:pt x="75" y="132"/>
                  </a:lnTo>
                  <a:lnTo>
                    <a:pt x="75" y="132"/>
                  </a:lnTo>
                  <a:lnTo>
                    <a:pt x="76" y="134"/>
                  </a:lnTo>
                  <a:lnTo>
                    <a:pt x="79" y="135"/>
                  </a:lnTo>
                  <a:lnTo>
                    <a:pt x="82" y="136"/>
                  </a:lnTo>
                  <a:lnTo>
                    <a:pt x="83" y="136"/>
                  </a:lnTo>
                  <a:lnTo>
                    <a:pt x="84" y="136"/>
                  </a:lnTo>
                  <a:lnTo>
                    <a:pt x="86" y="136"/>
                  </a:lnTo>
                  <a:lnTo>
                    <a:pt x="87" y="138"/>
                  </a:lnTo>
                  <a:lnTo>
                    <a:pt x="87" y="138"/>
                  </a:lnTo>
                  <a:lnTo>
                    <a:pt x="90" y="141"/>
                  </a:lnTo>
                  <a:lnTo>
                    <a:pt x="90" y="141"/>
                  </a:lnTo>
                  <a:lnTo>
                    <a:pt x="90" y="141"/>
                  </a:lnTo>
                  <a:lnTo>
                    <a:pt x="92" y="142"/>
                  </a:lnTo>
                  <a:lnTo>
                    <a:pt x="94" y="142"/>
                  </a:lnTo>
                  <a:lnTo>
                    <a:pt x="95" y="142"/>
                  </a:lnTo>
                  <a:lnTo>
                    <a:pt x="97" y="142"/>
                  </a:lnTo>
                  <a:lnTo>
                    <a:pt x="97" y="142"/>
                  </a:lnTo>
                  <a:lnTo>
                    <a:pt x="97" y="141"/>
                  </a:lnTo>
                  <a:lnTo>
                    <a:pt x="97" y="141"/>
                  </a:lnTo>
                  <a:lnTo>
                    <a:pt x="97" y="139"/>
                  </a:lnTo>
                  <a:lnTo>
                    <a:pt x="97" y="139"/>
                  </a:lnTo>
                  <a:lnTo>
                    <a:pt x="98" y="138"/>
                  </a:lnTo>
                  <a:lnTo>
                    <a:pt x="98" y="138"/>
                  </a:lnTo>
                  <a:lnTo>
                    <a:pt x="98" y="136"/>
                  </a:lnTo>
                  <a:lnTo>
                    <a:pt x="98" y="136"/>
                  </a:lnTo>
                  <a:lnTo>
                    <a:pt x="97" y="135"/>
                  </a:lnTo>
                  <a:lnTo>
                    <a:pt x="98" y="135"/>
                  </a:lnTo>
                  <a:lnTo>
                    <a:pt x="97" y="134"/>
                  </a:lnTo>
                  <a:lnTo>
                    <a:pt x="97" y="134"/>
                  </a:lnTo>
                  <a:lnTo>
                    <a:pt x="97" y="134"/>
                  </a:lnTo>
                  <a:lnTo>
                    <a:pt x="97" y="132"/>
                  </a:lnTo>
                  <a:lnTo>
                    <a:pt x="97" y="132"/>
                  </a:lnTo>
                  <a:lnTo>
                    <a:pt x="97" y="131"/>
                  </a:lnTo>
                  <a:lnTo>
                    <a:pt x="97" y="130"/>
                  </a:lnTo>
                  <a:lnTo>
                    <a:pt x="97" y="130"/>
                  </a:lnTo>
                  <a:lnTo>
                    <a:pt x="97" y="128"/>
                  </a:lnTo>
                  <a:lnTo>
                    <a:pt x="98" y="128"/>
                  </a:lnTo>
                  <a:lnTo>
                    <a:pt x="101" y="124"/>
                  </a:lnTo>
                  <a:lnTo>
                    <a:pt x="101" y="123"/>
                  </a:lnTo>
                  <a:lnTo>
                    <a:pt x="101" y="121"/>
                  </a:lnTo>
                  <a:lnTo>
                    <a:pt x="102" y="121"/>
                  </a:lnTo>
                  <a:lnTo>
                    <a:pt x="101" y="121"/>
                  </a:lnTo>
                  <a:lnTo>
                    <a:pt x="101" y="12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41" name="Israel">
              <a:extLst>
                <a:ext uri="{FF2B5EF4-FFF2-40B4-BE49-F238E27FC236}">
                  <a16:creationId xmlns:a16="http://schemas.microsoft.com/office/drawing/2014/main" id="{849527AE-3E8F-4F48-A3C9-BBF782C3483F}"/>
                </a:ext>
              </a:extLst>
            </p:cNvPr>
            <p:cNvSpPr>
              <a:spLocks/>
            </p:cNvSpPr>
            <p:nvPr/>
          </p:nvSpPr>
          <p:spPr bwMode="auto">
            <a:xfrm>
              <a:off x="5838153" y="3237378"/>
              <a:ext cx="36547" cy="94251"/>
            </a:xfrm>
            <a:custGeom>
              <a:avLst/>
              <a:gdLst>
                <a:gd name="T0" fmla="*/ 19 w 19"/>
                <a:gd name="T1" fmla="*/ 4 h 49"/>
                <a:gd name="T2" fmla="*/ 19 w 19"/>
                <a:gd name="T3" fmla="*/ 3 h 49"/>
                <a:gd name="T4" fmla="*/ 19 w 19"/>
                <a:gd name="T5" fmla="*/ 1 h 49"/>
                <a:gd name="T6" fmla="*/ 17 w 19"/>
                <a:gd name="T7" fmla="*/ 1 h 49"/>
                <a:gd name="T8" fmla="*/ 19 w 19"/>
                <a:gd name="T9" fmla="*/ 0 h 49"/>
                <a:gd name="T10" fmla="*/ 17 w 19"/>
                <a:gd name="T11" fmla="*/ 0 h 49"/>
                <a:gd name="T12" fmla="*/ 16 w 19"/>
                <a:gd name="T13" fmla="*/ 1 h 49"/>
                <a:gd name="T14" fmla="*/ 15 w 19"/>
                <a:gd name="T15" fmla="*/ 1 h 49"/>
                <a:gd name="T16" fmla="*/ 13 w 19"/>
                <a:gd name="T17" fmla="*/ 4 h 49"/>
                <a:gd name="T18" fmla="*/ 12 w 19"/>
                <a:gd name="T19" fmla="*/ 4 h 49"/>
                <a:gd name="T20" fmla="*/ 9 w 19"/>
                <a:gd name="T21" fmla="*/ 4 h 49"/>
                <a:gd name="T22" fmla="*/ 8 w 19"/>
                <a:gd name="T23" fmla="*/ 7 h 49"/>
                <a:gd name="T24" fmla="*/ 6 w 19"/>
                <a:gd name="T25" fmla="*/ 15 h 49"/>
                <a:gd name="T26" fmla="*/ 2 w 19"/>
                <a:gd name="T27" fmla="*/ 23 h 49"/>
                <a:gd name="T28" fmla="*/ 2 w 19"/>
                <a:gd name="T29" fmla="*/ 23 h 49"/>
                <a:gd name="T30" fmla="*/ 1 w 19"/>
                <a:gd name="T31" fmla="*/ 26 h 49"/>
                <a:gd name="T32" fmla="*/ 0 w 19"/>
                <a:gd name="T33" fmla="*/ 27 h 49"/>
                <a:gd name="T34" fmla="*/ 1 w 19"/>
                <a:gd name="T35" fmla="*/ 33 h 49"/>
                <a:gd name="T36" fmla="*/ 2 w 19"/>
                <a:gd name="T37" fmla="*/ 37 h 49"/>
                <a:gd name="T38" fmla="*/ 5 w 19"/>
                <a:gd name="T39" fmla="*/ 40 h 49"/>
                <a:gd name="T40" fmla="*/ 6 w 19"/>
                <a:gd name="T41" fmla="*/ 45 h 49"/>
                <a:gd name="T42" fmla="*/ 8 w 19"/>
                <a:gd name="T43" fmla="*/ 49 h 49"/>
                <a:gd name="T44" fmla="*/ 9 w 19"/>
                <a:gd name="T45" fmla="*/ 45 h 49"/>
                <a:gd name="T46" fmla="*/ 9 w 19"/>
                <a:gd name="T47" fmla="*/ 42 h 49"/>
                <a:gd name="T48" fmla="*/ 9 w 19"/>
                <a:gd name="T49" fmla="*/ 40 h 49"/>
                <a:gd name="T50" fmla="*/ 10 w 19"/>
                <a:gd name="T51" fmla="*/ 37 h 49"/>
                <a:gd name="T52" fmla="*/ 10 w 19"/>
                <a:gd name="T53" fmla="*/ 34 h 49"/>
                <a:gd name="T54" fmla="*/ 12 w 19"/>
                <a:gd name="T55" fmla="*/ 31 h 49"/>
                <a:gd name="T56" fmla="*/ 13 w 19"/>
                <a:gd name="T57" fmla="*/ 29 h 49"/>
                <a:gd name="T58" fmla="*/ 13 w 19"/>
                <a:gd name="T59" fmla="*/ 27 h 49"/>
                <a:gd name="T60" fmla="*/ 13 w 19"/>
                <a:gd name="T61" fmla="*/ 26 h 49"/>
                <a:gd name="T62" fmla="*/ 13 w 19"/>
                <a:gd name="T63" fmla="*/ 25 h 49"/>
                <a:gd name="T64" fmla="*/ 9 w 19"/>
                <a:gd name="T65" fmla="*/ 26 h 49"/>
                <a:gd name="T66" fmla="*/ 6 w 19"/>
                <a:gd name="T67" fmla="*/ 26 h 49"/>
                <a:gd name="T68" fmla="*/ 8 w 19"/>
                <a:gd name="T69" fmla="*/ 23 h 49"/>
                <a:gd name="T70" fmla="*/ 9 w 19"/>
                <a:gd name="T71" fmla="*/ 22 h 49"/>
                <a:gd name="T72" fmla="*/ 10 w 19"/>
                <a:gd name="T73" fmla="*/ 20 h 49"/>
                <a:gd name="T74" fmla="*/ 9 w 19"/>
                <a:gd name="T75" fmla="*/ 20 h 49"/>
                <a:gd name="T76" fmla="*/ 8 w 19"/>
                <a:gd name="T77" fmla="*/ 20 h 49"/>
                <a:gd name="T78" fmla="*/ 8 w 19"/>
                <a:gd name="T79" fmla="*/ 19 h 49"/>
                <a:gd name="T80" fmla="*/ 8 w 19"/>
                <a:gd name="T81" fmla="*/ 19 h 49"/>
                <a:gd name="T82" fmla="*/ 8 w 19"/>
                <a:gd name="T83" fmla="*/ 16 h 49"/>
                <a:gd name="T84" fmla="*/ 8 w 19"/>
                <a:gd name="T85" fmla="*/ 14 h 49"/>
                <a:gd name="T86" fmla="*/ 9 w 19"/>
                <a:gd name="T87" fmla="*/ 12 h 49"/>
                <a:gd name="T88" fmla="*/ 12 w 19"/>
                <a:gd name="T89" fmla="*/ 11 h 49"/>
                <a:gd name="T90" fmla="*/ 13 w 19"/>
                <a:gd name="T91" fmla="*/ 11 h 49"/>
                <a:gd name="T92" fmla="*/ 13 w 19"/>
                <a:gd name="T93" fmla="*/ 12 h 49"/>
                <a:gd name="T94" fmla="*/ 15 w 19"/>
                <a:gd name="T95" fmla="*/ 10 h 49"/>
                <a:gd name="T96" fmla="*/ 15 w 19"/>
                <a:gd name="T97" fmla="*/ 10 h 49"/>
                <a:gd name="T98" fmla="*/ 16 w 19"/>
                <a:gd name="T99" fmla="*/ 8 h 49"/>
                <a:gd name="T100" fmla="*/ 17 w 19"/>
                <a:gd name="T101" fmla="*/ 8 h 49"/>
                <a:gd name="T102" fmla="*/ 19 w 19"/>
                <a:gd name="T103"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 h="49">
                  <a:moveTo>
                    <a:pt x="19" y="5"/>
                  </a:moveTo>
                  <a:lnTo>
                    <a:pt x="19" y="4"/>
                  </a:lnTo>
                  <a:lnTo>
                    <a:pt x="19" y="4"/>
                  </a:lnTo>
                  <a:lnTo>
                    <a:pt x="19" y="3"/>
                  </a:lnTo>
                  <a:lnTo>
                    <a:pt x="19" y="3"/>
                  </a:lnTo>
                  <a:lnTo>
                    <a:pt x="19" y="1"/>
                  </a:lnTo>
                  <a:lnTo>
                    <a:pt x="17" y="1"/>
                  </a:lnTo>
                  <a:lnTo>
                    <a:pt x="17" y="1"/>
                  </a:lnTo>
                  <a:lnTo>
                    <a:pt x="17" y="0"/>
                  </a:lnTo>
                  <a:lnTo>
                    <a:pt x="19" y="0"/>
                  </a:lnTo>
                  <a:lnTo>
                    <a:pt x="17" y="0"/>
                  </a:lnTo>
                  <a:lnTo>
                    <a:pt x="17" y="0"/>
                  </a:lnTo>
                  <a:lnTo>
                    <a:pt x="16" y="1"/>
                  </a:lnTo>
                  <a:lnTo>
                    <a:pt x="16" y="1"/>
                  </a:lnTo>
                  <a:lnTo>
                    <a:pt x="15" y="1"/>
                  </a:lnTo>
                  <a:lnTo>
                    <a:pt x="15" y="1"/>
                  </a:lnTo>
                  <a:lnTo>
                    <a:pt x="15" y="1"/>
                  </a:lnTo>
                  <a:lnTo>
                    <a:pt x="13" y="4"/>
                  </a:lnTo>
                  <a:lnTo>
                    <a:pt x="13" y="4"/>
                  </a:lnTo>
                  <a:lnTo>
                    <a:pt x="12" y="4"/>
                  </a:lnTo>
                  <a:lnTo>
                    <a:pt x="10" y="4"/>
                  </a:lnTo>
                  <a:lnTo>
                    <a:pt x="9" y="4"/>
                  </a:lnTo>
                  <a:lnTo>
                    <a:pt x="9" y="5"/>
                  </a:lnTo>
                  <a:lnTo>
                    <a:pt x="8" y="7"/>
                  </a:lnTo>
                  <a:lnTo>
                    <a:pt x="8" y="10"/>
                  </a:lnTo>
                  <a:lnTo>
                    <a:pt x="6" y="15"/>
                  </a:lnTo>
                  <a:lnTo>
                    <a:pt x="5" y="19"/>
                  </a:lnTo>
                  <a:lnTo>
                    <a:pt x="2" y="23"/>
                  </a:lnTo>
                  <a:lnTo>
                    <a:pt x="2" y="23"/>
                  </a:lnTo>
                  <a:lnTo>
                    <a:pt x="2" y="23"/>
                  </a:lnTo>
                  <a:lnTo>
                    <a:pt x="2" y="23"/>
                  </a:lnTo>
                  <a:lnTo>
                    <a:pt x="1" y="26"/>
                  </a:lnTo>
                  <a:lnTo>
                    <a:pt x="1" y="26"/>
                  </a:lnTo>
                  <a:lnTo>
                    <a:pt x="0" y="27"/>
                  </a:lnTo>
                  <a:lnTo>
                    <a:pt x="1" y="30"/>
                  </a:lnTo>
                  <a:lnTo>
                    <a:pt x="1" y="33"/>
                  </a:lnTo>
                  <a:lnTo>
                    <a:pt x="2" y="35"/>
                  </a:lnTo>
                  <a:lnTo>
                    <a:pt x="2" y="37"/>
                  </a:lnTo>
                  <a:lnTo>
                    <a:pt x="2" y="37"/>
                  </a:lnTo>
                  <a:lnTo>
                    <a:pt x="5" y="40"/>
                  </a:lnTo>
                  <a:lnTo>
                    <a:pt x="5" y="42"/>
                  </a:lnTo>
                  <a:lnTo>
                    <a:pt x="6" y="45"/>
                  </a:lnTo>
                  <a:lnTo>
                    <a:pt x="6" y="48"/>
                  </a:lnTo>
                  <a:lnTo>
                    <a:pt x="8" y="49"/>
                  </a:lnTo>
                  <a:lnTo>
                    <a:pt x="8" y="48"/>
                  </a:lnTo>
                  <a:lnTo>
                    <a:pt x="9" y="45"/>
                  </a:lnTo>
                  <a:lnTo>
                    <a:pt x="9" y="44"/>
                  </a:lnTo>
                  <a:lnTo>
                    <a:pt x="9" y="42"/>
                  </a:lnTo>
                  <a:lnTo>
                    <a:pt x="10" y="41"/>
                  </a:lnTo>
                  <a:lnTo>
                    <a:pt x="9" y="40"/>
                  </a:lnTo>
                  <a:lnTo>
                    <a:pt x="10" y="38"/>
                  </a:lnTo>
                  <a:lnTo>
                    <a:pt x="10" y="37"/>
                  </a:lnTo>
                  <a:lnTo>
                    <a:pt x="10" y="35"/>
                  </a:lnTo>
                  <a:lnTo>
                    <a:pt x="10" y="34"/>
                  </a:lnTo>
                  <a:lnTo>
                    <a:pt x="12" y="33"/>
                  </a:lnTo>
                  <a:lnTo>
                    <a:pt x="12" y="31"/>
                  </a:lnTo>
                  <a:lnTo>
                    <a:pt x="13" y="30"/>
                  </a:lnTo>
                  <a:lnTo>
                    <a:pt x="13" y="29"/>
                  </a:lnTo>
                  <a:lnTo>
                    <a:pt x="13" y="27"/>
                  </a:lnTo>
                  <a:lnTo>
                    <a:pt x="13" y="27"/>
                  </a:lnTo>
                  <a:lnTo>
                    <a:pt x="13" y="26"/>
                  </a:lnTo>
                  <a:lnTo>
                    <a:pt x="13" y="26"/>
                  </a:lnTo>
                  <a:lnTo>
                    <a:pt x="13" y="25"/>
                  </a:lnTo>
                  <a:lnTo>
                    <a:pt x="13" y="25"/>
                  </a:lnTo>
                  <a:lnTo>
                    <a:pt x="12" y="25"/>
                  </a:lnTo>
                  <a:lnTo>
                    <a:pt x="9" y="26"/>
                  </a:lnTo>
                  <a:lnTo>
                    <a:pt x="8" y="26"/>
                  </a:lnTo>
                  <a:lnTo>
                    <a:pt x="6" y="26"/>
                  </a:lnTo>
                  <a:lnTo>
                    <a:pt x="6" y="25"/>
                  </a:lnTo>
                  <a:lnTo>
                    <a:pt x="8" y="23"/>
                  </a:lnTo>
                  <a:lnTo>
                    <a:pt x="8" y="23"/>
                  </a:lnTo>
                  <a:lnTo>
                    <a:pt x="9" y="22"/>
                  </a:lnTo>
                  <a:lnTo>
                    <a:pt x="10" y="20"/>
                  </a:lnTo>
                  <a:lnTo>
                    <a:pt x="10" y="20"/>
                  </a:lnTo>
                  <a:lnTo>
                    <a:pt x="10" y="20"/>
                  </a:lnTo>
                  <a:lnTo>
                    <a:pt x="9" y="20"/>
                  </a:lnTo>
                  <a:lnTo>
                    <a:pt x="9" y="19"/>
                  </a:lnTo>
                  <a:lnTo>
                    <a:pt x="8" y="20"/>
                  </a:lnTo>
                  <a:lnTo>
                    <a:pt x="8" y="20"/>
                  </a:lnTo>
                  <a:lnTo>
                    <a:pt x="8" y="19"/>
                  </a:lnTo>
                  <a:lnTo>
                    <a:pt x="8" y="19"/>
                  </a:lnTo>
                  <a:lnTo>
                    <a:pt x="8" y="19"/>
                  </a:lnTo>
                  <a:lnTo>
                    <a:pt x="8" y="18"/>
                  </a:lnTo>
                  <a:lnTo>
                    <a:pt x="8" y="16"/>
                  </a:lnTo>
                  <a:lnTo>
                    <a:pt x="8" y="15"/>
                  </a:lnTo>
                  <a:lnTo>
                    <a:pt x="8" y="14"/>
                  </a:lnTo>
                  <a:lnTo>
                    <a:pt x="8" y="14"/>
                  </a:lnTo>
                  <a:lnTo>
                    <a:pt x="9" y="12"/>
                  </a:lnTo>
                  <a:lnTo>
                    <a:pt x="10" y="11"/>
                  </a:lnTo>
                  <a:lnTo>
                    <a:pt x="12" y="11"/>
                  </a:lnTo>
                  <a:lnTo>
                    <a:pt x="12" y="11"/>
                  </a:lnTo>
                  <a:lnTo>
                    <a:pt x="13" y="11"/>
                  </a:lnTo>
                  <a:lnTo>
                    <a:pt x="13" y="12"/>
                  </a:lnTo>
                  <a:lnTo>
                    <a:pt x="13" y="12"/>
                  </a:lnTo>
                  <a:lnTo>
                    <a:pt x="15" y="12"/>
                  </a:lnTo>
                  <a:lnTo>
                    <a:pt x="15" y="10"/>
                  </a:lnTo>
                  <a:lnTo>
                    <a:pt x="15" y="10"/>
                  </a:lnTo>
                  <a:lnTo>
                    <a:pt x="15" y="10"/>
                  </a:lnTo>
                  <a:lnTo>
                    <a:pt x="15" y="10"/>
                  </a:lnTo>
                  <a:lnTo>
                    <a:pt x="16" y="8"/>
                  </a:lnTo>
                  <a:lnTo>
                    <a:pt x="17" y="8"/>
                  </a:lnTo>
                  <a:lnTo>
                    <a:pt x="17" y="8"/>
                  </a:lnTo>
                  <a:lnTo>
                    <a:pt x="17" y="7"/>
                  </a:lnTo>
                  <a:lnTo>
                    <a:pt x="19" y="5"/>
                  </a:lnTo>
                  <a:lnTo>
                    <a:pt x="19" y="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42" name="Ireland">
              <a:extLst>
                <a:ext uri="{FF2B5EF4-FFF2-40B4-BE49-F238E27FC236}">
                  <a16:creationId xmlns:a16="http://schemas.microsoft.com/office/drawing/2014/main" id="{F1F58C01-6429-4A3F-8964-683F6BCDE29E}"/>
                </a:ext>
              </a:extLst>
            </p:cNvPr>
            <p:cNvSpPr>
              <a:spLocks noEditPoints="1"/>
            </p:cNvSpPr>
            <p:nvPr/>
          </p:nvSpPr>
          <p:spPr bwMode="auto">
            <a:xfrm>
              <a:off x="4864863" y="2646864"/>
              <a:ext cx="94252" cy="113486"/>
            </a:xfrm>
            <a:custGeom>
              <a:avLst/>
              <a:gdLst>
                <a:gd name="T0" fmla="*/ 49 w 49"/>
                <a:gd name="T1" fmla="*/ 29 h 59"/>
                <a:gd name="T2" fmla="*/ 48 w 49"/>
                <a:gd name="T3" fmla="*/ 24 h 59"/>
                <a:gd name="T4" fmla="*/ 46 w 49"/>
                <a:gd name="T5" fmla="*/ 20 h 59"/>
                <a:gd name="T6" fmla="*/ 46 w 49"/>
                <a:gd name="T7" fmla="*/ 19 h 59"/>
                <a:gd name="T8" fmla="*/ 42 w 49"/>
                <a:gd name="T9" fmla="*/ 20 h 59"/>
                <a:gd name="T10" fmla="*/ 41 w 49"/>
                <a:gd name="T11" fmla="*/ 17 h 59"/>
                <a:gd name="T12" fmla="*/ 38 w 49"/>
                <a:gd name="T13" fmla="*/ 15 h 59"/>
                <a:gd name="T14" fmla="*/ 37 w 49"/>
                <a:gd name="T15" fmla="*/ 17 h 59"/>
                <a:gd name="T16" fmla="*/ 34 w 49"/>
                <a:gd name="T17" fmla="*/ 19 h 59"/>
                <a:gd name="T18" fmla="*/ 29 w 49"/>
                <a:gd name="T19" fmla="*/ 16 h 59"/>
                <a:gd name="T20" fmla="*/ 27 w 49"/>
                <a:gd name="T21" fmla="*/ 13 h 59"/>
                <a:gd name="T22" fmla="*/ 29 w 49"/>
                <a:gd name="T23" fmla="*/ 10 h 59"/>
                <a:gd name="T24" fmla="*/ 30 w 49"/>
                <a:gd name="T25" fmla="*/ 9 h 59"/>
                <a:gd name="T26" fmla="*/ 34 w 49"/>
                <a:gd name="T27" fmla="*/ 6 h 59"/>
                <a:gd name="T28" fmla="*/ 37 w 49"/>
                <a:gd name="T29" fmla="*/ 2 h 59"/>
                <a:gd name="T30" fmla="*/ 35 w 49"/>
                <a:gd name="T31" fmla="*/ 0 h 59"/>
                <a:gd name="T32" fmla="*/ 33 w 49"/>
                <a:gd name="T33" fmla="*/ 1 h 59"/>
                <a:gd name="T34" fmla="*/ 31 w 49"/>
                <a:gd name="T35" fmla="*/ 5 h 59"/>
                <a:gd name="T36" fmla="*/ 33 w 49"/>
                <a:gd name="T37" fmla="*/ 4 h 59"/>
                <a:gd name="T38" fmla="*/ 30 w 49"/>
                <a:gd name="T39" fmla="*/ 1 h 59"/>
                <a:gd name="T40" fmla="*/ 26 w 49"/>
                <a:gd name="T41" fmla="*/ 2 h 59"/>
                <a:gd name="T42" fmla="*/ 23 w 49"/>
                <a:gd name="T43" fmla="*/ 5 h 59"/>
                <a:gd name="T44" fmla="*/ 20 w 49"/>
                <a:gd name="T45" fmla="*/ 9 h 59"/>
                <a:gd name="T46" fmla="*/ 25 w 49"/>
                <a:gd name="T47" fmla="*/ 12 h 59"/>
                <a:gd name="T48" fmla="*/ 20 w 49"/>
                <a:gd name="T49" fmla="*/ 15 h 59"/>
                <a:gd name="T50" fmla="*/ 19 w 49"/>
                <a:gd name="T51" fmla="*/ 17 h 59"/>
                <a:gd name="T52" fmla="*/ 12 w 49"/>
                <a:gd name="T53" fmla="*/ 16 h 59"/>
                <a:gd name="T54" fmla="*/ 4 w 49"/>
                <a:gd name="T55" fmla="*/ 16 h 59"/>
                <a:gd name="T56" fmla="*/ 6 w 49"/>
                <a:gd name="T57" fmla="*/ 19 h 59"/>
                <a:gd name="T58" fmla="*/ 6 w 49"/>
                <a:gd name="T59" fmla="*/ 21 h 59"/>
                <a:gd name="T60" fmla="*/ 10 w 49"/>
                <a:gd name="T61" fmla="*/ 24 h 59"/>
                <a:gd name="T62" fmla="*/ 7 w 49"/>
                <a:gd name="T63" fmla="*/ 27 h 59"/>
                <a:gd name="T64" fmla="*/ 3 w 49"/>
                <a:gd name="T65" fmla="*/ 28 h 59"/>
                <a:gd name="T66" fmla="*/ 4 w 49"/>
                <a:gd name="T67" fmla="*/ 29 h 59"/>
                <a:gd name="T68" fmla="*/ 7 w 49"/>
                <a:gd name="T69" fmla="*/ 31 h 59"/>
                <a:gd name="T70" fmla="*/ 10 w 49"/>
                <a:gd name="T71" fmla="*/ 32 h 59"/>
                <a:gd name="T72" fmla="*/ 16 w 49"/>
                <a:gd name="T73" fmla="*/ 34 h 59"/>
                <a:gd name="T74" fmla="*/ 14 w 49"/>
                <a:gd name="T75" fmla="*/ 34 h 59"/>
                <a:gd name="T76" fmla="*/ 11 w 49"/>
                <a:gd name="T77" fmla="*/ 39 h 59"/>
                <a:gd name="T78" fmla="*/ 10 w 49"/>
                <a:gd name="T79" fmla="*/ 42 h 59"/>
                <a:gd name="T80" fmla="*/ 14 w 49"/>
                <a:gd name="T81" fmla="*/ 42 h 59"/>
                <a:gd name="T82" fmla="*/ 15 w 49"/>
                <a:gd name="T83" fmla="*/ 42 h 59"/>
                <a:gd name="T84" fmla="*/ 7 w 49"/>
                <a:gd name="T85" fmla="*/ 44 h 59"/>
                <a:gd name="T86" fmla="*/ 6 w 49"/>
                <a:gd name="T87" fmla="*/ 47 h 59"/>
                <a:gd name="T88" fmla="*/ 0 w 49"/>
                <a:gd name="T89" fmla="*/ 49 h 59"/>
                <a:gd name="T90" fmla="*/ 6 w 49"/>
                <a:gd name="T91" fmla="*/ 50 h 59"/>
                <a:gd name="T92" fmla="*/ 0 w 49"/>
                <a:gd name="T93" fmla="*/ 54 h 59"/>
                <a:gd name="T94" fmla="*/ 10 w 49"/>
                <a:gd name="T95" fmla="*/ 53 h 59"/>
                <a:gd name="T96" fmla="*/ 4 w 49"/>
                <a:gd name="T97" fmla="*/ 57 h 59"/>
                <a:gd name="T98" fmla="*/ 10 w 49"/>
                <a:gd name="T99" fmla="*/ 57 h 59"/>
                <a:gd name="T100" fmla="*/ 10 w 49"/>
                <a:gd name="T101" fmla="*/ 58 h 59"/>
                <a:gd name="T102" fmla="*/ 18 w 49"/>
                <a:gd name="T103" fmla="*/ 58 h 59"/>
                <a:gd name="T104" fmla="*/ 23 w 49"/>
                <a:gd name="T105" fmla="*/ 55 h 59"/>
                <a:gd name="T106" fmla="*/ 25 w 49"/>
                <a:gd name="T107" fmla="*/ 53 h 59"/>
                <a:gd name="T108" fmla="*/ 27 w 49"/>
                <a:gd name="T109" fmla="*/ 54 h 59"/>
                <a:gd name="T110" fmla="*/ 31 w 49"/>
                <a:gd name="T111" fmla="*/ 51 h 59"/>
                <a:gd name="T112" fmla="*/ 38 w 49"/>
                <a:gd name="T113" fmla="*/ 50 h 59"/>
                <a:gd name="T114" fmla="*/ 41 w 49"/>
                <a:gd name="T115" fmla="*/ 49 h 59"/>
                <a:gd name="T116" fmla="*/ 46 w 49"/>
                <a:gd name="T117" fmla="*/ 47 h 59"/>
                <a:gd name="T118" fmla="*/ 48 w 49"/>
                <a:gd name="T119" fmla="*/ 42 h 59"/>
                <a:gd name="T120" fmla="*/ 49 w 49"/>
                <a:gd name="T121" fmla="*/ 35 h 59"/>
                <a:gd name="T122" fmla="*/ 4 w 49"/>
                <a:gd name="T123" fmla="*/ 20 h 59"/>
                <a:gd name="T124" fmla="*/ 4 w 49"/>
                <a:gd name="T125" fmla="*/ 2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 h="59">
                  <a:moveTo>
                    <a:pt x="49" y="35"/>
                  </a:moveTo>
                  <a:lnTo>
                    <a:pt x="49" y="34"/>
                  </a:lnTo>
                  <a:lnTo>
                    <a:pt x="49" y="31"/>
                  </a:lnTo>
                  <a:lnTo>
                    <a:pt x="48" y="31"/>
                  </a:lnTo>
                  <a:lnTo>
                    <a:pt x="49" y="29"/>
                  </a:lnTo>
                  <a:lnTo>
                    <a:pt x="49" y="29"/>
                  </a:lnTo>
                  <a:lnTo>
                    <a:pt x="49" y="28"/>
                  </a:lnTo>
                  <a:lnTo>
                    <a:pt x="49" y="27"/>
                  </a:lnTo>
                  <a:lnTo>
                    <a:pt x="48" y="27"/>
                  </a:lnTo>
                  <a:lnTo>
                    <a:pt x="48" y="24"/>
                  </a:lnTo>
                  <a:lnTo>
                    <a:pt x="46" y="23"/>
                  </a:lnTo>
                  <a:lnTo>
                    <a:pt x="46" y="23"/>
                  </a:lnTo>
                  <a:lnTo>
                    <a:pt x="46" y="21"/>
                  </a:lnTo>
                  <a:lnTo>
                    <a:pt x="46" y="21"/>
                  </a:lnTo>
                  <a:lnTo>
                    <a:pt x="46" y="20"/>
                  </a:lnTo>
                  <a:lnTo>
                    <a:pt x="48" y="20"/>
                  </a:lnTo>
                  <a:lnTo>
                    <a:pt x="48" y="20"/>
                  </a:lnTo>
                  <a:lnTo>
                    <a:pt x="48" y="20"/>
                  </a:lnTo>
                  <a:lnTo>
                    <a:pt x="48" y="20"/>
                  </a:lnTo>
                  <a:lnTo>
                    <a:pt x="46" y="19"/>
                  </a:lnTo>
                  <a:lnTo>
                    <a:pt x="46" y="20"/>
                  </a:lnTo>
                  <a:lnTo>
                    <a:pt x="45" y="20"/>
                  </a:lnTo>
                  <a:lnTo>
                    <a:pt x="45" y="20"/>
                  </a:lnTo>
                  <a:lnTo>
                    <a:pt x="44" y="20"/>
                  </a:lnTo>
                  <a:lnTo>
                    <a:pt x="42" y="20"/>
                  </a:lnTo>
                  <a:lnTo>
                    <a:pt x="42" y="20"/>
                  </a:lnTo>
                  <a:lnTo>
                    <a:pt x="42" y="19"/>
                  </a:lnTo>
                  <a:lnTo>
                    <a:pt x="42" y="17"/>
                  </a:lnTo>
                  <a:lnTo>
                    <a:pt x="41" y="17"/>
                  </a:lnTo>
                  <a:lnTo>
                    <a:pt x="41" y="17"/>
                  </a:lnTo>
                  <a:lnTo>
                    <a:pt x="41" y="16"/>
                  </a:lnTo>
                  <a:lnTo>
                    <a:pt x="39" y="16"/>
                  </a:lnTo>
                  <a:lnTo>
                    <a:pt x="39" y="16"/>
                  </a:lnTo>
                  <a:lnTo>
                    <a:pt x="39" y="15"/>
                  </a:lnTo>
                  <a:lnTo>
                    <a:pt x="38" y="15"/>
                  </a:lnTo>
                  <a:lnTo>
                    <a:pt x="38" y="15"/>
                  </a:lnTo>
                  <a:lnTo>
                    <a:pt x="37" y="15"/>
                  </a:lnTo>
                  <a:lnTo>
                    <a:pt x="37" y="16"/>
                  </a:lnTo>
                  <a:lnTo>
                    <a:pt x="37" y="16"/>
                  </a:lnTo>
                  <a:lnTo>
                    <a:pt x="37" y="17"/>
                  </a:lnTo>
                  <a:lnTo>
                    <a:pt x="37" y="17"/>
                  </a:lnTo>
                  <a:lnTo>
                    <a:pt x="35" y="19"/>
                  </a:lnTo>
                  <a:lnTo>
                    <a:pt x="35" y="19"/>
                  </a:lnTo>
                  <a:lnTo>
                    <a:pt x="34" y="19"/>
                  </a:lnTo>
                  <a:lnTo>
                    <a:pt x="34" y="19"/>
                  </a:lnTo>
                  <a:lnTo>
                    <a:pt x="33" y="19"/>
                  </a:lnTo>
                  <a:lnTo>
                    <a:pt x="31" y="19"/>
                  </a:lnTo>
                  <a:lnTo>
                    <a:pt x="31" y="17"/>
                  </a:lnTo>
                  <a:lnTo>
                    <a:pt x="29" y="17"/>
                  </a:lnTo>
                  <a:lnTo>
                    <a:pt x="29" y="16"/>
                  </a:lnTo>
                  <a:lnTo>
                    <a:pt x="29" y="16"/>
                  </a:lnTo>
                  <a:lnTo>
                    <a:pt x="26" y="15"/>
                  </a:lnTo>
                  <a:lnTo>
                    <a:pt x="26" y="13"/>
                  </a:lnTo>
                  <a:lnTo>
                    <a:pt x="26" y="13"/>
                  </a:lnTo>
                  <a:lnTo>
                    <a:pt x="27" y="13"/>
                  </a:lnTo>
                  <a:lnTo>
                    <a:pt x="30" y="12"/>
                  </a:lnTo>
                  <a:lnTo>
                    <a:pt x="30" y="12"/>
                  </a:lnTo>
                  <a:lnTo>
                    <a:pt x="30" y="10"/>
                  </a:lnTo>
                  <a:lnTo>
                    <a:pt x="30" y="10"/>
                  </a:lnTo>
                  <a:lnTo>
                    <a:pt x="29" y="10"/>
                  </a:lnTo>
                  <a:lnTo>
                    <a:pt x="29" y="10"/>
                  </a:lnTo>
                  <a:lnTo>
                    <a:pt x="29" y="9"/>
                  </a:lnTo>
                  <a:lnTo>
                    <a:pt x="29" y="9"/>
                  </a:lnTo>
                  <a:lnTo>
                    <a:pt x="30" y="9"/>
                  </a:lnTo>
                  <a:lnTo>
                    <a:pt x="30" y="9"/>
                  </a:lnTo>
                  <a:lnTo>
                    <a:pt x="31" y="9"/>
                  </a:lnTo>
                  <a:lnTo>
                    <a:pt x="31" y="9"/>
                  </a:lnTo>
                  <a:lnTo>
                    <a:pt x="33" y="9"/>
                  </a:lnTo>
                  <a:lnTo>
                    <a:pt x="33" y="8"/>
                  </a:lnTo>
                  <a:lnTo>
                    <a:pt x="34" y="6"/>
                  </a:lnTo>
                  <a:lnTo>
                    <a:pt x="34" y="6"/>
                  </a:lnTo>
                  <a:lnTo>
                    <a:pt x="34" y="5"/>
                  </a:lnTo>
                  <a:lnTo>
                    <a:pt x="34" y="5"/>
                  </a:lnTo>
                  <a:lnTo>
                    <a:pt x="37" y="4"/>
                  </a:lnTo>
                  <a:lnTo>
                    <a:pt x="37" y="2"/>
                  </a:lnTo>
                  <a:lnTo>
                    <a:pt x="38" y="2"/>
                  </a:lnTo>
                  <a:lnTo>
                    <a:pt x="39" y="1"/>
                  </a:lnTo>
                  <a:lnTo>
                    <a:pt x="38" y="1"/>
                  </a:lnTo>
                  <a:lnTo>
                    <a:pt x="37" y="0"/>
                  </a:lnTo>
                  <a:lnTo>
                    <a:pt x="35" y="0"/>
                  </a:lnTo>
                  <a:lnTo>
                    <a:pt x="35" y="0"/>
                  </a:lnTo>
                  <a:lnTo>
                    <a:pt x="34" y="0"/>
                  </a:lnTo>
                  <a:lnTo>
                    <a:pt x="35" y="1"/>
                  </a:lnTo>
                  <a:lnTo>
                    <a:pt x="34" y="1"/>
                  </a:lnTo>
                  <a:lnTo>
                    <a:pt x="33" y="1"/>
                  </a:lnTo>
                  <a:lnTo>
                    <a:pt x="33" y="2"/>
                  </a:lnTo>
                  <a:lnTo>
                    <a:pt x="33" y="2"/>
                  </a:lnTo>
                  <a:lnTo>
                    <a:pt x="33" y="4"/>
                  </a:lnTo>
                  <a:lnTo>
                    <a:pt x="33" y="4"/>
                  </a:lnTo>
                  <a:lnTo>
                    <a:pt x="31" y="5"/>
                  </a:lnTo>
                  <a:lnTo>
                    <a:pt x="31" y="5"/>
                  </a:lnTo>
                  <a:lnTo>
                    <a:pt x="31" y="5"/>
                  </a:lnTo>
                  <a:lnTo>
                    <a:pt x="31" y="4"/>
                  </a:lnTo>
                  <a:lnTo>
                    <a:pt x="31" y="4"/>
                  </a:lnTo>
                  <a:lnTo>
                    <a:pt x="33" y="4"/>
                  </a:lnTo>
                  <a:lnTo>
                    <a:pt x="33" y="2"/>
                  </a:lnTo>
                  <a:lnTo>
                    <a:pt x="31" y="2"/>
                  </a:lnTo>
                  <a:lnTo>
                    <a:pt x="31" y="1"/>
                  </a:lnTo>
                  <a:lnTo>
                    <a:pt x="31" y="1"/>
                  </a:lnTo>
                  <a:lnTo>
                    <a:pt x="30" y="1"/>
                  </a:lnTo>
                  <a:lnTo>
                    <a:pt x="30" y="2"/>
                  </a:lnTo>
                  <a:lnTo>
                    <a:pt x="30" y="2"/>
                  </a:lnTo>
                  <a:lnTo>
                    <a:pt x="27" y="2"/>
                  </a:lnTo>
                  <a:lnTo>
                    <a:pt x="27" y="2"/>
                  </a:lnTo>
                  <a:lnTo>
                    <a:pt x="26" y="2"/>
                  </a:lnTo>
                  <a:lnTo>
                    <a:pt x="25" y="2"/>
                  </a:lnTo>
                  <a:lnTo>
                    <a:pt x="23" y="4"/>
                  </a:lnTo>
                  <a:lnTo>
                    <a:pt x="23" y="4"/>
                  </a:lnTo>
                  <a:lnTo>
                    <a:pt x="23" y="5"/>
                  </a:lnTo>
                  <a:lnTo>
                    <a:pt x="23" y="5"/>
                  </a:lnTo>
                  <a:lnTo>
                    <a:pt x="23" y="6"/>
                  </a:lnTo>
                  <a:lnTo>
                    <a:pt x="22" y="8"/>
                  </a:lnTo>
                  <a:lnTo>
                    <a:pt x="22" y="8"/>
                  </a:lnTo>
                  <a:lnTo>
                    <a:pt x="22" y="9"/>
                  </a:lnTo>
                  <a:lnTo>
                    <a:pt x="20" y="9"/>
                  </a:lnTo>
                  <a:lnTo>
                    <a:pt x="19" y="9"/>
                  </a:lnTo>
                  <a:lnTo>
                    <a:pt x="19" y="10"/>
                  </a:lnTo>
                  <a:lnTo>
                    <a:pt x="22" y="12"/>
                  </a:lnTo>
                  <a:lnTo>
                    <a:pt x="26" y="10"/>
                  </a:lnTo>
                  <a:lnTo>
                    <a:pt x="25" y="12"/>
                  </a:lnTo>
                  <a:lnTo>
                    <a:pt x="25" y="13"/>
                  </a:lnTo>
                  <a:lnTo>
                    <a:pt x="25" y="13"/>
                  </a:lnTo>
                  <a:lnTo>
                    <a:pt x="23" y="13"/>
                  </a:lnTo>
                  <a:lnTo>
                    <a:pt x="22" y="13"/>
                  </a:lnTo>
                  <a:lnTo>
                    <a:pt x="20" y="15"/>
                  </a:lnTo>
                  <a:lnTo>
                    <a:pt x="20" y="16"/>
                  </a:lnTo>
                  <a:lnTo>
                    <a:pt x="20" y="16"/>
                  </a:lnTo>
                  <a:lnTo>
                    <a:pt x="20" y="17"/>
                  </a:lnTo>
                  <a:lnTo>
                    <a:pt x="20" y="17"/>
                  </a:lnTo>
                  <a:lnTo>
                    <a:pt x="19" y="17"/>
                  </a:lnTo>
                  <a:lnTo>
                    <a:pt x="16" y="16"/>
                  </a:lnTo>
                  <a:lnTo>
                    <a:pt x="15" y="16"/>
                  </a:lnTo>
                  <a:lnTo>
                    <a:pt x="15" y="17"/>
                  </a:lnTo>
                  <a:lnTo>
                    <a:pt x="14" y="17"/>
                  </a:lnTo>
                  <a:lnTo>
                    <a:pt x="12" y="16"/>
                  </a:lnTo>
                  <a:lnTo>
                    <a:pt x="10" y="16"/>
                  </a:lnTo>
                  <a:lnTo>
                    <a:pt x="8" y="16"/>
                  </a:lnTo>
                  <a:lnTo>
                    <a:pt x="7" y="16"/>
                  </a:lnTo>
                  <a:lnTo>
                    <a:pt x="6" y="16"/>
                  </a:lnTo>
                  <a:lnTo>
                    <a:pt x="4" y="16"/>
                  </a:lnTo>
                  <a:lnTo>
                    <a:pt x="4" y="17"/>
                  </a:lnTo>
                  <a:lnTo>
                    <a:pt x="4" y="17"/>
                  </a:lnTo>
                  <a:lnTo>
                    <a:pt x="4" y="19"/>
                  </a:lnTo>
                  <a:lnTo>
                    <a:pt x="6" y="17"/>
                  </a:lnTo>
                  <a:lnTo>
                    <a:pt x="6" y="19"/>
                  </a:lnTo>
                  <a:lnTo>
                    <a:pt x="6" y="20"/>
                  </a:lnTo>
                  <a:lnTo>
                    <a:pt x="7" y="19"/>
                  </a:lnTo>
                  <a:lnTo>
                    <a:pt x="7" y="20"/>
                  </a:lnTo>
                  <a:lnTo>
                    <a:pt x="7" y="20"/>
                  </a:lnTo>
                  <a:lnTo>
                    <a:pt x="6" y="21"/>
                  </a:lnTo>
                  <a:lnTo>
                    <a:pt x="6" y="23"/>
                  </a:lnTo>
                  <a:lnTo>
                    <a:pt x="7" y="23"/>
                  </a:lnTo>
                  <a:lnTo>
                    <a:pt x="10" y="23"/>
                  </a:lnTo>
                  <a:lnTo>
                    <a:pt x="10" y="23"/>
                  </a:lnTo>
                  <a:lnTo>
                    <a:pt x="10" y="24"/>
                  </a:lnTo>
                  <a:lnTo>
                    <a:pt x="7" y="24"/>
                  </a:lnTo>
                  <a:lnTo>
                    <a:pt x="6" y="25"/>
                  </a:lnTo>
                  <a:lnTo>
                    <a:pt x="6" y="25"/>
                  </a:lnTo>
                  <a:lnTo>
                    <a:pt x="6" y="25"/>
                  </a:lnTo>
                  <a:lnTo>
                    <a:pt x="7" y="27"/>
                  </a:lnTo>
                  <a:lnTo>
                    <a:pt x="8" y="27"/>
                  </a:lnTo>
                  <a:lnTo>
                    <a:pt x="6" y="27"/>
                  </a:lnTo>
                  <a:lnTo>
                    <a:pt x="4" y="28"/>
                  </a:lnTo>
                  <a:lnTo>
                    <a:pt x="4" y="27"/>
                  </a:lnTo>
                  <a:lnTo>
                    <a:pt x="3" y="28"/>
                  </a:lnTo>
                  <a:lnTo>
                    <a:pt x="3" y="28"/>
                  </a:lnTo>
                  <a:lnTo>
                    <a:pt x="4" y="28"/>
                  </a:lnTo>
                  <a:lnTo>
                    <a:pt x="4" y="29"/>
                  </a:lnTo>
                  <a:lnTo>
                    <a:pt x="4" y="29"/>
                  </a:lnTo>
                  <a:lnTo>
                    <a:pt x="4" y="29"/>
                  </a:lnTo>
                  <a:lnTo>
                    <a:pt x="6" y="29"/>
                  </a:lnTo>
                  <a:lnTo>
                    <a:pt x="7" y="29"/>
                  </a:lnTo>
                  <a:lnTo>
                    <a:pt x="6" y="31"/>
                  </a:lnTo>
                  <a:lnTo>
                    <a:pt x="7" y="31"/>
                  </a:lnTo>
                  <a:lnTo>
                    <a:pt x="7" y="31"/>
                  </a:lnTo>
                  <a:lnTo>
                    <a:pt x="8" y="31"/>
                  </a:lnTo>
                  <a:lnTo>
                    <a:pt x="8" y="31"/>
                  </a:lnTo>
                  <a:lnTo>
                    <a:pt x="10" y="31"/>
                  </a:lnTo>
                  <a:lnTo>
                    <a:pt x="10" y="32"/>
                  </a:lnTo>
                  <a:lnTo>
                    <a:pt x="10" y="32"/>
                  </a:lnTo>
                  <a:lnTo>
                    <a:pt x="10" y="32"/>
                  </a:lnTo>
                  <a:lnTo>
                    <a:pt x="11" y="32"/>
                  </a:lnTo>
                  <a:lnTo>
                    <a:pt x="15" y="32"/>
                  </a:lnTo>
                  <a:lnTo>
                    <a:pt x="15" y="32"/>
                  </a:lnTo>
                  <a:lnTo>
                    <a:pt x="16" y="34"/>
                  </a:lnTo>
                  <a:lnTo>
                    <a:pt x="16" y="34"/>
                  </a:lnTo>
                  <a:lnTo>
                    <a:pt x="15" y="34"/>
                  </a:lnTo>
                  <a:lnTo>
                    <a:pt x="15" y="34"/>
                  </a:lnTo>
                  <a:lnTo>
                    <a:pt x="15" y="34"/>
                  </a:lnTo>
                  <a:lnTo>
                    <a:pt x="14" y="34"/>
                  </a:lnTo>
                  <a:lnTo>
                    <a:pt x="12" y="35"/>
                  </a:lnTo>
                  <a:lnTo>
                    <a:pt x="11" y="36"/>
                  </a:lnTo>
                  <a:lnTo>
                    <a:pt x="11" y="38"/>
                  </a:lnTo>
                  <a:lnTo>
                    <a:pt x="11" y="38"/>
                  </a:lnTo>
                  <a:lnTo>
                    <a:pt x="11" y="39"/>
                  </a:lnTo>
                  <a:lnTo>
                    <a:pt x="10" y="39"/>
                  </a:lnTo>
                  <a:lnTo>
                    <a:pt x="8" y="42"/>
                  </a:lnTo>
                  <a:lnTo>
                    <a:pt x="6" y="43"/>
                  </a:lnTo>
                  <a:lnTo>
                    <a:pt x="7" y="43"/>
                  </a:lnTo>
                  <a:lnTo>
                    <a:pt x="10" y="42"/>
                  </a:lnTo>
                  <a:lnTo>
                    <a:pt x="10" y="42"/>
                  </a:lnTo>
                  <a:lnTo>
                    <a:pt x="10" y="42"/>
                  </a:lnTo>
                  <a:lnTo>
                    <a:pt x="11" y="42"/>
                  </a:lnTo>
                  <a:lnTo>
                    <a:pt x="11" y="42"/>
                  </a:lnTo>
                  <a:lnTo>
                    <a:pt x="14" y="42"/>
                  </a:lnTo>
                  <a:lnTo>
                    <a:pt x="15" y="42"/>
                  </a:lnTo>
                  <a:lnTo>
                    <a:pt x="16" y="40"/>
                  </a:lnTo>
                  <a:lnTo>
                    <a:pt x="16" y="40"/>
                  </a:lnTo>
                  <a:lnTo>
                    <a:pt x="19" y="40"/>
                  </a:lnTo>
                  <a:lnTo>
                    <a:pt x="15" y="42"/>
                  </a:lnTo>
                  <a:lnTo>
                    <a:pt x="12" y="43"/>
                  </a:lnTo>
                  <a:lnTo>
                    <a:pt x="10" y="43"/>
                  </a:lnTo>
                  <a:lnTo>
                    <a:pt x="8" y="43"/>
                  </a:lnTo>
                  <a:lnTo>
                    <a:pt x="7" y="44"/>
                  </a:lnTo>
                  <a:lnTo>
                    <a:pt x="7" y="44"/>
                  </a:lnTo>
                  <a:lnTo>
                    <a:pt x="6" y="46"/>
                  </a:lnTo>
                  <a:lnTo>
                    <a:pt x="7" y="46"/>
                  </a:lnTo>
                  <a:lnTo>
                    <a:pt x="7" y="47"/>
                  </a:lnTo>
                  <a:lnTo>
                    <a:pt x="7" y="47"/>
                  </a:lnTo>
                  <a:lnTo>
                    <a:pt x="6" y="47"/>
                  </a:lnTo>
                  <a:lnTo>
                    <a:pt x="4" y="47"/>
                  </a:lnTo>
                  <a:lnTo>
                    <a:pt x="4" y="47"/>
                  </a:lnTo>
                  <a:lnTo>
                    <a:pt x="3" y="47"/>
                  </a:lnTo>
                  <a:lnTo>
                    <a:pt x="3" y="47"/>
                  </a:lnTo>
                  <a:lnTo>
                    <a:pt x="0" y="49"/>
                  </a:lnTo>
                  <a:lnTo>
                    <a:pt x="0" y="49"/>
                  </a:lnTo>
                  <a:lnTo>
                    <a:pt x="0" y="50"/>
                  </a:lnTo>
                  <a:lnTo>
                    <a:pt x="1" y="50"/>
                  </a:lnTo>
                  <a:lnTo>
                    <a:pt x="6" y="50"/>
                  </a:lnTo>
                  <a:lnTo>
                    <a:pt x="6" y="50"/>
                  </a:lnTo>
                  <a:lnTo>
                    <a:pt x="6" y="50"/>
                  </a:lnTo>
                  <a:lnTo>
                    <a:pt x="4" y="51"/>
                  </a:lnTo>
                  <a:lnTo>
                    <a:pt x="3" y="51"/>
                  </a:lnTo>
                  <a:lnTo>
                    <a:pt x="1" y="51"/>
                  </a:lnTo>
                  <a:lnTo>
                    <a:pt x="0" y="54"/>
                  </a:lnTo>
                  <a:lnTo>
                    <a:pt x="1" y="54"/>
                  </a:lnTo>
                  <a:lnTo>
                    <a:pt x="1" y="54"/>
                  </a:lnTo>
                  <a:lnTo>
                    <a:pt x="3" y="54"/>
                  </a:lnTo>
                  <a:lnTo>
                    <a:pt x="4" y="55"/>
                  </a:lnTo>
                  <a:lnTo>
                    <a:pt x="10" y="53"/>
                  </a:lnTo>
                  <a:lnTo>
                    <a:pt x="7" y="54"/>
                  </a:lnTo>
                  <a:lnTo>
                    <a:pt x="7" y="55"/>
                  </a:lnTo>
                  <a:lnTo>
                    <a:pt x="7" y="55"/>
                  </a:lnTo>
                  <a:lnTo>
                    <a:pt x="6" y="55"/>
                  </a:lnTo>
                  <a:lnTo>
                    <a:pt x="4" y="57"/>
                  </a:lnTo>
                  <a:lnTo>
                    <a:pt x="3" y="58"/>
                  </a:lnTo>
                  <a:lnTo>
                    <a:pt x="4" y="57"/>
                  </a:lnTo>
                  <a:lnTo>
                    <a:pt x="6" y="57"/>
                  </a:lnTo>
                  <a:lnTo>
                    <a:pt x="10" y="57"/>
                  </a:lnTo>
                  <a:lnTo>
                    <a:pt x="10" y="57"/>
                  </a:lnTo>
                  <a:lnTo>
                    <a:pt x="10" y="57"/>
                  </a:lnTo>
                  <a:lnTo>
                    <a:pt x="8" y="57"/>
                  </a:lnTo>
                  <a:lnTo>
                    <a:pt x="7" y="59"/>
                  </a:lnTo>
                  <a:lnTo>
                    <a:pt x="8" y="59"/>
                  </a:lnTo>
                  <a:lnTo>
                    <a:pt x="10" y="58"/>
                  </a:lnTo>
                  <a:lnTo>
                    <a:pt x="11" y="58"/>
                  </a:lnTo>
                  <a:lnTo>
                    <a:pt x="11" y="58"/>
                  </a:lnTo>
                  <a:lnTo>
                    <a:pt x="12" y="59"/>
                  </a:lnTo>
                  <a:lnTo>
                    <a:pt x="12" y="59"/>
                  </a:lnTo>
                  <a:lnTo>
                    <a:pt x="18" y="58"/>
                  </a:lnTo>
                  <a:lnTo>
                    <a:pt x="19" y="57"/>
                  </a:lnTo>
                  <a:lnTo>
                    <a:pt x="20" y="57"/>
                  </a:lnTo>
                  <a:lnTo>
                    <a:pt x="22" y="55"/>
                  </a:lnTo>
                  <a:lnTo>
                    <a:pt x="23" y="55"/>
                  </a:lnTo>
                  <a:lnTo>
                    <a:pt x="23" y="55"/>
                  </a:lnTo>
                  <a:lnTo>
                    <a:pt x="23" y="54"/>
                  </a:lnTo>
                  <a:lnTo>
                    <a:pt x="23" y="54"/>
                  </a:lnTo>
                  <a:lnTo>
                    <a:pt x="23" y="53"/>
                  </a:lnTo>
                  <a:lnTo>
                    <a:pt x="23" y="53"/>
                  </a:lnTo>
                  <a:lnTo>
                    <a:pt x="25" y="53"/>
                  </a:lnTo>
                  <a:lnTo>
                    <a:pt x="25" y="53"/>
                  </a:lnTo>
                  <a:lnTo>
                    <a:pt x="25" y="54"/>
                  </a:lnTo>
                  <a:lnTo>
                    <a:pt x="26" y="54"/>
                  </a:lnTo>
                  <a:lnTo>
                    <a:pt x="27" y="54"/>
                  </a:lnTo>
                  <a:lnTo>
                    <a:pt x="27" y="54"/>
                  </a:lnTo>
                  <a:lnTo>
                    <a:pt x="29" y="53"/>
                  </a:lnTo>
                  <a:lnTo>
                    <a:pt x="29" y="53"/>
                  </a:lnTo>
                  <a:lnTo>
                    <a:pt x="31" y="51"/>
                  </a:lnTo>
                  <a:lnTo>
                    <a:pt x="31" y="51"/>
                  </a:lnTo>
                  <a:lnTo>
                    <a:pt x="31" y="51"/>
                  </a:lnTo>
                  <a:lnTo>
                    <a:pt x="33" y="50"/>
                  </a:lnTo>
                  <a:lnTo>
                    <a:pt x="33" y="50"/>
                  </a:lnTo>
                  <a:lnTo>
                    <a:pt x="34" y="50"/>
                  </a:lnTo>
                  <a:lnTo>
                    <a:pt x="37" y="49"/>
                  </a:lnTo>
                  <a:lnTo>
                    <a:pt x="38" y="50"/>
                  </a:lnTo>
                  <a:lnTo>
                    <a:pt x="38" y="49"/>
                  </a:lnTo>
                  <a:lnTo>
                    <a:pt x="39" y="47"/>
                  </a:lnTo>
                  <a:lnTo>
                    <a:pt x="39" y="49"/>
                  </a:lnTo>
                  <a:lnTo>
                    <a:pt x="39" y="49"/>
                  </a:lnTo>
                  <a:lnTo>
                    <a:pt x="41" y="49"/>
                  </a:lnTo>
                  <a:lnTo>
                    <a:pt x="41" y="49"/>
                  </a:lnTo>
                  <a:lnTo>
                    <a:pt x="42" y="49"/>
                  </a:lnTo>
                  <a:lnTo>
                    <a:pt x="44" y="49"/>
                  </a:lnTo>
                  <a:lnTo>
                    <a:pt x="45" y="49"/>
                  </a:lnTo>
                  <a:lnTo>
                    <a:pt x="46" y="47"/>
                  </a:lnTo>
                  <a:lnTo>
                    <a:pt x="45" y="46"/>
                  </a:lnTo>
                  <a:lnTo>
                    <a:pt x="45" y="46"/>
                  </a:lnTo>
                  <a:lnTo>
                    <a:pt x="46" y="46"/>
                  </a:lnTo>
                  <a:lnTo>
                    <a:pt x="48" y="43"/>
                  </a:lnTo>
                  <a:lnTo>
                    <a:pt x="48" y="42"/>
                  </a:lnTo>
                  <a:lnTo>
                    <a:pt x="48" y="40"/>
                  </a:lnTo>
                  <a:lnTo>
                    <a:pt x="49" y="39"/>
                  </a:lnTo>
                  <a:lnTo>
                    <a:pt x="49" y="38"/>
                  </a:lnTo>
                  <a:lnTo>
                    <a:pt x="49" y="38"/>
                  </a:lnTo>
                  <a:lnTo>
                    <a:pt x="49" y="35"/>
                  </a:lnTo>
                  <a:close/>
                  <a:moveTo>
                    <a:pt x="4" y="21"/>
                  </a:moveTo>
                  <a:lnTo>
                    <a:pt x="6" y="23"/>
                  </a:lnTo>
                  <a:lnTo>
                    <a:pt x="6" y="23"/>
                  </a:lnTo>
                  <a:lnTo>
                    <a:pt x="6" y="21"/>
                  </a:lnTo>
                  <a:lnTo>
                    <a:pt x="4" y="20"/>
                  </a:lnTo>
                  <a:lnTo>
                    <a:pt x="3" y="20"/>
                  </a:lnTo>
                  <a:lnTo>
                    <a:pt x="3" y="20"/>
                  </a:lnTo>
                  <a:lnTo>
                    <a:pt x="1" y="21"/>
                  </a:lnTo>
                  <a:lnTo>
                    <a:pt x="4" y="21"/>
                  </a:lnTo>
                  <a:lnTo>
                    <a:pt x="4" y="21"/>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43" name="Iraq">
              <a:extLst>
                <a:ext uri="{FF2B5EF4-FFF2-40B4-BE49-F238E27FC236}">
                  <a16:creationId xmlns:a16="http://schemas.microsoft.com/office/drawing/2014/main" id="{9ACD351A-A6F9-4716-9FD8-4D4889116F8C}"/>
                </a:ext>
              </a:extLst>
            </p:cNvPr>
            <p:cNvSpPr>
              <a:spLocks/>
            </p:cNvSpPr>
            <p:nvPr/>
          </p:nvSpPr>
          <p:spPr bwMode="auto">
            <a:xfrm>
              <a:off x="5936252" y="3141203"/>
              <a:ext cx="211585" cy="200044"/>
            </a:xfrm>
            <a:custGeom>
              <a:avLst/>
              <a:gdLst>
                <a:gd name="T0" fmla="*/ 109 w 110"/>
                <a:gd name="T1" fmla="*/ 91 h 104"/>
                <a:gd name="T2" fmla="*/ 108 w 110"/>
                <a:gd name="T3" fmla="*/ 88 h 104"/>
                <a:gd name="T4" fmla="*/ 105 w 110"/>
                <a:gd name="T5" fmla="*/ 87 h 104"/>
                <a:gd name="T6" fmla="*/ 105 w 110"/>
                <a:gd name="T7" fmla="*/ 80 h 104"/>
                <a:gd name="T8" fmla="*/ 101 w 110"/>
                <a:gd name="T9" fmla="*/ 75 h 104"/>
                <a:gd name="T10" fmla="*/ 99 w 110"/>
                <a:gd name="T11" fmla="*/ 66 h 104"/>
                <a:gd name="T12" fmla="*/ 97 w 110"/>
                <a:gd name="T13" fmla="*/ 62 h 104"/>
                <a:gd name="T14" fmla="*/ 91 w 110"/>
                <a:gd name="T15" fmla="*/ 60 h 104"/>
                <a:gd name="T16" fmla="*/ 83 w 110"/>
                <a:gd name="T17" fmla="*/ 55 h 104"/>
                <a:gd name="T18" fmla="*/ 83 w 110"/>
                <a:gd name="T19" fmla="*/ 53 h 104"/>
                <a:gd name="T20" fmla="*/ 80 w 110"/>
                <a:gd name="T21" fmla="*/ 49 h 104"/>
                <a:gd name="T22" fmla="*/ 80 w 110"/>
                <a:gd name="T23" fmla="*/ 47 h 104"/>
                <a:gd name="T24" fmla="*/ 76 w 110"/>
                <a:gd name="T25" fmla="*/ 43 h 104"/>
                <a:gd name="T26" fmla="*/ 76 w 110"/>
                <a:gd name="T27" fmla="*/ 41 h 104"/>
                <a:gd name="T28" fmla="*/ 76 w 110"/>
                <a:gd name="T29" fmla="*/ 36 h 104"/>
                <a:gd name="T30" fmla="*/ 78 w 110"/>
                <a:gd name="T31" fmla="*/ 35 h 104"/>
                <a:gd name="T32" fmla="*/ 80 w 110"/>
                <a:gd name="T33" fmla="*/ 30 h 104"/>
                <a:gd name="T34" fmla="*/ 83 w 110"/>
                <a:gd name="T35" fmla="*/ 27 h 104"/>
                <a:gd name="T36" fmla="*/ 82 w 110"/>
                <a:gd name="T37" fmla="*/ 24 h 104"/>
                <a:gd name="T38" fmla="*/ 85 w 110"/>
                <a:gd name="T39" fmla="*/ 20 h 104"/>
                <a:gd name="T40" fmla="*/ 82 w 110"/>
                <a:gd name="T41" fmla="*/ 19 h 104"/>
                <a:gd name="T42" fmla="*/ 76 w 110"/>
                <a:gd name="T43" fmla="*/ 17 h 104"/>
                <a:gd name="T44" fmla="*/ 75 w 110"/>
                <a:gd name="T45" fmla="*/ 16 h 104"/>
                <a:gd name="T46" fmla="*/ 72 w 110"/>
                <a:gd name="T47" fmla="*/ 12 h 104"/>
                <a:gd name="T48" fmla="*/ 71 w 110"/>
                <a:gd name="T49" fmla="*/ 9 h 104"/>
                <a:gd name="T50" fmla="*/ 70 w 110"/>
                <a:gd name="T51" fmla="*/ 7 h 104"/>
                <a:gd name="T52" fmla="*/ 68 w 110"/>
                <a:gd name="T53" fmla="*/ 2 h 104"/>
                <a:gd name="T54" fmla="*/ 65 w 110"/>
                <a:gd name="T55" fmla="*/ 2 h 104"/>
                <a:gd name="T56" fmla="*/ 63 w 110"/>
                <a:gd name="T57" fmla="*/ 4 h 104"/>
                <a:gd name="T58" fmla="*/ 61 w 110"/>
                <a:gd name="T59" fmla="*/ 1 h 104"/>
                <a:gd name="T60" fmla="*/ 60 w 110"/>
                <a:gd name="T61" fmla="*/ 0 h 104"/>
                <a:gd name="T62" fmla="*/ 56 w 110"/>
                <a:gd name="T63" fmla="*/ 1 h 104"/>
                <a:gd name="T64" fmla="*/ 51 w 110"/>
                <a:gd name="T65" fmla="*/ 0 h 104"/>
                <a:gd name="T66" fmla="*/ 46 w 110"/>
                <a:gd name="T67" fmla="*/ 0 h 104"/>
                <a:gd name="T68" fmla="*/ 41 w 110"/>
                <a:gd name="T69" fmla="*/ 2 h 104"/>
                <a:gd name="T70" fmla="*/ 40 w 110"/>
                <a:gd name="T71" fmla="*/ 4 h 104"/>
                <a:gd name="T72" fmla="*/ 33 w 110"/>
                <a:gd name="T73" fmla="*/ 9 h 104"/>
                <a:gd name="T74" fmla="*/ 29 w 110"/>
                <a:gd name="T75" fmla="*/ 13 h 104"/>
                <a:gd name="T76" fmla="*/ 29 w 110"/>
                <a:gd name="T77" fmla="*/ 19 h 104"/>
                <a:gd name="T78" fmla="*/ 27 w 110"/>
                <a:gd name="T79" fmla="*/ 24 h 104"/>
                <a:gd name="T80" fmla="*/ 27 w 110"/>
                <a:gd name="T81" fmla="*/ 32 h 104"/>
                <a:gd name="T82" fmla="*/ 22 w 110"/>
                <a:gd name="T83" fmla="*/ 38 h 104"/>
                <a:gd name="T84" fmla="*/ 8 w 110"/>
                <a:gd name="T85" fmla="*/ 46 h 104"/>
                <a:gd name="T86" fmla="*/ 0 w 110"/>
                <a:gd name="T87" fmla="*/ 53 h 104"/>
                <a:gd name="T88" fmla="*/ 3 w 110"/>
                <a:gd name="T89" fmla="*/ 62 h 104"/>
                <a:gd name="T90" fmla="*/ 6 w 110"/>
                <a:gd name="T91" fmla="*/ 65 h 104"/>
                <a:gd name="T92" fmla="*/ 14 w 110"/>
                <a:gd name="T93" fmla="*/ 68 h 104"/>
                <a:gd name="T94" fmla="*/ 26 w 110"/>
                <a:gd name="T95" fmla="*/ 72 h 104"/>
                <a:gd name="T96" fmla="*/ 37 w 110"/>
                <a:gd name="T97" fmla="*/ 79 h 104"/>
                <a:gd name="T98" fmla="*/ 49 w 110"/>
                <a:gd name="T99" fmla="*/ 88 h 104"/>
                <a:gd name="T100" fmla="*/ 63 w 110"/>
                <a:gd name="T101" fmla="*/ 99 h 104"/>
                <a:gd name="T102" fmla="*/ 76 w 110"/>
                <a:gd name="T103" fmla="*/ 103 h 104"/>
                <a:gd name="T104" fmla="*/ 90 w 110"/>
                <a:gd name="T105" fmla="*/ 102 h 104"/>
                <a:gd name="T106" fmla="*/ 94 w 110"/>
                <a:gd name="T107" fmla="*/ 95 h 104"/>
                <a:gd name="T108" fmla="*/ 95 w 110"/>
                <a:gd name="T109" fmla="*/ 92 h 104"/>
                <a:gd name="T110" fmla="*/ 101 w 110"/>
                <a:gd name="T111" fmla="*/ 91 h 104"/>
                <a:gd name="T112" fmla="*/ 105 w 110"/>
                <a:gd name="T113" fmla="*/ 92 h 104"/>
                <a:gd name="T114" fmla="*/ 110 w 110"/>
                <a:gd name="T115"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 h="104">
                  <a:moveTo>
                    <a:pt x="110" y="92"/>
                  </a:moveTo>
                  <a:lnTo>
                    <a:pt x="109" y="92"/>
                  </a:lnTo>
                  <a:lnTo>
                    <a:pt x="109" y="91"/>
                  </a:lnTo>
                  <a:lnTo>
                    <a:pt x="109" y="91"/>
                  </a:lnTo>
                  <a:lnTo>
                    <a:pt x="109" y="90"/>
                  </a:lnTo>
                  <a:lnTo>
                    <a:pt x="109" y="90"/>
                  </a:lnTo>
                  <a:lnTo>
                    <a:pt x="108" y="90"/>
                  </a:lnTo>
                  <a:lnTo>
                    <a:pt x="108" y="88"/>
                  </a:lnTo>
                  <a:lnTo>
                    <a:pt x="108" y="88"/>
                  </a:lnTo>
                  <a:lnTo>
                    <a:pt x="106" y="88"/>
                  </a:lnTo>
                  <a:lnTo>
                    <a:pt x="106" y="87"/>
                  </a:lnTo>
                  <a:lnTo>
                    <a:pt x="105" y="87"/>
                  </a:lnTo>
                  <a:lnTo>
                    <a:pt x="105" y="87"/>
                  </a:lnTo>
                  <a:lnTo>
                    <a:pt x="105" y="84"/>
                  </a:lnTo>
                  <a:lnTo>
                    <a:pt x="105" y="83"/>
                  </a:lnTo>
                  <a:lnTo>
                    <a:pt x="105" y="80"/>
                  </a:lnTo>
                  <a:lnTo>
                    <a:pt x="102" y="80"/>
                  </a:lnTo>
                  <a:lnTo>
                    <a:pt x="101" y="80"/>
                  </a:lnTo>
                  <a:lnTo>
                    <a:pt x="101" y="79"/>
                  </a:lnTo>
                  <a:lnTo>
                    <a:pt x="101" y="75"/>
                  </a:lnTo>
                  <a:lnTo>
                    <a:pt x="102" y="73"/>
                  </a:lnTo>
                  <a:lnTo>
                    <a:pt x="102" y="70"/>
                  </a:lnTo>
                  <a:lnTo>
                    <a:pt x="101" y="69"/>
                  </a:lnTo>
                  <a:lnTo>
                    <a:pt x="99" y="66"/>
                  </a:lnTo>
                  <a:lnTo>
                    <a:pt x="99" y="66"/>
                  </a:lnTo>
                  <a:lnTo>
                    <a:pt x="98" y="64"/>
                  </a:lnTo>
                  <a:lnTo>
                    <a:pt x="97" y="62"/>
                  </a:lnTo>
                  <a:lnTo>
                    <a:pt x="97" y="62"/>
                  </a:lnTo>
                  <a:lnTo>
                    <a:pt x="97" y="62"/>
                  </a:lnTo>
                  <a:lnTo>
                    <a:pt x="94" y="62"/>
                  </a:lnTo>
                  <a:lnTo>
                    <a:pt x="93" y="61"/>
                  </a:lnTo>
                  <a:lnTo>
                    <a:pt x="91" y="60"/>
                  </a:lnTo>
                  <a:lnTo>
                    <a:pt x="89" y="57"/>
                  </a:lnTo>
                  <a:lnTo>
                    <a:pt x="86" y="55"/>
                  </a:lnTo>
                  <a:lnTo>
                    <a:pt x="86" y="55"/>
                  </a:lnTo>
                  <a:lnTo>
                    <a:pt x="83" y="55"/>
                  </a:lnTo>
                  <a:lnTo>
                    <a:pt x="83" y="55"/>
                  </a:lnTo>
                  <a:lnTo>
                    <a:pt x="83" y="54"/>
                  </a:lnTo>
                  <a:lnTo>
                    <a:pt x="83" y="54"/>
                  </a:lnTo>
                  <a:lnTo>
                    <a:pt x="83" y="53"/>
                  </a:lnTo>
                  <a:lnTo>
                    <a:pt x="83" y="53"/>
                  </a:lnTo>
                  <a:lnTo>
                    <a:pt x="82" y="50"/>
                  </a:lnTo>
                  <a:lnTo>
                    <a:pt x="82" y="49"/>
                  </a:lnTo>
                  <a:lnTo>
                    <a:pt x="80" y="49"/>
                  </a:lnTo>
                  <a:lnTo>
                    <a:pt x="80" y="49"/>
                  </a:lnTo>
                  <a:lnTo>
                    <a:pt x="80" y="47"/>
                  </a:lnTo>
                  <a:lnTo>
                    <a:pt x="80" y="47"/>
                  </a:lnTo>
                  <a:lnTo>
                    <a:pt x="80" y="47"/>
                  </a:lnTo>
                  <a:lnTo>
                    <a:pt x="80" y="47"/>
                  </a:lnTo>
                  <a:lnTo>
                    <a:pt x="79" y="47"/>
                  </a:lnTo>
                  <a:lnTo>
                    <a:pt x="78" y="46"/>
                  </a:lnTo>
                  <a:lnTo>
                    <a:pt x="76" y="43"/>
                  </a:lnTo>
                  <a:lnTo>
                    <a:pt x="75" y="43"/>
                  </a:lnTo>
                  <a:lnTo>
                    <a:pt x="75" y="43"/>
                  </a:lnTo>
                  <a:lnTo>
                    <a:pt x="75" y="42"/>
                  </a:lnTo>
                  <a:lnTo>
                    <a:pt x="76" y="41"/>
                  </a:lnTo>
                  <a:lnTo>
                    <a:pt x="76" y="39"/>
                  </a:lnTo>
                  <a:lnTo>
                    <a:pt x="76" y="39"/>
                  </a:lnTo>
                  <a:lnTo>
                    <a:pt x="75" y="38"/>
                  </a:lnTo>
                  <a:lnTo>
                    <a:pt x="76" y="36"/>
                  </a:lnTo>
                  <a:lnTo>
                    <a:pt x="76" y="35"/>
                  </a:lnTo>
                  <a:lnTo>
                    <a:pt x="76" y="35"/>
                  </a:lnTo>
                  <a:lnTo>
                    <a:pt x="76" y="35"/>
                  </a:lnTo>
                  <a:lnTo>
                    <a:pt x="78" y="35"/>
                  </a:lnTo>
                  <a:lnTo>
                    <a:pt x="78" y="35"/>
                  </a:lnTo>
                  <a:lnTo>
                    <a:pt x="78" y="32"/>
                  </a:lnTo>
                  <a:lnTo>
                    <a:pt x="78" y="32"/>
                  </a:lnTo>
                  <a:lnTo>
                    <a:pt x="80" y="30"/>
                  </a:lnTo>
                  <a:lnTo>
                    <a:pt x="82" y="28"/>
                  </a:lnTo>
                  <a:lnTo>
                    <a:pt x="83" y="28"/>
                  </a:lnTo>
                  <a:lnTo>
                    <a:pt x="83" y="27"/>
                  </a:lnTo>
                  <a:lnTo>
                    <a:pt x="83" y="27"/>
                  </a:lnTo>
                  <a:lnTo>
                    <a:pt x="83" y="26"/>
                  </a:lnTo>
                  <a:lnTo>
                    <a:pt x="83" y="26"/>
                  </a:lnTo>
                  <a:lnTo>
                    <a:pt x="82" y="24"/>
                  </a:lnTo>
                  <a:lnTo>
                    <a:pt x="82" y="24"/>
                  </a:lnTo>
                  <a:lnTo>
                    <a:pt x="82" y="23"/>
                  </a:lnTo>
                  <a:lnTo>
                    <a:pt x="82" y="21"/>
                  </a:lnTo>
                  <a:lnTo>
                    <a:pt x="82" y="21"/>
                  </a:lnTo>
                  <a:lnTo>
                    <a:pt x="85" y="20"/>
                  </a:lnTo>
                  <a:lnTo>
                    <a:pt x="85" y="20"/>
                  </a:lnTo>
                  <a:lnTo>
                    <a:pt x="85" y="20"/>
                  </a:lnTo>
                  <a:lnTo>
                    <a:pt x="83" y="19"/>
                  </a:lnTo>
                  <a:lnTo>
                    <a:pt x="82" y="19"/>
                  </a:lnTo>
                  <a:lnTo>
                    <a:pt x="79" y="19"/>
                  </a:lnTo>
                  <a:lnTo>
                    <a:pt x="79" y="19"/>
                  </a:lnTo>
                  <a:lnTo>
                    <a:pt x="78" y="17"/>
                  </a:lnTo>
                  <a:lnTo>
                    <a:pt x="76" y="17"/>
                  </a:lnTo>
                  <a:lnTo>
                    <a:pt x="76" y="16"/>
                  </a:lnTo>
                  <a:lnTo>
                    <a:pt x="75" y="17"/>
                  </a:lnTo>
                  <a:lnTo>
                    <a:pt x="75" y="16"/>
                  </a:lnTo>
                  <a:lnTo>
                    <a:pt x="75" y="16"/>
                  </a:lnTo>
                  <a:lnTo>
                    <a:pt x="74" y="12"/>
                  </a:lnTo>
                  <a:lnTo>
                    <a:pt x="72" y="12"/>
                  </a:lnTo>
                  <a:lnTo>
                    <a:pt x="72" y="12"/>
                  </a:lnTo>
                  <a:lnTo>
                    <a:pt x="72" y="12"/>
                  </a:lnTo>
                  <a:lnTo>
                    <a:pt x="71" y="11"/>
                  </a:lnTo>
                  <a:lnTo>
                    <a:pt x="71" y="11"/>
                  </a:lnTo>
                  <a:lnTo>
                    <a:pt x="71" y="11"/>
                  </a:lnTo>
                  <a:lnTo>
                    <a:pt x="71" y="9"/>
                  </a:lnTo>
                  <a:lnTo>
                    <a:pt x="71" y="8"/>
                  </a:lnTo>
                  <a:lnTo>
                    <a:pt x="71" y="8"/>
                  </a:lnTo>
                  <a:lnTo>
                    <a:pt x="71" y="8"/>
                  </a:lnTo>
                  <a:lnTo>
                    <a:pt x="70" y="7"/>
                  </a:lnTo>
                  <a:lnTo>
                    <a:pt x="70" y="7"/>
                  </a:lnTo>
                  <a:lnTo>
                    <a:pt x="68" y="2"/>
                  </a:lnTo>
                  <a:lnTo>
                    <a:pt x="68" y="2"/>
                  </a:lnTo>
                  <a:lnTo>
                    <a:pt x="68" y="2"/>
                  </a:lnTo>
                  <a:lnTo>
                    <a:pt x="67" y="1"/>
                  </a:lnTo>
                  <a:lnTo>
                    <a:pt x="67" y="1"/>
                  </a:lnTo>
                  <a:lnTo>
                    <a:pt x="65" y="1"/>
                  </a:lnTo>
                  <a:lnTo>
                    <a:pt x="65" y="2"/>
                  </a:lnTo>
                  <a:lnTo>
                    <a:pt x="64" y="2"/>
                  </a:lnTo>
                  <a:lnTo>
                    <a:pt x="64" y="4"/>
                  </a:lnTo>
                  <a:lnTo>
                    <a:pt x="63" y="4"/>
                  </a:lnTo>
                  <a:lnTo>
                    <a:pt x="63" y="4"/>
                  </a:lnTo>
                  <a:lnTo>
                    <a:pt x="61" y="4"/>
                  </a:lnTo>
                  <a:lnTo>
                    <a:pt x="61" y="4"/>
                  </a:lnTo>
                  <a:lnTo>
                    <a:pt x="61" y="4"/>
                  </a:lnTo>
                  <a:lnTo>
                    <a:pt x="61" y="1"/>
                  </a:lnTo>
                  <a:lnTo>
                    <a:pt x="61" y="1"/>
                  </a:lnTo>
                  <a:lnTo>
                    <a:pt x="61" y="0"/>
                  </a:lnTo>
                  <a:lnTo>
                    <a:pt x="60" y="0"/>
                  </a:lnTo>
                  <a:lnTo>
                    <a:pt x="60" y="0"/>
                  </a:lnTo>
                  <a:lnTo>
                    <a:pt x="59" y="0"/>
                  </a:lnTo>
                  <a:lnTo>
                    <a:pt x="59" y="0"/>
                  </a:lnTo>
                  <a:lnTo>
                    <a:pt x="57" y="1"/>
                  </a:lnTo>
                  <a:lnTo>
                    <a:pt x="56" y="1"/>
                  </a:lnTo>
                  <a:lnTo>
                    <a:pt x="55" y="1"/>
                  </a:lnTo>
                  <a:lnTo>
                    <a:pt x="53" y="1"/>
                  </a:lnTo>
                  <a:lnTo>
                    <a:pt x="52" y="0"/>
                  </a:lnTo>
                  <a:lnTo>
                    <a:pt x="51" y="0"/>
                  </a:lnTo>
                  <a:lnTo>
                    <a:pt x="51" y="0"/>
                  </a:lnTo>
                  <a:lnTo>
                    <a:pt x="49" y="0"/>
                  </a:lnTo>
                  <a:lnTo>
                    <a:pt x="46" y="0"/>
                  </a:lnTo>
                  <a:lnTo>
                    <a:pt x="46" y="0"/>
                  </a:lnTo>
                  <a:lnTo>
                    <a:pt x="45" y="0"/>
                  </a:lnTo>
                  <a:lnTo>
                    <a:pt x="45" y="0"/>
                  </a:lnTo>
                  <a:lnTo>
                    <a:pt x="44" y="1"/>
                  </a:lnTo>
                  <a:lnTo>
                    <a:pt x="41" y="2"/>
                  </a:lnTo>
                  <a:lnTo>
                    <a:pt x="41" y="2"/>
                  </a:lnTo>
                  <a:lnTo>
                    <a:pt x="41" y="2"/>
                  </a:lnTo>
                  <a:lnTo>
                    <a:pt x="41" y="2"/>
                  </a:lnTo>
                  <a:lnTo>
                    <a:pt x="40" y="4"/>
                  </a:lnTo>
                  <a:lnTo>
                    <a:pt x="37" y="7"/>
                  </a:lnTo>
                  <a:lnTo>
                    <a:pt x="36" y="8"/>
                  </a:lnTo>
                  <a:lnTo>
                    <a:pt x="34" y="9"/>
                  </a:lnTo>
                  <a:lnTo>
                    <a:pt x="33" y="9"/>
                  </a:lnTo>
                  <a:lnTo>
                    <a:pt x="30" y="11"/>
                  </a:lnTo>
                  <a:lnTo>
                    <a:pt x="29" y="11"/>
                  </a:lnTo>
                  <a:lnTo>
                    <a:pt x="29" y="12"/>
                  </a:lnTo>
                  <a:lnTo>
                    <a:pt x="29" y="13"/>
                  </a:lnTo>
                  <a:lnTo>
                    <a:pt x="27" y="15"/>
                  </a:lnTo>
                  <a:lnTo>
                    <a:pt x="27" y="16"/>
                  </a:lnTo>
                  <a:lnTo>
                    <a:pt x="29" y="17"/>
                  </a:lnTo>
                  <a:lnTo>
                    <a:pt x="29" y="19"/>
                  </a:lnTo>
                  <a:lnTo>
                    <a:pt x="29" y="20"/>
                  </a:lnTo>
                  <a:lnTo>
                    <a:pt x="29" y="21"/>
                  </a:lnTo>
                  <a:lnTo>
                    <a:pt x="29" y="23"/>
                  </a:lnTo>
                  <a:lnTo>
                    <a:pt x="27" y="24"/>
                  </a:lnTo>
                  <a:lnTo>
                    <a:pt x="27" y="26"/>
                  </a:lnTo>
                  <a:lnTo>
                    <a:pt x="27" y="30"/>
                  </a:lnTo>
                  <a:lnTo>
                    <a:pt x="27" y="32"/>
                  </a:lnTo>
                  <a:lnTo>
                    <a:pt x="27" y="32"/>
                  </a:lnTo>
                  <a:lnTo>
                    <a:pt x="26" y="35"/>
                  </a:lnTo>
                  <a:lnTo>
                    <a:pt x="25" y="36"/>
                  </a:lnTo>
                  <a:lnTo>
                    <a:pt x="25" y="38"/>
                  </a:lnTo>
                  <a:lnTo>
                    <a:pt x="22" y="38"/>
                  </a:lnTo>
                  <a:lnTo>
                    <a:pt x="19" y="41"/>
                  </a:lnTo>
                  <a:lnTo>
                    <a:pt x="15" y="42"/>
                  </a:lnTo>
                  <a:lnTo>
                    <a:pt x="12" y="43"/>
                  </a:lnTo>
                  <a:lnTo>
                    <a:pt x="8" y="46"/>
                  </a:lnTo>
                  <a:lnTo>
                    <a:pt x="6" y="47"/>
                  </a:lnTo>
                  <a:lnTo>
                    <a:pt x="3" y="49"/>
                  </a:lnTo>
                  <a:lnTo>
                    <a:pt x="0" y="50"/>
                  </a:lnTo>
                  <a:lnTo>
                    <a:pt x="0" y="53"/>
                  </a:lnTo>
                  <a:lnTo>
                    <a:pt x="2" y="55"/>
                  </a:lnTo>
                  <a:lnTo>
                    <a:pt x="3" y="58"/>
                  </a:lnTo>
                  <a:lnTo>
                    <a:pt x="3" y="61"/>
                  </a:lnTo>
                  <a:lnTo>
                    <a:pt x="3" y="62"/>
                  </a:lnTo>
                  <a:lnTo>
                    <a:pt x="3" y="64"/>
                  </a:lnTo>
                  <a:lnTo>
                    <a:pt x="4" y="64"/>
                  </a:lnTo>
                  <a:lnTo>
                    <a:pt x="6" y="64"/>
                  </a:lnTo>
                  <a:lnTo>
                    <a:pt x="6" y="65"/>
                  </a:lnTo>
                  <a:lnTo>
                    <a:pt x="4" y="66"/>
                  </a:lnTo>
                  <a:lnTo>
                    <a:pt x="7" y="66"/>
                  </a:lnTo>
                  <a:lnTo>
                    <a:pt x="11" y="68"/>
                  </a:lnTo>
                  <a:lnTo>
                    <a:pt x="14" y="68"/>
                  </a:lnTo>
                  <a:lnTo>
                    <a:pt x="18" y="68"/>
                  </a:lnTo>
                  <a:lnTo>
                    <a:pt x="19" y="69"/>
                  </a:lnTo>
                  <a:lnTo>
                    <a:pt x="23" y="70"/>
                  </a:lnTo>
                  <a:lnTo>
                    <a:pt x="26" y="72"/>
                  </a:lnTo>
                  <a:lnTo>
                    <a:pt x="29" y="75"/>
                  </a:lnTo>
                  <a:lnTo>
                    <a:pt x="32" y="76"/>
                  </a:lnTo>
                  <a:lnTo>
                    <a:pt x="34" y="77"/>
                  </a:lnTo>
                  <a:lnTo>
                    <a:pt x="37" y="79"/>
                  </a:lnTo>
                  <a:lnTo>
                    <a:pt x="40" y="81"/>
                  </a:lnTo>
                  <a:lnTo>
                    <a:pt x="42" y="84"/>
                  </a:lnTo>
                  <a:lnTo>
                    <a:pt x="46" y="87"/>
                  </a:lnTo>
                  <a:lnTo>
                    <a:pt x="49" y="88"/>
                  </a:lnTo>
                  <a:lnTo>
                    <a:pt x="53" y="91"/>
                  </a:lnTo>
                  <a:lnTo>
                    <a:pt x="56" y="95"/>
                  </a:lnTo>
                  <a:lnTo>
                    <a:pt x="60" y="98"/>
                  </a:lnTo>
                  <a:lnTo>
                    <a:pt x="63" y="99"/>
                  </a:lnTo>
                  <a:lnTo>
                    <a:pt x="67" y="102"/>
                  </a:lnTo>
                  <a:lnTo>
                    <a:pt x="67" y="103"/>
                  </a:lnTo>
                  <a:lnTo>
                    <a:pt x="71" y="103"/>
                  </a:lnTo>
                  <a:lnTo>
                    <a:pt x="76" y="103"/>
                  </a:lnTo>
                  <a:lnTo>
                    <a:pt x="82" y="103"/>
                  </a:lnTo>
                  <a:lnTo>
                    <a:pt x="86" y="104"/>
                  </a:lnTo>
                  <a:lnTo>
                    <a:pt x="87" y="103"/>
                  </a:lnTo>
                  <a:lnTo>
                    <a:pt x="90" y="102"/>
                  </a:lnTo>
                  <a:lnTo>
                    <a:pt x="90" y="100"/>
                  </a:lnTo>
                  <a:lnTo>
                    <a:pt x="93" y="98"/>
                  </a:lnTo>
                  <a:lnTo>
                    <a:pt x="93" y="96"/>
                  </a:lnTo>
                  <a:lnTo>
                    <a:pt x="94" y="95"/>
                  </a:lnTo>
                  <a:lnTo>
                    <a:pt x="94" y="94"/>
                  </a:lnTo>
                  <a:lnTo>
                    <a:pt x="94" y="94"/>
                  </a:lnTo>
                  <a:lnTo>
                    <a:pt x="95" y="92"/>
                  </a:lnTo>
                  <a:lnTo>
                    <a:pt x="95" y="92"/>
                  </a:lnTo>
                  <a:lnTo>
                    <a:pt x="97" y="91"/>
                  </a:lnTo>
                  <a:lnTo>
                    <a:pt x="99" y="91"/>
                  </a:lnTo>
                  <a:lnTo>
                    <a:pt x="101" y="91"/>
                  </a:lnTo>
                  <a:lnTo>
                    <a:pt x="101" y="91"/>
                  </a:lnTo>
                  <a:lnTo>
                    <a:pt x="102" y="92"/>
                  </a:lnTo>
                  <a:lnTo>
                    <a:pt x="105" y="92"/>
                  </a:lnTo>
                  <a:lnTo>
                    <a:pt x="105" y="92"/>
                  </a:lnTo>
                  <a:lnTo>
                    <a:pt x="105" y="92"/>
                  </a:lnTo>
                  <a:lnTo>
                    <a:pt x="106" y="92"/>
                  </a:lnTo>
                  <a:lnTo>
                    <a:pt x="109" y="94"/>
                  </a:lnTo>
                  <a:lnTo>
                    <a:pt x="109" y="94"/>
                  </a:lnTo>
                  <a:lnTo>
                    <a:pt x="110" y="94"/>
                  </a:lnTo>
                  <a:lnTo>
                    <a:pt x="110" y="9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44" name="Iran">
              <a:extLst>
                <a:ext uri="{FF2B5EF4-FFF2-40B4-BE49-F238E27FC236}">
                  <a16:creationId xmlns:a16="http://schemas.microsoft.com/office/drawing/2014/main" id="{4906EB61-9671-4B32-97B2-D9D5225D317D}"/>
                </a:ext>
              </a:extLst>
            </p:cNvPr>
            <p:cNvSpPr>
              <a:spLocks noEditPoints="1"/>
            </p:cNvSpPr>
            <p:nvPr/>
          </p:nvSpPr>
          <p:spPr bwMode="auto">
            <a:xfrm>
              <a:off x="6051662" y="3077728"/>
              <a:ext cx="417400" cy="355847"/>
            </a:xfrm>
            <a:custGeom>
              <a:avLst/>
              <a:gdLst>
                <a:gd name="T0" fmla="*/ 126 w 217"/>
                <a:gd name="T1" fmla="*/ 166 h 185"/>
                <a:gd name="T2" fmla="*/ 136 w 217"/>
                <a:gd name="T3" fmla="*/ 165 h 185"/>
                <a:gd name="T4" fmla="*/ 216 w 217"/>
                <a:gd name="T5" fmla="*/ 159 h 185"/>
                <a:gd name="T6" fmla="*/ 212 w 217"/>
                <a:gd name="T7" fmla="*/ 150 h 185"/>
                <a:gd name="T8" fmla="*/ 201 w 217"/>
                <a:gd name="T9" fmla="*/ 143 h 185"/>
                <a:gd name="T10" fmla="*/ 190 w 217"/>
                <a:gd name="T11" fmla="*/ 127 h 185"/>
                <a:gd name="T12" fmla="*/ 196 w 217"/>
                <a:gd name="T13" fmla="*/ 108 h 185"/>
                <a:gd name="T14" fmla="*/ 189 w 217"/>
                <a:gd name="T15" fmla="*/ 93 h 185"/>
                <a:gd name="T16" fmla="*/ 189 w 217"/>
                <a:gd name="T17" fmla="*/ 80 h 185"/>
                <a:gd name="T18" fmla="*/ 189 w 217"/>
                <a:gd name="T19" fmla="*/ 69 h 185"/>
                <a:gd name="T20" fmla="*/ 192 w 217"/>
                <a:gd name="T21" fmla="*/ 65 h 185"/>
                <a:gd name="T22" fmla="*/ 193 w 217"/>
                <a:gd name="T23" fmla="*/ 59 h 185"/>
                <a:gd name="T24" fmla="*/ 194 w 217"/>
                <a:gd name="T25" fmla="*/ 53 h 185"/>
                <a:gd name="T26" fmla="*/ 193 w 217"/>
                <a:gd name="T27" fmla="*/ 42 h 185"/>
                <a:gd name="T28" fmla="*/ 174 w 217"/>
                <a:gd name="T29" fmla="*/ 34 h 185"/>
                <a:gd name="T30" fmla="*/ 164 w 217"/>
                <a:gd name="T31" fmla="*/ 29 h 185"/>
                <a:gd name="T32" fmla="*/ 152 w 217"/>
                <a:gd name="T33" fmla="*/ 25 h 185"/>
                <a:gd name="T34" fmla="*/ 145 w 217"/>
                <a:gd name="T35" fmla="*/ 20 h 185"/>
                <a:gd name="T36" fmla="*/ 137 w 217"/>
                <a:gd name="T37" fmla="*/ 23 h 185"/>
                <a:gd name="T38" fmla="*/ 121 w 217"/>
                <a:gd name="T39" fmla="*/ 31 h 185"/>
                <a:gd name="T40" fmla="*/ 113 w 217"/>
                <a:gd name="T41" fmla="*/ 40 h 185"/>
                <a:gd name="T42" fmla="*/ 87 w 217"/>
                <a:gd name="T43" fmla="*/ 42 h 185"/>
                <a:gd name="T44" fmla="*/ 61 w 217"/>
                <a:gd name="T45" fmla="*/ 30 h 185"/>
                <a:gd name="T46" fmla="*/ 54 w 217"/>
                <a:gd name="T47" fmla="*/ 18 h 185"/>
                <a:gd name="T48" fmla="*/ 45 w 217"/>
                <a:gd name="T49" fmla="*/ 12 h 185"/>
                <a:gd name="T50" fmla="*/ 46 w 217"/>
                <a:gd name="T51" fmla="*/ 8 h 185"/>
                <a:gd name="T52" fmla="*/ 44 w 217"/>
                <a:gd name="T53" fmla="*/ 1 h 185"/>
                <a:gd name="T54" fmla="*/ 29 w 217"/>
                <a:gd name="T55" fmla="*/ 12 h 185"/>
                <a:gd name="T56" fmla="*/ 14 w 217"/>
                <a:gd name="T57" fmla="*/ 8 h 185"/>
                <a:gd name="T58" fmla="*/ 5 w 217"/>
                <a:gd name="T59" fmla="*/ 0 h 185"/>
                <a:gd name="T60" fmla="*/ 0 w 217"/>
                <a:gd name="T61" fmla="*/ 7 h 185"/>
                <a:gd name="T62" fmla="*/ 1 w 217"/>
                <a:gd name="T63" fmla="*/ 12 h 185"/>
                <a:gd name="T64" fmla="*/ 4 w 217"/>
                <a:gd name="T65" fmla="*/ 19 h 185"/>
                <a:gd name="T66" fmla="*/ 3 w 217"/>
                <a:gd name="T67" fmla="*/ 26 h 185"/>
                <a:gd name="T68" fmla="*/ 5 w 217"/>
                <a:gd name="T69" fmla="*/ 31 h 185"/>
                <a:gd name="T70" fmla="*/ 10 w 217"/>
                <a:gd name="T71" fmla="*/ 40 h 185"/>
                <a:gd name="T72" fmla="*/ 12 w 217"/>
                <a:gd name="T73" fmla="*/ 45 h 185"/>
                <a:gd name="T74" fmla="*/ 22 w 217"/>
                <a:gd name="T75" fmla="*/ 52 h 185"/>
                <a:gd name="T76" fmla="*/ 23 w 217"/>
                <a:gd name="T77" fmla="*/ 59 h 185"/>
                <a:gd name="T78" fmla="*/ 18 w 217"/>
                <a:gd name="T79" fmla="*/ 68 h 185"/>
                <a:gd name="T80" fmla="*/ 15 w 217"/>
                <a:gd name="T81" fmla="*/ 76 h 185"/>
                <a:gd name="T82" fmla="*/ 20 w 217"/>
                <a:gd name="T83" fmla="*/ 82 h 185"/>
                <a:gd name="T84" fmla="*/ 26 w 217"/>
                <a:gd name="T85" fmla="*/ 88 h 185"/>
                <a:gd name="T86" fmla="*/ 39 w 217"/>
                <a:gd name="T87" fmla="*/ 99 h 185"/>
                <a:gd name="T88" fmla="*/ 45 w 217"/>
                <a:gd name="T89" fmla="*/ 117 h 185"/>
                <a:gd name="T90" fmla="*/ 49 w 217"/>
                <a:gd name="T91" fmla="*/ 124 h 185"/>
                <a:gd name="T92" fmla="*/ 54 w 217"/>
                <a:gd name="T93" fmla="*/ 123 h 185"/>
                <a:gd name="T94" fmla="*/ 56 w 217"/>
                <a:gd name="T95" fmla="*/ 121 h 185"/>
                <a:gd name="T96" fmla="*/ 69 w 217"/>
                <a:gd name="T97" fmla="*/ 127 h 185"/>
                <a:gd name="T98" fmla="*/ 76 w 217"/>
                <a:gd name="T99" fmla="*/ 139 h 185"/>
                <a:gd name="T100" fmla="*/ 86 w 217"/>
                <a:gd name="T101" fmla="*/ 152 h 185"/>
                <a:gd name="T102" fmla="*/ 106 w 217"/>
                <a:gd name="T103" fmla="*/ 163 h 185"/>
                <a:gd name="T104" fmla="*/ 125 w 217"/>
                <a:gd name="T105" fmla="*/ 166 h 185"/>
                <a:gd name="T106" fmla="*/ 143 w 217"/>
                <a:gd name="T107" fmla="*/ 161 h 185"/>
                <a:gd name="T108" fmla="*/ 150 w 217"/>
                <a:gd name="T109" fmla="*/ 177 h 185"/>
                <a:gd name="T110" fmla="*/ 171 w 217"/>
                <a:gd name="T111" fmla="*/ 181 h 185"/>
                <a:gd name="T112" fmla="*/ 188 w 217"/>
                <a:gd name="T113" fmla="*/ 182 h 185"/>
                <a:gd name="T114" fmla="*/ 200 w 217"/>
                <a:gd name="T115" fmla="*/ 177 h 185"/>
                <a:gd name="T116" fmla="*/ 205 w 217"/>
                <a:gd name="T117" fmla="*/ 170 h 185"/>
                <a:gd name="T118" fmla="*/ 216 w 217"/>
                <a:gd name="T119" fmla="*/ 16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7" h="185">
                  <a:moveTo>
                    <a:pt x="136" y="162"/>
                  </a:moveTo>
                  <a:lnTo>
                    <a:pt x="135" y="163"/>
                  </a:lnTo>
                  <a:lnTo>
                    <a:pt x="132" y="163"/>
                  </a:lnTo>
                  <a:lnTo>
                    <a:pt x="132" y="163"/>
                  </a:lnTo>
                  <a:lnTo>
                    <a:pt x="133" y="163"/>
                  </a:lnTo>
                  <a:lnTo>
                    <a:pt x="132" y="165"/>
                  </a:lnTo>
                  <a:lnTo>
                    <a:pt x="129" y="166"/>
                  </a:lnTo>
                  <a:lnTo>
                    <a:pt x="128" y="166"/>
                  </a:lnTo>
                  <a:lnTo>
                    <a:pt x="126" y="166"/>
                  </a:lnTo>
                  <a:lnTo>
                    <a:pt x="126" y="166"/>
                  </a:lnTo>
                  <a:lnTo>
                    <a:pt x="128" y="167"/>
                  </a:lnTo>
                  <a:lnTo>
                    <a:pt x="128" y="167"/>
                  </a:lnTo>
                  <a:lnTo>
                    <a:pt x="129" y="167"/>
                  </a:lnTo>
                  <a:lnTo>
                    <a:pt x="131" y="167"/>
                  </a:lnTo>
                  <a:lnTo>
                    <a:pt x="132" y="166"/>
                  </a:lnTo>
                  <a:lnTo>
                    <a:pt x="132" y="166"/>
                  </a:lnTo>
                  <a:lnTo>
                    <a:pt x="133" y="166"/>
                  </a:lnTo>
                  <a:lnTo>
                    <a:pt x="133" y="166"/>
                  </a:lnTo>
                  <a:lnTo>
                    <a:pt x="135" y="166"/>
                  </a:lnTo>
                  <a:lnTo>
                    <a:pt x="136" y="165"/>
                  </a:lnTo>
                  <a:lnTo>
                    <a:pt x="137" y="163"/>
                  </a:lnTo>
                  <a:lnTo>
                    <a:pt x="139" y="163"/>
                  </a:lnTo>
                  <a:lnTo>
                    <a:pt x="137" y="162"/>
                  </a:lnTo>
                  <a:lnTo>
                    <a:pt x="136" y="162"/>
                  </a:lnTo>
                  <a:close/>
                  <a:moveTo>
                    <a:pt x="217" y="162"/>
                  </a:moveTo>
                  <a:lnTo>
                    <a:pt x="217" y="161"/>
                  </a:lnTo>
                  <a:lnTo>
                    <a:pt x="217" y="161"/>
                  </a:lnTo>
                  <a:lnTo>
                    <a:pt x="217" y="159"/>
                  </a:lnTo>
                  <a:lnTo>
                    <a:pt x="216" y="159"/>
                  </a:lnTo>
                  <a:lnTo>
                    <a:pt x="216" y="159"/>
                  </a:lnTo>
                  <a:lnTo>
                    <a:pt x="213" y="159"/>
                  </a:lnTo>
                  <a:lnTo>
                    <a:pt x="212" y="159"/>
                  </a:lnTo>
                  <a:lnTo>
                    <a:pt x="212" y="159"/>
                  </a:lnTo>
                  <a:lnTo>
                    <a:pt x="212" y="159"/>
                  </a:lnTo>
                  <a:lnTo>
                    <a:pt x="212" y="159"/>
                  </a:lnTo>
                  <a:lnTo>
                    <a:pt x="212" y="158"/>
                  </a:lnTo>
                  <a:lnTo>
                    <a:pt x="212" y="157"/>
                  </a:lnTo>
                  <a:lnTo>
                    <a:pt x="212" y="157"/>
                  </a:lnTo>
                  <a:lnTo>
                    <a:pt x="212" y="152"/>
                  </a:lnTo>
                  <a:lnTo>
                    <a:pt x="212" y="150"/>
                  </a:lnTo>
                  <a:lnTo>
                    <a:pt x="212" y="147"/>
                  </a:lnTo>
                  <a:lnTo>
                    <a:pt x="212" y="147"/>
                  </a:lnTo>
                  <a:lnTo>
                    <a:pt x="212" y="147"/>
                  </a:lnTo>
                  <a:lnTo>
                    <a:pt x="211" y="147"/>
                  </a:lnTo>
                  <a:lnTo>
                    <a:pt x="209" y="147"/>
                  </a:lnTo>
                  <a:lnTo>
                    <a:pt x="208" y="146"/>
                  </a:lnTo>
                  <a:lnTo>
                    <a:pt x="207" y="146"/>
                  </a:lnTo>
                  <a:lnTo>
                    <a:pt x="204" y="144"/>
                  </a:lnTo>
                  <a:lnTo>
                    <a:pt x="204" y="144"/>
                  </a:lnTo>
                  <a:lnTo>
                    <a:pt x="201" y="143"/>
                  </a:lnTo>
                  <a:lnTo>
                    <a:pt x="200" y="142"/>
                  </a:lnTo>
                  <a:lnTo>
                    <a:pt x="198" y="140"/>
                  </a:lnTo>
                  <a:lnTo>
                    <a:pt x="198" y="139"/>
                  </a:lnTo>
                  <a:lnTo>
                    <a:pt x="197" y="137"/>
                  </a:lnTo>
                  <a:lnTo>
                    <a:pt x="196" y="135"/>
                  </a:lnTo>
                  <a:lnTo>
                    <a:pt x="196" y="133"/>
                  </a:lnTo>
                  <a:lnTo>
                    <a:pt x="196" y="133"/>
                  </a:lnTo>
                  <a:lnTo>
                    <a:pt x="193" y="131"/>
                  </a:lnTo>
                  <a:lnTo>
                    <a:pt x="192" y="129"/>
                  </a:lnTo>
                  <a:lnTo>
                    <a:pt x="190" y="127"/>
                  </a:lnTo>
                  <a:lnTo>
                    <a:pt x="190" y="127"/>
                  </a:lnTo>
                  <a:lnTo>
                    <a:pt x="193" y="124"/>
                  </a:lnTo>
                  <a:lnTo>
                    <a:pt x="196" y="121"/>
                  </a:lnTo>
                  <a:lnTo>
                    <a:pt x="198" y="118"/>
                  </a:lnTo>
                  <a:lnTo>
                    <a:pt x="201" y="116"/>
                  </a:lnTo>
                  <a:lnTo>
                    <a:pt x="201" y="114"/>
                  </a:lnTo>
                  <a:lnTo>
                    <a:pt x="201" y="112"/>
                  </a:lnTo>
                  <a:lnTo>
                    <a:pt x="200" y="109"/>
                  </a:lnTo>
                  <a:lnTo>
                    <a:pt x="200" y="109"/>
                  </a:lnTo>
                  <a:lnTo>
                    <a:pt x="196" y="108"/>
                  </a:lnTo>
                  <a:lnTo>
                    <a:pt x="193" y="108"/>
                  </a:lnTo>
                  <a:lnTo>
                    <a:pt x="190" y="108"/>
                  </a:lnTo>
                  <a:lnTo>
                    <a:pt x="190" y="108"/>
                  </a:lnTo>
                  <a:lnTo>
                    <a:pt x="189" y="105"/>
                  </a:lnTo>
                  <a:lnTo>
                    <a:pt x="189" y="103"/>
                  </a:lnTo>
                  <a:lnTo>
                    <a:pt x="189" y="102"/>
                  </a:lnTo>
                  <a:lnTo>
                    <a:pt x="189" y="101"/>
                  </a:lnTo>
                  <a:lnTo>
                    <a:pt x="190" y="98"/>
                  </a:lnTo>
                  <a:lnTo>
                    <a:pt x="190" y="98"/>
                  </a:lnTo>
                  <a:lnTo>
                    <a:pt x="189" y="93"/>
                  </a:lnTo>
                  <a:lnTo>
                    <a:pt x="188" y="91"/>
                  </a:lnTo>
                  <a:lnTo>
                    <a:pt x="186" y="88"/>
                  </a:lnTo>
                  <a:lnTo>
                    <a:pt x="186" y="87"/>
                  </a:lnTo>
                  <a:lnTo>
                    <a:pt x="186" y="86"/>
                  </a:lnTo>
                  <a:lnTo>
                    <a:pt x="189" y="84"/>
                  </a:lnTo>
                  <a:lnTo>
                    <a:pt x="189" y="83"/>
                  </a:lnTo>
                  <a:lnTo>
                    <a:pt x="190" y="82"/>
                  </a:lnTo>
                  <a:lnTo>
                    <a:pt x="190" y="82"/>
                  </a:lnTo>
                  <a:lnTo>
                    <a:pt x="190" y="82"/>
                  </a:lnTo>
                  <a:lnTo>
                    <a:pt x="189" y="80"/>
                  </a:lnTo>
                  <a:lnTo>
                    <a:pt x="188" y="80"/>
                  </a:lnTo>
                  <a:lnTo>
                    <a:pt x="186" y="80"/>
                  </a:lnTo>
                  <a:lnTo>
                    <a:pt x="186" y="80"/>
                  </a:lnTo>
                  <a:lnTo>
                    <a:pt x="186" y="79"/>
                  </a:lnTo>
                  <a:lnTo>
                    <a:pt x="186" y="78"/>
                  </a:lnTo>
                  <a:lnTo>
                    <a:pt x="186" y="75"/>
                  </a:lnTo>
                  <a:lnTo>
                    <a:pt x="186" y="72"/>
                  </a:lnTo>
                  <a:lnTo>
                    <a:pt x="188" y="72"/>
                  </a:lnTo>
                  <a:lnTo>
                    <a:pt x="190" y="71"/>
                  </a:lnTo>
                  <a:lnTo>
                    <a:pt x="189" y="69"/>
                  </a:lnTo>
                  <a:lnTo>
                    <a:pt x="189" y="69"/>
                  </a:lnTo>
                  <a:lnTo>
                    <a:pt x="189" y="69"/>
                  </a:lnTo>
                  <a:lnTo>
                    <a:pt x="189" y="69"/>
                  </a:lnTo>
                  <a:lnTo>
                    <a:pt x="189" y="68"/>
                  </a:lnTo>
                  <a:lnTo>
                    <a:pt x="189" y="68"/>
                  </a:lnTo>
                  <a:lnTo>
                    <a:pt x="190" y="68"/>
                  </a:lnTo>
                  <a:lnTo>
                    <a:pt x="190" y="67"/>
                  </a:lnTo>
                  <a:lnTo>
                    <a:pt x="192" y="67"/>
                  </a:lnTo>
                  <a:lnTo>
                    <a:pt x="192" y="67"/>
                  </a:lnTo>
                  <a:lnTo>
                    <a:pt x="192" y="65"/>
                  </a:lnTo>
                  <a:lnTo>
                    <a:pt x="192" y="65"/>
                  </a:lnTo>
                  <a:lnTo>
                    <a:pt x="193" y="64"/>
                  </a:lnTo>
                  <a:lnTo>
                    <a:pt x="193" y="64"/>
                  </a:lnTo>
                  <a:lnTo>
                    <a:pt x="193" y="63"/>
                  </a:lnTo>
                  <a:lnTo>
                    <a:pt x="193" y="63"/>
                  </a:lnTo>
                  <a:lnTo>
                    <a:pt x="193" y="61"/>
                  </a:lnTo>
                  <a:lnTo>
                    <a:pt x="193" y="61"/>
                  </a:lnTo>
                  <a:lnTo>
                    <a:pt x="193" y="60"/>
                  </a:lnTo>
                  <a:lnTo>
                    <a:pt x="193" y="59"/>
                  </a:lnTo>
                  <a:lnTo>
                    <a:pt x="193" y="59"/>
                  </a:lnTo>
                  <a:lnTo>
                    <a:pt x="194" y="59"/>
                  </a:lnTo>
                  <a:lnTo>
                    <a:pt x="194" y="59"/>
                  </a:lnTo>
                  <a:lnTo>
                    <a:pt x="194" y="57"/>
                  </a:lnTo>
                  <a:lnTo>
                    <a:pt x="194" y="57"/>
                  </a:lnTo>
                  <a:lnTo>
                    <a:pt x="194" y="56"/>
                  </a:lnTo>
                  <a:lnTo>
                    <a:pt x="194" y="56"/>
                  </a:lnTo>
                  <a:lnTo>
                    <a:pt x="194" y="54"/>
                  </a:lnTo>
                  <a:lnTo>
                    <a:pt x="194" y="54"/>
                  </a:lnTo>
                  <a:lnTo>
                    <a:pt x="194" y="53"/>
                  </a:lnTo>
                  <a:lnTo>
                    <a:pt x="194" y="53"/>
                  </a:lnTo>
                  <a:lnTo>
                    <a:pt x="194" y="52"/>
                  </a:lnTo>
                  <a:lnTo>
                    <a:pt x="194" y="50"/>
                  </a:lnTo>
                  <a:lnTo>
                    <a:pt x="193" y="50"/>
                  </a:lnTo>
                  <a:lnTo>
                    <a:pt x="193" y="50"/>
                  </a:lnTo>
                  <a:lnTo>
                    <a:pt x="194" y="49"/>
                  </a:lnTo>
                  <a:lnTo>
                    <a:pt x="194" y="49"/>
                  </a:lnTo>
                  <a:lnTo>
                    <a:pt x="194" y="48"/>
                  </a:lnTo>
                  <a:lnTo>
                    <a:pt x="193" y="46"/>
                  </a:lnTo>
                  <a:lnTo>
                    <a:pt x="193" y="44"/>
                  </a:lnTo>
                  <a:lnTo>
                    <a:pt x="193" y="42"/>
                  </a:lnTo>
                  <a:lnTo>
                    <a:pt x="193" y="41"/>
                  </a:lnTo>
                  <a:lnTo>
                    <a:pt x="189" y="41"/>
                  </a:lnTo>
                  <a:lnTo>
                    <a:pt x="185" y="42"/>
                  </a:lnTo>
                  <a:lnTo>
                    <a:pt x="184" y="41"/>
                  </a:lnTo>
                  <a:lnTo>
                    <a:pt x="182" y="40"/>
                  </a:lnTo>
                  <a:lnTo>
                    <a:pt x="181" y="37"/>
                  </a:lnTo>
                  <a:lnTo>
                    <a:pt x="179" y="37"/>
                  </a:lnTo>
                  <a:lnTo>
                    <a:pt x="177" y="35"/>
                  </a:lnTo>
                  <a:lnTo>
                    <a:pt x="175" y="34"/>
                  </a:lnTo>
                  <a:lnTo>
                    <a:pt x="174" y="34"/>
                  </a:lnTo>
                  <a:lnTo>
                    <a:pt x="173" y="33"/>
                  </a:lnTo>
                  <a:lnTo>
                    <a:pt x="173" y="31"/>
                  </a:lnTo>
                  <a:lnTo>
                    <a:pt x="173" y="30"/>
                  </a:lnTo>
                  <a:lnTo>
                    <a:pt x="173" y="30"/>
                  </a:lnTo>
                  <a:lnTo>
                    <a:pt x="173" y="30"/>
                  </a:lnTo>
                  <a:lnTo>
                    <a:pt x="171" y="30"/>
                  </a:lnTo>
                  <a:lnTo>
                    <a:pt x="169" y="29"/>
                  </a:lnTo>
                  <a:lnTo>
                    <a:pt x="167" y="29"/>
                  </a:lnTo>
                  <a:lnTo>
                    <a:pt x="166" y="29"/>
                  </a:lnTo>
                  <a:lnTo>
                    <a:pt x="164" y="29"/>
                  </a:lnTo>
                  <a:lnTo>
                    <a:pt x="164" y="27"/>
                  </a:lnTo>
                  <a:lnTo>
                    <a:pt x="163" y="29"/>
                  </a:lnTo>
                  <a:lnTo>
                    <a:pt x="162" y="29"/>
                  </a:lnTo>
                  <a:lnTo>
                    <a:pt x="162" y="29"/>
                  </a:lnTo>
                  <a:lnTo>
                    <a:pt x="160" y="29"/>
                  </a:lnTo>
                  <a:lnTo>
                    <a:pt x="159" y="27"/>
                  </a:lnTo>
                  <a:lnTo>
                    <a:pt x="158" y="26"/>
                  </a:lnTo>
                  <a:lnTo>
                    <a:pt x="156" y="26"/>
                  </a:lnTo>
                  <a:lnTo>
                    <a:pt x="155" y="25"/>
                  </a:lnTo>
                  <a:lnTo>
                    <a:pt x="152" y="25"/>
                  </a:lnTo>
                  <a:lnTo>
                    <a:pt x="151" y="25"/>
                  </a:lnTo>
                  <a:lnTo>
                    <a:pt x="151" y="25"/>
                  </a:lnTo>
                  <a:lnTo>
                    <a:pt x="150" y="25"/>
                  </a:lnTo>
                  <a:lnTo>
                    <a:pt x="150" y="23"/>
                  </a:lnTo>
                  <a:lnTo>
                    <a:pt x="150" y="23"/>
                  </a:lnTo>
                  <a:lnTo>
                    <a:pt x="150" y="22"/>
                  </a:lnTo>
                  <a:lnTo>
                    <a:pt x="150" y="22"/>
                  </a:lnTo>
                  <a:lnTo>
                    <a:pt x="148" y="20"/>
                  </a:lnTo>
                  <a:lnTo>
                    <a:pt x="147" y="20"/>
                  </a:lnTo>
                  <a:lnTo>
                    <a:pt x="145" y="20"/>
                  </a:lnTo>
                  <a:lnTo>
                    <a:pt x="144" y="20"/>
                  </a:lnTo>
                  <a:lnTo>
                    <a:pt x="143" y="20"/>
                  </a:lnTo>
                  <a:lnTo>
                    <a:pt x="141" y="20"/>
                  </a:lnTo>
                  <a:lnTo>
                    <a:pt x="140" y="20"/>
                  </a:lnTo>
                  <a:lnTo>
                    <a:pt x="139" y="20"/>
                  </a:lnTo>
                  <a:lnTo>
                    <a:pt x="139" y="22"/>
                  </a:lnTo>
                  <a:lnTo>
                    <a:pt x="139" y="23"/>
                  </a:lnTo>
                  <a:lnTo>
                    <a:pt x="139" y="23"/>
                  </a:lnTo>
                  <a:lnTo>
                    <a:pt x="137" y="23"/>
                  </a:lnTo>
                  <a:lnTo>
                    <a:pt x="137" y="23"/>
                  </a:lnTo>
                  <a:lnTo>
                    <a:pt x="136" y="23"/>
                  </a:lnTo>
                  <a:lnTo>
                    <a:pt x="133" y="23"/>
                  </a:lnTo>
                  <a:lnTo>
                    <a:pt x="131" y="23"/>
                  </a:lnTo>
                  <a:lnTo>
                    <a:pt x="128" y="23"/>
                  </a:lnTo>
                  <a:lnTo>
                    <a:pt x="126" y="25"/>
                  </a:lnTo>
                  <a:lnTo>
                    <a:pt x="125" y="25"/>
                  </a:lnTo>
                  <a:lnTo>
                    <a:pt x="122" y="27"/>
                  </a:lnTo>
                  <a:lnTo>
                    <a:pt x="122" y="27"/>
                  </a:lnTo>
                  <a:lnTo>
                    <a:pt x="121" y="30"/>
                  </a:lnTo>
                  <a:lnTo>
                    <a:pt x="121" y="31"/>
                  </a:lnTo>
                  <a:lnTo>
                    <a:pt x="120" y="31"/>
                  </a:lnTo>
                  <a:lnTo>
                    <a:pt x="120" y="31"/>
                  </a:lnTo>
                  <a:lnTo>
                    <a:pt x="118" y="31"/>
                  </a:lnTo>
                  <a:lnTo>
                    <a:pt x="116" y="33"/>
                  </a:lnTo>
                  <a:lnTo>
                    <a:pt x="114" y="33"/>
                  </a:lnTo>
                  <a:lnTo>
                    <a:pt x="111" y="33"/>
                  </a:lnTo>
                  <a:lnTo>
                    <a:pt x="111" y="34"/>
                  </a:lnTo>
                  <a:lnTo>
                    <a:pt x="113" y="38"/>
                  </a:lnTo>
                  <a:lnTo>
                    <a:pt x="113" y="38"/>
                  </a:lnTo>
                  <a:lnTo>
                    <a:pt x="113" y="40"/>
                  </a:lnTo>
                  <a:lnTo>
                    <a:pt x="111" y="40"/>
                  </a:lnTo>
                  <a:lnTo>
                    <a:pt x="111" y="40"/>
                  </a:lnTo>
                  <a:lnTo>
                    <a:pt x="110" y="40"/>
                  </a:lnTo>
                  <a:lnTo>
                    <a:pt x="109" y="38"/>
                  </a:lnTo>
                  <a:lnTo>
                    <a:pt x="110" y="38"/>
                  </a:lnTo>
                  <a:lnTo>
                    <a:pt x="111" y="38"/>
                  </a:lnTo>
                  <a:lnTo>
                    <a:pt x="110" y="38"/>
                  </a:lnTo>
                  <a:lnTo>
                    <a:pt x="105" y="38"/>
                  </a:lnTo>
                  <a:lnTo>
                    <a:pt x="92" y="42"/>
                  </a:lnTo>
                  <a:lnTo>
                    <a:pt x="87" y="42"/>
                  </a:lnTo>
                  <a:lnTo>
                    <a:pt x="80" y="41"/>
                  </a:lnTo>
                  <a:lnTo>
                    <a:pt x="78" y="40"/>
                  </a:lnTo>
                  <a:lnTo>
                    <a:pt x="73" y="37"/>
                  </a:lnTo>
                  <a:lnTo>
                    <a:pt x="71" y="35"/>
                  </a:lnTo>
                  <a:lnTo>
                    <a:pt x="69" y="33"/>
                  </a:lnTo>
                  <a:lnTo>
                    <a:pt x="69" y="31"/>
                  </a:lnTo>
                  <a:lnTo>
                    <a:pt x="68" y="31"/>
                  </a:lnTo>
                  <a:lnTo>
                    <a:pt x="67" y="31"/>
                  </a:lnTo>
                  <a:lnTo>
                    <a:pt x="64" y="30"/>
                  </a:lnTo>
                  <a:lnTo>
                    <a:pt x="61" y="30"/>
                  </a:lnTo>
                  <a:lnTo>
                    <a:pt x="60" y="30"/>
                  </a:lnTo>
                  <a:lnTo>
                    <a:pt x="57" y="29"/>
                  </a:lnTo>
                  <a:lnTo>
                    <a:pt x="57" y="29"/>
                  </a:lnTo>
                  <a:lnTo>
                    <a:pt x="56" y="27"/>
                  </a:lnTo>
                  <a:lnTo>
                    <a:pt x="56" y="26"/>
                  </a:lnTo>
                  <a:lnTo>
                    <a:pt x="54" y="23"/>
                  </a:lnTo>
                  <a:lnTo>
                    <a:pt x="54" y="22"/>
                  </a:lnTo>
                  <a:lnTo>
                    <a:pt x="54" y="19"/>
                  </a:lnTo>
                  <a:lnTo>
                    <a:pt x="54" y="18"/>
                  </a:lnTo>
                  <a:lnTo>
                    <a:pt x="54" y="18"/>
                  </a:lnTo>
                  <a:lnTo>
                    <a:pt x="52" y="19"/>
                  </a:lnTo>
                  <a:lnTo>
                    <a:pt x="52" y="19"/>
                  </a:lnTo>
                  <a:lnTo>
                    <a:pt x="49" y="16"/>
                  </a:lnTo>
                  <a:lnTo>
                    <a:pt x="49" y="16"/>
                  </a:lnTo>
                  <a:lnTo>
                    <a:pt x="48" y="16"/>
                  </a:lnTo>
                  <a:lnTo>
                    <a:pt x="48" y="15"/>
                  </a:lnTo>
                  <a:lnTo>
                    <a:pt x="48" y="15"/>
                  </a:lnTo>
                  <a:lnTo>
                    <a:pt x="46" y="14"/>
                  </a:lnTo>
                  <a:lnTo>
                    <a:pt x="45" y="14"/>
                  </a:lnTo>
                  <a:lnTo>
                    <a:pt x="45" y="12"/>
                  </a:lnTo>
                  <a:lnTo>
                    <a:pt x="45" y="12"/>
                  </a:lnTo>
                  <a:lnTo>
                    <a:pt x="45" y="12"/>
                  </a:lnTo>
                  <a:lnTo>
                    <a:pt x="45" y="11"/>
                  </a:lnTo>
                  <a:lnTo>
                    <a:pt x="46" y="11"/>
                  </a:lnTo>
                  <a:lnTo>
                    <a:pt x="48" y="11"/>
                  </a:lnTo>
                  <a:lnTo>
                    <a:pt x="48" y="11"/>
                  </a:lnTo>
                  <a:lnTo>
                    <a:pt x="48" y="11"/>
                  </a:lnTo>
                  <a:lnTo>
                    <a:pt x="48" y="10"/>
                  </a:lnTo>
                  <a:lnTo>
                    <a:pt x="48" y="10"/>
                  </a:lnTo>
                  <a:lnTo>
                    <a:pt x="46" y="8"/>
                  </a:lnTo>
                  <a:lnTo>
                    <a:pt x="46" y="8"/>
                  </a:lnTo>
                  <a:lnTo>
                    <a:pt x="46" y="7"/>
                  </a:lnTo>
                  <a:lnTo>
                    <a:pt x="46" y="7"/>
                  </a:lnTo>
                  <a:lnTo>
                    <a:pt x="46" y="7"/>
                  </a:lnTo>
                  <a:lnTo>
                    <a:pt x="48" y="5"/>
                  </a:lnTo>
                  <a:lnTo>
                    <a:pt x="48" y="5"/>
                  </a:lnTo>
                  <a:lnTo>
                    <a:pt x="48" y="4"/>
                  </a:lnTo>
                  <a:lnTo>
                    <a:pt x="46" y="3"/>
                  </a:lnTo>
                  <a:lnTo>
                    <a:pt x="45" y="1"/>
                  </a:lnTo>
                  <a:lnTo>
                    <a:pt x="44" y="1"/>
                  </a:lnTo>
                  <a:lnTo>
                    <a:pt x="42" y="1"/>
                  </a:lnTo>
                  <a:lnTo>
                    <a:pt x="39" y="4"/>
                  </a:lnTo>
                  <a:lnTo>
                    <a:pt x="38" y="4"/>
                  </a:lnTo>
                  <a:lnTo>
                    <a:pt x="37" y="5"/>
                  </a:lnTo>
                  <a:lnTo>
                    <a:pt x="35" y="5"/>
                  </a:lnTo>
                  <a:lnTo>
                    <a:pt x="34" y="7"/>
                  </a:lnTo>
                  <a:lnTo>
                    <a:pt x="33" y="8"/>
                  </a:lnTo>
                  <a:lnTo>
                    <a:pt x="31" y="8"/>
                  </a:lnTo>
                  <a:lnTo>
                    <a:pt x="31" y="10"/>
                  </a:lnTo>
                  <a:lnTo>
                    <a:pt x="29" y="12"/>
                  </a:lnTo>
                  <a:lnTo>
                    <a:pt x="27" y="12"/>
                  </a:lnTo>
                  <a:lnTo>
                    <a:pt x="26" y="12"/>
                  </a:lnTo>
                  <a:lnTo>
                    <a:pt x="23" y="12"/>
                  </a:lnTo>
                  <a:lnTo>
                    <a:pt x="23" y="12"/>
                  </a:lnTo>
                  <a:lnTo>
                    <a:pt x="20" y="12"/>
                  </a:lnTo>
                  <a:lnTo>
                    <a:pt x="16" y="11"/>
                  </a:lnTo>
                  <a:lnTo>
                    <a:pt x="16" y="11"/>
                  </a:lnTo>
                  <a:lnTo>
                    <a:pt x="15" y="10"/>
                  </a:lnTo>
                  <a:lnTo>
                    <a:pt x="14" y="8"/>
                  </a:lnTo>
                  <a:lnTo>
                    <a:pt x="14" y="8"/>
                  </a:lnTo>
                  <a:lnTo>
                    <a:pt x="12" y="8"/>
                  </a:lnTo>
                  <a:lnTo>
                    <a:pt x="12" y="7"/>
                  </a:lnTo>
                  <a:lnTo>
                    <a:pt x="12" y="7"/>
                  </a:lnTo>
                  <a:lnTo>
                    <a:pt x="11" y="5"/>
                  </a:lnTo>
                  <a:lnTo>
                    <a:pt x="11" y="5"/>
                  </a:lnTo>
                  <a:lnTo>
                    <a:pt x="8" y="3"/>
                  </a:lnTo>
                  <a:lnTo>
                    <a:pt x="8" y="1"/>
                  </a:lnTo>
                  <a:lnTo>
                    <a:pt x="8" y="1"/>
                  </a:lnTo>
                  <a:lnTo>
                    <a:pt x="7" y="1"/>
                  </a:lnTo>
                  <a:lnTo>
                    <a:pt x="5" y="0"/>
                  </a:lnTo>
                  <a:lnTo>
                    <a:pt x="5" y="1"/>
                  </a:lnTo>
                  <a:lnTo>
                    <a:pt x="4" y="1"/>
                  </a:lnTo>
                  <a:lnTo>
                    <a:pt x="4" y="5"/>
                  </a:lnTo>
                  <a:lnTo>
                    <a:pt x="3" y="5"/>
                  </a:lnTo>
                  <a:lnTo>
                    <a:pt x="1" y="5"/>
                  </a:lnTo>
                  <a:lnTo>
                    <a:pt x="0" y="5"/>
                  </a:lnTo>
                  <a:lnTo>
                    <a:pt x="0" y="5"/>
                  </a:lnTo>
                  <a:lnTo>
                    <a:pt x="0" y="5"/>
                  </a:lnTo>
                  <a:lnTo>
                    <a:pt x="0" y="5"/>
                  </a:lnTo>
                  <a:lnTo>
                    <a:pt x="0" y="7"/>
                  </a:lnTo>
                  <a:lnTo>
                    <a:pt x="0" y="7"/>
                  </a:lnTo>
                  <a:lnTo>
                    <a:pt x="0" y="8"/>
                  </a:lnTo>
                  <a:lnTo>
                    <a:pt x="0" y="8"/>
                  </a:lnTo>
                  <a:lnTo>
                    <a:pt x="1" y="8"/>
                  </a:lnTo>
                  <a:lnTo>
                    <a:pt x="1" y="10"/>
                  </a:lnTo>
                  <a:lnTo>
                    <a:pt x="1" y="10"/>
                  </a:lnTo>
                  <a:lnTo>
                    <a:pt x="1" y="11"/>
                  </a:lnTo>
                  <a:lnTo>
                    <a:pt x="1" y="11"/>
                  </a:lnTo>
                  <a:lnTo>
                    <a:pt x="1" y="11"/>
                  </a:lnTo>
                  <a:lnTo>
                    <a:pt x="1" y="12"/>
                  </a:lnTo>
                  <a:lnTo>
                    <a:pt x="3" y="12"/>
                  </a:lnTo>
                  <a:lnTo>
                    <a:pt x="1" y="15"/>
                  </a:lnTo>
                  <a:lnTo>
                    <a:pt x="3" y="15"/>
                  </a:lnTo>
                  <a:lnTo>
                    <a:pt x="3" y="16"/>
                  </a:lnTo>
                  <a:lnTo>
                    <a:pt x="3" y="18"/>
                  </a:lnTo>
                  <a:lnTo>
                    <a:pt x="3" y="19"/>
                  </a:lnTo>
                  <a:lnTo>
                    <a:pt x="3" y="19"/>
                  </a:lnTo>
                  <a:lnTo>
                    <a:pt x="3" y="19"/>
                  </a:lnTo>
                  <a:lnTo>
                    <a:pt x="4" y="19"/>
                  </a:lnTo>
                  <a:lnTo>
                    <a:pt x="4" y="19"/>
                  </a:lnTo>
                  <a:lnTo>
                    <a:pt x="4" y="19"/>
                  </a:lnTo>
                  <a:lnTo>
                    <a:pt x="4" y="20"/>
                  </a:lnTo>
                  <a:lnTo>
                    <a:pt x="3" y="20"/>
                  </a:lnTo>
                  <a:lnTo>
                    <a:pt x="3" y="22"/>
                  </a:lnTo>
                  <a:lnTo>
                    <a:pt x="3" y="22"/>
                  </a:lnTo>
                  <a:lnTo>
                    <a:pt x="3" y="23"/>
                  </a:lnTo>
                  <a:lnTo>
                    <a:pt x="1" y="25"/>
                  </a:lnTo>
                  <a:lnTo>
                    <a:pt x="1" y="25"/>
                  </a:lnTo>
                  <a:lnTo>
                    <a:pt x="1" y="26"/>
                  </a:lnTo>
                  <a:lnTo>
                    <a:pt x="3" y="26"/>
                  </a:lnTo>
                  <a:lnTo>
                    <a:pt x="4" y="26"/>
                  </a:lnTo>
                  <a:lnTo>
                    <a:pt x="5" y="27"/>
                  </a:lnTo>
                  <a:lnTo>
                    <a:pt x="5" y="27"/>
                  </a:lnTo>
                  <a:lnTo>
                    <a:pt x="5" y="29"/>
                  </a:lnTo>
                  <a:lnTo>
                    <a:pt x="5" y="29"/>
                  </a:lnTo>
                  <a:lnTo>
                    <a:pt x="5" y="29"/>
                  </a:lnTo>
                  <a:lnTo>
                    <a:pt x="5" y="30"/>
                  </a:lnTo>
                  <a:lnTo>
                    <a:pt x="5" y="30"/>
                  </a:lnTo>
                  <a:lnTo>
                    <a:pt x="5" y="31"/>
                  </a:lnTo>
                  <a:lnTo>
                    <a:pt x="5" y="31"/>
                  </a:lnTo>
                  <a:lnTo>
                    <a:pt x="7" y="33"/>
                  </a:lnTo>
                  <a:lnTo>
                    <a:pt x="8" y="33"/>
                  </a:lnTo>
                  <a:lnTo>
                    <a:pt x="8" y="33"/>
                  </a:lnTo>
                  <a:lnTo>
                    <a:pt x="8" y="34"/>
                  </a:lnTo>
                  <a:lnTo>
                    <a:pt x="8" y="35"/>
                  </a:lnTo>
                  <a:lnTo>
                    <a:pt x="8" y="35"/>
                  </a:lnTo>
                  <a:lnTo>
                    <a:pt x="8" y="35"/>
                  </a:lnTo>
                  <a:lnTo>
                    <a:pt x="8" y="35"/>
                  </a:lnTo>
                  <a:lnTo>
                    <a:pt x="10" y="40"/>
                  </a:lnTo>
                  <a:lnTo>
                    <a:pt x="10" y="40"/>
                  </a:lnTo>
                  <a:lnTo>
                    <a:pt x="11" y="41"/>
                  </a:lnTo>
                  <a:lnTo>
                    <a:pt x="11" y="41"/>
                  </a:lnTo>
                  <a:lnTo>
                    <a:pt x="11" y="41"/>
                  </a:lnTo>
                  <a:lnTo>
                    <a:pt x="11" y="42"/>
                  </a:lnTo>
                  <a:lnTo>
                    <a:pt x="11" y="44"/>
                  </a:lnTo>
                  <a:lnTo>
                    <a:pt x="11" y="44"/>
                  </a:lnTo>
                  <a:lnTo>
                    <a:pt x="11" y="44"/>
                  </a:lnTo>
                  <a:lnTo>
                    <a:pt x="12" y="45"/>
                  </a:lnTo>
                  <a:lnTo>
                    <a:pt x="12" y="45"/>
                  </a:lnTo>
                  <a:lnTo>
                    <a:pt x="12" y="45"/>
                  </a:lnTo>
                  <a:lnTo>
                    <a:pt x="14" y="45"/>
                  </a:lnTo>
                  <a:lnTo>
                    <a:pt x="15" y="49"/>
                  </a:lnTo>
                  <a:lnTo>
                    <a:pt x="15" y="49"/>
                  </a:lnTo>
                  <a:lnTo>
                    <a:pt x="15" y="50"/>
                  </a:lnTo>
                  <a:lnTo>
                    <a:pt x="16" y="49"/>
                  </a:lnTo>
                  <a:lnTo>
                    <a:pt x="16" y="50"/>
                  </a:lnTo>
                  <a:lnTo>
                    <a:pt x="18" y="50"/>
                  </a:lnTo>
                  <a:lnTo>
                    <a:pt x="19" y="52"/>
                  </a:lnTo>
                  <a:lnTo>
                    <a:pt x="19" y="52"/>
                  </a:lnTo>
                  <a:lnTo>
                    <a:pt x="22" y="52"/>
                  </a:lnTo>
                  <a:lnTo>
                    <a:pt x="23" y="52"/>
                  </a:lnTo>
                  <a:lnTo>
                    <a:pt x="25" y="53"/>
                  </a:lnTo>
                  <a:lnTo>
                    <a:pt x="25" y="53"/>
                  </a:lnTo>
                  <a:lnTo>
                    <a:pt x="25" y="53"/>
                  </a:lnTo>
                  <a:lnTo>
                    <a:pt x="22" y="54"/>
                  </a:lnTo>
                  <a:lnTo>
                    <a:pt x="22" y="54"/>
                  </a:lnTo>
                  <a:lnTo>
                    <a:pt x="22" y="56"/>
                  </a:lnTo>
                  <a:lnTo>
                    <a:pt x="22" y="57"/>
                  </a:lnTo>
                  <a:lnTo>
                    <a:pt x="22" y="57"/>
                  </a:lnTo>
                  <a:lnTo>
                    <a:pt x="23" y="59"/>
                  </a:lnTo>
                  <a:lnTo>
                    <a:pt x="23" y="59"/>
                  </a:lnTo>
                  <a:lnTo>
                    <a:pt x="23" y="60"/>
                  </a:lnTo>
                  <a:lnTo>
                    <a:pt x="23" y="60"/>
                  </a:lnTo>
                  <a:lnTo>
                    <a:pt x="23" y="61"/>
                  </a:lnTo>
                  <a:lnTo>
                    <a:pt x="22" y="61"/>
                  </a:lnTo>
                  <a:lnTo>
                    <a:pt x="20" y="63"/>
                  </a:lnTo>
                  <a:lnTo>
                    <a:pt x="18" y="65"/>
                  </a:lnTo>
                  <a:lnTo>
                    <a:pt x="18" y="65"/>
                  </a:lnTo>
                  <a:lnTo>
                    <a:pt x="18" y="68"/>
                  </a:lnTo>
                  <a:lnTo>
                    <a:pt x="18" y="68"/>
                  </a:lnTo>
                  <a:lnTo>
                    <a:pt x="16" y="68"/>
                  </a:lnTo>
                  <a:lnTo>
                    <a:pt x="16" y="68"/>
                  </a:lnTo>
                  <a:lnTo>
                    <a:pt x="16" y="68"/>
                  </a:lnTo>
                  <a:lnTo>
                    <a:pt x="16" y="69"/>
                  </a:lnTo>
                  <a:lnTo>
                    <a:pt x="15" y="71"/>
                  </a:lnTo>
                  <a:lnTo>
                    <a:pt x="16" y="72"/>
                  </a:lnTo>
                  <a:lnTo>
                    <a:pt x="16" y="72"/>
                  </a:lnTo>
                  <a:lnTo>
                    <a:pt x="16" y="74"/>
                  </a:lnTo>
                  <a:lnTo>
                    <a:pt x="15" y="75"/>
                  </a:lnTo>
                  <a:lnTo>
                    <a:pt x="15" y="76"/>
                  </a:lnTo>
                  <a:lnTo>
                    <a:pt x="15" y="76"/>
                  </a:lnTo>
                  <a:lnTo>
                    <a:pt x="16" y="76"/>
                  </a:lnTo>
                  <a:lnTo>
                    <a:pt x="18" y="79"/>
                  </a:lnTo>
                  <a:lnTo>
                    <a:pt x="19" y="80"/>
                  </a:lnTo>
                  <a:lnTo>
                    <a:pt x="20" y="80"/>
                  </a:lnTo>
                  <a:lnTo>
                    <a:pt x="20" y="80"/>
                  </a:lnTo>
                  <a:lnTo>
                    <a:pt x="20" y="80"/>
                  </a:lnTo>
                  <a:lnTo>
                    <a:pt x="20" y="80"/>
                  </a:lnTo>
                  <a:lnTo>
                    <a:pt x="20" y="82"/>
                  </a:lnTo>
                  <a:lnTo>
                    <a:pt x="20" y="82"/>
                  </a:lnTo>
                  <a:lnTo>
                    <a:pt x="22" y="82"/>
                  </a:lnTo>
                  <a:lnTo>
                    <a:pt x="22" y="83"/>
                  </a:lnTo>
                  <a:lnTo>
                    <a:pt x="23" y="86"/>
                  </a:lnTo>
                  <a:lnTo>
                    <a:pt x="23" y="86"/>
                  </a:lnTo>
                  <a:lnTo>
                    <a:pt x="23" y="87"/>
                  </a:lnTo>
                  <a:lnTo>
                    <a:pt x="23" y="87"/>
                  </a:lnTo>
                  <a:lnTo>
                    <a:pt x="23" y="88"/>
                  </a:lnTo>
                  <a:lnTo>
                    <a:pt x="23" y="88"/>
                  </a:lnTo>
                  <a:lnTo>
                    <a:pt x="26" y="88"/>
                  </a:lnTo>
                  <a:lnTo>
                    <a:pt x="26" y="88"/>
                  </a:lnTo>
                  <a:lnTo>
                    <a:pt x="29" y="90"/>
                  </a:lnTo>
                  <a:lnTo>
                    <a:pt x="31" y="93"/>
                  </a:lnTo>
                  <a:lnTo>
                    <a:pt x="33" y="94"/>
                  </a:lnTo>
                  <a:lnTo>
                    <a:pt x="34" y="95"/>
                  </a:lnTo>
                  <a:lnTo>
                    <a:pt x="37" y="95"/>
                  </a:lnTo>
                  <a:lnTo>
                    <a:pt x="37" y="95"/>
                  </a:lnTo>
                  <a:lnTo>
                    <a:pt x="37" y="95"/>
                  </a:lnTo>
                  <a:lnTo>
                    <a:pt x="38" y="97"/>
                  </a:lnTo>
                  <a:lnTo>
                    <a:pt x="39" y="99"/>
                  </a:lnTo>
                  <a:lnTo>
                    <a:pt x="39" y="99"/>
                  </a:lnTo>
                  <a:lnTo>
                    <a:pt x="41" y="102"/>
                  </a:lnTo>
                  <a:lnTo>
                    <a:pt x="42" y="103"/>
                  </a:lnTo>
                  <a:lnTo>
                    <a:pt x="42" y="106"/>
                  </a:lnTo>
                  <a:lnTo>
                    <a:pt x="41" y="108"/>
                  </a:lnTo>
                  <a:lnTo>
                    <a:pt x="41" y="112"/>
                  </a:lnTo>
                  <a:lnTo>
                    <a:pt x="41" y="113"/>
                  </a:lnTo>
                  <a:lnTo>
                    <a:pt x="42" y="113"/>
                  </a:lnTo>
                  <a:lnTo>
                    <a:pt x="45" y="113"/>
                  </a:lnTo>
                  <a:lnTo>
                    <a:pt x="45" y="116"/>
                  </a:lnTo>
                  <a:lnTo>
                    <a:pt x="45" y="117"/>
                  </a:lnTo>
                  <a:lnTo>
                    <a:pt x="45" y="120"/>
                  </a:lnTo>
                  <a:lnTo>
                    <a:pt x="45" y="120"/>
                  </a:lnTo>
                  <a:lnTo>
                    <a:pt x="46" y="120"/>
                  </a:lnTo>
                  <a:lnTo>
                    <a:pt x="46" y="121"/>
                  </a:lnTo>
                  <a:lnTo>
                    <a:pt x="48" y="121"/>
                  </a:lnTo>
                  <a:lnTo>
                    <a:pt x="48" y="121"/>
                  </a:lnTo>
                  <a:lnTo>
                    <a:pt x="48" y="123"/>
                  </a:lnTo>
                  <a:lnTo>
                    <a:pt x="49" y="123"/>
                  </a:lnTo>
                  <a:lnTo>
                    <a:pt x="49" y="123"/>
                  </a:lnTo>
                  <a:lnTo>
                    <a:pt x="49" y="124"/>
                  </a:lnTo>
                  <a:lnTo>
                    <a:pt x="49" y="124"/>
                  </a:lnTo>
                  <a:lnTo>
                    <a:pt x="49" y="125"/>
                  </a:lnTo>
                  <a:lnTo>
                    <a:pt x="50" y="125"/>
                  </a:lnTo>
                  <a:lnTo>
                    <a:pt x="50" y="127"/>
                  </a:lnTo>
                  <a:lnTo>
                    <a:pt x="52" y="125"/>
                  </a:lnTo>
                  <a:lnTo>
                    <a:pt x="52" y="125"/>
                  </a:lnTo>
                  <a:lnTo>
                    <a:pt x="54" y="125"/>
                  </a:lnTo>
                  <a:lnTo>
                    <a:pt x="54" y="125"/>
                  </a:lnTo>
                  <a:lnTo>
                    <a:pt x="54" y="124"/>
                  </a:lnTo>
                  <a:lnTo>
                    <a:pt x="54" y="123"/>
                  </a:lnTo>
                  <a:lnTo>
                    <a:pt x="54" y="121"/>
                  </a:lnTo>
                  <a:lnTo>
                    <a:pt x="54" y="121"/>
                  </a:lnTo>
                  <a:lnTo>
                    <a:pt x="56" y="120"/>
                  </a:lnTo>
                  <a:lnTo>
                    <a:pt x="56" y="120"/>
                  </a:lnTo>
                  <a:lnTo>
                    <a:pt x="57" y="120"/>
                  </a:lnTo>
                  <a:lnTo>
                    <a:pt x="58" y="120"/>
                  </a:lnTo>
                  <a:lnTo>
                    <a:pt x="58" y="120"/>
                  </a:lnTo>
                  <a:lnTo>
                    <a:pt x="58" y="121"/>
                  </a:lnTo>
                  <a:lnTo>
                    <a:pt x="57" y="121"/>
                  </a:lnTo>
                  <a:lnTo>
                    <a:pt x="56" y="121"/>
                  </a:lnTo>
                  <a:lnTo>
                    <a:pt x="56" y="121"/>
                  </a:lnTo>
                  <a:lnTo>
                    <a:pt x="56" y="121"/>
                  </a:lnTo>
                  <a:lnTo>
                    <a:pt x="56" y="121"/>
                  </a:lnTo>
                  <a:lnTo>
                    <a:pt x="61" y="124"/>
                  </a:lnTo>
                  <a:lnTo>
                    <a:pt x="63" y="125"/>
                  </a:lnTo>
                  <a:lnTo>
                    <a:pt x="67" y="123"/>
                  </a:lnTo>
                  <a:lnTo>
                    <a:pt x="68" y="123"/>
                  </a:lnTo>
                  <a:lnTo>
                    <a:pt x="68" y="125"/>
                  </a:lnTo>
                  <a:lnTo>
                    <a:pt x="69" y="127"/>
                  </a:lnTo>
                  <a:lnTo>
                    <a:pt x="69" y="127"/>
                  </a:lnTo>
                  <a:lnTo>
                    <a:pt x="72" y="129"/>
                  </a:lnTo>
                  <a:lnTo>
                    <a:pt x="73" y="131"/>
                  </a:lnTo>
                  <a:lnTo>
                    <a:pt x="75" y="132"/>
                  </a:lnTo>
                  <a:lnTo>
                    <a:pt x="75" y="133"/>
                  </a:lnTo>
                  <a:lnTo>
                    <a:pt x="75" y="135"/>
                  </a:lnTo>
                  <a:lnTo>
                    <a:pt x="75" y="136"/>
                  </a:lnTo>
                  <a:lnTo>
                    <a:pt x="76" y="136"/>
                  </a:lnTo>
                  <a:lnTo>
                    <a:pt x="78" y="137"/>
                  </a:lnTo>
                  <a:lnTo>
                    <a:pt x="78" y="137"/>
                  </a:lnTo>
                  <a:lnTo>
                    <a:pt x="76" y="139"/>
                  </a:lnTo>
                  <a:lnTo>
                    <a:pt x="78" y="139"/>
                  </a:lnTo>
                  <a:lnTo>
                    <a:pt x="79" y="140"/>
                  </a:lnTo>
                  <a:lnTo>
                    <a:pt x="79" y="142"/>
                  </a:lnTo>
                  <a:lnTo>
                    <a:pt x="79" y="144"/>
                  </a:lnTo>
                  <a:lnTo>
                    <a:pt x="80" y="144"/>
                  </a:lnTo>
                  <a:lnTo>
                    <a:pt x="82" y="147"/>
                  </a:lnTo>
                  <a:lnTo>
                    <a:pt x="82" y="148"/>
                  </a:lnTo>
                  <a:lnTo>
                    <a:pt x="84" y="151"/>
                  </a:lnTo>
                  <a:lnTo>
                    <a:pt x="86" y="151"/>
                  </a:lnTo>
                  <a:lnTo>
                    <a:pt x="86" y="152"/>
                  </a:lnTo>
                  <a:lnTo>
                    <a:pt x="88" y="152"/>
                  </a:lnTo>
                  <a:lnTo>
                    <a:pt x="90" y="152"/>
                  </a:lnTo>
                  <a:lnTo>
                    <a:pt x="92" y="154"/>
                  </a:lnTo>
                  <a:lnTo>
                    <a:pt x="95" y="155"/>
                  </a:lnTo>
                  <a:lnTo>
                    <a:pt x="97" y="157"/>
                  </a:lnTo>
                  <a:lnTo>
                    <a:pt x="97" y="158"/>
                  </a:lnTo>
                  <a:lnTo>
                    <a:pt x="98" y="158"/>
                  </a:lnTo>
                  <a:lnTo>
                    <a:pt x="101" y="161"/>
                  </a:lnTo>
                  <a:lnTo>
                    <a:pt x="105" y="162"/>
                  </a:lnTo>
                  <a:lnTo>
                    <a:pt x="106" y="163"/>
                  </a:lnTo>
                  <a:lnTo>
                    <a:pt x="107" y="165"/>
                  </a:lnTo>
                  <a:lnTo>
                    <a:pt x="109" y="166"/>
                  </a:lnTo>
                  <a:lnTo>
                    <a:pt x="110" y="166"/>
                  </a:lnTo>
                  <a:lnTo>
                    <a:pt x="113" y="166"/>
                  </a:lnTo>
                  <a:lnTo>
                    <a:pt x="116" y="166"/>
                  </a:lnTo>
                  <a:lnTo>
                    <a:pt x="118" y="167"/>
                  </a:lnTo>
                  <a:lnTo>
                    <a:pt x="120" y="169"/>
                  </a:lnTo>
                  <a:lnTo>
                    <a:pt x="121" y="169"/>
                  </a:lnTo>
                  <a:lnTo>
                    <a:pt x="122" y="167"/>
                  </a:lnTo>
                  <a:lnTo>
                    <a:pt x="125" y="166"/>
                  </a:lnTo>
                  <a:lnTo>
                    <a:pt x="126" y="165"/>
                  </a:lnTo>
                  <a:lnTo>
                    <a:pt x="129" y="165"/>
                  </a:lnTo>
                  <a:lnTo>
                    <a:pt x="129" y="165"/>
                  </a:lnTo>
                  <a:lnTo>
                    <a:pt x="131" y="163"/>
                  </a:lnTo>
                  <a:lnTo>
                    <a:pt x="131" y="162"/>
                  </a:lnTo>
                  <a:lnTo>
                    <a:pt x="135" y="162"/>
                  </a:lnTo>
                  <a:lnTo>
                    <a:pt x="136" y="161"/>
                  </a:lnTo>
                  <a:lnTo>
                    <a:pt x="139" y="159"/>
                  </a:lnTo>
                  <a:lnTo>
                    <a:pt x="139" y="159"/>
                  </a:lnTo>
                  <a:lnTo>
                    <a:pt x="143" y="161"/>
                  </a:lnTo>
                  <a:lnTo>
                    <a:pt x="144" y="161"/>
                  </a:lnTo>
                  <a:lnTo>
                    <a:pt x="145" y="162"/>
                  </a:lnTo>
                  <a:lnTo>
                    <a:pt x="147" y="163"/>
                  </a:lnTo>
                  <a:lnTo>
                    <a:pt x="147" y="165"/>
                  </a:lnTo>
                  <a:lnTo>
                    <a:pt x="147" y="166"/>
                  </a:lnTo>
                  <a:lnTo>
                    <a:pt x="148" y="170"/>
                  </a:lnTo>
                  <a:lnTo>
                    <a:pt x="148" y="173"/>
                  </a:lnTo>
                  <a:lnTo>
                    <a:pt x="148" y="174"/>
                  </a:lnTo>
                  <a:lnTo>
                    <a:pt x="150" y="176"/>
                  </a:lnTo>
                  <a:lnTo>
                    <a:pt x="150" y="177"/>
                  </a:lnTo>
                  <a:lnTo>
                    <a:pt x="155" y="178"/>
                  </a:lnTo>
                  <a:lnTo>
                    <a:pt x="155" y="178"/>
                  </a:lnTo>
                  <a:lnTo>
                    <a:pt x="156" y="178"/>
                  </a:lnTo>
                  <a:lnTo>
                    <a:pt x="158" y="178"/>
                  </a:lnTo>
                  <a:lnTo>
                    <a:pt x="160" y="180"/>
                  </a:lnTo>
                  <a:lnTo>
                    <a:pt x="162" y="180"/>
                  </a:lnTo>
                  <a:lnTo>
                    <a:pt x="163" y="180"/>
                  </a:lnTo>
                  <a:lnTo>
                    <a:pt x="167" y="180"/>
                  </a:lnTo>
                  <a:lnTo>
                    <a:pt x="170" y="181"/>
                  </a:lnTo>
                  <a:lnTo>
                    <a:pt x="171" y="181"/>
                  </a:lnTo>
                  <a:lnTo>
                    <a:pt x="174" y="181"/>
                  </a:lnTo>
                  <a:lnTo>
                    <a:pt x="175" y="181"/>
                  </a:lnTo>
                  <a:lnTo>
                    <a:pt x="178" y="181"/>
                  </a:lnTo>
                  <a:lnTo>
                    <a:pt x="179" y="182"/>
                  </a:lnTo>
                  <a:lnTo>
                    <a:pt x="181" y="182"/>
                  </a:lnTo>
                  <a:lnTo>
                    <a:pt x="185" y="182"/>
                  </a:lnTo>
                  <a:lnTo>
                    <a:pt x="186" y="181"/>
                  </a:lnTo>
                  <a:lnTo>
                    <a:pt x="188" y="181"/>
                  </a:lnTo>
                  <a:lnTo>
                    <a:pt x="188" y="182"/>
                  </a:lnTo>
                  <a:lnTo>
                    <a:pt x="188" y="182"/>
                  </a:lnTo>
                  <a:lnTo>
                    <a:pt x="193" y="184"/>
                  </a:lnTo>
                  <a:lnTo>
                    <a:pt x="194" y="185"/>
                  </a:lnTo>
                  <a:lnTo>
                    <a:pt x="196" y="185"/>
                  </a:lnTo>
                  <a:lnTo>
                    <a:pt x="197" y="185"/>
                  </a:lnTo>
                  <a:lnTo>
                    <a:pt x="197" y="184"/>
                  </a:lnTo>
                  <a:lnTo>
                    <a:pt x="198" y="184"/>
                  </a:lnTo>
                  <a:lnTo>
                    <a:pt x="198" y="182"/>
                  </a:lnTo>
                  <a:lnTo>
                    <a:pt x="198" y="180"/>
                  </a:lnTo>
                  <a:lnTo>
                    <a:pt x="200" y="178"/>
                  </a:lnTo>
                  <a:lnTo>
                    <a:pt x="200" y="177"/>
                  </a:lnTo>
                  <a:lnTo>
                    <a:pt x="200" y="177"/>
                  </a:lnTo>
                  <a:lnTo>
                    <a:pt x="200" y="177"/>
                  </a:lnTo>
                  <a:lnTo>
                    <a:pt x="200" y="176"/>
                  </a:lnTo>
                  <a:lnTo>
                    <a:pt x="201" y="174"/>
                  </a:lnTo>
                  <a:lnTo>
                    <a:pt x="201" y="173"/>
                  </a:lnTo>
                  <a:lnTo>
                    <a:pt x="201" y="171"/>
                  </a:lnTo>
                  <a:lnTo>
                    <a:pt x="201" y="171"/>
                  </a:lnTo>
                  <a:lnTo>
                    <a:pt x="204" y="170"/>
                  </a:lnTo>
                  <a:lnTo>
                    <a:pt x="204" y="170"/>
                  </a:lnTo>
                  <a:lnTo>
                    <a:pt x="205" y="170"/>
                  </a:lnTo>
                  <a:lnTo>
                    <a:pt x="205" y="170"/>
                  </a:lnTo>
                  <a:lnTo>
                    <a:pt x="207" y="169"/>
                  </a:lnTo>
                  <a:lnTo>
                    <a:pt x="207" y="169"/>
                  </a:lnTo>
                  <a:lnTo>
                    <a:pt x="208" y="167"/>
                  </a:lnTo>
                  <a:lnTo>
                    <a:pt x="208" y="167"/>
                  </a:lnTo>
                  <a:lnTo>
                    <a:pt x="211" y="167"/>
                  </a:lnTo>
                  <a:lnTo>
                    <a:pt x="212" y="166"/>
                  </a:lnTo>
                  <a:lnTo>
                    <a:pt x="212" y="166"/>
                  </a:lnTo>
                  <a:lnTo>
                    <a:pt x="215" y="166"/>
                  </a:lnTo>
                  <a:lnTo>
                    <a:pt x="216" y="166"/>
                  </a:lnTo>
                  <a:lnTo>
                    <a:pt x="216" y="166"/>
                  </a:lnTo>
                  <a:lnTo>
                    <a:pt x="216" y="165"/>
                  </a:lnTo>
                  <a:lnTo>
                    <a:pt x="217" y="163"/>
                  </a:lnTo>
                  <a:lnTo>
                    <a:pt x="217" y="163"/>
                  </a:lnTo>
                  <a:lnTo>
                    <a:pt x="217" y="162"/>
                  </a:lnTo>
                  <a:lnTo>
                    <a:pt x="217" y="16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45" name="Indonesia">
              <a:extLst>
                <a:ext uri="{FF2B5EF4-FFF2-40B4-BE49-F238E27FC236}">
                  <a16:creationId xmlns:a16="http://schemas.microsoft.com/office/drawing/2014/main" id="{1F127CDC-9D3A-41C2-8B87-13D12BFD7A38}"/>
                </a:ext>
              </a:extLst>
            </p:cNvPr>
            <p:cNvSpPr>
              <a:spLocks noEditPoints="1"/>
            </p:cNvSpPr>
            <p:nvPr/>
          </p:nvSpPr>
          <p:spPr bwMode="auto">
            <a:xfrm>
              <a:off x="7165367" y="3860591"/>
              <a:ext cx="996372" cy="365465"/>
            </a:xfrm>
            <a:custGeom>
              <a:avLst/>
              <a:gdLst>
                <a:gd name="T0" fmla="*/ 120 w 518"/>
                <a:gd name="T1" fmla="*/ 34 h 190"/>
                <a:gd name="T2" fmla="*/ 118 w 518"/>
                <a:gd name="T3" fmla="*/ 86 h 190"/>
                <a:gd name="T4" fmla="*/ 255 w 518"/>
                <a:gd name="T5" fmla="*/ 22 h 190"/>
                <a:gd name="T6" fmla="*/ 83 w 518"/>
                <a:gd name="T7" fmla="*/ 56 h 190"/>
                <a:gd name="T8" fmla="*/ 94 w 518"/>
                <a:gd name="T9" fmla="*/ 56 h 190"/>
                <a:gd name="T10" fmla="*/ 1 w 518"/>
                <a:gd name="T11" fmla="*/ 1 h 190"/>
                <a:gd name="T12" fmla="*/ 102 w 518"/>
                <a:gd name="T13" fmla="*/ 54 h 190"/>
                <a:gd name="T14" fmla="*/ 402 w 518"/>
                <a:gd name="T15" fmla="*/ 79 h 190"/>
                <a:gd name="T16" fmla="*/ 379 w 518"/>
                <a:gd name="T17" fmla="*/ 62 h 190"/>
                <a:gd name="T18" fmla="*/ 322 w 518"/>
                <a:gd name="T19" fmla="*/ 84 h 190"/>
                <a:gd name="T20" fmla="*/ 393 w 518"/>
                <a:gd name="T21" fmla="*/ 90 h 190"/>
                <a:gd name="T22" fmla="*/ 457 w 518"/>
                <a:gd name="T23" fmla="*/ 86 h 190"/>
                <a:gd name="T24" fmla="*/ 404 w 518"/>
                <a:gd name="T25" fmla="*/ 71 h 190"/>
                <a:gd name="T26" fmla="*/ 311 w 518"/>
                <a:gd name="T27" fmla="*/ 126 h 190"/>
                <a:gd name="T28" fmla="*/ 311 w 518"/>
                <a:gd name="T29" fmla="*/ 131 h 190"/>
                <a:gd name="T30" fmla="*/ 314 w 518"/>
                <a:gd name="T31" fmla="*/ 165 h 190"/>
                <a:gd name="T32" fmla="*/ 329 w 518"/>
                <a:gd name="T33" fmla="*/ 159 h 190"/>
                <a:gd name="T34" fmla="*/ 275 w 518"/>
                <a:gd name="T35" fmla="*/ 129 h 190"/>
                <a:gd name="T36" fmla="*/ 304 w 518"/>
                <a:gd name="T37" fmla="*/ 121 h 190"/>
                <a:gd name="T38" fmla="*/ 300 w 518"/>
                <a:gd name="T39" fmla="*/ 87 h 190"/>
                <a:gd name="T40" fmla="*/ 281 w 518"/>
                <a:gd name="T41" fmla="*/ 69 h 190"/>
                <a:gd name="T42" fmla="*/ 318 w 518"/>
                <a:gd name="T43" fmla="*/ 57 h 190"/>
                <a:gd name="T44" fmla="*/ 276 w 518"/>
                <a:gd name="T45" fmla="*/ 77 h 190"/>
                <a:gd name="T46" fmla="*/ 379 w 518"/>
                <a:gd name="T47" fmla="*/ 147 h 190"/>
                <a:gd name="T48" fmla="*/ 344 w 518"/>
                <a:gd name="T49" fmla="*/ 87 h 190"/>
                <a:gd name="T50" fmla="*/ 359 w 518"/>
                <a:gd name="T51" fmla="*/ 102 h 190"/>
                <a:gd name="T52" fmla="*/ 340 w 518"/>
                <a:gd name="T53" fmla="*/ 87 h 190"/>
                <a:gd name="T54" fmla="*/ 447 w 518"/>
                <a:gd name="T55" fmla="*/ 135 h 190"/>
                <a:gd name="T56" fmla="*/ 481 w 518"/>
                <a:gd name="T57" fmla="*/ 162 h 190"/>
                <a:gd name="T58" fmla="*/ 493 w 518"/>
                <a:gd name="T59" fmla="*/ 88 h 190"/>
                <a:gd name="T60" fmla="*/ 442 w 518"/>
                <a:gd name="T61" fmla="*/ 80 h 190"/>
                <a:gd name="T62" fmla="*/ 439 w 518"/>
                <a:gd name="T63" fmla="*/ 91 h 190"/>
                <a:gd name="T64" fmla="*/ 438 w 518"/>
                <a:gd name="T65" fmla="*/ 102 h 190"/>
                <a:gd name="T66" fmla="*/ 487 w 518"/>
                <a:gd name="T67" fmla="*/ 132 h 190"/>
                <a:gd name="T68" fmla="*/ 508 w 518"/>
                <a:gd name="T69" fmla="*/ 158 h 190"/>
                <a:gd name="T70" fmla="*/ 389 w 518"/>
                <a:gd name="T71" fmla="*/ 98 h 190"/>
                <a:gd name="T72" fmla="*/ 404 w 518"/>
                <a:gd name="T73" fmla="*/ 110 h 190"/>
                <a:gd name="T74" fmla="*/ 425 w 518"/>
                <a:gd name="T75" fmla="*/ 135 h 190"/>
                <a:gd name="T76" fmla="*/ 197 w 518"/>
                <a:gd name="T77" fmla="*/ 148 h 190"/>
                <a:gd name="T78" fmla="*/ 137 w 518"/>
                <a:gd name="T79" fmla="*/ 135 h 190"/>
                <a:gd name="T80" fmla="*/ 151 w 518"/>
                <a:gd name="T81" fmla="*/ 154 h 190"/>
                <a:gd name="T82" fmla="*/ 121 w 518"/>
                <a:gd name="T83" fmla="*/ 110 h 190"/>
                <a:gd name="T84" fmla="*/ 95 w 518"/>
                <a:gd name="T85" fmla="*/ 62 h 190"/>
                <a:gd name="T86" fmla="*/ 39 w 518"/>
                <a:gd name="T87" fmla="*/ 23 h 190"/>
                <a:gd name="T88" fmla="*/ 31 w 518"/>
                <a:gd name="T89" fmla="*/ 42 h 190"/>
                <a:gd name="T90" fmla="*/ 110 w 518"/>
                <a:gd name="T91" fmla="*/ 131 h 190"/>
                <a:gd name="T92" fmla="*/ 35 w 518"/>
                <a:gd name="T93" fmla="*/ 67 h 190"/>
                <a:gd name="T94" fmla="*/ 58 w 518"/>
                <a:gd name="T95" fmla="*/ 102 h 190"/>
                <a:gd name="T96" fmla="*/ 322 w 518"/>
                <a:gd name="T97" fmla="*/ 163 h 190"/>
                <a:gd name="T98" fmla="*/ 280 w 518"/>
                <a:gd name="T99" fmla="*/ 173 h 190"/>
                <a:gd name="T100" fmla="*/ 270 w 518"/>
                <a:gd name="T101" fmla="*/ 162 h 190"/>
                <a:gd name="T102" fmla="*/ 249 w 518"/>
                <a:gd name="T103" fmla="*/ 169 h 190"/>
                <a:gd name="T104" fmla="*/ 322 w 518"/>
                <a:gd name="T105" fmla="*/ 181 h 190"/>
                <a:gd name="T106" fmla="*/ 304 w 518"/>
                <a:gd name="T107" fmla="*/ 163 h 190"/>
                <a:gd name="T108" fmla="*/ 310 w 518"/>
                <a:gd name="T109" fmla="*/ 165 h 190"/>
                <a:gd name="T110" fmla="*/ 253 w 518"/>
                <a:gd name="T111" fmla="*/ 28 h 190"/>
                <a:gd name="T112" fmla="*/ 266 w 518"/>
                <a:gd name="T113" fmla="*/ 57 h 190"/>
                <a:gd name="T114" fmla="*/ 253 w 518"/>
                <a:gd name="T115" fmla="*/ 20 h 190"/>
                <a:gd name="T116" fmla="*/ 222 w 518"/>
                <a:gd name="T117" fmla="*/ 45 h 190"/>
                <a:gd name="T118" fmla="*/ 166 w 518"/>
                <a:gd name="T119" fmla="*/ 50 h 190"/>
                <a:gd name="T120" fmla="*/ 169 w 518"/>
                <a:gd name="T121" fmla="*/ 92 h 190"/>
                <a:gd name="T122" fmla="*/ 216 w 518"/>
                <a:gd name="T123" fmla="*/ 10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8" h="190">
                  <a:moveTo>
                    <a:pt x="145" y="23"/>
                  </a:moveTo>
                  <a:lnTo>
                    <a:pt x="148" y="24"/>
                  </a:lnTo>
                  <a:lnTo>
                    <a:pt x="148" y="24"/>
                  </a:lnTo>
                  <a:lnTo>
                    <a:pt x="147" y="24"/>
                  </a:lnTo>
                  <a:lnTo>
                    <a:pt x="147" y="24"/>
                  </a:lnTo>
                  <a:lnTo>
                    <a:pt x="147" y="26"/>
                  </a:lnTo>
                  <a:lnTo>
                    <a:pt x="147" y="26"/>
                  </a:lnTo>
                  <a:lnTo>
                    <a:pt x="148" y="26"/>
                  </a:lnTo>
                  <a:lnTo>
                    <a:pt x="149" y="24"/>
                  </a:lnTo>
                  <a:lnTo>
                    <a:pt x="149" y="23"/>
                  </a:lnTo>
                  <a:lnTo>
                    <a:pt x="149" y="22"/>
                  </a:lnTo>
                  <a:lnTo>
                    <a:pt x="148" y="20"/>
                  </a:lnTo>
                  <a:lnTo>
                    <a:pt x="148" y="19"/>
                  </a:lnTo>
                  <a:lnTo>
                    <a:pt x="147" y="20"/>
                  </a:lnTo>
                  <a:lnTo>
                    <a:pt x="145" y="22"/>
                  </a:lnTo>
                  <a:lnTo>
                    <a:pt x="145" y="22"/>
                  </a:lnTo>
                  <a:lnTo>
                    <a:pt x="145" y="23"/>
                  </a:lnTo>
                  <a:lnTo>
                    <a:pt x="145" y="23"/>
                  </a:lnTo>
                  <a:close/>
                  <a:moveTo>
                    <a:pt x="140" y="101"/>
                  </a:moveTo>
                  <a:lnTo>
                    <a:pt x="140" y="101"/>
                  </a:lnTo>
                  <a:lnTo>
                    <a:pt x="140" y="102"/>
                  </a:lnTo>
                  <a:lnTo>
                    <a:pt x="141" y="102"/>
                  </a:lnTo>
                  <a:lnTo>
                    <a:pt x="140" y="103"/>
                  </a:lnTo>
                  <a:lnTo>
                    <a:pt x="141" y="103"/>
                  </a:lnTo>
                  <a:lnTo>
                    <a:pt x="143" y="102"/>
                  </a:lnTo>
                  <a:lnTo>
                    <a:pt x="143" y="102"/>
                  </a:lnTo>
                  <a:lnTo>
                    <a:pt x="143" y="102"/>
                  </a:lnTo>
                  <a:lnTo>
                    <a:pt x="144" y="102"/>
                  </a:lnTo>
                  <a:lnTo>
                    <a:pt x="144" y="103"/>
                  </a:lnTo>
                  <a:lnTo>
                    <a:pt x="144" y="103"/>
                  </a:lnTo>
                  <a:lnTo>
                    <a:pt x="145" y="103"/>
                  </a:lnTo>
                  <a:lnTo>
                    <a:pt x="145" y="103"/>
                  </a:lnTo>
                  <a:lnTo>
                    <a:pt x="147" y="102"/>
                  </a:lnTo>
                  <a:lnTo>
                    <a:pt x="147" y="102"/>
                  </a:lnTo>
                  <a:lnTo>
                    <a:pt x="147" y="101"/>
                  </a:lnTo>
                  <a:lnTo>
                    <a:pt x="148" y="99"/>
                  </a:lnTo>
                  <a:lnTo>
                    <a:pt x="147" y="98"/>
                  </a:lnTo>
                  <a:lnTo>
                    <a:pt x="145" y="97"/>
                  </a:lnTo>
                  <a:lnTo>
                    <a:pt x="144" y="97"/>
                  </a:lnTo>
                  <a:lnTo>
                    <a:pt x="143" y="95"/>
                  </a:lnTo>
                  <a:lnTo>
                    <a:pt x="141" y="97"/>
                  </a:lnTo>
                  <a:lnTo>
                    <a:pt x="141" y="98"/>
                  </a:lnTo>
                  <a:lnTo>
                    <a:pt x="140" y="99"/>
                  </a:lnTo>
                  <a:lnTo>
                    <a:pt x="140" y="99"/>
                  </a:lnTo>
                  <a:lnTo>
                    <a:pt x="140" y="101"/>
                  </a:lnTo>
                  <a:lnTo>
                    <a:pt x="140" y="101"/>
                  </a:lnTo>
                  <a:close/>
                  <a:moveTo>
                    <a:pt x="139" y="101"/>
                  </a:moveTo>
                  <a:lnTo>
                    <a:pt x="139" y="99"/>
                  </a:lnTo>
                  <a:lnTo>
                    <a:pt x="139" y="99"/>
                  </a:lnTo>
                  <a:lnTo>
                    <a:pt x="139" y="99"/>
                  </a:lnTo>
                  <a:lnTo>
                    <a:pt x="139" y="99"/>
                  </a:lnTo>
                  <a:lnTo>
                    <a:pt x="139" y="99"/>
                  </a:lnTo>
                  <a:lnTo>
                    <a:pt x="139" y="99"/>
                  </a:lnTo>
                  <a:lnTo>
                    <a:pt x="139" y="101"/>
                  </a:lnTo>
                  <a:close/>
                  <a:moveTo>
                    <a:pt x="120" y="34"/>
                  </a:moveTo>
                  <a:lnTo>
                    <a:pt x="120" y="34"/>
                  </a:lnTo>
                  <a:lnTo>
                    <a:pt x="120" y="35"/>
                  </a:lnTo>
                  <a:lnTo>
                    <a:pt x="120" y="35"/>
                  </a:lnTo>
                  <a:lnTo>
                    <a:pt x="120" y="34"/>
                  </a:lnTo>
                  <a:lnTo>
                    <a:pt x="121" y="34"/>
                  </a:lnTo>
                  <a:lnTo>
                    <a:pt x="121" y="34"/>
                  </a:lnTo>
                  <a:lnTo>
                    <a:pt x="120" y="34"/>
                  </a:lnTo>
                  <a:lnTo>
                    <a:pt x="120" y="33"/>
                  </a:lnTo>
                  <a:lnTo>
                    <a:pt x="120" y="33"/>
                  </a:lnTo>
                  <a:lnTo>
                    <a:pt x="118" y="33"/>
                  </a:lnTo>
                  <a:lnTo>
                    <a:pt x="118" y="33"/>
                  </a:lnTo>
                  <a:lnTo>
                    <a:pt x="120" y="34"/>
                  </a:lnTo>
                  <a:lnTo>
                    <a:pt x="120" y="34"/>
                  </a:lnTo>
                  <a:close/>
                  <a:moveTo>
                    <a:pt x="125" y="33"/>
                  </a:moveTo>
                  <a:lnTo>
                    <a:pt x="125" y="31"/>
                  </a:lnTo>
                  <a:lnTo>
                    <a:pt x="125" y="31"/>
                  </a:lnTo>
                  <a:lnTo>
                    <a:pt x="125" y="31"/>
                  </a:lnTo>
                  <a:lnTo>
                    <a:pt x="125" y="31"/>
                  </a:lnTo>
                  <a:lnTo>
                    <a:pt x="125" y="31"/>
                  </a:lnTo>
                  <a:lnTo>
                    <a:pt x="125" y="33"/>
                  </a:lnTo>
                  <a:close/>
                  <a:moveTo>
                    <a:pt x="114" y="91"/>
                  </a:moveTo>
                  <a:lnTo>
                    <a:pt x="116" y="91"/>
                  </a:lnTo>
                  <a:lnTo>
                    <a:pt x="117" y="91"/>
                  </a:lnTo>
                  <a:lnTo>
                    <a:pt x="118" y="91"/>
                  </a:lnTo>
                  <a:lnTo>
                    <a:pt x="120" y="91"/>
                  </a:lnTo>
                  <a:lnTo>
                    <a:pt x="120" y="91"/>
                  </a:lnTo>
                  <a:lnTo>
                    <a:pt x="120" y="92"/>
                  </a:lnTo>
                  <a:lnTo>
                    <a:pt x="121" y="94"/>
                  </a:lnTo>
                  <a:lnTo>
                    <a:pt x="121" y="95"/>
                  </a:lnTo>
                  <a:lnTo>
                    <a:pt x="121" y="95"/>
                  </a:lnTo>
                  <a:lnTo>
                    <a:pt x="121" y="97"/>
                  </a:lnTo>
                  <a:lnTo>
                    <a:pt x="121" y="98"/>
                  </a:lnTo>
                  <a:lnTo>
                    <a:pt x="122" y="99"/>
                  </a:lnTo>
                  <a:lnTo>
                    <a:pt x="124" y="99"/>
                  </a:lnTo>
                  <a:lnTo>
                    <a:pt x="125" y="99"/>
                  </a:lnTo>
                  <a:lnTo>
                    <a:pt x="126" y="101"/>
                  </a:lnTo>
                  <a:lnTo>
                    <a:pt x="126" y="101"/>
                  </a:lnTo>
                  <a:lnTo>
                    <a:pt x="128" y="101"/>
                  </a:lnTo>
                  <a:lnTo>
                    <a:pt x="128" y="101"/>
                  </a:lnTo>
                  <a:lnTo>
                    <a:pt x="129" y="102"/>
                  </a:lnTo>
                  <a:lnTo>
                    <a:pt x="129" y="102"/>
                  </a:lnTo>
                  <a:lnTo>
                    <a:pt x="130" y="102"/>
                  </a:lnTo>
                  <a:lnTo>
                    <a:pt x="129" y="101"/>
                  </a:lnTo>
                  <a:lnTo>
                    <a:pt x="129" y="101"/>
                  </a:lnTo>
                  <a:lnTo>
                    <a:pt x="129" y="99"/>
                  </a:lnTo>
                  <a:lnTo>
                    <a:pt x="130" y="98"/>
                  </a:lnTo>
                  <a:lnTo>
                    <a:pt x="130" y="97"/>
                  </a:lnTo>
                  <a:lnTo>
                    <a:pt x="130" y="97"/>
                  </a:lnTo>
                  <a:lnTo>
                    <a:pt x="132" y="97"/>
                  </a:lnTo>
                  <a:lnTo>
                    <a:pt x="126" y="95"/>
                  </a:lnTo>
                  <a:lnTo>
                    <a:pt x="125" y="91"/>
                  </a:lnTo>
                  <a:lnTo>
                    <a:pt x="124" y="88"/>
                  </a:lnTo>
                  <a:lnTo>
                    <a:pt x="124" y="87"/>
                  </a:lnTo>
                  <a:lnTo>
                    <a:pt x="124" y="87"/>
                  </a:lnTo>
                  <a:lnTo>
                    <a:pt x="122" y="86"/>
                  </a:lnTo>
                  <a:lnTo>
                    <a:pt x="122" y="86"/>
                  </a:lnTo>
                  <a:lnTo>
                    <a:pt x="122" y="84"/>
                  </a:lnTo>
                  <a:lnTo>
                    <a:pt x="121" y="84"/>
                  </a:lnTo>
                  <a:lnTo>
                    <a:pt x="120" y="84"/>
                  </a:lnTo>
                  <a:lnTo>
                    <a:pt x="120" y="84"/>
                  </a:lnTo>
                  <a:lnTo>
                    <a:pt x="120" y="86"/>
                  </a:lnTo>
                  <a:lnTo>
                    <a:pt x="120" y="87"/>
                  </a:lnTo>
                  <a:lnTo>
                    <a:pt x="118" y="86"/>
                  </a:lnTo>
                  <a:lnTo>
                    <a:pt x="118" y="86"/>
                  </a:lnTo>
                  <a:lnTo>
                    <a:pt x="118" y="84"/>
                  </a:lnTo>
                  <a:lnTo>
                    <a:pt x="116" y="84"/>
                  </a:lnTo>
                  <a:lnTo>
                    <a:pt x="116" y="86"/>
                  </a:lnTo>
                  <a:lnTo>
                    <a:pt x="116" y="86"/>
                  </a:lnTo>
                  <a:lnTo>
                    <a:pt x="116" y="86"/>
                  </a:lnTo>
                  <a:lnTo>
                    <a:pt x="116" y="87"/>
                  </a:lnTo>
                  <a:lnTo>
                    <a:pt x="116" y="87"/>
                  </a:lnTo>
                  <a:lnTo>
                    <a:pt x="114" y="88"/>
                  </a:lnTo>
                  <a:lnTo>
                    <a:pt x="113" y="88"/>
                  </a:lnTo>
                  <a:lnTo>
                    <a:pt x="113" y="90"/>
                  </a:lnTo>
                  <a:lnTo>
                    <a:pt x="113" y="90"/>
                  </a:lnTo>
                  <a:lnTo>
                    <a:pt x="114" y="91"/>
                  </a:lnTo>
                  <a:lnTo>
                    <a:pt x="114" y="91"/>
                  </a:lnTo>
                  <a:close/>
                  <a:moveTo>
                    <a:pt x="322" y="128"/>
                  </a:moveTo>
                  <a:lnTo>
                    <a:pt x="322" y="128"/>
                  </a:lnTo>
                  <a:lnTo>
                    <a:pt x="322" y="126"/>
                  </a:lnTo>
                  <a:lnTo>
                    <a:pt x="321" y="126"/>
                  </a:lnTo>
                  <a:lnTo>
                    <a:pt x="321" y="126"/>
                  </a:lnTo>
                  <a:lnTo>
                    <a:pt x="321" y="126"/>
                  </a:lnTo>
                  <a:lnTo>
                    <a:pt x="321" y="128"/>
                  </a:lnTo>
                  <a:lnTo>
                    <a:pt x="322" y="128"/>
                  </a:lnTo>
                  <a:close/>
                  <a:moveTo>
                    <a:pt x="130" y="101"/>
                  </a:moveTo>
                  <a:lnTo>
                    <a:pt x="130" y="101"/>
                  </a:lnTo>
                  <a:lnTo>
                    <a:pt x="130" y="101"/>
                  </a:lnTo>
                  <a:lnTo>
                    <a:pt x="132" y="101"/>
                  </a:lnTo>
                  <a:lnTo>
                    <a:pt x="132" y="101"/>
                  </a:lnTo>
                  <a:lnTo>
                    <a:pt x="132" y="101"/>
                  </a:lnTo>
                  <a:lnTo>
                    <a:pt x="133" y="101"/>
                  </a:lnTo>
                  <a:lnTo>
                    <a:pt x="132" y="99"/>
                  </a:lnTo>
                  <a:lnTo>
                    <a:pt x="130" y="101"/>
                  </a:lnTo>
                  <a:close/>
                  <a:moveTo>
                    <a:pt x="288" y="147"/>
                  </a:moveTo>
                  <a:lnTo>
                    <a:pt x="288" y="147"/>
                  </a:lnTo>
                  <a:lnTo>
                    <a:pt x="288" y="147"/>
                  </a:lnTo>
                  <a:lnTo>
                    <a:pt x="289" y="147"/>
                  </a:lnTo>
                  <a:lnTo>
                    <a:pt x="289" y="147"/>
                  </a:lnTo>
                  <a:lnTo>
                    <a:pt x="289" y="147"/>
                  </a:lnTo>
                  <a:lnTo>
                    <a:pt x="288" y="147"/>
                  </a:lnTo>
                  <a:close/>
                  <a:moveTo>
                    <a:pt x="302" y="125"/>
                  </a:moveTo>
                  <a:lnTo>
                    <a:pt x="302" y="126"/>
                  </a:lnTo>
                  <a:lnTo>
                    <a:pt x="302" y="128"/>
                  </a:lnTo>
                  <a:lnTo>
                    <a:pt x="303" y="129"/>
                  </a:lnTo>
                  <a:lnTo>
                    <a:pt x="304" y="128"/>
                  </a:lnTo>
                  <a:lnTo>
                    <a:pt x="304" y="126"/>
                  </a:lnTo>
                  <a:lnTo>
                    <a:pt x="304" y="125"/>
                  </a:lnTo>
                  <a:lnTo>
                    <a:pt x="303" y="125"/>
                  </a:lnTo>
                  <a:lnTo>
                    <a:pt x="303" y="124"/>
                  </a:lnTo>
                  <a:lnTo>
                    <a:pt x="303" y="124"/>
                  </a:lnTo>
                  <a:lnTo>
                    <a:pt x="302" y="125"/>
                  </a:lnTo>
                  <a:lnTo>
                    <a:pt x="302" y="125"/>
                  </a:lnTo>
                  <a:lnTo>
                    <a:pt x="302" y="125"/>
                  </a:lnTo>
                  <a:lnTo>
                    <a:pt x="302" y="125"/>
                  </a:lnTo>
                  <a:close/>
                  <a:moveTo>
                    <a:pt x="257" y="22"/>
                  </a:moveTo>
                  <a:lnTo>
                    <a:pt x="257" y="20"/>
                  </a:lnTo>
                  <a:lnTo>
                    <a:pt x="257" y="20"/>
                  </a:lnTo>
                  <a:lnTo>
                    <a:pt x="255" y="20"/>
                  </a:lnTo>
                  <a:lnTo>
                    <a:pt x="254" y="20"/>
                  </a:lnTo>
                  <a:lnTo>
                    <a:pt x="254" y="20"/>
                  </a:lnTo>
                  <a:lnTo>
                    <a:pt x="255" y="22"/>
                  </a:lnTo>
                  <a:lnTo>
                    <a:pt x="257" y="22"/>
                  </a:lnTo>
                  <a:close/>
                  <a:moveTo>
                    <a:pt x="300" y="72"/>
                  </a:moveTo>
                  <a:lnTo>
                    <a:pt x="300" y="72"/>
                  </a:lnTo>
                  <a:lnTo>
                    <a:pt x="299" y="73"/>
                  </a:lnTo>
                  <a:lnTo>
                    <a:pt x="300" y="73"/>
                  </a:lnTo>
                  <a:lnTo>
                    <a:pt x="300" y="72"/>
                  </a:lnTo>
                  <a:lnTo>
                    <a:pt x="300" y="72"/>
                  </a:lnTo>
                  <a:lnTo>
                    <a:pt x="302" y="72"/>
                  </a:lnTo>
                  <a:lnTo>
                    <a:pt x="302" y="72"/>
                  </a:lnTo>
                  <a:lnTo>
                    <a:pt x="303" y="72"/>
                  </a:lnTo>
                  <a:lnTo>
                    <a:pt x="302" y="72"/>
                  </a:lnTo>
                  <a:lnTo>
                    <a:pt x="302" y="72"/>
                  </a:lnTo>
                  <a:lnTo>
                    <a:pt x="300" y="72"/>
                  </a:lnTo>
                  <a:close/>
                  <a:moveTo>
                    <a:pt x="270" y="159"/>
                  </a:moveTo>
                  <a:lnTo>
                    <a:pt x="270" y="159"/>
                  </a:lnTo>
                  <a:lnTo>
                    <a:pt x="270" y="159"/>
                  </a:lnTo>
                  <a:lnTo>
                    <a:pt x="270" y="160"/>
                  </a:lnTo>
                  <a:lnTo>
                    <a:pt x="270" y="160"/>
                  </a:lnTo>
                  <a:lnTo>
                    <a:pt x="270" y="160"/>
                  </a:lnTo>
                  <a:lnTo>
                    <a:pt x="270" y="159"/>
                  </a:lnTo>
                  <a:lnTo>
                    <a:pt x="270" y="159"/>
                  </a:lnTo>
                  <a:lnTo>
                    <a:pt x="270" y="159"/>
                  </a:lnTo>
                  <a:lnTo>
                    <a:pt x="270" y="159"/>
                  </a:lnTo>
                  <a:close/>
                  <a:moveTo>
                    <a:pt x="287" y="137"/>
                  </a:moveTo>
                  <a:lnTo>
                    <a:pt x="287" y="139"/>
                  </a:lnTo>
                  <a:lnTo>
                    <a:pt x="287" y="140"/>
                  </a:lnTo>
                  <a:lnTo>
                    <a:pt x="287" y="139"/>
                  </a:lnTo>
                  <a:lnTo>
                    <a:pt x="287" y="135"/>
                  </a:lnTo>
                  <a:lnTo>
                    <a:pt x="287" y="133"/>
                  </a:lnTo>
                  <a:lnTo>
                    <a:pt x="287" y="132"/>
                  </a:lnTo>
                  <a:lnTo>
                    <a:pt x="285" y="133"/>
                  </a:lnTo>
                  <a:lnTo>
                    <a:pt x="285" y="136"/>
                  </a:lnTo>
                  <a:lnTo>
                    <a:pt x="285" y="137"/>
                  </a:lnTo>
                  <a:lnTo>
                    <a:pt x="287" y="137"/>
                  </a:lnTo>
                  <a:close/>
                  <a:moveTo>
                    <a:pt x="276" y="165"/>
                  </a:moveTo>
                  <a:lnTo>
                    <a:pt x="276" y="163"/>
                  </a:lnTo>
                  <a:lnTo>
                    <a:pt x="276" y="163"/>
                  </a:lnTo>
                  <a:lnTo>
                    <a:pt x="276" y="163"/>
                  </a:lnTo>
                  <a:lnTo>
                    <a:pt x="276" y="163"/>
                  </a:lnTo>
                  <a:lnTo>
                    <a:pt x="275" y="163"/>
                  </a:lnTo>
                  <a:lnTo>
                    <a:pt x="275" y="162"/>
                  </a:lnTo>
                  <a:lnTo>
                    <a:pt x="275" y="162"/>
                  </a:lnTo>
                  <a:lnTo>
                    <a:pt x="275" y="162"/>
                  </a:lnTo>
                  <a:lnTo>
                    <a:pt x="275" y="163"/>
                  </a:lnTo>
                  <a:lnTo>
                    <a:pt x="273" y="165"/>
                  </a:lnTo>
                  <a:lnTo>
                    <a:pt x="275" y="165"/>
                  </a:lnTo>
                  <a:lnTo>
                    <a:pt x="275" y="166"/>
                  </a:lnTo>
                  <a:lnTo>
                    <a:pt x="275" y="166"/>
                  </a:lnTo>
                  <a:lnTo>
                    <a:pt x="275" y="166"/>
                  </a:lnTo>
                  <a:lnTo>
                    <a:pt x="275" y="165"/>
                  </a:lnTo>
                  <a:lnTo>
                    <a:pt x="275" y="165"/>
                  </a:lnTo>
                  <a:lnTo>
                    <a:pt x="276" y="165"/>
                  </a:lnTo>
                  <a:close/>
                  <a:moveTo>
                    <a:pt x="155" y="34"/>
                  </a:moveTo>
                  <a:lnTo>
                    <a:pt x="155" y="33"/>
                  </a:lnTo>
                  <a:lnTo>
                    <a:pt x="155" y="34"/>
                  </a:lnTo>
                  <a:lnTo>
                    <a:pt x="154" y="34"/>
                  </a:lnTo>
                  <a:lnTo>
                    <a:pt x="155" y="35"/>
                  </a:lnTo>
                  <a:lnTo>
                    <a:pt x="155" y="34"/>
                  </a:lnTo>
                  <a:close/>
                  <a:moveTo>
                    <a:pt x="83" y="56"/>
                  </a:moveTo>
                  <a:lnTo>
                    <a:pt x="82" y="57"/>
                  </a:lnTo>
                  <a:lnTo>
                    <a:pt x="83" y="57"/>
                  </a:lnTo>
                  <a:lnTo>
                    <a:pt x="83" y="57"/>
                  </a:lnTo>
                  <a:lnTo>
                    <a:pt x="86" y="58"/>
                  </a:lnTo>
                  <a:lnTo>
                    <a:pt x="86" y="58"/>
                  </a:lnTo>
                  <a:lnTo>
                    <a:pt x="88" y="58"/>
                  </a:lnTo>
                  <a:lnTo>
                    <a:pt x="88" y="58"/>
                  </a:lnTo>
                  <a:lnTo>
                    <a:pt x="88" y="58"/>
                  </a:lnTo>
                  <a:lnTo>
                    <a:pt x="88" y="57"/>
                  </a:lnTo>
                  <a:lnTo>
                    <a:pt x="88" y="57"/>
                  </a:lnTo>
                  <a:lnTo>
                    <a:pt x="86" y="56"/>
                  </a:lnTo>
                  <a:lnTo>
                    <a:pt x="86" y="56"/>
                  </a:lnTo>
                  <a:lnTo>
                    <a:pt x="84" y="56"/>
                  </a:lnTo>
                  <a:lnTo>
                    <a:pt x="83" y="54"/>
                  </a:lnTo>
                  <a:lnTo>
                    <a:pt x="83" y="54"/>
                  </a:lnTo>
                  <a:lnTo>
                    <a:pt x="83" y="56"/>
                  </a:lnTo>
                  <a:lnTo>
                    <a:pt x="83" y="56"/>
                  </a:lnTo>
                  <a:close/>
                  <a:moveTo>
                    <a:pt x="14" y="39"/>
                  </a:moveTo>
                  <a:lnTo>
                    <a:pt x="14" y="39"/>
                  </a:lnTo>
                  <a:lnTo>
                    <a:pt x="11" y="37"/>
                  </a:lnTo>
                  <a:lnTo>
                    <a:pt x="11" y="37"/>
                  </a:lnTo>
                  <a:lnTo>
                    <a:pt x="11" y="37"/>
                  </a:lnTo>
                  <a:lnTo>
                    <a:pt x="10" y="35"/>
                  </a:lnTo>
                  <a:lnTo>
                    <a:pt x="8" y="34"/>
                  </a:lnTo>
                  <a:lnTo>
                    <a:pt x="7" y="34"/>
                  </a:lnTo>
                  <a:lnTo>
                    <a:pt x="7" y="35"/>
                  </a:lnTo>
                  <a:lnTo>
                    <a:pt x="5" y="35"/>
                  </a:lnTo>
                  <a:lnTo>
                    <a:pt x="5" y="35"/>
                  </a:lnTo>
                  <a:lnTo>
                    <a:pt x="7" y="37"/>
                  </a:lnTo>
                  <a:lnTo>
                    <a:pt x="8" y="37"/>
                  </a:lnTo>
                  <a:lnTo>
                    <a:pt x="8" y="38"/>
                  </a:lnTo>
                  <a:lnTo>
                    <a:pt x="10" y="38"/>
                  </a:lnTo>
                  <a:lnTo>
                    <a:pt x="12" y="39"/>
                  </a:lnTo>
                  <a:lnTo>
                    <a:pt x="14" y="41"/>
                  </a:lnTo>
                  <a:lnTo>
                    <a:pt x="14" y="41"/>
                  </a:lnTo>
                  <a:lnTo>
                    <a:pt x="15" y="41"/>
                  </a:lnTo>
                  <a:lnTo>
                    <a:pt x="14" y="39"/>
                  </a:lnTo>
                  <a:lnTo>
                    <a:pt x="14" y="39"/>
                  </a:lnTo>
                  <a:close/>
                  <a:moveTo>
                    <a:pt x="77" y="50"/>
                  </a:moveTo>
                  <a:lnTo>
                    <a:pt x="79" y="50"/>
                  </a:lnTo>
                  <a:lnTo>
                    <a:pt x="80" y="50"/>
                  </a:lnTo>
                  <a:lnTo>
                    <a:pt x="82" y="52"/>
                  </a:lnTo>
                  <a:lnTo>
                    <a:pt x="82" y="52"/>
                  </a:lnTo>
                  <a:lnTo>
                    <a:pt x="83" y="52"/>
                  </a:lnTo>
                  <a:lnTo>
                    <a:pt x="83" y="50"/>
                  </a:lnTo>
                  <a:lnTo>
                    <a:pt x="83" y="50"/>
                  </a:lnTo>
                  <a:lnTo>
                    <a:pt x="77" y="49"/>
                  </a:lnTo>
                  <a:lnTo>
                    <a:pt x="77" y="49"/>
                  </a:lnTo>
                  <a:lnTo>
                    <a:pt x="77" y="49"/>
                  </a:lnTo>
                  <a:lnTo>
                    <a:pt x="77" y="49"/>
                  </a:lnTo>
                  <a:lnTo>
                    <a:pt x="77" y="50"/>
                  </a:lnTo>
                  <a:close/>
                  <a:moveTo>
                    <a:pt x="94" y="56"/>
                  </a:moveTo>
                  <a:lnTo>
                    <a:pt x="94" y="56"/>
                  </a:lnTo>
                  <a:lnTo>
                    <a:pt x="92" y="54"/>
                  </a:lnTo>
                  <a:lnTo>
                    <a:pt x="92" y="54"/>
                  </a:lnTo>
                  <a:lnTo>
                    <a:pt x="92" y="54"/>
                  </a:lnTo>
                  <a:lnTo>
                    <a:pt x="92" y="54"/>
                  </a:lnTo>
                  <a:lnTo>
                    <a:pt x="92" y="56"/>
                  </a:lnTo>
                  <a:lnTo>
                    <a:pt x="94" y="56"/>
                  </a:lnTo>
                  <a:close/>
                  <a:moveTo>
                    <a:pt x="90" y="61"/>
                  </a:moveTo>
                  <a:lnTo>
                    <a:pt x="90" y="61"/>
                  </a:lnTo>
                  <a:lnTo>
                    <a:pt x="91" y="61"/>
                  </a:lnTo>
                  <a:lnTo>
                    <a:pt x="91" y="60"/>
                  </a:lnTo>
                  <a:lnTo>
                    <a:pt x="91" y="60"/>
                  </a:lnTo>
                  <a:lnTo>
                    <a:pt x="91" y="60"/>
                  </a:lnTo>
                  <a:lnTo>
                    <a:pt x="90" y="60"/>
                  </a:lnTo>
                  <a:lnTo>
                    <a:pt x="90" y="61"/>
                  </a:lnTo>
                  <a:close/>
                  <a:moveTo>
                    <a:pt x="107" y="68"/>
                  </a:moveTo>
                  <a:lnTo>
                    <a:pt x="107" y="67"/>
                  </a:lnTo>
                  <a:lnTo>
                    <a:pt x="106" y="67"/>
                  </a:lnTo>
                  <a:lnTo>
                    <a:pt x="105" y="68"/>
                  </a:lnTo>
                  <a:lnTo>
                    <a:pt x="105" y="69"/>
                  </a:lnTo>
                  <a:lnTo>
                    <a:pt x="105" y="69"/>
                  </a:lnTo>
                  <a:lnTo>
                    <a:pt x="106" y="69"/>
                  </a:lnTo>
                  <a:lnTo>
                    <a:pt x="107" y="69"/>
                  </a:lnTo>
                  <a:lnTo>
                    <a:pt x="110" y="71"/>
                  </a:lnTo>
                  <a:lnTo>
                    <a:pt x="110" y="71"/>
                  </a:lnTo>
                  <a:lnTo>
                    <a:pt x="110" y="71"/>
                  </a:lnTo>
                  <a:lnTo>
                    <a:pt x="111" y="71"/>
                  </a:lnTo>
                  <a:lnTo>
                    <a:pt x="110" y="69"/>
                  </a:lnTo>
                  <a:lnTo>
                    <a:pt x="110" y="69"/>
                  </a:lnTo>
                  <a:lnTo>
                    <a:pt x="109" y="68"/>
                  </a:lnTo>
                  <a:lnTo>
                    <a:pt x="109" y="69"/>
                  </a:lnTo>
                  <a:lnTo>
                    <a:pt x="109" y="69"/>
                  </a:lnTo>
                  <a:lnTo>
                    <a:pt x="107" y="68"/>
                  </a:lnTo>
                  <a:lnTo>
                    <a:pt x="107" y="68"/>
                  </a:lnTo>
                  <a:lnTo>
                    <a:pt x="107" y="68"/>
                  </a:lnTo>
                  <a:close/>
                  <a:moveTo>
                    <a:pt x="72" y="48"/>
                  </a:moveTo>
                  <a:lnTo>
                    <a:pt x="72" y="48"/>
                  </a:lnTo>
                  <a:lnTo>
                    <a:pt x="73" y="48"/>
                  </a:lnTo>
                  <a:lnTo>
                    <a:pt x="73" y="46"/>
                  </a:lnTo>
                  <a:lnTo>
                    <a:pt x="75" y="45"/>
                  </a:lnTo>
                  <a:lnTo>
                    <a:pt x="75" y="45"/>
                  </a:lnTo>
                  <a:lnTo>
                    <a:pt x="73" y="43"/>
                  </a:lnTo>
                  <a:lnTo>
                    <a:pt x="73" y="43"/>
                  </a:lnTo>
                  <a:lnTo>
                    <a:pt x="72" y="43"/>
                  </a:lnTo>
                  <a:lnTo>
                    <a:pt x="71" y="43"/>
                  </a:lnTo>
                  <a:lnTo>
                    <a:pt x="71" y="45"/>
                  </a:lnTo>
                  <a:lnTo>
                    <a:pt x="71" y="46"/>
                  </a:lnTo>
                  <a:lnTo>
                    <a:pt x="71" y="48"/>
                  </a:lnTo>
                  <a:lnTo>
                    <a:pt x="72" y="48"/>
                  </a:lnTo>
                  <a:close/>
                  <a:moveTo>
                    <a:pt x="82" y="52"/>
                  </a:moveTo>
                  <a:lnTo>
                    <a:pt x="80" y="52"/>
                  </a:lnTo>
                  <a:lnTo>
                    <a:pt x="80" y="52"/>
                  </a:lnTo>
                  <a:lnTo>
                    <a:pt x="80" y="52"/>
                  </a:lnTo>
                  <a:lnTo>
                    <a:pt x="80" y="53"/>
                  </a:lnTo>
                  <a:lnTo>
                    <a:pt x="80" y="54"/>
                  </a:lnTo>
                  <a:lnTo>
                    <a:pt x="80" y="54"/>
                  </a:lnTo>
                  <a:lnTo>
                    <a:pt x="80" y="56"/>
                  </a:lnTo>
                  <a:lnTo>
                    <a:pt x="82" y="56"/>
                  </a:lnTo>
                  <a:lnTo>
                    <a:pt x="82" y="56"/>
                  </a:lnTo>
                  <a:lnTo>
                    <a:pt x="82" y="54"/>
                  </a:lnTo>
                  <a:lnTo>
                    <a:pt x="82" y="54"/>
                  </a:lnTo>
                  <a:lnTo>
                    <a:pt x="82" y="53"/>
                  </a:lnTo>
                  <a:lnTo>
                    <a:pt x="82" y="53"/>
                  </a:lnTo>
                  <a:lnTo>
                    <a:pt x="82" y="52"/>
                  </a:lnTo>
                  <a:close/>
                  <a:moveTo>
                    <a:pt x="1" y="1"/>
                  </a:moveTo>
                  <a:lnTo>
                    <a:pt x="1" y="1"/>
                  </a:lnTo>
                  <a:lnTo>
                    <a:pt x="1" y="1"/>
                  </a:lnTo>
                  <a:lnTo>
                    <a:pt x="1" y="1"/>
                  </a:lnTo>
                  <a:lnTo>
                    <a:pt x="1" y="0"/>
                  </a:lnTo>
                  <a:lnTo>
                    <a:pt x="0" y="0"/>
                  </a:lnTo>
                  <a:lnTo>
                    <a:pt x="0" y="1"/>
                  </a:lnTo>
                  <a:lnTo>
                    <a:pt x="1" y="1"/>
                  </a:lnTo>
                  <a:lnTo>
                    <a:pt x="1" y="1"/>
                  </a:lnTo>
                  <a:close/>
                  <a:moveTo>
                    <a:pt x="106" y="64"/>
                  </a:moveTo>
                  <a:lnTo>
                    <a:pt x="105" y="64"/>
                  </a:lnTo>
                  <a:lnTo>
                    <a:pt x="106" y="67"/>
                  </a:lnTo>
                  <a:lnTo>
                    <a:pt x="107" y="67"/>
                  </a:lnTo>
                  <a:lnTo>
                    <a:pt x="107" y="67"/>
                  </a:lnTo>
                  <a:lnTo>
                    <a:pt x="107" y="67"/>
                  </a:lnTo>
                  <a:lnTo>
                    <a:pt x="107" y="67"/>
                  </a:lnTo>
                  <a:lnTo>
                    <a:pt x="107" y="65"/>
                  </a:lnTo>
                  <a:lnTo>
                    <a:pt x="106" y="64"/>
                  </a:lnTo>
                  <a:close/>
                  <a:moveTo>
                    <a:pt x="103" y="72"/>
                  </a:moveTo>
                  <a:lnTo>
                    <a:pt x="103" y="71"/>
                  </a:lnTo>
                  <a:lnTo>
                    <a:pt x="103" y="71"/>
                  </a:lnTo>
                  <a:lnTo>
                    <a:pt x="103" y="72"/>
                  </a:lnTo>
                  <a:lnTo>
                    <a:pt x="102" y="72"/>
                  </a:lnTo>
                  <a:lnTo>
                    <a:pt x="103" y="73"/>
                  </a:lnTo>
                  <a:lnTo>
                    <a:pt x="103" y="75"/>
                  </a:lnTo>
                  <a:lnTo>
                    <a:pt x="105" y="73"/>
                  </a:lnTo>
                  <a:lnTo>
                    <a:pt x="105" y="73"/>
                  </a:lnTo>
                  <a:lnTo>
                    <a:pt x="106" y="73"/>
                  </a:lnTo>
                  <a:lnTo>
                    <a:pt x="106" y="73"/>
                  </a:lnTo>
                  <a:lnTo>
                    <a:pt x="106" y="72"/>
                  </a:lnTo>
                  <a:lnTo>
                    <a:pt x="106" y="72"/>
                  </a:lnTo>
                  <a:lnTo>
                    <a:pt x="105" y="71"/>
                  </a:lnTo>
                  <a:lnTo>
                    <a:pt x="103" y="72"/>
                  </a:lnTo>
                  <a:close/>
                  <a:moveTo>
                    <a:pt x="92" y="57"/>
                  </a:moveTo>
                  <a:lnTo>
                    <a:pt x="92" y="58"/>
                  </a:lnTo>
                  <a:lnTo>
                    <a:pt x="94" y="60"/>
                  </a:lnTo>
                  <a:lnTo>
                    <a:pt x="94" y="60"/>
                  </a:lnTo>
                  <a:lnTo>
                    <a:pt x="94" y="58"/>
                  </a:lnTo>
                  <a:lnTo>
                    <a:pt x="94" y="58"/>
                  </a:lnTo>
                  <a:lnTo>
                    <a:pt x="94" y="57"/>
                  </a:lnTo>
                  <a:lnTo>
                    <a:pt x="92" y="57"/>
                  </a:lnTo>
                  <a:lnTo>
                    <a:pt x="92" y="57"/>
                  </a:lnTo>
                  <a:close/>
                  <a:moveTo>
                    <a:pt x="103" y="56"/>
                  </a:moveTo>
                  <a:lnTo>
                    <a:pt x="105" y="56"/>
                  </a:lnTo>
                  <a:lnTo>
                    <a:pt x="105" y="56"/>
                  </a:lnTo>
                  <a:lnTo>
                    <a:pt x="105" y="56"/>
                  </a:lnTo>
                  <a:lnTo>
                    <a:pt x="105" y="57"/>
                  </a:lnTo>
                  <a:lnTo>
                    <a:pt x="105" y="57"/>
                  </a:lnTo>
                  <a:lnTo>
                    <a:pt x="105" y="57"/>
                  </a:lnTo>
                  <a:lnTo>
                    <a:pt x="106" y="57"/>
                  </a:lnTo>
                  <a:lnTo>
                    <a:pt x="106" y="57"/>
                  </a:lnTo>
                  <a:lnTo>
                    <a:pt x="106" y="57"/>
                  </a:lnTo>
                  <a:lnTo>
                    <a:pt x="107" y="56"/>
                  </a:lnTo>
                  <a:lnTo>
                    <a:pt x="107" y="56"/>
                  </a:lnTo>
                  <a:lnTo>
                    <a:pt x="107" y="54"/>
                  </a:lnTo>
                  <a:lnTo>
                    <a:pt x="106" y="54"/>
                  </a:lnTo>
                  <a:lnTo>
                    <a:pt x="106" y="53"/>
                  </a:lnTo>
                  <a:lnTo>
                    <a:pt x="106" y="54"/>
                  </a:lnTo>
                  <a:lnTo>
                    <a:pt x="105" y="53"/>
                  </a:lnTo>
                  <a:lnTo>
                    <a:pt x="103" y="54"/>
                  </a:lnTo>
                  <a:lnTo>
                    <a:pt x="102" y="54"/>
                  </a:lnTo>
                  <a:lnTo>
                    <a:pt x="102" y="54"/>
                  </a:lnTo>
                  <a:lnTo>
                    <a:pt x="102" y="56"/>
                  </a:lnTo>
                  <a:lnTo>
                    <a:pt x="103" y="56"/>
                  </a:lnTo>
                  <a:close/>
                  <a:moveTo>
                    <a:pt x="98" y="58"/>
                  </a:moveTo>
                  <a:lnTo>
                    <a:pt x="98" y="58"/>
                  </a:lnTo>
                  <a:lnTo>
                    <a:pt x="98" y="57"/>
                  </a:lnTo>
                  <a:lnTo>
                    <a:pt x="96" y="57"/>
                  </a:lnTo>
                  <a:lnTo>
                    <a:pt x="96" y="57"/>
                  </a:lnTo>
                  <a:lnTo>
                    <a:pt x="96" y="57"/>
                  </a:lnTo>
                  <a:lnTo>
                    <a:pt x="98" y="58"/>
                  </a:lnTo>
                  <a:close/>
                  <a:moveTo>
                    <a:pt x="99" y="56"/>
                  </a:moveTo>
                  <a:lnTo>
                    <a:pt x="101" y="56"/>
                  </a:lnTo>
                  <a:lnTo>
                    <a:pt x="101" y="54"/>
                  </a:lnTo>
                  <a:lnTo>
                    <a:pt x="101" y="54"/>
                  </a:lnTo>
                  <a:lnTo>
                    <a:pt x="101" y="54"/>
                  </a:lnTo>
                  <a:lnTo>
                    <a:pt x="101" y="54"/>
                  </a:lnTo>
                  <a:lnTo>
                    <a:pt x="101" y="54"/>
                  </a:lnTo>
                  <a:lnTo>
                    <a:pt x="99" y="54"/>
                  </a:lnTo>
                  <a:lnTo>
                    <a:pt x="99" y="54"/>
                  </a:lnTo>
                  <a:lnTo>
                    <a:pt x="99" y="54"/>
                  </a:lnTo>
                  <a:lnTo>
                    <a:pt x="99" y="54"/>
                  </a:lnTo>
                  <a:lnTo>
                    <a:pt x="99" y="56"/>
                  </a:lnTo>
                  <a:lnTo>
                    <a:pt x="99" y="56"/>
                  </a:lnTo>
                  <a:close/>
                  <a:moveTo>
                    <a:pt x="101" y="57"/>
                  </a:moveTo>
                  <a:lnTo>
                    <a:pt x="101" y="57"/>
                  </a:lnTo>
                  <a:lnTo>
                    <a:pt x="101" y="57"/>
                  </a:lnTo>
                  <a:lnTo>
                    <a:pt x="102" y="58"/>
                  </a:lnTo>
                  <a:lnTo>
                    <a:pt x="102" y="57"/>
                  </a:lnTo>
                  <a:lnTo>
                    <a:pt x="102" y="57"/>
                  </a:lnTo>
                  <a:lnTo>
                    <a:pt x="102" y="57"/>
                  </a:lnTo>
                  <a:lnTo>
                    <a:pt x="101" y="57"/>
                  </a:lnTo>
                  <a:lnTo>
                    <a:pt x="101" y="57"/>
                  </a:lnTo>
                  <a:close/>
                  <a:moveTo>
                    <a:pt x="86" y="56"/>
                  </a:moveTo>
                  <a:lnTo>
                    <a:pt x="87" y="56"/>
                  </a:lnTo>
                  <a:lnTo>
                    <a:pt x="88" y="57"/>
                  </a:lnTo>
                  <a:lnTo>
                    <a:pt x="88" y="57"/>
                  </a:lnTo>
                  <a:lnTo>
                    <a:pt x="90" y="57"/>
                  </a:lnTo>
                  <a:lnTo>
                    <a:pt x="90" y="57"/>
                  </a:lnTo>
                  <a:lnTo>
                    <a:pt x="90" y="57"/>
                  </a:lnTo>
                  <a:lnTo>
                    <a:pt x="90" y="56"/>
                  </a:lnTo>
                  <a:lnTo>
                    <a:pt x="88" y="54"/>
                  </a:lnTo>
                  <a:lnTo>
                    <a:pt x="86" y="54"/>
                  </a:lnTo>
                  <a:lnTo>
                    <a:pt x="86" y="54"/>
                  </a:lnTo>
                  <a:lnTo>
                    <a:pt x="86" y="56"/>
                  </a:lnTo>
                  <a:lnTo>
                    <a:pt x="86" y="56"/>
                  </a:lnTo>
                  <a:lnTo>
                    <a:pt x="86" y="56"/>
                  </a:lnTo>
                  <a:close/>
                  <a:moveTo>
                    <a:pt x="375" y="43"/>
                  </a:moveTo>
                  <a:lnTo>
                    <a:pt x="376" y="43"/>
                  </a:lnTo>
                  <a:lnTo>
                    <a:pt x="378" y="43"/>
                  </a:lnTo>
                  <a:lnTo>
                    <a:pt x="379" y="42"/>
                  </a:lnTo>
                  <a:lnTo>
                    <a:pt x="379" y="39"/>
                  </a:lnTo>
                  <a:lnTo>
                    <a:pt x="378" y="38"/>
                  </a:lnTo>
                  <a:lnTo>
                    <a:pt x="378" y="38"/>
                  </a:lnTo>
                  <a:lnTo>
                    <a:pt x="376" y="38"/>
                  </a:lnTo>
                  <a:lnTo>
                    <a:pt x="375" y="39"/>
                  </a:lnTo>
                  <a:lnTo>
                    <a:pt x="374" y="41"/>
                  </a:lnTo>
                  <a:lnTo>
                    <a:pt x="374" y="43"/>
                  </a:lnTo>
                  <a:lnTo>
                    <a:pt x="375" y="43"/>
                  </a:lnTo>
                  <a:close/>
                  <a:moveTo>
                    <a:pt x="402" y="79"/>
                  </a:moveTo>
                  <a:lnTo>
                    <a:pt x="402" y="80"/>
                  </a:lnTo>
                  <a:lnTo>
                    <a:pt x="404" y="82"/>
                  </a:lnTo>
                  <a:lnTo>
                    <a:pt x="404" y="82"/>
                  </a:lnTo>
                  <a:lnTo>
                    <a:pt x="405" y="82"/>
                  </a:lnTo>
                  <a:lnTo>
                    <a:pt x="405" y="82"/>
                  </a:lnTo>
                  <a:lnTo>
                    <a:pt x="406" y="80"/>
                  </a:lnTo>
                  <a:lnTo>
                    <a:pt x="406" y="77"/>
                  </a:lnTo>
                  <a:lnTo>
                    <a:pt x="406" y="77"/>
                  </a:lnTo>
                  <a:lnTo>
                    <a:pt x="405" y="77"/>
                  </a:lnTo>
                  <a:lnTo>
                    <a:pt x="404" y="77"/>
                  </a:lnTo>
                  <a:lnTo>
                    <a:pt x="402" y="77"/>
                  </a:lnTo>
                  <a:lnTo>
                    <a:pt x="402" y="77"/>
                  </a:lnTo>
                  <a:lnTo>
                    <a:pt x="402" y="79"/>
                  </a:lnTo>
                  <a:lnTo>
                    <a:pt x="402" y="79"/>
                  </a:lnTo>
                  <a:close/>
                  <a:moveTo>
                    <a:pt x="366" y="54"/>
                  </a:moveTo>
                  <a:lnTo>
                    <a:pt x="366" y="57"/>
                  </a:lnTo>
                  <a:lnTo>
                    <a:pt x="367" y="57"/>
                  </a:lnTo>
                  <a:lnTo>
                    <a:pt x="367" y="58"/>
                  </a:lnTo>
                  <a:lnTo>
                    <a:pt x="367" y="58"/>
                  </a:lnTo>
                  <a:lnTo>
                    <a:pt x="367" y="60"/>
                  </a:lnTo>
                  <a:lnTo>
                    <a:pt x="366" y="60"/>
                  </a:lnTo>
                  <a:lnTo>
                    <a:pt x="367" y="61"/>
                  </a:lnTo>
                  <a:lnTo>
                    <a:pt x="367" y="62"/>
                  </a:lnTo>
                  <a:lnTo>
                    <a:pt x="368" y="64"/>
                  </a:lnTo>
                  <a:lnTo>
                    <a:pt x="368" y="64"/>
                  </a:lnTo>
                  <a:lnTo>
                    <a:pt x="368" y="65"/>
                  </a:lnTo>
                  <a:lnTo>
                    <a:pt x="368" y="67"/>
                  </a:lnTo>
                  <a:lnTo>
                    <a:pt x="368" y="68"/>
                  </a:lnTo>
                  <a:lnTo>
                    <a:pt x="368" y="69"/>
                  </a:lnTo>
                  <a:lnTo>
                    <a:pt x="368" y="69"/>
                  </a:lnTo>
                  <a:lnTo>
                    <a:pt x="368" y="71"/>
                  </a:lnTo>
                  <a:lnTo>
                    <a:pt x="370" y="71"/>
                  </a:lnTo>
                  <a:lnTo>
                    <a:pt x="370" y="72"/>
                  </a:lnTo>
                  <a:lnTo>
                    <a:pt x="371" y="75"/>
                  </a:lnTo>
                  <a:lnTo>
                    <a:pt x="372" y="75"/>
                  </a:lnTo>
                  <a:lnTo>
                    <a:pt x="374" y="76"/>
                  </a:lnTo>
                  <a:lnTo>
                    <a:pt x="375" y="77"/>
                  </a:lnTo>
                  <a:lnTo>
                    <a:pt x="376" y="77"/>
                  </a:lnTo>
                  <a:lnTo>
                    <a:pt x="375" y="76"/>
                  </a:lnTo>
                  <a:lnTo>
                    <a:pt x="374" y="75"/>
                  </a:lnTo>
                  <a:lnTo>
                    <a:pt x="372" y="72"/>
                  </a:lnTo>
                  <a:lnTo>
                    <a:pt x="371" y="69"/>
                  </a:lnTo>
                  <a:lnTo>
                    <a:pt x="370" y="67"/>
                  </a:lnTo>
                  <a:lnTo>
                    <a:pt x="371" y="65"/>
                  </a:lnTo>
                  <a:lnTo>
                    <a:pt x="371" y="65"/>
                  </a:lnTo>
                  <a:lnTo>
                    <a:pt x="370" y="64"/>
                  </a:lnTo>
                  <a:lnTo>
                    <a:pt x="371" y="62"/>
                  </a:lnTo>
                  <a:lnTo>
                    <a:pt x="371" y="62"/>
                  </a:lnTo>
                  <a:lnTo>
                    <a:pt x="371" y="61"/>
                  </a:lnTo>
                  <a:lnTo>
                    <a:pt x="372" y="62"/>
                  </a:lnTo>
                  <a:lnTo>
                    <a:pt x="374" y="62"/>
                  </a:lnTo>
                  <a:lnTo>
                    <a:pt x="375" y="62"/>
                  </a:lnTo>
                  <a:lnTo>
                    <a:pt x="376" y="62"/>
                  </a:lnTo>
                  <a:lnTo>
                    <a:pt x="378" y="64"/>
                  </a:lnTo>
                  <a:lnTo>
                    <a:pt x="382" y="65"/>
                  </a:lnTo>
                  <a:lnTo>
                    <a:pt x="382" y="64"/>
                  </a:lnTo>
                  <a:lnTo>
                    <a:pt x="381" y="64"/>
                  </a:lnTo>
                  <a:lnTo>
                    <a:pt x="381" y="64"/>
                  </a:lnTo>
                  <a:lnTo>
                    <a:pt x="379" y="62"/>
                  </a:lnTo>
                  <a:lnTo>
                    <a:pt x="379" y="62"/>
                  </a:lnTo>
                  <a:lnTo>
                    <a:pt x="379" y="61"/>
                  </a:lnTo>
                  <a:lnTo>
                    <a:pt x="378" y="61"/>
                  </a:lnTo>
                  <a:lnTo>
                    <a:pt x="376" y="60"/>
                  </a:lnTo>
                  <a:lnTo>
                    <a:pt x="374" y="58"/>
                  </a:lnTo>
                  <a:lnTo>
                    <a:pt x="374" y="58"/>
                  </a:lnTo>
                  <a:lnTo>
                    <a:pt x="375" y="57"/>
                  </a:lnTo>
                  <a:lnTo>
                    <a:pt x="375" y="57"/>
                  </a:lnTo>
                  <a:lnTo>
                    <a:pt x="378" y="56"/>
                  </a:lnTo>
                  <a:lnTo>
                    <a:pt x="379" y="54"/>
                  </a:lnTo>
                  <a:lnTo>
                    <a:pt x="379" y="54"/>
                  </a:lnTo>
                  <a:lnTo>
                    <a:pt x="379" y="52"/>
                  </a:lnTo>
                  <a:lnTo>
                    <a:pt x="379" y="50"/>
                  </a:lnTo>
                  <a:lnTo>
                    <a:pt x="379" y="50"/>
                  </a:lnTo>
                  <a:lnTo>
                    <a:pt x="379" y="49"/>
                  </a:lnTo>
                  <a:lnTo>
                    <a:pt x="378" y="49"/>
                  </a:lnTo>
                  <a:lnTo>
                    <a:pt x="376" y="50"/>
                  </a:lnTo>
                  <a:lnTo>
                    <a:pt x="374" y="52"/>
                  </a:lnTo>
                  <a:lnTo>
                    <a:pt x="374" y="52"/>
                  </a:lnTo>
                  <a:lnTo>
                    <a:pt x="374" y="53"/>
                  </a:lnTo>
                  <a:lnTo>
                    <a:pt x="374" y="54"/>
                  </a:lnTo>
                  <a:lnTo>
                    <a:pt x="372" y="54"/>
                  </a:lnTo>
                  <a:lnTo>
                    <a:pt x="372" y="54"/>
                  </a:lnTo>
                  <a:lnTo>
                    <a:pt x="371" y="56"/>
                  </a:lnTo>
                  <a:lnTo>
                    <a:pt x="371" y="57"/>
                  </a:lnTo>
                  <a:lnTo>
                    <a:pt x="371" y="57"/>
                  </a:lnTo>
                  <a:lnTo>
                    <a:pt x="370" y="57"/>
                  </a:lnTo>
                  <a:lnTo>
                    <a:pt x="370" y="57"/>
                  </a:lnTo>
                  <a:lnTo>
                    <a:pt x="368" y="57"/>
                  </a:lnTo>
                  <a:lnTo>
                    <a:pt x="368" y="57"/>
                  </a:lnTo>
                  <a:lnTo>
                    <a:pt x="367" y="57"/>
                  </a:lnTo>
                  <a:lnTo>
                    <a:pt x="367" y="56"/>
                  </a:lnTo>
                  <a:lnTo>
                    <a:pt x="367" y="56"/>
                  </a:lnTo>
                  <a:lnTo>
                    <a:pt x="370" y="54"/>
                  </a:lnTo>
                  <a:lnTo>
                    <a:pt x="371" y="53"/>
                  </a:lnTo>
                  <a:lnTo>
                    <a:pt x="371" y="52"/>
                  </a:lnTo>
                  <a:lnTo>
                    <a:pt x="372" y="50"/>
                  </a:lnTo>
                  <a:lnTo>
                    <a:pt x="372" y="49"/>
                  </a:lnTo>
                  <a:lnTo>
                    <a:pt x="371" y="48"/>
                  </a:lnTo>
                  <a:lnTo>
                    <a:pt x="371" y="48"/>
                  </a:lnTo>
                  <a:lnTo>
                    <a:pt x="370" y="46"/>
                  </a:lnTo>
                  <a:lnTo>
                    <a:pt x="370" y="46"/>
                  </a:lnTo>
                  <a:lnTo>
                    <a:pt x="371" y="45"/>
                  </a:lnTo>
                  <a:lnTo>
                    <a:pt x="372" y="43"/>
                  </a:lnTo>
                  <a:lnTo>
                    <a:pt x="372" y="42"/>
                  </a:lnTo>
                  <a:lnTo>
                    <a:pt x="372" y="42"/>
                  </a:lnTo>
                  <a:lnTo>
                    <a:pt x="371" y="42"/>
                  </a:lnTo>
                  <a:lnTo>
                    <a:pt x="370" y="43"/>
                  </a:lnTo>
                  <a:lnTo>
                    <a:pt x="368" y="45"/>
                  </a:lnTo>
                  <a:lnTo>
                    <a:pt x="367" y="46"/>
                  </a:lnTo>
                  <a:lnTo>
                    <a:pt x="367" y="48"/>
                  </a:lnTo>
                  <a:lnTo>
                    <a:pt x="367" y="49"/>
                  </a:lnTo>
                  <a:lnTo>
                    <a:pt x="366" y="49"/>
                  </a:lnTo>
                  <a:lnTo>
                    <a:pt x="366" y="50"/>
                  </a:lnTo>
                  <a:lnTo>
                    <a:pt x="364" y="53"/>
                  </a:lnTo>
                  <a:lnTo>
                    <a:pt x="366" y="54"/>
                  </a:lnTo>
                  <a:close/>
                  <a:moveTo>
                    <a:pt x="322" y="86"/>
                  </a:moveTo>
                  <a:lnTo>
                    <a:pt x="322" y="86"/>
                  </a:lnTo>
                  <a:lnTo>
                    <a:pt x="322" y="84"/>
                  </a:lnTo>
                  <a:lnTo>
                    <a:pt x="321" y="84"/>
                  </a:lnTo>
                  <a:lnTo>
                    <a:pt x="321" y="84"/>
                  </a:lnTo>
                  <a:lnTo>
                    <a:pt x="321" y="84"/>
                  </a:lnTo>
                  <a:lnTo>
                    <a:pt x="321" y="84"/>
                  </a:lnTo>
                  <a:lnTo>
                    <a:pt x="321" y="86"/>
                  </a:lnTo>
                  <a:lnTo>
                    <a:pt x="321" y="86"/>
                  </a:lnTo>
                  <a:lnTo>
                    <a:pt x="322" y="86"/>
                  </a:lnTo>
                  <a:close/>
                  <a:moveTo>
                    <a:pt x="389" y="68"/>
                  </a:moveTo>
                  <a:lnTo>
                    <a:pt x="389" y="69"/>
                  </a:lnTo>
                  <a:lnTo>
                    <a:pt x="389" y="69"/>
                  </a:lnTo>
                  <a:lnTo>
                    <a:pt x="389" y="68"/>
                  </a:lnTo>
                  <a:lnTo>
                    <a:pt x="386" y="67"/>
                  </a:lnTo>
                  <a:lnTo>
                    <a:pt x="387" y="68"/>
                  </a:lnTo>
                  <a:lnTo>
                    <a:pt x="389" y="68"/>
                  </a:lnTo>
                  <a:close/>
                  <a:moveTo>
                    <a:pt x="366" y="76"/>
                  </a:moveTo>
                  <a:lnTo>
                    <a:pt x="366" y="76"/>
                  </a:lnTo>
                  <a:lnTo>
                    <a:pt x="367" y="76"/>
                  </a:lnTo>
                  <a:lnTo>
                    <a:pt x="367" y="76"/>
                  </a:lnTo>
                  <a:lnTo>
                    <a:pt x="368" y="76"/>
                  </a:lnTo>
                  <a:lnTo>
                    <a:pt x="368" y="77"/>
                  </a:lnTo>
                  <a:lnTo>
                    <a:pt x="370" y="76"/>
                  </a:lnTo>
                  <a:lnTo>
                    <a:pt x="370" y="76"/>
                  </a:lnTo>
                  <a:lnTo>
                    <a:pt x="370" y="76"/>
                  </a:lnTo>
                  <a:lnTo>
                    <a:pt x="370" y="75"/>
                  </a:lnTo>
                  <a:lnTo>
                    <a:pt x="370" y="75"/>
                  </a:lnTo>
                  <a:lnTo>
                    <a:pt x="367" y="75"/>
                  </a:lnTo>
                  <a:lnTo>
                    <a:pt x="367" y="73"/>
                  </a:lnTo>
                  <a:lnTo>
                    <a:pt x="368" y="72"/>
                  </a:lnTo>
                  <a:lnTo>
                    <a:pt x="367" y="71"/>
                  </a:lnTo>
                  <a:lnTo>
                    <a:pt x="366" y="71"/>
                  </a:lnTo>
                  <a:lnTo>
                    <a:pt x="366" y="71"/>
                  </a:lnTo>
                  <a:lnTo>
                    <a:pt x="366" y="72"/>
                  </a:lnTo>
                  <a:lnTo>
                    <a:pt x="364" y="71"/>
                  </a:lnTo>
                  <a:lnTo>
                    <a:pt x="364" y="71"/>
                  </a:lnTo>
                  <a:lnTo>
                    <a:pt x="364" y="72"/>
                  </a:lnTo>
                  <a:lnTo>
                    <a:pt x="363" y="72"/>
                  </a:lnTo>
                  <a:lnTo>
                    <a:pt x="363" y="72"/>
                  </a:lnTo>
                  <a:lnTo>
                    <a:pt x="364" y="73"/>
                  </a:lnTo>
                  <a:lnTo>
                    <a:pt x="366" y="75"/>
                  </a:lnTo>
                  <a:lnTo>
                    <a:pt x="366" y="75"/>
                  </a:lnTo>
                  <a:lnTo>
                    <a:pt x="366" y="76"/>
                  </a:lnTo>
                  <a:close/>
                  <a:moveTo>
                    <a:pt x="364" y="60"/>
                  </a:moveTo>
                  <a:lnTo>
                    <a:pt x="364" y="60"/>
                  </a:lnTo>
                  <a:lnTo>
                    <a:pt x="364" y="60"/>
                  </a:lnTo>
                  <a:lnTo>
                    <a:pt x="366" y="60"/>
                  </a:lnTo>
                  <a:lnTo>
                    <a:pt x="366" y="58"/>
                  </a:lnTo>
                  <a:lnTo>
                    <a:pt x="366" y="58"/>
                  </a:lnTo>
                  <a:lnTo>
                    <a:pt x="364" y="58"/>
                  </a:lnTo>
                  <a:lnTo>
                    <a:pt x="364" y="60"/>
                  </a:lnTo>
                  <a:lnTo>
                    <a:pt x="364" y="60"/>
                  </a:lnTo>
                  <a:close/>
                  <a:moveTo>
                    <a:pt x="366" y="67"/>
                  </a:moveTo>
                  <a:lnTo>
                    <a:pt x="366" y="67"/>
                  </a:lnTo>
                  <a:lnTo>
                    <a:pt x="366" y="65"/>
                  </a:lnTo>
                  <a:lnTo>
                    <a:pt x="364" y="65"/>
                  </a:lnTo>
                  <a:lnTo>
                    <a:pt x="364" y="67"/>
                  </a:lnTo>
                  <a:lnTo>
                    <a:pt x="364" y="67"/>
                  </a:lnTo>
                  <a:lnTo>
                    <a:pt x="366" y="68"/>
                  </a:lnTo>
                  <a:lnTo>
                    <a:pt x="366" y="67"/>
                  </a:lnTo>
                  <a:close/>
                  <a:moveTo>
                    <a:pt x="393" y="90"/>
                  </a:moveTo>
                  <a:lnTo>
                    <a:pt x="395" y="90"/>
                  </a:lnTo>
                  <a:lnTo>
                    <a:pt x="395" y="90"/>
                  </a:lnTo>
                  <a:lnTo>
                    <a:pt x="397" y="90"/>
                  </a:lnTo>
                  <a:lnTo>
                    <a:pt x="397" y="90"/>
                  </a:lnTo>
                  <a:lnTo>
                    <a:pt x="398" y="90"/>
                  </a:lnTo>
                  <a:lnTo>
                    <a:pt x="398" y="90"/>
                  </a:lnTo>
                  <a:lnTo>
                    <a:pt x="398" y="90"/>
                  </a:lnTo>
                  <a:lnTo>
                    <a:pt x="398" y="88"/>
                  </a:lnTo>
                  <a:lnTo>
                    <a:pt x="398" y="88"/>
                  </a:lnTo>
                  <a:lnTo>
                    <a:pt x="398" y="88"/>
                  </a:lnTo>
                  <a:lnTo>
                    <a:pt x="400" y="87"/>
                  </a:lnTo>
                  <a:lnTo>
                    <a:pt x="398" y="87"/>
                  </a:lnTo>
                  <a:lnTo>
                    <a:pt x="398" y="86"/>
                  </a:lnTo>
                  <a:lnTo>
                    <a:pt x="398" y="86"/>
                  </a:lnTo>
                  <a:lnTo>
                    <a:pt x="397" y="87"/>
                  </a:lnTo>
                  <a:lnTo>
                    <a:pt x="395" y="87"/>
                  </a:lnTo>
                  <a:lnTo>
                    <a:pt x="394" y="87"/>
                  </a:lnTo>
                  <a:lnTo>
                    <a:pt x="391" y="88"/>
                  </a:lnTo>
                  <a:lnTo>
                    <a:pt x="391" y="88"/>
                  </a:lnTo>
                  <a:lnTo>
                    <a:pt x="393" y="90"/>
                  </a:lnTo>
                  <a:close/>
                  <a:moveTo>
                    <a:pt x="450" y="80"/>
                  </a:moveTo>
                  <a:lnTo>
                    <a:pt x="450" y="80"/>
                  </a:lnTo>
                  <a:lnTo>
                    <a:pt x="451" y="79"/>
                  </a:lnTo>
                  <a:lnTo>
                    <a:pt x="450" y="79"/>
                  </a:lnTo>
                  <a:lnTo>
                    <a:pt x="450" y="77"/>
                  </a:lnTo>
                  <a:lnTo>
                    <a:pt x="450" y="77"/>
                  </a:lnTo>
                  <a:lnTo>
                    <a:pt x="448" y="77"/>
                  </a:lnTo>
                  <a:lnTo>
                    <a:pt x="448" y="79"/>
                  </a:lnTo>
                  <a:lnTo>
                    <a:pt x="450" y="80"/>
                  </a:lnTo>
                  <a:lnTo>
                    <a:pt x="450" y="80"/>
                  </a:lnTo>
                  <a:close/>
                  <a:moveTo>
                    <a:pt x="455" y="76"/>
                  </a:moveTo>
                  <a:lnTo>
                    <a:pt x="457" y="76"/>
                  </a:lnTo>
                  <a:lnTo>
                    <a:pt x="457" y="76"/>
                  </a:lnTo>
                  <a:lnTo>
                    <a:pt x="457" y="76"/>
                  </a:lnTo>
                  <a:lnTo>
                    <a:pt x="458" y="77"/>
                  </a:lnTo>
                  <a:lnTo>
                    <a:pt x="459" y="76"/>
                  </a:lnTo>
                  <a:lnTo>
                    <a:pt x="461" y="79"/>
                  </a:lnTo>
                  <a:lnTo>
                    <a:pt x="461" y="80"/>
                  </a:lnTo>
                  <a:lnTo>
                    <a:pt x="461" y="80"/>
                  </a:lnTo>
                  <a:lnTo>
                    <a:pt x="462" y="80"/>
                  </a:lnTo>
                  <a:lnTo>
                    <a:pt x="463" y="80"/>
                  </a:lnTo>
                  <a:lnTo>
                    <a:pt x="463" y="80"/>
                  </a:lnTo>
                  <a:lnTo>
                    <a:pt x="466" y="80"/>
                  </a:lnTo>
                  <a:lnTo>
                    <a:pt x="466" y="79"/>
                  </a:lnTo>
                  <a:lnTo>
                    <a:pt x="465" y="79"/>
                  </a:lnTo>
                  <a:lnTo>
                    <a:pt x="463" y="77"/>
                  </a:lnTo>
                  <a:lnTo>
                    <a:pt x="463" y="77"/>
                  </a:lnTo>
                  <a:lnTo>
                    <a:pt x="461" y="75"/>
                  </a:lnTo>
                  <a:lnTo>
                    <a:pt x="461" y="75"/>
                  </a:lnTo>
                  <a:lnTo>
                    <a:pt x="459" y="75"/>
                  </a:lnTo>
                  <a:lnTo>
                    <a:pt x="458" y="75"/>
                  </a:lnTo>
                  <a:lnTo>
                    <a:pt x="458" y="75"/>
                  </a:lnTo>
                  <a:lnTo>
                    <a:pt x="455" y="75"/>
                  </a:lnTo>
                  <a:lnTo>
                    <a:pt x="455" y="75"/>
                  </a:lnTo>
                  <a:lnTo>
                    <a:pt x="455" y="76"/>
                  </a:lnTo>
                  <a:close/>
                  <a:moveTo>
                    <a:pt x="462" y="86"/>
                  </a:moveTo>
                  <a:lnTo>
                    <a:pt x="461" y="86"/>
                  </a:lnTo>
                  <a:lnTo>
                    <a:pt x="457" y="86"/>
                  </a:lnTo>
                  <a:lnTo>
                    <a:pt x="457" y="86"/>
                  </a:lnTo>
                  <a:lnTo>
                    <a:pt x="457" y="86"/>
                  </a:lnTo>
                  <a:lnTo>
                    <a:pt x="461" y="87"/>
                  </a:lnTo>
                  <a:lnTo>
                    <a:pt x="462" y="87"/>
                  </a:lnTo>
                  <a:lnTo>
                    <a:pt x="465" y="88"/>
                  </a:lnTo>
                  <a:lnTo>
                    <a:pt x="465" y="88"/>
                  </a:lnTo>
                  <a:lnTo>
                    <a:pt x="466" y="88"/>
                  </a:lnTo>
                  <a:lnTo>
                    <a:pt x="467" y="88"/>
                  </a:lnTo>
                  <a:lnTo>
                    <a:pt x="469" y="88"/>
                  </a:lnTo>
                  <a:lnTo>
                    <a:pt x="470" y="88"/>
                  </a:lnTo>
                  <a:lnTo>
                    <a:pt x="472" y="87"/>
                  </a:lnTo>
                  <a:lnTo>
                    <a:pt x="472" y="87"/>
                  </a:lnTo>
                  <a:lnTo>
                    <a:pt x="470" y="87"/>
                  </a:lnTo>
                  <a:lnTo>
                    <a:pt x="466" y="87"/>
                  </a:lnTo>
                  <a:lnTo>
                    <a:pt x="465" y="86"/>
                  </a:lnTo>
                  <a:lnTo>
                    <a:pt x="462" y="86"/>
                  </a:lnTo>
                  <a:close/>
                  <a:moveTo>
                    <a:pt x="401" y="73"/>
                  </a:moveTo>
                  <a:lnTo>
                    <a:pt x="402" y="72"/>
                  </a:lnTo>
                  <a:lnTo>
                    <a:pt x="401" y="72"/>
                  </a:lnTo>
                  <a:lnTo>
                    <a:pt x="401" y="72"/>
                  </a:lnTo>
                  <a:lnTo>
                    <a:pt x="401" y="72"/>
                  </a:lnTo>
                  <a:lnTo>
                    <a:pt x="401" y="72"/>
                  </a:lnTo>
                  <a:lnTo>
                    <a:pt x="400" y="72"/>
                  </a:lnTo>
                  <a:lnTo>
                    <a:pt x="400" y="72"/>
                  </a:lnTo>
                  <a:lnTo>
                    <a:pt x="401" y="73"/>
                  </a:lnTo>
                  <a:lnTo>
                    <a:pt x="401" y="73"/>
                  </a:lnTo>
                  <a:close/>
                  <a:moveTo>
                    <a:pt x="400" y="77"/>
                  </a:moveTo>
                  <a:lnTo>
                    <a:pt x="398" y="77"/>
                  </a:lnTo>
                  <a:lnTo>
                    <a:pt x="404" y="76"/>
                  </a:lnTo>
                  <a:lnTo>
                    <a:pt x="404" y="76"/>
                  </a:lnTo>
                  <a:lnTo>
                    <a:pt x="405" y="76"/>
                  </a:lnTo>
                  <a:lnTo>
                    <a:pt x="404" y="76"/>
                  </a:lnTo>
                  <a:lnTo>
                    <a:pt x="404" y="76"/>
                  </a:lnTo>
                  <a:lnTo>
                    <a:pt x="402" y="76"/>
                  </a:lnTo>
                  <a:lnTo>
                    <a:pt x="401" y="76"/>
                  </a:lnTo>
                  <a:lnTo>
                    <a:pt x="401" y="76"/>
                  </a:lnTo>
                  <a:lnTo>
                    <a:pt x="401" y="76"/>
                  </a:lnTo>
                  <a:lnTo>
                    <a:pt x="401" y="76"/>
                  </a:lnTo>
                  <a:lnTo>
                    <a:pt x="400" y="76"/>
                  </a:lnTo>
                  <a:lnTo>
                    <a:pt x="400" y="76"/>
                  </a:lnTo>
                  <a:lnTo>
                    <a:pt x="400" y="76"/>
                  </a:lnTo>
                  <a:lnTo>
                    <a:pt x="400" y="77"/>
                  </a:lnTo>
                  <a:close/>
                  <a:moveTo>
                    <a:pt x="443" y="91"/>
                  </a:moveTo>
                  <a:lnTo>
                    <a:pt x="444" y="90"/>
                  </a:lnTo>
                  <a:lnTo>
                    <a:pt x="444" y="90"/>
                  </a:lnTo>
                  <a:lnTo>
                    <a:pt x="443" y="90"/>
                  </a:lnTo>
                  <a:lnTo>
                    <a:pt x="443" y="90"/>
                  </a:lnTo>
                  <a:lnTo>
                    <a:pt x="443" y="91"/>
                  </a:lnTo>
                  <a:lnTo>
                    <a:pt x="443" y="91"/>
                  </a:lnTo>
                  <a:lnTo>
                    <a:pt x="443" y="91"/>
                  </a:lnTo>
                  <a:close/>
                  <a:moveTo>
                    <a:pt x="400" y="71"/>
                  </a:moveTo>
                  <a:lnTo>
                    <a:pt x="401" y="71"/>
                  </a:lnTo>
                  <a:lnTo>
                    <a:pt x="401" y="71"/>
                  </a:lnTo>
                  <a:lnTo>
                    <a:pt x="401" y="71"/>
                  </a:lnTo>
                  <a:lnTo>
                    <a:pt x="402" y="71"/>
                  </a:lnTo>
                  <a:lnTo>
                    <a:pt x="402" y="72"/>
                  </a:lnTo>
                  <a:lnTo>
                    <a:pt x="402" y="72"/>
                  </a:lnTo>
                  <a:lnTo>
                    <a:pt x="404" y="72"/>
                  </a:lnTo>
                  <a:lnTo>
                    <a:pt x="404" y="71"/>
                  </a:lnTo>
                  <a:lnTo>
                    <a:pt x="404" y="71"/>
                  </a:lnTo>
                  <a:lnTo>
                    <a:pt x="404" y="71"/>
                  </a:lnTo>
                  <a:lnTo>
                    <a:pt x="402" y="71"/>
                  </a:lnTo>
                  <a:lnTo>
                    <a:pt x="402" y="69"/>
                  </a:lnTo>
                  <a:lnTo>
                    <a:pt x="401" y="69"/>
                  </a:lnTo>
                  <a:lnTo>
                    <a:pt x="401" y="68"/>
                  </a:lnTo>
                  <a:lnTo>
                    <a:pt x="402" y="68"/>
                  </a:lnTo>
                  <a:lnTo>
                    <a:pt x="404" y="69"/>
                  </a:lnTo>
                  <a:lnTo>
                    <a:pt x="404" y="71"/>
                  </a:lnTo>
                  <a:lnTo>
                    <a:pt x="405" y="71"/>
                  </a:lnTo>
                  <a:lnTo>
                    <a:pt x="405" y="71"/>
                  </a:lnTo>
                  <a:lnTo>
                    <a:pt x="406" y="71"/>
                  </a:lnTo>
                  <a:lnTo>
                    <a:pt x="408" y="71"/>
                  </a:lnTo>
                  <a:lnTo>
                    <a:pt x="408" y="71"/>
                  </a:lnTo>
                  <a:lnTo>
                    <a:pt x="408" y="71"/>
                  </a:lnTo>
                  <a:lnTo>
                    <a:pt x="409" y="71"/>
                  </a:lnTo>
                  <a:lnTo>
                    <a:pt x="409" y="69"/>
                  </a:lnTo>
                  <a:lnTo>
                    <a:pt x="409" y="69"/>
                  </a:lnTo>
                  <a:lnTo>
                    <a:pt x="409" y="69"/>
                  </a:lnTo>
                  <a:lnTo>
                    <a:pt x="406" y="68"/>
                  </a:lnTo>
                  <a:lnTo>
                    <a:pt x="405" y="68"/>
                  </a:lnTo>
                  <a:lnTo>
                    <a:pt x="404" y="67"/>
                  </a:lnTo>
                  <a:lnTo>
                    <a:pt x="402" y="68"/>
                  </a:lnTo>
                  <a:lnTo>
                    <a:pt x="401" y="68"/>
                  </a:lnTo>
                  <a:lnTo>
                    <a:pt x="401" y="68"/>
                  </a:lnTo>
                  <a:lnTo>
                    <a:pt x="400" y="68"/>
                  </a:lnTo>
                  <a:lnTo>
                    <a:pt x="400" y="68"/>
                  </a:lnTo>
                  <a:lnTo>
                    <a:pt x="398" y="68"/>
                  </a:lnTo>
                  <a:lnTo>
                    <a:pt x="397" y="68"/>
                  </a:lnTo>
                  <a:lnTo>
                    <a:pt x="397" y="69"/>
                  </a:lnTo>
                  <a:lnTo>
                    <a:pt x="397" y="69"/>
                  </a:lnTo>
                  <a:lnTo>
                    <a:pt x="398" y="69"/>
                  </a:lnTo>
                  <a:lnTo>
                    <a:pt x="400" y="71"/>
                  </a:lnTo>
                  <a:close/>
                  <a:moveTo>
                    <a:pt x="364" y="58"/>
                  </a:moveTo>
                  <a:lnTo>
                    <a:pt x="364" y="58"/>
                  </a:lnTo>
                  <a:lnTo>
                    <a:pt x="364" y="57"/>
                  </a:lnTo>
                  <a:lnTo>
                    <a:pt x="364" y="57"/>
                  </a:lnTo>
                  <a:lnTo>
                    <a:pt x="363" y="57"/>
                  </a:lnTo>
                  <a:lnTo>
                    <a:pt x="363" y="58"/>
                  </a:lnTo>
                  <a:lnTo>
                    <a:pt x="364" y="58"/>
                  </a:lnTo>
                  <a:lnTo>
                    <a:pt x="364" y="58"/>
                  </a:lnTo>
                  <a:close/>
                  <a:moveTo>
                    <a:pt x="314" y="113"/>
                  </a:moveTo>
                  <a:lnTo>
                    <a:pt x="314" y="113"/>
                  </a:lnTo>
                  <a:lnTo>
                    <a:pt x="315" y="114"/>
                  </a:lnTo>
                  <a:lnTo>
                    <a:pt x="315" y="114"/>
                  </a:lnTo>
                  <a:lnTo>
                    <a:pt x="317" y="114"/>
                  </a:lnTo>
                  <a:lnTo>
                    <a:pt x="318" y="113"/>
                  </a:lnTo>
                  <a:lnTo>
                    <a:pt x="318" y="113"/>
                  </a:lnTo>
                  <a:lnTo>
                    <a:pt x="317" y="111"/>
                  </a:lnTo>
                  <a:lnTo>
                    <a:pt x="315" y="111"/>
                  </a:lnTo>
                  <a:lnTo>
                    <a:pt x="314" y="113"/>
                  </a:lnTo>
                  <a:close/>
                  <a:moveTo>
                    <a:pt x="307" y="126"/>
                  </a:moveTo>
                  <a:lnTo>
                    <a:pt x="307" y="128"/>
                  </a:lnTo>
                  <a:lnTo>
                    <a:pt x="307" y="128"/>
                  </a:lnTo>
                  <a:lnTo>
                    <a:pt x="308" y="128"/>
                  </a:lnTo>
                  <a:lnTo>
                    <a:pt x="308" y="128"/>
                  </a:lnTo>
                  <a:lnTo>
                    <a:pt x="310" y="128"/>
                  </a:lnTo>
                  <a:lnTo>
                    <a:pt x="310" y="128"/>
                  </a:lnTo>
                  <a:lnTo>
                    <a:pt x="310" y="128"/>
                  </a:lnTo>
                  <a:lnTo>
                    <a:pt x="311" y="126"/>
                  </a:lnTo>
                  <a:lnTo>
                    <a:pt x="310" y="125"/>
                  </a:lnTo>
                  <a:lnTo>
                    <a:pt x="313" y="122"/>
                  </a:lnTo>
                  <a:lnTo>
                    <a:pt x="311" y="120"/>
                  </a:lnTo>
                  <a:lnTo>
                    <a:pt x="311" y="120"/>
                  </a:lnTo>
                  <a:lnTo>
                    <a:pt x="311" y="120"/>
                  </a:lnTo>
                  <a:lnTo>
                    <a:pt x="310" y="120"/>
                  </a:lnTo>
                  <a:lnTo>
                    <a:pt x="307" y="121"/>
                  </a:lnTo>
                  <a:lnTo>
                    <a:pt x="307" y="121"/>
                  </a:lnTo>
                  <a:lnTo>
                    <a:pt x="308" y="124"/>
                  </a:lnTo>
                  <a:lnTo>
                    <a:pt x="308" y="124"/>
                  </a:lnTo>
                  <a:lnTo>
                    <a:pt x="307" y="125"/>
                  </a:lnTo>
                  <a:lnTo>
                    <a:pt x="307" y="126"/>
                  </a:lnTo>
                  <a:close/>
                  <a:moveTo>
                    <a:pt x="317" y="87"/>
                  </a:moveTo>
                  <a:lnTo>
                    <a:pt x="317" y="87"/>
                  </a:lnTo>
                  <a:lnTo>
                    <a:pt x="315" y="87"/>
                  </a:lnTo>
                  <a:lnTo>
                    <a:pt x="315" y="88"/>
                  </a:lnTo>
                  <a:lnTo>
                    <a:pt x="315" y="88"/>
                  </a:lnTo>
                  <a:lnTo>
                    <a:pt x="317" y="87"/>
                  </a:lnTo>
                  <a:lnTo>
                    <a:pt x="317" y="87"/>
                  </a:lnTo>
                  <a:close/>
                  <a:moveTo>
                    <a:pt x="314" y="128"/>
                  </a:moveTo>
                  <a:lnTo>
                    <a:pt x="315" y="128"/>
                  </a:lnTo>
                  <a:lnTo>
                    <a:pt x="315" y="128"/>
                  </a:lnTo>
                  <a:lnTo>
                    <a:pt x="317" y="128"/>
                  </a:lnTo>
                  <a:lnTo>
                    <a:pt x="317" y="128"/>
                  </a:lnTo>
                  <a:lnTo>
                    <a:pt x="317" y="126"/>
                  </a:lnTo>
                  <a:lnTo>
                    <a:pt x="317" y="126"/>
                  </a:lnTo>
                  <a:lnTo>
                    <a:pt x="315" y="125"/>
                  </a:lnTo>
                  <a:lnTo>
                    <a:pt x="315" y="125"/>
                  </a:lnTo>
                  <a:lnTo>
                    <a:pt x="315" y="125"/>
                  </a:lnTo>
                  <a:lnTo>
                    <a:pt x="314" y="125"/>
                  </a:lnTo>
                  <a:lnTo>
                    <a:pt x="315" y="122"/>
                  </a:lnTo>
                  <a:lnTo>
                    <a:pt x="315" y="122"/>
                  </a:lnTo>
                  <a:lnTo>
                    <a:pt x="315" y="121"/>
                  </a:lnTo>
                  <a:lnTo>
                    <a:pt x="315" y="121"/>
                  </a:lnTo>
                  <a:lnTo>
                    <a:pt x="315" y="121"/>
                  </a:lnTo>
                  <a:lnTo>
                    <a:pt x="317" y="121"/>
                  </a:lnTo>
                  <a:lnTo>
                    <a:pt x="317" y="120"/>
                  </a:lnTo>
                  <a:lnTo>
                    <a:pt x="317" y="121"/>
                  </a:lnTo>
                  <a:lnTo>
                    <a:pt x="317" y="121"/>
                  </a:lnTo>
                  <a:lnTo>
                    <a:pt x="317" y="121"/>
                  </a:lnTo>
                  <a:lnTo>
                    <a:pt x="317" y="118"/>
                  </a:lnTo>
                  <a:lnTo>
                    <a:pt x="315" y="117"/>
                  </a:lnTo>
                  <a:lnTo>
                    <a:pt x="315" y="117"/>
                  </a:lnTo>
                  <a:lnTo>
                    <a:pt x="315" y="117"/>
                  </a:lnTo>
                  <a:lnTo>
                    <a:pt x="314" y="117"/>
                  </a:lnTo>
                  <a:lnTo>
                    <a:pt x="313" y="120"/>
                  </a:lnTo>
                  <a:lnTo>
                    <a:pt x="313" y="121"/>
                  </a:lnTo>
                  <a:lnTo>
                    <a:pt x="313" y="122"/>
                  </a:lnTo>
                  <a:lnTo>
                    <a:pt x="313" y="124"/>
                  </a:lnTo>
                  <a:lnTo>
                    <a:pt x="313" y="124"/>
                  </a:lnTo>
                  <a:lnTo>
                    <a:pt x="313" y="125"/>
                  </a:lnTo>
                  <a:lnTo>
                    <a:pt x="313" y="125"/>
                  </a:lnTo>
                  <a:lnTo>
                    <a:pt x="311" y="126"/>
                  </a:lnTo>
                  <a:lnTo>
                    <a:pt x="311" y="126"/>
                  </a:lnTo>
                  <a:lnTo>
                    <a:pt x="311" y="128"/>
                  </a:lnTo>
                  <a:lnTo>
                    <a:pt x="311" y="128"/>
                  </a:lnTo>
                  <a:lnTo>
                    <a:pt x="310" y="129"/>
                  </a:lnTo>
                  <a:lnTo>
                    <a:pt x="310" y="129"/>
                  </a:lnTo>
                  <a:lnTo>
                    <a:pt x="311" y="131"/>
                  </a:lnTo>
                  <a:lnTo>
                    <a:pt x="311" y="131"/>
                  </a:lnTo>
                  <a:lnTo>
                    <a:pt x="311" y="131"/>
                  </a:lnTo>
                  <a:lnTo>
                    <a:pt x="313" y="131"/>
                  </a:lnTo>
                  <a:lnTo>
                    <a:pt x="313" y="131"/>
                  </a:lnTo>
                  <a:lnTo>
                    <a:pt x="314" y="129"/>
                  </a:lnTo>
                  <a:lnTo>
                    <a:pt x="314" y="129"/>
                  </a:lnTo>
                  <a:lnTo>
                    <a:pt x="314" y="128"/>
                  </a:lnTo>
                  <a:lnTo>
                    <a:pt x="314" y="128"/>
                  </a:lnTo>
                  <a:close/>
                  <a:moveTo>
                    <a:pt x="319" y="84"/>
                  </a:moveTo>
                  <a:lnTo>
                    <a:pt x="321" y="83"/>
                  </a:lnTo>
                  <a:lnTo>
                    <a:pt x="321" y="82"/>
                  </a:lnTo>
                  <a:lnTo>
                    <a:pt x="321" y="82"/>
                  </a:lnTo>
                  <a:lnTo>
                    <a:pt x="321" y="82"/>
                  </a:lnTo>
                  <a:lnTo>
                    <a:pt x="319" y="82"/>
                  </a:lnTo>
                  <a:lnTo>
                    <a:pt x="318" y="82"/>
                  </a:lnTo>
                  <a:lnTo>
                    <a:pt x="318" y="83"/>
                  </a:lnTo>
                  <a:lnTo>
                    <a:pt x="317" y="82"/>
                  </a:lnTo>
                  <a:lnTo>
                    <a:pt x="318" y="82"/>
                  </a:lnTo>
                  <a:lnTo>
                    <a:pt x="317" y="80"/>
                  </a:lnTo>
                  <a:lnTo>
                    <a:pt x="317" y="80"/>
                  </a:lnTo>
                  <a:lnTo>
                    <a:pt x="314" y="80"/>
                  </a:lnTo>
                  <a:lnTo>
                    <a:pt x="314" y="80"/>
                  </a:lnTo>
                  <a:lnTo>
                    <a:pt x="313" y="82"/>
                  </a:lnTo>
                  <a:lnTo>
                    <a:pt x="313" y="83"/>
                  </a:lnTo>
                  <a:lnTo>
                    <a:pt x="313" y="84"/>
                  </a:lnTo>
                  <a:lnTo>
                    <a:pt x="314" y="84"/>
                  </a:lnTo>
                  <a:lnTo>
                    <a:pt x="315" y="84"/>
                  </a:lnTo>
                  <a:lnTo>
                    <a:pt x="317" y="82"/>
                  </a:lnTo>
                  <a:lnTo>
                    <a:pt x="317" y="82"/>
                  </a:lnTo>
                  <a:lnTo>
                    <a:pt x="317" y="84"/>
                  </a:lnTo>
                  <a:lnTo>
                    <a:pt x="317" y="84"/>
                  </a:lnTo>
                  <a:lnTo>
                    <a:pt x="317" y="84"/>
                  </a:lnTo>
                  <a:lnTo>
                    <a:pt x="317" y="86"/>
                  </a:lnTo>
                  <a:lnTo>
                    <a:pt x="317" y="86"/>
                  </a:lnTo>
                  <a:lnTo>
                    <a:pt x="318" y="84"/>
                  </a:lnTo>
                  <a:lnTo>
                    <a:pt x="318" y="83"/>
                  </a:lnTo>
                  <a:lnTo>
                    <a:pt x="318" y="83"/>
                  </a:lnTo>
                  <a:lnTo>
                    <a:pt x="319" y="84"/>
                  </a:lnTo>
                  <a:lnTo>
                    <a:pt x="319" y="84"/>
                  </a:lnTo>
                  <a:close/>
                  <a:moveTo>
                    <a:pt x="323" y="88"/>
                  </a:moveTo>
                  <a:lnTo>
                    <a:pt x="323" y="90"/>
                  </a:lnTo>
                  <a:lnTo>
                    <a:pt x="325" y="90"/>
                  </a:lnTo>
                  <a:lnTo>
                    <a:pt x="325" y="90"/>
                  </a:lnTo>
                  <a:lnTo>
                    <a:pt x="323" y="88"/>
                  </a:lnTo>
                  <a:lnTo>
                    <a:pt x="323" y="88"/>
                  </a:lnTo>
                  <a:close/>
                  <a:moveTo>
                    <a:pt x="363" y="73"/>
                  </a:moveTo>
                  <a:lnTo>
                    <a:pt x="363" y="72"/>
                  </a:lnTo>
                  <a:lnTo>
                    <a:pt x="363" y="72"/>
                  </a:lnTo>
                  <a:lnTo>
                    <a:pt x="363" y="71"/>
                  </a:lnTo>
                  <a:lnTo>
                    <a:pt x="363" y="71"/>
                  </a:lnTo>
                  <a:lnTo>
                    <a:pt x="363" y="69"/>
                  </a:lnTo>
                  <a:lnTo>
                    <a:pt x="361" y="71"/>
                  </a:lnTo>
                  <a:lnTo>
                    <a:pt x="361" y="72"/>
                  </a:lnTo>
                  <a:lnTo>
                    <a:pt x="361" y="73"/>
                  </a:lnTo>
                  <a:lnTo>
                    <a:pt x="363" y="73"/>
                  </a:lnTo>
                  <a:close/>
                  <a:moveTo>
                    <a:pt x="315" y="162"/>
                  </a:moveTo>
                  <a:lnTo>
                    <a:pt x="314" y="163"/>
                  </a:lnTo>
                  <a:lnTo>
                    <a:pt x="314" y="163"/>
                  </a:lnTo>
                  <a:lnTo>
                    <a:pt x="314" y="165"/>
                  </a:lnTo>
                  <a:lnTo>
                    <a:pt x="314" y="165"/>
                  </a:lnTo>
                  <a:lnTo>
                    <a:pt x="314" y="163"/>
                  </a:lnTo>
                  <a:lnTo>
                    <a:pt x="315" y="163"/>
                  </a:lnTo>
                  <a:lnTo>
                    <a:pt x="317" y="163"/>
                  </a:lnTo>
                  <a:lnTo>
                    <a:pt x="317" y="162"/>
                  </a:lnTo>
                  <a:lnTo>
                    <a:pt x="315" y="162"/>
                  </a:lnTo>
                  <a:lnTo>
                    <a:pt x="315" y="162"/>
                  </a:lnTo>
                  <a:close/>
                  <a:moveTo>
                    <a:pt x="318" y="162"/>
                  </a:moveTo>
                  <a:lnTo>
                    <a:pt x="318" y="160"/>
                  </a:lnTo>
                  <a:lnTo>
                    <a:pt x="317" y="160"/>
                  </a:lnTo>
                  <a:lnTo>
                    <a:pt x="317" y="160"/>
                  </a:lnTo>
                  <a:lnTo>
                    <a:pt x="317" y="160"/>
                  </a:lnTo>
                  <a:lnTo>
                    <a:pt x="315" y="162"/>
                  </a:lnTo>
                  <a:lnTo>
                    <a:pt x="315" y="162"/>
                  </a:lnTo>
                  <a:lnTo>
                    <a:pt x="318" y="162"/>
                  </a:lnTo>
                  <a:lnTo>
                    <a:pt x="318" y="162"/>
                  </a:lnTo>
                  <a:close/>
                  <a:moveTo>
                    <a:pt x="357" y="24"/>
                  </a:moveTo>
                  <a:lnTo>
                    <a:pt x="357" y="24"/>
                  </a:lnTo>
                  <a:lnTo>
                    <a:pt x="357" y="24"/>
                  </a:lnTo>
                  <a:lnTo>
                    <a:pt x="359" y="24"/>
                  </a:lnTo>
                  <a:lnTo>
                    <a:pt x="359" y="24"/>
                  </a:lnTo>
                  <a:lnTo>
                    <a:pt x="359" y="24"/>
                  </a:lnTo>
                  <a:lnTo>
                    <a:pt x="359" y="24"/>
                  </a:lnTo>
                  <a:lnTo>
                    <a:pt x="357" y="23"/>
                  </a:lnTo>
                  <a:lnTo>
                    <a:pt x="357" y="24"/>
                  </a:lnTo>
                  <a:close/>
                  <a:moveTo>
                    <a:pt x="357" y="22"/>
                  </a:moveTo>
                  <a:lnTo>
                    <a:pt x="357" y="22"/>
                  </a:lnTo>
                  <a:lnTo>
                    <a:pt x="357" y="22"/>
                  </a:lnTo>
                  <a:lnTo>
                    <a:pt x="357" y="22"/>
                  </a:lnTo>
                  <a:lnTo>
                    <a:pt x="359" y="20"/>
                  </a:lnTo>
                  <a:lnTo>
                    <a:pt x="359" y="19"/>
                  </a:lnTo>
                  <a:lnTo>
                    <a:pt x="359" y="18"/>
                  </a:lnTo>
                  <a:lnTo>
                    <a:pt x="359" y="16"/>
                  </a:lnTo>
                  <a:lnTo>
                    <a:pt x="357" y="16"/>
                  </a:lnTo>
                  <a:lnTo>
                    <a:pt x="357" y="16"/>
                  </a:lnTo>
                  <a:lnTo>
                    <a:pt x="357" y="18"/>
                  </a:lnTo>
                  <a:lnTo>
                    <a:pt x="357" y="18"/>
                  </a:lnTo>
                  <a:lnTo>
                    <a:pt x="357" y="19"/>
                  </a:lnTo>
                  <a:lnTo>
                    <a:pt x="357" y="19"/>
                  </a:lnTo>
                  <a:lnTo>
                    <a:pt x="357" y="20"/>
                  </a:lnTo>
                  <a:lnTo>
                    <a:pt x="357" y="22"/>
                  </a:lnTo>
                  <a:close/>
                  <a:moveTo>
                    <a:pt x="357" y="24"/>
                  </a:moveTo>
                  <a:lnTo>
                    <a:pt x="357" y="23"/>
                  </a:lnTo>
                  <a:lnTo>
                    <a:pt x="357" y="23"/>
                  </a:lnTo>
                  <a:lnTo>
                    <a:pt x="356" y="22"/>
                  </a:lnTo>
                  <a:lnTo>
                    <a:pt x="356" y="22"/>
                  </a:lnTo>
                  <a:lnTo>
                    <a:pt x="356" y="23"/>
                  </a:lnTo>
                  <a:lnTo>
                    <a:pt x="357" y="24"/>
                  </a:lnTo>
                  <a:close/>
                  <a:moveTo>
                    <a:pt x="325" y="162"/>
                  </a:moveTo>
                  <a:lnTo>
                    <a:pt x="326" y="162"/>
                  </a:lnTo>
                  <a:lnTo>
                    <a:pt x="328" y="163"/>
                  </a:lnTo>
                  <a:lnTo>
                    <a:pt x="328" y="163"/>
                  </a:lnTo>
                  <a:lnTo>
                    <a:pt x="329" y="163"/>
                  </a:lnTo>
                  <a:lnTo>
                    <a:pt x="329" y="162"/>
                  </a:lnTo>
                  <a:lnTo>
                    <a:pt x="329" y="160"/>
                  </a:lnTo>
                  <a:lnTo>
                    <a:pt x="330" y="160"/>
                  </a:lnTo>
                  <a:lnTo>
                    <a:pt x="329" y="159"/>
                  </a:lnTo>
                  <a:lnTo>
                    <a:pt x="329" y="159"/>
                  </a:lnTo>
                  <a:lnTo>
                    <a:pt x="329" y="159"/>
                  </a:lnTo>
                  <a:lnTo>
                    <a:pt x="328" y="162"/>
                  </a:lnTo>
                  <a:lnTo>
                    <a:pt x="328" y="162"/>
                  </a:lnTo>
                  <a:lnTo>
                    <a:pt x="328" y="160"/>
                  </a:lnTo>
                  <a:lnTo>
                    <a:pt x="326" y="160"/>
                  </a:lnTo>
                  <a:lnTo>
                    <a:pt x="326" y="162"/>
                  </a:lnTo>
                  <a:lnTo>
                    <a:pt x="325" y="162"/>
                  </a:lnTo>
                  <a:close/>
                  <a:moveTo>
                    <a:pt x="326" y="135"/>
                  </a:moveTo>
                  <a:lnTo>
                    <a:pt x="326" y="133"/>
                  </a:lnTo>
                  <a:lnTo>
                    <a:pt x="326" y="133"/>
                  </a:lnTo>
                  <a:lnTo>
                    <a:pt x="326" y="135"/>
                  </a:lnTo>
                  <a:lnTo>
                    <a:pt x="326" y="135"/>
                  </a:lnTo>
                  <a:lnTo>
                    <a:pt x="326" y="135"/>
                  </a:lnTo>
                  <a:lnTo>
                    <a:pt x="326" y="135"/>
                  </a:lnTo>
                  <a:close/>
                  <a:moveTo>
                    <a:pt x="344" y="27"/>
                  </a:moveTo>
                  <a:lnTo>
                    <a:pt x="344" y="27"/>
                  </a:lnTo>
                  <a:lnTo>
                    <a:pt x="344" y="28"/>
                  </a:lnTo>
                  <a:lnTo>
                    <a:pt x="345" y="28"/>
                  </a:lnTo>
                  <a:lnTo>
                    <a:pt x="345" y="28"/>
                  </a:lnTo>
                  <a:lnTo>
                    <a:pt x="345" y="28"/>
                  </a:lnTo>
                  <a:lnTo>
                    <a:pt x="344" y="27"/>
                  </a:lnTo>
                  <a:lnTo>
                    <a:pt x="344" y="26"/>
                  </a:lnTo>
                  <a:lnTo>
                    <a:pt x="342" y="24"/>
                  </a:lnTo>
                  <a:lnTo>
                    <a:pt x="342" y="26"/>
                  </a:lnTo>
                  <a:lnTo>
                    <a:pt x="342" y="26"/>
                  </a:lnTo>
                  <a:lnTo>
                    <a:pt x="344" y="27"/>
                  </a:lnTo>
                  <a:close/>
                  <a:moveTo>
                    <a:pt x="269" y="97"/>
                  </a:moveTo>
                  <a:lnTo>
                    <a:pt x="268" y="97"/>
                  </a:lnTo>
                  <a:lnTo>
                    <a:pt x="268" y="98"/>
                  </a:lnTo>
                  <a:lnTo>
                    <a:pt x="268" y="98"/>
                  </a:lnTo>
                  <a:lnTo>
                    <a:pt x="268" y="98"/>
                  </a:lnTo>
                  <a:lnTo>
                    <a:pt x="268" y="99"/>
                  </a:lnTo>
                  <a:lnTo>
                    <a:pt x="268" y="101"/>
                  </a:lnTo>
                  <a:lnTo>
                    <a:pt x="268" y="102"/>
                  </a:lnTo>
                  <a:lnTo>
                    <a:pt x="268" y="102"/>
                  </a:lnTo>
                  <a:lnTo>
                    <a:pt x="268" y="103"/>
                  </a:lnTo>
                  <a:lnTo>
                    <a:pt x="268" y="105"/>
                  </a:lnTo>
                  <a:lnTo>
                    <a:pt x="269" y="106"/>
                  </a:lnTo>
                  <a:lnTo>
                    <a:pt x="269" y="107"/>
                  </a:lnTo>
                  <a:lnTo>
                    <a:pt x="272" y="106"/>
                  </a:lnTo>
                  <a:lnTo>
                    <a:pt x="273" y="106"/>
                  </a:lnTo>
                  <a:lnTo>
                    <a:pt x="275" y="106"/>
                  </a:lnTo>
                  <a:lnTo>
                    <a:pt x="275" y="106"/>
                  </a:lnTo>
                  <a:lnTo>
                    <a:pt x="275" y="107"/>
                  </a:lnTo>
                  <a:lnTo>
                    <a:pt x="275" y="107"/>
                  </a:lnTo>
                  <a:lnTo>
                    <a:pt x="275" y="109"/>
                  </a:lnTo>
                  <a:lnTo>
                    <a:pt x="275" y="109"/>
                  </a:lnTo>
                  <a:lnTo>
                    <a:pt x="275" y="110"/>
                  </a:lnTo>
                  <a:lnTo>
                    <a:pt x="276" y="111"/>
                  </a:lnTo>
                  <a:lnTo>
                    <a:pt x="277" y="113"/>
                  </a:lnTo>
                  <a:lnTo>
                    <a:pt x="276" y="117"/>
                  </a:lnTo>
                  <a:lnTo>
                    <a:pt x="276" y="118"/>
                  </a:lnTo>
                  <a:lnTo>
                    <a:pt x="276" y="120"/>
                  </a:lnTo>
                  <a:lnTo>
                    <a:pt x="276" y="121"/>
                  </a:lnTo>
                  <a:lnTo>
                    <a:pt x="276" y="122"/>
                  </a:lnTo>
                  <a:lnTo>
                    <a:pt x="275" y="124"/>
                  </a:lnTo>
                  <a:lnTo>
                    <a:pt x="275" y="125"/>
                  </a:lnTo>
                  <a:lnTo>
                    <a:pt x="273" y="126"/>
                  </a:lnTo>
                  <a:lnTo>
                    <a:pt x="273" y="128"/>
                  </a:lnTo>
                  <a:lnTo>
                    <a:pt x="275" y="129"/>
                  </a:lnTo>
                  <a:lnTo>
                    <a:pt x="276" y="131"/>
                  </a:lnTo>
                  <a:lnTo>
                    <a:pt x="277" y="132"/>
                  </a:lnTo>
                  <a:lnTo>
                    <a:pt x="279" y="131"/>
                  </a:lnTo>
                  <a:lnTo>
                    <a:pt x="279" y="131"/>
                  </a:lnTo>
                  <a:lnTo>
                    <a:pt x="280" y="131"/>
                  </a:lnTo>
                  <a:lnTo>
                    <a:pt x="280" y="131"/>
                  </a:lnTo>
                  <a:lnTo>
                    <a:pt x="281" y="131"/>
                  </a:lnTo>
                  <a:lnTo>
                    <a:pt x="283" y="129"/>
                  </a:lnTo>
                  <a:lnTo>
                    <a:pt x="284" y="129"/>
                  </a:lnTo>
                  <a:lnTo>
                    <a:pt x="284" y="129"/>
                  </a:lnTo>
                  <a:lnTo>
                    <a:pt x="285" y="131"/>
                  </a:lnTo>
                  <a:lnTo>
                    <a:pt x="285" y="129"/>
                  </a:lnTo>
                  <a:lnTo>
                    <a:pt x="285" y="128"/>
                  </a:lnTo>
                  <a:lnTo>
                    <a:pt x="284" y="125"/>
                  </a:lnTo>
                  <a:lnTo>
                    <a:pt x="284" y="125"/>
                  </a:lnTo>
                  <a:lnTo>
                    <a:pt x="284" y="122"/>
                  </a:lnTo>
                  <a:lnTo>
                    <a:pt x="285" y="120"/>
                  </a:lnTo>
                  <a:lnTo>
                    <a:pt x="285" y="120"/>
                  </a:lnTo>
                  <a:lnTo>
                    <a:pt x="285" y="117"/>
                  </a:lnTo>
                  <a:lnTo>
                    <a:pt x="285" y="113"/>
                  </a:lnTo>
                  <a:lnTo>
                    <a:pt x="285" y="110"/>
                  </a:lnTo>
                  <a:lnTo>
                    <a:pt x="285" y="109"/>
                  </a:lnTo>
                  <a:lnTo>
                    <a:pt x="285" y="109"/>
                  </a:lnTo>
                  <a:lnTo>
                    <a:pt x="285" y="105"/>
                  </a:lnTo>
                  <a:lnTo>
                    <a:pt x="285" y="103"/>
                  </a:lnTo>
                  <a:lnTo>
                    <a:pt x="284" y="102"/>
                  </a:lnTo>
                  <a:lnTo>
                    <a:pt x="284" y="102"/>
                  </a:lnTo>
                  <a:lnTo>
                    <a:pt x="284" y="101"/>
                  </a:lnTo>
                  <a:lnTo>
                    <a:pt x="285" y="99"/>
                  </a:lnTo>
                  <a:lnTo>
                    <a:pt x="287" y="98"/>
                  </a:lnTo>
                  <a:lnTo>
                    <a:pt x="288" y="97"/>
                  </a:lnTo>
                  <a:lnTo>
                    <a:pt x="289" y="97"/>
                  </a:lnTo>
                  <a:lnTo>
                    <a:pt x="291" y="97"/>
                  </a:lnTo>
                  <a:lnTo>
                    <a:pt x="292" y="97"/>
                  </a:lnTo>
                  <a:lnTo>
                    <a:pt x="292" y="98"/>
                  </a:lnTo>
                  <a:lnTo>
                    <a:pt x="294" y="99"/>
                  </a:lnTo>
                  <a:lnTo>
                    <a:pt x="294" y="101"/>
                  </a:lnTo>
                  <a:lnTo>
                    <a:pt x="292" y="103"/>
                  </a:lnTo>
                  <a:lnTo>
                    <a:pt x="292" y="103"/>
                  </a:lnTo>
                  <a:lnTo>
                    <a:pt x="291" y="106"/>
                  </a:lnTo>
                  <a:lnTo>
                    <a:pt x="291" y="106"/>
                  </a:lnTo>
                  <a:lnTo>
                    <a:pt x="291" y="106"/>
                  </a:lnTo>
                  <a:lnTo>
                    <a:pt x="291" y="107"/>
                  </a:lnTo>
                  <a:lnTo>
                    <a:pt x="296" y="111"/>
                  </a:lnTo>
                  <a:lnTo>
                    <a:pt x="296" y="111"/>
                  </a:lnTo>
                  <a:lnTo>
                    <a:pt x="298" y="113"/>
                  </a:lnTo>
                  <a:lnTo>
                    <a:pt x="299" y="113"/>
                  </a:lnTo>
                  <a:lnTo>
                    <a:pt x="299" y="114"/>
                  </a:lnTo>
                  <a:lnTo>
                    <a:pt x="299" y="114"/>
                  </a:lnTo>
                  <a:lnTo>
                    <a:pt x="299" y="114"/>
                  </a:lnTo>
                  <a:lnTo>
                    <a:pt x="299" y="116"/>
                  </a:lnTo>
                  <a:lnTo>
                    <a:pt x="298" y="118"/>
                  </a:lnTo>
                  <a:lnTo>
                    <a:pt x="298" y="120"/>
                  </a:lnTo>
                  <a:lnTo>
                    <a:pt x="299" y="121"/>
                  </a:lnTo>
                  <a:lnTo>
                    <a:pt x="299" y="121"/>
                  </a:lnTo>
                  <a:lnTo>
                    <a:pt x="300" y="121"/>
                  </a:lnTo>
                  <a:lnTo>
                    <a:pt x="303" y="121"/>
                  </a:lnTo>
                  <a:lnTo>
                    <a:pt x="304" y="121"/>
                  </a:lnTo>
                  <a:lnTo>
                    <a:pt x="304" y="121"/>
                  </a:lnTo>
                  <a:lnTo>
                    <a:pt x="304" y="120"/>
                  </a:lnTo>
                  <a:lnTo>
                    <a:pt x="304" y="120"/>
                  </a:lnTo>
                  <a:lnTo>
                    <a:pt x="304" y="118"/>
                  </a:lnTo>
                  <a:lnTo>
                    <a:pt x="306" y="118"/>
                  </a:lnTo>
                  <a:lnTo>
                    <a:pt x="308" y="117"/>
                  </a:lnTo>
                  <a:lnTo>
                    <a:pt x="310" y="117"/>
                  </a:lnTo>
                  <a:lnTo>
                    <a:pt x="311" y="117"/>
                  </a:lnTo>
                  <a:lnTo>
                    <a:pt x="311" y="117"/>
                  </a:lnTo>
                  <a:lnTo>
                    <a:pt x="311" y="117"/>
                  </a:lnTo>
                  <a:lnTo>
                    <a:pt x="311" y="116"/>
                  </a:lnTo>
                  <a:lnTo>
                    <a:pt x="313" y="117"/>
                  </a:lnTo>
                  <a:lnTo>
                    <a:pt x="314" y="117"/>
                  </a:lnTo>
                  <a:lnTo>
                    <a:pt x="314" y="116"/>
                  </a:lnTo>
                  <a:lnTo>
                    <a:pt x="314" y="114"/>
                  </a:lnTo>
                  <a:lnTo>
                    <a:pt x="314" y="114"/>
                  </a:lnTo>
                  <a:lnTo>
                    <a:pt x="314" y="113"/>
                  </a:lnTo>
                  <a:lnTo>
                    <a:pt x="313" y="113"/>
                  </a:lnTo>
                  <a:lnTo>
                    <a:pt x="313" y="113"/>
                  </a:lnTo>
                  <a:lnTo>
                    <a:pt x="313" y="113"/>
                  </a:lnTo>
                  <a:lnTo>
                    <a:pt x="313" y="113"/>
                  </a:lnTo>
                  <a:lnTo>
                    <a:pt x="311" y="113"/>
                  </a:lnTo>
                  <a:lnTo>
                    <a:pt x="311" y="113"/>
                  </a:lnTo>
                  <a:lnTo>
                    <a:pt x="310" y="111"/>
                  </a:lnTo>
                  <a:lnTo>
                    <a:pt x="310" y="111"/>
                  </a:lnTo>
                  <a:lnTo>
                    <a:pt x="310" y="110"/>
                  </a:lnTo>
                  <a:lnTo>
                    <a:pt x="310" y="110"/>
                  </a:lnTo>
                  <a:lnTo>
                    <a:pt x="308" y="109"/>
                  </a:lnTo>
                  <a:lnTo>
                    <a:pt x="308" y="109"/>
                  </a:lnTo>
                  <a:lnTo>
                    <a:pt x="307" y="109"/>
                  </a:lnTo>
                  <a:lnTo>
                    <a:pt x="307" y="109"/>
                  </a:lnTo>
                  <a:lnTo>
                    <a:pt x="306" y="107"/>
                  </a:lnTo>
                  <a:lnTo>
                    <a:pt x="306" y="107"/>
                  </a:lnTo>
                  <a:lnTo>
                    <a:pt x="307" y="107"/>
                  </a:lnTo>
                  <a:lnTo>
                    <a:pt x="307" y="105"/>
                  </a:lnTo>
                  <a:lnTo>
                    <a:pt x="307" y="103"/>
                  </a:lnTo>
                  <a:lnTo>
                    <a:pt x="308" y="103"/>
                  </a:lnTo>
                  <a:lnTo>
                    <a:pt x="308" y="102"/>
                  </a:lnTo>
                  <a:lnTo>
                    <a:pt x="307" y="102"/>
                  </a:lnTo>
                  <a:lnTo>
                    <a:pt x="307" y="101"/>
                  </a:lnTo>
                  <a:lnTo>
                    <a:pt x="307" y="101"/>
                  </a:lnTo>
                  <a:lnTo>
                    <a:pt x="307" y="99"/>
                  </a:lnTo>
                  <a:lnTo>
                    <a:pt x="304" y="98"/>
                  </a:lnTo>
                  <a:lnTo>
                    <a:pt x="303" y="97"/>
                  </a:lnTo>
                  <a:lnTo>
                    <a:pt x="303" y="95"/>
                  </a:lnTo>
                  <a:lnTo>
                    <a:pt x="302" y="94"/>
                  </a:lnTo>
                  <a:lnTo>
                    <a:pt x="300" y="92"/>
                  </a:lnTo>
                  <a:lnTo>
                    <a:pt x="300" y="92"/>
                  </a:lnTo>
                  <a:lnTo>
                    <a:pt x="299" y="91"/>
                  </a:lnTo>
                  <a:lnTo>
                    <a:pt x="299" y="91"/>
                  </a:lnTo>
                  <a:lnTo>
                    <a:pt x="298" y="90"/>
                  </a:lnTo>
                  <a:lnTo>
                    <a:pt x="296" y="90"/>
                  </a:lnTo>
                  <a:lnTo>
                    <a:pt x="296" y="88"/>
                  </a:lnTo>
                  <a:lnTo>
                    <a:pt x="296" y="88"/>
                  </a:lnTo>
                  <a:lnTo>
                    <a:pt x="296" y="88"/>
                  </a:lnTo>
                  <a:lnTo>
                    <a:pt x="298" y="88"/>
                  </a:lnTo>
                  <a:lnTo>
                    <a:pt x="299" y="88"/>
                  </a:lnTo>
                  <a:lnTo>
                    <a:pt x="299" y="88"/>
                  </a:lnTo>
                  <a:lnTo>
                    <a:pt x="300" y="88"/>
                  </a:lnTo>
                  <a:lnTo>
                    <a:pt x="300" y="87"/>
                  </a:lnTo>
                  <a:lnTo>
                    <a:pt x="302" y="86"/>
                  </a:lnTo>
                  <a:lnTo>
                    <a:pt x="306" y="86"/>
                  </a:lnTo>
                  <a:lnTo>
                    <a:pt x="306" y="84"/>
                  </a:lnTo>
                  <a:lnTo>
                    <a:pt x="307" y="84"/>
                  </a:lnTo>
                  <a:lnTo>
                    <a:pt x="310" y="82"/>
                  </a:lnTo>
                  <a:lnTo>
                    <a:pt x="311" y="80"/>
                  </a:lnTo>
                  <a:lnTo>
                    <a:pt x="311" y="79"/>
                  </a:lnTo>
                  <a:lnTo>
                    <a:pt x="313" y="77"/>
                  </a:lnTo>
                  <a:lnTo>
                    <a:pt x="313" y="77"/>
                  </a:lnTo>
                  <a:lnTo>
                    <a:pt x="314" y="77"/>
                  </a:lnTo>
                  <a:lnTo>
                    <a:pt x="315" y="77"/>
                  </a:lnTo>
                  <a:lnTo>
                    <a:pt x="317" y="77"/>
                  </a:lnTo>
                  <a:lnTo>
                    <a:pt x="318" y="79"/>
                  </a:lnTo>
                  <a:lnTo>
                    <a:pt x="318" y="79"/>
                  </a:lnTo>
                  <a:lnTo>
                    <a:pt x="319" y="79"/>
                  </a:lnTo>
                  <a:lnTo>
                    <a:pt x="319" y="77"/>
                  </a:lnTo>
                  <a:lnTo>
                    <a:pt x="319" y="76"/>
                  </a:lnTo>
                  <a:lnTo>
                    <a:pt x="319" y="75"/>
                  </a:lnTo>
                  <a:lnTo>
                    <a:pt x="319" y="75"/>
                  </a:lnTo>
                  <a:lnTo>
                    <a:pt x="318" y="73"/>
                  </a:lnTo>
                  <a:lnTo>
                    <a:pt x="317" y="73"/>
                  </a:lnTo>
                  <a:lnTo>
                    <a:pt x="315" y="73"/>
                  </a:lnTo>
                  <a:lnTo>
                    <a:pt x="314" y="75"/>
                  </a:lnTo>
                  <a:lnTo>
                    <a:pt x="313" y="75"/>
                  </a:lnTo>
                  <a:lnTo>
                    <a:pt x="313" y="75"/>
                  </a:lnTo>
                  <a:lnTo>
                    <a:pt x="314" y="75"/>
                  </a:lnTo>
                  <a:lnTo>
                    <a:pt x="314" y="76"/>
                  </a:lnTo>
                  <a:lnTo>
                    <a:pt x="311" y="76"/>
                  </a:lnTo>
                  <a:lnTo>
                    <a:pt x="310" y="76"/>
                  </a:lnTo>
                  <a:lnTo>
                    <a:pt x="307" y="76"/>
                  </a:lnTo>
                  <a:lnTo>
                    <a:pt x="306" y="76"/>
                  </a:lnTo>
                  <a:lnTo>
                    <a:pt x="304" y="76"/>
                  </a:lnTo>
                  <a:lnTo>
                    <a:pt x="304" y="77"/>
                  </a:lnTo>
                  <a:lnTo>
                    <a:pt x="303" y="77"/>
                  </a:lnTo>
                  <a:lnTo>
                    <a:pt x="302" y="77"/>
                  </a:lnTo>
                  <a:lnTo>
                    <a:pt x="300" y="77"/>
                  </a:lnTo>
                  <a:lnTo>
                    <a:pt x="300" y="77"/>
                  </a:lnTo>
                  <a:lnTo>
                    <a:pt x="299" y="76"/>
                  </a:lnTo>
                  <a:lnTo>
                    <a:pt x="299" y="76"/>
                  </a:lnTo>
                  <a:lnTo>
                    <a:pt x="298" y="76"/>
                  </a:lnTo>
                  <a:lnTo>
                    <a:pt x="298" y="77"/>
                  </a:lnTo>
                  <a:lnTo>
                    <a:pt x="295" y="80"/>
                  </a:lnTo>
                  <a:lnTo>
                    <a:pt x="295" y="80"/>
                  </a:lnTo>
                  <a:lnTo>
                    <a:pt x="294" y="82"/>
                  </a:lnTo>
                  <a:lnTo>
                    <a:pt x="292" y="83"/>
                  </a:lnTo>
                  <a:lnTo>
                    <a:pt x="291" y="83"/>
                  </a:lnTo>
                  <a:lnTo>
                    <a:pt x="289" y="83"/>
                  </a:lnTo>
                  <a:lnTo>
                    <a:pt x="289" y="83"/>
                  </a:lnTo>
                  <a:lnTo>
                    <a:pt x="288" y="83"/>
                  </a:lnTo>
                  <a:lnTo>
                    <a:pt x="288" y="82"/>
                  </a:lnTo>
                  <a:lnTo>
                    <a:pt x="287" y="79"/>
                  </a:lnTo>
                  <a:lnTo>
                    <a:pt x="285" y="77"/>
                  </a:lnTo>
                  <a:lnTo>
                    <a:pt x="284" y="77"/>
                  </a:lnTo>
                  <a:lnTo>
                    <a:pt x="284" y="77"/>
                  </a:lnTo>
                  <a:lnTo>
                    <a:pt x="281" y="75"/>
                  </a:lnTo>
                  <a:lnTo>
                    <a:pt x="281" y="73"/>
                  </a:lnTo>
                  <a:lnTo>
                    <a:pt x="281" y="72"/>
                  </a:lnTo>
                  <a:lnTo>
                    <a:pt x="281" y="71"/>
                  </a:lnTo>
                  <a:lnTo>
                    <a:pt x="281" y="69"/>
                  </a:lnTo>
                  <a:lnTo>
                    <a:pt x="281" y="68"/>
                  </a:lnTo>
                  <a:lnTo>
                    <a:pt x="281" y="67"/>
                  </a:lnTo>
                  <a:lnTo>
                    <a:pt x="283" y="65"/>
                  </a:lnTo>
                  <a:lnTo>
                    <a:pt x="283" y="64"/>
                  </a:lnTo>
                  <a:lnTo>
                    <a:pt x="284" y="62"/>
                  </a:lnTo>
                  <a:lnTo>
                    <a:pt x="285" y="62"/>
                  </a:lnTo>
                  <a:lnTo>
                    <a:pt x="285" y="61"/>
                  </a:lnTo>
                  <a:lnTo>
                    <a:pt x="287" y="61"/>
                  </a:lnTo>
                  <a:lnTo>
                    <a:pt x="288" y="61"/>
                  </a:lnTo>
                  <a:lnTo>
                    <a:pt x="291" y="62"/>
                  </a:lnTo>
                  <a:lnTo>
                    <a:pt x="292" y="62"/>
                  </a:lnTo>
                  <a:lnTo>
                    <a:pt x="298" y="61"/>
                  </a:lnTo>
                  <a:lnTo>
                    <a:pt x="298" y="61"/>
                  </a:lnTo>
                  <a:lnTo>
                    <a:pt x="299" y="61"/>
                  </a:lnTo>
                  <a:lnTo>
                    <a:pt x="300" y="62"/>
                  </a:lnTo>
                  <a:lnTo>
                    <a:pt x="302" y="62"/>
                  </a:lnTo>
                  <a:lnTo>
                    <a:pt x="304" y="61"/>
                  </a:lnTo>
                  <a:lnTo>
                    <a:pt x="307" y="61"/>
                  </a:lnTo>
                  <a:lnTo>
                    <a:pt x="314" y="61"/>
                  </a:lnTo>
                  <a:lnTo>
                    <a:pt x="315" y="61"/>
                  </a:lnTo>
                  <a:lnTo>
                    <a:pt x="315" y="61"/>
                  </a:lnTo>
                  <a:lnTo>
                    <a:pt x="317" y="62"/>
                  </a:lnTo>
                  <a:lnTo>
                    <a:pt x="318" y="64"/>
                  </a:lnTo>
                  <a:lnTo>
                    <a:pt x="318" y="64"/>
                  </a:lnTo>
                  <a:lnTo>
                    <a:pt x="321" y="64"/>
                  </a:lnTo>
                  <a:lnTo>
                    <a:pt x="322" y="64"/>
                  </a:lnTo>
                  <a:lnTo>
                    <a:pt x="323" y="64"/>
                  </a:lnTo>
                  <a:lnTo>
                    <a:pt x="328" y="62"/>
                  </a:lnTo>
                  <a:lnTo>
                    <a:pt x="329" y="62"/>
                  </a:lnTo>
                  <a:lnTo>
                    <a:pt x="329" y="62"/>
                  </a:lnTo>
                  <a:lnTo>
                    <a:pt x="330" y="62"/>
                  </a:lnTo>
                  <a:lnTo>
                    <a:pt x="332" y="61"/>
                  </a:lnTo>
                  <a:lnTo>
                    <a:pt x="332" y="61"/>
                  </a:lnTo>
                  <a:lnTo>
                    <a:pt x="333" y="60"/>
                  </a:lnTo>
                  <a:lnTo>
                    <a:pt x="333" y="58"/>
                  </a:lnTo>
                  <a:lnTo>
                    <a:pt x="334" y="57"/>
                  </a:lnTo>
                  <a:lnTo>
                    <a:pt x="336" y="56"/>
                  </a:lnTo>
                  <a:lnTo>
                    <a:pt x="337" y="54"/>
                  </a:lnTo>
                  <a:lnTo>
                    <a:pt x="338" y="54"/>
                  </a:lnTo>
                  <a:lnTo>
                    <a:pt x="338" y="52"/>
                  </a:lnTo>
                  <a:lnTo>
                    <a:pt x="340" y="52"/>
                  </a:lnTo>
                  <a:lnTo>
                    <a:pt x="340" y="50"/>
                  </a:lnTo>
                  <a:lnTo>
                    <a:pt x="340" y="50"/>
                  </a:lnTo>
                  <a:lnTo>
                    <a:pt x="340" y="49"/>
                  </a:lnTo>
                  <a:lnTo>
                    <a:pt x="338" y="48"/>
                  </a:lnTo>
                  <a:lnTo>
                    <a:pt x="337" y="48"/>
                  </a:lnTo>
                  <a:lnTo>
                    <a:pt x="337" y="48"/>
                  </a:lnTo>
                  <a:lnTo>
                    <a:pt x="336" y="49"/>
                  </a:lnTo>
                  <a:lnTo>
                    <a:pt x="336" y="50"/>
                  </a:lnTo>
                  <a:lnTo>
                    <a:pt x="334" y="50"/>
                  </a:lnTo>
                  <a:lnTo>
                    <a:pt x="333" y="52"/>
                  </a:lnTo>
                  <a:lnTo>
                    <a:pt x="333" y="52"/>
                  </a:lnTo>
                  <a:lnTo>
                    <a:pt x="333" y="53"/>
                  </a:lnTo>
                  <a:lnTo>
                    <a:pt x="332" y="53"/>
                  </a:lnTo>
                  <a:lnTo>
                    <a:pt x="330" y="54"/>
                  </a:lnTo>
                  <a:lnTo>
                    <a:pt x="329" y="56"/>
                  </a:lnTo>
                  <a:lnTo>
                    <a:pt x="325" y="57"/>
                  </a:lnTo>
                  <a:lnTo>
                    <a:pt x="325" y="57"/>
                  </a:lnTo>
                  <a:lnTo>
                    <a:pt x="318" y="57"/>
                  </a:lnTo>
                  <a:lnTo>
                    <a:pt x="315" y="57"/>
                  </a:lnTo>
                  <a:lnTo>
                    <a:pt x="315" y="57"/>
                  </a:lnTo>
                  <a:lnTo>
                    <a:pt x="314" y="57"/>
                  </a:lnTo>
                  <a:lnTo>
                    <a:pt x="314" y="57"/>
                  </a:lnTo>
                  <a:lnTo>
                    <a:pt x="313" y="57"/>
                  </a:lnTo>
                  <a:lnTo>
                    <a:pt x="313" y="57"/>
                  </a:lnTo>
                  <a:lnTo>
                    <a:pt x="311" y="57"/>
                  </a:lnTo>
                  <a:lnTo>
                    <a:pt x="310" y="56"/>
                  </a:lnTo>
                  <a:lnTo>
                    <a:pt x="308" y="56"/>
                  </a:lnTo>
                  <a:lnTo>
                    <a:pt x="304" y="56"/>
                  </a:lnTo>
                  <a:lnTo>
                    <a:pt x="302" y="54"/>
                  </a:lnTo>
                  <a:lnTo>
                    <a:pt x="299" y="54"/>
                  </a:lnTo>
                  <a:lnTo>
                    <a:pt x="299" y="54"/>
                  </a:lnTo>
                  <a:lnTo>
                    <a:pt x="298" y="54"/>
                  </a:lnTo>
                  <a:lnTo>
                    <a:pt x="298" y="54"/>
                  </a:lnTo>
                  <a:lnTo>
                    <a:pt x="298" y="53"/>
                  </a:lnTo>
                  <a:lnTo>
                    <a:pt x="296" y="53"/>
                  </a:lnTo>
                  <a:lnTo>
                    <a:pt x="296" y="53"/>
                  </a:lnTo>
                  <a:lnTo>
                    <a:pt x="295" y="53"/>
                  </a:lnTo>
                  <a:lnTo>
                    <a:pt x="295" y="53"/>
                  </a:lnTo>
                  <a:lnTo>
                    <a:pt x="294" y="52"/>
                  </a:lnTo>
                  <a:lnTo>
                    <a:pt x="292" y="52"/>
                  </a:lnTo>
                  <a:lnTo>
                    <a:pt x="292" y="52"/>
                  </a:lnTo>
                  <a:lnTo>
                    <a:pt x="291" y="53"/>
                  </a:lnTo>
                  <a:lnTo>
                    <a:pt x="291" y="53"/>
                  </a:lnTo>
                  <a:lnTo>
                    <a:pt x="289" y="54"/>
                  </a:lnTo>
                  <a:lnTo>
                    <a:pt x="289" y="56"/>
                  </a:lnTo>
                  <a:lnTo>
                    <a:pt x="289" y="56"/>
                  </a:lnTo>
                  <a:lnTo>
                    <a:pt x="288" y="57"/>
                  </a:lnTo>
                  <a:lnTo>
                    <a:pt x="288" y="57"/>
                  </a:lnTo>
                  <a:lnTo>
                    <a:pt x="288" y="57"/>
                  </a:lnTo>
                  <a:lnTo>
                    <a:pt x="287" y="58"/>
                  </a:lnTo>
                  <a:lnTo>
                    <a:pt x="285" y="57"/>
                  </a:lnTo>
                  <a:lnTo>
                    <a:pt x="285" y="57"/>
                  </a:lnTo>
                  <a:lnTo>
                    <a:pt x="284" y="56"/>
                  </a:lnTo>
                  <a:lnTo>
                    <a:pt x="284" y="56"/>
                  </a:lnTo>
                  <a:lnTo>
                    <a:pt x="284" y="56"/>
                  </a:lnTo>
                  <a:lnTo>
                    <a:pt x="284" y="57"/>
                  </a:lnTo>
                  <a:lnTo>
                    <a:pt x="283" y="58"/>
                  </a:lnTo>
                  <a:lnTo>
                    <a:pt x="283" y="58"/>
                  </a:lnTo>
                  <a:lnTo>
                    <a:pt x="281" y="60"/>
                  </a:lnTo>
                  <a:lnTo>
                    <a:pt x="281" y="61"/>
                  </a:lnTo>
                  <a:lnTo>
                    <a:pt x="281" y="61"/>
                  </a:lnTo>
                  <a:lnTo>
                    <a:pt x="280" y="62"/>
                  </a:lnTo>
                  <a:lnTo>
                    <a:pt x="279" y="64"/>
                  </a:lnTo>
                  <a:lnTo>
                    <a:pt x="279" y="65"/>
                  </a:lnTo>
                  <a:lnTo>
                    <a:pt x="280" y="67"/>
                  </a:lnTo>
                  <a:lnTo>
                    <a:pt x="279" y="68"/>
                  </a:lnTo>
                  <a:lnTo>
                    <a:pt x="279" y="68"/>
                  </a:lnTo>
                  <a:lnTo>
                    <a:pt x="277" y="68"/>
                  </a:lnTo>
                  <a:lnTo>
                    <a:pt x="277" y="68"/>
                  </a:lnTo>
                  <a:lnTo>
                    <a:pt x="279" y="72"/>
                  </a:lnTo>
                  <a:lnTo>
                    <a:pt x="279" y="75"/>
                  </a:lnTo>
                  <a:lnTo>
                    <a:pt x="279" y="76"/>
                  </a:lnTo>
                  <a:lnTo>
                    <a:pt x="279" y="76"/>
                  </a:lnTo>
                  <a:lnTo>
                    <a:pt x="279" y="76"/>
                  </a:lnTo>
                  <a:lnTo>
                    <a:pt x="277" y="75"/>
                  </a:lnTo>
                  <a:lnTo>
                    <a:pt x="277" y="75"/>
                  </a:lnTo>
                  <a:lnTo>
                    <a:pt x="276" y="77"/>
                  </a:lnTo>
                  <a:lnTo>
                    <a:pt x="273" y="82"/>
                  </a:lnTo>
                  <a:lnTo>
                    <a:pt x="273" y="83"/>
                  </a:lnTo>
                  <a:lnTo>
                    <a:pt x="273" y="84"/>
                  </a:lnTo>
                  <a:lnTo>
                    <a:pt x="273" y="84"/>
                  </a:lnTo>
                  <a:lnTo>
                    <a:pt x="273" y="86"/>
                  </a:lnTo>
                  <a:lnTo>
                    <a:pt x="273" y="87"/>
                  </a:lnTo>
                  <a:lnTo>
                    <a:pt x="273" y="88"/>
                  </a:lnTo>
                  <a:lnTo>
                    <a:pt x="272" y="90"/>
                  </a:lnTo>
                  <a:lnTo>
                    <a:pt x="272" y="91"/>
                  </a:lnTo>
                  <a:lnTo>
                    <a:pt x="270" y="92"/>
                  </a:lnTo>
                  <a:lnTo>
                    <a:pt x="270" y="94"/>
                  </a:lnTo>
                  <a:lnTo>
                    <a:pt x="270" y="95"/>
                  </a:lnTo>
                  <a:lnTo>
                    <a:pt x="269" y="97"/>
                  </a:lnTo>
                  <a:lnTo>
                    <a:pt x="269" y="97"/>
                  </a:lnTo>
                  <a:close/>
                  <a:moveTo>
                    <a:pt x="155" y="86"/>
                  </a:moveTo>
                  <a:lnTo>
                    <a:pt x="156" y="86"/>
                  </a:lnTo>
                  <a:lnTo>
                    <a:pt x="156" y="84"/>
                  </a:lnTo>
                  <a:lnTo>
                    <a:pt x="155" y="84"/>
                  </a:lnTo>
                  <a:lnTo>
                    <a:pt x="154" y="84"/>
                  </a:lnTo>
                  <a:lnTo>
                    <a:pt x="155" y="86"/>
                  </a:lnTo>
                  <a:close/>
                  <a:moveTo>
                    <a:pt x="370" y="101"/>
                  </a:moveTo>
                  <a:lnTo>
                    <a:pt x="371" y="101"/>
                  </a:lnTo>
                  <a:lnTo>
                    <a:pt x="371" y="101"/>
                  </a:lnTo>
                  <a:lnTo>
                    <a:pt x="371" y="101"/>
                  </a:lnTo>
                  <a:lnTo>
                    <a:pt x="370" y="101"/>
                  </a:lnTo>
                  <a:lnTo>
                    <a:pt x="370" y="101"/>
                  </a:lnTo>
                  <a:close/>
                  <a:moveTo>
                    <a:pt x="372" y="87"/>
                  </a:moveTo>
                  <a:lnTo>
                    <a:pt x="372" y="86"/>
                  </a:lnTo>
                  <a:lnTo>
                    <a:pt x="374" y="86"/>
                  </a:lnTo>
                  <a:lnTo>
                    <a:pt x="374" y="86"/>
                  </a:lnTo>
                  <a:lnTo>
                    <a:pt x="372" y="84"/>
                  </a:lnTo>
                  <a:lnTo>
                    <a:pt x="371" y="83"/>
                  </a:lnTo>
                  <a:lnTo>
                    <a:pt x="368" y="83"/>
                  </a:lnTo>
                  <a:lnTo>
                    <a:pt x="367" y="82"/>
                  </a:lnTo>
                  <a:lnTo>
                    <a:pt x="367" y="83"/>
                  </a:lnTo>
                  <a:lnTo>
                    <a:pt x="366" y="83"/>
                  </a:lnTo>
                  <a:lnTo>
                    <a:pt x="364" y="84"/>
                  </a:lnTo>
                  <a:lnTo>
                    <a:pt x="364" y="86"/>
                  </a:lnTo>
                  <a:lnTo>
                    <a:pt x="366" y="86"/>
                  </a:lnTo>
                  <a:lnTo>
                    <a:pt x="367" y="87"/>
                  </a:lnTo>
                  <a:lnTo>
                    <a:pt x="368" y="86"/>
                  </a:lnTo>
                  <a:lnTo>
                    <a:pt x="371" y="86"/>
                  </a:lnTo>
                  <a:lnTo>
                    <a:pt x="372" y="87"/>
                  </a:lnTo>
                  <a:close/>
                  <a:moveTo>
                    <a:pt x="367" y="103"/>
                  </a:moveTo>
                  <a:lnTo>
                    <a:pt x="366" y="103"/>
                  </a:lnTo>
                  <a:lnTo>
                    <a:pt x="366" y="105"/>
                  </a:lnTo>
                  <a:lnTo>
                    <a:pt x="366" y="105"/>
                  </a:lnTo>
                  <a:lnTo>
                    <a:pt x="367" y="105"/>
                  </a:lnTo>
                  <a:lnTo>
                    <a:pt x="367" y="105"/>
                  </a:lnTo>
                  <a:lnTo>
                    <a:pt x="367" y="103"/>
                  </a:lnTo>
                  <a:close/>
                  <a:moveTo>
                    <a:pt x="371" y="159"/>
                  </a:moveTo>
                  <a:lnTo>
                    <a:pt x="370" y="159"/>
                  </a:lnTo>
                  <a:lnTo>
                    <a:pt x="370" y="159"/>
                  </a:lnTo>
                  <a:lnTo>
                    <a:pt x="370" y="159"/>
                  </a:lnTo>
                  <a:lnTo>
                    <a:pt x="372" y="160"/>
                  </a:lnTo>
                  <a:lnTo>
                    <a:pt x="372" y="159"/>
                  </a:lnTo>
                  <a:lnTo>
                    <a:pt x="372" y="159"/>
                  </a:lnTo>
                  <a:lnTo>
                    <a:pt x="371" y="159"/>
                  </a:lnTo>
                  <a:close/>
                  <a:moveTo>
                    <a:pt x="379" y="147"/>
                  </a:moveTo>
                  <a:lnTo>
                    <a:pt x="379" y="147"/>
                  </a:lnTo>
                  <a:lnTo>
                    <a:pt x="378" y="147"/>
                  </a:lnTo>
                  <a:lnTo>
                    <a:pt x="378" y="147"/>
                  </a:lnTo>
                  <a:lnTo>
                    <a:pt x="378" y="148"/>
                  </a:lnTo>
                  <a:lnTo>
                    <a:pt x="379" y="148"/>
                  </a:lnTo>
                  <a:lnTo>
                    <a:pt x="379" y="148"/>
                  </a:lnTo>
                  <a:lnTo>
                    <a:pt x="379" y="148"/>
                  </a:lnTo>
                  <a:lnTo>
                    <a:pt x="379" y="147"/>
                  </a:lnTo>
                  <a:lnTo>
                    <a:pt x="379" y="147"/>
                  </a:lnTo>
                  <a:close/>
                  <a:moveTo>
                    <a:pt x="379" y="106"/>
                  </a:moveTo>
                  <a:lnTo>
                    <a:pt x="378" y="106"/>
                  </a:lnTo>
                  <a:lnTo>
                    <a:pt x="378" y="106"/>
                  </a:lnTo>
                  <a:lnTo>
                    <a:pt x="378" y="107"/>
                  </a:lnTo>
                  <a:lnTo>
                    <a:pt x="379" y="107"/>
                  </a:lnTo>
                  <a:lnTo>
                    <a:pt x="379" y="107"/>
                  </a:lnTo>
                  <a:lnTo>
                    <a:pt x="379" y="107"/>
                  </a:lnTo>
                  <a:lnTo>
                    <a:pt x="379" y="107"/>
                  </a:lnTo>
                  <a:lnTo>
                    <a:pt x="379" y="107"/>
                  </a:lnTo>
                  <a:lnTo>
                    <a:pt x="379" y="106"/>
                  </a:lnTo>
                  <a:close/>
                  <a:moveTo>
                    <a:pt x="364" y="152"/>
                  </a:moveTo>
                  <a:lnTo>
                    <a:pt x="364" y="154"/>
                  </a:lnTo>
                  <a:lnTo>
                    <a:pt x="364" y="154"/>
                  </a:lnTo>
                  <a:lnTo>
                    <a:pt x="366" y="152"/>
                  </a:lnTo>
                  <a:lnTo>
                    <a:pt x="366" y="152"/>
                  </a:lnTo>
                  <a:lnTo>
                    <a:pt x="366" y="152"/>
                  </a:lnTo>
                  <a:lnTo>
                    <a:pt x="364" y="152"/>
                  </a:lnTo>
                  <a:lnTo>
                    <a:pt x="364" y="152"/>
                  </a:lnTo>
                  <a:close/>
                  <a:moveTo>
                    <a:pt x="372" y="107"/>
                  </a:moveTo>
                  <a:lnTo>
                    <a:pt x="371" y="107"/>
                  </a:lnTo>
                  <a:lnTo>
                    <a:pt x="371" y="109"/>
                  </a:lnTo>
                  <a:lnTo>
                    <a:pt x="371" y="109"/>
                  </a:lnTo>
                  <a:lnTo>
                    <a:pt x="371" y="109"/>
                  </a:lnTo>
                  <a:lnTo>
                    <a:pt x="371" y="110"/>
                  </a:lnTo>
                  <a:lnTo>
                    <a:pt x="372" y="109"/>
                  </a:lnTo>
                  <a:lnTo>
                    <a:pt x="372" y="109"/>
                  </a:lnTo>
                  <a:lnTo>
                    <a:pt x="374" y="109"/>
                  </a:lnTo>
                  <a:lnTo>
                    <a:pt x="374" y="109"/>
                  </a:lnTo>
                  <a:lnTo>
                    <a:pt x="374" y="109"/>
                  </a:lnTo>
                  <a:lnTo>
                    <a:pt x="374" y="109"/>
                  </a:lnTo>
                  <a:lnTo>
                    <a:pt x="374" y="109"/>
                  </a:lnTo>
                  <a:lnTo>
                    <a:pt x="375" y="109"/>
                  </a:lnTo>
                  <a:lnTo>
                    <a:pt x="375" y="107"/>
                  </a:lnTo>
                  <a:lnTo>
                    <a:pt x="375" y="107"/>
                  </a:lnTo>
                  <a:lnTo>
                    <a:pt x="375" y="107"/>
                  </a:lnTo>
                  <a:lnTo>
                    <a:pt x="375" y="106"/>
                  </a:lnTo>
                  <a:lnTo>
                    <a:pt x="375" y="106"/>
                  </a:lnTo>
                  <a:lnTo>
                    <a:pt x="372" y="107"/>
                  </a:lnTo>
                  <a:close/>
                  <a:moveTo>
                    <a:pt x="378" y="107"/>
                  </a:moveTo>
                  <a:lnTo>
                    <a:pt x="376" y="106"/>
                  </a:lnTo>
                  <a:lnTo>
                    <a:pt x="376" y="107"/>
                  </a:lnTo>
                  <a:lnTo>
                    <a:pt x="376" y="107"/>
                  </a:lnTo>
                  <a:lnTo>
                    <a:pt x="378" y="107"/>
                  </a:lnTo>
                  <a:lnTo>
                    <a:pt x="378" y="107"/>
                  </a:lnTo>
                  <a:close/>
                  <a:moveTo>
                    <a:pt x="348" y="88"/>
                  </a:moveTo>
                  <a:lnTo>
                    <a:pt x="352" y="88"/>
                  </a:lnTo>
                  <a:lnTo>
                    <a:pt x="352" y="87"/>
                  </a:lnTo>
                  <a:lnTo>
                    <a:pt x="349" y="87"/>
                  </a:lnTo>
                  <a:lnTo>
                    <a:pt x="345" y="87"/>
                  </a:lnTo>
                  <a:lnTo>
                    <a:pt x="344" y="87"/>
                  </a:lnTo>
                  <a:lnTo>
                    <a:pt x="342" y="87"/>
                  </a:lnTo>
                  <a:lnTo>
                    <a:pt x="342" y="88"/>
                  </a:lnTo>
                  <a:lnTo>
                    <a:pt x="342" y="88"/>
                  </a:lnTo>
                  <a:lnTo>
                    <a:pt x="342" y="88"/>
                  </a:lnTo>
                  <a:lnTo>
                    <a:pt x="342" y="88"/>
                  </a:lnTo>
                  <a:lnTo>
                    <a:pt x="347" y="88"/>
                  </a:lnTo>
                  <a:lnTo>
                    <a:pt x="348" y="88"/>
                  </a:lnTo>
                  <a:close/>
                  <a:moveTo>
                    <a:pt x="342" y="37"/>
                  </a:moveTo>
                  <a:lnTo>
                    <a:pt x="342" y="37"/>
                  </a:lnTo>
                  <a:lnTo>
                    <a:pt x="342" y="35"/>
                  </a:lnTo>
                  <a:lnTo>
                    <a:pt x="342" y="35"/>
                  </a:lnTo>
                  <a:lnTo>
                    <a:pt x="342" y="35"/>
                  </a:lnTo>
                  <a:lnTo>
                    <a:pt x="341" y="37"/>
                  </a:lnTo>
                  <a:lnTo>
                    <a:pt x="342" y="38"/>
                  </a:lnTo>
                  <a:lnTo>
                    <a:pt x="342" y="37"/>
                  </a:lnTo>
                  <a:close/>
                  <a:moveTo>
                    <a:pt x="330" y="162"/>
                  </a:moveTo>
                  <a:lnTo>
                    <a:pt x="332" y="162"/>
                  </a:lnTo>
                  <a:lnTo>
                    <a:pt x="338" y="162"/>
                  </a:lnTo>
                  <a:lnTo>
                    <a:pt x="338" y="160"/>
                  </a:lnTo>
                  <a:lnTo>
                    <a:pt x="338" y="159"/>
                  </a:lnTo>
                  <a:lnTo>
                    <a:pt x="338" y="159"/>
                  </a:lnTo>
                  <a:lnTo>
                    <a:pt x="337" y="159"/>
                  </a:lnTo>
                  <a:lnTo>
                    <a:pt x="334" y="159"/>
                  </a:lnTo>
                  <a:lnTo>
                    <a:pt x="334" y="159"/>
                  </a:lnTo>
                  <a:lnTo>
                    <a:pt x="333" y="159"/>
                  </a:lnTo>
                  <a:lnTo>
                    <a:pt x="333" y="159"/>
                  </a:lnTo>
                  <a:lnTo>
                    <a:pt x="332" y="159"/>
                  </a:lnTo>
                  <a:lnTo>
                    <a:pt x="332" y="159"/>
                  </a:lnTo>
                  <a:lnTo>
                    <a:pt x="330" y="160"/>
                  </a:lnTo>
                  <a:lnTo>
                    <a:pt x="332" y="160"/>
                  </a:lnTo>
                  <a:lnTo>
                    <a:pt x="330" y="162"/>
                  </a:lnTo>
                  <a:lnTo>
                    <a:pt x="330" y="162"/>
                  </a:lnTo>
                  <a:close/>
                  <a:moveTo>
                    <a:pt x="30" y="54"/>
                  </a:moveTo>
                  <a:lnTo>
                    <a:pt x="29" y="54"/>
                  </a:lnTo>
                  <a:lnTo>
                    <a:pt x="26" y="50"/>
                  </a:lnTo>
                  <a:lnTo>
                    <a:pt x="24" y="50"/>
                  </a:lnTo>
                  <a:lnTo>
                    <a:pt x="24" y="50"/>
                  </a:lnTo>
                  <a:lnTo>
                    <a:pt x="24" y="50"/>
                  </a:lnTo>
                  <a:lnTo>
                    <a:pt x="23" y="52"/>
                  </a:lnTo>
                  <a:lnTo>
                    <a:pt x="22" y="52"/>
                  </a:lnTo>
                  <a:lnTo>
                    <a:pt x="23" y="53"/>
                  </a:lnTo>
                  <a:lnTo>
                    <a:pt x="24" y="56"/>
                  </a:lnTo>
                  <a:lnTo>
                    <a:pt x="24" y="56"/>
                  </a:lnTo>
                  <a:lnTo>
                    <a:pt x="26" y="57"/>
                  </a:lnTo>
                  <a:lnTo>
                    <a:pt x="27" y="57"/>
                  </a:lnTo>
                  <a:lnTo>
                    <a:pt x="29" y="60"/>
                  </a:lnTo>
                  <a:lnTo>
                    <a:pt x="29" y="60"/>
                  </a:lnTo>
                  <a:lnTo>
                    <a:pt x="30" y="61"/>
                  </a:lnTo>
                  <a:lnTo>
                    <a:pt x="30" y="60"/>
                  </a:lnTo>
                  <a:lnTo>
                    <a:pt x="31" y="57"/>
                  </a:lnTo>
                  <a:lnTo>
                    <a:pt x="31" y="56"/>
                  </a:lnTo>
                  <a:lnTo>
                    <a:pt x="31" y="56"/>
                  </a:lnTo>
                  <a:lnTo>
                    <a:pt x="30" y="54"/>
                  </a:lnTo>
                  <a:close/>
                  <a:moveTo>
                    <a:pt x="361" y="105"/>
                  </a:moveTo>
                  <a:lnTo>
                    <a:pt x="361" y="105"/>
                  </a:lnTo>
                  <a:lnTo>
                    <a:pt x="361" y="103"/>
                  </a:lnTo>
                  <a:lnTo>
                    <a:pt x="361" y="103"/>
                  </a:lnTo>
                  <a:lnTo>
                    <a:pt x="360" y="103"/>
                  </a:lnTo>
                  <a:lnTo>
                    <a:pt x="359" y="102"/>
                  </a:lnTo>
                  <a:lnTo>
                    <a:pt x="357" y="102"/>
                  </a:lnTo>
                  <a:lnTo>
                    <a:pt x="355" y="102"/>
                  </a:lnTo>
                  <a:lnTo>
                    <a:pt x="352" y="102"/>
                  </a:lnTo>
                  <a:lnTo>
                    <a:pt x="351" y="102"/>
                  </a:lnTo>
                  <a:lnTo>
                    <a:pt x="349" y="102"/>
                  </a:lnTo>
                  <a:lnTo>
                    <a:pt x="349" y="102"/>
                  </a:lnTo>
                  <a:lnTo>
                    <a:pt x="349" y="103"/>
                  </a:lnTo>
                  <a:lnTo>
                    <a:pt x="349" y="105"/>
                  </a:lnTo>
                  <a:lnTo>
                    <a:pt x="349" y="106"/>
                  </a:lnTo>
                  <a:lnTo>
                    <a:pt x="351" y="106"/>
                  </a:lnTo>
                  <a:lnTo>
                    <a:pt x="351" y="107"/>
                  </a:lnTo>
                  <a:lnTo>
                    <a:pt x="351" y="107"/>
                  </a:lnTo>
                  <a:lnTo>
                    <a:pt x="353" y="109"/>
                  </a:lnTo>
                  <a:lnTo>
                    <a:pt x="355" y="110"/>
                  </a:lnTo>
                  <a:lnTo>
                    <a:pt x="356" y="110"/>
                  </a:lnTo>
                  <a:lnTo>
                    <a:pt x="357" y="110"/>
                  </a:lnTo>
                  <a:lnTo>
                    <a:pt x="357" y="110"/>
                  </a:lnTo>
                  <a:lnTo>
                    <a:pt x="359" y="110"/>
                  </a:lnTo>
                  <a:lnTo>
                    <a:pt x="360" y="110"/>
                  </a:lnTo>
                  <a:lnTo>
                    <a:pt x="361" y="109"/>
                  </a:lnTo>
                  <a:lnTo>
                    <a:pt x="361" y="109"/>
                  </a:lnTo>
                  <a:lnTo>
                    <a:pt x="363" y="107"/>
                  </a:lnTo>
                  <a:lnTo>
                    <a:pt x="363" y="106"/>
                  </a:lnTo>
                  <a:lnTo>
                    <a:pt x="363" y="105"/>
                  </a:lnTo>
                  <a:lnTo>
                    <a:pt x="361" y="105"/>
                  </a:lnTo>
                  <a:close/>
                  <a:moveTo>
                    <a:pt x="357" y="154"/>
                  </a:moveTo>
                  <a:lnTo>
                    <a:pt x="356" y="152"/>
                  </a:lnTo>
                  <a:lnTo>
                    <a:pt x="355" y="152"/>
                  </a:lnTo>
                  <a:lnTo>
                    <a:pt x="353" y="154"/>
                  </a:lnTo>
                  <a:lnTo>
                    <a:pt x="351" y="154"/>
                  </a:lnTo>
                  <a:lnTo>
                    <a:pt x="349" y="154"/>
                  </a:lnTo>
                  <a:lnTo>
                    <a:pt x="348" y="154"/>
                  </a:lnTo>
                  <a:lnTo>
                    <a:pt x="347" y="155"/>
                  </a:lnTo>
                  <a:lnTo>
                    <a:pt x="347" y="156"/>
                  </a:lnTo>
                  <a:lnTo>
                    <a:pt x="347" y="158"/>
                  </a:lnTo>
                  <a:lnTo>
                    <a:pt x="347" y="158"/>
                  </a:lnTo>
                  <a:lnTo>
                    <a:pt x="348" y="156"/>
                  </a:lnTo>
                  <a:lnTo>
                    <a:pt x="349" y="156"/>
                  </a:lnTo>
                  <a:lnTo>
                    <a:pt x="351" y="156"/>
                  </a:lnTo>
                  <a:lnTo>
                    <a:pt x="351" y="156"/>
                  </a:lnTo>
                  <a:lnTo>
                    <a:pt x="352" y="156"/>
                  </a:lnTo>
                  <a:lnTo>
                    <a:pt x="355" y="156"/>
                  </a:lnTo>
                  <a:lnTo>
                    <a:pt x="355" y="156"/>
                  </a:lnTo>
                  <a:lnTo>
                    <a:pt x="355" y="155"/>
                  </a:lnTo>
                  <a:lnTo>
                    <a:pt x="356" y="155"/>
                  </a:lnTo>
                  <a:lnTo>
                    <a:pt x="357" y="155"/>
                  </a:lnTo>
                  <a:lnTo>
                    <a:pt x="357" y="154"/>
                  </a:lnTo>
                  <a:lnTo>
                    <a:pt x="357" y="154"/>
                  </a:lnTo>
                  <a:lnTo>
                    <a:pt x="357" y="154"/>
                  </a:lnTo>
                  <a:close/>
                  <a:moveTo>
                    <a:pt x="363" y="73"/>
                  </a:moveTo>
                  <a:lnTo>
                    <a:pt x="361" y="76"/>
                  </a:lnTo>
                  <a:lnTo>
                    <a:pt x="363" y="76"/>
                  </a:lnTo>
                  <a:lnTo>
                    <a:pt x="363" y="76"/>
                  </a:lnTo>
                  <a:lnTo>
                    <a:pt x="363" y="76"/>
                  </a:lnTo>
                  <a:lnTo>
                    <a:pt x="364" y="76"/>
                  </a:lnTo>
                  <a:lnTo>
                    <a:pt x="363" y="73"/>
                  </a:lnTo>
                  <a:lnTo>
                    <a:pt x="363" y="73"/>
                  </a:lnTo>
                  <a:close/>
                  <a:moveTo>
                    <a:pt x="340" y="87"/>
                  </a:moveTo>
                  <a:lnTo>
                    <a:pt x="340" y="87"/>
                  </a:lnTo>
                  <a:lnTo>
                    <a:pt x="340" y="87"/>
                  </a:lnTo>
                  <a:lnTo>
                    <a:pt x="340" y="86"/>
                  </a:lnTo>
                  <a:lnTo>
                    <a:pt x="338" y="86"/>
                  </a:lnTo>
                  <a:lnTo>
                    <a:pt x="338" y="87"/>
                  </a:lnTo>
                  <a:lnTo>
                    <a:pt x="338" y="87"/>
                  </a:lnTo>
                  <a:lnTo>
                    <a:pt x="337" y="86"/>
                  </a:lnTo>
                  <a:lnTo>
                    <a:pt x="334" y="86"/>
                  </a:lnTo>
                  <a:lnTo>
                    <a:pt x="332" y="86"/>
                  </a:lnTo>
                  <a:lnTo>
                    <a:pt x="330" y="86"/>
                  </a:lnTo>
                  <a:lnTo>
                    <a:pt x="330" y="86"/>
                  </a:lnTo>
                  <a:lnTo>
                    <a:pt x="330" y="88"/>
                  </a:lnTo>
                  <a:lnTo>
                    <a:pt x="330" y="90"/>
                  </a:lnTo>
                  <a:lnTo>
                    <a:pt x="332" y="90"/>
                  </a:lnTo>
                  <a:lnTo>
                    <a:pt x="333" y="90"/>
                  </a:lnTo>
                  <a:lnTo>
                    <a:pt x="336" y="88"/>
                  </a:lnTo>
                  <a:lnTo>
                    <a:pt x="337" y="88"/>
                  </a:lnTo>
                  <a:lnTo>
                    <a:pt x="338" y="88"/>
                  </a:lnTo>
                  <a:lnTo>
                    <a:pt x="341" y="88"/>
                  </a:lnTo>
                  <a:lnTo>
                    <a:pt x="341" y="87"/>
                  </a:lnTo>
                  <a:lnTo>
                    <a:pt x="341" y="87"/>
                  </a:lnTo>
                  <a:lnTo>
                    <a:pt x="340" y="87"/>
                  </a:lnTo>
                  <a:close/>
                  <a:moveTo>
                    <a:pt x="447" y="135"/>
                  </a:moveTo>
                  <a:lnTo>
                    <a:pt x="448" y="133"/>
                  </a:lnTo>
                  <a:lnTo>
                    <a:pt x="447" y="133"/>
                  </a:lnTo>
                  <a:lnTo>
                    <a:pt x="447" y="132"/>
                  </a:lnTo>
                  <a:lnTo>
                    <a:pt x="448" y="132"/>
                  </a:lnTo>
                  <a:lnTo>
                    <a:pt x="447" y="131"/>
                  </a:lnTo>
                  <a:lnTo>
                    <a:pt x="447" y="131"/>
                  </a:lnTo>
                  <a:lnTo>
                    <a:pt x="447" y="129"/>
                  </a:lnTo>
                  <a:lnTo>
                    <a:pt x="447" y="129"/>
                  </a:lnTo>
                  <a:lnTo>
                    <a:pt x="446" y="128"/>
                  </a:lnTo>
                  <a:lnTo>
                    <a:pt x="446" y="128"/>
                  </a:lnTo>
                  <a:lnTo>
                    <a:pt x="446" y="128"/>
                  </a:lnTo>
                  <a:lnTo>
                    <a:pt x="444" y="129"/>
                  </a:lnTo>
                  <a:lnTo>
                    <a:pt x="444" y="129"/>
                  </a:lnTo>
                  <a:lnTo>
                    <a:pt x="443" y="132"/>
                  </a:lnTo>
                  <a:lnTo>
                    <a:pt x="442" y="131"/>
                  </a:lnTo>
                  <a:lnTo>
                    <a:pt x="442" y="132"/>
                  </a:lnTo>
                  <a:lnTo>
                    <a:pt x="442" y="132"/>
                  </a:lnTo>
                  <a:lnTo>
                    <a:pt x="443" y="133"/>
                  </a:lnTo>
                  <a:lnTo>
                    <a:pt x="443" y="135"/>
                  </a:lnTo>
                  <a:lnTo>
                    <a:pt x="443" y="135"/>
                  </a:lnTo>
                  <a:lnTo>
                    <a:pt x="442" y="135"/>
                  </a:lnTo>
                  <a:lnTo>
                    <a:pt x="442" y="135"/>
                  </a:lnTo>
                  <a:lnTo>
                    <a:pt x="442" y="136"/>
                  </a:lnTo>
                  <a:lnTo>
                    <a:pt x="442" y="136"/>
                  </a:lnTo>
                  <a:lnTo>
                    <a:pt x="443" y="136"/>
                  </a:lnTo>
                  <a:lnTo>
                    <a:pt x="443" y="137"/>
                  </a:lnTo>
                  <a:lnTo>
                    <a:pt x="443" y="137"/>
                  </a:lnTo>
                  <a:lnTo>
                    <a:pt x="444" y="139"/>
                  </a:lnTo>
                  <a:lnTo>
                    <a:pt x="447" y="139"/>
                  </a:lnTo>
                  <a:lnTo>
                    <a:pt x="447" y="139"/>
                  </a:lnTo>
                  <a:lnTo>
                    <a:pt x="447" y="139"/>
                  </a:lnTo>
                  <a:lnTo>
                    <a:pt x="447" y="139"/>
                  </a:lnTo>
                  <a:lnTo>
                    <a:pt x="448" y="137"/>
                  </a:lnTo>
                  <a:lnTo>
                    <a:pt x="448" y="136"/>
                  </a:lnTo>
                  <a:lnTo>
                    <a:pt x="448" y="136"/>
                  </a:lnTo>
                  <a:lnTo>
                    <a:pt x="448" y="135"/>
                  </a:lnTo>
                  <a:lnTo>
                    <a:pt x="447" y="135"/>
                  </a:lnTo>
                  <a:close/>
                  <a:moveTo>
                    <a:pt x="443" y="139"/>
                  </a:moveTo>
                  <a:lnTo>
                    <a:pt x="442" y="137"/>
                  </a:lnTo>
                  <a:lnTo>
                    <a:pt x="442" y="137"/>
                  </a:lnTo>
                  <a:lnTo>
                    <a:pt x="440" y="137"/>
                  </a:lnTo>
                  <a:lnTo>
                    <a:pt x="440" y="137"/>
                  </a:lnTo>
                  <a:lnTo>
                    <a:pt x="440" y="140"/>
                  </a:lnTo>
                  <a:lnTo>
                    <a:pt x="442" y="140"/>
                  </a:lnTo>
                  <a:lnTo>
                    <a:pt x="442" y="140"/>
                  </a:lnTo>
                  <a:lnTo>
                    <a:pt x="442" y="140"/>
                  </a:lnTo>
                  <a:lnTo>
                    <a:pt x="440" y="140"/>
                  </a:lnTo>
                  <a:lnTo>
                    <a:pt x="440" y="143"/>
                  </a:lnTo>
                  <a:lnTo>
                    <a:pt x="440" y="144"/>
                  </a:lnTo>
                  <a:lnTo>
                    <a:pt x="442" y="145"/>
                  </a:lnTo>
                  <a:lnTo>
                    <a:pt x="443" y="144"/>
                  </a:lnTo>
                  <a:lnTo>
                    <a:pt x="443" y="144"/>
                  </a:lnTo>
                  <a:lnTo>
                    <a:pt x="444" y="143"/>
                  </a:lnTo>
                  <a:lnTo>
                    <a:pt x="446" y="141"/>
                  </a:lnTo>
                  <a:lnTo>
                    <a:pt x="446" y="140"/>
                  </a:lnTo>
                  <a:lnTo>
                    <a:pt x="446" y="140"/>
                  </a:lnTo>
                  <a:lnTo>
                    <a:pt x="444" y="139"/>
                  </a:lnTo>
                  <a:lnTo>
                    <a:pt x="443" y="139"/>
                  </a:lnTo>
                  <a:close/>
                  <a:moveTo>
                    <a:pt x="448" y="139"/>
                  </a:moveTo>
                  <a:lnTo>
                    <a:pt x="448" y="139"/>
                  </a:lnTo>
                  <a:lnTo>
                    <a:pt x="448" y="140"/>
                  </a:lnTo>
                  <a:lnTo>
                    <a:pt x="448" y="140"/>
                  </a:lnTo>
                  <a:lnTo>
                    <a:pt x="450" y="139"/>
                  </a:lnTo>
                  <a:lnTo>
                    <a:pt x="448" y="139"/>
                  </a:lnTo>
                  <a:lnTo>
                    <a:pt x="448" y="139"/>
                  </a:lnTo>
                  <a:close/>
                  <a:moveTo>
                    <a:pt x="447" y="143"/>
                  </a:moveTo>
                  <a:lnTo>
                    <a:pt x="447" y="143"/>
                  </a:lnTo>
                  <a:lnTo>
                    <a:pt x="447" y="143"/>
                  </a:lnTo>
                  <a:lnTo>
                    <a:pt x="447" y="143"/>
                  </a:lnTo>
                  <a:lnTo>
                    <a:pt x="447" y="143"/>
                  </a:lnTo>
                  <a:lnTo>
                    <a:pt x="447" y="143"/>
                  </a:lnTo>
                  <a:lnTo>
                    <a:pt x="447" y="141"/>
                  </a:lnTo>
                  <a:lnTo>
                    <a:pt x="447" y="141"/>
                  </a:lnTo>
                  <a:lnTo>
                    <a:pt x="447" y="143"/>
                  </a:lnTo>
                  <a:close/>
                  <a:moveTo>
                    <a:pt x="447" y="140"/>
                  </a:moveTo>
                  <a:lnTo>
                    <a:pt x="447" y="140"/>
                  </a:lnTo>
                  <a:lnTo>
                    <a:pt x="447" y="140"/>
                  </a:lnTo>
                  <a:lnTo>
                    <a:pt x="447" y="141"/>
                  </a:lnTo>
                  <a:lnTo>
                    <a:pt x="447" y="141"/>
                  </a:lnTo>
                  <a:lnTo>
                    <a:pt x="447" y="140"/>
                  </a:lnTo>
                  <a:close/>
                  <a:moveTo>
                    <a:pt x="493" y="158"/>
                  </a:moveTo>
                  <a:lnTo>
                    <a:pt x="495" y="156"/>
                  </a:lnTo>
                  <a:lnTo>
                    <a:pt x="496" y="154"/>
                  </a:lnTo>
                  <a:lnTo>
                    <a:pt x="496" y="152"/>
                  </a:lnTo>
                  <a:lnTo>
                    <a:pt x="495" y="152"/>
                  </a:lnTo>
                  <a:lnTo>
                    <a:pt x="493" y="151"/>
                  </a:lnTo>
                  <a:lnTo>
                    <a:pt x="493" y="151"/>
                  </a:lnTo>
                  <a:lnTo>
                    <a:pt x="491" y="151"/>
                  </a:lnTo>
                  <a:lnTo>
                    <a:pt x="488" y="151"/>
                  </a:lnTo>
                  <a:lnTo>
                    <a:pt x="487" y="151"/>
                  </a:lnTo>
                  <a:lnTo>
                    <a:pt x="485" y="152"/>
                  </a:lnTo>
                  <a:lnTo>
                    <a:pt x="485" y="154"/>
                  </a:lnTo>
                  <a:lnTo>
                    <a:pt x="482" y="156"/>
                  </a:lnTo>
                  <a:lnTo>
                    <a:pt x="481" y="160"/>
                  </a:lnTo>
                  <a:lnTo>
                    <a:pt x="481" y="162"/>
                  </a:lnTo>
                  <a:lnTo>
                    <a:pt x="481" y="162"/>
                  </a:lnTo>
                  <a:lnTo>
                    <a:pt x="484" y="162"/>
                  </a:lnTo>
                  <a:lnTo>
                    <a:pt x="485" y="162"/>
                  </a:lnTo>
                  <a:lnTo>
                    <a:pt x="488" y="162"/>
                  </a:lnTo>
                  <a:lnTo>
                    <a:pt x="491" y="160"/>
                  </a:lnTo>
                  <a:lnTo>
                    <a:pt x="492" y="159"/>
                  </a:lnTo>
                  <a:lnTo>
                    <a:pt x="493" y="158"/>
                  </a:lnTo>
                  <a:close/>
                  <a:moveTo>
                    <a:pt x="518" y="170"/>
                  </a:moveTo>
                  <a:lnTo>
                    <a:pt x="518" y="167"/>
                  </a:lnTo>
                  <a:lnTo>
                    <a:pt x="518" y="166"/>
                  </a:lnTo>
                  <a:lnTo>
                    <a:pt x="518" y="163"/>
                  </a:lnTo>
                  <a:lnTo>
                    <a:pt x="518" y="160"/>
                  </a:lnTo>
                  <a:lnTo>
                    <a:pt x="518" y="158"/>
                  </a:lnTo>
                  <a:lnTo>
                    <a:pt x="518" y="156"/>
                  </a:lnTo>
                  <a:lnTo>
                    <a:pt x="518" y="154"/>
                  </a:lnTo>
                  <a:lnTo>
                    <a:pt x="518" y="151"/>
                  </a:lnTo>
                  <a:lnTo>
                    <a:pt x="518" y="150"/>
                  </a:lnTo>
                  <a:lnTo>
                    <a:pt x="518" y="147"/>
                  </a:lnTo>
                  <a:lnTo>
                    <a:pt x="518" y="145"/>
                  </a:lnTo>
                  <a:lnTo>
                    <a:pt x="518" y="144"/>
                  </a:lnTo>
                  <a:lnTo>
                    <a:pt x="518" y="143"/>
                  </a:lnTo>
                  <a:lnTo>
                    <a:pt x="518" y="141"/>
                  </a:lnTo>
                  <a:lnTo>
                    <a:pt x="518" y="140"/>
                  </a:lnTo>
                  <a:lnTo>
                    <a:pt x="518" y="139"/>
                  </a:lnTo>
                  <a:lnTo>
                    <a:pt x="518" y="137"/>
                  </a:lnTo>
                  <a:lnTo>
                    <a:pt x="518" y="136"/>
                  </a:lnTo>
                  <a:lnTo>
                    <a:pt x="518" y="133"/>
                  </a:lnTo>
                  <a:lnTo>
                    <a:pt x="518" y="131"/>
                  </a:lnTo>
                  <a:lnTo>
                    <a:pt x="518" y="128"/>
                  </a:lnTo>
                  <a:lnTo>
                    <a:pt x="518" y="126"/>
                  </a:lnTo>
                  <a:lnTo>
                    <a:pt x="518" y="124"/>
                  </a:lnTo>
                  <a:lnTo>
                    <a:pt x="518" y="121"/>
                  </a:lnTo>
                  <a:lnTo>
                    <a:pt x="518" y="120"/>
                  </a:lnTo>
                  <a:lnTo>
                    <a:pt x="518" y="117"/>
                  </a:lnTo>
                  <a:lnTo>
                    <a:pt x="518" y="114"/>
                  </a:lnTo>
                  <a:lnTo>
                    <a:pt x="518" y="113"/>
                  </a:lnTo>
                  <a:lnTo>
                    <a:pt x="518" y="110"/>
                  </a:lnTo>
                  <a:lnTo>
                    <a:pt x="518" y="107"/>
                  </a:lnTo>
                  <a:lnTo>
                    <a:pt x="518" y="106"/>
                  </a:lnTo>
                  <a:lnTo>
                    <a:pt x="518" y="103"/>
                  </a:lnTo>
                  <a:lnTo>
                    <a:pt x="518" y="101"/>
                  </a:lnTo>
                  <a:lnTo>
                    <a:pt x="518" y="99"/>
                  </a:lnTo>
                  <a:lnTo>
                    <a:pt x="518" y="97"/>
                  </a:lnTo>
                  <a:lnTo>
                    <a:pt x="516" y="97"/>
                  </a:lnTo>
                  <a:lnTo>
                    <a:pt x="515" y="95"/>
                  </a:lnTo>
                  <a:lnTo>
                    <a:pt x="515" y="95"/>
                  </a:lnTo>
                  <a:lnTo>
                    <a:pt x="515" y="95"/>
                  </a:lnTo>
                  <a:lnTo>
                    <a:pt x="511" y="94"/>
                  </a:lnTo>
                  <a:lnTo>
                    <a:pt x="510" y="94"/>
                  </a:lnTo>
                  <a:lnTo>
                    <a:pt x="510" y="94"/>
                  </a:lnTo>
                  <a:lnTo>
                    <a:pt x="510" y="94"/>
                  </a:lnTo>
                  <a:lnTo>
                    <a:pt x="506" y="94"/>
                  </a:lnTo>
                  <a:lnTo>
                    <a:pt x="506" y="94"/>
                  </a:lnTo>
                  <a:lnTo>
                    <a:pt x="501" y="92"/>
                  </a:lnTo>
                  <a:lnTo>
                    <a:pt x="499" y="91"/>
                  </a:lnTo>
                  <a:lnTo>
                    <a:pt x="497" y="90"/>
                  </a:lnTo>
                  <a:lnTo>
                    <a:pt x="496" y="90"/>
                  </a:lnTo>
                  <a:lnTo>
                    <a:pt x="495" y="90"/>
                  </a:lnTo>
                  <a:lnTo>
                    <a:pt x="493" y="88"/>
                  </a:lnTo>
                  <a:lnTo>
                    <a:pt x="493" y="88"/>
                  </a:lnTo>
                  <a:lnTo>
                    <a:pt x="492" y="87"/>
                  </a:lnTo>
                  <a:lnTo>
                    <a:pt x="487" y="86"/>
                  </a:lnTo>
                  <a:lnTo>
                    <a:pt x="485" y="84"/>
                  </a:lnTo>
                  <a:lnTo>
                    <a:pt x="484" y="84"/>
                  </a:lnTo>
                  <a:lnTo>
                    <a:pt x="482" y="84"/>
                  </a:lnTo>
                  <a:lnTo>
                    <a:pt x="480" y="84"/>
                  </a:lnTo>
                  <a:lnTo>
                    <a:pt x="477" y="86"/>
                  </a:lnTo>
                  <a:lnTo>
                    <a:pt x="476" y="87"/>
                  </a:lnTo>
                  <a:lnTo>
                    <a:pt x="474" y="88"/>
                  </a:lnTo>
                  <a:lnTo>
                    <a:pt x="474" y="88"/>
                  </a:lnTo>
                  <a:lnTo>
                    <a:pt x="476" y="90"/>
                  </a:lnTo>
                  <a:lnTo>
                    <a:pt x="476" y="90"/>
                  </a:lnTo>
                  <a:lnTo>
                    <a:pt x="474" y="91"/>
                  </a:lnTo>
                  <a:lnTo>
                    <a:pt x="472" y="92"/>
                  </a:lnTo>
                  <a:lnTo>
                    <a:pt x="469" y="92"/>
                  </a:lnTo>
                  <a:lnTo>
                    <a:pt x="466" y="92"/>
                  </a:lnTo>
                  <a:lnTo>
                    <a:pt x="466" y="94"/>
                  </a:lnTo>
                  <a:lnTo>
                    <a:pt x="466" y="94"/>
                  </a:lnTo>
                  <a:lnTo>
                    <a:pt x="465" y="95"/>
                  </a:lnTo>
                  <a:lnTo>
                    <a:pt x="465" y="97"/>
                  </a:lnTo>
                  <a:lnTo>
                    <a:pt x="462" y="98"/>
                  </a:lnTo>
                  <a:lnTo>
                    <a:pt x="462" y="98"/>
                  </a:lnTo>
                  <a:lnTo>
                    <a:pt x="461" y="99"/>
                  </a:lnTo>
                  <a:lnTo>
                    <a:pt x="461" y="101"/>
                  </a:lnTo>
                  <a:lnTo>
                    <a:pt x="458" y="103"/>
                  </a:lnTo>
                  <a:lnTo>
                    <a:pt x="457" y="103"/>
                  </a:lnTo>
                  <a:lnTo>
                    <a:pt x="457" y="105"/>
                  </a:lnTo>
                  <a:lnTo>
                    <a:pt x="455" y="105"/>
                  </a:lnTo>
                  <a:lnTo>
                    <a:pt x="454" y="105"/>
                  </a:lnTo>
                  <a:lnTo>
                    <a:pt x="451" y="105"/>
                  </a:lnTo>
                  <a:lnTo>
                    <a:pt x="451" y="105"/>
                  </a:lnTo>
                  <a:lnTo>
                    <a:pt x="450" y="103"/>
                  </a:lnTo>
                  <a:lnTo>
                    <a:pt x="450" y="103"/>
                  </a:lnTo>
                  <a:lnTo>
                    <a:pt x="448" y="102"/>
                  </a:lnTo>
                  <a:lnTo>
                    <a:pt x="448" y="101"/>
                  </a:lnTo>
                  <a:lnTo>
                    <a:pt x="448" y="99"/>
                  </a:lnTo>
                  <a:lnTo>
                    <a:pt x="448" y="101"/>
                  </a:lnTo>
                  <a:lnTo>
                    <a:pt x="447" y="101"/>
                  </a:lnTo>
                  <a:lnTo>
                    <a:pt x="447" y="98"/>
                  </a:lnTo>
                  <a:lnTo>
                    <a:pt x="447" y="97"/>
                  </a:lnTo>
                  <a:lnTo>
                    <a:pt x="447" y="95"/>
                  </a:lnTo>
                  <a:lnTo>
                    <a:pt x="446" y="95"/>
                  </a:lnTo>
                  <a:lnTo>
                    <a:pt x="446" y="95"/>
                  </a:lnTo>
                  <a:lnTo>
                    <a:pt x="444" y="97"/>
                  </a:lnTo>
                  <a:lnTo>
                    <a:pt x="444" y="98"/>
                  </a:lnTo>
                  <a:lnTo>
                    <a:pt x="444" y="99"/>
                  </a:lnTo>
                  <a:lnTo>
                    <a:pt x="443" y="97"/>
                  </a:lnTo>
                  <a:lnTo>
                    <a:pt x="442" y="92"/>
                  </a:lnTo>
                  <a:lnTo>
                    <a:pt x="442" y="92"/>
                  </a:lnTo>
                  <a:lnTo>
                    <a:pt x="442" y="91"/>
                  </a:lnTo>
                  <a:lnTo>
                    <a:pt x="442" y="90"/>
                  </a:lnTo>
                  <a:lnTo>
                    <a:pt x="440" y="88"/>
                  </a:lnTo>
                  <a:lnTo>
                    <a:pt x="440" y="87"/>
                  </a:lnTo>
                  <a:lnTo>
                    <a:pt x="442" y="86"/>
                  </a:lnTo>
                  <a:lnTo>
                    <a:pt x="442" y="84"/>
                  </a:lnTo>
                  <a:lnTo>
                    <a:pt x="442" y="84"/>
                  </a:lnTo>
                  <a:lnTo>
                    <a:pt x="442" y="83"/>
                  </a:lnTo>
                  <a:lnTo>
                    <a:pt x="442" y="82"/>
                  </a:lnTo>
                  <a:lnTo>
                    <a:pt x="442" y="80"/>
                  </a:lnTo>
                  <a:lnTo>
                    <a:pt x="440" y="79"/>
                  </a:lnTo>
                  <a:lnTo>
                    <a:pt x="440" y="79"/>
                  </a:lnTo>
                  <a:lnTo>
                    <a:pt x="440" y="77"/>
                  </a:lnTo>
                  <a:lnTo>
                    <a:pt x="440" y="76"/>
                  </a:lnTo>
                  <a:lnTo>
                    <a:pt x="440" y="76"/>
                  </a:lnTo>
                  <a:lnTo>
                    <a:pt x="439" y="75"/>
                  </a:lnTo>
                  <a:lnTo>
                    <a:pt x="438" y="75"/>
                  </a:lnTo>
                  <a:lnTo>
                    <a:pt x="436" y="75"/>
                  </a:lnTo>
                  <a:lnTo>
                    <a:pt x="434" y="75"/>
                  </a:lnTo>
                  <a:lnTo>
                    <a:pt x="431" y="75"/>
                  </a:lnTo>
                  <a:lnTo>
                    <a:pt x="429" y="73"/>
                  </a:lnTo>
                  <a:lnTo>
                    <a:pt x="427" y="72"/>
                  </a:lnTo>
                  <a:lnTo>
                    <a:pt x="424" y="71"/>
                  </a:lnTo>
                  <a:lnTo>
                    <a:pt x="423" y="71"/>
                  </a:lnTo>
                  <a:lnTo>
                    <a:pt x="421" y="71"/>
                  </a:lnTo>
                  <a:lnTo>
                    <a:pt x="419" y="72"/>
                  </a:lnTo>
                  <a:lnTo>
                    <a:pt x="417" y="72"/>
                  </a:lnTo>
                  <a:lnTo>
                    <a:pt x="417" y="73"/>
                  </a:lnTo>
                  <a:lnTo>
                    <a:pt x="416" y="73"/>
                  </a:lnTo>
                  <a:lnTo>
                    <a:pt x="416" y="75"/>
                  </a:lnTo>
                  <a:lnTo>
                    <a:pt x="414" y="75"/>
                  </a:lnTo>
                  <a:lnTo>
                    <a:pt x="410" y="76"/>
                  </a:lnTo>
                  <a:lnTo>
                    <a:pt x="409" y="76"/>
                  </a:lnTo>
                  <a:lnTo>
                    <a:pt x="408" y="76"/>
                  </a:lnTo>
                  <a:lnTo>
                    <a:pt x="408" y="77"/>
                  </a:lnTo>
                  <a:lnTo>
                    <a:pt x="408" y="77"/>
                  </a:lnTo>
                  <a:lnTo>
                    <a:pt x="408" y="79"/>
                  </a:lnTo>
                  <a:lnTo>
                    <a:pt x="408" y="80"/>
                  </a:lnTo>
                  <a:lnTo>
                    <a:pt x="408" y="80"/>
                  </a:lnTo>
                  <a:lnTo>
                    <a:pt x="406" y="82"/>
                  </a:lnTo>
                  <a:lnTo>
                    <a:pt x="406" y="82"/>
                  </a:lnTo>
                  <a:lnTo>
                    <a:pt x="405" y="83"/>
                  </a:lnTo>
                  <a:lnTo>
                    <a:pt x="405" y="83"/>
                  </a:lnTo>
                  <a:lnTo>
                    <a:pt x="406" y="83"/>
                  </a:lnTo>
                  <a:lnTo>
                    <a:pt x="406" y="83"/>
                  </a:lnTo>
                  <a:lnTo>
                    <a:pt x="408" y="83"/>
                  </a:lnTo>
                  <a:lnTo>
                    <a:pt x="408" y="83"/>
                  </a:lnTo>
                  <a:lnTo>
                    <a:pt x="409" y="83"/>
                  </a:lnTo>
                  <a:lnTo>
                    <a:pt x="413" y="84"/>
                  </a:lnTo>
                  <a:lnTo>
                    <a:pt x="414" y="84"/>
                  </a:lnTo>
                  <a:lnTo>
                    <a:pt x="416" y="84"/>
                  </a:lnTo>
                  <a:lnTo>
                    <a:pt x="416" y="87"/>
                  </a:lnTo>
                  <a:lnTo>
                    <a:pt x="417" y="88"/>
                  </a:lnTo>
                  <a:lnTo>
                    <a:pt x="417" y="90"/>
                  </a:lnTo>
                  <a:lnTo>
                    <a:pt x="417" y="90"/>
                  </a:lnTo>
                  <a:lnTo>
                    <a:pt x="419" y="91"/>
                  </a:lnTo>
                  <a:lnTo>
                    <a:pt x="419" y="91"/>
                  </a:lnTo>
                  <a:lnTo>
                    <a:pt x="420" y="92"/>
                  </a:lnTo>
                  <a:lnTo>
                    <a:pt x="421" y="92"/>
                  </a:lnTo>
                  <a:lnTo>
                    <a:pt x="423" y="92"/>
                  </a:lnTo>
                  <a:lnTo>
                    <a:pt x="424" y="92"/>
                  </a:lnTo>
                  <a:lnTo>
                    <a:pt x="427" y="92"/>
                  </a:lnTo>
                  <a:lnTo>
                    <a:pt x="428" y="92"/>
                  </a:lnTo>
                  <a:lnTo>
                    <a:pt x="431" y="92"/>
                  </a:lnTo>
                  <a:lnTo>
                    <a:pt x="432" y="92"/>
                  </a:lnTo>
                  <a:lnTo>
                    <a:pt x="434" y="92"/>
                  </a:lnTo>
                  <a:lnTo>
                    <a:pt x="436" y="91"/>
                  </a:lnTo>
                  <a:lnTo>
                    <a:pt x="439" y="91"/>
                  </a:lnTo>
                  <a:lnTo>
                    <a:pt x="439" y="91"/>
                  </a:lnTo>
                  <a:lnTo>
                    <a:pt x="439" y="91"/>
                  </a:lnTo>
                  <a:lnTo>
                    <a:pt x="438" y="92"/>
                  </a:lnTo>
                  <a:lnTo>
                    <a:pt x="438" y="92"/>
                  </a:lnTo>
                  <a:lnTo>
                    <a:pt x="438" y="92"/>
                  </a:lnTo>
                  <a:lnTo>
                    <a:pt x="439" y="94"/>
                  </a:lnTo>
                  <a:lnTo>
                    <a:pt x="438" y="94"/>
                  </a:lnTo>
                  <a:lnTo>
                    <a:pt x="438" y="94"/>
                  </a:lnTo>
                  <a:lnTo>
                    <a:pt x="436" y="95"/>
                  </a:lnTo>
                  <a:lnTo>
                    <a:pt x="436" y="95"/>
                  </a:lnTo>
                  <a:lnTo>
                    <a:pt x="436" y="97"/>
                  </a:lnTo>
                  <a:lnTo>
                    <a:pt x="435" y="97"/>
                  </a:lnTo>
                  <a:lnTo>
                    <a:pt x="435" y="95"/>
                  </a:lnTo>
                  <a:lnTo>
                    <a:pt x="434" y="95"/>
                  </a:lnTo>
                  <a:lnTo>
                    <a:pt x="432" y="95"/>
                  </a:lnTo>
                  <a:lnTo>
                    <a:pt x="431" y="95"/>
                  </a:lnTo>
                  <a:lnTo>
                    <a:pt x="431" y="95"/>
                  </a:lnTo>
                  <a:lnTo>
                    <a:pt x="429" y="95"/>
                  </a:lnTo>
                  <a:lnTo>
                    <a:pt x="428" y="95"/>
                  </a:lnTo>
                  <a:lnTo>
                    <a:pt x="427" y="97"/>
                  </a:lnTo>
                  <a:lnTo>
                    <a:pt x="425" y="98"/>
                  </a:lnTo>
                  <a:lnTo>
                    <a:pt x="424" y="98"/>
                  </a:lnTo>
                  <a:lnTo>
                    <a:pt x="423" y="98"/>
                  </a:lnTo>
                  <a:lnTo>
                    <a:pt x="420" y="98"/>
                  </a:lnTo>
                  <a:lnTo>
                    <a:pt x="420" y="98"/>
                  </a:lnTo>
                  <a:lnTo>
                    <a:pt x="417" y="98"/>
                  </a:lnTo>
                  <a:lnTo>
                    <a:pt x="416" y="98"/>
                  </a:lnTo>
                  <a:lnTo>
                    <a:pt x="417" y="99"/>
                  </a:lnTo>
                  <a:lnTo>
                    <a:pt x="417" y="99"/>
                  </a:lnTo>
                  <a:lnTo>
                    <a:pt x="419" y="101"/>
                  </a:lnTo>
                  <a:lnTo>
                    <a:pt x="420" y="101"/>
                  </a:lnTo>
                  <a:lnTo>
                    <a:pt x="421" y="101"/>
                  </a:lnTo>
                  <a:lnTo>
                    <a:pt x="423" y="102"/>
                  </a:lnTo>
                  <a:lnTo>
                    <a:pt x="425" y="105"/>
                  </a:lnTo>
                  <a:lnTo>
                    <a:pt x="427" y="106"/>
                  </a:lnTo>
                  <a:lnTo>
                    <a:pt x="427" y="107"/>
                  </a:lnTo>
                  <a:lnTo>
                    <a:pt x="425" y="109"/>
                  </a:lnTo>
                  <a:lnTo>
                    <a:pt x="425" y="110"/>
                  </a:lnTo>
                  <a:lnTo>
                    <a:pt x="427" y="111"/>
                  </a:lnTo>
                  <a:lnTo>
                    <a:pt x="427" y="113"/>
                  </a:lnTo>
                  <a:lnTo>
                    <a:pt x="427" y="113"/>
                  </a:lnTo>
                  <a:lnTo>
                    <a:pt x="428" y="113"/>
                  </a:lnTo>
                  <a:lnTo>
                    <a:pt x="429" y="113"/>
                  </a:lnTo>
                  <a:lnTo>
                    <a:pt x="431" y="113"/>
                  </a:lnTo>
                  <a:lnTo>
                    <a:pt x="431" y="113"/>
                  </a:lnTo>
                  <a:lnTo>
                    <a:pt x="432" y="111"/>
                  </a:lnTo>
                  <a:lnTo>
                    <a:pt x="434" y="110"/>
                  </a:lnTo>
                  <a:lnTo>
                    <a:pt x="432" y="110"/>
                  </a:lnTo>
                  <a:lnTo>
                    <a:pt x="432" y="109"/>
                  </a:lnTo>
                  <a:lnTo>
                    <a:pt x="434" y="107"/>
                  </a:lnTo>
                  <a:lnTo>
                    <a:pt x="435" y="106"/>
                  </a:lnTo>
                  <a:lnTo>
                    <a:pt x="434" y="106"/>
                  </a:lnTo>
                  <a:lnTo>
                    <a:pt x="435" y="106"/>
                  </a:lnTo>
                  <a:lnTo>
                    <a:pt x="435" y="105"/>
                  </a:lnTo>
                  <a:lnTo>
                    <a:pt x="435" y="103"/>
                  </a:lnTo>
                  <a:lnTo>
                    <a:pt x="436" y="102"/>
                  </a:lnTo>
                  <a:lnTo>
                    <a:pt x="436" y="102"/>
                  </a:lnTo>
                  <a:lnTo>
                    <a:pt x="436" y="102"/>
                  </a:lnTo>
                  <a:lnTo>
                    <a:pt x="438" y="102"/>
                  </a:lnTo>
                  <a:lnTo>
                    <a:pt x="438" y="102"/>
                  </a:lnTo>
                  <a:lnTo>
                    <a:pt x="436" y="103"/>
                  </a:lnTo>
                  <a:lnTo>
                    <a:pt x="436" y="105"/>
                  </a:lnTo>
                  <a:lnTo>
                    <a:pt x="436" y="106"/>
                  </a:lnTo>
                  <a:lnTo>
                    <a:pt x="436" y="107"/>
                  </a:lnTo>
                  <a:lnTo>
                    <a:pt x="438" y="109"/>
                  </a:lnTo>
                  <a:lnTo>
                    <a:pt x="438" y="109"/>
                  </a:lnTo>
                  <a:lnTo>
                    <a:pt x="439" y="109"/>
                  </a:lnTo>
                  <a:lnTo>
                    <a:pt x="439" y="110"/>
                  </a:lnTo>
                  <a:lnTo>
                    <a:pt x="439" y="110"/>
                  </a:lnTo>
                  <a:lnTo>
                    <a:pt x="440" y="110"/>
                  </a:lnTo>
                  <a:lnTo>
                    <a:pt x="440" y="110"/>
                  </a:lnTo>
                  <a:lnTo>
                    <a:pt x="442" y="110"/>
                  </a:lnTo>
                  <a:lnTo>
                    <a:pt x="442" y="110"/>
                  </a:lnTo>
                  <a:lnTo>
                    <a:pt x="442" y="111"/>
                  </a:lnTo>
                  <a:lnTo>
                    <a:pt x="443" y="111"/>
                  </a:lnTo>
                  <a:lnTo>
                    <a:pt x="444" y="111"/>
                  </a:lnTo>
                  <a:lnTo>
                    <a:pt x="444" y="111"/>
                  </a:lnTo>
                  <a:lnTo>
                    <a:pt x="446" y="111"/>
                  </a:lnTo>
                  <a:lnTo>
                    <a:pt x="446" y="111"/>
                  </a:lnTo>
                  <a:lnTo>
                    <a:pt x="447" y="111"/>
                  </a:lnTo>
                  <a:lnTo>
                    <a:pt x="448" y="111"/>
                  </a:lnTo>
                  <a:lnTo>
                    <a:pt x="450" y="111"/>
                  </a:lnTo>
                  <a:lnTo>
                    <a:pt x="447" y="111"/>
                  </a:lnTo>
                  <a:lnTo>
                    <a:pt x="447" y="113"/>
                  </a:lnTo>
                  <a:lnTo>
                    <a:pt x="447" y="113"/>
                  </a:lnTo>
                  <a:lnTo>
                    <a:pt x="448" y="114"/>
                  </a:lnTo>
                  <a:lnTo>
                    <a:pt x="453" y="117"/>
                  </a:lnTo>
                  <a:lnTo>
                    <a:pt x="454" y="117"/>
                  </a:lnTo>
                  <a:lnTo>
                    <a:pt x="455" y="117"/>
                  </a:lnTo>
                  <a:lnTo>
                    <a:pt x="455" y="117"/>
                  </a:lnTo>
                  <a:lnTo>
                    <a:pt x="459" y="117"/>
                  </a:lnTo>
                  <a:lnTo>
                    <a:pt x="462" y="118"/>
                  </a:lnTo>
                  <a:lnTo>
                    <a:pt x="463" y="118"/>
                  </a:lnTo>
                  <a:lnTo>
                    <a:pt x="465" y="120"/>
                  </a:lnTo>
                  <a:lnTo>
                    <a:pt x="466" y="120"/>
                  </a:lnTo>
                  <a:lnTo>
                    <a:pt x="469" y="121"/>
                  </a:lnTo>
                  <a:lnTo>
                    <a:pt x="472" y="122"/>
                  </a:lnTo>
                  <a:lnTo>
                    <a:pt x="473" y="122"/>
                  </a:lnTo>
                  <a:lnTo>
                    <a:pt x="473" y="122"/>
                  </a:lnTo>
                  <a:lnTo>
                    <a:pt x="474" y="122"/>
                  </a:lnTo>
                  <a:lnTo>
                    <a:pt x="474" y="122"/>
                  </a:lnTo>
                  <a:lnTo>
                    <a:pt x="476" y="122"/>
                  </a:lnTo>
                  <a:lnTo>
                    <a:pt x="476" y="124"/>
                  </a:lnTo>
                  <a:lnTo>
                    <a:pt x="476" y="124"/>
                  </a:lnTo>
                  <a:lnTo>
                    <a:pt x="477" y="122"/>
                  </a:lnTo>
                  <a:lnTo>
                    <a:pt x="477" y="124"/>
                  </a:lnTo>
                  <a:lnTo>
                    <a:pt x="482" y="126"/>
                  </a:lnTo>
                  <a:lnTo>
                    <a:pt x="482" y="126"/>
                  </a:lnTo>
                  <a:lnTo>
                    <a:pt x="482" y="128"/>
                  </a:lnTo>
                  <a:lnTo>
                    <a:pt x="484" y="128"/>
                  </a:lnTo>
                  <a:lnTo>
                    <a:pt x="484" y="128"/>
                  </a:lnTo>
                  <a:lnTo>
                    <a:pt x="485" y="128"/>
                  </a:lnTo>
                  <a:lnTo>
                    <a:pt x="485" y="129"/>
                  </a:lnTo>
                  <a:lnTo>
                    <a:pt x="485" y="129"/>
                  </a:lnTo>
                  <a:lnTo>
                    <a:pt x="485" y="131"/>
                  </a:lnTo>
                  <a:lnTo>
                    <a:pt x="485" y="131"/>
                  </a:lnTo>
                  <a:lnTo>
                    <a:pt x="485" y="132"/>
                  </a:lnTo>
                  <a:lnTo>
                    <a:pt x="487" y="132"/>
                  </a:lnTo>
                  <a:lnTo>
                    <a:pt x="487" y="132"/>
                  </a:lnTo>
                  <a:lnTo>
                    <a:pt x="488" y="131"/>
                  </a:lnTo>
                  <a:lnTo>
                    <a:pt x="488" y="131"/>
                  </a:lnTo>
                  <a:lnTo>
                    <a:pt x="488" y="132"/>
                  </a:lnTo>
                  <a:lnTo>
                    <a:pt x="487" y="132"/>
                  </a:lnTo>
                  <a:lnTo>
                    <a:pt x="488" y="133"/>
                  </a:lnTo>
                  <a:lnTo>
                    <a:pt x="489" y="133"/>
                  </a:lnTo>
                  <a:lnTo>
                    <a:pt x="488" y="133"/>
                  </a:lnTo>
                  <a:lnTo>
                    <a:pt x="488" y="135"/>
                  </a:lnTo>
                  <a:lnTo>
                    <a:pt x="489" y="136"/>
                  </a:lnTo>
                  <a:lnTo>
                    <a:pt x="489" y="139"/>
                  </a:lnTo>
                  <a:lnTo>
                    <a:pt x="491" y="140"/>
                  </a:lnTo>
                  <a:lnTo>
                    <a:pt x="492" y="141"/>
                  </a:lnTo>
                  <a:lnTo>
                    <a:pt x="492" y="141"/>
                  </a:lnTo>
                  <a:lnTo>
                    <a:pt x="493" y="143"/>
                  </a:lnTo>
                  <a:lnTo>
                    <a:pt x="493" y="144"/>
                  </a:lnTo>
                  <a:lnTo>
                    <a:pt x="495" y="144"/>
                  </a:lnTo>
                  <a:lnTo>
                    <a:pt x="492" y="144"/>
                  </a:lnTo>
                  <a:lnTo>
                    <a:pt x="492" y="145"/>
                  </a:lnTo>
                  <a:lnTo>
                    <a:pt x="492" y="145"/>
                  </a:lnTo>
                  <a:lnTo>
                    <a:pt x="493" y="147"/>
                  </a:lnTo>
                  <a:lnTo>
                    <a:pt x="495" y="147"/>
                  </a:lnTo>
                  <a:lnTo>
                    <a:pt x="496" y="148"/>
                  </a:lnTo>
                  <a:lnTo>
                    <a:pt x="497" y="148"/>
                  </a:lnTo>
                  <a:lnTo>
                    <a:pt x="497" y="148"/>
                  </a:lnTo>
                  <a:lnTo>
                    <a:pt x="497" y="148"/>
                  </a:lnTo>
                  <a:lnTo>
                    <a:pt x="496" y="148"/>
                  </a:lnTo>
                  <a:lnTo>
                    <a:pt x="495" y="148"/>
                  </a:lnTo>
                  <a:lnTo>
                    <a:pt x="495" y="148"/>
                  </a:lnTo>
                  <a:lnTo>
                    <a:pt x="493" y="148"/>
                  </a:lnTo>
                  <a:lnTo>
                    <a:pt x="493" y="148"/>
                  </a:lnTo>
                  <a:lnTo>
                    <a:pt x="493" y="150"/>
                  </a:lnTo>
                  <a:lnTo>
                    <a:pt x="495" y="150"/>
                  </a:lnTo>
                  <a:lnTo>
                    <a:pt x="495" y="150"/>
                  </a:lnTo>
                  <a:lnTo>
                    <a:pt x="495" y="151"/>
                  </a:lnTo>
                  <a:lnTo>
                    <a:pt x="496" y="152"/>
                  </a:lnTo>
                  <a:lnTo>
                    <a:pt x="496" y="152"/>
                  </a:lnTo>
                  <a:lnTo>
                    <a:pt x="497" y="152"/>
                  </a:lnTo>
                  <a:lnTo>
                    <a:pt x="497" y="154"/>
                  </a:lnTo>
                  <a:lnTo>
                    <a:pt x="496" y="154"/>
                  </a:lnTo>
                  <a:lnTo>
                    <a:pt x="496" y="155"/>
                  </a:lnTo>
                  <a:lnTo>
                    <a:pt x="495" y="156"/>
                  </a:lnTo>
                  <a:lnTo>
                    <a:pt x="495" y="158"/>
                  </a:lnTo>
                  <a:lnTo>
                    <a:pt x="495" y="158"/>
                  </a:lnTo>
                  <a:lnTo>
                    <a:pt x="495" y="159"/>
                  </a:lnTo>
                  <a:lnTo>
                    <a:pt x="495" y="159"/>
                  </a:lnTo>
                  <a:lnTo>
                    <a:pt x="495" y="160"/>
                  </a:lnTo>
                  <a:lnTo>
                    <a:pt x="495" y="160"/>
                  </a:lnTo>
                  <a:lnTo>
                    <a:pt x="497" y="159"/>
                  </a:lnTo>
                  <a:lnTo>
                    <a:pt x="499" y="158"/>
                  </a:lnTo>
                  <a:lnTo>
                    <a:pt x="499" y="158"/>
                  </a:lnTo>
                  <a:lnTo>
                    <a:pt x="499" y="158"/>
                  </a:lnTo>
                  <a:lnTo>
                    <a:pt x="499" y="159"/>
                  </a:lnTo>
                  <a:lnTo>
                    <a:pt x="500" y="159"/>
                  </a:lnTo>
                  <a:lnTo>
                    <a:pt x="500" y="159"/>
                  </a:lnTo>
                  <a:lnTo>
                    <a:pt x="501" y="159"/>
                  </a:lnTo>
                  <a:lnTo>
                    <a:pt x="503" y="159"/>
                  </a:lnTo>
                  <a:lnTo>
                    <a:pt x="506" y="159"/>
                  </a:lnTo>
                  <a:lnTo>
                    <a:pt x="507" y="159"/>
                  </a:lnTo>
                  <a:lnTo>
                    <a:pt x="508" y="158"/>
                  </a:lnTo>
                  <a:lnTo>
                    <a:pt x="508" y="156"/>
                  </a:lnTo>
                  <a:lnTo>
                    <a:pt x="508" y="158"/>
                  </a:lnTo>
                  <a:lnTo>
                    <a:pt x="507" y="159"/>
                  </a:lnTo>
                  <a:lnTo>
                    <a:pt x="507" y="159"/>
                  </a:lnTo>
                  <a:lnTo>
                    <a:pt x="507" y="159"/>
                  </a:lnTo>
                  <a:lnTo>
                    <a:pt x="508" y="160"/>
                  </a:lnTo>
                  <a:lnTo>
                    <a:pt x="512" y="165"/>
                  </a:lnTo>
                  <a:lnTo>
                    <a:pt x="514" y="166"/>
                  </a:lnTo>
                  <a:lnTo>
                    <a:pt x="515" y="167"/>
                  </a:lnTo>
                  <a:lnTo>
                    <a:pt x="516" y="169"/>
                  </a:lnTo>
                  <a:lnTo>
                    <a:pt x="518" y="170"/>
                  </a:lnTo>
                  <a:lnTo>
                    <a:pt x="518" y="170"/>
                  </a:lnTo>
                  <a:lnTo>
                    <a:pt x="518" y="170"/>
                  </a:lnTo>
                  <a:close/>
                  <a:moveTo>
                    <a:pt x="493" y="159"/>
                  </a:moveTo>
                  <a:lnTo>
                    <a:pt x="492" y="159"/>
                  </a:lnTo>
                  <a:lnTo>
                    <a:pt x="492" y="160"/>
                  </a:lnTo>
                  <a:lnTo>
                    <a:pt x="491" y="160"/>
                  </a:lnTo>
                  <a:lnTo>
                    <a:pt x="491" y="160"/>
                  </a:lnTo>
                  <a:lnTo>
                    <a:pt x="492" y="162"/>
                  </a:lnTo>
                  <a:lnTo>
                    <a:pt x="495" y="162"/>
                  </a:lnTo>
                  <a:lnTo>
                    <a:pt x="495" y="162"/>
                  </a:lnTo>
                  <a:lnTo>
                    <a:pt x="495" y="162"/>
                  </a:lnTo>
                  <a:lnTo>
                    <a:pt x="493" y="159"/>
                  </a:lnTo>
                  <a:lnTo>
                    <a:pt x="493" y="159"/>
                  </a:lnTo>
                  <a:close/>
                  <a:moveTo>
                    <a:pt x="429" y="126"/>
                  </a:moveTo>
                  <a:lnTo>
                    <a:pt x="428" y="131"/>
                  </a:lnTo>
                  <a:lnTo>
                    <a:pt x="427" y="131"/>
                  </a:lnTo>
                  <a:lnTo>
                    <a:pt x="427" y="132"/>
                  </a:lnTo>
                  <a:lnTo>
                    <a:pt x="427" y="135"/>
                  </a:lnTo>
                  <a:lnTo>
                    <a:pt x="427" y="133"/>
                  </a:lnTo>
                  <a:lnTo>
                    <a:pt x="428" y="132"/>
                  </a:lnTo>
                  <a:lnTo>
                    <a:pt x="429" y="131"/>
                  </a:lnTo>
                  <a:lnTo>
                    <a:pt x="429" y="128"/>
                  </a:lnTo>
                  <a:lnTo>
                    <a:pt x="429" y="126"/>
                  </a:lnTo>
                  <a:lnTo>
                    <a:pt x="429" y="126"/>
                  </a:lnTo>
                  <a:close/>
                  <a:moveTo>
                    <a:pt x="405" y="158"/>
                  </a:moveTo>
                  <a:lnTo>
                    <a:pt x="404" y="160"/>
                  </a:lnTo>
                  <a:lnTo>
                    <a:pt x="402" y="162"/>
                  </a:lnTo>
                  <a:lnTo>
                    <a:pt x="404" y="160"/>
                  </a:lnTo>
                  <a:lnTo>
                    <a:pt x="405" y="160"/>
                  </a:lnTo>
                  <a:lnTo>
                    <a:pt x="406" y="159"/>
                  </a:lnTo>
                  <a:lnTo>
                    <a:pt x="408" y="159"/>
                  </a:lnTo>
                  <a:lnTo>
                    <a:pt x="406" y="159"/>
                  </a:lnTo>
                  <a:lnTo>
                    <a:pt x="405" y="158"/>
                  </a:lnTo>
                  <a:close/>
                  <a:moveTo>
                    <a:pt x="404" y="107"/>
                  </a:moveTo>
                  <a:lnTo>
                    <a:pt x="404" y="107"/>
                  </a:lnTo>
                  <a:lnTo>
                    <a:pt x="402" y="106"/>
                  </a:lnTo>
                  <a:lnTo>
                    <a:pt x="402" y="106"/>
                  </a:lnTo>
                  <a:lnTo>
                    <a:pt x="402" y="105"/>
                  </a:lnTo>
                  <a:lnTo>
                    <a:pt x="401" y="105"/>
                  </a:lnTo>
                  <a:lnTo>
                    <a:pt x="401" y="103"/>
                  </a:lnTo>
                  <a:lnTo>
                    <a:pt x="401" y="102"/>
                  </a:lnTo>
                  <a:lnTo>
                    <a:pt x="398" y="101"/>
                  </a:lnTo>
                  <a:lnTo>
                    <a:pt x="398" y="101"/>
                  </a:lnTo>
                  <a:lnTo>
                    <a:pt x="395" y="101"/>
                  </a:lnTo>
                  <a:lnTo>
                    <a:pt x="394" y="101"/>
                  </a:lnTo>
                  <a:lnTo>
                    <a:pt x="391" y="99"/>
                  </a:lnTo>
                  <a:lnTo>
                    <a:pt x="390" y="99"/>
                  </a:lnTo>
                  <a:lnTo>
                    <a:pt x="389" y="98"/>
                  </a:lnTo>
                  <a:lnTo>
                    <a:pt x="389" y="98"/>
                  </a:lnTo>
                  <a:lnTo>
                    <a:pt x="387" y="98"/>
                  </a:lnTo>
                  <a:lnTo>
                    <a:pt x="387" y="99"/>
                  </a:lnTo>
                  <a:lnTo>
                    <a:pt x="386" y="99"/>
                  </a:lnTo>
                  <a:lnTo>
                    <a:pt x="385" y="101"/>
                  </a:lnTo>
                  <a:lnTo>
                    <a:pt x="385" y="101"/>
                  </a:lnTo>
                  <a:lnTo>
                    <a:pt x="383" y="99"/>
                  </a:lnTo>
                  <a:lnTo>
                    <a:pt x="383" y="99"/>
                  </a:lnTo>
                  <a:lnTo>
                    <a:pt x="383" y="99"/>
                  </a:lnTo>
                  <a:lnTo>
                    <a:pt x="382" y="99"/>
                  </a:lnTo>
                  <a:lnTo>
                    <a:pt x="381" y="99"/>
                  </a:lnTo>
                  <a:lnTo>
                    <a:pt x="378" y="99"/>
                  </a:lnTo>
                  <a:lnTo>
                    <a:pt x="374" y="99"/>
                  </a:lnTo>
                  <a:lnTo>
                    <a:pt x="372" y="101"/>
                  </a:lnTo>
                  <a:lnTo>
                    <a:pt x="370" y="103"/>
                  </a:lnTo>
                  <a:lnTo>
                    <a:pt x="370" y="105"/>
                  </a:lnTo>
                  <a:lnTo>
                    <a:pt x="371" y="105"/>
                  </a:lnTo>
                  <a:lnTo>
                    <a:pt x="371" y="105"/>
                  </a:lnTo>
                  <a:lnTo>
                    <a:pt x="371" y="106"/>
                  </a:lnTo>
                  <a:lnTo>
                    <a:pt x="371" y="106"/>
                  </a:lnTo>
                  <a:lnTo>
                    <a:pt x="371" y="106"/>
                  </a:lnTo>
                  <a:lnTo>
                    <a:pt x="372" y="105"/>
                  </a:lnTo>
                  <a:lnTo>
                    <a:pt x="372" y="105"/>
                  </a:lnTo>
                  <a:lnTo>
                    <a:pt x="372" y="103"/>
                  </a:lnTo>
                  <a:lnTo>
                    <a:pt x="372" y="103"/>
                  </a:lnTo>
                  <a:lnTo>
                    <a:pt x="372" y="102"/>
                  </a:lnTo>
                  <a:lnTo>
                    <a:pt x="374" y="103"/>
                  </a:lnTo>
                  <a:lnTo>
                    <a:pt x="374" y="103"/>
                  </a:lnTo>
                  <a:lnTo>
                    <a:pt x="375" y="103"/>
                  </a:lnTo>
                  <a:lnTo>
                    <a:pt x="376" y="106"/>
                  </a:lnTo>
                  <a:lnTo>
                    <a:pt x="376" y="106"/>
                  </a:lnTo>
                  <a:lnTo>
                    <a:pt x="378" y="106"/>
                  </a:lnTo>
                  <a:lnTo>
                    <a:pt x="379" y="106"/>
                  </a:lnTo>
                  <a:lnTo>
                    <a:pt x="379" y="105"/>
                  </a:lnTo>
                  <a:lnTo>
                    <a:pt x="381" y="105"/>
                  </a:lnTo>
                  <a:lnTo>
                    <a:pt x="381" y="103"/>
                  </a:lnTo>
                  <a:lnTo>
                    <a:pt x="382" y="103"/>
                  </a:lnTo>
                  <a:lnTo>
                    <a:pt x="382" y="103"/>
                  </a:lnTo>
                  <a:lnTo>
                    <a:pt x="382" y="103"/>
                  </a:lnTo>
                  <a:lnTo>
                    <a:pt x="382" y="103"/>
                  </a:lnTo>
                  <a:lnTo>
                    <a:pt x="382" y="105"/>
                  </a:lnTo>
                  <a:lnTo>
                    <a:pt x="382" y="105"/>
                  </a:lnTo>
                  <a:lnTo>
                    <a:pt x="385" y="105"/>
                  </a:lnTo>
                  <a:lnTo>
                    <a:pt x="385" y="105"/>
                  </a:lnTo>
                  <a:lnTo>
                    <a:pt x="386" y="106"/>
                  </a:lnTo>
                  <a:lnTo>
                    <a:pt x="389" y="106"/>
                  </a:lnTo>
                  <a:lnTo>
                    <a:pt x="389" y="106"/>
                  </a:lnTo>
                  <a:lnTo>
                    <a:pt x="389" y="105"/>
                  </a:lnTo>
                  <a:lnTo>
                    <a:pt x="389" y="105"/>
                  </a:lnTo>
                  <a:lnTo>
                    <a:pt x="389" y="105"/>
                  </a:lnTo>
                  <a:lnTo>
                    <a:pt x="390" y="105"/>
                  </a:lnTo>
                  <a:lnTo>
                    <a:pt x="393" y="105"/>
                  </a:lnTo>
                  <a:lnTo>
                    <a:pt x="394" y="105"/>
                  </a:lnTo>
                  <a:lnTo>
                    <a:pt x="394" y="106"/>
                  </a:lnTo>
                  <a:lnTo>
                    <a:pt x="394" y="106"/>
                  </a:lnTo>
                  <a:lnTo>
                    <a:pt x="397" y="107"/>
                  </a:lnTo>
                  <a:lnTo>
                    <a:pt x="398" y="107"/>
                  </a:lnTo>
                  <a:lnTo>
                    <a:pt x="401" y="109"/>
                  </a:lnTo>
                  <a:lnTo>
                    <a:pt x="404" y="110"/>
                  </a:lnTo>
                  <a:lnTo>
                    <a:pt x="404" y="107"/>
                  </a:lnTo>
                  <a:close/>
                  <a:moveTo>
                    <a:pt x="434" y="114"/>
                  </a:moveTo>
                  <a:lnTo>
                    <a:pt x="432" y="113"/>
                  </a:lnTo>
                  <a:lnTo>
                    <a:pt x="432" y="114"/>
                  </a:lnTo>
                  <a:lnTo>
                    <a:pt x="434" y="116"/>
                  </a:lnTo>
                  <a:lnTo>
                    <a:pt x="435" y="116"/>
                  </a:lnTo>
                  <a:lnTo>
                    <a:pt x="435" y="114"/>
                  </a:lnTo>
                  <a:lnTo>
                    <a:pt x="434" y="114"/>
                  </a:lnTo>
                  <a:close/>
                  <a:moveTo>
                    <a:pt x="413" y="148"/>
                  </a:moveTo>
                  <a:lnTo>
                    <a:pt x="413" y="147"/>
                  </a:lnTo>
                  <a:lnTo>
                    <a:pt x="412" y="147"/>
                  </a:lnTo>
                  <a:lnTo>
                    <a:pt x="412" y="148"/>
                  </a:lnTo>
                  <a:lnTo>
                    <a:pt x="412" y="148"/>
                  </a:lnTo>
                  <a:lnTo>
                    <a:pt x="410" y="148"/>
                  </a:lnTo>
                  <a:lnTo>
                    <a:pt x="410" y="150"/>
                  </a:lnTo>
                  <a:lnTo>
                    <a:pt x="410" y="150"/>
                  </a:lnTo>
                  <a:lnTo>
                    <a:pt x="409" y="151"/>
                  </a:lnTo>
                  <a:lnTo>
                    <a:pt x="409" y="151"/>
                  </a:lnTo>
                  <a:lnTo>
                    <a:pt x="408" y="151"/>
                  </a:lnTo>
                  <a:lnTo>
                    <a:pt x="408" y="152"/>
                  </a:lnTo>
                  <a:lnTo>
                    <a:pt x="408" y="154"/>
                  </a:lnTo>
                  <a:lnTo>
                    <a:pt x="406" y="154"/>
                  </a:lnTo>
                  <a:lnTo>
                    <a:pt x="406" y="155"/>
                  </a:lnTo>
                  <a:lnTo>
                    <a:pt x="406" y="156"/>
                  </a:lnTo>
                  <a:lnTo>
                    <a:pt x="406" y="156"/>
                  </a:lnTo>
                  <a:lnTo>
                    <a:pt x="406" y="158"/>
                  </a:lnTo>
                  <a:lnTo>
                    <a:pt x="408" y="158"/>
                  </a:lnTo>
                  <a:lnTo>
                    <a:pt x="409" y="158"/>
                  </a:lnTo>
                  <a:lnTo>
                    <a:pt x="409" y="158"/>
                  </a:lnTo>
                  <a:lnTo>
                    <a:pt x="409" y="158"/>
                  </a:lnTo>
                  <a:lnTo>
                    <a:pt x="409" y="156"/>
                  </a:lnTo>
                  <a:lnTo>
                    <a:pt x="409" y="156"/>
                  </a:lnTo>
                  <a:lnTo>
                    <a:pt x="410" y="155"/>
                  </a:lnTo>
                  <a:lnTo>
                    <a:pt x="410" y="154"/>
                  </a:lnTo>
                  <a:lnTo>
                    <a:pt x="412" y="154"/>
                  </a:lnTo>
                  <a:lnTo>
                    <a:pt x="413" y="154"/>
                  </a:lnTo>
                  <a:lnTo>
                    <a:pt x="413" y="151"/>
                  </a:lnTo>
                  <a:lnTo>
                    <a:pt x="413" y="150"/>
                  </a:lnTo>
                  <a:lnTo>
                    <a:pt x="413" y="148"/>
                  </a:lnTo>
                  <a:lnTo>
                    <a:pt x="413" y="148"/>
                  </a:lnTo>
                  <a:close/>
                  <a:moveTo>
                    <a:pt x="390" y="155"/>
                  </a:moveTo>
                  <a:lnTo>
                    <a:pt x="390" y="155"/>
                  </a:lnTo>
                  <a:lnTo>
                    <a:pt x="390" y="155"/>
                  </a:lnTo>
                  <a:lnTo>
                    <a:pt x="390" y="156"/>
                  </a:lnTo>
                  <a:lnTo>
                    <a:pt x="391" y="158"/>
                  </a:lnTo>
                  <a:lnTo>
                    <a:pt x="391" y="158"/>
                  </a:lnTo>
                  <a:lnTo>
                    <a:pt x="393" y="156"/>
                  </a:lnTo>
                  <a:lnTo>
                    <a:pt x="393" y="156"/>
                  </a:lnTo>
                  <a:lnTo>
                    <a:pt x="391" y="155"/>
                  </a:lnTo>
                  <a:lnTo>
                    <a:pt x="390" y="155"/>
                  </a:lnTo>
                  <a:close/>
                  <a:moveTo>
                    <a:pt x="425" y="131"/>
                  </a:moveTo>
                  <a:lnTo>
                    <a:pt x="425" y="131"/>
                  </a:lnTo>
                  <a:lnTo>
                    <a:pt x="424" y="131"/>
                  </a:lnTo>
                  <a:lnTo>
                    <a:pt x="424" y="131"/>
                  </a:lnTo>
                  <a:lnTo>
                    <a:pt x="424" y="132"/>
                  </a:lnTo>
                  <a:lnTo>
                    <a:pt x="424" y="133"/>
                  </a:lnTo>
                  <a:lnTo>
                    <a:pt x="424" y="133"/>
                  </a:lnTo>
                  <a:lnTo>
                    <a:pt x="425" y="133"/>
                  </a:lnTo>
                  <a:lnTo>
                    <a:pt x="425" y="135"/>
                  </a:lnTo>
                  <a:lnTo>
                    <a:pt x="425" y="133"/>
                  </a:lnTo>
                  <a:lnTo>
                    <a:pt x="425" y="132"/>
                  </a:lnTo>
                  <a:lnTo>
                    <a:pt x="425" y="131"/>
                  </a:lnTo>
                  <a:close/>
                  <a:moveTo>
                    <a:pt x="414" y="147"/>
                  </a:moveTo>
                  <a:lnTo>
                    <a:pt x="414" y="148"/>
                  </a:lnTo>
                  <a:lnTo>
                    <a:pt x="414" y="148"/>
                  </a:lnTo>
                  <a:lnTo>
                    <a:pt x="416" y="148"/>
                  </a:lnTo>
                  <a:lnTo>
                    <a:pt x="416" y="148"/>
                  </a:lnTo>
                  <a:lnTo>
                    <a:pt x="416" y="148"/>
                  </a:lnTo>
                  <a:lnTo>
                    <a:pt x="417" y="148"/>
                  </a:lnTo>
                  <a:lnTo>
                    <a:pt x="416" y="147"/>
                  </a:lnTo>
                  <a:lnTo>
                    <a:pt x="414" y="147"/>
                  </a:lnTo>
                  <a:close/>
                  <a:moveTo>
                    <a:pt x="348" y="90"/>
                  </a:moveTo>
                  <a:lnTo>
                    <a:pt x="348" y="90"/>
                  </a:lnTo>
                  <a:lnTo>
                    <a:pt x="348" y="90"/>
                  </a:lnTo>
                  <a:lnTo>
                    <a:pt x="348" y="91"/>
                  </a:lnTo>
                  <a:lnTo>
                    <a:pt x="348" y="92"/>
                  </a:lnTo>
                  <a:lnTo>
                    <a:pt x="348" y="92"/>
                  </a:lnTo>
                  <a:lnTo>
                    <a:pt x="348" y="94"/>
                  </a:lnTo>
                  <a:lnTo>
                    <a:pt x="349" y="95"/>
                  </a:lnTo>
                  <a:lnTo>
                    <a:pt x="349" y="95"/>
                  </a:lnTo>
                  <a:lnTo>
                    <a:pt x="349" y="94"/>
                  </a:lnTo>
                  <a:lnTo>
                    <a:pt x="348" y="91"/>
                  </a:lnTo>
                  <a:lnTo>
                    <a:pt x="349" y="90"/>
                  </a:lnTo>
                  <a:lnTo>
                    <a:pt x="348" y="90"/>
                  </a:lnTo>
                  <a:close/>
                  <a:moveTo>
                    <a:pt x="164" y="80"/>
                  </a:moveTo>
                  <a:lnTo>
                    <a:pt x="164" y="80"/>
                  </a:lnTo>
                  <a:lnTo>
                    <a:pt x="164" y="79"/>
                  </a:lnTo>
                  <a:lnTo>
                    <a:pt x="164" y="79"/>
                  </a:lnTo>
                  <a:lnTo>
                    <a:pt x="164" y="79"/>
                  </a:lnTo>
                  <a:lnTo>
                    <a:pt x="163" y="77"/>
                  </a:lnTo>
                  <a:lnTo>
                    <a:pt x="162" y="77"/>
                  </a:lnTo>
                  <a:lnTo>
                    <a:pt x="162" y="79"/>
                  </a:lnTo>
                  <a:lnTo>
                    <a:pt x="162" y="82"/>
                  </a:lnTo>
                  <a:lnTo>
                    <a:pt x="162" y="82"/>
                  </a:lnTo>
                  <a:lnTo>
                    <a:pt x="162" y="82"/>
                  </a:lnTo>
                  <a:lnTo>
                    <a:pt x="164" y="80"/>
                  </a:lnTo>
                  <a:close/>
                  <a:moveTo>
                    <a:pt x="219" y="165"/>
                  </a:moveTo>
                  <a:lnTo>
                    <a:pt x="217" y="163"/>
                  </a:lnTo>
                  <a:lnTo>
                    <a:pt x="217" y="162"/>
                  </a:lnTo>
                  <a:lnTo>
                    <a:pt x="217" y="160"/>
                  </a:lnTo>
                  <a:lnTo>
                    <a:pt x="217" y="160"/>
                  </a:lnTo>
                  <a:lnTo>
                    <a:pt x="217" y="158"/>
                  </a:lnTo>
                  <a:lnTo>
                    <a:pt x="217" y="156"/>
                  </a:lnTo>
                  <a:lnTo>
                    <a:pt x="217" y="155"/>
                  </a:lnTo>
                  <a:lnTo>
                    <a:pt x="217" y="155"/>
                  </a:lnTo>
                  <a:lnTo>
                    <a:pt x="213" y="154"/>
                  </a:lnTo>
                  <a:lnTo>
                    <a:pt x="213" y="154"/>
                  </a:lnTo>
                  <a:lnTo>
                    <a:pt x="212" y="154"/>
                  </a:lnTo>
                  <a:lnTo>
                    <a:pt x="211" y="154"/>
                  </a:lnTo>
                  <a:lnTo>
                    <a:pt x="207" y="154"/>
                  </a:lnTo>
                  <a:lnTo>
                    <a:pt x="204" y="154"/>
                  </a:lnTo>
                  <a:lnTo>
                    <a:pt x="201" y="154"/>
                  </a:lnTo>
                  <a:lnTo>
                    <a:pt x="200" y="152"/>
                  </a:lnTo>
                  <a:lnTo>
                    <a:pt x="200" y="151"/>
                  </a:lnTo>
                  <a:lnTo>
                    <a:pt x="200" y="150"/>
                  </a:lnTo>
                  <a:lnTo>
                    <a:pt x="198" y="150"/>
                  </a:lnTo>
                  <a:lnTo>
                    <a:pt x="197" y="148"/>
                  </a:lnTo>
                  <a:lnTo>
                    <a:pt x="197" y="148"/>
                  </a:lnTo>
                  <a:lnTo>
                    <a:pt x="197" y="147"/>
                  </a:lnTo>
                  <a:lnTo>
                    <a:pt x="196" y="145"/>
                  </a:lnTo>
                  <a:lnTo>
                    <a:pt x="196" y="145"/>
                  </a:lnTo>
                  <a:lnTo>
                    <a:pt x="194" y="144"/>
                  </a:lnTo>
                  <a:lnTo>
                    <a:pt x="192" y="145"/>
                  </a:lnTo>
                  <a:lnTo>
                    <a:pt x="192" y="144"/>
                  </a:lnTo>
                  <a:lnTo>
                    <a:pt x="190" y="144"/>
                  </a:lnTo>
                  <a:lnTo>
                    <a:pt x="188" y="143"/>
                  </a:lnTo>
                  <a:lnTo>
                    <a:pt x="186" y="143"/>
                  </a:lnTo>
                  <a:lnTo>
                    <a:pt x="186" y="143"/>
                  </a:lnTo>
                  <a:lnTo>
                    <a:pt x="185" y="141"/>
                  </a:lnTo>
                  <a:lnTo>
                    <a:pt x="185" y="141"/>
                  </a:lnTo>
                  <a:lnTo>
                    <a:pt x="183" y="143"/>
                  </a:lnTo>
                  <a:lnTo>
                    <a:pt x="183" y="143"/>
                  </a:lnTo>
                  <a:lnTo>
                    <a:pt x="181" y="143"/>
                  </a:lnTo>
                  <a:lnTo>
                    <a:pt x="181" y="143"/>
                  </a:lnTo>
                  <a:lnTo>
                    <a:pt x="179" y="140"/>
                  </a:lnTo>
                  <a:lnTo>
                    <a:pt x="178" y="140"/>
                  </a:lnTo>
                  <a:lnTo>
                    <a:pt x="177" y="140"/>
                  </a:lnTo>
                  <a:lnTo>
                    <a:pt x="177" y="140"/>
                  </a:lnTo>
                  <a:lnTo>
                    <a:pt x="175" y="140"/>
                  </a:lnTo>
                  <a:lnTo>
                    <a:pt x="175" y="140"/>
                  </a:lnTo>
                  <a:lnTo>
                    <a:pt x="175" y="141"/>
                  </a:lnTo>
                  <a:lnTo>
                    <a:pt x="175" y="143"/>
                  </a:lnTo>
                  <a:lnTo>
                    <a:pt x="174" y="144"/>
                  </a:lnTo>
                  <a:lnTo>
                    <a:pt x="174" y="145"/>
                  </a:lnTo>
                  <a:lnTo>
                    <a:pt x="173" y="145"/>
                  </a:lnTo>
                  <a:lnTo>
                    <a:pt x="171" y="145"/>
                  </a:lnTo>
                  <a:lnTo>
                    <a:pt x="171" y="145"/>
                  </a:lnTo>
                  <a:lnTo>
                    <a:pt x="171" y="145"/>
                  </a:lnTo>
                  <a:lnTo>
                    <a:pt x="170" y="144"/>
                  </a:lnTo>
                  <a:lnTo>
                    <a:pt x="169" y="145"/>
                  </a:lnTo>
                  <a:lnTo>
                    <a:pt x="167" y="145"/>
                  </a:lnTo>
                  <a:lnTo>
                    <a:pt x="166" y="145"/>
                  </a:lnTo>
                  <a:lnTo>
                    <a:pt x="163" y="144"/>
                  </a:lnTo>
                  <a:lnTo>
                    <a:pt x="162" y="144"/>
                  </a:lnTo>
                  <a:lnTo>
                    <a:pt x="160" y="144"/>
                  </a:lnTo>
                  <a:lnTo>
                    <a:pt x="159" y="144"/>
                  </a:lnTo>
                  <a:lnTo>
                    <a:pt x="156" y="144"/>
                  </a:lnTo>
                  <a:lnTo>
                    <a:pt x="155" y="144"/>
                  </a:lnTo>
                  <a:lnTo>
                    <a:pt x="154" y="144"/>
                  </a:lnTo>
                  <a:lnTo>
                    <a:pt x="152" y="144"/>
                  </a:lnTo>
                  <a:lnTo>
                    <a:pt x="152" y="143"/>
                  </a:lnTo>
                  <a:lnTo>
                    <a:pt x="151" y="140"/>
                  </a:lnTo>
                  <a:lnTo>
                    <a:pt x="151" y="140"/>
                  </a:lnTo>
                  <a:lnTo>
                    <a:pt x="149" y="139"/>
                  </a:lnTo>
                  <a:lnTo>
                    <a:pt x="148" y="137"/>
                  </a:lnTo>
                  <a:lnTo>
                    <a:pt x="148" y="137"/>
                  </a:lnTo>
                  <a:lnTo>
                    <a:pt x="148" y="137"/>
                  </a:lnTo>
                  <a:lnTo>
                    <a:pt x="147" y="137"/>
                  </a:lnTo>
                  <a:lnTo>
                    <a:pt x="147" y="139"/>
                  </a:lnTo>
                  <a:lnTo>
                    <a:pt x="145" y="137"/>
                  </a:lnTo>
                  <a:lnTo>
                    <a:pt x="144" y="137"/>
                  </a:lnTo>
                  <a:lnTo>
                    <a:pt x="143" y="137"/>
                  </a:lnTo>
                  <a:lnTo>
                    <a:pt x="141" y="137"/>
                  </a:lnTo>
                  <a:lnTo>
                    <a:pt x="140" y="137"/>
                  </a:lnTo>
                  <a:lnTo>
                    <a:pt x="139" y="136"/>
                  </a:lnTo>
                  <a:lnTo>
                    <a:pt x="137" y="135"/>
                  </a:lnTo>
                  <a:lnTo>
                    <a:pt x="137" y="135"/>
                  </a:lnTo>
                  <a:lnTo>
                    <a:pt x="136" y="135"/>
                  </a:lnTo>
                  <a:lnTo>
                    <a:pt x="135" y="133"/>
                  </a:lnTo>
                  <a:lnTo>
                    <a:pt x="133" y="135"/>
                  </a:lnTo>
                  <a:lnTo>
                    <a:pt x="133" y="136"/>
                  </a:lnTo>
                  <a:lnTo>
                    <a:pt x="132" y="136"/>
                  </a:lnTo>
                  <a:lnTo>
                    <a:pt x="132" y="136"/>
                  </a:lnTo>
                  <a:lnTo>
                    <a:pt x="130" y="135"/>
                  </a:lnTo>
                  <a:lnTo>
                    <a:pt x="129" y="135"/>
                  </a:lnTo>
                  <a:lnTo>
                    <a:pt x="128" y="135"/>
                  </a:lnTo>
                  <a:lnTo>
                    <a:pt x="126" y="135"/>
                  </a:lnTo>
                  <a:lnTo>
                    <a:pt x="124" y="135"/>
                  </a:lnTo>
                  <a:lnTo>
                    <a:pt x="124" y="133"/>
                  </a:lnTo>
                  <a:lnTo>
                    <a:pt x="122" y="135"/>
                  </a:lnTo>
                  <a:lnTo>
                    <a:pt x="121" y="135"/>
                  </a:lnTo>
                  <a:lnTo>
                    <a:pt x="121" y="136"/>
                  </a:lnTo>
                  <a:lnTo>
                    <a:pt x="120" y="140"/>
                  </a:lnTo>
                  <a:lnTo>
                    <a:pt x="120" y="140"/>
                  </a:lnTo>
                  <a:lnTo>
                    <a:pt x="120" y="140"/>
                  </a:lnTo>
                  <a:lnTo>
                    <a:pt x="118" y="140"/>
                  </a:lnTo>
                  <a:lnTo>
                    <a:pt x="118" y="141"/>
                  </a:lnTo>
                  <a:lnTo>
                    <a:pt x="118" y="143"/>
                  </a:lnTo>
                  <a:lnTo>
                    <a:pt x="117" y="144"/>
                  </a:lnTo>
                  <a:lnTo>
                    <a:pt x="116" y="144"/>
                  </a:lnTo>
                  <a:lnTo>
                    <a:pt x="116" y="143"/>
                  </a:lnTo>
                  <a:lnTo>
                    <a:pt x="116" y="143"/>
                  </a:lnTo>
                  <a:lnTo>
                    <a:pt x="116" y="143"/>
                  </a:lnTo>
                  <a:lnTo>
                    <a:pt x="114" y="143"/>
                  </a:lnTo>
                  <a:lnTo>
                    <a:pt x="114" y="143"/>
                  </a:lnTo>
                  <a:lnTo>
                    <a:pt x="114" y="144"/>
                  </a:lnTo>
                  <a:lnTo>
                    <a:pt x="114" y="144"/>
                  </a:lnTo>
                  <a:lnTo>
                    <a:pt x="114" y="144"/>
                  </a:lnTo>
                  <a:lnTo>
                    <a:pt x="116" y="144"/>
                  </a:lnTo>
                  <a:lnTo>
                    <a:pt x="116" y="144"/>
                  </a:lnTo>
                  <a:lnTo>
                    <a:pt x="117" y="144"/>
                  </a:lnTo>
                  <a:lnTo>
                    <a:pt x="118" y="144"/>
                  </a:lnTo>
                  <a:lnTo>
                    <a:pt x="120" y="144"/>
                  </a:lnTo>
                  <a:lnTo>
                    <a:pt x="121" y="144"/>
                  </a:lnTo>
                  <a:lnTo>
                    <a:pt x="122" y="144"/>
                  </a:lnTo>
                  <a:lnTo>
                    <a:pt x="125" y="145"/>
                  </a:lnTo>
                  <a:lnTo>
                    <a:pt x="128" y="147"/>
                  </a:lnTo>
                  <a:lnTo>
                    <a:pt x="128" y="147"/>
                  </a:lnTo>
                  <a:lnTo>
                    <a:pt x="128" y="148"/>
                  </a:lnTo>
                  <a:lnTo>
                    <a:pt x="126" y="148"/>
                  </a:lnTo>
                  <a:lnTo>
                    <a:pt x="126" y="150"/>
                  </a:lnTo>
                  <a:lnTo>
                    <a:pt x="128" y="150"/>
                  </a:lnTo>
                  <a:lnTo>
                    <a:pt x="128" y="151"/>
                  </a:lnTo>
                  <a:lnTo>
                    <a:pt x="129" y="151"/>
                  </a:lnTo>
                  <a:lnTo>
                    <a:pt x="135" y="151"/>
                  </a:lnTo>
                  <a:lnTo>
                    <a:pt x="137" y="151"/>
                  </a:lnTo>
                  <a:lnTo>
                    <a:pt x="140" y="152"/>
                  </a:lnTo>
                  <a:lnTo>
                    <a:pt x="140" y="152"/>
                  </a:lnTo>
                  <a:lnTo>
                    <a:pt x="141" y="154"/>
                  </a:lnTo>
                  <a:lnTo>
                    <a:pt x="143" y="154"/>
                  </a:lnTo>
                  <a:lnTo>
                    <a:pt x="144" y="154"/>
                  </a:lnTo>
                  <a:lnTo>
                    <a:pt x="148" y="155"/>
                  </a:lnTo>
                  <a:lnTo>
                    <a:pt x="148" y="155"/>
                  </a:lnTo>
                  <a:lnTo>
                    <a:pt x="149" y="155"/>
                  </a:lnTo>
                  <a:lnTo>
                    <a:pt x="151" y="154"/>
                  </a:lnTo>
                  <a:lnTo>
                    <a:pt x="151" y="154"/>
                  </a:lnTo>
                  <a:lnTo>
                    <a:pt x="154" y="154"/>
                  </a:lnTo>
                  <a:lnTo>
                    <a:pt x="155" y="154"/>
                  </a:lnTo>
                  <a:lnTo>
                    <a:pt x="156" y="154"/>
                  </a:lnTo>
                  <a:lnTo>
                    <a:pt x="159" y="154"/>
                  </a:lnTo>
                  <a:lnTo>
                    <a:pt x="159" y="154"/>
                  </a:lnTo>
                  <a:lnTo>
                    <a:pt x="166" y="155"/>
                  </a:lnTo>
                  <a:lnTo>
                    <a:pt x="169" y="156"/>
                  </a:lnTo>
                  <a:lnTo>
                    <a:pt x="174" y="159"/>
                  </a:lnTo>
                  <a:lnTo>
                    <a:pt x="177" y="159"/>
                  </a:lnTo>
                  <a:lnTo>
                    <a:pt x="179" y="160"/>
                  </a:lnTo>
                  <a:lnTo>
                    <a:pt x="182" y="160"/>
                  </a:lnTo>
                  <a:lnTo>
                    <a:pt x="185" y="160"/>
                  </a:lnTo>
                  <a:lnTo>
                    <a:pt x="192" y="160"/>
                  </a:lnTo>
                  <a:lnTo>
                    <a:pt x="194" y="162"/>
                  </a:lnTo>
                  <a:lnTo>
                    <a:pt x="197" y="162"/>
                  </a:lnTo>
                  <a:lnTo>
                    <a:pt x="198" y="162"/>
                  </a:lnTo>
                  <a:lnTo>
                    <a:pt x="198" y="162"/>
                  </a:lnTo>
                  <a:lnTo>
                    <a:pt x="200" y="162"/>
                  </a:lnTo>
                  <a:lnTo>
                    <a:pt x="201" y="160"/>
                  </a:lnTo>
                  <a:lnTo>
                    <a:pt x="202" y="160"/>
                  </a:lnTo>
                  <a:lnTo>
                    <a:pt x="204" y="160"/>
                  </a:lnTo>
                  <a:lnTo>
                    <a:pt x="209" y="163"/>
                  </a:lnTo>
                  <a:lnTo>
                    <a:pt x="212" y="163"/>
                  </a:lnTo>
                  <a:lnTo>
                    <a:pt x="215" y="165"/>
                  </a:lnTo>
                  <a:lnTo>
                    <a:pt x="216" y="165"/>
                  </a:lnTo>
                  <a:lnTo>
                    <a:pt x="216" y="165"/>
                  </a:lnTo>
                  <a:lnTo>
                    <a:pt x="217" y="166"/>
                  </a:lnTo>
                  <a:lnTo>
                    <a:pt x="217" y="166"/>
                  </a:lnTo>
                  <a:lnTo>
                    <a:pt x="220" y="166"/>
                  </a:lnTo>
                  <a:lnTo>
                    <a:pt x="220" y="166"/>
                  </a:lnTo>
                  <a:lnTo>
                    <a:pt x="220" y="165"/>
                  </a:lnTo>
                  <a:lnTo>
                    <a:pt x="219" y="165"/>
                  </a:lnTo>
                  <a:close/>
                  <a:moveTo>
                    <a:pt x="114" y="141"/>
                  </a:moveTo>
                  <a:lnTo>
                    <a:pt x="114" y="140"/>
                  </a:lnTo>
                  <a:lnTo>
                    <a:pt x="114" y="140"/>
                  </a:lnTo>
                  <a:lnTo>
                    <a:pt x="113" y="141"/>
                  </a:lnTo>
                  <a:lnTo>
                    <a:pt x="113" y="141"/>
                  </a:lnTo>
                  <a:lnTo>
                    <a:pt x="113" y="141"/>
                  </a:lnTo>
                  <a:lnTo>
                    <a:pt x="113" y="143"/>
                  </a:lnTo>
                  <a:lnTo>
                    <a:pt x="114" y="141"/>
                  </a:lnTo>
                  <a:lnTo>
                    <a:pt x="114" y="141"/>
                  </a:lnTo>
                  <a:close/>
                  <a:moveTo>
                    <a:pt x="114" y="129"/>
                  </a:moveTo>
                  <a:lnTo>
                    <a:pt x="116" y="129"/>
                  </a:lnTo>
                  <a:lnTo>
                    <a:pt x="117" y="131"/>
                  </a:lnTo>
                  <a:lnTo>
                    <a:pt x="117" y="132"/>
                  </a:lnTo>
                  <a:lnTo>
                    <a:pt x="117" y="132"/>
                  </a:lnTo>
                  <a:lnTo>
                    <a:pt x="118" y="132"/>
                  </a:lnTo>
                  <a:lnTo>
                    <a:pt x="118" y="133"/>
                  </a:lnTo>
                  <a:lnTo>
                    <a:pt x="120" y="133"/>
                  </a:lnTo>
                  <a:lnTo>
                    <a:pt x="120" y="132"/>
                  </a:lnTo>
                  <a:lnTo>
                    <a:pt x="120" y="131"/>
                  </a:lnTo>
                  <a:lnTo>
                    <a:pt x="121" y="124"/>
                  </a:lnTo>
                  <a:lnTo>
                    <a:pt x="121" y="121"/>
                  </a:lnTo>
                  <a:lnTo>
                    <a:pt x="121" y="120"/>
                  </a:lnTo>
                  <a:lnTo>
                    <a:pt x="121" y="118"/>
                  </a:lnTo>
                  <a:lnTo>
                    <a:pt x="121" y="114"/>
                  </a:lnTo>
                  <a:lnTo>
                    <a:pt x="121" y="113"/>
                  </a:lnTo>
                  <a:lnTo>
                    <a:pt x="121" y="110"/>
                  </a:lnTo>
                  <a:lnTo>
                    <a:pt x="121" y="110"/>
                  </a:lnTo>
                  <a:lnTo>
                    <a:pt x="121" y="110"/>
                  </a:lnTo>
                  <a:lnTo>
                    <a:pt x="121" y="109"/>
                  </a:lnTo>
                  <a:lnTo>
                    <a:pt x="121" y="107"/>
                  </a:lnTo>
                  <a:lnTo>
                    <a:pt x="121" y="106"/>
                  </a:lnTo>
                  <a:lnTo>
                    <a:pt x="121" y="106"/>
                  </a:lnTo>
                  <a:lnTo>
                    <a:pt x="122" y="103"/>
                  </a:lnTo>
                  <a:lnTo>
                    <a:pt x="122" y="103"/>
                  </a:lnTo>
                  <a:lnTo>
                    <a:pt x="122" y="102"/>
                  </a:lnTo>
                  <a:lnTo>
                    <a:pt x="122" y="102"/>
                  </a:lnTo>
                  <a:lnTo>
                    <a:pt x="121" y="99"/>
                  </a:lnTo>
                  <a:lnTo>
                    <a:pt x="118" y="95"/>
                  </a:lnTo>
                  <a:lnTo>
                    <a:pt x="117" y="94"/>
                  </a:lnTo>
                  <a:lnTo>
                    <a:pt x="116" y="94"/>
                  </a:lnTo>
                  <a:lnTo>
                    <a:pt x="114" y="94"/>
                  </a:lnTo>
                  <a:lnTo>
                    <a:pt x="111" y="94"/>
                  </a:lnTo>
                  <a:lnTo>
                    <a:pt x="110" y="94"/>
                  </a:lnTo>
                  <a:lnTo>
                    <a:pt x="110" y="94"/>
                  </a:lnTo>
                  <a:lnTo>
                    <a:pt x="110" y="94"/>
                  </a:lnTo>
                  <a:lnTo>
                    <a:pt x="107" y="97"/>
                  </a:lnTo>
                  <a:lnTo>
                    <a:pt x="107" y="97"/>
                  </a:lnTo>
                  <a:lnTo>
                    <a:pt x="107" y="97"/>
                  </a:lnTo>
                  <a:lnTo>
                    <a:pt x="107" y="95"/>
                  </a:lnTo>
                  <a:lnTo>
                    <a:pt x="107" y="94"/>
                  </a:lnTo>
                  <a:lnTo>
                    <a:pt x="107" y="94"/>
                  </a:lnTo>
                  <a:lnTo>
                    <a:pt x="109" y="92"/>
                  </a:lnTo>
                  <a:lnTo>
                    <a:pt x="109" y="92"/>
                  </a:lnTo>
                  <a:lnTo>
                    <a:pt x="109" y="91"/>
                  </a:lnTo>
                  <a:lnTo>
                    <a:pt x="109" y="91"/>
                  </a:lnTo>
                  <a:lnTo>
                    <a:pt x="109" y="90"/>
                  </a:lnTo>
                  <a:lnTo>
                    <a:pt x="107" y="90"/>
                  </a:lnTo>
                  <a:lnTo>
                    <a:pt x="106" y="88"/>
                  </a:lnTo>
                  <a:lnTo>
                    <a:pt x="106" y="87"/>
                  </a:lnTo>
                  <a:lnTo>
                    <a:pt x="106" y="86"/>
                  </a:lnTo>
                  <a:lnTo>
                    <a:pt x="105" y="86"/>
                  </a:lnTo>
                  <a:lnTo>
                    <a:pt x="105" y="83"/>
                  </a:lnTo>
                  <a:lnTo>
                    <a:pt x="105" y="82"/>
                  </a:lnTo>
                  <a:lnTo>
                    <a:pt x="105" y="79"/>
                  </a:lnTo>
                  <a:lnTo>
                    <a:pt x="103" y="79"/>
                  </a:lnTo>
                  <a:lnTo>
                    <a:pt x="102" y="79"/>
                  </a:lnTo>
                  <a:lnTo>
                    <a:pt x="102" y="79"/>
                  </a:lnTo>
                  <a:lnTo>
                    <a:pt x="101" y="79"/>
                  </a:lnTo>
                  <a:lnTo>
                    <a:pt x="99" y="77"/>
                  </a:lnTo>
                  <a:lnTo>
                    <a:pt x="96" y="77"/>
                  </a:lnTo>
                  <a:lnTo>
                    <a:pt x="95" y="76"/>
                  </a:lnTo>
                  <a:lnTo>
                    <a:pt x="94" y="76"/>
                  </a:lnTo>
                  <a:lnTo>
                    <a:pt x="94" y="73"/>
                  </a:lnTo>
                  <a:lnTo>
                    <a:pt x="94" y="73"/>
                  </a:lnTo>
                  <a:lnTo>
                    <a:pt x="94" y="72"/>
                  </a:lnTo>
                  <a:lnTo>
                    <a:pt x="94" y="72"/>
                  </a:lnTo>
                  <a:lnTo>
                    <a:pt x="92" y="71"/>
                  </a:lnTo>
                  <a:lnTo>
                    <a:pt x="94" y="71"/>
                  </a:lnTo>
                  <a:lnTo>
                    <a:pt x="92" y="69"/>
                  </a:lnTo>
                  <a:lnTo>
                    <a:pt x="94" y="69"/>
                  </a:lnTo>
                  <a:lnTo>
                    <a:pt x="95" y="68"/>
                  </a:lnTo>
                  <a:lnTo>
                    <a:pt x="96" y="67"/>
                  </a:lnTo>
                  <a:lnTo>
                    <a:pt x="98" y="67"/>
                  </a:lnTo>
                  <a:lnTo>
                    <a:pt x="96" y="65"/>
                  </a:lnTo>
                  <a:lnTo>
                    <a:pt x="96" y="64"/>
                  </a:lnTo>
                  <a:lnTo>
                    <a:pt x="95" y="62"/>
                  </a:lnTo>
                  <a:lnTo>
                    <a:pt x="94" y="61"/>
                  </a:lnTo>
                  <a:lnTo>
                    <a:pt x="92" y="61"/>
                  </a:lnTo>
                  <a:lnTo>
                    <a:pt x="92" y="61"/>
                  </a:lnTo>
                  <a:lnTo>
                    <a:pt x="91" y="61"/>
                  </a:lnTo>
                  <a:lnTo>
                    <a:pt x="90" y="62"/>
                  </a:lnTo>
                  <a:lnTo>
                    <a:pt x="88" y="64"/>
                  </a:lnTo>
                  <a:lnTo>
                    <a:pt x="87" y="64"/>
                  </a:lnTo>
                  <a:lnTo>
                    <a:pt x="86" y="64"/>
                  </a:lnTo>
                  <a:lnTo>
                    <a:pt x="83" y="65"/>
                  </a:lnTo>
                  <a:lnTo>
                    <a:pt x="86" y="64"/>
                  </a:lnTo>
                  <a:lnTo>
                    <a:pt x="88" y="62"/>
                  </a:lnTo>
                  <a:lnTo>
                    <a:pt x="90" y="61"/>
                  </a:lnTo>
                  <a:lnTo>
                    <a:pt x="88" y="61"/>
                  </a:lnTo>
                  <a:lnTo>
                    <a:pt x="88" y="60"/>
                  </a:lnTo>
                  <a:lnTo>
                    <a:pt x="87" y="58"/>
                  </a:lnTo>
                  <a:lnTo>
                    <a:pt x="83" y="58"/>
                  </a:lnTo>
                  <a:lnTo>
                    <a:pt x="83" y="58"/>
                  </a:lnTo>
                  <a:lnTo>
                    <a:pt x="82" y="57"/>
                  </a:lnTo>
                  <a:lnTo>
                    <a:pt x="80" y="56"/>
                  </a:lnTo>
                  <a:lnTo>
                    <a:pt x="80" y="56"/>
                  </a:lnTo>
                  <a:lnTo>
                    <a:pt x="79" y="54"/>
                  </a:lnTo>
                  <a:lnTo>
                    <a:pt x="79" y="53"/>
                  </a:lnTo>
                  <a:lnTo>
                    <a:pt x="77" y="52"/>
                  </a:lnTo>
                  <a:lnTo>
                    <a:pt x="77" y="50"/>
                  </a:lnTo>
                  <a:lnTo>
                    <a:pt x="75" y="49"/>
                  </a:lnTo>
                  <a:lnTo>
                    <a:pt x="73" y="49"/>
                  </a:lnTo>
                  <a:lnTo>
                    <a:pt x="72" y="48"/>
                  </a:lnTo>
                  <a:lnTo>
                    <a:pt x="71" y="48"/>
                  </a:lnTo>
                  <a:lnTo>
                    <a:pt x="71" y="48"/>
                  </a:lnTo>
                  <a:lnTo>
                    <a:pt x="69" y="46"/>
                  </a:lnTo>
                  <a:lnTo>
                    <a:pt x="69" y="45"/>
                  </a:lnTo>
                  <a:lnTo>
                    <a:pt x="68" y="43"/>
                  </a:lnTo>
                  <a:lnTo>
                    <a:pt x="67" y="42"/>
                  </a:lnTo>
                  <a:lnTo>
                    <a:pt x="65" y="41"/>
                  </a:lnTo>
                  <a:lnTo>
                    <a:pt x="64" y="41"/>
                  </a:lnTo>
                  <a:lnTo>
                    <a:pt x="64" y="42"/>
                  </a:lnTo>
                  <a:lnTo>
                    <a:pt x="64" y="42"/>
                  </a:lnTo>
                  <a:lnTo>
                    <a:pt x="64" y="43"/>
                  </a:lnTo>
                  <a:lnTo>
                    <a:pt x="64" y="43"/>
                  </a:lnTo>
                  <a:lnTo>
                    <a:pt x="64" y="45"/>
                  </a:lnTo>
                  <a:lnTo>
                    <a:pt x="64" y="45"/>
                  </a:lnTo>
                  <a:lnTo>
                    <a:pt x="63" y="43"/>
                  </a:lnTo>
                  <a:lnTo>
                    <a:pt x="61" y="43"/>
                  </a:lnTo>
                  <a:lnTo>
                    <a:pt x="60" y="42"/>
                  </a:lnTo>
                  <a:lnTo>
                    <a:pt x="60" y="42"/>
                  </a:lnTo>
                  <a:lnTo>
                    <a:pt x="58" y="41"/>
                  </a:lnTo>
                  <a:lnTo>
                    <a:pt x="58" y="39"/>
                  </a:lnTo>
                  <a:lnTo>
                    <a:pt x="58" y="39"/>
                  </a:lnTo>
                  <a:lnTo>
                    <a:pt x="56" y="37"/>
                  </a:lnTo>
                  <a:lnTo>
                    <a:pt x="54" y="35"/>
                  </a:lnTo>
                  <a:lnTo>
                    <a:pt x="54" y="34"/>
                  </a:lnTo>
                  <a:lnTo>
                    <a:pt x="53" y="34"/>
                  </a:lnTo>
                  <a:lnTo>
                    <a:pt x="52" y="31"/>
                  </a:lnTo>
                  <a:lnTo>
                    <a:pt x="49" y="30"/>
                  </a:lnTo>
                  <a:lnTo>
                    <a:pt x="45" y="27"/>
                  </a:lnTo>
                  <a:lnTo>
                    <a:pt x="42" y="26"/>
                  </a:lnTo>
                  <a:lnTo>
                    <a:pt x="41" y="24"/>
                  </a:lnTo>
                  <a:lnTo>
                    <a:pt x="39" y="24"/>
                  </a:lnTo>
                  <a:lnTo>
                    <a:pt x="39" y="23"/>
                  </a:lnTo>
                  <a:lnTo>
                    <a:pt x="39" y="23"/>
                  </a:lnTo>
                  <a:lnTo>
                    <a:pt x="38" y="22"/>
                  </a:lnTo>
                  <a:lnTo>
                    <a:pt x="35" y="20"/>
                  </a:lnTo>
                  <a:lnTo>
                    <a:pt x="34" y="20"/>
                  </a:lnTo>
                  <a:lnTo>
                    <a:pt x="35" y="19"/>
                  </a:lnTo>
                  <a:lnTo>
                    <a:pt x="34" y="18"/>
                  </a:lnTo>
                  <a:lnTo>
                    <a:pt x="33" y="15"/>
                  </a:lnTo>
                  <a:lnTo>
                    <a:pt x="31" y="15"/>
                  </a:lnTo>
                  <a:lnTo>
                    <a:pt x="31" y="13"/>
                  </a:lnTo>
                  <a:lnTo>
                    <a:pt x="31" y="12"/>
                  </a:lnTo>
                  <a:lnTo>
                    <a:pt x="29" y="11"/>
                  </a:lnTo>
                  <a:lnTo>
                    <a:pt x="27" y="8"/>
                  </a:lnTo>
                  <a:lnTo>
                    <a:pt x="27" y="8"/>
                  </a:lnTo>
                  <a:lnTo>
                    <a:pt x="26" y="8"/>
                  </a:lnTo>
                  <a:lnTo>
                    <a:pt x="26" y="8"/>
                  </a:lnTo>
                  <a:lnTo>
                    <a:pt x="23" y="8"/>
                  </a:lnTo>
                  <a:lnTo>
                    <a:pt x="22" y="8"/>
                  </a:lnTo>
                  <a:lnTo>
                    <a:pt x="20" y="8"/>
                  </a:lnTo>
                  <a:lnTo>
                    <a:pt x="19" y="8"/>
                  </a:lnTo>
                  <a:lnTo>
                    <a:pt x="16" y="8"/>
                  </a:lnTo>
                  <a:lnTo>
                    <a:pt x="15" y="8"/>
                  </a:lnTo>
                  <a:lnTo>
                    <a:pt x="12" y="8"/>
                  </a:lnTo>
                  <a:lnTo>
                    <a:pt x="11" y="7"/>
                  </a:lnTo>
                  <a:lnTo>
                    <a:pt x="10" y="7"/>
                  </a:lnTo>
                  <a:lnTo>
                    <a:pt x="7" y="5"/>
                  </a:lnTo>
                  <a:lnTo>
                    <a:pt x="5" y="4"/>
                  </a:lnTo>
                  <a:lnTo>
                    <a:pt x="5" y="4"/>
                  </a:lnTo>
                  <a:lnTo>
                    <a:pt x="4" y="4"/>
                  </a:lnTo>
                  <a:lnTo>
                    <a:pt x="3" y="4"/>
                  </a:lnTo>
                  <a:lnTo>
                    <a:pt x="1" y="4"/>
                  </a:lnTo>
                  <a:lnTo>
                    <a:pt x="0" y="4"/>
                  </a:lnTo>
                  <a:lnTo>
                    <a:pt x="0" y="5"/>
                  </a:lnTo>
                  <a:lnTo>
                    <a:pt x="0" y="5"/>
                  </a:lnTo>
                  <a:lnTo>
                    <a:pt x="0" y="5"/>
                  </a:lnTo>
                  <a:lnTo>
                    <a:pt x="0" y="7"/>
                  </a:lnTo>
                  <a:lnTo>
                    <a:pt x="0" y="8"/>
                  </a:lnTo>
                  <a:lnTo>
                    <a:pt x="3" y="11"/>
                  </a:lnTo>
                  <a:lnTo>
                    <a:pt x="3" y="12"/>
                  </a:lnTo>
                  <a:lnTo>
                    <a:pt x="3" y="13"/>
                  </a:lnTo>
                  <a:lnTo>
                    <a:pt x="4" y="15"/>
                  </a:lnTo>
                  <a:lnTo>
                    <a:pt x="10" y="19"/>
                  </a:lnTo>
                  <a:lnTo>
                    <a:pt x="12" y="22"/>
                  </a:lnTo>
                  <a:lnTo>
                    <a:pt x="12" y="22"/>
                  </a:lnTo>
                  <a:lnTo>
                    <a:pt x="14" y="24"/>
                  </a:lnTo>
                  <a:lnTo>
                    <a:pt x="15" y="24"/>
                  </a:lnTo>
                  <a:lnTo>
                    <a:pt x="18" y="26"/>
                  </a:lnTo>
                  <a:lnTo>
                    <a:pt x="19" y="26"/>
                  </a:lnTo>
                  <a:lnTo>
                    <a:pt x="20" y="27"/>
                  </a:lnTo>
                  <a:lnTo>
                    <a:pt x="23" y="30"/>
                  </a:lnTo>
                  <a:lnTo>
                    <a:pt x="23" y="31"/>
                  </a:lnTo>
                  <a:lnTo>
                    <a:pt x="24" y="33"/>
                  </a:lnTo>
                  <a:lnTo>
                    <a:pt x="24" y="34"/>
                  </a:lnTo>
                  <a:lnTo>
                    <a:pt x="27" y="35"/>
                  </a:lnTo>
                  <a:lnTo>
                    <a:pt x="27" y="35"/>
                  </a:lnTo>
                  <a:lnTo>
                    <a:pt x="27" y="37"/>
                  </a:lnTo>
                  <a:lnTo>
                    <a:pt x="29" y="39"/>
                  </a:lnTo>
                  <a:lnTo>
                    <a:pt x="29" y="41"/>
                  </a:lnTo>
                  <a:lnTo>
                    <a:pt x="30" y="41"/>
                  </a:lnTo>
                  <a:lnTo>
                    <a:pt x="31" y="42"/>
                  </a:lnTo>
                  <a:lnTo>
                    <a:pt x="31" y="42"/>
                  </a:lnTo>
                  <a:lnTo>
                    <a:pt x="33" y="42"/>
                  </a:lnTo>
                  <a:lnTo>
                    <a:pt x="38" y="46"/>
                  </a:lnTo>
                  <a:lnTo>
                    <a:pt x="38" y="46"/>
                  </a:lnTo>
                  <a:lnTo>
                    <a:pt x="39" y="48"/>
                  </a:lnTo>
                  <a:lnTo>
                    <a:pt x="41" y="50"/>
                  </a:lnTo>
                  <a:lnTo>
                    <a:pt x="42" y="56"/>
                  </a:lnTo>
                  <a:lnTo>
                    <a:pt x="43" y="60"/>
                  </a:lnTo>
                  <a:lnTo>
                    <a:pt x="45" y="62"/>
                  </a:lnTo>
                  <a:lnTo>
                    <a:pt x="45" y="62"/>
                  </a:lnTo>
                  <a:lnTo>
                    <a:pt x="46" y="64"/>
                  </a:lnTo>
                  <a:lnTo>
                    <a:pt x="46" y="65"/>
                  </a:lnTo>
                  <a:lnTo>
                    <a:pt x="50" y="65"/>
                  </a:lnTo>
                  <a:lnTo>
                    <a:pt x="50" y="67"/>
                  </a:lnTo>
                  <a:lnTo>
                    <a:pt x="52" y="68"/>
                  </a:lnTo>
                  <a:lnTo>
                    <a:pt x="53" y="71"/>
                  </a:lnTo>
                  <a:lnTo>
                    <a:pt x="53" y="72"/>
                  </a:lnTo>
                  <a:lnTo>
                    <a:pt x="54" y="72"/>
                  </a:lnTo>
                  <a:lnTo>
                    <a:pt x="56" y="73"/>
                  </a:lnTo>
                  <a:lnTo>
                    <a:pt x="57" y="76"/>
                  </a:lnTo>
                  <a:lnTo>
                    <a:pt x="58" y="76"/>
                  </a:lnTo>
                  <a:lnTo>
                    <a:pt x="58" y="79"/>
                  </a:lnTo>
                  <a:lnTo>
                    <a:pt x="60" y="82"/>
                  </a:lnTo>
                  <a:lnTo>
                    <a:pt x="64" y="88"/>
                  </a:lnTo>
                  <a:lnTo>
                    <a:pt x="64" y="91"/>
                  </a:lnTo>
                  <a:lnTo>
                    <a:pt x="64" y="92"/>
                  </a:lnTo>
                  <a:lnTo>
                    <a:pt x="65" y="94"/>
                  </a:lnTo>
                  <a:lnTo>
                    <a:pt x="67" y="97"/>
                  </a:lnTo>
                  <a:lnTo>
                    <a:pt x="68" y="97"/>
                  </a:lnTo>
                  <a:lnTo>
                    <a:pt x="69" y="98"/>
                  </a:lnTo>
                  <a:lnTo>
                    <a:pt x="69" y="99"/>
                  </a:lnTo>
                  <a:lnTo>
                    <a:pt x="71" y="99"/>
                  </a:lnTo>
                  <a:lnTo>
                    <a:pt x="72" y="103"/>
                  </a:lnTo>
                  <a:lnTo>
                    <a:pt x="73" y="103"/>
                  </a:lnTo>
                  <a:lnTo>
                    <a:pt x="75" y="105"/>
                  </a:lnTo>
                  <a:lnTo>
                    <a:pt x="79" y="107"/>
                  </a:lnTo>
                  <a:lnTo>
                    <a:pt x="79" y="109"/>
                  </a:lnTo>
                  <a:lnTo>
                    <a:pt x="82" y="111"/>
                  </a:lnTo>
                  <a:lnTo>
                    <a:pt x="83" y="114"/>
                  </a:lnTo>
                  <a:lnTo>
                    <a:pt x="87" y="117"/>
                  </a:lnTo>
                  <a:lnTo>
                    <a:pt x="90" y="118"/>
                  </a:lnTo>
                  <a:lnTo>
                    <a:pt x="91" y="120"/>
                  </a:lnTo>
                  <a:lnTo>
                    <a:pt x="92" y="121"/>
                  </a:lnTo>
                  <a:lnTo>
                    <a:pt x="92" y="121"/>
                  </a:lnTo>
                  <a:lnTo>
                    <a:pt x="96" y="124"/>
                  </a:lnTo>
                  <a:lnTo>
                    <a:pt x="98" y="124"/>
                  </a:lnTo>
                  <a:lnTo>
                    <a:pt x="101" y="128"/>
                  </a:lnTo>
                  <a:lnTo>
                    <a:pt x="102" y="129"/>
                  </a:lnTo>
                  <a:lnTo>
                    <a:pt x="102" y="129"/>
                  </a:lnTo>
                  <a:lnTo>
                    <a:pt x="103" y="131"/>
                  </a:lnTo>
                  <a:lnTo>
                    <a:pt x="105" y="132"/>
                  </a:lnTo>
                  <a:lnTo>
                    <a:pt x="106" y="133"/>
                  </a:lnTo>
                  <a:lnTo>
                    <a:pt x="107" y="133"/>
                  </a:lnTo>
                  <a:lnTo>
                    <a:pt x="107" y="133"/>
                  </a:lnTo>
                  <a:lnTo>
                    <a:pt x="107" y="133"/>
                  </a:lnTo>
                  <a:lnTo>
                    <a:pt x="106" y="131"/>
                  </a:lnTo>
                  <a:lnTo>
                    <a:pt x="107" y="129"/>
                  </a:lnTo>
                  <a:lnTo>
                    <a:pt x="107" y="129"/>
                  </a:lnTo>
                  <a:lnTo>
                    <a:pt x="110" y="131"/>
                  </a:lnTo>
                  <a:lnTo>
                    <a:pt x="111" y="132"/>
                  </a:lnTo>
                  <a:lnTo>
                    <a:pt x="111" y="132"/>
                  </a:lnTo>
                  <a:lnTo>
                    <a:pt x="113" y="132"/>
                  </a:lnTo>
                  <a:lnTo>
                    <a:pt x="114" y="129"/>
                  </a:lnTo>
                  <a:close/>
                  <a:moveTo>
                    <a:pt x="95" y="69"/>
                  </a:moveTo>
                  <a:lnTo>
                    <a:pt x="94" y="71"/>
                  </a:lnTo>
                  <a:lnTo>
                    <a:pt x="94" y="71"/>
                  </a:lnTo>
                  <a:lnTo>
                    <a:pt x="95" y="71"/>
                  </a:lnTo>
                  <a:lnTo>
                    <a:pt x="96" y="71"/>
                  </a:lnTo>
                  <a:lnTo>
                    <a:pt x="96" y="71"/>
                  </a:lnTo>
                  <a:lnTo>
                    <a:pt x="96" y="71"/>
                  </a:lnTo>
                  <a:lnTo>
                    <a:pt x="95" y="69"/>
                  </a:lnTo>
                  <a:lnTo>
                    <a:pt x="95" y="69"/>
                  </a:lnTo>
                  <a:close/>
                  <a:moveTo>
                    <a:pt x="217" y="147"/>
                  </a:moveTo>
                  <a:lnTo>
                    <a:pt x="217" y="147"/>
                  </a:lnTo>
                  <a:lnTo>
                    <a:pt x="217" y="147"/>
                  </a:lnTo>
                  <a:lnTo>
                    <a:pt x="216" y="147"/>
                  </a:lnTo>
                  <a:lnTo>
                    <a:pt x="216" y="147"/>
                  </a:lnTo>
                  <a:lnTo>
                    <a:pt x="217" y="148"/>
                  </a:lnTo>
                  <a:lnTo>
                    <a:pt x="217" y="148"/>
                  </a:lnTo>
                  <a:lnTo>
                    <a:pt x="217" y="147"/>
                  </a:lnTo>
                  <a:close/>
                  <a:moveTo>
                    <a:pt x="197" y="132"/>
                  </a:moveTo>
                  <a:lnTo>
                    <a:pt x="197" y="132"/>
                  </a:lnTo>
                  <a:lnTo>
                    <a:pt x="197" y="133"/>
                  </a:lnTo>
                  <a:lnTo>
                    <a:pt x="198" y="133"/>
                  </a:lnTo>
                  <a:lnTo>
                    <a:pt x="198" y="132"/>
                  </a:lnTo>
                  <a:lnTo>
                    <a:pt x="198" y="132"/>
                  </a:lnTo>
                  <a:lnTo>
                    <a:pt x="198" y="132"/>
                  </a:lnTo>
                  <a:lnTo>
                    <a:pt x="197" y="132"/>
                  </a:lnTo>
                  <a:close/>
                  <a:moveTo>
                    <a:pt x="202" y="148"/>
                  </a:moveTo>
                  <a:lnTo>
                    <a:pt x="202" y="148"/>
                  </a:lnTo>
                  <a:lnTo>
                    <a:pt x="204" y="148"/>
                  </a:lnTo>
                  <a:lnTo>
                    <a:pt x="204" y="148"/>
                  </a:lnTo>
                  <a:lnTo>
                    <a:pt x="204" y="148"/>
                  </a:lnTo>
                  <a:lnTo>
                    <a:pt x="207" y="148"/>
                  </a:lnTo>
                  <a:lnTo>
                    <a:pt x="208" y="148"/>
                  </a:lnTo>
                  <a:lnTo>
                    <a:pt x="209" y="147"/>
                  </a:lnTo>
                  <a:lnTo>
                    <a:pt x="211" y="147"/>
                  </a:lnTo>
                  <a:lnTo>
                    <a:pt x="211" y="147"/>
                  </a:lnTo>
                  <a:lnTo>
                    <a:pt x="212" y="147"/>
                  </a:lnTo>
                  <a:lnTo>
                    <a:pt x="213" y="145"/>
                  </a:lnTo>
                  <a:lnTo>
                    <a:pt x="213" y="145"/>
                  </a:lnTo>
                  <a:lnTo>
                    <a:pt x="212" y="144"/>
                  </a:lnTo>
                  <a:lnTo>
                    <a:pt x="202" y="144"/>
                  </a:lnTo>
                  <a:lnTo>
                    <a:pt x="200" y="145"/>
                  </a:lnTo>
                  <a:lnTo>
                    <a:pt x="198" y="145"/>
                  </a:lnTo>
                  <a:lnTo>
                    <a:pt x="198" y="147"/>
                  </a:lnTo>
                  <a:lnTo>
                    <a:pt x="198" y="148"/>
                  </a:lnTo>
                  <a:lnTo>
                    <a:pt x="202" y="148"/>
                  </a:lnTo>
                  <a:close/>
                  <a:moveTo>
                    <a:pt x="231" y="165"/>
                  </a:moveTo>
                  <a:lnTo>
                    <a:pt x="230" y="166"/>
                  </a:lnTo>
                  <a:lnTo>
                    <a:pt x="230" y="166"/>
                  </a:lnTo>
                  <a:lnTo>
                    <a:pt x="231" y="166"/>
                  </a:lnTo>
                  <a:lnTo>
                    <a:pt x="231" y="166"/>
                  </a:lnTo>
                  <a:lnTo>
                    <a:pt x="231" y="166"/>
                  </a:lnTo>
                  <a:lnTo>
                    <a:pt x="231" y="165"/>
                  </a:lnTo>
                  <a:lnTo>
                    <a:pt x="231" y="165"/>
                  </a:lnTo>
                  <a:close/>
                  <a:moveTo>
                    <a:pt x="37" y="67"/>
                  </a:moveTo>
                  <a:lnTo>
                    <a:pt x="35" y="67"/>
                  </a:lnTo>
                  <a:lnTo>
                    <a:pt x="35" y="67"/>
                  </a:lnTo>
                  <a:lnTo>
                    <a:pt x="37" y="69"/>
                  </a:lnTo>
                  <a:lnTo>
                    <a:pt x="37" y="71"/>
                  </a:lnTo>
                  <a:lnTo>
                    <a:pt x="35" y="71"/>
                  </a:lnTo>
                  <a:lnTo>
                    <a:pt x="35" y="72"/>
                  </a:lnTo>
                  <a:lnTo>
                    <a:pt x="35" y="73"/>
                  </a:lnTo>
                  <a:lnTo>
                    <a:pt x="37" y="73"/>
                  </a:lnTo>
                  <a:lnTo>
                    <a:pt x="37" y="73"/>
                  </a:lnTo>
                  <a:lnTo>
                    <a:pt x="38" y="71"/>
                  </a:lnTo>
                  <a:lnTo>
                    <a:pt x="38" y="69"/>
                  </a:lnTo>
                  <a:lnTo>
                    <a:pt x="37" y="69"/>
                  </a:lnTo>
                  <a:lnTo>
                    <a:pt x="37" y="67"/>
                  </a:lnTo>
                  <a:close/>
                  <a:moveTo>
                    <a:pt x="79" y="126"/>
                  </a:moveTo>
                  <a:lnTo>
                    <a:pt x="79" y="126"/>
                  </a:lnTo>
                  <a:lnTo>
                    <a:pt x="79" y="126"/>
                  </a:lnTo>
                  <a:lnTo>
                    <a:pt x="79" y="128"/>
                  </a:lnTo>
                  <a:lnTo>
                    <a:pt x="80" y="129"/>
                  </a:lnTo>
                  <a:lnTo>
                    <a:pt x="82" y="129"/>
                  </a:lnTo>
                  <a:lnTo>
                    <a:pt x="82" y="128"/>
                  </a:lnTo>
                  <a:lnTo>
                    <a:pt x="82" y="128"/>
                  </a:lnTo>
                  <a:lnTo>
                    <a:pt x="79" y="126"/>
                  </a:lnTo>
                  <a:close/>
                  <a:moveTo>
                    <a:pt x="24" y="43"/>
                  </a:moveTo>
                  <a:lnTo>
                    <a:pt x="24" y="43"/>
                  </a:lnTo>
                  <a:lnTo>
                    <a:pt x="23" y="42"/>
                  </a:lnTo>
                  <a:lnTo>
                    <a:pt x="23" y="42"/>
                  </a:lnTo>
                  <a:lnTo>
                    <a:pt x="22" y="42"/>
                  </a:lnTo>
                  <a:lnTo>
                    <a:pt x="22" y="42"/>
                  </a:lnTo>
                  <a:lnTo>
                    <a:pt x="23" y="42"/>
                  </a:lnTo>
                  <a:lnTo>
                    <a:pt x="24" y="43"/>
                  </a:lnTo>
                  <a:lnTo>
                    <a:pt x="24" y="43"/>
                  </a:lnTo>
                  <a:close/>
                  <a:moveTo>
                    <a:pt x="45" y="84"/>
                  </a:moveTo>
                  <a:lnTo>
                    <a:pt x="45" y="83"/>
                  </a:lnTo>
                  <a:lnTo>
                    <a:pt x="45" y="83"/>
                  </a:lnTo>
                  <a:lnTo>
                    <a:pt x="45" y="83"/>
                  </a:lnTo>
                  <a:lnTo>
                    <a:pt x="45" y="82"/>
                  </a:lnTo>
                  <a:lnTo>
                    <a:pt x="43" y="82"/>
                  </a:lnTo>
                  <a:lnTo>
                    <a:pt x="42" y="79"/>
                  </a:lnTo>
                  <a:lnTo>
                    <a:pt x="42" y="77"/>
                  </a:lnTo>
                  <a:lnTo>
                    <a:pt x="42" y="77"/>
                  </a:lnTo>
                  <a:lnTo>
                    <a:pt x="39" y="77"/>
                  </a:lnTo>
                  <a:lnTo>
                    <a:pt x="38" y="80"/>
                  </a:lnTo>
                  <a:lnTo>
                    <a:pt x="39" y="82"/>
                  </a:lnTo>
                  <a:lnTo>
                    <a:pt x="41" y="84"/>
                  </a:lnTo>
                  <a:lnTo>
                    <a:pt x="41" y="86"/>
                  </a:lnTo>
                  <a:lnTo>
                    <a:pt x="42" y="86"/>
                  </a:lnTo>
                  <a:lnTo>
                    <a:pt x="43" y="87"/>
                  </a:lnTo>
                  <a:lnTo>
                    <a:pt x="45" y="87"/>
                  </a:lnTo>
                  <a:lnTo>
                    <a:pt x="46" y="87"/>
                  </a:lnTo>
                  <a:lnTo>
                    <a:pt x="46" y="86"/>
                  </a:lnTo>
                  <a:lnTo>
                    <a:pt x="45" y="84"/>
                  </a:lnTo>
                  <a:close/>
                  <a:moveTo>
                    <a:pt x="60" y="102"/>
                  </a:moveTo>
                  <a:lnTo>
                    <a:pt x="60" y="101"/>
                  </a:lnTo>
                  <a:lnTo>
                    <a:pt x="60" y="101"/>
                  </a:lnTo>
                  <a:lnTo>
                    <a:pt x="57" y="98"/>
                  </a:lnTo>
                  <a:lnTo>
                    <a:pt x="57" y="98"/>
                  </a:lnTo>
                  <a:lnTo>
                    <a:pt x="56" y="99"/>
                  </a:lnTo>
                  <a:lnTo>
                    <a:pt x="57" y="101"/>
                  </a:lnTo>
                  <a:lnTo>
                    <a:pt x="57" y="102"/>
                  </a:lnTo>
                  <a:lnTo>
                    <a:pt x="58" y="102"/>
                  </a:lnTo>
                  <a:lnTo>
                    <a:pt x="58" y="102"/>
                  </a:lnTo>
                  <a:lnTo>
                    <a:pt x="58" y="103"/>
                  </a:lnTo>
                  <a:lnTo>
                    <a:pt x="60" y="105"/>
                  </a:lnTo>
                  <a:lnTo>
                    <a:pt x="60" y="103"/>
                  </a:lnTo>
                  <a:lnTo>
                    <a:pt x="60" y="102"/>
                  </a:lnTo>
                  <a:lnTo>
                    <a:pt x="60" y="102"/>
                  </a:lnTo>
                  <a:close/>
                  <a:moveTo>
                    <a:pt x="57" y="98"/>
                  </a:moveTo>
                  <a:lnTo>
                    <a:pt x="54" y="95"/>
                  </a:lnTo>
                  <a:lnTo>
                    <a:pt x="54" y="95"/>
                  </a:lnTo>
                  <a:lnTo>
                    <a:pt x="54" y="97"/>
                  </a:lnTo>
                  <a:lnTo>
                    <a:pt x="54" y="97"/>
                  </a:lnTo>
                  <a:lnTo>
                    <a:pt x="54" y="97"/>
                  </a:lnTo>
                  <a:lnTo>
                    <a:pt x="54" y="98"/>
                  </a:lnTo>
                  <a:lnTo>
                    <a:pt x="54" y="99"/>
                  </a:lnTo>
                  <a:lnTo>
                    <a:pt x="56" y="99"/>
                  </a:lnTo>
                  <a:lnTo>
                    <a:pt x="57" y="98"/>
                  </a:lnTo>
                  <a:lnTo>
                    <a:pt x="57" y="98"/>
                  </a:lnTo>
                  <a:close/>
                  <a:moveTo>
                    <a:pt x="52" y="92"/>
                  </a:moveTo>
                  <a:lnTo>
                    <a:pt x="52" y="91"/>
                  </a:lnTo>
                  <a:lnTo>
                    <a:pt x="50" y="90"/>
                  </a:lnTo>
                  <a:lnTo>
                    <a:pt x="50" y="90"/>
                  </a:lnTo>
                  <a:lnTo>
                    <a:pt x="49" y="90"/>
                  </a:lnTo>
                  <a:lnTo>
                    <a:pt x="49" y="90"/>
                  </a:lnTo>
                  <a:lnTo>
                    <a:pt x="49" y="91"/>
                  </a:lnTo>
                  <a:lnTo>
                    <a:pt x="49" y="91"/>
                  </a:lnTo>
                  <a:lnTo>
                    <a:pt x="50" y="92"/>
                  </a:lnTo>
                  <a:lnTo>
                    <a:pt x="50" y="92"/>
                  </a:lnTo>
                  <a:lnTo>
                    <a:pt x="53" y="94"/>
                  </a:lnTo>
                  <a:lnTo>
                    <a:pt x="53" y="94"/>
                  </a:lnTo>
                  <a:lnTo>
                    <a:pt x="52" y="92"/>
                  </a:lnTo>
                  <a:close/>
                  <a:moveTo>
                    <a:pt x="322" y="163"/>
                  </a:moveTo>
                  <a:lnTo>
                    <a:pt x="322" y="162"/>
                  </a:lnTo>
                  <a:lnTo>
                    <a:pt x="322" y="162"/>
                  </a:lnTo>
                  <a:lnTo>
                    <a:pt x="323" y="160"/>
                  </a:lnTo>
                  <a:lnTo>
                    <a:pt x="325" y="160"/>
                  </a:lnTo>
                  <a:lnTo>
                    <a:pt x="325" y="160"/>
                  </a:lnTo>
                  <a:lnTo>
                    <a:pt x="325" y="159"/>
                  </a:lnTo>
                  <a:lnTo>
                    <a:pt x="323" y="159"/>
                  </a:lnTo>
                  <a:lnTo>
                    <a:pt x="322" y="160"/>
                  </a:lnTo>
                  <a:lnTo>
                    <a:pt x="321" y="160"/>
                  </a:lnTo>
                  <a:lnTo>
                    <a:pt x="321" y="160"/>
                  </a:lnTo>
                  <a:lnTo>
                    <a:pt x="321" y="160"/>
                  </a:lnTo>
                  <a:lnTo>
                    <a:pt x="319" y="160"/>
                  </a:lnTo>
                  <a:lnTo>
                    <a:pt x="319" y="160"/>
                  </a:lnTo>
                  <a:lnTo>
                    <a:pt x="319" y="160"/>
                  </a:lnTo>
                  <a:lnTo>
                    <a:pt x="321" y="160"/>
                  </a:lnTo>
                  <a:lnTo>
                    <a:pt x="319" y="162"/>
                  </a:lnTo>
                  <a:lnTo>
                    <a:pt x="318" y="162"/>
                  </a:lnTo>
                  <a:lnTo>
                    <a:pt x="318" y="163"/>
                  </a:lnTo>
                  <a:lnTo>
                    <a:pt x="318" y="163"/>
                  </a:lnTo>
                  <a:lnTo>
                    <a:pt x="318" y="163"/>
                  </a:lnTo>
                  <a:lnTo>
                    <a:pt x="319" y="165"/>
                  </a:lnTo>
                  <a:lnTo>
                    <a:pt x="319" y="163"/>
                  </a:lnTo>
                  <a:lnTo>
                    <a:pt x="321" y="163"/>
                  </a:lnTo>
                  <a:lnTo>
                    <a:pt x="321" y="163"/>
                  </a:lnTo>
                  <a:lnTo>
                    <a:pt x="321" y="163"/>
                  </a:lnTo>
                  <a:lnTo>
                    <a:pt x="322" y="163"/>
                  </a:lnTo>
                  <a:lnTo>
                    <a:pt x="322" y="163"/>
                  </a:lnTo>
                  <a:lnTo>
                    <a:pt x="322" y="163"/>
                  </a:lnTo>
                  <a:close/>
                  <a:moveTo>
                    <a:pt x="302" y="185"/>
                  </a:moveTo>
                  <a:lnTo>
                    <a:pt x="302" y="186"/>
                  </a:lnTo>
                  <a:lnTo>
                    <a:pt x="300" y="186"/>
                  </a:lnTo>
                  <a:lnTo>
                    <a:pt x="300" y="186"/>
                  </a:lnTo>
                  <a:lnTo>
                    <a:pt x="302" y="186"/>
                  </a:lnTo>
                  <a:lnTo>
                    <a:pt x="302" y="186"/>
                  </a:lnTo>
                  <a:lnTo>
                    <a:pt x="303" y="186"/>
                  </a:lnTo>
                  <a:lnTo>
                    <a:pt x="303" y="185"/>
                  </a:lnTo>
                  <a:lnTo>
                    <a:pt x="303" y="185"/>
                  </a:lnTo>
                  <a:lnTo>
                    <a:pt x="302" y="185"/>
                  </a:lnTo>
                  <a:close/>
                  <a:moveTo>
                    <a:pt x="231" y="159"/>
                  </a:moveTo>
                  <a:lnTo>
                    <a:pt x="230" y="159"/>
                  </a:lnTo>
                  <a:lnTo>
                    <a:pt x="228" y="159"/>
                  </a:lnTo>
                  <a:lnTo>
                    <a:pt x="227" y="158"/>
                  </a:lnTo>
                  <a:lnTo>
                    <a:pt x="226" y="158"/>
                  </a:lnTo>
                  <a:lnTo>
                    <a:pt x="224" y="159"/>
                  </a:lnTo>
                  <a:lnTo>
                    <a:pt x="223" y="159"/>
                  </a:lnTo>
                  <a:lnTo>
                    <a:pt x="223" y="159"/>
                  </a:lnTo>
                  <a:lnTo>
                    <a:pt x="220" y="159"/>
                  </a:lnTo>
                  <a:lnTo>
                    <a:pt x="219" y="159"/>
                  </a:lnTo>
                  <a:lnTo>
                    <a:pt x="219" y="159"/>
                  </a:lnTo>
                  <a:lnTo>
                    <a:pt x="219" y="159"/>
                  </a:lnTo>
                  <a:lnTo>
                    <a:pt x="219" y="159"/>
                  </a:lnTo>
                  <a:lnTo>
                    <a:pt x="219" y="160"/>
                  </a:lnTo>
                  <a:lnTo>
                    <a:pt x="219" y="162"/>
                  </a:lnTo>
                  <a:lnTo>
                    <a:pt x="220" y="162"/>
                  </a:lnTo>
                  <a:lnTo>
                    <a:pt x="222" y="162"/>
                  </a:lnTo>
                  <a:lnTo>
                    <a:pt x="223" y="162"/>
                  </a:lnTo>
                  <a:lnTo>
                    <a:pt x="224" y="163"/>
                  </a:lnTo>
                  <a:lnTo>
                    <a:pt x="224" y="163"/>
                  </a:lnTo>
                  <a:lnTo>
                    <a:pt x="226" y="165"/>
                  </a:lnTo>
                  <a:lnTo>
                    <a:pt x="226" y="165"/>
                  </a:lnTo>
                  <a:lnTo>
                    <a:pt x="226" y="166"/>
                  </a:lnTo>
                  <a:lnTo>
                    <a:pt x="226" y="167"/>
                  </a:lnTo>
                  <a:lnTo>
                    <a:pt x="226" y="167"/>
                  </a:lnTo>
                  <a:lnTo>
                    <a:pt x="227" y="167"/>
                  </a:lnTo>
                  <a:lnTo>
                    <a:pt x="227" y="167"/>
                  </a:lnTo>
                  <a:lnTo>
                    <a:pt x="227" y="166"/>
                  </a:lnTo>
                  <a:lnTo>
                    <a:pt x="227" y="166"/>
                  </a:lnTo>
                  <a:lnTo>
                    <a:pt x="227" y="165"/>
                  </a:lnTo>
                  <a:lnTo>
                    <a:pt x="228" y="165"/>
                  </a:lnTo>
                  <a:lnTo>
                    <a:pt x="231" y="163"/>
                  </a:lnTo>
                  <a:lnTo>
                    <a:pt x="232" y="162"/>
                  </a:lnTo>
                  <a:lnTo>
                    <a:pt x="232" y="162"/>
                  </a:lnTo>
                  <a:lnTo>
                    <a:pt x="232" y="162"/>
                  </a:lnTo>
                  <a:lnTo>
                    <a:pt x="231" y="159"/>
                  </a:lnTo>
                  <a:close/>
                  <a:moveTo>
                    <a:pt x="288" y="180"/>
                  </a:moveTo>
                  <a:lnTo>
                    <a:pt x="288" y="178"/>
                  </a:lnTo>
                  <a:lnTo>
                    <a:pt x="287" y="177"/>
                  </a:lnTo>
                  <a:lnTo>
                    <a:pt x="287" y="177"/>
                  </a:lnTo>
                  <a:lnTo>
                    <a:pt x="285" y="175"/>
                  </a:lnTo>
                  <a:lnTo>
                    <a:pt x="285" y="175"/>
                  </a:lnTo>
                  <a:lnTo>
                    <a:pt x="284" y="175"/>
                  </a:lnTo>
                  <a:lnTo>
                    <a:pt x="284" y="175"/>
                  </a:lnTo>
                  <a:lnTo>
                    <a:pt x="284" y="175"/>
                  </a:lnTo>
                  <a:lnTo>
                    <a:pt x="284" y="174"/>
                  </a:lnTo>
                  <a:lnTo>
                    <a:pt x="281" y="174"/>
                  </a:lnTo>
                  <a:lnTo>
                    <a:pt x="281" y="173"/>
                  </a:lnTo>
                  <a:lnTo>
                    <a:pt x="280" y="173"/>
                  </a:lnTo>
                  <a:lnTo>
                    <a:pt x="280" y="173"/>
                  </a:lnTo>
                  <a:lnTo>
                    <a:pt x="279" y="173"/>
                  </a:lnTo>
                  <a:lnTo>
                    <a:pt x="279" y="173"/>
                  </a:lnTo>
                  <a:lnTo>
                    <a:pt x="276" y="173"/>
                  </a:lnTo>
                  <a:lnTo>
                    <a:pt x="275" y="173"/>
                  </a:lnTo>
                  <a:lnTo>
                    <a:pt x="273" y="173"/>
                  </a:lnTo>
                  <a:lnTo>
                    <a:pt x="272" y="173"/>
                  </a:lnTo>
                  <a:lnTo>
                    <a:pt x="270" y="174"/>
                  </a:lnTo>
                  <a:lnTo>
                    <a:pt x="269" y="174"/>
                  </a:lnTo>
                  <a:lnTo>
                    <a:pt x="269" y="174"/>
                  </a:lnTo>
                  <a:lnTo>
                    <a:pt x="269" y="175"/>
                  </a:lnTo>
                  <a:lnTo>
                    <a:pt x="269" y="175"/>
                  </a:lnTo>
                  <a:lnTo>
                    <a:pt x="270" y="177"/>
                  </a:lnTo>
                  <a:lnTo>
                    <a:pt x="270" y="177"/>
                  </a:lnTo>
                  <a:lnTo>
                    <a:pt x="273" y="177"/>
                  </a:lnTo>
                  <a:lnTo>
                    <a:pt x="275" y="177"/>
                  </a:lnTo>
                  <a:lnTo>
                    <a:pt x="275" y="177"/>
                  </a:lnTo>
                  <a:lnTo>
                    <a:pt x="276" y="177"/>
                  </a:lnTo>
                  <a:lnTo>
                    <a:pt x="279" y="180"/>
                  </a:lnTo>
                  <a:lnTo>
                    <a:pt x="280" y="180"/>
                  </a:lnTo>
                  <a:lnTo>
                    <a:pt x="281" y="181"/>
                  </a:lnTo>
                  <a:lnTo>
                    <a:pt x="281" y="181"/>
                  </a:lnTo>
                  <a:lnTo>
                    <a:pt x="283" y="182"/>
                  </a:lnTo>
                  <a:lnTo>
                    <a:pt x="284" y="182"/>
                  </a:lnTo>
                  <a:lnTo>
                    <a:pt x="285" y="184"/>
                  </a:lnTo>
                  <a:lnTo>
                    <a:pt x="285" y="184"/>
                  </a:lnTo>
                  <a:lnTo>
                    <a:pt x="287" y="182"/>
                  </a:lnTo>
                  <a:lnTo>
                    <a:pt x="288" y="182"/>
                  </a:lnTo>
                  <a:lnTo>
                    <a:pt x="288" y="182"/>
                  </a:lnTo>
                  <a:lnTo>
                    <a:pt x="289" y="181"/>
                  </a:lnTo>
                  <a:lnTo>
                    <a:pt x="291" y="181"/>
                  </a:lnTo>
                  <a:lnTo>
                    <a:pt x="289" y="180"/>
                  </a:lnTo>
                  <a:lnTo>
                    <a:pt x="288" y="180"/>
                  </a:lnTo>
                  <a:close/>
                  <a:moveTo>
                    <a:pt x="319" y="186"/>
                  </a:moveTo>
                  <a:lnTo>
                    <a:pt x="319" y="185"/>
                  </a:lnTo>
                  <a:lnTo>
                    <a:pt x="319" y="185"/>
                  </a:lnTo>
                  <a:lnTo>
                    <a:pt x="318" y="185"/>
                  </a:lnTo>
                  <a:lnTo>
                    <a:pt x="318" y="186"/>
                  </a:lnTo>
                  <a:lnTo>
                    <a:pt x="317" y="188"/>
                  </a:lnTo>
                  <a:lnTo>
                    <a:pt x="315" y="188"/>
                  </a:lnTo>
                  <a:lnTo>
                    <a:pt x="313" y="189"/>
                  </a:lnTo>
                  <a:lnTo>
                    <a:pt x="313" y="189"/>
                  </a:lnTo>
                  <a:lnTo>
                    <a:pt x="313" y="190"/>
                  </a:lnTo>
                  <a:lnTo>
                    <a:pt x="313" y="190"/>
                  </a:lnTo>
                  <a:lnTo>
                    <a:pt x="314" y="190"/>
                  </a:lnTo>
                  <a:lnTo>
                    <a:pt x="315" y="190"/>
                  </a:lnTo>
                  <a:lnTo>
                    <a:pt x="317" y="189"/>
                  </a:lnTo>
                  <a:lnTo>
                    <a:pt x="318" y="188"/>
                  </a:lnTo>
                  <a:lnTo>
                    <a:pt x="319" y="188"/>
                  </a:lnTo>
                  <a:lnTo>
                    <a:pt x="319" y="188"/>
                  </a:lnTo>
                  <a:lnTo>
                    <a:pt x="319" y="186"/>
                  </a:lnTo>
                  <a:close/>
                  <a:moveTo>
                    <a:pt x="269" y="166"/>
                  </a:moveTo>
                  <a:lnTo>
                    <a:pt x="270" y="166"/>
                  </a:lnTo>
                  <a:lnTo>
                    <a:pt x="270" y="166"/>
                  </a:lnTo>
                  <a:lnTo>
                    <a:pt x="270" y="165"/>
                  </a:lnTo>
                  <a:lnTo>
                    <a:pt x="270" y="165"/>
                  </a:lnTo>
                  <a:lnTo>
                    <a:pt x="270" y="165"/>
                  </a:lnTo>
                  <a:lnTo>
                    <a:pt x="270" y="163"/>
                  </a:lnTo>
                  <a:lnTo>
                    <a:pt x="270" y="162"/>
                  </a:lnTo>
                  <a:lnTo>
                    <a:pt x="269" y="162"/>
                  </a:lnTo>
                  <a:lnTo>
                    <a:pt x="269" y="160"/>
                  </a:lnTo>
                  <a:lnTo>
                    <a:pt x="268" y="160"/>
                  </a:lnTo>
                  <a:lnTo>
                    <a:pt x="268" y="160"/>
                  </a:lnTo>
                  <a:lnTo>
                    <a:pt x="266" y="160"/>
                  </a:lnTo>
                  <a:lnTo>
                    <a:pt x="266" y="162"/>
                  </a:lnTo>
                  <a:lnTo>
                    <a:pt x="266" y="162"/>
                  </a:lnTo>
                  <a:lnTo>
                    <a:pt x="266" y="160"/>
                  </a:lnTo>
                  <a:lnTo>
                    <a:pt x="265" y="160"/>
                  </a:lnTo>
                  <a:lnTo>
                    <a:pt x="265" y="160"/>
                  </a:lnTo>
                  <a:lnTo>
                    <a:pt x="264" y="160"/>
                  </a:lnTo>
                  <a:lnTo>
                    <a:pt x="264" y="160"/>
                  </a:lnTo>
                  <a:lnTo>
                    <a:pt x="262" y="162"/>
                  </a:lnTo>
                  <a:lnTo>
                    <a:pt x="261" y="162"/>
                  </a:lnTo>
                  <a:lnTo>
                    <a:pt x="261" y="160"/>
                  </a:lnTo>
                  <a:lnTo>
                    <a:pt x="261" y="160"/>
                  </a:lnTo>
                  <a:lnTo>
                    <a:pt x="260" y="159"/>
                  </a:lnTo>
                  <a:lnTo>
                    <a:pt x="260" y="159"/>
                  </a:lnTo>
                  <a:lnTo>
                    <a:pt x="257" y="158"/>
                  </a:lnTo>
                  <a:lnTo>
                    <a:pt x="257" y="159"/>
                  </a:lnTo>
                  <a:lnTo>
                    <a:pt x="255" y="159"/>
                  </a:lnTo>
                  <a:lnTo>
                    <a:pt x="255" y="159"/>
                  </a:lnTo>
                  <a:lnTo>
                    <a:pt x="255" y="160"/>
                  </a:lnTo>
                  <a:lnTo>
                    <a:pt x="255" y="162"/>
                  </a:lnTo>
                  <a:lnTo>
                    <a:pt x="258" y="163"/>
                  </a:lnTo>
                  <a:lnTo>
                    <a:pt x="258" y="163"/>
                  </a:lnTo>
                  <a:lnTo>
                    <a:pt x="260" y="163"/>
                  </a:lnTo>
                  <a:lnTo>
                    <a:pt x="260" y="163"/>
                  </a:lnTo>
                  <a:lnTo>
                    <a:pt x="260" y="163"/>
                  </a:lnTo>
                  <a:lnTo>
                    <a:pt x="261" y="165"/>
                  </a:lnTo>
                  <a:lnTo>
                    <a:pt x="261" y="165"/>
                  </a:lnTo>
                  <a:lnTo>
                    <a:pt x="260" y="165"/>
                  </a:lnTo>
                  <a:lnTo>
                    <a:pt x="258" y="166"/>
                  </a:lnTo>
                  <a:lnTo>
                    <a:pt x="257" y="166"/>
                  </a:lnTo>
                  <a:lnTo>
                    <a:pt x="255" y="166"/>
                  </a:lnTo>
                  <a:lnTo>
                    <a:pt x="255" y="165"/>
                  </a:lnTo>
                  <a:lnTo>
                    <a:pt x="254" y="163"/>
                  </a:lnTo>
                  <a:lnTo>
                    <a:pt x="254" y="163"/>
                  </a:lnTo>
                  <a:lnTo>
                    <a:pt x="254" y="163"/>
                  </a:lnTo>
                  <a:lnTo>
                    <a:pt x="253" y="162"/>
                  </a:lnTo>
                  <a:lnTo>
                    <a:pt x="251" y="162"/>
                  </a:lnTo>
                  <a:lnTo>
                    <a:pt x="251" y="162"/>
                  </a:lnTo>
                  <a:lnTo>
                    <a:pt x="250" y="162"/>
                  </a:lnTo>
                  <a:lnTo>
                    <a:pt x="249" y="162"/>
                  </a:lnTo>
                  <a:lnTo>
                    <a:pt x="247" y="162"/>
                  </a:lnTo>
                  <a:lnTo>
                    <a:pt x="246" y="163"/>
                  </a:lnTo>
                  <a:lnTo>
                    <a:pt x="246" y="163"/>
                  </a:lnTo>
                  <a:lnTo>
                    <a:pt x="245" y="163"/>
                  </a:lnTo>
                  <a:lnTo>
                    <a:pt x="245" y="165"/>
                  </a:lnTo>
                  <a:lnTo>
                    <a:pt x="245" y="165"/>
                  </a:lnTo>
                  <a:lnTo>
                    <a:pt x="245" y="166"/>
                  </a:lnTo>
                  <a:lnTo>
                    <a:pt x="245" y="167"/>
                  </a:lnTo>
                  <a:lnTo>
                    <a:pt x="245" y="169"/>
                  </a:lnTo>
                  <a:lnTo>
                    <a:pt x="245" y="169"/>
                  </a:lnTo>
                  <a:lnTo>
                    <a:pt x="246" y="169"/>
                  </a:lnTo>
                  <a:lnTo>
                    <a:pt x="246" y="170"/>
                  </a:lnTo>
                  <a:lnTo>
                    <a:pt x="247" y="170"/>
                  </a:lnTo>
                  <a:lnTo>
                    <a:pt x="249" y="170"/>
                  </a:lnTo>
                  <a:lnTo>
                    <a:pt x="249" y="169"/>
                  </a:lnTo>
                  <a:lnTo>
                    <a:pt x="250" y="169"/>
                  </a:lnTo>
                  <a:lnTo>
                    <a:pt x="250" y="169"/>
                  </a:lnTo>
                  <a:lnTo>
                    <a:pt x="251" y="169"/>
                  </a:lnTo>
                  <a:lnTo>
                    <a:pt x="253" y="169"/>
                  </a:lnTo>
                  <a:lnTo>
                    <a:pt x="255" y="167"/>
                  </a:lnTo>
                  <a:lnTo>
                    <a:pt x="255" y="167"/>
                  </a:lnTo>
                  <a:lnTo>
                    <a:pt x="257" y="167"/>
                  </a:lnTo>
                  <a:lnTo>
                    <a:pt x="260" y="167"/>
                  </a:lnTo>
                  <a:lnTo>
                    <a:pt x="260" y="167"/>
                  </a:lnTo>
                  <a:lnTo>
                    <a:pt x="261" y="167"/>
                  </a:lnTo>
                  <a:lnTo>
                    <a:pt x="261" y="166"/>
                  </a:lnTo>
                  <a:lnTo>
                    <a:pt x="262" y="165"/>
                  </a:lnTo>
                  <a:lnTo>
                    <a:pt x="262" y="166"/>
                  </a:lnTo>
                  <a:lnTo>
                    <a:pt x="262" y="166"/>
                  </a:lnTo>
                  <a:lnTo>
                    <a:pt x="264" y="167"/>
                  </a:lnTo>
                  <a:lnTo>
                    <a:pt x="264" y="167"/>
                  </a:lnTo>
                  <a:lnTo>
                    <a:pt x="266" y="166"/>
                  </a:lnTo>
                  <a:lnTo>
                    <a:pt x="266" y="166"/>
                  </a:lnTo>
                  <a:lnTo>
                    <a:pt x="268" y="167"/>
                  </a:lnTo>
                  <a:lnTo>
                    <a:pt x="268" y="167"/>
                  </a:lnTo>
                  <a:lnTo>
                    <a:pt x="268" y="166"/>
                  </a:lnTo>
                  <a:lnTo>
                    <a:pt x="268" y="166"/>
                  </a:lnTo>
                  <a:lnTo>
                    <a:pt x="266" y="166"/>
                  </a:lnTo>
                  <a:lnTo>
                    <a:pt x="266" y="166"/>
                  </a:lnTo>
                  <a:lnTo>
                    <a:pt x="268" y="166"/>
                  </a:lnTo>
                  <a:lnTo>
                    <a:pt x="269" y="166"/>
                  </a:lnTo>
                  <a:lnTo>
                    <a:pt x="269" y="166"/>
                  </a:lnTo>
                  <a:lnTo>
                    <a:pt x="269" y="166"/>
                  </a:lnTo>
                  <a:lnTo>
                    <a:pt x="269" y="166"/>
                  </a:lnTo>
                  <a:close/>
                  <a:moveTo>
                    <a:pt x="338" y="169"/>
                  </a:moveTo>
                  <a:lnTo>
                    <a:pt x="338" y="169"/>
                  </a:lnTo>
                  <a:lnTo>
                    <a:pt x="337" y="170"/>
                  </a:lnTo>
                  <a:lnTo>
                    <a:pt x="337" y="169"/>
                  </a:lnTo>
                  <a:lnTo>
                    <a:pt x="337" y="169"/>
                  </a:lnTo>
                  <a:lnTo>
                    <a:pt x="337" y="169"/>
                  </a:lnTo>
                  <a:lnTo>
                    <a:pt x="336" y="169"/>
                  </a:lnTo>
                  <a:lnTo>
                    <a:pt x="334" y="170"/>
                  </a:lnTo>
                  <a:lnTo>
                    <a:pt x="333" y="170"/>
                  </a:lnTo>
                  <a:lnTo>
                    <a:pt x="333" y="170"/>
                  </a:lnTo>
                  <a:lnTo>
                    <a:pt x="332" y="171"/>
                  </a:lnTo>
                  <a:lnTo>
                    <a:pt x="332" y="171"/>
                  </a:lnTo>
                  <a:lnTo>
                    <a:pt x="330" y="173"/>
                  </a:lnTo>
                  <a:lnTo>
                    <a:pt x="330" y="173"/>
                  </a:lnTo>
                  <a:lnTo>
                    <a:pt x="330" y="173"/>
                  </a:lnTo>
                  <a:lnTo>
                    <a:pt x="329" y="174"/>
                  </a:lnTo>
                  <a:lnTo>
                    <a:pt x="328" y="173"/>
                  </a:lnTo>
                  <a:lnTo>
                    <a:pt x="328" y="174"/>
                  </a:lnTo>
                  <a:lnTo>
                    <a:pt x="328" y="174"/>
                  </a:lnTo>
                  <a:lnTo>
                    <a:pt x="326" y="173"/>
                  </a:lnTo>
                  <a:lnTo>
                    <a:pt x="326" y="173"/>
                  </a:lnTo>
                  <a:lnTo>
                    <a:pt x="326" y="173"/>
                  </a:lnTo>
                  <a:lnTo>
                    <a:pt x="325" y="174"/>
                  </a:lnTo>
                  <a:lnTo>
                    <a:pt x="323" y="175"/>
                  </a:lnTo>
                  <a:lnTo>
                    <a:pt x="322" y="177"/>
                  </a:lnTo>
                  <a:lnTo>
                    <a:pt x="322" y="178"/>
                  </a:lnTo>
                  <a:lnTo>
                    <a:pt x="322" y="180"/>
                  </a:lnTo>
                  <a:lnTo>
                    <a:pt x="322" y="181"/>
                  </a:lnTo>
                  <a:lnTo>
                    <a:pt x="323" y="181"/>
                  </a:lnTo>
                  <a:lnTo>
                    <a:pt x="322" y="181"/>
                  </a:lnTo>
                  <a:lnTo>
                    <a:pt x="322" y="182"/>
                  </a:lnTo>
                  <a:lnTo>
                    <a:pt x="322" y="182"/>
                  </a:lnTo>
                  <a:lnTo>
                    <a:pt x="322" y="184"/>
                  </a:lnTo>
                  <a:lnTo>
                    <a:pt x="322" y="184"/>
                  </a:lnTo>
                  <a:lnTo>
                    <a:pt x="323" y="184"/>
                  </a:lnTo>
                  <a:lnTo>
                    <a:pt x="325" y="184"/>
                  </a:lnTo>
                  <a:lnTo>
                    <a:pt x="326" y="184"/>
                  </a:lnTo>
                  <a:lnTo>
                    <a:pt x="328" y="182"/>
                  </a:lnTo>
                  <a:lnTo>
                    <a:pt x="330" y="182"/>
                  </a:lnTo>
                  <a:lnTo>
                    <a:pt x="332" y="182"/>
                  </a:lnTo>
                  <a:lnTo>
                    <a:pt x="332" y="181"/>
                  </a:lnTo>
                  <a:lnTo>
                    <a:pt x="333" y="180"/>
                  </a:lnTo>
                  <a:lnTo>
                    <a:pt x="334" y="180"/>
                  </a:lnTo>
                  <a:lnTo>
                    <a:pt x="336" y="177"/>
                  </a:lnTo>
                  <a:lnTo>
                    <a:pt x="337" y="177"/>
                  </a:lnTo>
                  <a:lnTo>
                    <a:pt x="337" y="175"/>
                  </a:lnTo>
                  <a:lnTo>
                    <a:pt x="338" y="174"/>
                  </a:lnTo>
                  <a:lnTo>
                    <a:pt x="338" y="173"/>
                  </a:lnTo>
                  <a:lnTo>
                    <a:pt x="337" y="173"/>
                  </a:lnTo>
                  <a:lnTo>
                    <a:pt x="337" y="171"/>
                  </a:lnTo>
                  <a:lnTo>
                    <a:pt x="337" y="171"/>
                  </a:lnTo>
                  <a:lnTo>
                    <a:pt x="337" y="171"/>
                  </a:lnTo>
                  <a:lnTo>
                    <a:pt x="337" y="171"/>
                  </a:lnTo>
                  <a:lnTo>
                    <a:pt x="338" y="171"/>
                  </a:lnTo>
                  <a:lnTo>
                    <a:pt x="340" y="170"/>
                  </a:lnTo>
                  <a:lnTo>
                    <a:pt x="340" y="169"/>
                  </a:lnTo>
                  <a:lnTo>
                    <a:pt x="338" y="169"/>
                  </a:lnTo>
                  <a:close/>
                  <a:moveTo>
                    <a:pt x="319" y="182"/>
                  </a:moveTo>
                  <a:lnTo>
                    <a:pt x="319" y="182"/>
                  </a:lnTo>
                  <a:lnTo>
                    <a:pt x="318" y="184"/>
                  </a:lnTo>
                  <a:lnTo>
                    <a:pt x="318" y="184"/>
                  </a:lnTo>
                  <a:lnTo>
                    <a:pt x="319" y="184"/>
                  </a:lnTo>
                  <a:lnTo>
                    <a:pt x="319" y="182"/>
                  </a:lnTo>
                  <a:lnTo>
                    <a:pt x="321" y="182"/>
                  </a:lnTo>
                  <a:lnTo>
                    <a:pt x="321" y="182"/>
                  </a:lnTo>
                  <a:lnTo>
                    <a:pt x="319" y="182"/>
                  </a:lnTo>
                  <a:close/>
                  <a:moveTo>
                    <a:pt x="313" y="163"/>
                  </a:moveTo>
                  <a:lnTo>
                    <a:pt x="313" y="163"/>
                  </a:lnTo>
                  <a:lnTo>
                    <a:pt x="314" y="162"/>
                  </a:lnTo>
                  <a:lnTo>
                    <a:pt x="314" y="162"/>
                  </a:lnTo>
                  <a:lnTo>
                    <a:pt x="314" y="162"/>
                  </a:lnTo>
                  <a:lnTo>
                    <a:pt x="315" y="160"/>
                  </a:lnTo>
                  <a:lnTo>
                    <a:pt x="314" y="159"/>
                  </a:lnTo>
                  <a:lnTo>
                    <a:pt x="314" y="159"/>
                  </a:lnTo>
                  <a:lnTo>
                    <a:pt x="313" y="158"/>
                  </a:lnTo>
                  <a:lnTo>
                    <a:pt x="313" y="159"/>
                  </a:lnTo>
                  <a:lnTo>
                    <a:pt x="313" y="159"/>
                  </a:lnTo>
                  <a:lnTo>
                    <a:pt x="314" y="160"/>
                  </a:lnTo>
                  <a:lnTo>
                    <a:pt x="313" y="160"/>
                  </a:lnTo>
                  <a:lnTo>
                    <a:pt x="313" y="162"/>
                  </a:lnTo>
                  <a:lnTo>
                    <a:pt x="310" y="162"/>
                  </a:lnTo>
                  <a:lnTo>
                    <a:pt x="310" y="162"/>
                  </a:lnTo>
                  <a:lnTo>
                    <a:pt x="310" y="163"/>
                  </a:lnTo>
                  <a:lnTo>
                    <a:pt x="308" y="163"/>
                  </a:lnTo>
                  <a:lnTo>
                    <a:pt x="308" y="163"/>
                  </a:lnTo>
                  <a:lnTo>
                    <a:pt x="308" y="165"/>
                  </a:lnTo>
                  <a:lnTo>
                    <a:pt x="307" y="165"/>
                  </a:lnTo>
                  <a:lnTo>
                    <a:pt x="307" y="165"/>
                  </a:lnTo>
                  <a:lnTo>
                    <a:pt x="304" y="163"/>
                  </a:lnTo>
                  <a:lnTo>
                    <a:pt x="303" y="163"/>
                  </a:lnTo>
                  <a:lnTo>
                    <a:pt x="303" y="162"/>
                  </a:lnTo>
                  <a:lnTo>
                    <a:pt x="303" y="163"/>
                  </a:lnTo>
                  <a:lnTo>
                    <a:pt x="302" y="163"/>
                  </a:lnTo>
                  <a:lnTo>
                    <a:pt x="300" y="163"/>
                  </a:lnTo>
                  <a:lnTo>
                    <a:pt x="300" y="163"/>
                  </a:lnTo>
                  <a:lnTo>
                    <a:pt x="299" y="163"/>
                  </a:lnTo>
                  <a:lnTo>
                    <a:pt x="299" y="163"/>
                  </a:lnTo>
                  <a:lnTo>
                    <a:pt x="298" y="165"/>
                  </a:lnTo>
                  <a:lnTo>
                    <a:pt x="298" y="165"/>
                  </a:lnTo>
                  <a:lnTo>
                    <a:pt x="296" y="163"/>
                  </a:lnTo>
                  <a:lnTo>
                    <a:pt x="295" y="163"/>
                  </a:lnTo>
                  <a:lnTo>
                    <a:pt x="294" y="162"/>
                  </a:lnTo>
                  <a:lnTo>
                    <a:pt x="292" y="162"/>
                  </a:lnTo>
                  <a:lnTo>
                    <a:pt x="291" y="160"/>
                  </a:lnTo>
                  <a:lnTo>
                    <a:pt x="289" y="160"/>
                  </a:lnTo>
                  <a:lnTo>
                    <a:pt x="289" y="160"/>
                  </a:lnTo>
                  <a:lnTo>
                    <a:pt x="288" y="160"/>
                  </a:lnTo>
                  <a:lnTo>
                    <a:pt x="287" y="160"/>
                  </a:lnTo>
                  <a:lnTo>
                    <a:pt x="287" y="160"/>
                  </a:lnTo>
                  <a:lnTo>
                    <a:pt x="285" y="160"/>
                  </a:lnTo>
                  <a:lnTo>
                    <a:pt x="285" y="160"/>
                  </a:lnTo>
                  <a:lnTo>
                    <a:pt x="284" y="160"/>
                  </a:lnTo>
                  <a:lnTo>
                    <a:pt x="281" y="162"/>
                  </a:lnTo>
                  <a:lnTo>
                    <a:pt x="280" y="162"/>
                  </a:lnTo>
                  <a:lnTo>
                    <a:pt x="280" y="162"/>
                  </a:lnTo>
                  <a:lnTo>
                    <a:pt x="280" y="162"/>
                  </a:lnTo>
                  <a:lnTo>
                    <a:pt x="280" y="163"/>
                  </a:lnTo>
                  <a:lnTo>
                    <a:pt x="279" y="163"/>
                  </a:lnTo>
                  <a:lnTo>
                    <a:pt x="279" y="163"/>
                  </a:lnTo>
                  <a:lnTo>
                    <a:pt x="279" y="165"/>
                  </a:lnTo>
                  <a:lnTo>
                    <a:pt x="279" y="166"/>
                  </a:lnTo>
                  <a:lnTo>
                    <a:pt x="279" y="166"/>
                  </a:lnTo>
                  <a:lnTo>
                    <a:pt x="280" y="166"/>
                  </a:lnTo>
                  <a:lnTo>
                    <a:pt x="280" y="167"/>
                  </a:lnTo>
                  <a:lnTo>
                    <a:pt x="281" y="166"/>
                  </a:lnTo>
                  <a:lnTo>
                    <a:pt x="283" y="166"/>
                  </a:lnTo>
                  <a:lnTo>
                    <a:pt x="284" y="167"/>
                  </a:lnTo>
                  <a:lnTo>
                    <a:pt x="287" y="166"/>
                  </a:lnTo>
                  <a:lnTo>
                    <a:pt x="289" y="167"/>
                  </a:lnTo>
                  <a:lnTo>
                    <a:pt x="292" y="167"/>
                  </a:lnTo>
                  <a:lnTo>
                    <a:pt x="292" y="167"/>
                  </a:lnTo>
                  <a:lnTo>
                    <a:pt x="294" y="167"/>
                  </a:lnTo>
                  <a:lnTo>
                    <a:pt x="294" y="167"/>
                  </a:lnTo>
                  <a:lnTo>
                    <a:pt x="295" y="167"/>
                  </a:lnTo>
                  <a:lnTo>
                    <a:pt x="296" y="167"/>
                  </a:lnTo>
                  <a:lnTo>
                    <a:pt x="296" y="166"/>
                  </a:lnTo>
                  <a:lnTo>
                    <a:pt x="298" y="166"/>
                  </a:lnTo>
                  <a:lnTo>
                    <a:pt x="299" y="167"/>
                  </a:lnTo>
                  <a:lnTo>
                    <a:pt x="299" y="167"/>
                  </a:lnTo>
                  <a:lnTo>
                    <a:pt x="299" y="167"/>
                  </a:lnTo>
                  <a:lnTo>
                    <a:pt x="300" y="167"/>
                  </a:lnTo>
                  <a:lnTo>
                    <a:pt x="302" y="167"/>
                  </a:lnTo>
                  <a:lnTo>
                    <a:pt x="304" y="166"/>
                  </a:lnTo>
                  <a:lnTo>
                    <a:pt x="306" y="166"/>
                  </a:lnTo>
                  <a:lnTo>
                    <a:pt x="307" y="166"/>
                  </a:lnTo>
                  <a:lnTo>
                    <a:pt x="308" y="166"/>
                  </a:lnTo>
                  <a:lnTo>
                    <a:pt x="308" y="166"/>
                  </a:lnTo>
                  <a:lnTo>
                    <a:pt x="310" y="165"/>
                  </a:lnTo>
                  <a:lnTo>
                    <a:pt x="311" y="165"/>
                  </a:lnTo>
                  <a:lnTo>
                    <a:pt x="313" y="165"/>
                  </a:lnTo>
                  <a:lnTo>
                    <a:pt x="313" y="165"/>
                  </a:lnTo>
                  <a:lnTo>
                    <a:pt x="313" y="163"/>
                  </a:lnTo>
                  <a:close/>
                  <a:moveTo>
                    <a:pt x="238" y="103"/>
                  </a:moveTo>
                  <a:lnTo>
                    <a:pt x="236" y="105"/>
                  </a:lnTo>
                  <a:lnTo>
                    <a:pt x="236" y="106"/>
                  </a:lnTo>
                  <a:lnTo>
                    <a:pt x="236" y="107"/>
                  </a:lnTo>
                  <a:lnTo>
                    <a:pt x="235" y="109"/>
                  </a:lnTo>
                  <a:lnTo>
                    <a:pt x="236" y="110"/>
                  </a:lnTo>
                  <a:lnTo>
                    <a:pt x="236" y="113"/>
                  </a:lnTo>
                  <a:lnTo>
                    <a:pt x="236" y="113"/>
                  </a:lnTo>
                  <a:lnTo>
                    <a:pt x="239" y="110"/>
                  </a:lnTo>
                  <a:lnTo>
                    <a:pt x="239" y="110"/>
                  </a:lnTo>
                  <a:lnTo>
                    <a:pt x="239" y="109"/>
                  </a:lnTo>
                  <a:lnTo>
                    <a:pt x="239" y="109"/>
                  </a:lnTo>
                  <a:lnTo>
                    <a:pt x="239" y="107"/>
                  </a:lnTo>
                  <a:lnTo>
                    <a:pt x="239" y="106"/>
                  </a:lnTo>
                  <a:lnTo>
                    <a:pt x="239" y="106"/>
                  </a:lnTo>
                  <a:lnTo>
                    <a:pt x="239" y="105"/>
                  </a:lnTo>
                  <a:lnTo>
                    <a:pt x="239" y="103"/>
                  </a:lnTo>
                  <a:lnTo>
                    <a:pt x="238" y="103"/>
                  </a:lnTo>
                  <a:close/>
                  <a:moveTo>
                    <a:pt x="243" y="160"/>
                  </a:moveTo>
                  <a:lnTo>
                    <a:pt x="243" y="160"/>
                  </a:lnTo>
                  <a:lnTo>
                    <a:pt x="241" y="159"/>
                  </a:lnTo>
                  <a:lnTo>
                    <a:pt x="239" y="160"/>
                  </a:lnTo>
                  <a:lnTo>
                    <a:pt x="238" y="160"/>
                  </a:lnTo>
                  <a:lnTo>
                    <a:pt x="236" y="162"/>
                  </a:lnTo>
                  <a:lnTo>
                    <a:pt x="236" y="165"/>
                  </a:lnTo>
                  <a:lnTo>
                    <a:pt x="236" y="166"/>
                  </a:lnTo>
                  <a:lnTo>
                    <a:pt x="236" y="166"/>
                  </a:lnTo>
                  <a:lnTo>
                    <a:pt x="235" y="166"/>
                  </a:lnTo>
                  <a:lnTo>
                    <a:pt x="234" y="166"/>
                  </a:lnTo>
                  <a:lnTo>
                    <a:pt x="234" y="166"/>
                  </a:lnTo>
                  <a:lnTo>
                    <a:pt x="234" y="167"/>
                  </a:lnTo>
                  <a:lnTo>
                    <a:pt x="236" y="167"/>
                  </a:lnTo>
                  <a:lnTo>
                    <a:pt x="238" y="167"/>
                  </a:lnTo>
                  <a:lnTo>
                    <a:pt x="239" y="167"/>
                  </a:lnTo>
                  <a:lnTo>
                    <a:pt x="239" y="167"/>
                  </a:lnTo>
                  <a:lnTo>
                    <a:pt x="242" y="167"/>
                  </a:lnTo>
                  <a:lnTo>
                    <a:pt x="242" y="167"/>
                  </a:lnTo>
                  <a:lnTo>
                    <a:pt x="242" y="167"/>
                  </a:lnTo>
                  <a:lnTo>
                    <a:pt x="243" y="165"/>
                  </a:lnTo>
                  <a:lnTo>
                    <a:pt x="243" y="162"/>
                  </a:lnTo>
                  <a:lnTo>
                    <a:pt x="243" y="160"/>
                  </a:lnTo>
                  <a:lnTo>
                    <a:pt x="243" y="160"/>
                  </a:lnTo>
                  <a:close/>
                  <a:moveTo>
                    <a:pt x="230" y="145"/>
                  </a:moveTo>
                  <a:lnTo>
                    <a:pt x="231" y="145"/>
                  </a:lnTo>
                  <a:lnTo>
                    <a:pt x="230" y="145"/>
                  </a:lnTo>
                  <a:lnTo>
                    <a:pt x="230" y="144"/>
                  </a:lnTo>
                  <a:lnTo>
                    <a:pt x="228" y="144"/>
                  </a:lnTo>
                  <a:lnTo>
                    <a:pt x="228" y="144"/>
                  </a:lnTo>
                  <a:lnTo>
                    <a:pt x="227" y="144"/>
                  </a:lnTo>
                  <a:lnTo>
                    <a:pt x="227" y="145"/>
                  </a:lnTo>
                  <a:lnTo>
                    <a:pt x="227" y="145"/>
                  </a:lnTo>
                  <a:lnTo>
                    <a:pt x="227" y="145"/>
                  </a:lnTo>
                  <a:lnTo>
                    <a:pt x="228" y="145"/>
                  </a:lnTo>
                  <a:lnTo>
                    <a:pt x="230" y="145"/>
                  </a:lnTo>
                  <a:close/>
                  <a:moveTo>
                    <a:pt x="253" y="28"/>
                  </a:moveTo>
                  <a:lnTo>
                    <a:pt x="253" y="30"/>
                  </a:lnTo>
                  <a:lnTo>
                    <a:pt x="254" y="30"/>
                  </a:lnTo>
                  <a:lnTo>
                    <a:pt x="254" y="30"/>
                  </a:lnTo>
                  <a:lnTo>
                    <a:pt x="254" y="28"/>
                  </a:lnTo>
                  <a:lnTo>
                    <a:pt x="254" y="28"/>
                  </a:lnTo>
                  <a:lnTo>
                    <a:pt x="253" y="28"/>
                  </a:lnTo>
                  <a:lnTo>
                    <a:pt x="253" y="28"/>
                  </a:lnTo>
                  <a:close/>
                  <a:moveTo>
                    <a:pt x="241" y="105"/>
                  </a:moveTo>
                  <a:lnTo>
                    <a:pt x="241" y="106"/>
                  </a:lnTo>
                  <a:lnTo>
                    <a:pt x="239" y="107"/>
                  </a:lnTo>
                  <a:lnTo>
                    <a:pt x="241" y="107"/>
                  </a:lnTo>
                  <a:lnTo>
                    <a:pt x="241" y="106"/>
                  </a:lnTo>
                  <a:lnTo>
                    <a:pt x="241" y="105"/>
                  </a:lnTo>
                  <a:close/>
                  <a:moveTo>
                    <a:pt x="253" y="162"/>
                  </a:moveTo>
                  <a:lnTo>
                    <a:pt x="253" y="162"/>
                  </a:lnTo>
                  <a:lnTo>
                    <a:pt x="254" y="159"/>
                  </a:lnTo>
                  <a:lnTo>
                    <a:pt x="254" y="159"/>
                  </a:lnTo>
                  <a:lnTo>
                    <a:pt x="253" y="159"/>
                  </a:lnTo>
                  <a:lnTo>
                    <a:pt x="253" y="159"/>
                  </a:lnTo>
                  <a:lnTo>
                    <a:pt x="253" y="160"/>
                  </a:lnTo>
                  <a:lnTo>
                    <a:pt x="253" y="160"/>
                  </a:lnTo>
                  <a:lnTo>
                    <a:pt x="253" y="162"/>
                  </a:lnTo>
                  <a:lnTo>
                    <a:pt x="253" y="162"/>
                  </a:lnTo>
                  <a:close/>
                  <a:moveTo>
                    <a:pt x="245" y="80"/>
                  </a:moveTo>
                  <a:lnTo>
                    <a:pt x="243" y="80"/>
                  </a:lnTo>
                  <a:lnTo>
                    <a:pt x="243" y="79"/>
                  </a:lnTo>
                  <a:lnTo>
                    <a:pt x="243" y="79"/>
                  </a:lnTo>
                  <a:lnTo>
                    <a:pt x="245" y="80"/>
                  </a:lnTo>
                  <a:lnTo>
                    <a:pt x="245" y="80"/>
                  </a:lnTo>
                  <a:lnTo>
                    <a:pt x="245" y="80"/>
                  </a:lnTo>
                  <a:lnTo>
                    <a:pt x="246" y="80"/>
                  </a:lnTo>
                  <a:lnTo>
                    <a:pt x="247" y="80"/>
                  </a:lnTo>
                  <a:lnTo>
                    <a:pt x="247" y="80"/>
                  </a:lnTo>
                  <a:lnTo>
                    <a:pt x="249" y="79"/>
                  </a:lnTo>
                  <a:lnTo>
                    <a:pt x="250" y="77"/>
                  </a:lnTo>
                  <a:lnTo>
                    <a:pt x="251" y="77"/>
                  </a:lnTo>
                  <a:lnTo>
                    <a:pt x="253" y="76"/>
                  </a:lnTo>
                  <a:lnTo>
                    <a:pt x="253" y="76"/>
                  </a:lnTo>
                  <a:lnTo>
                    <a:pt x="253" y="75"/>
                  </a:lnTo>
                  <a:lnTo>
                    <a:pt x="253" y="75"/>
                  </a:lnTo>
                  <a:lnTo>
                    <a:pt x="253" y="73"/>
                  </a:lnTo>
                  <a:lnTo>
                    <a:pt x="253" y="71"/>
                  </a:lnTo>
                  <a:lnTo>
                    <a:pt x="253" y="69"/>
                  </a:lnTo>
                  <a:lnTo>
                    <a:pt x="253" y="64"/>
                  </a:lnTo>
                  <a:lnTo>
                    <a:pt x="253" y="64"/>
                  </a:lnTo>
                  <a:lnTo>
                    <a:pt x="255" y="58"/>
                  </a:lnTo>
                  <a:lnTo>
                    <a:pt x="255" y="58"/>
                  </a:lnTo>
                  <a:lnTo>
                    <a:pt x="257" y="58"/>
                  </a:lnTo>
                  <a:lnTo>
                    <a:pt x="257" y="57"/>
                  </a:lnTo>
                  <a:lnTo>
                    <a:pt x="258" y="57"/>
                  </a:lnTo>
                  <a:lnTo>
                    <a:pt x="258" y="56"/>
                  </a:lnTo>
                  <a:lnTo>
                    <a:pt x="258" y="56"/>
                  </a:lnTo>
                  <a:lnTo>
                    <a:pt x="257" y="54"/>
                  </a:lnTo>
                  <a:lnTo>
                    <a:pt x="258" y="56"/>
                  </a:lnTo>
                  <a:lnTo>
                    <a:pt x="260" y="57"/>
                  </a:lnTo>
                  <a:lnTo>
                    <a:pt x="261" y="57"/>
                  </a:lnTo>
                  <a:lnTo>
                    <a:pt x="262" y="57"/>
                  </a:lnTo>
                  <a:lnTo>
                    <a:pt x="264" y="58"/>
                  </a:lnTo>
                  <a:lnTo>
                    <a:pt x="266" y="57"/>
                  </a:lnTo>
                  <a:lnTo>
                    <a:pt x="268" y="57"/>
                  </a:lnTo>
                  <a:lnTo>
                    <a:pt x="269" y="56"/>
                  </a:lnTo>
                  <a:lnTo>
                    <a:pt x="269" y="56"/>
                  </a:lnTo>
                  <a:lnTo>
                    <a:pt x="268" y="54"/>
                  </a:lnTo>
                  <a:lnTo>
                    <a:pt x="265" y="52"/>
                  </a:lnTo>
                  <a:lnTo>
                    <a:pt x="264" y="52"/>
                  </a:lnTo>
                  <a:lnTo>
                    <a:pt x="260" y="49"/>
                  </a:lnTo>
                  <a:lnTo>
                    <a:pt x="260" y="48"/>
                  </a:lnTo>
                  <a:lnTo>
                    <a:pt x="257" y="46"/>
                  </a:lnTo>
                  <a:lnTo>
                    <a:pt x="257" y="45"/>
                  </a:lnTo>
                  <a:lnTo>
                    <a:pt x="257" y="45"/>
                  </a:lnTo>
                  <a:lnTo>
                    <a:pt x="255" y="45"/>
                  </a:lnTo>
                  <a:lnTo>
                    <a:pt x="257" y="43"/>
                  </a:lnTo>
                  <a:lnTo>
                    <a:pt x="257" y="43"/>
                  </a:lnTo>
                  <a:lnTo>
                    <a:pt x="258" y="42"/>
                  </a:lnTo>
                  <a:lnTo>
                    <a:pt x="258" y="42"/>
                  </a:lnTo>
                  <a:lnTo>
                    <a:pt x="260" y="42"/>
                  </a:lnTo>
                  <a:lnTo>
                    <a:pt x="260" y="41"/>
                  </a:lnTo>
                  <a:lnTo>
                    <a:pt x="258" y="41"/>
                  </a:lnTo>
                  <a:lnTo>
                    <a:pt x="257" y="38"/>
                  </a:lnTo>
                  <a:lnTo>
                    <a:pt x="255" y="37"/>
                  </a:lnTo>
                  <a:lnTo>
                    <a:pt x="255" y="37"/>
                  </a:lnTo>
                  <a:lnTo>
                    <a:pt x="255" y="35"/>
                  </a:lnTo>
                  <a:lnTo>
                    <a:pt x="254" y="35"/>
                  </a:lnTo>
                  <a:lnTo>
                    <a:pt x="254" y="35"/>
                  </a:lnTo>
                  <a:lnTo>
                    <a:pt x="254" y="35"/>
                  </a:lnTo>
                  <a:lnTo>
                    <a:pt x="254" y="34"/>
                  </a:lnTo>
                  <a:lnTo>
                    <a:pt x="254" y="34"/>
                  </a:lnTo>
                  <a:lnTo>
                    <a:pt x="253" y="34"/>
                  </a:lnTo>
                  <a:lnTo>
                    <a:pt x="254" y="34"/>
                  </a:lnTo>
                  <a:lnTo>
                    <a:pt x="254" y="33"/>
                  </a:lnTo>
                  <a:lnTo>
                    <a:pt x="254" y="33"/>
                  </a:lnTo>
                  <a:lnTo>
                    <a:pt x="253" y="33"/>
                  </a:lnTo>
                  <a:lnTo>
                    <a:pt x="253" y="33"/>
                  </a:lnTo>
                  <a:lnTo>
                    <a:pt x="251" y="31"/>
                  </a:lnTo>
                  <a:lnTo>
                    <a:pt x="251" y="31"/>
                  </a:lnTo>
                  <a:lnTo>
                    <a:pt x="250" y="30"/>
                  </a:lnTo>
                  <a:lnTo>
                    <a:pt x="251" y="28"/>
                  </a:lnTo>
                  <a:lnTo>
                    <a:pt x="251" y="28"/>
                  </a:lnTo>
                  <a:lnTo>
                    <a:pt x="249" y="27"/>
                  </a:lnTo>
                  <a:lnTo>
                    <a:pt x="249" y="26"/>
                  </a:lnTo>
                  <a:lnTo>
                    <a:pt x="247" y="26"/>
                  </a:lnTo>
                  <a:lnTo>
                    <a:pt x="249" y="26"/>
                  </a:lnTo>
                  <a:lnTo>
                    <a:pt x="250" y="26"/>
                  </a:lnTo>
                  <a:lnTo>
                    <a:pt x="251" y="26"/>
                  </a:lnTo>
                  <a:lnTo>
                    <a:pt x="253" y="26"/>
                  </a:lnTo>
                  <a:lnTo>
                    <a:pt x="253" y="24"/>
                  </a:lnTo>
                  <a:lnTo>
                    <a:pt x="253" y="26"/>
                  </a:lnTo>
                  <a:lnTo>
                    <a:pt x="254" y="26"/>
                  </a:lnTo>
                  <a:lnTo>
                    <a:pt x="255" y="26"/>
                  </a:lnTo>
                  <a:lnTo>
                    <a:pt x="255" y="26"/>
                  </a:lnTo>
                  <a:lnTo>
                    <a:pt x="255" y="24"/>
                  </a:lnTo>
                  <a:lnTo>
                    <a:pt x="255" y="24"/>
                  </a:lnTo>
                  <a:lnTo>
                    <a:pt x="255" y="24"/>
                  </a:lnTo>
                  <a:lnTo>
                    <a:pt x="254" y="23"/>
                  </a:lnTo>
                  <a:lnTo>
                    <a:pt x="253" y="23"/>
                  </a:lnTo>
                  <a:lnTo>
                    <a:pt x="253" y="22"/>
                  </a:lnTo>
                  <a:lnTo>
                    <a:pt x="253" y="22"/>
                  </a:lnTo>
                  <a:lnTo>
                    <a:pt x="253" y="20"/>
                  </a:lnTo>
                  <a:lnTo>
                    <a:pt x="253" y="20"/>
                  </a:lnTo>
                  <a:lnTo>
                    <a:pt x="253" y="20"/>
                  </a:lnTo>
                  <a:lnTo>
                    <a:pt x="253" y="20"/>
                  </a:lnTo>
                  <a:lnTo>
                    <a:pt x="251" y="20"/>
                  </a:lnTo>
                  <a:lnTo>
                    <a:pt x="250" y="19"/>
                  </a:lnTo>
                  <a:lnTo>
                    <a:pt x="249" y="18"/>
                  </a:lnTo>
                  <a:lnTo>
                    <a:pt x="245" y="18"/>
                  </a:lnTo>
                  <a:lnTo>
                    <a:pt x="243" y="18"/>
                  </a:lnTo>
                  <a:lnTo>
                    <a:pt x="243" y="18"/>
                  </a:lnTo>
                  <a:lnTo>
                    <a:pt x="242" y="18"/>
                  </a:lnTo>
                  <a:lnTo>
                    <a:pt x="242" y="18"/>
                  </a:lnTo>
                  <a:lnTo>
                    <a:pt x="242" y="18"/>
                  </a:lnTo>
                  <a:lnTo>
                    <a:pt x="241" y="19"/>
                  </a:lnTo>
                  <a:lnTo>
                    <a:pt x="239" y="18"/>
                  </a:lnTo>
                  <a:lnTo>
                    <a:pt x="239" y="18"/>
                  </a:lnTo>
                  <a:lnTo>
                    <a:pt x="238" y="18"/>
                  </a:lnTo>
                  <a:lnTo>
                    <a:pt x="236" y="18"/>
                  </a:lnTo>
                  <a:lnTo>
                    <a:pt x="236" y="19"/>
                  </a:lnTo>
                  <a:lnTo>
                    <a:pt x="234" y="18"/>
                  </a:lnTo>
                  <a:lnTo>
                    <a:pt x="234" y="18"/>
                  </a:lnTo>
                  <a:lnTo>
                    <a:pt x="234" y="18"/>
                  </a:lnTo>
                  <a:lnTo>
                    <a:pt x="234" y="19"/>
                  </a:lnTo>
                  <a:lnTo>
                    <a:pt x="232" y="20"/>
                  </a:lnTo>
                  <a:lnTo>
                    <a:pt x="231" y="22"/>
                  </a:lnTo>
                  <a:lnTo>
                    <a:pt x="231" y="22"/>
                  </a:lnTo>
                  <a:lnTo>
                    <a:pt x="231" y="23"/>
                  </a:lnTo>
                  <a:lnTo>
                    <a:pt x="231" y="24"/>
                  </a:lnTo>
                  <a:lnTo>
                    <a:pt x="231" y="26"/>
                  </a:lnTo>
                  <a:lnTo>
                    <a:pt x="231" y="27"/>
                  </a:lnTo>
                  <a:lnTo>
                    <a:pt x="231" y="28"/>
                  </a:lnTo>
                  <a:lnTo>
                    <a:pt x="230" y="28"/>
                  </a:lnTo>
                  <a:lnTo>
                    <a:pt x="230" y="30"/>
                  </a:lnTo>
                  <a:lnTo>
                    <a:pt x="230" y="31"/>
                  </a:lnTo>
                  <a:lnTo>
                    <a:pt x="230" y="31"/>
                  </a:lnTo>
                  <a:lnTo>
                    <a:pt x="230" y="31"/>
                  </a:lnTo>
                  <a:lnTo>
                    <a:pt x="230" y="33"/>
                  </a:lnTo>
                  <a:lnTo>
                    <a:pt x="228" y="33"/>
                  </a:lnTo>
                  <a:lnTo>
                    <a:pt x="228" y="34"/>
                  </a:lnTo>
                  <a:lnTo>
                    <a:pt x="227" y="33"/>
                  </a:lnTo>
                  <a:lnTo>
                    <a:pt x="227" y="34"/>
                  </a:lnTo>
                  <a:lnTo>
                    <a:pt x="226" y="34"/>
                  </a:lnTo>
                  <a:lnTo>
                    <a:pt x="226" y="35"/>
                  </a:lnTo>
                  <a:lnTo>
                    <a:pt x="226" y="35"/>
                  </a:lnTo>
                  <a:lnTo>
                    <a:pt x="226" y="35"/>
                  </a:lnTo>
                  <a:lnTo>
                    <a:pt x="226" y="37"/>
                  </a:lnTo>
                  <a:lnTo>
                    <a:pt x="226" y="37"/>
                  </a:lnTo>
                  <a:lnTo>
                    <a:pt x="226" y="38"/>
                  </a:lnTo>
                  <a:lnTo>
                    <a:pt x="226" y="38"/>
                  </a:lnTo>
                  <a:lnTo>
                    <a:pt x="227" y="38"/>
                  </a:lnTo>
                  <a:lnTo>
                    <a:pt x="226" y="38"/>
                  </a:lnTo>
                  <a:lnTo>
                    <a:pt x="226" y="39"/>
                  </a:lnTo>
                  <a:lnTo>
                    <a:pt x="226" y="39"/>
                  </a:lnTo>
                  <a:lnTo>
                    <a:pt x="224" y="41"/>
                  </a:lnTo>
                  <a:lnTo>
                    <a:pt x="223" y="42"/>
                  </a:lnTo>
                  <a:lnTo>
                    <a:pt x="222" y="42"/>
                  </a:lnTo>
                  <a:lnTo>
                    <a:pt x="222" y="42"/>
                  </a:lnTo>
                  <a:lnTo>
                    <a:pt x="222" y="42"/>
                  </a:lnTo>
                  <a:lnTo>
                    <a:pt x="222" y="43"/>
                  </a:lnTo>
                  <a:lnTo>
                    <a:pt x="222" y="45"/>
                  </a:lnTo>
                  <a:lnTo>
                    <a:pt x="223" y="45"/>
                  </a:lnTo>
                  <a:lnTo>
                    <a:pt x="222" y="45"/>
                  </a:lnTo>
                  <a:lnTo>
                    <a:pt x="222" y="46"/>
                  </a:lnTo>
                  <a:lnTo>
                    <a:pt x="222" y="46"/>
                  </a:lnTo>
                  <a:lnTo>
                    <a:pt x="222" y="46"/>
                  </a:lnTo>
                  <a:lnTo>
                    <a:pt x="220" y="46"/>
                  </a:lnTo>
                  <a:lnTo>
                    <a:pt x="220" y="48"/>
                  </a:lnTo>
                  <a:lnTo>
                    <a:pt x="220" y="49"/>
                  </a:lnTo>
                  <a:lnTo>
                    <a:pt x="219" y="50"/>
                  </a:lnTo>
                  <a:lnTo>
                    <a:pt x="219" y="50"/>
                  </a:lnTo>
                  <a:lnTo>
                    <a:pt x="219" y="50"/>
                  </a:lnTo>
                  <a:lnTo>
                    <a:pt x="217" y="50"/>
                  </a:lnTo>
                  <a:lnTo>
                    <a:pt x="216" y="50"/>
                  </a:lnTo>
                  <a:lnTo>
                    <a:pt x="215" y="50"/>
                  </a:lnTo>
                  <a:lnTo>
                    <a:pt x="213" y="50"/>
                  </a:lnTo>
                  <a:lnTo>
                    <a:pt x="212" y="50"/>
                  </a:lnTo>
                  <a:lnTo>
                    <a:pt x="211" y="52"/>
                  </a:lnTo>
                  <a:lnTo>
                    <a:pt x="211" y="52"/>
                  </a:lnTo>
                  <a:lnTo>
                    <a:pt x="209" y="53"/>
                  </a:lnTo>
                  <a:lnTo>
                    <a:pt x="209" y="53"/>
                  </a:lnTo>
                  <a:lnTo>
                    <a:pt x="208" y="52"/>
                  </a:lnTo>
                  <a:lnTo>
                    <a:pt x="207" y="53"/>
                  </a:lnTo>
                  <a:lnTo>
                    <a:pt x="205" y="52"/>
                  </a:lnTo>
                  <a:lnTo>
                    <a:pt x="202" y="52"/>
                  </a:lnTo>
                  <a:lnTo>
                    <a:pt x="202" y="50"/>
                  </a:lnTo>
                  <a:lnTo>
                    <a:pt x="201" y="50"/>
                  </a:lnTo>
                  <a:lnTo>
                    <a:pt x="201" y="50"/>
                  </a:lnTo>
                  <a:lnTo>
                    <a:pt x="201" y="50"/>
                  </a:lnTo>
                  <a:lnTo>
                    <a:pt x="201" y="50"/>
                  </a:lnTo>
                  <a:lnTo>
                    <a:pt x="201" y="49"/>
                  </a:lnTo>
                  <a:lnTo>
                    <a:pt x="196" y="49"/>
                  </a:lnTo>
                  <a:lnTo>
                    <a:pt x="194" y="50"/>
                  </a:lnTo>
                  <a:lnTo>
                    <a:pt x="193" y="50"/>
                  </a:lnTo>
                  <a:lnTo>
                    <a:pt x="193" y="50"/>
                  </a:lnTo>
                  <a:lnTo>
                    <a:pt x="192" y="52"/>
                  </a:lnTo>
                  <a:lnTo>
                    <a:pt x="192" y="53"/>
                  </a:lnTo>
                  <a:lnTo>
                    <a:pt x="192" y="54"/>
                  </a:lnTo>
                  <a:lnTo>
                    <a:pt x="189" y="54"/>
                  </a:lnTo>
                  <a:lnTo>
                    <a:pt x="188" y="56"/>
                  </a:lnTo>
                  <a:lnTo>
                    <a:pt x="188" y="56"/>
                  </a:lnTo>
                  <a:lnTo>
                    <a:pt x="186" y="56"/>
                  </a:lnTo>
                  <a:lnTo>
                    <a:pt x="186" y="56"/>
                  </a:lnTo>
                  <a:lnTo>
                    <a:pt x="185" y="56"/>
                  </a:lnTo>
                  <a:lnTo>
                    <a:pt x="185" y="56"/>
                  </a:lnTo>
                  <a:lnTo>
                    <a:pt x="182" y="56"/>
                  </a:lnTo>
                  <a:lnTo>
                    <a:pt x="181" y="56"/>
                  </a:lnTo>
                  <a:lnTo>
                    <a:pt x="179" y="56"/>
                  </a:lnTo>
                  <a:lnTo>
                    <a:pt x="178" y="56"/>
                  </a:lnTo>
                  <a:lnTo>
                    <a:pt x="174" y="57"/>
                  </a:lnTo>
                  <a:lnTo>
                    <a:pt x="174" y="57"/>
                  </a:lnTo>
                  <a:lnTo>
                    <a:pt x="173" y="57"/>
                  </a:lnTo>
                  <a:lnTo>
                    <a:pt x="173" y="57"/>
                  </a:lnTo>
                  <a:lnTo>
                    <a:pt x="171" y="56"/>
                  </a:lnTo>
                  <a:lnTo>
                    <a:pt x="169" y="53"/>
                  </a:lnTo>
                  <a:lnTo>
                    <a:pt x="169" y="53"/>
                  </a:lnTo>
                  <a:lnTo>
                    <a:pt x="167" y="53"/>
                  </a:lnTo>
                  <a:lnTo>
                    <a:pt x="167" y="52"/>
                  </a:lnTo>
                  <a:lnTo>
                    <a:pt x="166" y="52"/>
                  </a:lnTo>
                  <a:lnTo>
                    <a:pt x="166" y="50"/>
                  </a:lnTo>
                  <a:lnTo>
                    <a:pt x="164" y="50"/>
                  </a:lnTo>
                  <a:lnTo>
                    <a:pt x="163" y="49"/>
                  </a:lnTo>
                  <a:lnTo>
                    <a:pt x="163" y="48"/>
                  </a:lnTo>
                  <a:lnTo>
                    <a:pt x="163" y="46"/>
                  </a:lnTo>
                  <a:lnTo>
                    <a:pt x="163" y="46"/>
                  </a:lnTo>
                  <a:lnTo>
                    <a:pt x="162" y="46"/>
                  </a:lnTo>
                  <a:lnTo>
                    <a:pt x="163" y="45"/>
                  </a:lnTo>
                  <a:lnTo>
                    <a:pt x="160" y="45"/>
                  </a:lnTo>
                  <a:lnTo>
                    <a:pt x="160" y="46"/>
                  </a:lnTo>
                  <a:lnTo>
                    <a:pt x="159" y="48"/>
                  </a:lnTo>
                  <a:lnTo>
                    <a:pt x="158" y="49"/>
                  </a:lnTo>
                  <a:lnTo>
                    <a:pt x="158" y="50"/>
                  </a:lnTo>
                  <a:lnTo>
                    <a:pt x="156" y="50"/>
                  </a:lnTo>
                  <a:lnTo>
                    <a:pt x="156" y="53"/>
                  </a:lnTo>
                  <a:lnTo>
                    <a:pt x="158" y="53"/>
                  </a:lnTo>
                  <a:lnTo>
                    <a:pt x="158" y="53"/>
                  </a:lnTo>
                  <a:lnTo>
                    <a:pt x="158" y="53"/>
                  </a:lnTo>
                  <a:lnTo>
                    <a:pt x="158" y="53"/>
                  </a:lnTo>
                  <a:lnTo>
                    <a:pt x="156" y="53"/>
                  </a:lnTo>
                  <a:lnTo>
                    <a:pt x="156" y="54"/>
                  </a:lnTo>
                  <a:lnTo>
                    <a:pt x="155" y="57"/>
                  </a:lnTo>
                  <a:lnTo>
                    <a:pt x="155" y="58"/>
                  </a:lnTo>
                  <a:lnTo>
                    <a:pt x="155" y="61"/>
                  </a:lnTo>
                  <a:lnTo>
                    <a:pt x="156" y="62"/>
                  </a:lnTo>
                  <a:lnTo>
                    <a:pt x="158" y="64"/>
                  </a:lnTo>
                  <a:lnTo>
                    <a:pt x="158" y="65"/>
                  </a:lnTo>
                  <a:lnTo>
                    <a:pt x="159" y="65"/>
                  </a:lnTo>
                  <a:lnTo>
                    <a:pt x="159" y="67"/>
                  </a:lnTo>
                  <a:lnTo>
                    <a:pt x="159" y="67"/>
                  </a:lnTo>
                  <a:lnTo>
                    <a:pt x="159" y="67"/>
                  </a:lnTo>
                  <a:lnTo>
                    <a:pt x="159" y="67"/>
                  </a:lnTo>
                  <a:lnTo>
                    <a:pt x="158" y="69"/>
                  </a:lnTo>
                  <a:lnTo>
                    <a:pt x="158" y="69"/>
                  </a:lnTo>
                  <a:lnTo>
                    <a:pt x="158" y="71"/>
                  </a:lnTo>
                  <a:lnTo>
                    <a:pt x="158" y="72"/>
                  </a:lnTo>
                  <a:lnTo>
                    <a:pt x="158" y="72"/>
                  </a:lnTo>
                  <a:lnTo>
                    <a:pt x="158" y="72"/>
                  </a:lnTo>
                  <a:lnTo>
                    <a:pt x="159" y="73"/>
                  </a:lnTo>
                  <a:lnTo>
                    <a:pt x="160" y="75"/>
                  </a:lnTo>
                  <a:lnTo>
                    <a:pt x="160" y="75"/>
                  </a:lnTo>
                  <a:lnTo>
                    <a:pt x="160" y="75"/>
                  </a:lnTo>
                  <a:lnTo>
                    <a:pt x="159" y="75"/>
                  </a:lnTo>
                  <a:lnTo>
                    <a:pt x="159" y="76"/>
                  </a:lnTo>
                  <a:lnTo>
                    <a:pt x="159" y="76"/>
                  </a:lnTo>
                  <a:lnTo>
                    <a:pt x="160" y="77"/>
                  </a:lnTo>
                  <a:lnTo>
                    <a:pt x="162" y="77"/>
                  </a:lnTo>
                  <a:lnTo>
                    <a:pt x="164" y="77"/>
                  </a:lnTo>
                  <a:lnTo>
                    <a:pt x="166" y="79"/>
                  </a:lnTo>
                  <a:lnTo>
                    <a:pt x="166" y="79"/>
                  </a:lnTo>
                  <a:lnTo>
                    <a:pt x="167" y="80"/>
                  </a:lnTo>
                  <a:lnTo>
                    <a:pt x="167" y="82"/>
                  </a:lnTo>
                  <a:lnTo>
                    <a:pt x="167" y="83"/>
                  </a:lnTo>
                  <a:lnTo>
                    <a:pt x="169" y="84"/>
                  </a:lnTo>
                  <a:lnTo>
                    <a:pt x="169" y="86"/>
                  </a:lnTo>
                  <a:lnTo>
                    <a:pt x="167" y="87"/>
                  </a:lnTo>
                  <a:lnTo>
                    <a:pt x="167" y="88"/>
                  </a:lnTo>
                  <a:lnTo>
                    <a:pt x="169" y="88"/>
                  </a:lnTo>
                  <a:lnTo>
                    <a:pt x="169" y="90"/>
                  </a:lnTo>
                  <a:lnTo>
                    <a:pt x="169" y="92"/>
                  </a:lnTo>
                  <a:lnTo>
                    <a:pt x="170" y="98"/>
                  </a:lnTo>
                  <a:lnTo>
                    <a:pt x="170" y="101"/>
                  </a:lnTo>
                  <a:lnTo>
                    <a:pt x="170" y="101"/>
                  </a:lnTo>
                  <a:lnTo>
                    <a:pt x="171" y="101"/>
                  </a:lnTo>
                  <a:lnTo>
                    <a:pt x="171" y="101"/>
                  </a:lnTo>
                  <a:lnTo>
                    <a:pt x="171" y="101"/>
                  </a:lnTo>
                  <a:lnTo>
                    <a:pt x="174" y="99"/>
                  </a:lnTo>
                  <a:lnTo>
                    <a:pt x="175" y="101"/>
                  </a:lnTo>
                  <a:lnTo>
                    <a:pt x="175" y="101"/>
                  </a:lnTo>
                  <a:lnTo>
                    <a:pt x="175" y="101"/>
                  </a:lnTo>
                  <a:lnTo>
                    <a:pt x="177" y="101"/>
                  </a:lnTo>
                  <a:lnTo>
                    <a:pt x="178" y="99"/>
                  </a:lnTo>
                  <a:lnTo>
                    <a:pt x="177" y="101"/>
                  </a:lnTo>
                  <a:lnTo>
                    <a:pt x="177" y="101"/>
                  </a:lnTo>
                  <a:lnTo>
                    <a:pt x="178" y="102"/>
                  </a:lnTo>
                  <a:lnTo>
                    <a:pt x="178" y="102"/>
                  </a:lnTo>
                  <a:lnTo>
                    <a:pt x="179" y="102"/>
                  </a:lnTo>
                  <a:lnTo>
                    <a:pt x="182" y="101"/>
                  </a:lnTo>
                  <a:lnTo>
                    <a:pt x="183" y="101"/>
                  </a:lnTo>
                  <a:lnTo>
                    <a:pt x="185" y="101"/>
                  </a:lnTo>
                  <a:lnTo>
                    <a:pt x="186" y="101"/>
                  </a:lnTo>
                  <a:lnTo>
                    <a:pt x="186" y="101"/>
                  </a:lnTo>
                  <a:lnTo>
                    <a:pt x="186" y="99"/>
                  </a:lnTo>
                  <a:lnTo>
                    <a:pt x="188" y="101"/>
                  </a:lnTo>
                  <a:lnTo>
                    <a:pt x="188" y="101"/>
                  </a:lnTo>
                  <a:lnTo>
                    <a:pt x="189" y="102"/>
                  </a:lnTo>
                  <a:lnTo>
                    <a:pt x="189" y="105"/>
                  </a:lnTo>
                  <a:lnTo>
                    <a:pt x="189" y="106"/>
                  </a:lnTo>
                  <a:lnTo>
                    <a:pt x="189" y="107"/>
                  </a:lnTo>
                  <a:lnTo>
                    <a:pt x="189" y="107"/>
                  </a:lnTo>
                  <a:lnTo>
                    <a:pt x="189" y="107"/>
                  </a:lnTo>
                  <a:lnTo>
                    <a:pt x="190" y="107"/>
                  </a:lnTo>
                  <a:lnTo>
                    <a:pt x="192" y="105"/>
                  </a:lnTo>
                  <a:lnTo>
                    <a:pt x="193" y="105"/>
                  </a:lnTo>
                  <a:lnTo>
                    <a:pt x="196" y="105"/>
                  </a:lnTo>
                  <a:lnTo>
                    <a:pt x="197" y="105"/>
                  </a:lnTo>
                  <a:lnTo>
                    <a:pt x="198" y="105"/>
                  </a:lnTo>
                  <a:lnTo>
                    <a:pt x="201" y="103"/>
                  </a:lnTo>
                  <a:lnTo>
                    <a:pt x="202" y="101"/>
                  </a:lnTo>
                  <a:lnTo>
                    <a:pt x="205" y="103"/>
                  </a:lnTo>
                  <a:lnTo>
                    <a:pt x="205" y="103"/>
                  </a:lnTo>
                  <a:lnTo>
                    <a:pt x="207" y="103"/>
                  </a:lnTo>
                  <a:lnTo>
                    <a:pt x="208" y="103"/>
                  </a:lnTo>
                  <a:lnTo>
                    <a:pt x="208" y="103"/>
                  </a:lnTo>
                  <a:lnTo>
                    <a:pt x="208" y="103"/>
                  </a:lnTo>
                  <a:lnTo>
                    <a:pt x="209" y="103"/>
                  </a:lnTo>
                  <a:lnTo>
                    <a:pt x="209" y="105"/>
                  </a:lnTo>
                  <a:lnTo>
                    <a:pt x="209" y="106"/>
                  </a:lnTo>
                  <a:lnTo>
                    <a:pt x="209" y="106"/>
                  </a:lnTo>
                  <a:lnTo>
                    <a:pt x="211" y="106"/>
                  </a:lnTo>
                  <a:lnTo>
                    <a:pt x="212" y="105"/>
                  </a:lnTo>
                  <a:lnTo>
                    <a:pt x="213" y="103"/>
                  </a:lnTo>
                  <a:lnTo>
                    <a:pt x="215" y="105"/>
                  </a:lnTo>
                  <a:lnTo>
                    <a:pt x="215" y="105"/>
                  </a:lnTo>
                  <a:lnTo>
                    <a:pt x="215" y="105"/>
                  </a:lnTo>
                  <a:lnTo>
                    <a:pt x="216" y="105"/>
                  </a:lnTo>
                  <a:lnTo>
                    <a:pt x="216" y="105"/>
                  </a:lnTo>
                  <a:lnTo>
                    <a:pt x="217" y="103"/>
                  </a:lnTo>
                  <a:lnTo>
                    <a:pt x="216" y="105"/>
                  </a:lnTo>
                  <a:lnTo>
                    <a:pt x="216" y="106"/>
                  </a:lnTo>
                  <a:lnTo>
                    <a:pt x="217" y="106"/>
                  </a:lnTo>
                  <a:lnTo>
                    <a:pt x="217" y="106"/>
                  </a:lnTo>
                  <a:lnTo>
                    <a:pt x="217" y="106"/>
                  </a:lnTo>
                  <a:lnTo>
                    <a:pt x="219" y="105"/>
                  </a:lnTo>
                  <a:lnTo>
                    <a:pt x="219" y="106"/>
                  </a:lnTo>
                  <a:lnTo>
                    <a:pt x="220" y="109"/>
                  </a:lnTo>
                  <a:lnTo>
                    <a:pt x="220" y="113"/>
                  </a:lnTo>
                  <a:lnTo>
                    <a:pt x="220" y="114"/>
                  </a:lnTo>
                  <a:lnTo>
                    <a:pt x="220" y="114"/>
                  </a:lnTo>
                  <a:lnTo>
                    <a:pt x="227" y="111"/>
                  </a:lnTo>
                  <a:lnTo>
                    <a:pt x="235" y="107"/>
                  </a:lnTo>
                  <a:lnTo>
                    <a:pt x="235" y="107"/>
                  </a:lnTo>
                  <a:lnTo>
                    <a:pt x="235" y="106"/>
                  </a:lnTo>
                  <a:lnTo>
                    <a:pt x="236" y="105"/>
                  </a:lnTo>
                  <a:lnTo>
                    <a:pt x="238" y="103"/>
                  </a:lnTo>
                  <a:lnTo>
                    <a:pt x="238" y="103"/>
                  </a:lnTo>
                  <a:lnTo>
                    <a:pt x="238" y="102"/>
                  </a:lnTo>
                  <a:lnTo>
                    <a:pt x="238" y="102"/>
                  </a:lnTo>
                  <a:lnTo>
                    <a:pt x="238" y="101"/>
                  </a:lnTo>
                  <a:lnTo>
                    <a:pt x="238" y="101"/>
                  </a:lnTo>
                  <a:lnTo>
                    <a:pt x="238" y="101"/>
                  </a:lnTo>
                  <a:lnTo>
                    <a:pt x="238" y="101"/>
                  </a:lnTo>
                  <a:lnTo>
                    <a:pt x="239" y="101"/>
                  </a:lnTo>
                  <a:lnTo>
                    <a:pt x="239" y="99"/>
                  </a:lnTo>
                  <a:lnTo>
                    <a:pt x="239" y="99"/>
                  </a:lnTo>
                  <a:lnTo>
                    <a:pt x="239" y="98"/>
                  </a:lnTo>
                  <a:lnTo>
                    <a:pt x="239" y="97"/>
                  </a:lnTo>
                  <a:lnTo>
                    <a:pt x="239" y="97"/>
                  </a:lnTo>
                  <a:lnTo>
                    <a:pt x="239" y="95"/>
                  </a:lnTo>
                  <a:lnTo>
                    <a:pt x="239" y="95"/>
                  </a:lnTo>
                  <a:lnTo>
                    <a:pt x="241" y="95"/>
                  </a:lnTo>
                  <a:lnTo>
                    <a:pt x="241" y="95"/>
                  </a:lnTo>
                  <a:lnTo>
                    <a:pt x="242" y="95"/>
                  </a:lnTo>
                  <a:lnTo>
                    <a:pt x="242" y="94"/>
                  </a:lnTo>
                  <a:lnTo>
                    <a:pt x="242" y="92"/>
                  </a:lnTo>
                  <a:lnTo>
                    <a:pt x="242" y="92"/>
                  </a:lnTo>
                  <a:lnTo>
                    <a:pt x="241" y="91"/>
                  </a:lnTo>
                  <a:lnTo>
                    <a:pt x="239" y="91"/>
                  </a:lnTo>
                  <a:lnTo>
                    <a:pt x="239" y="91"/>
                  </a:lnTo>
                  <a:lnTo>
                    <a:pt x="241" y="90"/>
                  </a:lnTo>
                  <a:lnTo>
                    <a:pt x="241" y="88"/>
                  </a:lnTo>
                  <a:lnTo>
                    <a:pt x="241" y="88"/>
                  </a:lnTo>
                  <a:lnTo>
                    <a:pt x="241" y="87"/>
                  </a:lnTo>
                  <a:lnTo>
                    <a:pt x="239" y="87"/>
                  </a:lnTo>
                  <a:lnTo>
                    <a:pt x="239" y="87"/>
                  </a:lnTo>
                  <a:lnTo>
                    <a:pt x="239" y="87"/>
                  </a:lnTo>
                  <a:lnTo>
                    <a:pt x="239" y="87"/>
                  </a:lnTo>
                  <a:lnTo>
                    <a:pt x="241" y="86"/>
                  </a:lnTo>
                  <a:lnTo>
                    <a:pt x="242" y="86"/>
                  </a:lnTo>
                  <a:lnTo>
                    <a:pt x="242" y="84"/>
                  </a:lnTo>
                  <a:lnTo>
                    <a:pt x="242" y="84"/>
                  </a:lnTo>
                  <a:lnTo>
                    <a:pt x="242" y="83"/>
                  </a:lnTo>
                  <a:lnTo>
                    <a:pt x="243" y="83"/>
                  </a:lnTo>
                  <a:lnTo>
                    <a:pt x="245" y="82"/>
                  </a:lnTo>
                  <a:lnTo>
                    <a:pt x="245" y="82"/>
                  </a:lnTo>
                  <a:lnTo>
                    <a:pt x="245" y="8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46" name="India">
              <a:extLst>
                <a:ext uri="{FF2B5EF4-FFF2-40B4-BE49-F238E27FC236}">
                  <a16:creationId xmlns:a16="http://schemas.microsoft.com/office/drawing/2014/main" id="{68AB235E-BA51-4771-B4A0-CDB29CAA087A}"/>
                </a:ext>
              </a:extLst>
            </p:cNvPr>
            <p:cNvSpPr>
              <a:spLocks noEditPoints="1"/>
            </p:cNvSpPr>
            <p:nvPr/>
          </p:nvSpPr>
          <p:spPr bwMode="auto">
            <a:xfrm>
              <a:off x="6576776" y="3185444"/>
              <a:ext cx="634754" cy="655912"/>
            </a:xfrm>
            <a:custGeom>
              <a:avLst/>
              <a:gdLst>
                <a:gd name="T0" fmla="*/ 282 w 330"/>
                <a:gd name="T1" fmla="*/ 269 h 341"/>
                <a:gd name="T2" fmla="*/ 277 w 330"/>
                <a:gd name="T3" fmla="*/ 280 h 341"/>
                <a:gd name="T4" fmla="*/ 282 w 330"/>
                <a:gd name="T5" fmla="*/ 276 h 341"/>
                <a:gd name="T6" fmla="*/ 273 w 330"/>
                <a:gd name="T7" fmla="*/ 296 h 341"/>
                <a:gd name="T8" fmla="*/ 291 w 330"/>
                <a:gd name="T9" fmla="*/ 340 h 341"/>
                <a:gd name="T10" fmla="*/ 320 w 330"/>
                <a:gd name="T11" fmla="*/ 87 h 341"/>
                <a:gd name="T12" fmla="*/ 310 w 330"/>
                <a:gd name="T13" fmla="*/ 80 h 341"/>
                <a:gd name="T14" fmla="*/ 288 w 330"/>
                <a:gd name="T15" fmla="*/ 86 h 341"/>
                <a:gd name="T16" fmla="*/ 269 w 330"/>
                <a:gd name="T17" fmla="*/ 98 h 341"/>
                <a:gd name="T18" fmla="*/ 269 w 330"/>
                <a:gd name="T19" fmla="*/ 107 h 341"/>
                <a:gd name="T20" fmla="*/ 242 w 330"/>
                <a:gd name="T21" fmla="*/ 110 h 341"/>
                <a:gd name="T22" fmla="*/ 234 w 330"/>
                <a:gd name="T23" fmla="*/ 94 h 341"/>
                <a:gd name="T24" fmla="*/ 224 w 330"/>
                <a:gd name="T25" fmla="*/ 113 h 341"/>
                <a:gd name="T26" fmla="*/ 199 w 330"/>
                <a:gd name="T27" fmla="*/ 110 h 341"/>
                <a:gd name="T28" fmla="*/ 177 w 330"/>
                <a:gd name="T29" fmla="*/ 102 h 341"/>
                <a:gd name="T30" fmla="*/ 151 w 330"/>
                <a:gd name="T31" fmla="*/ 94 h 341"/>
                <a:gd name="T32" fmla="*/ 136 w 330"/>
                <a:gd name="T33" fmla="*/ 77 h 341"/>
                <a:gd name="T34" fmla="*/ 136 w 330"/>
                <a:gd name="T35" fmla="*/ 60 h 341"/>
                <a:gd name="T36" fmla="*/ 120 w 330"/>
                <a:gd name="T37" fmla="*/ 53 h 341"/>
                <a:gd name="T38" fmla="*/ 117 w 330"/>
                <a:gd name="T39" fmla="*/ 38 h 341"/>
                <a:gd name="T40" fmla="*/ 124 w 330"/>
                <a:gd name="T41" fmla="*/ 30 h 341"/>
                <a:gd name="T42" fmla="*/ 114 w 330"/>
                <a:gd name="T43" fmla="*/ 9 h 341"/>
                <a:gd name="T44" fmla="*/ 97 w 330"/>
                <a:gd name="T45" fmla="*/ 8 h 341"/>
                <a:gd name="T46" fmla="*/ 64 w 330"/>
                <a:gd name="T47" fmla="*/ 13 h 341"/>
                <a:gd name="T48" fmla="*/ 68 w 330"/>
                <a:gd name="T49" fmla="*/ 26 h 341"/>
                <a:gd name="T50" fmla="*/ 78 w 330"/>
                <a:gd name="T51" fmla="*/ 39 h 341"/>
                <a:gd name="T52" fmla="*/ 70 w 330"/>
                <a:gd name="T53" fmla="*/ 58 h 341"/>
                <a:gd name="T54" fmla="*/ 45 w 330"/>
                <a:gd name="T55" fmla="*/ 90 h 341"/>
                <a:gd name="T56" fmla="*/ 17 w 330"/>
                <a:gd name="T57" fmla="*/ 103 h 341"/>
                <a:gd name="T58" fmla="*/ 27 w 330"/>
                <a:gd name="T59" fmla="*/ 122 h 341"/>
                <a:gd name="T60" fmla="*/ 29 w 330"/>
                <a:gd name="T61" fmla="*/ 140 h 341"/>
                <a:gd name="T62" fmla="*/ 7 w 330"/>
                <a:gd name="T63" fmla="*/ 139 h 341"/>
                <a:gd name="T64" fmla="*/ 7 w 330"/>
                <a:gd name="T65" fmla="*/ 154 h 341"/>
                <a:gd name="T66" fmla="*/ 12 w 330"/>
                <a:gd name="T67" fmla="*/ 163 h 341"/>
                <a:gd name="T68" fmla="*/ 45 w 330"/>
                <a:gd name="T69" fmla="*/ 170 h 341"/>
                <a:gd name="T70" fmla="*/ 50 w 330"/>
                <a:gd name="T71" fmla="*/ 167 h 341"/>
                <a:gd name="T72" fmla="*/ 50 w 330"/>
                <a:gd name="T73" fmla="*/ 193 h 341"/>
                <a:gd name="T74" fmla="*/ 56 w 330"/>
                <a:gd name="T75" fmla="*/ 218 h 341"/>
                <a:gd name="T76" fmla="*/ 71 w 330"/>
                <a:gd name="T77" fmla="*/ 257 h 341"/>
                <a:gd name="T78" fmla="*/ 91 w 330"/>
                <a:gd name="T79" fmla="*/ 305 h 341"/>
                <a:gd name="T80" fmla="*/ 106 w 330"/>
                <a:gd name="T81" fmla="*/ 326 h 341"/>
                <a:gd name="T82" fmla="*/ 129 w 330"/>
                <a:gd name="T83" fmla="*/ 302 h 341"/>
                <a:gd name="T84" fmla="*/ 137 w 330"/>
                <a:gd name="T85" fmla="*/ 265 h 341"/>
                <a:gd name="T86" fmla="*/ 146 w 330"/>
                <a:gd name="T87" fmla="*/ 238 h 341"/>
                <a:gd name="T88" fmla="*/ 181 w 330"/>
                <a:gd name="T89" fmla="*/ 208 h 341"/>
                <a:gd name="T90" fmla="*/ 205 w 330"/>
                <a:gd name="T91" fmla="*/ 190 h 341"/>
                <a:gd name="T92" fmla="*/ 226 w 330"/>
                <a:gd name="T93" fmla="*/ 166 h 341"/>
                <a:gd name="T94" fmla="*/ 233 w 330"/>
                <a:gd name="T95" fmla="*/ 166 h 341"/>
                <a:gd name="T96" fmla="*/ 234 w 330"/>
                <a:gd name="T97" fmla="*/ 154 h 341"/>
                <a:gd name="T98" fmla="*/ 226 w 330"/>
                <a:gd name="T99" fmla="*/ 136 h 341"/>
                <a:gd name="T100" fmla="*/ 230 w 330"/>
                <a:gd name="T101" fmla="*/ 124 h 341"/>
                <a:gd name="T102" fmla="*/ 233 w 330"/>
                <a:gd name="T103" fmla="*/ 115 h 341"/>
                <a:gd name="T104" fmla="*/ 242 w 330"/>
                <a:gd name="T105" fmla="*/ 115 h 341"/>
                <a:gd name="T106" fmla="*/ 272 w 330"/>
                <a:gd name="T107" fmla="*/ 129 h 341"/>
                <a:gd name="T108" fmla="*/ 267 w 330"/>
                <a:gd name="T109" fmla="*/ 140 h 341"/>
                <a:gd name="T110" fmla="*/ 265 w 330"/>
                <a:gd name="T111" fmla="*/ 155 h 341"/>
                <a:gd name="T112" fmla="*/ 275 w 330"/>
                <a:gd name="T113" fmla="*/ 158 h 341"/>
                <a:gd name="T114" fmla="*/ 282 w 330"/>
                <a:gd name="T115" fmla="*/ 158 h 341"/>
                <a:gd name="T116" fmla="*/ 292 w 330"/>
                <a:gd name="T117" fmla="*/ 144 h 341"/>
                <a:gd name="T118" fmla="*/ 303 w 330"/>
                <a:gd name="T119" fmla="*/ 121 h 341"/>
                <a:gd name="T120" fmla="*/ 324 w 330"/>
                <a:gd name="T121" fmla="*/ 103 h 341"/>
                <a:gd name="T122" fmla="*/ 288 w 330"/>
                <a:gd name="T123" fmla="*/ 335 h 341"/>
                <a:gd name="T124" fmla="*/ 287 w 330"/>
                <a:gd name="T125" fmla="*/ 325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0" h="341">
                  <a:moveTo>
                    <a:pt x="279" y="314"/>
                  </a:moveTo>
                  <a:lnTo>
                    <a:pt x="277" y="314"/>
                  </a:lnTo>
                  <a:lnTo>
                    <a:pt x="277" y="314"/>
                  </a:lnTo>
                  <a:lnTo>
                    <a:pt x="277" y="314"/>
                  </a:lnTo>
                  <a:lnTo>
                    <a:pt x="279" y="316"/>
                  </a:lnTo>
                  <a:lnTo>
                    <a:pt x="279" y="314"/>
                  </a:lnTo>
                  <a:lnTo>
                    <a:pt x="279" y="314"/>
                  </a:lnTo>
                  <a:lnTo>
                    <a:pt x="279" y="314"/>
                  </a:lnTo>
                  <a:lnTo>
                    <a:pt x="279" y="314"/>
                  </a:lnTo>
                  <a:close/>
                  <a:moveTo>
                    <a:pt x="277" y="288"/>
                  </a:moveTo>
                  <a:lnTo>
                    <a:pt x="277" y="288"/>
                  </a:lnTo>
                  <a:lnTo>
                    <a:pt x="277" y="288"/>
                  </a:lnTo>
                  <a:lnTo>
                    <a:pt x="276" y="290"/>
                  </a:lnTo>
                  <a:lnTo>
                    <a:pt x="277" y="290"/>
                  </a:lnTo>
                  <a:lnTo>
                    <a:pt x="277" y="290"/>
                  </a:lnTo>
                  <a:lnTo>
                    <a:pt x="277" y="288"/>
                  </a:lnTo>
                  <a:lnTo>
                    <a:pt x="277" y="288"/>
                  </a:lnTo>
                  <a:close/>
                  <a:moveTo>
                    <a:pt x="282" y="276"/>
                  </a:moveTo>
                  <a:lnTo>
                    <a:pt x="280" y="272"/>
                  </a:lnTo>
                  <a:lnTo>
                    <a:pt x="280" y="272"/>
                  </a:lnTo>
                  <a:lnTo>
                    <a:pt x="280" y="271"/>
                  </a:lnTo>
                  <a:lnTo>
                    <a:pt x="280" y="271"/>
                  </a:lnTo>
                  <a:lnTo>
                    <a:pt x="282" y="269"/>
                  </a:lnTo>
                  <a:lnTo>
                    <a:pt x="282" y="269"/>
                  </a:lnTo>
                  <a:lnTo>
                    <a:pt x="282" y="268"/>
                  </a:lnTo>
                  <a:lnTo>
                    <a:pt x="282" y="268"/>
                  </a:lnTo>
                  <a:lnTo>
                    <a:pt x="282" y="267"/>
                  </a:lnTo>
                  <a:lnTo>
                    <a:pt x="282" y="267"/>
                  </a:lnTo>
                  <a:lnTo>
                    <a:pt x="282" y="265"/>
                  </a:lnTo>
                  <a:lnTo>
                    <a:pt x="282" y="265"/>
                  </a:lnTo>
                  <a:lnTo>
                    <a:pt x="282" y="265"/>
                  </a:lnTo>
                  <a:lnTo>
                    <a:pt x="280" y="265"/>
                  </a:lnTo>
                  <a:lnTo>
                    <a:pt x="279" y="267"/>
                  </a:lnTo>
                  <a:lnTo>
                    <a:pt x="280" y="268"/>
                  </a:lnTo>
                  <a:lnTo>
                    <a:pt x="279" y="271"/>
                  </a:lnTo>
                  <a:lnTo>
                    <a:pt x="279" y="271"/>
                  </a:lnTo>
                  <a:lnTo>
                    <a:pt x="279" y="272"/>
                  </a:lnTo>
                  <a:lnTo>
                    <a:pt x="279" y="273"/>
                  </a:lnTo>
                  <a:lnTo>
                    <a:pt x="279" y="273"/>
                  </a:lnTo>
                  <a:lnTo>
                    <a:pt x="279" y="275"/>
                  </a:lnTo>
                  <a:lnTo>
                    <a:pt x="277" y="275"/>
                  </a:lnTo>
                  <a:lnTo>
                    <a:pt x="277" y="276"/>
                  </a:lnTo>
                  <a:lnTo>
                    <a:pt x="277" y="279"/>
                  </a:lnTo>
                  <a:lnTo>
                    <a:pt x="277" y="279"/>
                  </a:lnTo>
                  <a:lnTo>
                    <a:pt x="279" y="279"/>
                  </a:lnTo>
                  <a:lnTo>
                    <a:pt x="279" y="280"/>
                  </a:lnTo>
                  <a:lnTo>
                    <a:pt x="279" y="280"/>
                  </a:lnTo>
                  <a:lnTo>
                    <a:pt x="277" y="280"/>
                  </a:lnTo>
                  <a:lnTo>
                    <a:pt x="277" y="280"/>
                  </a:lnTo>
                  <a:lnTo>
                    <a:pt x="277" y="281"/>
                  </a:lnTo>
                  <a:lnTo>
                    <a:pt x="277" y="281"/>
                  </a:lnTo>
                  <a:lnTo>
                    <a:pt x="276" y="283"/>
                  </a:lnTo>
                  <a:lnTo>
                    <a:pt x="276" y="283"/>
                  </a:lnTo>
                  <a:lnTo>
                    <a:pt x="276" y="284"/>
                  </a:lnTo>
                  <a:lnTo>
                    <a:pt x="276" y="284"/>
                  </a:lnTo>
                  <a:lnTo>
                    <a:pt x="276" y="286"/>
                  </a:lnTo>
                  <a:lnTo>
                    <a:pt x="277" y="287"/>
                  </a:lnTo>
                  <a:lnTo>
                    <a:pt x="277" y="288"/>
                  </a:lnTo>
                  <a:lnTo>
                    <a:pt x="277" y="287"/>
                  </a:lnTo>
                  <a:lnTo>
                    <a:pt x="279" y="287"/>
                  </a:lnTo>
                  <a:lnTo>
                    <a:pt x="279" y="284"/>
                  </a:lnTo>
                  <a:lnTo>
                    <a:pt x="279" y="284"/>
                  </a:lnTo>
                  <a:lnTo>
                    <a:pt x="279" y="283"/>
                  </a:lnTo>
                  <a:lnTo>
                    <a:pt x="279" y="283"/>
                  </a:lnTo>
                  <a:lnTo>
                    <a:pt x="279" y="283"/>
                  </a:lnTo>
                  <a:lnTo>
                    <a:pt x="279" y="281"/>
                  </a:lnTo>
                  <a:lnTo>
                    <a:pt x="279" y="281"/>
                  </a:lnTo>
                  <a:lnTo>
                    <a:pt x="280" y="280"/>
                  </a:lnTo>
                  <a:lnTo>
                    <a:pt x="280" y="280"/>
                  </a:lnTo>
                  <a:lnTo>
                    <a:pt x="280" y="277"/>
                  </a:lnTo>
                  <a:lnTo>
                    <a:pt x="280" y="277"/>
                  </a:lnTo>
                  <a:lnTo>
                    <a:pt x="282" y="276"/>
                  </a:lnTo>
                  <a:close/>
                  <a:moveTo>
                    <a:pt x="56" y="324"/>
                  </a:moveTo>
                  <a:lnTo>
                    <a:pt x="55" y="325"/>
                  </a:lnTo>
                  <a:lnTo>
                    <a:pt x="55" y="325"/>
                  </a:lnTo>
                  <a:lnTo>
                    <a:pt x="55" y="325"/>
                  </a:lnTo>
                  <a:lnTo>
                    <a:pt x="55" y="325"/>
                  </a:lnTo>
                  <a:lnTo>
                    <a:pt x="55" y="325"/>
                  </a:lnTo>
                  <a:lnTo>
                    <a:pt x="55" y="325"/>
                  </a:lnTo>
                  <a:lnTo>
                    <a:pt x="55" y="325"/>
                  </a:lnTo>
                  <a:lnTo>
                    <a:pt x="56" y="325"/>
                  </a:lnTo>
                  <a:lnTo>
                    <a:pt x="56" y="325"/>
                  </a:lnTo>
                  <a:lnTo>
                    <a:pt x="56" y="324"/>
                  </a:lnTo>
                  <a:lnTo>
                    <a:pt x="56" y="324"/>
                  </a:lnTo>
                  <a:lnTo>
                    <a:pt x="56" y="324"/>
                  </a:lnTo>
                  <a:close/>
                  <a:moveTo>
                    <a:pt x="277" y="272"/>
                  </a:moveTo>
                  <a:lnTo>
                    <a:pt x="277" y="271"/>
                  </a:lnTo>
                  <a:lnTo>
                    <a:pt x="277" y="271"/>
                  </a:lnTo>
                  <a:lnTo>
                    <a:pt x="277" y="272"/>
                  </a:lnTo>
                  <a:lnTo>
                    <a:pt x="277" y="273"/>
                  </a:lnTo>
                  <a:lnTo>
                    <a:pt x="277" y="272"/>
                  </a:lnTo>
                  <a:lnTo>
                    <a:pt x="277" y="272"/>
                  </a:lnTo>
                  <a:close/>
                  <a:moveTo>
                    <a:pt x="276" y="295"/>
                  </a:moveTo>
                  <a:lnTo>
                    <a:pt x="275" y="295"/>
                  </a:lnTo>
                  <a:lnTo>
                    <a:pt x="273" y="296"/>
                  </a:lnTo>
                  <a:lnTo>
                    <a:pt x="273" y="296"/>
                  </a:lnTo>
                  <a:lnTo>
                    <a:pt x="273" y="298"/>
                  </a:lnTo>
                  <a:lnTo>
                    <a:pt x="273" y="299"/>
                  </a:lnTo>
                  <a:lnTo>
                    <a:pt x="275" y="299"/>
                  </a:lnTo>
                  <a:lnTo>
                    <a:pt x="276" y="299"/>
                  </a:lnTo>
                  <a:lnTo>
                    <a:pt x="276" y="296"/>
                  </a:lnTo>
                  <a:lnTo>
                    <a:pt x="276" y="296"/>
                  </a:lnTo>
                  <a:lnTo>
                    <a:pt x="276" y="295"/>
                  </a:lnTo>
                  <a:close/>
                  <a:moveTo>
                    <a:pt x="52" y="291"/>
                  </a:moveTo>
                  <a:lnTo>
                    <a:pt x="52" y="291"/>
                  </a:lnTo>
                  <a:lnTo>
                    <a:pt x="52" y="291"/>
                  </a:lnTo>
                  <a:lnTo>
                    <a:pt x="52" y="291"/>
                  </a:lnTo>
                  <a:lnTo>
                    <a:pt x="52" y="291"/>
                  </a:lnTo>
                  <a:lnTo>
                    <a:pt x="52" y="291"/>
                  </a:lnTo>
                  <a:lnTo>
                    <a:pt x="52" y="291"/>
                  </a:lnTo>
                  <a:lnTo>
                    <a:pt x="52" y="291"/>
                  </a:lnTo>
                  <a:lnTo>
                    <a:pt x="52" y="291"/>
                  </a:lnTo>
                  <a:close/>
                  <a:moveTo>
                    <a:pt x="291" y="336"/>
                  </a:moveTo>
                  <a:lnTo>
                    <a:pt x="288" y="337"/>
                  </a:lnTo>
                  <a:lnTo>
                    <a:pt x="288" y="337"/>
                  </a:lnTo>
                  <a:lnTo>
                    <a:pt x="288" y="339"/>
                  </a:lnTo>
                  <a:lnTo>
                    <a:pt x="290" y="339"/>
                  </a:lnTo>
                  <a:lnTo>
                    <a:pt x="291" y="341"/>
                  </a:lnTo>
                  <a:lnTo>
                    <a:pt x="291" y="341"/>
                  </a:lnTo>
                  <a:lnTo>
                    <a:pt x="291" y="340"/>
                  </a:lnTo>
                  <a:lnTo>
                    <a:pt x="291" y="337"/>
                  </a:lnTo>
                  <a:lnTo>
                    <a:pt x="291" y="336"/>
                  </a:lnTo>
                  <a:close/>
                  <a:moveTo>
                    <a:pt x="330" y="94"/>
                  </a:moveTo>
                  <a:lnTo>
                    <a:pt x="330" y="92"/>
                  </a:lnTo>
                  <a:lnTo>
                    <a:pt x="330" y="92"/>
                  </a:lnTo>
                  <a:lnTo>
                    <a:pt x="330" y="91"/>
                  </a:lnTo>
                  <a:lnTo>
                    <a:pt x="329" y="91"/>
                  </a:lnTo>
                  <a:lnTo>
                    <a:pt x="328" y="90"/>
                  </a:lnTo>
                  <a:lnTo>
                    <a:pt x="328" y="90"/>
                  </a:lnTo>
                  <a:lnTo>
                    <a:pt x="326" y="90"/>
                  </a:lnTo>
                  <a:lnTo>
                    <a:pt x="325" y="90"/>
                  </a:lnTo>
                  <a:lnTo>
                    <a:pt x="324" y="90"/>
                  </a:lnTo>
                  <a:lnTo>
                    <a:pt x="322" y="88"/>
                  </a:lnTo>
                  <a:lnTo>
                    <a:pt x="322" y="88"/>
                  </a:lnTo>
                  <a:lnTo>
                    <a:pt x="320" y="90"/>
                  </a:lnTo>
                  <a:lnTo>
                    <a:pt x="320" y="90"/>
                  </a:lnTo>
                  <a:lnTo>
                    <a:pt x="320" y="90"/>
                  </a:lnTo>
                  <a:lnTo>
                    <a:pt x="318" y="90"/>
                  </a:lnTo>
                  <a:lnTo>
                    <a:pt x="318" y="90"/>
                  </a:lnTo>
                  <a:lnTo>
                    <a:pt x="318" y="88"/>
                  </a:lnTo>
                  <a:lnTo>
                    <a:pt x="318" y="88"/>
                  </a:lnTo>
                  <a:lnTo>
                    <a:pt x="318" y="88"/>
                  </a:lnTo>
                  <a:lnTo>
                    <a:pt x="318" y="88"/>
                  </a:lnTo>
                  <a:lnTo>
                    <a:pt x="320" y="87"/>
                  </a:lnTo>
                  <a:lnTo>
                    <a:pt x="322" y="84"/>
                  </a:lnTo>
                  <a:lnTo>
                    <a:pt x="321" y="84"/>
                  </a:lnTo>
                  <a:lnTo>
                    <a:pt x="321" y="83"/>
                  </a:lnTo>
                  <a:lnTo>
                    <a:pt x="321" y="81"/>
                  </a:lnTo>
                  <a:lnTo>
                    <a:pt x="320" y="81"/>
                  </a:lnTo>
                  <a:lnTo>
                    <a:pt x="320" y="81"/>
                  </a:lnTo>
                  <a:lnTo>
                    <a:pt x="317" y="83"/>
                  </a:lnTo>
                  <a:lnTo>
                    <a:pt x="317" y="83"/>
                  </a:lnTo>
                  <a:lnTo>
                    <a:pt x="317" y="83"/>
                  </a:lnTo>
                  <a:lnTo>
                    <a:pt x="317" y="81"/>
                  </a:lnTo>
                  <a:lnTo>
                    <a:pt x="317" y="80"/>
                  </a:lnTo>
                  <a:lnTo>
                    <a:pt x="318" y="80"/>
                  </a:lnTo>
                  <a:lnTo>
                    <a:pt x="318" y="79"/>
                  </a:lnTo>
                  <a:lnTo>
                    <a:pt x="320" y="79"/>
                  </a:lnTo>
                  <a:lnTo>
                    <a:pt x="318" y="79"/>
                  </a:lnTo>
                  <a:lnTo>
                    <a:pt x="318" y="79"/>
                  </a:lnTo>
                  <a:lnTo>
                    <a:pt x="317" y="79"/>
                  </a:lnTo>
                  <a:lnTo>
                    <a:pt x="317" y="77"/>
                  </a:lnTo>
                  <a:lnTo>
                    <a:pt x="316" y="76"/>
                  </a:lnTo>
                  <a:lnTo>
                    <a:pt x="316" y="76"/>
                  </a:lnTo>
                  <a:lnTo>
                    <a:pt x="314" y="77"/>
                  </a:lnTo>
                  <a:lnTo>
                    <a:pt x="311" y="77"/>
                  </a:lnTo>
                  <a:lnTo>
                    <a:pt x="310" y="79"/>
                  </a:lnTo>
                  <a:lnTo>
                    <a:pt x="310" y="80"/>
                  </a:lnTo>
                  <a:lnTo>
                    <a:pt x="309" y="80"/>
                  </a:lnTo>
                  <a:lnTo>
                    <a:pt x="309" y="80"/>
                  </a:lnTo>
                  <a:lnTo>
                    <a:pt x="309" y="81"/>
                  </a:lnTo>
                  <a:lnTo>
                    <a:pt x="309" y="81"/>
                  </a:lnTo>
                  <a:lnTo>
                    <a:pt x="307" y="81"/>
                  </a:lnTo>
                  <a:lnTo>
                    <a:pt x="307" y="81"/>
                  </a:lnTo>
                  <a:lnTo>
                    <a:pt x="306" y="80"/>
                  </a:lnTo>
                  <a:lnTo>
                    <a:pt x="303" y="80"/>
                  </a:lnTo>
                  <a:lnTo>
                    <a:pt x="303" y="80"/>
                  </a:lnTo>
                  <a:lnTo>
                    <a:pt x="301" y="80"/>
                  </a:lnTo>
                  <a:lnTo>
                    <a:pt x="301" y="79"/>
                  </a:lnTo>
                  <a:lnTo>
                    <a:pt x="301" y="79"/>
                  </a:lnTo>
                  <a:lnTo>
                    <a:pt x="301" y="79"/>
                  </a:lnTo>
                  <a:lnTo>
                    <a:pt x="299" y="77"/>
                  </a:lnTo>
                  <a:lnTo>
                    <a:pt x="298" y="79"/>
                  </a:lnTo>
                  <a:lnTo>
                    <a:pt x="295" y="80"/>
                  </a:lnTo>
                  <a:lnTo>
                    <a:pt x="295" y="81"/>
                  </a:lnTo>
                  <a:lnTo>
                    <a:pt x="294" y="81"/>
                  </a:lnTo>
                  <a:lnTo>
                    <a:pt x="292" y="83"/>
                  </a:lnTo>
                  <a:lnTo>
                    <a:pt x="292" y="83"/>
                  </a:lnTo>
                  <a:lnTo>
                    <a:pt x="292" y="84"/>
                  </a:lnTo>
                  <a:lnTo>
                    <a:pt x="291" y="84"/>
                  </a:lnTo>
                  <a:lnTo>
                    <a:pt x="290" y="86"/>
                  </a:lnTo>
                  <a:lnTo>
                    <a:pt x="288" y="86"/>
                  </a:lnTo>
                  <a:lnTo>
                    <a:pt x="286" y="86"/>
                  </a:lnTo>
                  <a:lnTo>
                    <a:pt x="284" y="87"/>
                  </a:lnTo>
                  <a:lnTo>
                    <a:pt x="283" y="87"/>
                  </a:lnTo>
                  <a:lnTo>
                    <a:pt x="283" y="88"/>
                  </a:lnTo>
                  <a:lnTo>
                    <a:pt x="283" y="90"/>
                  </a:lnTo>
                  <a:lnTo>
                    <a:pt x="282" y="90"/>
                  </a:lnTo>
                  <a:lnTo>
                    <a:pt x="280" y="91"/>
                  </a:lnTo>
                  <a:lnTo>
                    <a:pt x="277" y="92"/>
                  </a:lnTo>
                  <a:lnTo>
                    <a:pt x="277" y="92"/>
                  </a:lnTo>
                  <a:lnTo>
                    <a:pt x="277" y="94"/>
                  </a:lnTo>
                  <a:lnTo>
                    <a:pt x="277" y="94"/>
                  </a:lnTo>
                  <a:lnTo>
                    <a:pt x="277" y="94"/>
                  </a:lnTo>
                  <a:lnTo>
                    <a:pt x="277" y="94"/>
                  </a:lnTo>
                  <a:lnTo>
                    <a:pt x="277" y="95"/>
                  </a:lnTo>
                  <a:lnTo>
                    <a:pt x="276" y="95"/>
                  </a:lnTo>
                  <a:lnTo>
                    <a:pt x="275" y="96"/>
                  </a:lnTo>
                  <a:lnTo>
                    <a:pt x="275" y="96"/>
                  </a:lnTo>
                  <a:lnTo>
                    <a:pt x="273" y="96"/>
                  </a:lnTo>
                  <a:lnTo>
                    <a:pt x="273" y="96"/>
                  </a:lnTo>
                  <a:lnTo>
                    <a:pt x="272" y="96"/>
                  </a:lnTo>
                  <a:lnTo>
                    <a:pt x="272" y="96"/>
                  </a:lnTo>
                  <a:lnTo>
                    <a:pt x="272" y="96"/>
                  </a:lnTo>
                  <a:lnTo>
                    <a:pt x="271" y="96"/>
                  </a:lnTo>
                  <a:lnTo>
                    <a:pt x="269" y="98"/>
                  </a:lnTo>
                  <a:lnTo>
                    <a:pt x="269" y="98"/>
                  </a:lnTo>
                  <a:lnTo>
                    <a:pt x="268" y="98"/>
                  </a:lnTo>
                  <a:lnTo>
                    <a:pt x="267" y="96"/>
                  </a:lnTo>
                  <a:lnTo>
                    <a:pt x="265" y="96"/>
                  </a:lnTo>
                  <a:lnTo>
                    <a:pt x="265" y="98"/>
                  </a:lnTo>
                  <a:lnTo>
                    <a:pt x="265" y="98"/>
                  </a:lnTo>
                  <a:lnTo>
                    <a:pt x="265" y="99"/>
                  </a:lnTo>
                  <a:lnTo>
                    <a:pt x="265" y="99"/>
                  </a:lnTo>
                  <a:lnTo>
                    <a:pt x="265" y="101"/>
                  </a:lnTo>
                  <a:lnTo>
                    <a:pt x="267" y="101"/>
                  </a:lnTo>
                  <a:lnTo>
                    <a:pt x="268" y="101"/>
                  </a:lnTo>
                  <a:lnTo>
                    <a:pt x="269" y="101"/>
                  </a:lnTo>
                  <a:lnTo>
                    <a:pt x="269" y="101"/>
                  </a:lnTo>
                  <a:lnTo>
                    <a:pt x="271" y="102"/>
                  </a:lnTo>
                  <a:lnTo>
                    <a:pt x="271" y="103"/>
                  </a:lnTo>
                  <a:lnTo>
                    <a:pt x="271" y="103"/>
                  </a:lnTo>
                  <a:lnTo>
                    <a:pt x="269" y="105"/>
                  </a:lnTo>
                  <a:lnTo>
                    <a:pt x="269" y="105"/>
                  </a:lnTo>
                  <a:lnTo>
                    <a:pt x="269" y="105"/>
                  </a:lnTo>
                  <a:lnTo>
                    <a:pt x="271" y="106"/>
                  </a:lnTo>
                  <a:lnTo>
                    <a:pt x="271" y="106"/>
                  </a:lnTo>
                  <a:lnTo>
                    <a:pt x="271" y="107"/>
                  </a:lnTo>
                  <a:lnTo>
                    <a:pt x="271" y="107"/>
                  </a:lnTo>
                  <a:lnTo>
                    <a:pt x="269" y="107"/>
                  </a:lnTo>
                  <a:lnTo>
                    <a:pt x="269" y="107"/>
                  </a:lnTo>
                  <a:lnTo>
                    <a:pt x="268" y="107"/>
                  </a:lnTo>
                  <a:lnTo>
                    <a:pt x="268" y="109"/>
                  </a:lnTo>
                  <a:lnTo>
                    <a:pt x="267" y="109"/>
                  </a:lnTo>
                  <a:lnTo>
                    <a:pt x="267" y="109"/>
                  </a:lnTo>
                  <a:lnTo>
                    <a:pt x="264" y="109"/>
                  </a:lnTo>
                  <a:lnTo>
                    <a:pt x="264" y="107"/>
                  </a:lnTo>
                  <a:lnTo>
                    <a:pt x="264" y="107"/>
                  </a:lnTo>
                  <a:lnTo>
                    <a:pt x="261" y="109"/>
                  </a:lnTo>
                  <a:lnTo>
                    <a:pt x="260" y="109"/>
                  </a:lnTo>
                  <a:lnTo>
                    <a:pt x="257" y="109"/>
                  </a:lnTo>
                  <a:lnTo>
                    <a:pt x="256" y="109"/>
                  </a:lnTo>
                  <a:lnTo>
                    <a:pt x="254" y="109"/>
                  </a:lnTo>
                  <a:lnTo>
                    <a:pt x="253" y="109"/>
                  </a:lnTo>
                  <a:lnTo>
                    <a:pt x="252" y="109"/>
                  </a:lnTo>
                  <a:lnTo>
                    <a:pt x="252" y="107"/>
                  </a:lnTo>
                  <a:lnTo>
                    <a:pt x="250" y="107"/>
                  </a:lnTo>
                  <a:lnTo>
                    <a:pt x="249" y="109"/>
                  </a:lnTo>
                  <a:lnTo>
                    <a:pt x="249" y="109"/>
                  </a:lnTo>
                  <a:lnTo>
                    <a:pt x="246" y="110"/>
                  </a:lnTo>
                  <a:lnTo>
                    <a:pt x="245" y="110"/>
                  </a:lnTo>
                  <a:lnTo>
                    <a:pt x="243" y="110"/>
                  </a:lnTo>
                  <a:lnTo>
                    <a:pt x="242" y="110"/>
                  </a:lnTo>
                  <a:lnTo>
                    <a:pt x="242" y="110"/>
                  </a:lnTo>
                  <a:lnTo>
                    <a:pt x="242" y="109"/>
                  </a:lnTo>
                  <a:lnTo>
                    <a:pt x="242" y="109"/>
                  </a:lnTo>
                  <a:lnTo>
                    <a:pt x="242" y="109"/>
                  </a:lnTo>
                  <a:lnTo>
                    <a:pt x="241" y="109"/>
                  </a:lnTo>
                  <a:lnTo>
                    <a:pt x="241" y="109"/>
                  </a:lnTo>
                  <a:lnTo>
                    <a:pt x="239" y="109"/>
                  </a:lnTo>
                  <a:lnTo>
                    <a:pt x="238" y="109"/>
                  </a:lnTo>
                  <a:lnTo>
                    <a:pt x="237" y="107"/>
                  </a:lnTo>
                  <a:lnTo>
                    <a:pt x="235" y="107"/>
                  </a:lnTo>
                  <a:lnTo>
                    <a:pt x="234" y="107"/>
                  </a:lnTo>
                  <a:lnTo>
                    <a:pt x="234" y="106"/>
                  </a:lnTo>
                  <a:lnTo>
                    <a:pt x="234" y="105"/>
                  </a:lnTo>
                  <a:lnTo>
                    <a:pt x="233" y="105"/>
                  </a:lnTo>
                  <a:lnTo>
                    <a:pt x="233" y="105"/>
                  </a:lnTo>
                  <a:lnTo>
                    <a:pt x="233" y="103"/>
                  </a:lnTo>
                  <a:lnTo>
                    <a:pt x="234" y="103"/>
                  </a:lnTo>
                  <a:lnTo>
                    <a:pt x="234" y="102"/>
                  </a:lnTo>
                  <a:lnTo>
                    <a:pt x="234" y="102"/>
                  </a:lnTo>
                  <a:lnTo>
                    <a:pt x="233" y="101"/>
                  </a:lnTo>
                  <a:lnTo>
                    <a:pt x="233" y="101"/>
                  </a:lnTo>
                  <a:lnTo>
                    <a:pt x="234" y="96"/>
                  </a:lnTo>
                  <a:lnTo>
                    <a:pt x="234" y="95"/>
                  </a:lnTo>
                  <a:lnTo>
                    <a:pt x="234" y="95"/>
                  </a:lnTo>
                  <a:lnTo>
                    <a:pt x="234" y="94"/>
                  </a:lnTo>
                  <a:lnTo>
                    <a:pt x="233" y="94"/>
                  </a:lnTo>
                  <a:lnTo>
                    <a:pt x="231" y="92"/>
                  </a:lnTo>
                  <a:lnTo>
                    <a:pt x="231" y="92"/>
                  </a:lnTo>
                  <a:lnTo>
                    <a:pt x="230" y="94"/>
                  </a:lnTo>
                  <a:lnTo>
                    <a:pt x="230" y="94"/>
                  </a:lnTo>
                  <a:lnTo>
                    <a:pt x="230" y="94"/>
                  </a:lnTo>
                  <a:lnTo>
                    <a:pt x="227" y="95"/>
                  </a:lnTo>
                  <a:lnTo>
                    <a:pt x="226" y="95"/>
                  </a:lnTo>
                  <a:lnTo>
                    <a:pt x="226" y="95"/>
                  </a:lnTo>
                  <a:lnTo>
                    <a:pt x="226" y="95"/>
                  </a:lnTo>
                  <a:lnTo>
                    <a:pt x="226" y="95"/>
                  </a:lnTo>
                  <a:lnTo>
                    <a:pt x="226" y="96"/>
                  </a:lnTo>
                  <a:lnTo>
                    <a:pt x="226" y="96"/>
                  </a:lnTo>
                  <a:lnTo>
                    <a:pt x="226" y="98"/>
                  </a:lnTo>
                  <a:lnTo>
                    <a:pt x="226" y="98"/>
                  </a:lnTo>
                  <a:lnTo>
                    <a:pt x="226" y="99"/>
                  </a:lnTo>
                  <a:lnTo>
                    <a:pt x="224" y="102"/>
                  </a:lnTo>
                  <a:lnTo>
                    <a:pt x="224" y="105"/>
                  </a:lnTo>
                  <a:lnTo>
                    <a:pt x="224" y="105"/>
                  </a:lnTo>
                  <a:lnTo>
                    <a:pt x="226" y="107"/>
                  </a:lnTo>
                  <a:lnTo>
                    <a:pt x="226" y="109"/>
                  </a:lnTo>
                  <a:lnTo>
                    <a:pt x="226" y="110"/>
                  </a:lnTo>
                  <a:lnTo>
                    <a:pt x="226" y="111"/>
                  </a:lnTo>
                  <a:lnTo>
                    <a:pt x="224" y="113"/>
                  </a:lnTo>
                  <a:lnTo>
                    <a:pt x="224" y="114"/>
                  </a:lnTo>
                  <a:lnTo>
                    <a:pt x="224" y="114"/>
                  </a:lnTo>
                  <a:lnTo>
                    <a:pt x="223" y="113"/>
                  </a:lnTo>
                  <a:lnTo>
                    <a:pt x="222" y="113"/>
                  </a:lnTo>
                  <a:lnTo>
                    <a:pt x="220" y="114"/>
                  </a:lnTo>
                  <a:lnTo>
                    <a:pt x="219" y="113"/>
                  </a:lnTo>
                  <a:lnTo>
                    <a:pt x="218" y="113"/>
                  </a:lnTo>
                  <a:lnTo>
                    <a:pt x="216" y="114"/>
                  </a:lnTo>
                  <a:lnTo>
                    <a:pt x="215" y="114"/>
                  </a:lnTo>
                  <a:lnTo>
                    <a:pt x="214" y="113"/>
                  </a:lnTo>
                  <a:lnTo>
                    <a:pt x="214" y="111"/>
                  </a:lnTo>
                  <a:lnTo>
                    <a:pt x="214" y="111"/>
                  </a:lnTo>
                  <a:lnTo>
                    <a:pt x="211" y="113"/>
                  </a:lnTo>
                  <a:lnTo>
                    <a:pt x="210" y="113"/>
                  </a:lnTo>
                  <a:lnTo>
                    <a:pt x="208" y="113"/>
                  </a:lnTo>
                  <a:lnTo>
                    <a:pt x="207" y="111"/>
                  </a:lnTo>
                  <a:lnTo>
                    <a:pt x="205" y="111"/>
                  </a:lnTo>
                  <a:lnTo>
                    <a:pt x="204" y="111"/>
                  </a:lnTo>
                  <a:lnTo>
                    <a:pt x="203" y="111"/>
                  </a:lnTo>
                  <a:lnTo>
                    <a:pt x="201" y="110"/>
                  </a:lnTo>
                  <a:lnTo>
                    <a:pt x="200" y="111"/>
                  </a:lnTo>
                  <a:lnTo>
                    <a:pt x="200" y="111"/>
                  </a:lnTo>
                  <a:lnTo>
                    <a:pt x="199" y="110"/>
                  </a:lnTo>
                  <a:lnTo>
                    <a:pt x="199" y="110"/>
                  </a:lnTo>
                  <a:lnTo>
                    <a:pt x="199" y="109"/>
                  </a:lnTo>
                  <a:lnTo>
                    <a:pt x="197" y="109"/>
                  </a:lnTo>
                  <a:lnTo>
                    <a:pt x="197" y="109"/>
                  </a:lnTo>
                  <a:lnTo>
                    <a:pt x="196" y="109"/>
                  </a:lnTo>
                  <a:lnTo>
                    <a:pt x="193" y="110"/>
                  </a:lnTo>
                  <a:lnTo>
                    <a:pt x="193" y="109"/>
                  </a:lnTo>
                  <a:lnTo>
                    <a:pt x="193" y="109"/>
                  </a:lnTo>
                  <a:lnTo>
                    <a:pt x="192" y="109"/>
                  </a:lnTo>
                  <a:lnTo>
                    <a:pt x="192" y="109"/>
                  </a:lnTo>
                  <a:lnTo>
                    <a:pt x="192" y="107"/>
                  </a:lnTo>
                  <a:lnTo>
                    <a:pt x="192" y="107"/>
                  </a:lnTo>
                  <a:lnTo>
                    <a:pt x="190" y="107"/>
                  </a:lnTo>
                  <a:lnTo>
                    <a:pt x="189" y="107"/>
                  </a:lnTo>
                  <a:lnTo>
                    <a:pt x="186" y="106"/>
                  </a:lnTo>
                  <a:lnTo>
                    <a:pt x="186" y="105"/>
                  </a:lnTo>
                  <a:lnTo>
                    <a:pt x="186" y="103"/>
                  </a:lnTo>
                  <a:lnTo>
                    <a:pt x="186" y="103"/>
                  </a:lnTo>
                  <a:lnTo>
                    <a:pt x="186" y="103"/>
                  </a:lnTo>
                  <a:lnTo>
                    <a:pt x="185" y="102"/>
                  </a:lnTo>
                  <a:lnTo>
                    <a:pt x="182" y="101"/>
                  </a:lnTo>
                  <a:lnTo>
                    <a:pt x="180" y="101"/>
                  </a:lnTo>
                  <a:lnTo>
                    <a:pt x="180" y="101"/>
                  </a:lnTo>
                  <a:lnTo>
                    <a:pt x="178" y="101"/>
                  </a:lnTo>
                  <a:lnTo>
                    <a:pt x="177" y="102"/>
                  </a:lnTo>
                  <a:lnTo>
                    <a:pt x="177" y="102"/>
                  </a:lnTo>
                  <a:lnTo>
                    <a:pt x="174" y="101"/>
                  </a:lnTo>
                  <a:lnTo>
                    <a:pt x="173" y="101"/>
                  </a:lnTo>
                  <a:lnTo>
                    <a:pt x="173" y="101"/>
                  </a:lnTo>
                  <a:lnTo>
                    <a:pt x="171" y="102"/>
                  </a:lnTo>
                  <a:lnTo>
                    <a:pt x="171" y="102"/>
                  </a:lnTo>
                  <a:lnTo>
                    <a:pt x="170" y="102"/>
                  </a:lnTo>
                  <a:lnTo>
                    <a:pt x="169" y="101"/>
                  </a:lnTo>
                  <a:lnTo>
                    <a:pt x="167" y="101"/>
                  </a:lnTo>
                  <a:lnTo>
                    <a:pt x="165" y="101"/>
                  </a:lnTo>
                  <a:lnTo>
                    <a:pt x="165" y="99"/>
                  </a:lnTo>
                  <a:lnTo>
                    <a:pt x="165" y="98"/>
                  </a:lnTo>
                  <a:lnTo>
                    <a:pt x="163" y="98"/>
                  </a:lnTo>
                  <a:lnTo>
                    <a:pt x="162" y="98"/>
                  </a:lnTo>
                  <a:lnTo>
                    <a:pt x="159" y="96"/>
                  </a:lnTo>
                  <a:lnTo>
                    <a:pt x="158" y="95"/>
                  </a:lnTo>
                  <a:lnTo>
                    <a:pt x="157" y="95"/>
                  </a:lnTo>
                  <a:lnTo>
                    <a:pt x="157" y="95"/>
                  </a:lnTo>
                  <a:lnTo>
                    <a:pt x="157" y="95"/>
                  </a:lnTo>
                  <a:lnTo>
                    <a:pt x="155" y="95"/>
                  </a:lnTo>
                  <a:lnTo>
                    <a:pt x="155" y="95"/>
                  </a:lnTo>
                  <a:lnTo>
                    <a:pt x="154" y="95"/>
                  </a:lnTo>
                  <a:lnTo>
                    <a:pt x="152" y="94"/>
                  </a:lnTo>
                  <a:lnTo>
                    <a:pt x="151" y="94"/>
                  </a:lnTo>
                  <a:lnTo>
                    <a:pt x="148" y="92"/>
                  </a:lnTo>
                  <a:lnTo>
                    <a:pt x="148" y="91"/>
                  </a:lnTo>
                  <a:lnTo>
                    <a:pt x="147" y="91"/>
                  </a:lnTo>
                  <a:lnTo>
                    <a:pt x="147" y="90"/>
                  </a:lnTo>
                  <a:lnTo>
                    <a:pt x="146" y="90"/>
                  </a:lnTo>
                  <a:lnTo>
                    <a:pt x="144" y="88"/>
                  </a:lnTo>
                  <a:lnTo>
                    <a:pt x="143" y="87"/>
                  </a:lnTo>
                  <a:lnTo>
                    <a:pt x="142" y="87"/>
                  </a:lnTo>
                  <a:lnTo>
                    <a:pt x="142" y="87"/>
                  </a:lnTo>
                  <a:lnTo>
                    <a:pt x="140" y="86"/>
                  </a:lnTo>
                  <a:lnTo>
                    <a:pt x="140" y="86"/>
                  </a:lnTo>
                  <a:lnTo>
                    <a:pt x="139" y="87"/>
                  </a:lnTo>
                  <a:lnTo>
                    <a:pt x="139" y="87"/>
                  </a:lnTo>
                  <a:lnTo>
                    <a:pt x="139" y="87"/>
                  </a:lnTo>
                  <a:lnTo>
                    <a:pt x="137" y="86"/>
                  </a:lnTo>
                  <a:lnTo>
                    <a:pt x="136" y="86"/>
                  </a:lnTo>
                  <a:lnTo>
                    <a:pt x="136" y="84"/>
                  </a:lnTo>
                  <a:lnTo>
                    <a:pt x="135" y="84"/>
                  </a:lnTo>
                  <a:lnTo>
                    <a:pt x="135" y="83"/>
                  </a:lnTo>
                  <a:lnTo>
                    <a:pt x="135" y="81"/>
                  </a:lnTo>
                  <a:lnTo>
                    <a:pt x="135" y="80"/>
                  </a:lnTo>
                  <a:lnTo>
                    <a:pt x="136" y="80"/>
                  </a:lnTo>
                  <a:lnTo>
                    <a:pt x="136" y="79"/>
                  </a:lnTo>
                  <a:lnTo>
                    <a:pt x="136" y="77"/>
                  </a:lnTo>
                  <a:lnTo>
                    <a:pt x="136" y="76"/>
                  </a:lnTo>
                  <a:lnTo>
                    <a:pt x="137" y="75"/>
                  </a:lnTo>
                  <a:lnTo>
                    <a:pt x="139" y="73"/>
                  </a:lnTo>
                  <a:lnTo>
                    <a:pt x="140" y="71"/>
                  </a:lnTo>
                  <a:lnTo>
                    <a:pt x="140" y="71"/>
                  </a:lnTo>
                  <a:lnTo>
                    <a:pt x="142" y="69"/>
                  </a:lnTo>
                  <a:lnTo>
                    <a:pt x="143" y="68"/>
                  </a:lnTo>
                  <a:lnTo>
                    <a:pt x="143" y="68"/>
                  </a:lnTo>
                  <a:lnTo>
                    <a:pt x="144" y="68"/>
                  </a:lnTo>
                  <a:lnTo>
                    <a:pt x="144" y="68"/>
                  </a:lnTo>
                  <a:lnTo>
                    <a:pt x="146" y="68"/>
                  </a:lnTo>
                  <a:lnTo>
                    <a:pt x="146" y="67"/>
                  </a:lnTo>
                  <a:lnTo>
                    <a:pt x="144" y="67"/>
                  </a:lnTo>
                  <a:lnTo>
                    <a:pt x="143" y="65"/>
                  </a:lnTo>
                  <a:lnTo>
                    <a:pt x="142" y="64"/>
                  </a:lnTo>
                  <a:lnTo>
                    <a:pt x="140" y="64"/>
                  </a:lnTo>
                  <a:lnTo>
                    <a:pt x="140" y="64"/>
                  </a:lnTo>
                  <a:lnTo>
                    <a:pt x="139" y="64"/>
                  </a:lnTo>
                  <a:lnTo>
                    <a:pt x="137" y="62"/>
                  </a:lnTo>
                  <a:lnTo>
                    <a:pt x="136" y="62"/>
                  </a:lnTo>
                  <a:lnTo>
                    <a:pt x="136" y="62"/>
                  </a:lnTo>
                  <a:lnTo>
                    <a:pt x="136" y="61"/>
                  </a:lnTo>
                  <a:lnTo>
                    <a:pt x="136" y="60"/>
                  </a:lnTo>
                  <a:lnTo>
                    <a:pt x="136" y="60"/>
                  </a:lnTo>
                  <a:lnTo>
                    <a:pt x="135" y="60"/>
                  </a:lnTo>
                  <a:lnTo>
                    <a:pt x="133" y="58"/>
                  </a:lnTo>
                  <a:lnTo>
                    <a:pt x="133" y="58"/>
                  </a:lnTo>
                  <a:lnTo>
                    <a:pt x="133" y="58"/>
                  </a:lnTo>
                  <a:lnTo>
                    <a:pt x="133" y="58"/>
                  </a:lnTo>
                  <a:lnTo>
                    <a:pt x="132" y="58"/>
                  </a:lnTo>
                  <a:lnTo>
                    <a:pt x="132" y="57"/>
                  </a:lnTo>
                  <a:lnTo>
                    <a:pt x="131" y="57"/>
                  </a:lnTo>
                  <a:lnTo>
                    <a:pt x="129" y="58"/>
                  </a:lnTo>
                  <a:lnTo>
                    <a:pt x="128" y="57"/>
                  </a:lnTo>
                  <a:lnTo>
                    <a:pt x="127" y="57"/>
                  </a:lnTo>
                  <a:lnTo>
                    <a:pt x="127" y="56"/>
                  </a:lnTo>
                  <a:lnTo>
                    <a:pt x="127" y="56"/>
                  </a:lnTo>
                  <a:lnTo>
                    <a:pt x="127" y="56"/>
                  </a:lnTo>
                  <a:lnTo>
                    <a:pt x="125" y="54"/>
                  </a:lnTo>
                  <a:lnTo>
                    <a:pt x="124" y="52"/>
                  </a:lnTo>
                  <a:lnTo>
                    <a:pt x="123" y="52"/>
                  </a:lnTo>
                  <a:lnTo>
                    <a:pt x="123" y="52"/>
                  </a:lnTo>
                  <a:lnTo>
                    <a:pt x="123" y="53"/>
                  </a:lnTo>
                  <a:lnTo>
                    <a:pt x="123" y="53"/>
                  </a:lnTo>
                  <a:lnTo>
                    <a:pt x="121" y="53"/>
                  </a:lnTo>
                  <a:lnTo>
                    <a:pt x="121" y="53"/>
                  </a:lnTo>
                  <a:lnTo>
                    <a:pt x="120" y="53"/>
                  </a:lnTo>
                  <a:lnTo>
                    <a:pt x="120" y="53"/>
                  </a:lnTo>
                  <a:lnTo>
                    <a:pt x="120" y="53"/>
                  </a:lnTo>
                  <a:lnTo>
                    <a:pt x="120" y="52"/>
                  </a:lnTo>
                  <a:lnTo>
                    <a:pt x="120" y="52"/>
                  </a:lnTo>
                  <a:lnTo>
                    <a:pt x="120" y="50"/>
                  </a:lnTo>
                  <a:lnTo>
                    <a:pt x="120" y="49"/>
                  </a:lnTo>
                  <a:lnTo>
                    <a:pt x="120" y="49"/>
                  </a:lnTo>
                  <a:lnTo>
                    <a:pt x="118" y="47"/>
                  </a:lnTo>
                  <a:lnTo>
                    <a:pt x="118" y="47"/>
                  </a:lnTo>
                  <a:lnTo>
                    <a:pt x="120" y="46"/>
                  </a:lnTo>
                  <a:lnTo>
                    <a:pt x="118" y="45"/>
                  </a:lnTo>
                  <a:lnTo>
                    <a:pt x="120" y="46"/>
                  </a:lnTo>
                  <a:lnTo>
                    <a:pt x="120" y="46"/>
                  </a:lnTo>
                  <a:lnTo>
                    <a:pt x="120" y="45"/>
                  </a:lnTo>
                  <a:lnTo>
                    <a:pt x="120" y="45"/>
                  </a:lnTo>
                  <a:lnTo>
                    <a:pt x="118" y="45"/>
                  </a:lnTo>
                  <a:lnTo>
                    <a:pt x="117" y="42"/>
                  </a:lnTo>
                  <a:lnTo>
                    <a:pt x="117" y="42"/>
                  </a:lnTo>
                  <a:lnTo>
                    <a:pt x="116" y="41"/>
                  </a:lnTo>
                  <a:lnTo>
                    <a:pt x="116" y="39"/>
                  </a:lnTo>
                  <a:lnTo>
                    <a:pt x="116" y="39"/>
                  </a:lnTo>
                  <a:lnTo>
                    <a:pt x="116" y="38"/>
                  </a:lnTo>
                  <a:lnTo>
                    <a:pt x="116" y="38"/>
                  </a:lnTo>
                  <a:lnTo>
                    <a:pt x="116" y="38"/>
                  </a:lnTo>
                  <a:lnTo>
                    <a:pt x="117" y="38"/>
                  </a:lnTo>
                  <a:lnTo>
                    <a:pt x="118" y="38"/>
                  </a:lnTo>
                  <a:lnTo>
                    <a:pt x="120" y="37"/>
                  </a:lnTo>
                  <a:lnTo>
                    <a:pt x="120" y="38"/>
                  </a:lnTo>
                  <a:lnTo>
                    <a:pt x="120" y="38"/>
                  </a:lnTo>
                  <a:lnTo>
                    <a:pt x="120" y="39"/>
                  </a:lnTo>
                  <a:lnTo>
                    <a:pt x="121" y="39"/>
                  </a:lnTo>
                  <a:lnTo>
                    <a:pt x="121" y="41"/>
                  </a:lnTo>
                  <a:lnTo>
                    <a:pt x="123" y="41"/>
                  </a:lnTo>
                  <a:lnTo>
                    <a:pt x="124" y="39"/>
                  </a:lnTo>
                  <a:lnTo>
                    <a:pt x="124" y="39"/>
                  </a:lnTo>
                  <a:lnTo>
                    <a:pt x="124" y="38"/>
                  </a:lnTo>
                  <a:lnTo>
                    <a:pt x="125" y="38"/>
                  </a:lnTo>
                  <a:lnTo>
                    <a:pt x="125" y="38"/>
                  </a:lnTo>
                  <a:lnTo>
                    <a:pt x="125" y="35"/>
                  </a:lnTo>
                  <a:lnTo>
                    <a:pt x="125" y="35"/>
                  </a:lnTo>
                  <a:lnTo>
                    <a:pt x="125" y="34"/>
                  </a:lnTo>
                  <a:lnTo>
                    <a:pt x="125" y="34"/>
                  </a:lnTo>
                  <a:lnTo>
                    <a:pt x="125" y="32"/>
                  </a:lnTo>
                  <a:lnTo>
                    <a:pt x="124" y="32"/>
                  </a:lnTo>
                  <a:lnTo>
                    <a:pt x="124" y="31"/>
                  </a:lnTo>
                  <a:lnTo>
                    <a:pt x="124" y="31"/>
                  </a:lnTo>
                  <a:lnTo>
                    <a:pt x="124" y="31"/>
                  </a:lnTo>
                  <a:lnTo>
                    <a:pt x="124" y="30"/>
                  </a:lnTo>
                  <a:lnTo>
                    <a:pt x="124" y="30"/>
                  </a:lnTo>
                  <a:lnTo>
                    <a:pt x="124" y="28"/>
                  </a:lnTo>
                  <a:lnTo>
                    <a:pt x="123" y="28"/>
                  </a:lnTo>
                  <a:lnTo>
                    <a:pt x="123" y="27"/>
                  </a:lnTo>
                  <a:lnTo>
                    <a:pt x="121" y="27"/>
                  </a:lnTo>
                  <a:lnTo>
                    <a:pt x="121" y="27"/>
                  </a:lnTo>
                  <a:lnTo>
                    <a:pt x="120" y="26"/>
                  </a:lnTo>
                  <a:lnTo>
                    <a:pt x="120" y="24"/>
                  </a:lnTo>
                  <a:lnTo>
                    <a:pt x="120" y="22"/>
                  </a:lnTo>
                  <a:lnTo>
                    <a:pt x="120" y="20"/>
                  </a:lnTo>
                  <a:lnTo>
                    <a:pt x="120" y="19"/>
                  </a:lnTo>
                  <a:lnTo>
                    <a:pt x="120" y="19"/>
                  </a:lnTo>
                  <a:lnTo>
                    <a:pt x="120" y="19"/>
                  </a:lnTo>
                  <a:lnTo>
                    <a:pt x="121" y="18"/>
                  </a:lnTo>
                  <a:lnTo>
                    <a:pt x="123" y="16"/>
                  </a:lnTo>
                  <a:lnTo>
                    <a:pt x="123" y="16"/>
                  </a:lnTo>
                  <a:lnTo>
                    <a:pt x="123" y="16"/>
                  </a:lnTo>
                  <a:lnTo>
                    <a:pt x="121" y="15"/>
                  </a:lnTo>
                  <a:lnTo>
                    <a:pt x="121" y="15"/>
                  </a:lnTo>
                  <a:lnTo>
                    <a:pt x="120" y="13"/>
                  </a:lnTo>
                  <a:lnTo>
                    <a:pt x="118" y="13"/>
                  </a:lnTo>
                  <a:lnTo>
                    <a:pt x="117" y="12"/>
                  </a:lnTo>
                  <a:lnTo>
                    <a:pt x="114" y="12"/>
                  </a:lnTo>
                  <a:lnTo>
                    <a:pt x="114" y="11"/>
                  </a:lnTo>
                  <a:lnTo>
                    <a:pt x="114" y="9"/>
                  </a:lnTo>
                  <a:lnTo>
                    <a:pt x="113" y="8"/>
                  </a:lnTo>
                  <a:lnTo>
                    <a:pt x="112" y="5"/>
                  </a:lnTo>
                  <a:lnTo>
                    <a:pt x="112" y="4"/>
                  </a:lnTo>
                  <a:lnTo>
                    <a:pt x="112" y="3"/>
                  </a:lnTo>
                  <a:lnTo>
                    <a:pt x="112" y="1"/>
                  </a:lnTo>
                  <a:lnTo>
                    <a:pt x="112" y="0"/>
                  </a:lnTo>
                  <a:lnTo>
                    <a:pt x="112" y="0"/>
                  </a:lnTo>
                  <a:lnTo>
                    <a:pt x="110" y="1"/>
                  </a:lnTo>
                  <a:lnTo>
                    <a:pt x="110" y="1"/>
                  </a:lnTo>
                  <a:lnTo>
                    <a:pt x="109" y="1"/>
                  </a:lnTo>
                  <a:lnTo>
                    <a:pt x="109" y="0"/>
                  </a:lnTo>
                  <a:lnTo>
                    <a:pt x="109" y="0"/>
                  </a:lnTo>
                  <a:lnTo>
                    <a:pt x="108" y="1"/>
                  </a:lnTo>
                  <a:lnTo>
                    <a:pt x="106" y="1"/>
                  </a:lnTo>
                  <a:lnTo>
                    <a:pt x="105" y="3"/>
                  </a:lnTo>
                  <a:lnTo>
                    <a:pt x="104" y="4"/>
                  </a:lnTo>
                  <a:lnTo>
                    <a:pt x="102" y="4"/>
                  </a:lnTo>
                  <a:lnTo>
                    <a:pt x="101" y="5"/>
                  </a:lnTo>
                  <a:lnTo>
                    <a:pt x="101" y="5"/>
                  </a:lnTo>
                  <a:lnTo>
                    <a:pt x="99" y="7"/>
                  </a:lnTo>
                  <a:lnTo>
                    <a:pt x="98" y="8"/>
                  </a:lnTo>
                  <a:lnTo>
                    <a:pt x="98" y="8"/>
                  </a:lnTo>
                  <a:lnTo>
                    <a:pt x="97" y="8"/>
                  </a:lnTo>
                  <a:lnTo>
                    <a:pt x="97" y="8"/>
                  </a:lnTo>
                  <a:lnTo>
                    <a:pt x="97" y="9"/>
                  </a:lnTo>
                  <a:lnTo>
                    <a:pt x="95" y="11"/>
                  </a:lnTo>
                  <a:lnTo>
                    <a:pt x="94" y="9"/>
                  </a:lnTo>
                  <a:lnTo>
                    <a:pt x="94" y="9"/>
                  </a:lnTo>
                  <a:lnTo>
                    <a:pt x="90" y="11"/>
                  </a:lnTo>
                  <a:lnTo>
                    <a:pt x="89" y="11"/>
                  </a:lnTo>
                  <a:lnTo>
                    <a:pt x="87" y="12"/>
                  </a:lnTo>
                  <a:lnTo>
                    <a:pt x="87" y="12"/>
                  </a:lnTo>
                  <a:lnTo>
                    <a:pt x="86" y="13"/>
                  </a:lnTo>
                  <a:lnTo>
                    <a:pt x="84" y="13"/>
                  </a:lnTo>
                  <a:lnTo>
                    <a:pt x="82" y="12"/>
                  </a:lnTo>
                  <a:lnTo>
                    <a:pt x="80" y="12"/>
                  </a:lnTo>
                  <a:lnTo>
                    <a:pt x="79" y="11"/>
                  </a:lnTo>
                  <a:lnTo>
                    <a:pt x="79" y="11"/>
                  </a:lnTo>
                  <a:lnTo>
                    <a:pt x="76" y="11"/>
                  </a:lnTo>
                  <a:lnTo>
                    <a:pt x="75" y="11"/>
                  </a:lnTo>
                  <a:lnTo>
                    <a:pt x="72" y="11"/>
                  </a:lnTo>
                  <a:lnTo>
                    <a:pt x="71" y="11"/>
                  </a:lnTo>
                  <a:lnTo>
                    <a:pt x="70" y="9"/>
                  </a:lnTo>
                  <a:lnTo>
                    <a:pt x="68" y="11"/>
                  </a:lnTo>
                  <a:lnTo>
                    <a:pt x="67" y="11"/>
                  </a:lnTo>
                  <a:lnTo>
                    <a:pt x="65" y="11"/>
                  </a:lnTo>
                  <a:lnTo>
                    <a:pt x="64" y="12"/>
                  </a:lnTo>
                  <a:lnTo>
                    <a:pt x="64" y="13"/>
                  </a:lnTo>
                  <a:lnTo>
                    <a:pt x="64" y="13"/>
                  </a:lnTo>
                  <a:lnTo>
                    <a:pt x="64" y="15"/>
                  </a:lnTo>
                  <a:lnTo>
                    <a:pt x="64" y="15"/>
                  </a:lnTo>
                  <a:lnTo>
                    <a:pt x="65" y="16"/>
                  </a:lnTo>
                  <a:lnTo>
                    <a:pt x="65" y="16"/>
                  </a:lnTo>
                  <a:lnTo>
                    <a:pt x="65" y="18"/>
                  </a:lnTo>
                  <a:lnTo>
                    <a:pt x="65" y="18"/>
                  </a:lnTo>
                  <a:lnTo>
                    <a:pt x="65" y="18"/>
                  </a:lnTo>
                  <a:lnTo>
                    <a:pt x="65" y="19"/>
                  </a:lnTo>
                  <a:lnTo>
                    <a:pt x="65" y="19"/>
                  </a:lnTo>
                  <a:lnTo>
                    <a:pt x="65" y="19"/>
                  </a:lnTo>
                  <a:lnTo>
                    <a:pt x="67" y="19"/>
                  </a:lnTo>
                  <a:lnTo>
                    <a:pt x="68" y="19"/>
                  </a:lnTo>
                  <a:lnTo>
                    <a:pt x="68" y="19"/>
                  </a:lnTo>
                  <a:lnTo>
                    <a:pt x="68" y="20"/>
                  </a:lnTo>
                  <a:lnTo>
                    <a:pt x="68" y="20"/>
                  </a:lnTo>
                  <a:lnTo>
                    <a:pt x="67" y="22"/>
                  </a:lnTo>
                  <a:lnTo>
                    <a:pt x="65" y="22"/>
                  </a:lnTo>
                  <a:lnTo>
                    <a:pt x="65" y="23"/>
                  </a:lnTo>
                  <a:lnTo>
                    <a:pt x="65" y="23"/>
                  </a:lnTo>
                  <a:lnTo>
                    <a:pt x="65" y="24"/>
                  </a:lnTo>
                  <a:lnTo>
                    <a:pt x="67" y="24"/>
                  </a:lnTo>
                  <a:lnTo>
                    <a:pt x="67" y="26"/>
                  </a:lnTo>
                  <a:lnTo>
                    <a:pt x="68" y="26"/>
                  </a:lnTo>
                  <a:lnTo>
                    <a:pt x="68" y="26"/>
                  </a:lnTo>
                  <a:lnTo>
                    <a:pt x="67" y="27"/>
                  </a:lnTo>
                  <a:lnTo>
                    <a:pt x="67" y="28"/>
                  </a:lnTo>
                  <a:lnTo>
                    <a:pt x="65" y="28"/>
                  </a:lnTo>
                  <a:lnTo>
                    <a:pt x="65" y="30"/>
                  </a:lnTo>
                  <a:lnTo>
                    <a:pt x="65" y="30"/>
                  </a:lnTo>
                  <a:lnTo>
                    <a:pt x="67" y="30"/>
                  </a:lnTo>
                  <a:lnTo>
                    <a:pt x="67" y="31"/>
                  </a:lnTo>
                  <a:lnTo>
                    <a:pt x="68" y="31"/>
                  </a:lnTo>
                  <a:lnTo>
                    <a:pt x="70" y="32"/>
                  </a:lnTo>
                  <a:lnTo>
                    <a:pt x="70" y="32"/>
                  </a:lnTo>
                  <a:lnTo>
                    <a:pt x="70" y="32"/>
                  </a:lnTo>
                  <a:lnTo>
                    <a:pt x="70" y="34"/>
                  </a:lnTo>
                  <a:lnTo>
                    <a:pt x="70" y="34"/>
                  </a:lnTo>
                  <a:lnTo>
                    <a:pt x="70" y="35"/>
                  </a:lnTo>
                  <a:lnTo>
                    <a:pt x="71" y="35"/>
                  </a:lnTo>
                  <a:lnTo>
                    <a:pt x="72" y="35"/>
                  </a:lnTo>
                  <a:lnTo>
                    <a:pt x="74" y="35"/>
                  </a:lnTo>
                  <a:lnTo>
                    <a:pt x="74" y="35"/>
                  </a:lnTo>
                  <a:lnTo>
                    <a:pt x="74" y="37"/>
                  </a:lnTo>
                  <a:lnTo>
                    <a:pt x="74" y="38"/>
                  </a:lnTo>
                  <a:lnTo>
                    <a:pt x="74" y="38"/>
                  </a:lnTo>
                  <a:lnTo>
                    <a:pt x="75" y="39"/>
                  </a:lnTo>
                  <a:lnTo>
                    <a:pt x="78" y="39"/>
                  </a:lnTo>
                  <a:lnTo>
                    <a:pt x="79" y="39"/>
                  </a:lnTo>
                  <a:lnTo>
                    <a:pt x="80" y="39"/>
                  </a:lnTo>
                  <a:lnTo>
                    <a:pt x="80" y="41"/>
                  </a:lnTo>
                  <a:lnTo>
                    <a:pt x="80" y="41"/>
                  </a:lnTo>
                  <a:lnTo>
                    <a:pt x="80" y="42"/>
                  </a:lnTo>
                  <a:lnTo>
                    <a:pt x="80" y="43"/>
                  </a:lnTo>
                  <a:lnTo>
                    <a:pt x="79" y="43"/>
                  </a:lnTo>
                  <a:lnTo>
                    <a:pt x="78" y="43"/>
                  </a:lnTo>
                  <a:lnTo>
                    <a:pt x="75" y="45"/>
                  </a:lnTo>
                  <a:lnTo>
                    <a:pt x="74" y="46"/>
                  </a:lnTo>
                  <a:lnTo>
                    <a:pt x="72" y="47"/>
                  </a:lnTo>
                  <a:lnTo>
                    <a:pt x="72" y="47"/>
                  </a:lnTo>
                  <a:lnTo>
                    <a:pt x="72" y="49"/>
                  </a:lnTo>
                  <a:lnTo>
                    <a:pt x="72" y="50"/>
                  </a:lnTo>
                  <a:lnTo>
                    <a:pt x="72" y="52"/>
                  </a:lnTo>
                  <a:lnTo>
                    <a:pt x="72" y="54"/>
                  </a:lnTo>
                  <a:lnTo>
                    <a:pt x="72" y="54"/>
                  </a:lnTo>
                  <a:lnTo>
                    <a:pt x="72" y="56"/>
                  </a:lnTo>
                  <a:lnTo>
                    <a:pt x="72" y="56"/>
                  </a:lnTo>
                  <a:lnTo>
                    <a:pt x="74" y="56"/>
                  </a:lnTo>
                  <a:lnTo>
                    <a:pt x="74" y="57"/>
                  </a:lnTo>
                  <a:lnTo>
                    <a:pt x="72" y="57"/>
                  </a:lnTo>
                  <a:lnTo>
                    <a:pt x="71" y="58"/>
                  </a:lnTo>
                  <a:lnTo>
                    <a:pt x="70" y="58"/>
                  </a:lnTo>
                  <a:lnTo>
                    <a:pt x="68" y="60"/>
                  </a:lnTo>
                  <a:lnTo>
                    <a:pt x="65" y="62"/>
                  </a:lnTo>
                  <a:lnTo>
                    <a:pt x="65" y="64"/>
                  </a:lnTo>
                  <a:lnTo>
                    <a:pt x="64" y="65"/>
                  </a:lnTo>
                  <a:lnTo>
                    <a:pt x="64" y="65"/>
                  </a:lnTo>
                  <a:lnTo>
                    <a:pt x="65" y="67"/>
                  </a:lnTo>
                  <a:lnTo>
                    <a:pt x="65" y="67"/>
                  </a:lnTo>
                  <a:lnTo>
                    <a:pt x="64" y="68"/>
                  </a:lnTo>
                  <a:lnTo>
                    <a:pt x="64" y="68"/>
                  </a:lnTo>
                  <a:lnTo>
                    <a:pt x="61" y="69"/>
                  </a:lnTo>
                  <a:lnTo>
                    <a:pt x="60" y="69"/>
                  </a:lnTo>
                  <a:lnTo>
                    <a:pt x="59" y="71"/>
                  </a:lnTo>
                  <a:lnTo>
                    <a:pt x="59" y="72"/>
                  </a:lnTo>
                  <a:lnTo>
                    <a:pt x="57" y="75"/>
                  </a:lnTo>
                  <a:lnTo>
                    <a:pt x="57" y="75"/>
                  </a:lnTo>
                  <a:lnTo>
                    <a:pt x="56" y="77"/>
                  </a:lnTo>
                  <a:lnTo>
                    <a:pt x="55" y="80"/>
                  </a:lnTo>
                  <a:lnTo>
                    <a:pt x="53" y="81"/>
                  </a:lnTo>
                  <a:lnTo>
                    <a:pt x="50" y="83"/>
                  </a:lnTo>
                  <a:lnTo>
                    <a:pt x="48" y="84"/>
                  </a:lnTo>
                  <a:lnTo>
                    <a:pt x="46" y="86"/>
                  </a:lnTo>
                  <a:lnTo>
                    <a:pt x="46" y="87"/>
                  </a:lnTo>
                  <a:lnTo>
                    <a:pt x="45" y="88"/>
                  </a:lnTo>
                  <a:lnTo>
                    <a:pt x="45" y="90"/>
                  </a:lnTo>
                  <a:lnTo>
                    <a:pt x="42" y="92"/>
                  </a:lnTo>
                  <a:lnTo>
                    <a:pt x="42" y="94"/>
                  </a:lnTo>
                  <a:lnTo>
                    <a:pt x="42" y="95"/>
                  </a:lnTo>
                  <a:lnTo>
                    <a:pt x="40" y="95"/>
                  </a:lnTo>
                  <a:lnTo>
                    <a:pt x="38" y="95"/>
                  </a:lnTo>
                  <a:lnTo>
                    <a:pt x="36" y="96"/>
                  </a:lnTo>
                  <a:lnTo>
                    <a:pt x="34" y="96"/>
                  </a:lnTo>
                  <a:lnTo>
                    <a:pt x="30" y="98"/>
                  </a:lnTo>
                  <a:lnTo>
                    <a:pt x="30" y="98"/>
                  </a:lnTo>
                  <a:lnTo>
                    <a:pt x="29" y="98"/>
                  </a:lnTo>
                  <a:lnTo>
                    <a:pt x="29" y="96"/>
                  </a:lnTo>
                  <a:lnTo>
                    <a:pt x="27" y="96"/>
                  </a:lnTo>
                  <a:lnTo>
                    <a:pt x="27" y="95"/>
                  </a:lnTo>
                  <a:lnTo>
                    <a:pt x="27" y="94"/>
                  </a:lnTo>
                  <a:lnTo>
                    <a:pt x="26" y="94"/>
                  </a:lnTo>
                  <a:lnTo>
                    <a:pt x="25" y="94"/>
                  </a:lnTo>
                  <a:lnTo>
                    <a:pt x="25" y="94"/>
                  </a:lnTo>
                  <a:lnTo>
                    <a:pt x="23" y="95"/>
                  </a:lnTo>
                  <a:lnTo>
                    <a:pt x="23" y="95"/>
                  </a:lnTo>
                  <a:lnTo>
                    <a:pt x="22" y="96"/>
                  </a:lnTo>
                  <a:lnTo>
                    <a:pt x="21" y="98"/>
                  </a:lnTo>
                  <a:lnTo>
                    <a:pt x="19" y="101"/>
                  </a:lnTo>
                  <a:lnTo>
                    <a:pt x="18" y="102"/>
                  </a:lnTo>
                  <a:lnTo>
                    <a:pt x="17" y="103"/>
                  </a:lnTo>
                  <a:lnTo>
                    <a:pt x="17" y="103"/>
                  </a:lnTo>
                  <a:lnTo>
                    <a:pt x="15" y="105"/>
                  </a:lnTo>
                  <a:lnTo>
                    <a:pt x="15" y="105"/>
                  </a:lnTo>
                  <a:lnTo>
                    <a:pt x="15" y="107"/>
                  </a:lnTo>
                  <a:lnTo>
                    <a:pt x="15" y="109"/>
                  </a:lnTo>
                  <a:lnTo>
                    <a:pt x="15" y="109"/>
                  </a:lnTo>
                  <a:lnTo>
                    <a:pt x="15" y="109"/>
                  </a:lnTo>
                  <a:lnTo>
                    <a:pt x="17" y="110"/>
                  </a:lnTo>
                  <a:lnTo>
                    <a:pt x="18" y="111"/>
                  </a:lnTo>
                  <a:lnTo>
                    <a:pt x="19" y="111"/>
                  </a:lnTo>
                  <a:lnTo>
                    <a:pt x="22" y="111"/>
                  </a:lnTo>
                  <a:lnTo>
                    <a:pt x="22" y="111"/>
                  </a:lnTo>
                  <a:lnTo>
                    <a:pt x="22" y="113"/>
                  </a:lnTo>
                  <a:lnTo>
                    <a:pt x="22" y="113"/>
                  </a:lnTo>
                  <a:lnTo>
                    <a:pt x="22" y="114"/>
                  </a:lnTo>
                  <a:lnTo>
                    <a:pt x="22" y="115"/>
                  </a:lnTo>
                  <a:lnTo>
                    <a:pt x="22" y="117"/>
                  </a:lnTo>
                  <a:lnTo>
                    <a:pt x="22" y="118"/>
                  </a:lnTo>
                  <a:lnTo>
                    <a:pt x="22" y="120"/>
                  </a:lnTo>
                  <a:lnTo>
                    <a:pt x="23" y="122"/>
                  </a:lnTo>
                  <a:lnTo>
                    <a:pt x="25" y="122"/>
                  </a:lnTo>
                  <a:lnTo>
                    <a:pt x="26" y="122"/>
                  </a:lnTo>
                  <a:lnTo>
                    <a:pt x="26" y="122"/>
                  </a:lnTo>
                  <a:lnTo>
                    <a:pt x="27" y="122"/>
                  </a:lnTo>
                  <a:lnTo>
                    <a:pt x="27" y="122"/>
                  </a:lnTo>
                  <a:lnTo>
                    <a:pt x="27" y="122"/>
                  </a:lnTo>
                  <a:lnTo>
                    <a:pt x="27" y="122"/>
                  </a:lnTo>
                  <a:lnTo>
                    <a:pt x="27" y="125"/>
                  </a:lnTo>
                  <a:lnTo>
                    <a:pt x="29" y="126"/>
                  </a:lnTo>
                  <a:lnTo>
                    <a:pt x="30" y="128"/>
                  </a:lnTo>
                  <a:lnTo>
                    <a:pt x="30" y="129"/>
                  </a:lnTo>
                  <a:lnTo>
                    <a:pt x="31" y="132"/>
                  </a:lnTo>
                  <a:lnTo>
                    <a:pt x="33" y="133"/>
                  </a:lnTo>
                  <a:lnTo>
                    <a:pt x="33" y="135"/>
                  </a:lnTo>
                  <a:lnTo>
                    <a:pt x="31" y="135"/>
                  </a:lnTo>
                  <a:lnTo>
                    <a:pt x="31" y="135"/>
                  </a:lnTo>
                  <a:lnTo>
                    <a:pt x="31" y="136"/>
                  </a:lnTo>
                  <a:lnTo>
                    <a:pt x="31" y="136"/>
                  </a:lnTo>
                  <a:lnTo>
                    <a:pt x="31" y="136"/>
                  </a:lnTo>
                  <a:lnTo>
                    <a:pt x="31" y="137"/>
                  </a:lnTo>
                  <a:lnTo>
                    <a:pt x="33" y="137"/>
                  </a:lnTo>
                  <a:lnTo>
                    <a:pt x="33" y="137"/>
                  </a:lnTo>
                  <a:lnTo>
                    <a:pt x="31" y="139"/>
                  </a:lnTo>
                  <a:lnTo>
                    <a:pt x="31" y="139"/>
                  </a:lnTo>
                  <a:lnTo>
                    <a:pt x="30" y="139"/>
                  </a:lnTo>
                  <a:lnTo>
                    <a:pt x="30" y="139"/>
                  </a:lnTo>
                  <a:lnTo>
                    <a:pt x="29" y="140"/>
                  </a:lnTo>
                  <a:lnTo>
                    <a:pt x="29" y="140"/>
                  </a:lnTo>
                  <a:lnTo>
                    <a:pt x="29" y="140"/>
                  </a:lnTo>
                  <a:lnTo>
                    <a:pt x="27" y="139"/>
                  </a:lnTo>
                  <a:lnTo>
                    <a:pt x="27" y="139"/>
                  </a:lnTo>
                  <a:lnTo>
                    <a:pt x="27" y="137"/>
                  </a:lnTo>
                  <a:lnTo>
                    <a:pt x="27" y="137"/>
                  </a:lnTo>
                  <a:lnTo>
                    <a:pt x="26" y="137"/>
                  </a:lnTo>
                  <a:lnTo>
                    <a:pt x="23" y="139"/>
                  </a:lnTo>
                  <a:lnTo>
                    <a:pt x="22" y="139"/>
                  </a:lnTo>
                  <a:lnTo>
                    <a:pt x="22" y="140"/>
                  </a:lnTo>
                  <a:lnTo>
                    <a:pt x="21" y="140"/>
                  </a:lnTo>
                  <a:lnTo>
                    <a:pt x="19" y="140"/>
                  </a:lnTo>
                  <a:lnTo>
                    <a:pt x="18" y="140"/>
                  </a:lnTo>
                  <a:lnTo>
                    <a:pt x="18" y="140"/>
                  </a:lnTo>
                  <a:lnTo>
                    <a:pt x="17" y="140"/>
                  </a:lnTo>
                  <a:lnTo>
                    <a:pt x="15" y="139"/>
                  </a:lnTo>
                  <a:lnTo>
                    <a:pt x="14" y="139"/>
                  </a:lnTo>
                  <a:lnTo>
                    <a:pt x="12" y="139"/>
                  </a:lnTo>
                  <a:lnTo>
                    <a:pt x="11" y="139"/>
                  </a:lnTo>
                  <a:lnTo>
                    <a:pt x="10" y="139"/>
                  </a:lnTo>
                  <a:lnTo>
                    <a:pt x="10" y="139"/>
                  </a:lnTo>
                  <a:lnTo>
                    <a:pt x="8" y="139"/>
                  </a:lnTo>
                  <a:lnTo>
                    <a:pt x="8" y="139"/>
                  </a:lnTo>
                  <a:lnTo>
                    <a:pt x="7" y="139"/>
                  </a:lnTo>
                  <a:lnTo>
                    <a:pt x="7" y="139"/>
                  </a:lnTo>
                  <a:lnTo>
                    <a:pt x="7" y="139"/>
                  </a:lnTo>
                  <a:lnTo>
                    <a:pt x="7" y="139"/>
                  </a:lnTo>
                  <a:lnTo>
                    <a:pt x="7" y="139"/>
                  </a:lnTo>
                  <a:lnTo>
                    <a:pt x="6" y="139"/>
                  </a:lnTo>
                  <a:lnTo>
                    <a:pt x="6" y="143"/>
                  </a:lnTo>
                  <a:lnTo>
                    <a:pt x="4" y="143"/>
                  </a:lnTo>
                  <a:lnTo>
                    <a:pt x="3" y="143"/>
                  </a:lnTo>
                  <a:lnTo>
                    <a:pt x="3" y="143"/>
                  </a:lnTo>
                  <a:lnTo>
                    <a:pt x="2" y="143"/>
                  </a:lnTo>
                  <a:lnTo>
                    <a:pt x="0" y="144"/>
                  </a:lnTo>
                  <a:lnTo>
                    <a:pt x="0" y="144"/>
                  </a:lnTo>
                  <a:lnTo>
                    <a:pt x="0" y="145"/>
                  </a:lnTo>
                  <a:lnTo>
                    <a:pt x="0" y="147"/>
                  </a:lnTo>
                  <a:lnTo>
                    <a:pt x="2" y="147"/>
                  </a:lnTo>
                  <a:lnTo>
                    <a:pt x="3" y="145"/>
                  </a:lnTo>
                  <a:lnTo>
                    <a:pt x="3" y="145"/>
                  </a:lnTo>
                  <a:lnTo>
                    <a:pt x="6" y="144"/>
                  </a:lnTo>
                  <a:lnTo>
                    <a:pt x="7" y="144"/>
                  </a:lnTo>
                  <a:lnTo>
                    <a:pt x="6" y="145"/>
                  </a:lnTo>
                  <a:lnTo>
                    <a:pt x="3" y="147"/>
                  </a:lnTo>
                  <a:lnTo>
                    <a:pt x="3" y="147"/>
                  </a:lnTo>
                  <a:lnTo>
                    <a:pt x="4" y="150"/>
                  </a:lnTo>
                  <a:lnTo>
                    <a:pt x="6" y="152"/>
                  </a:lnTo>
                  <a:lnTo>
                    <a:pt x="7" y="154"/>
                  </a:lnTo>
                  <a:lnTo>
                    <a:pt x="12" y="156"/>
                  </a:lnTo>
                  <a:lnTo>
                    <a:pt x="17" y="158"/>
                  </a:lnTo>
                  <a:lnTo>
                    <a:pt x="18" y="156"/>
                  </a:lnTo>
                  <a:lnTo>
                    <a:pt x="19" y="156"/>
                  </a:lnTo>
                  <a:lnTo>
                    <a:pt x="22" y="155"/>
                  </a:lnTo>
                  <a:lnTo>
                    <a:pt x="23" y="155"/>
                  </a:lnTo>
                  <a:lnTo>
                    <a:pt x="23" y="155"/>
                  </a:lnTo>
                  <a:lnTo>
                    <a:pt x="25" y="155"/>
                  </a:lnTo>
                  <a:lnTo>
                    <a:pt x="25" y="155"/>
                  </a:lnTo>
                  <a:lnTo>
                    <a:pt x="25" y="154"/>
                  </a:lnTo>
                  <a:lnTo>
                    <a:pt x="26" y="154"/>
                  </a:lnTo>
                  <a:lnTo>
                    <a:pt x="26" y="154"/>
                  </a:lnTo>
                  <a:lnTo>
                    <a:pt x="26" y="154"/>
                  </a:lnTo>
                  <a:lnTo>
                    <a:pt x="26" y="154"/>
                  </a:lnTo>
                  <a:lnTo>
                    <a:pt x="26" y="155"/>
                  </a:lnTo>
                  <a:lnTo>
                    <a:pt x="25" y="156"/>
                  </a:lnTo>
                  <a:lnTo>
                    <a:pt x="22" y="159"/>
                  </a:lnTo>
                  <a:lnTo>
                    <a:pt x="22" y="159"/>
                  </a:lnTo>
                  <a:lnTo>
                    <a:pt x="21" y="159"/>
                  </a:lnTo>
                  <a:lnTo>
                    <a:pt x="19" y="160"/>
                  </a:lnTo>
                  <a:lnTo>
                    <a:pt x="18" y="160"/>
                  </a:lnTo>
                  <a:lnTo>
                    <a:pt x="17" y="162"/>
                  </a:lnTo>
                  <a:lnTo>
                    <a:pt x="15" y="162"/>
                  </a:lnTo>
                  <a:lnTo>
                    <a:pt x="12" y="163"/>
                  </a:lnTo>
                  <a:lnTo>
                    <a:pt x="12" y="163"/>
                  </a:lnTo>
                  <a:lnTo>
                    <a:pt x="11" y="162"/>
                  </a:lnTo>
                  <a:lnTo>
                    <a:pt x="11" y="162"/>
                  </a:lnTo>
                  <a:lnTo>
                    <a:pt x="10" y="160"/>
                  </a:lnTo>
                  <a:lnTo>
                    <a:pt x="10" y="162"/>
                  </a:lnTo>
                  <a:lnTo>
                    <a:pt x="8" y="163"/>
                  </a:lnTo>
                  <a:lnTo>
                    <a:pt x="10" y="164"/>
                  </a:lnTo>
                  <a:lnTo>
                    <a:pt x="11" y="166"/>
                  </a:lnTo>
                  <a:lnTo>
                    <a:pt x="14" y="169"/>
                  </a:lnTo>
                  <a:lnTo>
                    <a:pt x="15" y="170"/>
                  </a:lnTo>
                  <a:lnTo>
                    <a:pt x="18" y="173"/>
                  </a:lnTo>
                  <a:lnTo>
                    <a:pt x="21" y="175"/>
                  </a:lnTo>
                  <a:lnTo>
                    <a:pt x="22" y="177"/>
                  </a:lnTo>
                  <a:lnTo>
                    <a:pt x="26" y="179"/>
                  </a:lnTo>
                  <a:lnTo>
                    <a:pt x="29" y="181"/>
                  </a:lnTo>
                  <a:lnTo>
                    <a:pt x="30" y="181"/>
                  </a:lnTo>
                  <a:lnTo>
                    <a:pt x="33" y="181"/>
                  </a:lnTo>
                  <a:lnTo>
                    <a:pt x="37" y="179"/>
                  </a:lnTo>
                  <a:lnTo>
                    <a:pt x="38" y="178"/>
                  </a:lnTo>
                  <a:lnTo>
                    <a:pt x="44" y="177"/>
                  </a:lnTo>
                  <a:lnTo>
                    <a:pt x="44" y="175"/>
                  </a:lnTo>
                  <a:lnTo>
                    <a:pt x="46" y="171"/>
                  </a:lnTo>
                  <a:lnTo>
                    <a:pt x="46" y="170"/>
                  </a:lnTo>
                  <a:lnTo>
                    <a:pt x="45" y="170"/>
                  </a:lnTo>
                  <a:lnTo>
                    <a:pt x="45" y="169"/>
                  </a:lnTo>
                  <a:lnTo>
                    <a:pt x="45" y="169"/>
                  </a:lnTo>
                  <a:lnTo>
                    <a:pt x="44" y="169"/>
                  </a:lnTo>
                  <a:lnTo>
                    <a:pt x="44" y="167"/>
                  </a:lnTo>
                  <a:lnTo>
                    <a:pt x="44" y="167"/>
                  </a:lnTo>
                  <a:lnTo>
                    <a:pt x="45" y="166"/>
                  </a:lnTo>
                  <a:lnTo>
                    <a:pt x="46" y="166"/>
                  </a:lnTo>
                  <a:lnTo>
                    <a:pt x="46" y="164"/>
                  </a:lnTo>
                  <a:lnTo>
                    <a:pt x="46" y="164"/>
                  </a:lnTo>
                  <a:lnTo>
                    <a:pt x="46" y="163"/>
                  </a:lnTo>
                  <a:lnTo>
                    <a:pt x="45" y="163"/>
                  </a:lnTo>
                  <a:lnTo>
                    <a:pt x="46" y="163"/>
                  </a:lnTo>
                  <a:lnTo>
                    <a:pt x="48" y="163"/>
                  </a:lnTo>
                  <a:lnTo>
                    <a:pt x="50" y="163"/>
                  </a:lnTo>
                  <a:lnTo>
                    <a:pt x="52" y="163"/>
                  </a:lnTo>
                  <a:lnTo>
                    <a:pt x="52" y="163"/>
                  </a:lnTo>
                  <a:lnTo>
                    <a:pt x="52" y="163"/>
                  </a:lnTo>
                  <a:lnTo>
                    <a:pt x="50" y="163"/>
                  </a:lnTo>
                  <a:lnTo>
                    <a:pt x="49" y="164"/>
                  </a:lnTo>
                  <a:lnTo>
                    <a:pt x="49" y="166"/>
                  </a:lnTo>
                  <a:lnTo>
                    <a:pt x="50" y="167"/>
                  </a:lnTo>
                  <a:lnTo>
                    <a:pt x="52" y="166"/>
                  </a:lnTo>
                  <a:lnTo>
                    <a:pt x="50" y="167"/>
                  </a:lnTo>
                  <a:lnTo>
                    <a:pt x="50" y="167"/>
                  </a:lnTo>
                  <a:lnTo>
                    <a:pt x="49" y="170"/>
                  </a:lnTo>
                  <a:lnTo>
                    <a:pt x="53" y="170"/>
                  </a:lnTo>
                  <a:lnTo>
                    <a:pt x="55" y="170"/>
                  </a:lnTo>
                  <a:lnTo>
                    <a:pt x="56" y="169"/>
                  </a:lnTo>
                  <a:lnTo>
                    <a:pt x="55" y="170"/>
                  </a:lnTo>
                  <a:lnTo>
                    <a:pt x="52" y="171"/>
                  </a:lnTo>
                  <a:lnTo>
                    <a:pt x="52" y="171"/>
                  </a:lnTo>
                  <a:lnTo>
                    <a:pt x="50" y="173"/>
                  </a:lnTo>
                  <a:lnTo>
                    <a:pt x="50" y="173"/>
                  </a:lnTo>
                  <a:lnTo>
                    <a:pt x="52" y="173"/>
                  </a:lnTo>
                  <a:lnTo>
                    <a:pt x="50" y="173"/>
                  </a:lnTo>
                  <a:lnTo>
                    <a:pt x="50" y="174"/>
                  </a:lnTo>
                  <a:lnTo>
                    <a:pt x="50" y="175"/>
                  </a:lnTo>
                  <a:lnTo>
                    <a:pt x="52" y="177"/>
                  </a:lnTo>
                  <a:lnTo>
                    <a:pt x="52" y="177"/>
                  </a:lnTo>
                  <a:lnTo>
                    <a:pt x="53" y="177"/>
                  </a:lnTo>
                  <a:lnTo>
                    <a:pt x="53" y="178"/>
                  </a:lnTo>
                  <a:lnTo>
                    <a:pt x="53" y="179"/>
                  </a:lnTo>
                  <a:lnTo>
                    <a:pt x="53" y="182"/>
                  </a:lnTo>
                  <a:lnTo>
                    <a:pt x="53" y="184"/>
                  </a:lnTo>
                  <a:lnTo>
                    <a:pt x="52" y="189"/>
                  </a:lnTo>
                  <a:lnTo>
                    <a:pt x="50" y="192"/>
                  </a:lnTo>
                  <a:lnTo>
                    <a:pt x="50" y="192"/>
                  </a:lnTo>
                  <a:lnTo>
                    <a:pt x="50" y="193"/>
                  </a:lnTo>
                  <a:lnTo>
                    <a:pt x="52" y="194"/>
                  </a:lnTo>
                  <a:lnTo>
                    <a:pt x="52" y="196"/>
                  </a:lnTo>
                  <a:lnTo>
                    <a:pt x="52" y="196"/>
                  </a:lnTo>
                  <a:lnTo>
                    <a:pt x="52" y="197"/>
                  </a:lnTo>
                  <a:lnTo>
                    <a:pt x="52" y="197"/>
                  </a:lnTo>
                  <a:lnTo>
                    <a:pt x="55" y="198"/>
                  </a:lnTo>
                  <a:lnTo>
                    <a:pt x="52" y="198"/>
                  </a:lnTo>
                  <a:lnTo>
                    <a:pt x="52" y="198"/>
                  </a:lnTo>
                  <a:lnTo>
                    <a:pt x="52" y="198"/>
                  </a:lnTo>
                  <a:lnTo>
                    <a:pt x="52" y="200"/>
                  </a:lnTo>
                  <a:lnTo>
                    <a:pt x="53" y="201"/>
                  </a:lnTo>
                  <a:lnTo>
                    <a:pt x="53" y="201"/>
                  </a:lnTo>
                  <a:lnTo>
                    <a:pt x="55" y="200"/>
                  </a:lnTo>
                  <a:lnTo>
                    <a:pt x="55" y="201"/>
                  </a:lnTo>
                  <a:lnTo>
                    <a:pt x="55" y="203"/>
                  </a:lnTo>
                  <a:lnTo>
                    <a:pt x="53" y="204"/>
                  </a:lnTo>
                  <a:lnTo>
                    <a:pt x="53" y="205"/>
                  </a:lnTo>
                  <a:lnTo>
                    <a:pt x="53" y="205"/>
                  </a:lnTo>
                  <a:lnTo>
                    <a:pt x="53" y="207"/>
                  </a:lnTo>
                  <a:lnTo>
                    <a:pt x="55" y="209"/>
                  </a:lnTo>
                  <a:lnTo>
                    <a:pt x="55" y="209"/>
                  </a:lnTo>
                  <a:lnTo>
                    <a:pt x="55" y="212"/>
                  </a:lnTo>
                  <a:lnTo>
                    <a:pt x="55" y="213"/>
                  </a:lnTo>
                  <a:lnTo>
                    <a:pt x="56" y="218"/>
                  </a:lnTo>
                  <a:lnTo>
                    <a:pt x="56" y="219"/>
                  </a:lnTo>
                  <a:lnTo>
                    <a:pt x="57" y="223"/>
                  </a:lnTo>
                  <a:lnTo>
                    <a:pt x="59" y="231"/>
                  </a:lnTo>
                  <a:lnTo>
                    <a:pt x="60" y="234"/>
                  </a:lnTo>
                  <a:lnTo>
                    <a:pt x="60" y="235"/>
                  </a:lnTo>
                  <a:lnTo>
                    <a:pt x="61" y="238"/>
                  </a:lnTo>
                  <a:lnTo>
                    <a:pt x="63" y="239"/>
                  </a:lnTo>
                  <a:lnTo>
                    <a:pt x="63" y="241"/>
                  </a:lnTo>
                  <a:lnTo>
                    <a:pt x="64" y="241"/>
                  </a:lnTo>
                  <a:lnTo>
                    <a:pt x="63" y="241"/>
                  </a:lnTo>
                  <a:lnTo>
                    <a:pt x="64" y="242"/>
                  </a:lnTo>
                  <a:lnTo>
                    <a:pt x="64" y="242"/>
                  </a:lnTo>
                  <a:lnTo>
                    <a:pt x="65" y="243"/>
                  </a:lnTo>
                  <a:lnTo>
                    <a:pt x="64" y="243"/>
                  </a:lnTo>
                  <a:lnTo>
                    <a:pt x="64" y="245"/>
                  </a:lnTo>
                  <a:lnTo>
                    <a:pt x="65" y="247"/>
                  </a:lnTo>
                  <a:lnTo>
                    <a:pt x="67" y="249"/>
                  </a:lnTo>
                  <a:lnTo>
                    <a:pt x="67" y="249"/>
                  </a:lnTo>
                  <a:lnTo>
                    <a:pt x="68" y="252"/>
                  </a:lnTo>
                  <a:lnTo>
                    <a:pt x="70" y="252"/>
                  </a:lnTo>
                  <a:lnTo>
                    <a:pt x="70" y="253"/>
                  </a:lnTo>
                  <a:lnTo>
                    <a:pt x="71" y="253"/>
                  </a:lnTo>
                  <a:lnTo>
                    <a:pt x="71" y="254"/>
                  </a:lnTo>
                  <a:lnTo>
                    <a:pt x="71" y="257"/>
                  </a:lnTo>
                  <a:lnTo>
                    <a:pt x="71" y="257"/>
                  </a:lnTo>
                  <a:lnTo>
                    <a:pt x="71" y="258"/>
                  </a:lnTo>
                  <a:lnTo>
                    <a:pt x="72" y="261"/>
                  </a:lnTo>
                  <a:lnTo>
                    <a:pt x="74" y="262"/>
                  </a:lnTo>
                  <a:lnTo>
                    <a:pt x="74" y="264"/>
                  </a:lnTo>
                  <a:lnTo>
                    <a:pt x="74" y="265"/>
                  </a:lnTo>
                  <a:lnTo>
                    <a:pt x="75" y="269"/>
                  </a:lnTo>
                  <a:lnTo>
                    <a:pt x="75" y="271"/>
                  </a:lnTo>
                  <a:lnTo>
                    <a:pt x="76" y="272"/>
                  </a:lnTo>
                  <a:lnTo>
                    <a:pt x="76" y="276"/>
                  </a:lnTo>
                  <a:lnTo>
                    <a:pt x="79" y="281"/>
                  </a:lnTo>
                  <a:lnTo>
                    <a:pt x="80" y="281"/>
                  </a:lnTo>
                  <a:lnTo>
                    <a:pt x="80" y="283"/>
                  </a:lnTo>
                  <a:lnTo>
                    <a:pt x="82" y="284"/>
                  </a:lnTo>
                  <a:lnTo>
                    <a:pt x="83" y="286"/>
                  </a:lnTo>
                  <a:lnTo>
                    <a:pt x="84" y="288"/>
                  </a:lnTo>
                  <a:lnTo>
                    <a:pt x="86" y="290"/>
                  </a:lnTo>
                  <a:lnTo>
                    <a:pt x="87" y="292"/>
                  </a:lnTo>
                  <a:lnTo>
                    <a:pt x="87" y="296"/>
                  </a:lnTo>
                  <a:lnTo>
                    <a:pt x="90" y="301"/>
                  </a:lnTo>
                  <a:lnTo>
                    <a:pt x="90" y="302"/>
                  </a:lnTo>
                  <a:lnTo>
                    <a:pt x="91" y="303"/>
                  </a:lnTo>
                  <a:lnTo>
                    <a:pt x="91" y="303"/>
                  </a:lnTo>
                  <a:lnTo>
                    <a:pt x="91" y="305"/>
                  </a:lnTo>
                  <a:lnTo>
                    <a:pt x="91" y="305"/>
                  </a:lnTo>
                  <a:lnTo>
                    <a:pt x="91" y="305"/>
                  </a:lnTo>
                  <a:lnTo>
                    <a:pt x="93" y="306"/>
                  </a:lnTo>
                  <a:lnTo>
                    <a:pt x="94" y="310"/>
                  </a:lnTo>
                  <a:lnTo>
                    <a:pt x="94" y="310"/>
                  </a:lnTo>
                  <a:lnTo>
                    <a:pt x="93" y="310"/>
                  </a:lnTo>
                  <a:lnTo>
                    <a:pt x="93" y="309"/>
                  </a:lnTo>
                  <a:lnTo>
                    <a:pt x="93" y="307"/>
                  </a:lnTo>
                  <a:lnTo>
                    <a:pt x="91" y="306"/>
                  </a:lnTo>
                  <a:lnTo>
                    <a:pt x="91" y="306"/>
                  </a:lnTo>
                  <a:lnTo>
                    <a:pt x="91" y="309"/>
                  </a:lnTo>
                  <a:lnTo>
                    <a:pt x="93" y="311"/>
                  </a:lnTo>
                  <a:lnTo>
                    <a:pt x="93" y="314"/>
                  </a:lnTo>
                  <a:lnTo>
                    <a:pt x="93" y="314"/>
                  </a:lnTo>
                  <a:lnTo>
                    <a:pt x="94" y="314"/>
                  </a:lnTo>
                  <a:lnTo>
                    <a:pt x="94" y="314"/>
                  </a:lnTo>
                  <a:lnTo>
                    <a:pt x="94" y="316"/>
                  </a:lnTo>
                  <a:lnTo>
                    <a:pt x="95" y="317"/>
                  </a:lnTo>
                  <a:lnTo>
                    <a:pt x="95" y="318"/>
                  </a:lnTo>
                  <a:lnTo>
                    <a:pt x="99" y="324"/>
                  </a:lnTo>
                  <a:lnTo>
                    <a:pt x="101" y="324"/>
                  </a:lnTo>
                  <a:lnTo>
                    <a:pt x="104" y="326"/>
                  </a:lnTo>
                  <a:lnTo>
                    <a:pt x="106" y="326"/>
                  </a:lnTo>
                  <a:lnTo>
                    <a:pt x="106" y="326"/>
                  </a:lnTo>
                  <a:lnTo>
                    <a:pt x="109" y="325"/>
                  </a:lnTo>
                  <a:lnTo>
                    <a:pt x="112" y="324"/>
                  </a:lnTo>
                  <a:lnTo>
                    <a:pt x="113" y="322"/>
                  </a:lnTo>
                  <a:lnTo>
                    <a:pt x="113" y="320"/>
                  </a:lnTo>
                  <a:lnTo>
                    <a:pt x="113" y="318"/>
                  </a:lnTo>
                  <a:lnTo>
                    <a:pt x="114" y="317"/>
                  </a:lnTo>
                  <a:lnTo>
                    <a:pt x="116" y="316"/>
                  </a:lnTo>
                  <a:lnTo>
                    <a:pt x="123" y="313"/>
                  </a:lnTo>
                  <a:lnTo>
                    <a:pt x="125" y="313"/>
                  </a:lnTo>
                  <a:lnTo>
                    <a:pt x="127" y="314"/>
                  </a:lnTo>
                  <a:lnTo>
                    <a:pt x="127" y="314"/>
                  </a:lnTo>
                  <a:lnTo>
                    <a:pt x="125" y="313"/>
                  </a:lnTo>
                  <a:lnTo>
                    <a:pt x="124" y="313"/>
                  </a:lnTo>
                  <a:lnTo>
                    <a:pt x="123" y="313"/>
                  </a:lnTo>
                  <a:lnTo>
                    <a:pt x="123" y="311"/>
                  </a:lnTo>
                  <a:lnTo>
                    <a:pt x="121" y="311"/>
                  </a:lnTo>
                  <a:lnTo>
                    <a:pt x="123" y="310"/>
                  </a:lnTo>
                  <a:lnTo>
                    <a:pt x="123" y="309"/>
                  </a:lnTo>
                  <a:lnTo>
                    <a:pt x="125" y="305"/>
                  </a:lnTo>
                  <a:lnTo>
                    <a:pt x="125" y="303"/>
                  </a:lnTo>
                  <a:lnTo>
                    <a:pt x="127" y="302"/>
                  </a:lnTo>
                  <a:lnTo>
                    <a:pt x="127" y="302"/>
                  </a:lnTo>
                  <a:lnTo>
                    <a:pt x="128" y="302"/>
                  </a:lnTo>
                  <a:lnTo>
                    <a:pt x="129" y="302"/>
                  </a:lnTo>
                  <a:lnTo>
                    <a:pt x="131" y="302"/>
                  </a:lnTo>
                  <a:lnTo>
                    <a:pt x="131" y="302"/>
                  </a:lnTo>
                  <a:lnTo>
                    <a:pt x="132" y="302"/>
                  </a:lnTo>
                  <a:lnTo>
                    <a:pt x="132" y="296"/>
                  </a:lnTo>
                  <a:lnTo>
                    <a:pt x="132" y="291"/>
                  </a:lnTo>
                  <a:lnTo>
                    <a:pt x="132" y="291"/>
                  </a:lnTo>
                  <a:lnTo>
                    <a:pt x="132" y="290"/>
                  </a:lnTo>
                  <a:lnTo>
                    <a:pt x="131" y="290"/>
                  </a:lnTo>
                  <a:lnTo>
                    <a:pt x="131" y="290"/>
                  </a:lnTo>
                  <a:lnTo>
                    <a:pt x="132" y="288"/>
                  </a:lnTo>
                  <a:lnTo>
                    <a:pt x="131" y="287"/>
                  </a:lnTo>
                  <a:lnTo>
                    <a:pt x="131" y="286"/>
                  </a:lnTo>
                  <a:lnTo>
                    <a:pt x="132" y="283"/>
                  </a:lnTo>
                  <a:lnTo>
                    <a:pt x="133" y="280"/>
                  </a:lnTo>
                  <a:lnTo>
                    <a:pt x="135" y="279"/>
                  </a:lnTo>
                  <a:lnTo>
                    <a:pt x="136" y="277"/>
                  </a:lnTo>
                  <a:lnTo>
                    <a:pt x="136" y="275"/>
                  </a:lnTo>
                  <a:lnTo>
                    <a:pt x="137" y="267"/>
                  </a:lnTo>
                  <a:lnTo>
                    <a:pt x="137" y="265"/>
                  </a:lnTo>
                  <a:lnTo>
                    <a:pt x="135" y="265"/>
                  </a:lnTo>
                  <a:lnTo>
                    <a:pt x="135" y="264"/>
                  </a:lnTo>
                  <a:lnTo>
                    <a:pt x="136" y="262"/>
                  </a:lnTo>
                  <a:lnTo>
                    <a:pt x="136" y="264"/>
                  </a:lnTo>
                  <a:lnTo>
                    <a:pt x="137" y="265"/>
                  </a:lnTo>
                  <a:lnTo>
                    <a:pt x="137" y="265"/>
                  </a:lnTo>
                  <a:lnTo>
                    <a:pt x="136" y="262"/>
                  </a:lnTo>
                  <a:lnTo>
                    <a:pt x="136" y="262"/>
                  </a:lnTo>
                  <a:lnTo>
                    <a:pt x="136" y="261"/>
                  </a:lnTo>
                  <a:lnTo>
                    <a:pt x="136" y="258"/>
                  </a:lnTo>
                  <a:lnTo>
                    <a:pt x="135" y="257"/>
                  </a:lnTo>
                  <a:lnTo>
                    <a:pt x="135" y="256"/>
                  </a:lnTo>
                  <a:lnTo>
                    <a:pt x="136" y="256"/>
                  </a:lnTo>
                  <a:lnTo>
                    <a:pt x="136" y="254"/>
                  </a:lnTo>
                  <a:lnTo>
                    <a:pt x="136" y="253"/>
                  </a:lnTo>
                  <a:lnTo>
                    <a:pt x="135" y="250"/>
                  </a:lnTo>
                  <a:lnTo>
                    <a:pt x="135" y="247"/>
                  </a:lnTo>
                  <a:lnTo>
                    <a:pt x="135" y="243"/>
                  </a:lnTo>
                  <a:lnTo>
                    <a:pt x="137" y="239"/>
                  </a:lnTo>
                  <a:lnTo>
                    <a:pt x="139" y="239"/>
                  </a:lnTo>
                  <a:lnTo>
                    <a:pt x="142" y="238"/>
                  </a:lnTo>
                  <a:lnTo>
                    <a:pt x="142" y="238"/>
                  </a:lnTo>
                  <a:lnTo>
                    <a:pt x="143" y="238"/>
                  </a:lnTo>
                  <a:lnTo>
                    <a:pt x="143" y="239"/>
                  </a:lnTo>
                  <a:lnTo>
                    <a:pt x="144" y="239"/>
                  </a:lnTo>
                  <a:lnTo>
                    <a:pt x="144" y="239"/>
                  </a:lnTo>
                  <a:lnTo>
                    <a:pt x="144" y="239"/>
                  </a:lnTo>
                  <a:lnTo>
                    <a:pt x="146" y="238"/>
                  </a:lnTo>
                  <a:lnTo>
                    <a:pt x="146" y="238"/>
                  </a:lnTo>
                  <a:lnTo>
                    <a:pt x="147" y="237"/>
                  </a:lnTo>
                  <a:lnTo>
                    <a:pt x="148" y="234"/>
                  </a:lnTo>
                  <a:lnTo>
                    <a:pt x="148" y="233"/>
                  </a:lnTo>
                  <a:lnTo>
                    <a:pt x="150" y="233"/>
                  </a:lnTo>
                  <a:lnTo>
                    <a:pt x="154" y="233"/>
                  </a:lnTo>
                  <a:lnTo>
                    <a:pt x="154" y="233"/>
                  </a:lnTo>
                  <a:lnTo>
                    <a:pt x="158" y="231"/>
                  </a:lnTo>
                  <a:lnTo>
                    <a:pt x="159" y="230"/>
                  </a:lnTo>
                  <a:lnTo>
                    <a:pt x="161" y="228"/>
                  </a:lnTo>
                  <a:lnTo>
                    <a:pt x="161" y="228"/>
                  </a:lnTo>
                  <a:lnTo>
                    <a:pt x="161" y="227"/>
                  </a:lnTo>
                  <a:lnTo>
                    <a:pt x="161" y="227"/>
                  </a:lnTo>
                  <a:lnTo>
                    <a:pt x="161" y="226"/>
                  </a:lnTo>
                  <a:lnTo>
                    <a:pt x="159" y="226"/>
                  </a:lnTo>
                  <a:lnTo>
                    <a:pt x="159" y="224"/>
                  </a:lnTo>
                  <a:lnTo>
                    <a:pt x="161" y="223"/>
                  </a:lnTo>
                  <a:lnTo>
                    <a:pt x="163" y="222"/>
                  </a:lnTo>
                  <a:lnTo>
                    <a:pt x="167" y="219"/>
                  </a:lnTo>
                  <a:lnTo>
                    <a:pt x="170" y="218"/>
                  </a:lnTo>
                  <a:lnTo>
                    <a:pt x="173" y="216"/>
                  </a:lnTo>
                  <a:lnTo>
                    <a:pt x="174" y="213"/>
                  </a:lnTo>
                  <a:lnTo>
                    <a:pt x="176" y="212"/>
                  </a:lnTo>
                  <a:lnTo>
                    <a:pt x="181" y="209"/>
                  </a:lnTo>
                  <a:lnTo>
                    <a:pt x="181" y="208"/>
                  </a:lnTo>
                  <a:lnTo>
                    <a:pt x="185" y="205"/>
                  </a:lnTo>
                  <a:lnTo>
                    <a:pt x="186" y="203"/>
                  </a:lnTo>
                  <a:lnTo>
                    <a:pt x="186" y="201"/>
                  </a:lnTo>
                  <a:lnTo>
                    <a:pt x="188" y="201"/>
                  </a:lnTo>
                  <a:lnTo>
                    <a:pt x="188" y="200"/>
                  </a:lnTo>
                  <a:lnTo>
                    <a:pt x="193" y="196"/>
                  </a:lnTo>
                  <a:lnTo>
                    <a:pt x="196" y="194"/>
                  </a:lnTo>
                  <a:lnTo>
                    <a:pt x="196" y="193"/>
                  </a:lnTo>
                  <a:lnTo>
                    <a:pt x="195" y="193"/>
                  </a:lnTo>
                  <a:lnTo>
                    <a:pt x="193" y="194"/>
                  </a:lnTo>
                  <a:lnTo>
                    <a:pt x="193" y="194"/>
                  </a:lnTo>
                  <a:lnTo>
                    <a:pt x="192" y="194"/>
                  </a:lnTo>
                  <a:lnTo>
                    <a:pt x="193" y="193"/>
                  </a:lnTo>
                  <a:lnTo>
                    <a:pt x="196" y="190"/>
                  </a:lnTo>
                  <a:lnTo>
                    <a:pt x="196" y="190"/>
                  </a:lnTo>
                  <a:lnTo>
                    <a:pt x="197" y="192"/>
                  </a:lnTo>
                  <a:lnTo>
                    <a:pt x="197" y="193"/>
                  </a:lnTo>
                  <a:lnTo>
                    <a:pt x="196" y="193"/>
                  </a:lnTo>
                  <a:lnTo>
                    <a:pt x="196" y="193"/>
                  </a:lnTo>
                  <a:lnTo>
                    <a:pt x="197" y="193"/>
                  </a:lnTo>
                  <a:lnTo>
                    <a:pt x="200" y="192"/>
                  </a:lnTo>
                  <a:lnTo>
                    <a:pt x="204" y="190"/>
                  </a:lnTo>
                  <a:lnTo>
                    <a:pt x="205" y="190"/>
                  </a:lnTo>
                  <a:lnTo>
                    <a:pt x="205" y="190"/>
                  </a:lnTo>
                  <a:lnTo>
                    <a:pt x="205" y="190"/>
                  </a:lnTo>
                  <a:lnTo>
                    <a:pt x="204" y="189"/>
                  </a:lnTo>
                  <a:lnTo>
                    <a:pt x="205" y="189"/>
                  </a:lnTo>
                  <a:lnTo>
                    <a:pt x="205" y="189"/>
                  </a:lnTo>
                  <a:lnTo>
                    <a:pt x="207" y="189"/>
                  </a:lnTo>
                  <a:lnTo>
                    <a:pt x="207" y="188"/>
                  </a:lnTo>
                  <a:lnTo>
                    <a:pt x="211" y="186"/>
                  </a:lnTo>
                  <a:lnTo>
                    <a:pt x="211" y="185"/>
                  </a:lnTo>
                  <a:lnTo>
                    <a:pt x="211" y="185"/>
                  </a:lnTo>
                  <a:lnTo>
                    <a:pt x="211" y="184"/>
                  </a:lnTo>
                  <a:lnTo>
                    <a:pt x="212" y="182"/>
                  </a:lnTo>
                  <a:lnTo>
                    <a:pt x="212" y="181"/>
                  </a:lnTo>
                  <a:lnTo>
                    <a:pt x="212" y="181"/>
                  </a:lnTo>
                  <a:lnTo>
                    <a:pt x="212" y="178"/>
                  </a:lnTo>
                  <a:lnTo>
                    <a:pt x="211" y="177"/>
                  </a:lnTo>
                  <a:lnTo>
                    <a:pt x="212" y="175"/>
                  </a:lnTo>
                  <a:lnTo>
                    <a:pt x="212" y="174"/>
                  </a:lnTo>
                  <a:lnTo>
                    <a:pt x="215" y="173"/>
                  </a:lnTo>
                  <a:lnTo>
                    <a:pt x="215" y="171"/>
                  </a:lnTo>
                  <a:lnTo>
                    <a:pt x="220" y="170"/>
                  </a:lnTo>
                  <a:lnTo>
                    <a:pt x="223" y="170"/>
                  </a:lnTo>
                  <a:lnTo>
                    <a:pt x="224" y="169"/>
                  </a:lnTo>
                  <a:lnTo>
                    <a:pt x="224" y="166"/>
                  </a:lnTo>
                  <a:lnTo>
                    <a:pt x="226" y="166"/>
                  </a:lnTo>
                  <a:lnTo>
                    <a:pt x="226" y="164"/>
                  </a:lnTo>
                  <a:lnTo>
                    <a:pt x="226" y="164"/>
                  </a:lnTo>
                  <a:lnTo>
                    <a:pt x="224" y="163"/>
                  </a:lnTo>
                  <a:lnTo>
                    <a:pt x="224" y="163"/>
                  </a:lnTo>
                  <a:lnTo>
                    <a:pt x="224" y="162"/>
                  </a:lnTo>
                  <a:lnTo>
                    <a:pt x="224" y="163"/>
                  </a:lnTo>
                  <a:lnTo>
                    <a:pt x="226" y="163"/>
                  </a:lnTo>
                  <a:lnTo>
                    <a:pt x="227" y="164"/>
                  </a:lnTo>
                  <a:lnTo>
                    <a:pt x="227" y="166"/>
                  </a:lnTo>
                  <a:lnTo>
                    <a:pt x="226" y="169"/>
                  </a:lnTo>
                  <a:lnTo>
                    <a:pt x="224" y="170"/>
                  </a:lnTo>
                  <a:lnTo>
                    <a:pt x="226" y="170"/>
                  </a:lnTo>
                  <a:lnTo>
                    <a:pt x="227" y="170"/>
                  </a:lnTo>
                  <a:lnTo>
                    <a:pt x="227" y="170"/>
                  </a:lnTo>
                  <a:lnTo>
                    <a:pt x="227" y="169"/>
                  </a:lnTo>
                  <a:lnTo>
                    <a:pt x="229" y="170"/>
                  </a:lnTo>
                  <a:lnTo>
                    <a:pt x="230" y="171"/>
                  </a:lnTo>
                  <a:lnTo>
                    <a:pt x="231" y="170"/>
                  </a:lnTo>
                  <a:lnTo>
                    <a:pt x="231" y="170"/>
                  </a:lnTo>
                  <a:lnTo>
                    <a:pt x="231" y="169"/>
                  </a:lnTo>
                  <a:lnTo>
                    <a:pt x="231" y="164"/>
                  </a:lnTo>
                  <a:lnTo>
                    <a:pt x="233" y="166"/>
                  </a:lnTo>
                  <a:lnTo>
                    <a:pt x="233" y="166"/>
                  </a:lnTo>
                  <a:lnTo>
                    <a:pt x="233" y="166"/>
                  </a:lnTo>
                  <a:lnTo>
                    <a:pt x="233" y="166"/>
                  </a:lnTo>
                  <a:lnTo>
                    <a:pt x="233" y="170"/>
                  </a:lnTo>
                  <a:lnTo>
                    <a:pt x="233" y="170"/>
                  </a:lnTo>
                  <a:lnTo>
                    <a:pt x="233" y="170"/>
                  </a:lnTo>
                  <a:lnTo>
                    <a:pt x="233" y="171"/>
                  </a:lnTo>
                  <a:lnTo>
                    <a:pt x="234" y="170"/>
                  </a:lnTo>
                  <a:lnTo>
                    <a:pt x="234" y="169"/>
                  </a:lnTo>
                  <a:lnTo>
                    <a:pt x="235" y="170"/>
                  </a:lnTo>
                  <a:lnTo>
                    <a:pt x="235" y="170"/>
                  </a:lnTo>
                  <a:lnTo>
                    <a:pt x="237" y="170"/>
                  </a:lnTo>
                  <a:lnTo>
                    <a:pt x="237" y="169"/>
                  </a:lnTo>
                  <a:lnTo>
                    <a:pt x="237" y="169"/>
                  </a:lnTo>
                  <a:lnTo>
                    <a:pt x="235" y="167"/>
                  </a:lnTo>
                  <a:lnTo>
                    <a:pt x="237" y="167"/>
                  </a:lnTo>
                  <a:lnTo>
                    <a:pt x="237" y="164"/>
                  </a:lnTo>
                  <a:lnTo>
                    <a:pt x="237" y="164"/>
                  </a:lnTo>
                  <a:lnTo>
                    <a:pt x="237" y="163"/>
                  </a:lnTo>
                  <a:lnTo>
                    <a:pt x="235" y="160"/>
                  </a:lnTo>
                  <a:lnTo>
                    <a:pt x="235" y="159"/>
                  </a:lnTo>
                  <a:lnTo>
                    <a:pt x="235" y="158"/>
                  </a:lnTo>
                  <a:lnTo>
                    <a:pt x="235" y="158"/>
                  </a:lnTo>
                  <a:lnTo>
                    <a:pt x="235" y="156"/>
                  </a:lnTo>
                  <a:lnTo>
                    <a:pt x="234" y="155"/>
                  </a:lnTo>
                  <a:lnTo>
                    <a:pt x="234" y="154"/>
                  </a:lnTo>
                  <a:lnTo>
                    <a:pt x="235" y="152"/>
                  </a:lnTo>
                  <a:lnTo>
                    <a:pt x="234" y="152"/>
                  </a:lnTo>
                  <a:lnTo>
                    <a:pt x="234" y="151"/>
                  </a:lnTo>
                  <a:lnTo>
                    <a:pt x="233" y="151"/>
                  </a:lnTo>
                  <a:lnTo>
                    <a:pt x="233" y="151"/>
                  </a:lnTo>
                  <a:lnTo>
                    <a:pt x="233" y="150"/>
                  </a:lnTo>
                  <a:lnTo>
                    <a:pt x="233" y="148"/>
                  </a:lnTo>
                  <a:lnTo>
                    <a:pt x="231" y="148"/>
                  </a:lnTo>
                  <a:lnTo>
                    <a:pt x="231" y="147"/>
                  </a:lnTo>
                  <a:lnTo>
                    <a:pt x="231" y="147"/>
                  </a:lnTo>
                  <a:lnTo>
                    <a:pt x="231" y="147"/>
                  </a:lnTo>
                  <a:lnTo>
                    <a:pt x="231" y="144"/>
                  </a:lnTo>
                  <a:lnTo>
                    <a:pt x="233" y="143"/>
                  </a:lnTo>
                  <a:lnTo>
                    <a:pt x="233" y="141"/>
                  </a:lnTo>
                  <a:lnTo>
                    <a:pt x="233" y="140"/>
                  </a:lnTo>
                  <a:lnTo>
                    <a:pt x="233" y="140"/>
                  </a:lnTo>
                  <a:lnTo>
                    <a:pt x="233" y="139"/>
                  </a:lnTo>
                  <a:lnTo>
                    <a:pt x="231" y="139"/>
                  </a:lnTo>
                  <a:lnTo>
                    <a:pt x="230" y="139"/>
                  </a:lnTo>
                  <a:lnTo>
                    <a:pt x="229" y="137"/>
                  </a:lnTo>
                  <a:lnTo>
                    <a:pt x="229" y="137"/>
                  </a:lnTo>
                  <a:lnTo>
                    <a:pt x="227" y="137"/>
                  </a:lnTo>
                  <a:lnTo>
                    <a:pt x="227" y="137"/>
                  </a:lnTo>
                  <a:lnTo>
                    <a:pt x="226" y="136"/>
                  </a:lnTo>
                  <a:lnTo>
                    <a:pt x="226" y="136"/>
                  </a:lnTo>
                  <a:lnTo>
                    <a:pt x="224" y="135"/>
                  </a:lnTo>
                  <a:lnTo>
                    <a:pt x="224" y="135"/>
                  </a:lnTo>
                  <a:lnTo>
                    <a:pt x="224" y="133"/>
                  </a:lnTo>
                  <a:lnTo>
                    <a:pt x="226" y="132"/>
                  </a:lnTo>
                  <a:lnTo>
                    <a:pt x="227" y="132"/>
                  </a:lnTo>
                  <a:lnTo>
                    <a:pt x="227" y="132"/>
                  </a:lnTo>
                  <a:lnTo>
                    <a:pt x="229" y="132"/>
                  </a:lnTo>
                  <a:lnTo>
                    <a:pt x="229" y="130"/>
                  </a:lnTo>
                  <a:lnTo>
                    <a:pt x="230" y="128"/>
                  </a:lnTo>
                  <a:lnTo>
                    <a:pt x="231" y="128"/>
                  </a:lnTo>
                  <a:lnTo>
                    <a:pt x="233" y="128"/>
                  </a:lnTo>
                  <a:lnTo>
                    <a:pt x="233" y="128"/>
                  </a:lnTo>
                  <a:lnTo>
                    <a:pt x="234" y="128"/>
                  </a:lnTo>
                  <a:lnTo>
                    <a:pt x="234" y="128"/>
                  </a:lnTo>
                  <a:lnTo>
                    <a:pt x="235" y="128"/>
                  </a:lnTo>
                  <a:lnTo>
                    <a:pt x="235" y="128"/>
                  </a:lnTo>
                  <a:lnTo>
                    <a:pt x="235" y="126"/>
                  </a:lnTo>
                  <a:lnTo>
                    <a:pt x="234" y="126"/>
                  </a:lnTo>
                  <a:lnTo>
                    <a:pt x="234" y="126"/>
                  </a:lnTo>
                  <a:lnTo>
                    <a:pt x="234" y="125"/>
                  </a:lnTo>
                  <a:lnTo>
                    <a:pt x="233" y="125"/>
                  </a:lnTo>
                  <a:lnTo>
                    <a:pt x="231" y="125"/>
                  </a:lnTo>
                  <a:lnTo>
                    <a:pt x="230" y="124"/>
                  </a:lnTo>
                  <a:lnTo>
                    <a:pt x="230" y="124"/>
                  </a:lnTo>
                  <a:lnTo>
                    <a:pt x="229" y="122"/>
                  </a:lnTo>
                  <a:lnTo>
                    <a:pt x="227" y="121"/>
                  </a:lnTo>
                  <a:lnTo>
                    <a:pt x="226" y="121"/>
                  </a:lnTo>
                  <a:lnTo>
                    <a:pt x="226" y="121"/>
                  </a:lnTo>
                  <a:lnTo>
                    <a:pt x="226" y="120"/>
                  </a:lnTo>
                  <a:lnTo>
                    <a:pt x="226" y="118"/>
                  </a:lnTo>
                  <a:lnTo>
                    <a:pt x="226" y="118"/>
                  </a:lnTo>
                  <a:lnTo>
                    <a:pt x="226" y="117"/>
                  </a:lnTo>
                  <a:lnTo>
                    <a:pt x="227" y="117"/>
                  </a:lnTo>
                  <a:lnTo>
                    <a:pt x="229" y="115"/>
                  </a:lnTo>
                  <a:lnTo>
                    <a:pt x="229" y="114"/>
                  </a:lnTo>
                  <a:lnTo>
                    <a:pt x="230" y="114"/>
                  </a:lnTo>
                  <a:lnTo>
                    <a:pt x="230" y="114"/>
                  </a:lnTo>
                  <a:lnTo>
                    <a:pt x="230" y="113"/>
                  </a:lnTo>
                  <a:lnTo>
                    <a:pt x="229" y="113"/>
                  </a:lnTo>
                  <a:lnTo>
                    <a:pt x="229" y="113"/>
                  </a:lnTo>
                  <a:lnTo>
                    <a:pt x="229" y="113"/>
                  </a:lnTo>
                  <a:lnTo>
                    <a:pt x="229" y="111"/>
                  </a:lnTo>
                  <a:lnTo>
                    <a:pt x="229" y="111"/>
                  </a:lnTo>
                  <a:lnTo>
                    <a:pt x="230" y="111"/>
                  </a:lnTo>
                  <a:lnTo>
                    <a:pt x="231" y="113"/>
                  </a:lnTo>
                  <a:lnTo>
                    <a:pt x="233" y="114"/>
                  </a:lnTo>
                  <a:lnTo>
                    <a:pt x="233" y="115"/>
                  </a:lnTo>
                  <a:lnTo>
                    <a:pt x="233" y="115"/>
                  </a:lnTo>
                  <a:lnTo>
                    <a:pt x="233" y="115"/>
                  </a:lnTo>
                  <a:lnTo>
                    <a:pt x="234" y="115"/>
                  </a:lnTo>
                  <a:lnTo>
                    <a:pt x="234" y="115"/>
                  </a:lnTo>
                  <a:lnTo>
                    <a:pt x="235" y="115"/>
                  </a:lnTo>
                  <a:lnTo>
                    <a:pt x="235" y="115"/>
                  </a:lnTo>
                  <a:lnTo>
                    <a:pt x="235" y="115"/>
                  </a:lnTo>
                  <a:lnTo>
                    <a:pt x="235" y="114"/>
                  </a:lnTo>
                  <a:lnTo>
                    <a:pt x="235" y="114"/>
                  </a:lnTo>
                  <a:lnTo>
                    <a:pt x="235" y="113"/>
                  </a:lnTo>
                  <a:lnTo>
                    <a:pt x="235" y="113"/>
                  </a:lnTo>
                  <a:lnTo>
                    <a:pt x="235" y="113"/>
                  </a:lnTo>
                  <a:lnTo>
                    <a:pt x="237" y="114"/>
                  </a:lnTo>
                  <a:lnTo>
                    <a:pt x="237" y="114"/>
                  </a:lnTo>
                  <a:lnTo>
                    <a:pt x="237" y="115"/>
                  </a:lnTo>
                  <a:lnTo>
                    <a:pt x="238" y="117"/>
                  </a:lnTo>
                  <a:lnTo>
                    <a:pt x="239" y="118"/>
                  </a:lnTo>
                  <a:lnTo>
                    <a:pt x="239" y="118"/>
                  </a:lnTo>
                  <a:lnTo>
                    <a:pt x="241" y="118"/>
                  </a:lnTo>
                  <a:lnTo>
                    <a:pt x="242" y="118"/>
                  </a:lnTo>
                  <a:lnTo>
                    <a:pt x="242" y="117"/>
                  </a:lnTo>
                  <a:lnTo>
                    <a:pt x="242" y="117"/>
                  </a:lnTo>
                  <a:lnTo>
                    <a:pt x="242" y="115"/>
                  </a:lnTo>
                  <a:lnTo>
                    <a:pt x="242" y="115"/>
                  </a:lnTo>
                  <a:lnTo>
                    <a:pt x="243" y="115"/>
                  </a:lnTo>
                  <a:lnTo>
                    <a:pt x="243" y="117"/>
                  </a:lnTo>
                  <a:lnTo>
                    <a:pt x="245" y="120"/>
                  </a:lnTo>
                  <a:lnTo>
                    <a:pt x="245" y="121"/>
                  </a:lnTo>
                  <a:lnTo>
                    <a:pt x="245" y="124"/>
                  </a:lnTo>
                  <a:lnTo>
                    <a:pt x="245" y="126"/>
                  </a:lnTo>
                  <a:lnTo>
                    <a:pt x="245" y="126"/>
                  </a:lnTo>
                  <a:lnTo>
                    <a:pt x="245" y="126"/>
                  </a:lnTo>
                  <a:lnTo>
                    <a:pt x="245" y="126"/>
                  </a:lnTo>
                  <a:lnTo>
                    <a:pt x="246" y="126"/>
                  </a:lnTo>
                  <a:lnTo>
                    <a:pt x="248" y="128"/>
                  </a:lnTo>
                  <a:lnTo>
                    <a:pt x="249" y="128"/>
                  </a:lnTo>
                  <a:lnTo>
                    <a:pt x="250" y="128"/>
                  </a:lnTo>
                  <a:lnTo>
                    <a:pt x="252" y="129"/>
                  </a:lnTo>
                  <a:lnTo>
                    <a:pt x="253" y="128"/>
                  </a:lnTo>
                  <a:lnTo>
                    <a:pt x="254" y="128"/>
                  </a:lnTo>
                  <a:lnTo>
                    <a:pt x="256" y="129"/>
                  </a:lnTo>
                  <a:lnTo>
                    <a:pt x="258" y="128"/>
                  </a:lnTo>
                  <a:lnTo>
                    <a:pt x="261" y="128"/>
                  </a:lnTo>
                  <a:lnTo>
                    <a:pt x="263" y="129"/>
                  </a:lnTo>
                  <a:lnTo>
                    <a:pt x="264" y="129"/>
                  </a:lnTo>
                  <a:lnTo>
                    <a:pt x="267" y="129"/>
                  </a:lnTo>
                  <a:lnTo>
                    <a:pt x="271" y="128"/>
                  </a:lnTo>
                  <a:lnTo>
                    <a:pt x="272" y="129"/>
                  </a:lnTo>
                  <a:lnTo>
                    <a:pt x="273" y="130"/>
                  </a:lnTo>
                  <a:lnTo>
                    <a:pt x="275" y="130"/>
                  </a:lnTo>
                  <a:lnTo>
                    <a:pt x="275" y="132"/>
                  </a:lnTo>
                  <a:lnTo>
                    <a:pt x="275" y="132"/>
                  </a:lnTo>
                  <a:lnTo>
                    <a:pt x="275" y="132"/>
                  </a:lnTo>
                  <a:lnTo>
                    <a:pt x="275" y="132"/>
                  </a:lnTo>
                  <a:lnTo>
                    <a:pt x="272" y="132"/>
                  </a:lnTo>
                  <a:lnTo>
                    <a:pt x="272" y="132"/>
                  </a:lnTo>
                  <a:lnTo>
                    <a:pt x="272" y="133"/>
                  </a:lnTo>
                  <a:lnTo>
                    <a:pt x="272" y="133"/>
                  </a:lnTo>
                  <a:lnTo>
                    <a:pt x="272" y="135"/>
                  </a:lnTo>
                  <a:lnTo>
                    <a:pt x="271" y="136"/>
                  </a:lnTo>
                  <a:lnTo>
                    <a:pt x="271" y="137"/>
                  </a:lnTo>
                  <a:lnTo>
                    <a:pt x="271" y="137"/>
                  </a:lnTo>
                  <a:lnTo>
                    <a:pt x="271" y="137"/>
                  </a:lnTo>
                  <a:lnTo>
                    <a:pt x="269" y="137"/>
                  </a:lnTo>
                  <a:lnTo>
                    <a:pt x="269" y="139"/>
                  </a:lnTo>
                  <a:lnTo>
                    <a:pt x="269" y="139"/>
                  </a:lnTo>
                  <a:lnTo>
                    <a:pt x="268" y="139"/>
                  </a:lnTo>
                  <a:lnTo>
                    <a:pt x="268" y="140"/>
                  </a:lnTo>
                  <a:lnTo>
                    <a:pt x="268" y="140"/>
                  </a:lnTo>
                  <a:lnTo>
                    <a:pt x="267" y="140"/>
                  </a:lnTo>
                  <a:lnTo>
                    <a:pt x="267" y="140"/>
                  </a:lnTo>
                  <a:lnTo>
                    <a:pt x="267" y="140"/>
                  </a:lnTo>
                  <a:lnTo>
                    <a:pt x="265" y="140"/>
                  </a:lnTo>
                  <a:lnTo>
                    <a:pt x="265" y="141"/>
                  </a:lnTo>
                  <a:lnTo>
                    <a:pt x="264" y="141"/>
                  </a:lnTo>
                  <a:lnTo>
                    <a:pt x="263" y="141"/>
                  </a:lnTo>
                  <a:lnTo>
                    <a:pt x="263" y="141"/>
                  </a:lnTo>
                  <a:lnTo>
                    <a:pt x="263" y="141"/>
                  </a:lnTo>
                  <a:lnTo>
                    <a:pt x="263" y="143"/>
                  </a:lnTo>
                  <a:lnTo>
                    <a:pt x="261" y="143"/>
                  </a:lnTo>
                  <a:lnTo>
                    <a:pt x="261" y="145"/>
                  </a:lnTo>
                  <a:lnTo>
                    <a:pt x="260" y="147"/>
                  </a:lnTo>
                  <a:lnTo>
                    <a:pt x="260" y="147"/>
                  </a:lnTo>
                  <a:lnTo>
                    <a:pt x="261" y="150"/>
                  </a:lnTo>
                  <a:lnTo>
                    <a:pt x="263" y="154"/>
                  </a:lnTo>
                  <a:lnTo>
                    <a:pt x="263" y="154"/>
                  </a:lnTo>
                  <a:lnTo>
                    <a:pt x="263" y="154"/>
                  </a:lnTo>
                  <a:lnTo>
                    <a:pt x="263" y="154"/>
                  </a:lnTo>
                  <a:lnTo>
                    <a:pt x="263" y="152"/>
                  </a:lnTo>
                  <a:lnTo>
                    <a:pt x="263" y="152"/>
                  </a:lnTo>
                  <a:lnTo>
                    <a:pt x="263" y="152"/>
                  </a:lnTo>
                  <a:lnTo>
                    <a:pt x="264" y="152"/>
                  </a:lnTo>
                  <a:lnTo>
                    <a:pt x="264" y="152"/>
                  </a:lnTo>
                  <a:lnTo>
                    <a:pt x="264" y="154"/>
                  </a:lnTo>
                  <a:lnTo>
                    <a:pt x="265" y="155"/>
                  </a:lnTo>
                  <a:lnTo>
                    <a:pt x="265" y="155"/>
                  </a:lnTo>
                  <a:lnTo>
                    <a:pt x="267" y="154"/>
                  </a:lnTo>
                  <a:lnTo>
                    <a:pt x="267" y="154"/>
                  </a:lnTo>
                  <a:lnTo>
                    <a:pt x="267" y="154"/>
                  </a:lnTo>
                  <a:lnTo>
                    <a:pt x="267" y="152"/>
                  </a:lnTo>
                  <a:lnTo>
                    <a:pt x="267" y="151"/>
                  </a:lnTo>
                  <a:lnTo>
                    <a:pt x="268" y="150"/>
                  </a:lnTo>
                  <a:lnTo>
                    <a:pt x="269" y="148"/>
                  </a:lnTo>
                  <a:lnTo>
                    <a:pt x="269" y="148"/>
                  </a:lnTo>
                  <a:lnTo>
                    <a:pt x="269" y="147"/>
                  </a:lnTo>
                  <a:lnTo>
                    <a:pt x="269" y="145"/>
                  </a:lnTo>
                  <a:lnTo>
                    <a:pt x="269" y="145"/>
                  </a:lnTo>
                  <a:lnTo>
                    <a:pt x="271" y="147"/>
                  </a:lnTo>
                  <a:lnTo>
                    <a:pt x="271" y="145"/>
                  </a:lnTo>
                  <a:lnTo>
                    <a:pt x="272" y="145"/>
                  </a:lnTo>
                  <a:lnTo>
                    <a:pt x="272" y="147"/>
                  </a:lnTo>
                  <a:lnTo>
                    <a:pt x="272" y="147"/>
                  </a:lnTo>
                  <a:lnTo>
                    <a:pt x="273" y="148"/>
                  </a:lnTo>
                  <a:lnTo>
                    <a:pt x="273" y="151"/>
                  </a:lnTo>
                  <a:lnTo>
                    <a:pt x="273" y="151"/>
                  </a:lnTo>
                  <a:lnTo>
                    <a:pt x="273" y="154"/>
                  </a:lnTo>
                  <a:lnTo>
                    <a:pt x="273" y="155"/>
                  </a:lnTo>
                  <a:lnTo>
                    <a:pt x="275" y="155"/>
                  </a:lnTo>
                  <a:lnTo>
                    <a:pt x="275" y="156"/>
                  </a:lnTo>
                  <a:lnTo>
                    <a:pt x="275" y="158"/>
                  </a:lnTo>
                  <a:lnTo>
                    <a:pt x="275" y="158"/>
                  </a:lnTo>
                  <a:lnTo>
                    <a:pt x="276" y="160"/>
                  </a:lnTo>
                  <a:lnTo>
                    <a:pt x="276" y="162"/>
                  </a:lnTo>
                  <a:lnTo>
                    <a:pt x="276" y="166"/>
                  </a:lnTo>
                  <a:lnTo>
                    <a:pt x="276" y="166"/>
                  </a:lnTo>
                  <a:lnTo>
                    <a:pt x="277" y="166"/>
                  </a:lnTo>
                  <a:lnTo>
                    <a:pt x="277" y="166"/>
                  </a:lnTo>
                  <a:lnTo>
                    <a:pt x="277" y="164"/>
                  </a:lnTo>
                  <a:lnTo>
                    <a:pt x="277" y="164"/>
                  </a:lnTo>
                  <a:lnTo>
                    <a:pt x="277" y="164"/>
                  </a:lnTo>
                  <a:lnTo>
                    <a:pt x="279" y="164"/>
                  </a:lnTo>
                  <a:lnTo>
                    <a:pt x="279" y="166"/>
                  </a:lnTo>
                  <a:lnTo>
                    <a:pt x="280" y="166"/>
                  </a:lnTo>
                  <a:lnTo>
                    <a:pt x="280" y="166"/>
                  </a:lnTo>
                  <a:lnTo>
                    <a:pt x="282" y="164"/>
                  </a:lnTo>
                  <a:lnTo>
                    <a:pt x="282" y="164"/>
                  </a:lnTo>
                  <a:lnTo>
                    <a:pt x="282" y="163"/>
                  </a:lnTo>
                  <a:lnTo>
                    <a:pt x="283" y="163"/>
                  </a:lnTo>
                  <a:lnTo>
                    <a:pt x="283" y="163"/>
                  </a:lnTo>
                  <a:lnTo>
                    <a:pt x="283" y="163"/>
                  </a:lnTo>
                  <a:lnTo>
                    <a:pt x="283" y="162"/>
                  </a:lnTo>
                  <a:lnTo>
                    <a:pt x="283" y="159"/>
                  </a:lnTo>
                  <a:lnTo>
                    <a:pt x="282" y="159"/>
                  </a:lnTo>
                  <a:lnTo>
                    <a:pt x="282" y="158"/>
                  </a:lnTo>
                  <a:lnTo>
                    <a:pt x="283" y="156"/>
                  </a:lnTo>
                  <a:lnTo>
                    <a:pt x="283" y="155"/>
                  </a:lnTo>
                  <a:lnTo>
                    <a:pt x="283" y="155"/>
                  </a:lnTo>
                  <a:lnTo>
                    <a:pt x="283" y="154"/>
                  </a:lnTo>
                  <a:lnTo>
                    <a:pt x="283" y="154"/>
                  </a:lnTo>
                  <a:lnTo>
                    <a:pt x="284" y="154"/>
                  </a:lnTo>
                  <a:lnTo>
                    <a:pt x="284" y="154"/>
                  </a:lnTo>
                  <a:lnTo>
                    <a:pt x="286" y="154"/>
                  </a:lnTo>
                  <a:lnTo>
                    <a:pt x="286" y="152"/>
                  </a:lnTo>
                  <a:lnTo>
                    <a:pt x="286" y="151"/>
                  </a:lnTo>
                  <a:lnTo>
                    <a:pt x="286" y="148"/>
                  </a:lnTo>
                  <a:lnTo>
                    <a:pt x="286" y="147"/>
                  </a:lnTo>
                  <a:lnTo>
                    <a:pt x="286" y="145"/>
                  </a:lnTo>
                  <a:lnTo>
                    <a:pt x="284" y="143"/>
                  </a:lnTo>
                  <a:lnTo>
                    <a:pt x="284" y="141"/>
                  </a:lnTo>
                  <a:lnTo>
                    <a:pt x="286" y="141"/>
                  </a:lnTo>
                  <a:lnTo>
                    <a:pt x="286" y="143"/>
                  </a:lnTo>
                  <a:lnTo>
                    <a:pt x="287" y="143"/>
                  </a:lnTo>
                  <a:lnTo>
                    <a:pt x="287" y="143"/>
                  </a:lnTo>
                  <a:lnTo>
                    <a:pt x="288" y="143"/>
                  </a:lnTo>
                  <a:lnTo>
                    <a:pt x="288" y="143"/>
                  </a:lnTo>
                  <a:lnTo>
                    <a:pt x="290" y="143"/>
                  </a:lnTo>
                  <a:lnTo>
                    <a:pt x="291" y="143"/>
                  </a:lnTo>
                  <a:lnTo>
                    <a:pt x="292" y="144"/>
                  </a:lnTo>
                  <a:lnTo>
                    <a:pt x="294" y="144"/>
                  </a:lnTo>
                  <a:lnTo>
                    <a:pt x="294" y="144"/>
                  </a:lnTo>
                  <a:lnTo>
                    <a:pt x="294" y="143"/>
                  </a:lnTo>
                  <a:lnTo>
                    <a:pt x="295" y="141"/>
                  </a:lnTo>
                  <a:lnTo>
                    <a:pt x="295" y="139"/>
                  </a:lnTo>
                  <a:lnTo>
                    <a:pt x="296" y="137"/>
                  </a:lnTo>
                  <a:lnTo>
                    <a:pt x="296" y="136"/>
                  </a:lnTo>
                  <a:lnTo>
                    <a:pt x="298" y="135"/>
                  </a:lnTo>
                  <a:lnTo>
                    <a:pt x="299" y="133"/>
                  </a:lnTo>
                  <a:lnTo>
                    <a:pt x="301" y="132"/>
                  </a:lnTo>
                  <a:lnTo>
                    <a:pt x="301" y="130"/>
                  </a:lnTo>
                  <a:lnTo>
                    <a:pt x="301" y="129"/>
                  </a:lnTo>
                  <a:lnTo>
                    <a:pt x="301" y="129"/>
                  </a:lnTo>
                  <a:lnTo>
                    <a:pt x="299" y="128"/>
                  </a:lnTo>
                  <a:lnTo>
                    <a:pt x="299" y="128"/>
                  </a:lnTo>
                  <a:lnTo>
                    <a:pt x="299" y="128"/>
                  </a:lnTo>
                  <a:lnTo>
                    <a:pt x="299" y="128"/>
                  </a:lnTo>
                  <a:lnTo>
                    <a:pt x="299" y="126"/>
                  </a:lnTo>
                  <a:lnTo>
                    <a:pt x="299" y="125"/>
                  </a:lnTo>
                  <a:lnTo>
                    <a:pt x="301" y="125"/>
                  </a:lnTo>
                  <a:lnTo>
                    <a:pt x="302" y="124"/>
                  </a:lnTo>
                  <a:lnTo>
                    <a:pt x="302" y="124"/>
                  </a:lnTo>
                  <a:lnTo>
                    <a:pt x="303" y="122"/>
                  </a:lnTo>
                  <a:lnTo>
                    <a:pt x="303" y="121"/>
                  </a:lnTo>
                  <a:lnTo>
                    <a:pt x="303" y="120"/>
                  </a:lnTo>
                  <a:lnTo>
                    <a:pt x="305" y="120"/>
                  </a:lnTo>
                  <a:lnTo>
                    <a:pt x="305" y="118"/>
                  </a:lnTo>
                  <a:lnTo>
                    <a:pt x="305" y="118"/>
                  </a:lnTo>
                  <a:lnTo>
                    <a:pt x="305" y="117"/>
                  </a:lnTo>
                  <a:lnTo>
                    <a:pt x="305" y="117"/>
                  </a:lnTo>
                  <a:lnTo>
                    <a:pt x="305" y="115"/>
                  </a:lnTo>
                  <a:lnTo>
                    <a:pt x="305" y="114"/>
                  </a:lnTo>
                  <a:lnTo>
                    <a:pt x="305" y="113"/>
                  </a:lnTo>
                  <a:lnTo>
                    <a:pt x="305" y="111"/>
                  </a:lnTo>
                  <a:lnTo>
                    <a:pt x="305" y="111"/>
                  </a:lnTo>
                  <a:lnTo>
                    <a:pt x="306" y="110"/>
                  </a:lnTo>
                  <a:lnTo>
                    <a:pt x="307" y="110"/>
                  </a:lnTo>
                  <a:lnTo>
                    <a:pt x="309" y="109"/>
                  </a:lnTo>
                  <a:lnTo>
                    <a:pt x="311" y="107"/>
                  </a:lnTo>
                  <a:lnTo>
                    <a:pt x="313" y="106"/>
                  </a:lnTo>
                  <a:lnTo>
                    <a:pt x="314" y="106"/>
                  </a:lnTo>
                  <a:lnTo>
                    <a:pt x="314" y="105"/>
                  </a:lnTo>
                  <a:lnTo>
                    <a:pt x="316" y="103"/>
                  </a:lnTo>
                  <a:lnTo>
                    <a:pt x="317" y="103"/>
                  </a:lnTo>
                  <a:lnTo>
                    <a:pt x="318" y="103"/>
                  </a:lnTo>
                  <a:lnTo>
                    <a:pt x="322" y="102"/>
                  </a:lnTo>
                  <a:lnTo>
                    <a:pt x="324" y="102"/>
                  </a:lnTo>
                  <a:lnTo>
                    <a:pt x="324" y="103"/>
                  </a:lnTo>
                  <a:lnTo>
                    <a:pt x="325" y="105"/>
                  </a:lnTo>
                  <a:lnTo>
                    <a:pt x="326" y="105"/>
                  </a:lnTo>
                  <a:lnTo>
                    <a:pt x="326" y="105"/>
                  </a:lnTo>
                  <a:lnTo>
                    <a:pt x="328" y="105"/>
                  </a:lnTo>
                  <a:lnTo>
                    <a:pt x="328" y="105"/>
                  </a:lnTo>
                  <a:lnTo>
                    <a:pt x="325" y="101"/>
                  </a:lnTo>
                  <a:lnTo>
                    <a:pt x="325" y="101"/>
                  </a:lnTo>
                  <a:lnTo>
                    <a:pt x="325" y="99"/>
                  </a:lnTo>
                  <a:lnTo>
                    <a:pt x="325" y="98"/>
                  </a:lnTo>
                  <a:lnTo>
                    <a:pt x="326" y="98"/>
                  </a:lnTo>
                  <a:lnTo>
                    <a:pt x="326" y="96"/>
                  </a:lnTo>
                  <a:lnTo>
                    <a:pt x="328" y="96"/>
                  </a:lnTo>
                  <a:lnTo>
                    <a:pt x="329" y="95"/>
                  </a:lnTo>
                  <a:lnTo>
                    <a:pt x="330" y="95"/>
                  </a:lnTo>
                  <a:lnTo>
                    <a:pt x="330" y="95"/>
                  </a:lnTo>
                  <a:lnTo>
                    <a:pt x="330" y="94"/>
                  </a:lnTo>
                  <a:lnTo>
                    <a:pt x="330" y="94"/>
                  </a:lnTo>
                  <a:close/>
                  <a:moveTo>
                    <a:pt x="288" y="335"/>
                  </a:moveTo>
                  <a:lnTo>
                    <a:pt x="288" y="335"/>
                  </a:lnTo>
                  <a:lnTo>
                    <a:pt x="288" y="335"/>
                  </a:lnTo>
                  <a:lnTo>
                    <a:pt x="288" y="336"/>
                  </a:lnTo>
                  <a:lnTo>
                    <a:pt x="288" y="336"/>
                  </a:lnTo>
                  <a:lnTo>
                    <a:pt x="290" y="335"/>
                  </a:lnTo>
                  <a:lnTo>
                    <a:pt x="288" y="335"/>
                  </a:lnTo>
                  <a:close/>
                  <a:moveTo>
                    <a:pt x="282" y="281"/>
                  </a:moveTo>
                  <a:lnTo>
                    <a:pt x="280" y="281"/>
                  </a:lnTo>
                  <a:lnTo>
                    <a:pt x="282" y="283"/>
                  </a:lnTo>
                  <a:lnTo>
                    <a:pt x="282" y="283"/>
                  </a:lnTo>
                  <a:lnTo>
                    <a:pt x="282" y="281"/>
                  </a:lnTo>
                  <a:lnTo>
                    <a:pt x="282" y="281"/>
                  </a:lnTo>
                  <a:close/>
                  <a:moveTo>
                    <a:pt x="282" y="324"/>
                  </a:moveTo>
                  <a:lnTo>
                    <a:pt x="282" y="324"/>
                  </a:lnTo>
                  <a:lnTo>
                    <a:pt x="282" y="325"/>
                  </a:lnTo>
                  <a:lnTo>
                    <a:pt x="283" y="325"/>
                  </a:lnTo>
                  <a:lnTo>
                    <a:pt x="283" y="325"/>
                  </a:lnTo>
                  <a:lnTo>
                    <a:pt x="283" y="325"/>
                  </a:lnTo>
                  <a:lnTo>
                    <a:pt x="282" y="324"/>
                  </a:lnTo>
                  <a:close/>
                  <a:moveTo>
                    <a:pt x="286" y="328"/>
                  </a:moveTo>
                  <a:lnTo>
                    <a:pt x="284" y="328"/>
                  </a:lnTo>
                  <a:lnTo>
                    <a:pt x="284" y="328"/>
                  </a:lnTo>
                  <a:lnTo>
                    <a:pt x="286" y="329"/>
                  </a:lnTo>
                  <a:lnTo>
                    <a:pt x="286" y="329"/>
                  </a:lnTo>
                  <a:lnTo>
                    <a:pt x="286" y="329"/>
                  </a:lnTo>
                  <a:lnTo>
                    <a:pt x="286" y="329"/>
                  </a:lnTo>
                  <a:lnTo>
                    <a:pt x="286" y="328"/>
                  </a:lnTo>
                  <a:lnTo>
                    <a:pt x="286" y="328"/>
                  </a:lnTo>
                  <a:close/>
                  <a:moveTo>
                    <a:pt x="287" y="325"/>
                  </a:moveTo>
                  <a:lnTo>
                    <a:pt x="287" y="325"/>
                  </a:lnTo>
                  <a:lnTo>
                    <a:pt x="286" y="326"/>
                  </a:lnTo>
                  <a:lnTo>
                    <a:pt x="287" y="326"/>
                  </a:lnTo>
                  <a:lnTo>
                    <a:pt x="287" y="326"/>
                  </a:lnTo>
                  <a:lnTo>
                    <a:pt x="287" y="328"/>
                  </a:lnTo>
                  <a:lnTo>
                    <a:pt x="287" y="328"/>
                  </a:lnTo>
                  <a:lnTo>
                    <a:pt x="287" y="328"/>
                  </a:lnTo>
                  <a:lnTo>
                    <a:pt x="287" y="326"/>
                  </a:lnTo>
                  <a:lnTo>
                    <a:pt x="287" y="326"/>
                  </a:lnTo>
                  <a:lnTo>
                    <a:pt x="287" y="325"/>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47" name="Iceland">
              <a:extLst>
                <a:ext uri="{FF2B5EF4-FFF2-40B4-BE49-F238E27FC236}">
                  <a16:creationId xmlns:a16="http://schemas.microsoft.com/office/drawing/2014/main" id="{E037A054-E290-4886-9D9D-88C888497ED5}"/>
                </a:ext>
              </a:extLst>
            </p:cNvPr>
            <p:cNvSpPr>
              <a:spLocks/>
            </p:cNvSpPr>
            <p:nvPr/>
          </p:nvSpPr>
          <p:spPr bwMode="auto">
            <a:xfrm>
              <a:off x="4559027" y="2273705"/>
              <a:ext cx="238514" cy="109639"/>
            </a:xfrm>
            <a:custGeom>
              <a:avLst/>
              <a:gdLst>
                <a:gd name="T0" fmla="*/ 122 w 124"/>
                <a:gd name="T1" fmla="*/ 23 h 57"/>
                <a:gd name="T2" fmla="*/ 122 w 124"/>
                <a:gd name="T3" fmla="*/ 21 h 57"/>
                <a:gd name="T4" fmla="*/ 117 w 124"/>
                <a:gd name="T5" fmla="*/ 17 h 57"/>
                <a:gd name="T6" fmla="*/ 114 w 124"/>
                <a:gd name="T7" fmla="*/ 14 h 57"/>
                <a:gd name="T8" fmla="*/ 110 w 124"/>
                <a:gd name="T9" fmla="*/ 10 h 57"/>
                <a:gd name="T10" fmla="*/ 106 w 124"/>
                <a:gd name="T11" fmla="*/ 7 h 57"/>
                <a:gd name="T12" fmla="*/ 107 w 124"/>
                <a:gd name="T13" fmla="*/ 3 h 57"/>
                <a:gd name="T14" fmla="*/ 98 w 124"/>
                <a:gd name="T15" fmla="*/ 3 h 57"/>
                <a:gd name="T16" fmla="*/ 91 w 124"/>
                <a:gd name="T17" fmla="*/ 6 h 57"/>
                <a:gd name="T18" fmla="*/ 83 w 124"/>
                <a:gd name="T19" fmla="*/ 6 h 57"/>
                <a:gd name="T20" fmla="*/ 78 w 124"/>
                <a:gd name="T21" fmla="*/ 10 h 57"/>
                <a:gd name="T22" fmla="*/ 72 w 124"/>
                <a:gd name="T23" fmla="*/ 14 h 57"/>
                <a:gd name="T24" fmla="*/ 67 w 124"/>
                <a:gd name="T25" fmla="*/ 8 h 57"/>
                <a:gd name="T26" fmla="*/ 57 w 124"/>
                <a:gd name="T27" fmla="*/ 8 h 57"/>
                <a:gd name="T28" fmla="*/ 54 w 124"/>
                <a:gd name="T29" fmla="*/ 14 h 57"/>
                <a:gd name="T30" fmla="*/ 46 w 124"/>
                <a:gd name="T31" fmla="*/ 11 h 57"/>
                <a:gd name="T32" fmla="*/ 42 w 124"/>
                <a:gd name="T33" fmla="*/ 17 h 57"/>
                <a:gd name="T34" fmla="*/ 38 w 124"/>
                <a:gd name="T35" fmla="*/ 22 h 57"/>
                <a:gd name="T36" fmla="*/ 34 w 124"/>
                <a:gd name="T37" fmla="*/ 21 h 57"/>
                <a:gd name="T38" fmla="*/ 34 w 124"/>
                <a:gd name="T39" fmla="*/ 17 h 57"/>
                <a:gd name="T40" fmla="*/ 34 w 124"/>
                <a:gd name="T41" fmla="*/ 11 h 57"/>
                <a:gd name="T42" fmla="*/ 29 w 124"/>
                <a:gd name="T43" fmla="*/ 6 h 57"/>
                <a:gd name="T44" fmla="*/ 16 w 124"/>
                <a:gd name="T45" fmla="*/ 2 h 57"/>
                <a:gd name="T46" fmla="*/ 20 w 124"/>
                <a:gd name="T47" fmla="*/ 4 h 57"/>
                <a:gd name="T48" fmla="*/ 18 w 124"/>
                <a:gd name="T49" fmla="*/ 7 h 57"/>
                <a:gd name="T50" fmla="*/ 20 w 124"/>
                <a:gd name="T51" fmla="*/ 13 h 57"/>
                <a:gd name="T52" fmla="*/ 18 w 124"/>
                <a:gd name="T53" fmla="*/ 11 h 57"/>
                <a:gd name="T54" fmla="*/ 12 w 124"/>
                <a:gd name="T55" fmla="*/ 7 h 57"/>
                <a:gd name="T56" fmla="*/ 11 w 124"/>
                <a:gd name="T57" fmla="*/ 10 h 57"/>
                <a:gd name="T58" fmla="*/ 11 w 124"/>
                <a:gd name="T59" fmla="*/ 13 h 57"/>
                <a:gd name="T60" fmla="*/ 14 w 124"/>
                <a:gd name="T61" fmla="*/ 15 h 57"/>
                <a:gd name="T62" fmla="*/ 4 w 124"/>
                <a:gd name="T63" fmla="*/ 15 h 57"/>
                <a:gd name="T64" fmla="*/ 1 w 124"/>
                <a:gd name="T65" fmla="*/ 18 h 57"/>
                <a:gd name="T66" fmla="*/ 15 w 124"/>
                <a:gd name="T67" fmla="*/ 19 h 57"/>
                <a:gd name="T68" fmla="*/ 30 w 124"/>
                <a:gd name="T69" fmla="*/ 21 h 57"/>
                <a:gd name="T70" fmla="*/ 27 w 124"/>
                <a:gd name="T71" fmla="*/ 26 h 57"/>
                <a:gd name="T72" fmla="*/ 20 w 124"/>
                <a:gd name="T73" fmla="*/ 29 h 57"/>
                <a:gd name="T74" fmla="*/ 14 w 124"/>
                <a:gd name="T75" fmla="*/ 29 h 57"/>
                <a:gd name="T76" fmla="*/ 6 w 124"/>
                <a:gd name="T77" fmla="*/ 30 h 57"/>
                <a:gd name="T78" fmla="*/ 12 w 124"/>
                <a:gd name="T79" fmla="*/ 32 h 57"/>
                <a:gd name="T80" fmla="*/ 25 w 124"/>
                <a:gd name="T81" fmla="*/ 37 h 57"/>
                <a:gd name="T82" fmla="*/ 33 w 124"/>
                <a:gd name="T83" fmla="*/ 36 h 57"/>
                <a:gd name="T84" fmla="*/ 27 w 124"/>
                <a:gd name="T85" fmla="*/ 41 h 57"/>
                <a:gd name="T86" fmla="*/ 31 w 124"/>
                <a:gd name="T87" fmla="*/ 41 h 57"/>
                <a:gd name="T88" fmla="*/ 22 w 124"/>
                <a:gd name="T89" fmla="*/ 48 h 57"/>
                <a:gd name="T90" fmla="*/ 20 w 124"/>
                <a:gd name="T91" fmla="*/ 49 h 57"/>
                <a:gd name="T92" fmla="*/ 38 w 124"/>
                <a:gd name="T93" fmla="*/ 48 h 57"/>
                <a:gd name="T94" fmla="*/ 44 w 124"/>
                <a:gd name="T95" fmla="*/ 52 h 57"/>
                <a:gd name="T96" fmla="*/ 45 w 124"/>
                <a:gd name="T97" fmla="*/ 52 h 57"/>
                <a:gd name="T98" fmla="*/ 59 w 124"/>
                <a:gd name="T99" fmla="*/ 57 h 57"/>
                <a:gd name="T100" fmla="*/ 72 w 124"/>
                <a:gd name="T101" fmla="*/ 56 h 57"/>
                <a:gd name="T102" fmla="*/ 75 w 124"/>
                <a:gd name="T103" fmla="*/ 52 h 57"/>
                <a:gd name="T104" fmla="*/ 95 w 124"/>
                <a:gd name="T105" fmla="*/ 45 h 57"/>
                <a:gd name="T106" fmla="*/ 112 w 124"/>
                <a:gd name="T107" fmla="*/ 40 h 57"/>
                <a:gd name="T108" fmla="*/ 116 w 124"/>
                <a:gd name="T109" fmla="*/ 34 h 57"/>
                <a:gd name="T110" fmla="*/ 121 w 124"/>
                <a:gd name="T111"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4" h="57">
                  <a:moveTo>
                    <a:pt x="124" y="26"/>
                  </a:moveTo>
                  <a:lnTo>
                    <a:pt x="124" y="26"/>
                  </a:lnTo>
                  <a:lnTo>
                    <a:pt x="121" y="25"/>
                  </a:lnTo>
                  <a:lnTo>
                    <a:pt x="121" y="25"/>
                  </a:lnTo>
                  <a:lnTo>
                    <a:pt x="122" y="25"/>
                  </a:lnTo>
                  <a:lnTo>
                    <a:pt x="122" y="25"/>
                  </a:lnTo>
                  <a:lnTo>
                    <a:pt x="122" y="25"/>
                  </a:lnTo>
                  <a:lnTo>
                    <a:pt x="122" y="23"/>
                  </a:lnTo>
                  <a:lnTo>
                    <a:pt x="122" y="23"/>
                  </a:lnTo>
                  <a:lnTo>
                    <a:pt x="121" y="23"/>
                  </a:lnTo>
                  <a:lnTo>
                    <a:pt x="121" y="23"/>
                  </a:lnTo>
                  <a:lnTo>
                    <a:pt x="121" y="22"/>
                  </a:lnTo>
                  <a:lnTo>
                    <a:pt x="121" y="22"/>
                  </a:lnTo>
                  <a:lnTo>
                    <a:pt x="121" y="22"/>
                  </a:lnTo>
                  <a:lnTo>
                    <a:pt x="122" y="22"/>
                  </a:lnTo>
                  <a:lnTo>
                    <a:pt x="122" y="21"/>
                  </a:lnTo>
                  <a:lnTo>
                    <a:pt x="122" y="19"/>
                  </a:lnTo>
                  <a:lnTo>
                    <a:pt x="122" y="19"/>
                  </a:lnTo>
                  <a:lnTo>
                    <a:pt x="122" y="19"/>
                  </a:lnTo>
                  <a:lnTo>
                    <a:pt x="121" y="19"/>
                  </a:lnTo>
                  <a:lnTo>
                    <a:pt x="121" y="19"/>
                  </a:lnTo>
                  <a:lnTo>
                    <a:pt x="120" y="18"/>
                  </a:lnTo>
                  <a:lnTo>
                    <a:pt x="120" y="18"/>
                  </a:lnTo>
                  <a:lnTo>
                    <a:pt x="117" y="17"/>
                  </a:lnTo>
                  <a:lnTo>
                    <a:pt x="116" y="17"/>
                  </a:lnTo>
                  <a:lnTo>
                    <a:pt x="113" y="18"/>
                  </a:lnTo>
                  <a:lnTo>
                    <a:pt x="114" y="17"/>
                  </a:lnTo>
                  <a:lnTo>
                    <a:pt x="114" y="17"/>
                  </a:lnTo>
                  <a:lnTo>
                    <a:pt x="114" y="15"/>
                  </a:lnTo>
                  <a:lnTo>
                    <a:pt x="114" y="15"/>
                  </a:lnTo>
                  <a:lnTo>
                    <a:pt x="114" y="15"/>
                  </a:lnTo>
                  <a:lnTo>
                    <a:pt x="114" y="14"/>
                  </a:lnTo>
                  <a:lnTo>
                    <a:pt x="113" y="14"/>
                  </a:lnTo>
                  <a:lnTo>
                    <a:pt x="110" y="15"/>
                  </a:lnTo>
                  <a:lnTo>
                    <a:pt x="109" y="15"/>
                  </a:lnTo>
                  <a:lnTo>
                    <a:pt x="109" y="14"/>
                  </a:lnTo>
                  <a:lnTo>
                    <a:pt x="110" y="14"/>
                  </a:lnTo>
                  <a:lnTo>
                    <a:pt x="110" y="13"/>
                  </a:lnTo>
                  <a:lnTo>
                    <a:pt x="110" y="11"/>
                  </a:lnTo>
                  <a:lnTo>
                    <a:pt x="110" y="10"/>
                  </a:lnTo>
                  <a:lnTo>
                    <a:pt x="110" y="10"/>
                  </a:lnTo>
                  <a:lnTo>
                    <a:pt x="110" y="10"/>
                  </a:lnTo>
                  <a:lnTo>
                    <a:pt x="109" y="10"/>
                  </a:lnTo>
                  <a:lnTo>
                    <a:pt x="109" y="10"/>
                  </a:lnTo>
                  <a:lnTo>
                    <a:pt x="107" y="8"/>
                  </a:lnTo>
                  <a:lnTo>
                    <a:pt x="106" y="8"/>
                  </a:lnTo>
                  <a:lnTo>
                    <a:pt x="106" y="8"/>
                  </a:lnTo>
                  <a:lnTo>
                    <a:pt x="106" y="7"/>
                  </a:lnTo>
                  <a:lnTo>
                    <a:pt x="107" y="4"/>
                  </a:lnTo>
                  <a:lnTo>
                    <a:pt x="109" y="4"/>
                  </a:lnTo>
                  <a:lnTo>
                    <a:pt x="110" y="4"/>
                  </a:lnTo>
                  <a:lnTo>
                    <a:pt x="112" y="3"/>
                  </a:lnTo>
                  <a:lnTo>
                    <a:pt x="112" y="3"/>
                  </a:lnTo>
                  <a:lnTo>
                    <a:pt x="110" y="3"/>
                  </a:lnTo>
                  <a:lnTo>
                    <a:pt x="109" y="3"/>
                  </a:lnTo>
                  <a:lnTo>
                    <a:pt x="107" y="3"/>
                  </a:lnTo>
                  <a:lnTo>
                    <a:pt x="105" y="4"/>
                  </a:lnTo>
                  <a:lnTo>
                    <a:pt x="105" y="6"/>
                  </a:lnTo>
                  <a:lnTo>
                    <a:pt x="102" y="6"/>
                  </a:lnTo>
                  <a:lnTo>
                    <a:pt x="101" y="6"/>
                  </a:lnTo>
                  <a:lnTo>
                    <a:pt x="99" y="6"/>
                  </a:lnTo>
                  <a:lnTo>
                    <a:pt x="99" y="4"/>
                  </a:lnTo>
                  <a:lnTo>
                    <a:pt x="99" y="3"/>
                  </a:lnTo>
                  <a:lnTo>
                    <a:pt x="98" y="3"/>
                  </a:lnTo>
                  <a:lnTo>
                    <a:pt x="98" y="2"/>
                  </a:lnTo>
                  <a:lnTo>
                    <a:pt x="95" y="0"/>
                  </a:lnTo>
                  <a:lnTo>
                    <a:pt x="95" y="0"/>
                  </a:lnTo>
                  <a:lnTo>
                    <a:pt x="92" y="0"/>
                  </a:lnTo>
                  <a:lnTo>
                    <a:pt x="90" y="2"/>
                  </a:lnTo>
                  <a:lnTo>
                    <a:pt x="90" y="2"/>
                  </a:lnTo>
                  <a:lnTo>
                    <a:pt x="91" y="4"/>
                  </a:lnTo>
                  <a:lnTo>
                    <a:pt x="91" y="6"/>
                  </a:lnTo>
                  <a:lnTo>
                    <a:pt x="90" y="7"/>
                  </a:lnTo>
                  <a:lnTo>
                    <a:pt x="88" y="7"/>
                  </a:lnTo>
                  <a:lnTo>
                    <a:pt x="87" y="8"/>
                  </a:lnTo>
                  <a:lnTo>
                    <a:pt x="86" y="8"/>
                  </a:lnTo>
                  <a:lnTo>
                    <a:pt x="86" y="7"/>
                  </a:lnTo>
                  <a:lnTo>
                    <a:pt x="84" y="7"/>
                  </a:lnTo>
                  <a:lnTo>
                    <a:pt x="84" y="7"/>
                  </a:lnTo>
                  <a:lnTo>
                    <a:pt x="83" y="6"/>
                  </a:lnTo>
                  <a:lnTo>
                    <a:pt x="83" y="7"/>
                  </a:lnTo>
                  <a:lnTo>
                    <a:pt x="80" y="8"/>
                  </a:lnTo>
                  <a:lnTo>
                    <a:pt x="80" y="10"/>
                  </a:lnTo>
                  <a:lnTo>
                    <a:pt x="79" y="10"/>
                  </a:lnTo>
                  <a:lnTo>
                    <a:pt x="79" y="11"/>
                  </a:lnTo>
                  <a:lnTo>
                    <a:pt x="78" y="11"/>
                  </a:lnTo>
                  <a:lnTo>
                    <a:pt x="78" y="11"/>
                  </a:lnTo>
                  <a:lnTo>
                    <a:pt x="78" y="10"/>
                  </a:lnTo>
                  <a:lnTo>
                    <a:pt x="75" y="8"/>
                  </a:lnTo>
                  <a:lnTo>
                    <a:pt x="73" y="7"/>
                  </a:lnTo>
                  <a:lnTo>
                    <a:pt x="71" y="7"/>
                  </a:lnTo>
                  <a:lnTo>
                    <a:pt x="69" y="7"/>
                  </a:lnTo>
                  <a:lnTo>
                    <a:pt x="69" y="8"/>
                  </a:lnTo>
                  <a:lnTo>
                    <a:pt x="69" y="8"/>
                  </a:lnTo>
                  <a:lnTo>
                    <a:pt x="71" y="13"/>
                  </a:lnTo>
                  <a:lnTo>
                    <a:pt x="72" y="14"/>
                  </a:lnTo>
                  <a:lnTo>
                    <a:pt x="72" y="14"/>
                  </a:lnTo>
                  <a:lnTo>
                    <a:pt x="72" y="15"/>
                  </a:lnTo>
                  <a:lnTo>
                    <a:pt x="72" y="15"/>
                  </a:lnTo>
                  <a:lnTo>
                    <a:pt x="71" y="15"/>
                  </a:lnTo>
                  <a:lnTo>
                    <a:pt x="71" y="15"/>
                  </a:lnTo>
                  <a:lnTo>
                    <a:pt x="69" y="13"/>
                  </a:lnTo>
                  <a:lnTo>
                    <a:pt x="68" y="11"/>
                  </a:lnTo>
                  <a:lnTo>
                    <a:pt x="67" y="8"/>
                  </a:lnTo>
                  <a:lnTo>
                    <a:pt x="65" y="7"/>
                  </a:lnTo>
                  <a:lnTo>
                    <a:pt x="64" y="7"/>
                  </a:lnTo>
                  <a:lnTo>
                    <a:pt x="64" y="7"/>
                  </a:lnTo>
                  <a:lnTo>
                    <a:pt x="63" y="7"/>
                  </a:lnTo>
                  <a:lnTo>
                    <a:pt x="61" y="7"/>
                  </a:lnTo>
                  <a:lnTo>
                    <a:pt x="61" y="8"/>
                  </a:lnTo>
                  <a:lnTo>
                    <a:pt x="60" y="8"/>
                  </a:lnTo>
                  <a:lnTo>
                    <a:pt x="57" y="8"/>
                  </a:lnTo>
                  <a:lnTo>
                    <a:pt x="57" y="10"/>
                  </a:lnTo>
                  <a:lnTo>
                    <a:pt x="57" y="11"/>
                  </a:lnTo>
                  <a:lnTo>
                    <a:pt x="57" y="14"/>
                  </a:lnTo>
                  <a:lnTo>
                    <a:pt x="57" y="14"/>
                  </a:lnTo>
                  <a:lnTo>
                    <a:pt x="57" y="14"/>
                  </a:lnTo>
                  <a:lnTo>
                    <a:pt x="56" y="15"/>
                  </a:lnTo>
                  <a:lnTo>
                    <a:pt x="54" y="14"/>
                  </a:lnTo>
                  <a:lnTo>
                    <a:pt x="54" y="14"/>
                  </a:lnTo>
                  <a:lnTo>
                    <a:pt x="53" y="13"/>
                  </a:lnTo>
                  <a:lnTo>
                    <a:pt x="52" y="11"/>
                  </a:lnTo>
                  <a:lnTo>
                    <a:pt x="50" y="10"/>
                  </a:lnTo>
                  <a:lnTo>
                    <a:pt x="49" y="8"/>
                  </a:lnTo>
                  <a:lnTo>
                    <a:pt x="48" y="8"/>
                  </a:lnTo>
                  <a:lnTo>
                    <a:pt x="48" y="8"/>
                  </a:lnTo>
                  <a:lnTo>
                    <a:pt x="46" y="10"/>
                  </a:lnTo>
                  <a:lnTo>
                    <a:pt x="46" y="11"/>
                  </a:lnTo>
                  <a:lnTo>
                    <a:pt x="46" y="14"/>
                  </a:lnTo>
                  <a:lnTo>
                    <a:pt x="46" y="15"/>
                  </a:lnTo>
                  <a:lnTo>
                    <a:pt x="46" y="18"/>
                  </a:lnTo>
                  <a:lnTo>
                    <a:pt x="45" y="18"/>
                  </a:lnTo>
                  <a:lnTo>
                    <a:pt x="45" y="18"/>
                  </a:lnTo>
                  <a:lnTo>
                    <a:pt x="44" y="18"/>
                  </a:lnTo>
                  <a:lnTo>
                    <a:pt x="44" y="17"/>
                  </a:lnTo>
                  <a:lnTo>
                    <a:pt x="42" y="17"/>
                  </a:lnTo>
                  <a:lnTo>
                    <a:pt x="42" y="17"/>
                  </a:lnTo>
                  <a:lnTo>
                    <a:pt x="41" y="17"/>
                  </a:lnTo>
                  <a:lnTo>
                    <a:pt x="39" y="18"/>
                  </a:lnTo>
                  <a:lnTo>
                    <a:pt x="39" y="21"/>
                  </a:lnTo>
                  <a:lnTo>
                    <a:pt x="39" y="21"/>
                  </a:lnTo>
                  <a:lnTo>
                    <a:pt x="39" y="21"/>
                  </a:lnTo>
                  <a:lnTo>
                    <a:pt x="38" y="21"/>
                  </a:lnTo>
                  <a:lnTo>
                    <a:pt x="38" y="22"/>
                  </a:lnTo>
                  <a:lnTo>
                    <a:pt x="38" y="23"/>
                  </a:lnTo>
                  <a:lnTo>
                    <a:pt x="38" y="23"/>
                  </a:lnTo>
                  <a:lnTo>
                    <a:pt x="37" y="23"/>
                  </a:lnTo>
                  <a:lnTo>
                    <a:pt x="37" y="21"/>
                  </a:lnTo>
                  <a:lnTo>
                    <a:pt x="35" y="21"/>
                  </a:lnTo>
                  <a:lnTo>
                    <a:pt x="35" y="21"/>
                  </a:lnTo>
                  <a:lnTo>
                    <a:pt x="34" y="21"/>
                  </a:lnTo>
                  <a:lnTo>
                    <a:pt x="34" y="21"/>
                  </a:lnTo>
                  <a:lnTo>
                    <a:pt x="34" y="19"/>
                  </a:lnTo>
                  <a:lnTo>
                    <a:pt x="35" y="19"/>
                  </a:lnTo>
                  <a:lnTo>
                    <a:pt x="35" y="18"/>
                  </a:lnTo>
                  <a:lnTo>
                    <a:pt x="34" y="18"/>
                  </a:lnTo>
                  <a:lnTo>
                    <a:pt x="34" y="18"/>
                  </a:lnTo>
                  <a:lnTo>
                    <a:pt x="34" y="18"/>
                  </a:lnTo>
                  <a:lnTo>
                    <a:pt x="34" y="18"/>
                  </a:lnTo>
                  <a:lnTo>
                    <a:pt x="34" y="17"/>
                  </a:lnTo>
                  <a:lnTo>
                    <a:pt x="33" y="17"/>
                  </a:lnTo>
                  <a:lnTo>
                    <a:pt x="31" y="15"/>
                  </a:lnTo>
                  <a:lnTo>
                    <a:pt x="34" y="15"/>
                  </a:lnTo>
                  <a:lnTo>
                    <a:pt x="34" y="15"/>
                  </a:lnTo>
                  <a:lnTo>
                    <a:pt x="35" y="15"/>
                  </a:lnTo>
                  <a:lnTo>
                    <a:pt x="35" y="13"/>
                  </a:lnTo>
                  <a:lnTo>
                    <a:pt x="35" y="13"/>
                  </a:lnTo>
                  <a:lnTo>
                    <a:pt x="34" y="11"/>
                  </a:lnTo>
                  <a:lnTo>
                    <a:pt x="34" y="11"/>
                  </a:lnTo>
                  <a:lnTo>
                    <a:pt x="33" y="11"/>
                  </a:lnTo>
                  <a:lnTo>
                    <a:pt x="34" y="10"/>
                  </a:lnTo>
                  <a:lnTo>
                    <a:pt x="34" y="10"/>
                  </a:lnTo>
                  <a:lnTo>
                    <a:pt x="34" y="10"/>
                  </a:lnTo>
                  <a:lnTo>
                    <a:pt x="31" y="8"/>
                  </a:lnTo>
                  <a:lnTo>
                    <a:pt x="30" y="7"/>
                  </a:lnTo>
                  <a:lnTo>
                    <a:pt x="29" y="6"/>
                  </a:lnTo>
                  <a:lnTo>
                    <a:pt x="29" y="6"/>
                  </a:lnTo>
                  <a:lnTo>
                    <a:pt x="26" y="4"/>
                  </a:lnTo>
                  <a:lnTo>
                    <a:pt x="25" y="3"/>
                  </a:lnTo>
                  <a:lnTo>
                    <a:pt x="23" y="2"/>
                  </a:lnTo>
                  <a:lnTo>
                    <a:pt x="22" y="2"/>
                  </a:lnTo>
                  <a:lnTo>
                    <a:pt x="19" y="2"/>
                  </a:lnTo>
                  <a:lnTo>
                    <a:pt x="18" y="2"/>
                  </a:lnTo>
                  <a:lnTo>
                    <a:pt x="16" y="2"/>
                  </a:lnTo>
                  <a:lnTo>
                    <a:pt x="16" y="3"/>
                  </a:lnTo>
                  <a:lnTo>
                    <a:pt x="15" y="3"/>
                  </a:lnTo>
                  <a:lnTo>
                    <a:pt x="15" y="4"/>
                  </a:lnTo>
                  <a:lnTo>
                    <a:pt x="16" y="4"/>
                  </a:lnTo>
                  <a:lnTo>
                    <a:pt x="19" y="4"/>
                  </a:lnTo>
                  <a:lnTo>
                    <a:pt x="20" y="4"/>
                  </a:lnTo>
                  <a:lnTo>
                    <a:pt x="20" y="4"/>
                  </a:lnTo>
                  <a:lnTo>
                    <a:pt x="20" y="4"/>
                  </a:lnTo>
                  <a:lnTo>
                    <a:pt x="22" y="4"/>
                  </a:lnTo>
                  <a:lnTo>
                    <a:pt x="22" y="6"/>
                  </a:lnTo>
                  <a:lnTo>
                    <a:pt x="22" y="6"/>
                  </a:lnTo>
                  <a:lnTo>
                    <a:pt x="19" y="6"/>
                  </a:lnTo>
                  <a:lnTo>
                    <a:pt x="18" y="6"/>
                  </a:lnTo>
                  <a:lnTo>
                    <a:pt x="18" y="6"/>
                  </a:lnTo>
                  <a:lnTo>
                    <a:pt x="16" y="6"/>
                  </a:lnTo>
                  <a:lnTo>
                    <a:pt x="18" y="7"/>
                  </a:lnTo>
                  <a:lnTo>
                    <a:pt x="19" y="7"/>
                  </a:lnTo>
                  <a:lnTo>
                    <a:pt x="23" y="8"/>
                  </a:lnTo>
                  <a:lnTo>
                    <a:pt x="23" y="10"/>
                  </a:lnTo>
                  <a:lnTo>
                    <a:pt x="23" y="10"/>
                  </a:lnTo>
                  <a:lnTo>
                    <a:pt x="23" y="11"/>
                  </a:lnTo>
                  <a:lnTo>
                    <a:pt x="23" y="13"/>
                  </a:lnTo>
                  <a:lnTo>
                    <a:pt x="22" y="13"/>
                  </a:lnTo>
                  <a:lnTo>
                    <a:pt x="20" y="13"/>
                  </a:lnTo>
                  <a:lnTo>
                    <a:pt x="20" y="13"/>
                  </a:lnTo>
                  <a:lnTo>
                    <a:pt x="20" y="11"/>
                  </a:lnTo>
                  <a:lnTo>
                    <a:pt x="20" y="11"/>
                  </a:lnTo>
                  <a:lnTo>
                    <a:pt x="20" y="10"/>
                  </a:lnTo>
                  <a:lnTo>
                    <a:pt x="20" y="10"/>
                  </a:lnTo>
                  <a:lnTo>
                    <a:pt x="19" y="10"/>
                  </a:lnTo>
                  <a:lnTo>
                    <a:pt x="19" y="11"/>
                  </a:lnTo>
                  <a:lnTo>
                    <a:pt x="18" y="11"/>
                  </a:lnTo>
                  <a:lnTo>
                    <a:pt x="18" y="10"/>
                  </a:lnTo>
                  <a:lnTo>
                    <a:pt x="16" y="11"/>
                  </a:lnTo>
                  <a:lnTo>
                    <a:pt x="16" y="10"/>
                  </a:lnTo>
                  <a:lnTo>
                    <a:pt x="16" y="10"/>
                  </a:lnTo>
                  <a:lnTo>
                    <a:pt x="16" y="8"/>
                  </a:lnTo>
                  <a:lnTo>
                    <a:pt x="16" y="8"/>
                  </a:lnTo>
                  <a:lnTo>
                    <a:pt x="14" y="7"/>
                  </a:lnTo>
                  <a:lnTo>
                    <a:pt x="12" y="7"/>
                  </a:lnTo>
                  <a:lnTo>
                    <a:pt x="11" y="7"/>
                  </a:lnTo>
                  <a:lnTo>
                    <a:pt x="11" y="7"/>
                  </a:lnTo>
                  <a:lnTo>
                    <a:pt x="11" y="7"/>
                  </a:lnTo>
                  <a:lnTo>
                    <a:pt x="10" y="8"/>
                  </a:lnTo>
                  <a:lnTo>
                    <a:pt x="10" y="8"/>
                  </a:lnTo>
                  <a:lnTo>
                    <a:pt x="10" y="8"/>
                  </a:lnTo>
                  <a:lnTo>
                    <a:pt x="11" y="10"/>
                  </a:lnTo>
                  <a:lnTo>
                    <a:pt x="11" y="10"/>
                  </a:lnTo>
                  <a:lnTo>
                    <a:pt x="11" y="10"/>
                  </a:lnTo>
                  <a:lnTo>
                    <a:pt x="8" y="8"/>
                  </a:lnTo>
                  <a:lnTo>
                    <a:pt x="8" y="10"/>
                  </a:lnTo>
                  <a:lnTo>
                    <a:pt x="8" y="10"/>
                  </a:lnTo>
                  <a:lnTo>
                    <a:pt x="8" y="10"/>
                  </a:lnTo>
                  <a:lnTo>
                    <a:pt x="8" y="10"/>
                  </a:lnTo>
                  <a:lnTo>
                    <a:pt x="8" y="11"/>
                  </a:lnTo>
                  <a:lnTo>
                    <a:pt x="11" y="13"/>
                  </a:lnTo>
                  <a:lnTo>
                    <a:pt x="8" y="13"/>
                  </a:lnTo>
                  <a:lnTo>
                    <a:pt x="7" y="13"/>
                  </a:lnTo>
                  <a:lnTo>
                    <a:pt x="7" y="13"/>
                  </a:lnTo>
                  <a:lnTo>
                    <a:pt x="8" y="14"/>
                  </a:lnTo>
                  <a:lnTo>
                    <a:pt x="8" y="14"/>
                  </a:lnTo>
                  <a:lnTo>
                    <a:pt x="10" y="15"/>
                  </a:lnTo>
                  <a:lnTo>
                    <a:pt x="12" y="15"/>
                  </a:lnTo>
                  <a:lnTo>
                    <a:pt x="14" y="15"/>
                  </a:lnTo>
                  <a:lnTo>
                    <a:pt x="12" y="15"/>
                  </a:lnTo>
                  <a:lnTo>
                    <a:pt x="11" y="17"/>
                  </a:lnTo>
                  <a:lnTo>
                    <a:pt x="10" y="17"/>
                  </a:lnTo>
                  <a:lnTo>
                    <a:pt x="6" y="15"/>
                  </a:lnTo>
                  <a:lnTo>
                    <a:pt x="4" y="14"/>
                  </a:lnTo>
                  <a:lnTo>
                    <a:pt x="4" y="14"/>
                  </a:lnTo>
                  <a:lnTo>
                    <a:pt x="4" y="15"/>
                  </a:lnTo>
                  <a:lnTo>
                    <a:pt x="4" y="15"/>
                  </a:lnTo>
                  <a:lnTo>
                    <a:pt x="6" y="17"/>
                  </a:lnTo>
                  <a:lnTo>
                    <a:pt x="6" y="17"/>
                  </a:lnTo>
                  <a:lnTo>
                    <a:pt x="6" y="18"/>
                  </a:lnTo>
                  <a:lnTo>
                    <a:pt x="7" y="19"/>
                  </a:lnTo>
                  <a:lnTo>
                    <a:pt x="6" y="18"/>
                  </a:lnTo>
                  <a:lnTo>
                    <a:pt x="3" y="18"/>
                  </a:lnTo>
                  <a:lnTo>
                    <a:pt x="3" y="18"/>
                  </a:lnTo>
                  <a:lnTo>
                    <a:pt x="1" y="18"/>
                  </a:lnTo>
                  <a:lnTo>
                    <a:pt x="0" y="19"/>
                  </a:lnTo>
                  <a:lnTo>
                    <a:pt x="0" y="19"/>
                  </a:lnTo>
                  <a:lnTo>
                    <a:pt x="3" y="19"/>
                  </a:lnTo>
                  <a:lnTo>
                    <a:pt x="6" y="21"/>
                  </a:lnTo>
                  <a:lnTo>
                    <a:pt x="7" y="21"/>
                  </a:lnTo>
                  <a:lnTo>
                    <a:pt x="7" y="21"/>
                  </a:lnTo>
                  <a:lnTo>
                    <a:pt x="10" y="21"/>
                  </a:lnTo>
                  <a:lnTo>
                    <a:pt x="15" y="19"/>
                  </a:lnTo>
                  <a:lnTo>
                    <a:pt x="18" y="18"/>
                  </a:lnTo>
                  <a:lnTo>
                    <a:pt x="19" y="19"/>
                  </a:lnTo>
                  <a:lnTo>
                    <a:pt x="20" y="18"/>
                  </a:lnTo>
                  <a:lnTo>
                    <a:pt x="23" y="19"/>
                  </a:lnTo>
                  <a:lnTo>
                    <a:pt x="25" y="19"/>
                  </a:lnTo>
                  <a:lnTo>
                    <a:pt x="27" y="19"/>
                  </a:lnTo>
                  <a:lnTo>
                    <a:pt x="30" y="21"/>
                  </a:lnTo>
                  <a:lnTo>
                    <a:pt x="30" y="21"/>
                  </a:lnTo>
                  <a:lnTo>
                    <a:pt x="29" y="22"/>
                  </a:lnTo>
                  <a:lnTo>
                    <a:pt x="26" y="22"/>
                  </a:lnTo>
                  <a:lnTo>
                    <a:pt x="25" y="23"/>
                  </a:lnTo>
                  <a:lnTo>
                    <a:pt x="22" y="25"/>
                  </a:lnTo>
                  <a:lnTo>
                    <a:pt x="22" y="25"/>
                  </a:lnTo>
                  <a:lnTo>
                    <a:pt x="23" y="26"/>
                  </a:lnTo>
                  <a:lnTo>
                    <a:pt x="27" y="26"/>
                  </a:lnTo>
                  <a:lnTo>
                    <a:pt x="27" y="26"/>
                  </a:lnTo>
                  <a:lnTo>
                    <a:pt x="30" y="25"/>
                  </a:lnTo>
                  <a:lnTo>
                    <a:pt x="30" y="26"/>
                  </a:lnTo>
                  <a:lnTo>
                    <a:pt x="30" y="28"/>
                  </a:lnTo>
                  <a:lnTo>
                    <a:pt x="30" y="28"/>
                  </a:lnTo>
                  <a:lnTo>
                    <a:pt x="29" y="28"/>
                  </a:lnTo>
                  <a:lnTo>
                    <a:pt x="25" y="28"/>
                  </a:lnTo>
                  <a:lnTo>
                    <a:pt x="22" y="28"/>
                  </a:lnTo>
                  <a:lnTo>
                    <a:pt x="20" y="29"/>
                  </a:lnTo>
                  <a:lnTo>
                    <a:pt x="20" y="29"/>
                  </a:lnTo>
                  <a:lnTo>
                    <a:pt x="19" y="28"/>
                  </a:lnTo>
                  <a:lnTo>
                    <a:pt x="19" y="29"/>
                  </a:lnTo>
                  <a:lnTo>
                    <a:pt x="18" y="29"/>
                  </a:lnTo>
                  <a:lnTo>
                    <a:pt x="18" y="29"/>
                  </a:lnTo>
                  <a:lnTo>
                    <a:pt x="15" y="29"/>
                  </a:lnTo>
                  <a:lnTo>
                    <a:pt x="15" y="29"/>
                  </a:lnTo>
                  <a:lnTo>
                    <a:pt x="14" y="29"/>
                  </a:lnTo>
                  <a:lnTo>
                    <a:pt x="14" y="29"/>
                  </a:lnTo>
                  <a:lnTo>
                    <a:pt x="12" y="30"/>
                  </a:lnTo>
                  <a:lnTo>
                    <a:pt x="12" y="30"/>
                  </a:lnTo>
                  <a:lnTo>
                    <a:pt x="11" y="30"/>
                  </a:lnTo>
                  <a:lnTo>
                    <a:pt x="8" y="30"/>
                  </a:lnTo>
                  <a:lnTo>
                    <a:pt x="7" y="30"/>
                  </a:lnTo>
                  <a:lnTo>
                    <a:pt x="6" y="30"/>
                  </a:lnTo>
                  <a:lnTo>
                    <a:pt x="6" y="30"/>
                  </a:lnTo>
                  <a:lnTo>
                    <a:pt x="4" y="32"/>
                  </a:lnTo>
                  <a:lnTo>
                    <a:pt x="6" y="33"/>
                  </a:lnTo>
                  <a:lnTo>
                    <a:pt x="6" y="33"/>
                  </a:lnTo>
                  <a:lnTo>
                    <a:pt x="7" y="33"/>
                  </a:lnTo>
                  <a:lnTo>
                    <a:pt x="7" y="34"/>
                  </a:lnTo>
                  <a:lnTo>
                    <a:pt x="8" y="33"/>
                  </a:lnTo>
                  <a:lnTo>
                    <a:pt x="11" y="33"/>
                  </a:lnTo>
                  <a:lnTo>
                    <a:pt x="12" y="32"/>
                  </a:lnTo>
                  <a:lnTo>
                    <a:pt x="19" y="33"/>
                  </a:lnTo>
                  <a:lnTo>
                    <a:pt x="22" y="33"/>
                  </a:lnTo>
                  <a:lnTo>
                    <a:pt x="25" y="34"/>
                  </a:lnTo>
                  <a:lnTo>
                    <a:pt x="25" y="34"/>
                  </a:lnTo>
                  <a:lnTo>
                    <a:pt x="25" y="34"/>
                  </a:lnTo>
                  <a:lnTo>
                    <a:pt x="25" y="36"/>
                  </a:lnTo>
                  <a:lnTo>
                    <a:pt x="25" y="36"/>
                  </a:lnTo>
                  <a:lnTo>
                    <a:pt x="25" y="37"/>
                  </a:lnTo>
                  <a:lnTo>
                    <a:pt x="25" y="37"/>
                  </a:lnTo>
                  <a:lnTo>
                    <a:pt x="26" y="37"/>
                  </a:lnTo>
                  <a:lnTo>
                    <a:pt x="26" y="37"/>
                  </a:lnTo>
                  <a:lnTo>
                    <a:pt x="29" y="37"/>
                  </a:lnTo>
                  <a:lnTo>
                    <a:pt x="31" y="36"/>
                  </a:lnTo>
                  <a:lnTo>
                    <a:pt x="33" y="36"/>
                  </a:lnTo>
                  <a:lnTo>
                    <a:pt x="33" y="36"/>
                  </a:lnTo>
                  <a:lnTo>
                    <a:pt x="33" y="36"/>
                  </a:lnTo>
                  <a:lnTo>
                    <a:pt x="31" y="36"/>
                  </a:lnTo>
                  <a:lnTo>
                    <a:pt x="29" y="38"/>
                  </a:lnTo>
                  <a:lnTo>
                    <a:pt x="27" y="38"/>
                  </a:lnTo>
                  <a:lnTo>
                    <a:pt x="27" y="40"/>
                  </a:lnTo>
                  <a:lnTo>
                    <a:pt x="29" y="40"/>
                  </a:lnTo>
                  <a:lnTo>
                    <a:pt x="29" y="40"/>
                  </a:lnTo>
                  <a:lnTo>
                    <a:pt x="27" y="41"/>
                  </a:lnTo>
                  <a:lnTo>
                    <a:pt x="27" y="41"/>
                  </a:lnTo>
                  <a:lnTo>
                    <a:pt x="27" y="41"/>
                  </a:lnTo>
                  <a:lnTo>
                    <a:pt x="29" y="41"/>
                  </a:lnTo>
                  <a:lnTo>
                    <a:pt x="31" y="40"/>
                  </a:lnTo>
                  <a:lnTo>
                    <a:pt x="33" y="40"/>
                  </a:lnTo>
                  <a:lnTo>
                    <a:pt x="34" y="40"/>
                  </a:lnTo>
                  <a:lnTo>
                    <a:pt x="33" y="41"/>
                  </a:lnTo>
                  <a:lnTo>
                    <a:pt x="31" y="41"/>
                  </a:lnTo>
                  <a:lnTo>
                    <a:pt x="31" y="41"/>
                  </a:lnTo>
                  <a:lnTo>
                    <a:pt x="30" y="43"/>
                  </a:lnTo>
                  <a:lnTo>
                    <a:pt x="30" y="44"/>
                  </a:lnTo>
                  <a:lnTo>
                    <a:pt x="29" y="44"/>
                  </a:lnTo>
                  <a:lnTo>
                    <a:pt x="29" y="44"/>
                  </a:lnTo>
                  <a:lnTo>
                    <a:pt x="27" y="45"/>
                  </a:lnTo>
                  <a:lnTo>
                    <a:pt x="27" y="47"/>
                  </a:lnTo>
                  <a:lnTo>
                    <a:pt x="26" y="47"/>
                  </a:lnTo>
                  <a:lnTo>
                    <a:pt x="22" y="48"/>
                  </a:lnTo>
                  <a:lnTo>
                    <a:pt x="22" y="47"/>
                  </a:lnTo>
                  <a:lnTo>
                    <a:pt x="20" y="47"/>
                  </a:lnTo>
                  <a:lnTo>
                    <a:pt x="20" y="45"/>
                  </a:lnTo>
                  <a:lnTo>
                    <a:pt x="20" y="45"/>
                  </a:lnTo>
                  <a:lnTo>
                    <a:pt x="19" y="47"/>
                  </a:lnTo>
                  <a:lnTo>
                    <a:pt x="19" y="47"/>
                  </a:lnTo>
                  <a:lnTo>
                    <a:pt x="19" y="48"/>
                  </a:lnTo>
                  <a:lnTo>
                    <a:pt x="20" y="49"/>
                  </a:lnTo>
                  <a:lnTo>
                    <a:pt x="20" y="51"/>
                  </a:lnTo>
                  <a:lnTo>
                    <a:pt x="20" y="51"/>
                  </a:lnTo>
                  <a:lnTo>
                    <a:pt x="23" y="51"/>
                  </a:lnTo>
                  <a:lnTo>
                    <a:pt x="34" y="49"/>
                  </a:lnTo>
                  <a:lnTo>
                    <a:pt x="34" y="49"/>
                  </a:lnTo>
                  <a:lnTo>
                    <a:pt x="37" y="48"/>
                  </a:lnTo>
                  <a:lnTo>
                    <a:pt x="37" y="48"/>
                  </a:lnTo>
                  <a:lnTo>
                    <a:pt x="38" y="48"/>
                  </a:lnTo>
                  <a:lnTo>
                    <a:pt x="38" y="48"/>
                  </a:lnTo>
                  <a:lnTo>
                    <a:pt x="37" y="49"/>
                  </a:lnTo>
                  <a:lnTo>
                    <a:pt x="38" y="49"/>
                  </a:lnTo>
                  <a:lnTo>
                    <a:pt x="39" y="51"/>
                  </a:lnTo>
                  <a:lnTo>
                    <a:pt x="41" y="51"/>
                  </a:lnTo>
                  <a:lnTo>
                    <a:pt x="42" y="51"/>
                  </a:lnTo>
                  <a:lnTo>
                    <a:pt x="42" y="52"/>
                  </a:lnTo>
                  <a:lnTo>
                    <a:pt x="44" y="52"/>
                  </a:lnTo>
                  <a:lnTo>
                    <a:pt x="44" y="52"/>
                  </a:lnTo>
                  <a:lnTo>
                    <a:pt x="45" y="51"/>
                  </a:lnTo>
                  <a:lnTo>
                    <a:pt x="46" y="51"/>
                  </a:lnTo>
                  <a:lnTo>
                    <a:pt x="46" y="52"/>
                  </a:lnTo>
                  <a:lnTo>
                    <a:pt x="46" y="52"/>
                  </a:lnTo>
                  <a:lnTo>
                    <a:pt x="45" y="52"/>
                  </a:lnTo>
                  <a:lnTo>
                    <a:pt x="45" y="52"/>
                  </a:lnTo>
                  <a:lnTo>
                    <a:pt x="45" y="52"/>
                  </a:lnTo>
                  <a:lnTo>
                    <a:pt x="45" y="52"/>
                  </a:lnTo>
                  <a:lnTo>
                    <a:pt x="45" y="53"/>
                  </a:lnTo>
                  <a:lnTo>
                    <a:pt x="46" y="53"/>
                  </a:lnTo>
                  <a:lnTo>
                    <a:pt x="48" y="55"/>
                  </a:lnTo>
                  <a:lnTo>
                    <a:pt x="50" y="55"/>
                  </a:lnTo>
                  <a:lnTo>
                    <a:pt x="53" y="56"/>
                  </a:lnTo>
                  <a:lnTo>
                    <a:pt x="56" y="56"/>
                  </a:lnTo>
                  <a:lnTo>
                    <a:pt x="59" y="57"/>
                  </a:lnTo>
                  <a:lnTo>
                    <a:pt x="65" y="57"/>
                  </a:lnTo>
                  <a:lnTo>
                    <a:pt x="69" y="57"/>
                  </a:lnTo>
                  <a:lnTo>
                    <a:pt x="71" y="56"/>
                  </a:lnTo>
                  <a:lnTo>
                    <a:pt x="69" y="56"/>
                  </a:lnTo>
                  <a:lnTo>
                    <a:pt x="69" y="56"/>
                  </a:lnTo>
                  <a:lnTo>
                    <a:pt x="71" y="56"/>
                  </a:lnTo>
                  <a:lnTo>
                    <a:pt x="71" y="56"/>
                  </a:lnTo>
                  <a:lnTo>
                    <a:pt x="72" y="56"/>
                  </a:lnTo>
                  <a:lnTo>
                    <a:pt x="72" y="56"/>
                  </a:lnTo>
                  <a:lnTo>
                    <a:pt x="73" y="56"/>
                  </a:lnTo>
                  <a:lnTo>
                    <a:pt x="75" y="55"/>
                  </a:lnTo>
                  <a:lnTo>
                    <a:pt x="75" y="55"/>
                  </a:lnTo>
                  <a:lnTo>
                    <a:pt x="73" y="55"/>
                  </a:lnTo>
                  <a:lnTo>
                    <a:pt x="73" y="53"/>
                  </a:lnTo>
                  <a:lnTo>
                    <a:pt x="75" y="53"/>
                  </a:lnTo>
                  <a:lnTo>
                    <a:pt x="75" y="52"/>
                  </a:lnTo>
                  <a:lnTo>
                    <a:pt x="78" y="52"/>
                  </a:lnTo>
                  <a:lnTo>
                    <a:pt x="83" y="51"/>
                  </a:lnTo>
                  <a:lnTo>
                    <a:pt x="86" y="51"/>
                  </a:lnTo>
                  <a:lnTo>
                    <a:pt x="87" y="49"/>
                  </a:lnTo>
                  <a:lnTo>
                    <a:pt x="88" y="49"/>
                  </a:lnTo>
                  <a:lnTo>
                    <a:pt x="90" y="49"/>
                  </a:lnTo>
                  <a:lnTo>
                    <a:pt x="92" y="47"/>
                  </a:lnTo>
                  <a:lnTo>
                    <a:pt x="95" y="45"/>
                  </a:lnTo>
                  <a:lnTo>
                    <a:pt x="98" y="44"/>
                  </a:lnTo>
                  <a:lnTo>
                    <a:pt x="102" y="43"/>
                  </a:lnTo>
                  <a:lnTo>
                    <a:pt x="105" y="41"/>
                  </a:lnTo>
                  <a:lnTo>
                    <a:pt x="107" y="43"/>
                  </a:lnTo>
                  <a:lnTo>
                    <a:pt x="107" y="41"/>
                  </a:lnTo>
                  <a:lnTo>
                    <a:pt x="109" y="40"/>
                  </a:lnTo>
                  <a:lnTo>
                    <a:pt x="112" y="40"/>
                  </a:lnTo>
                  <a:lnTo>
                    <a:pt x="112" y="40"/>
                  </a:lnTo>
                  <a:lnTo>
                    <a:pt x="113" y="38"/>
                  </a:lnTo>
                  <a:lnTo>
                    <a:pt x="113" y="37"/>
                  </a:lnTo>
                  <a:lnTo>
                    <a:pt x="114" y="37"/>
                  </a:lnTo>
                  <a:lnTo>
                    <a:pt x="113" y="36"/>
                  </a:lnTo>
                  <a:lnTo>
                    <a:pt x="113" y="36"/>
                  </a:lnTo>
                  <a:lnTo>
                    <a:pt x="114" y="34"/>
                  </a:lnTo>
                  <a:lnTo>
                    <a:pt x="114" y="33"/>
                  </a:lnTo>
                  <a:lnTo>
                    <a:pt x="116" y="34"/>
                  </a:lnTo>
                  <a:lnTo>
                    <a:pt x="117" y="34"/>
                  </a:lnTo>
                  <a:lnTo>
                    <a:pt x="118" y="34"/>
                  </a:lnTo>
                  <a:lnTo>
                    <a:pt x="118" y="33"/>
                  </a:lnTo>
                  <a:lnTo>
                    <a:pt x="120" y="32"/>
                  </a:lnTo>
                  <a:lnTo>
                    <a:pt x="120" y="30"/>
                  </a:lnTo>
                  <a:lnTo>
                    <a:pt x="120" y="30"/>
                  </a:lnTo>
                  <a:lnTo>
                    <a:pt x="120" y="29"/>
                  </a:lnTo>
                  <a:lnTo>
                    <a:pt x="121" y="29"/>
                  </a:lnTo>
                  <a:lnTo>
                    <a:pt x="122" y="29"/>
                  </a:lnTo>
                  <a:lnTo>
                    <a:pt x="122" y="29"/>
                  </a:lnTo>
                  <a:lnTo>
                    <a:pt x="124" y="28"/>
                  </a:lnTo>
                  <a:lnTo>
                    <a:pt x="124" y="28"/>
                  </a:lnTo>
                  <a:lnTo>
                    <a:pt x="124" y="2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48" name="Hungary">
              <a:extLst>
                <a:ext uri="{FF2B5EF4-FFF2-40B4-BE49-F238E27FC236}">
                  <a16:creationId xmlns:a16="http://schemas.microsoft.com/office/drawing/2014/main" id="{00539106-9636-4346-BBCF-8E80C749E9C8}"/>
                </a:ext>
              </a:extLst>
            </p:cNvPr>
            <p:cNvSpPr>
              <a:spLocks/>
            </p:cNvSpPr>
            <p:nvPr/>
          </p:nvSpPr>
          <p:spPr bwMode="auto">
            <a:xfrm>
              <a:off x="5441912" y="2844984"/>
              <a:ext cx="148110" cy="75016"/>
            </a:xfrm>
            <a:custGeom>
              <a:avLst/>
              <a:gdLst>
                <a:gd name="T0" fmla="*/ 77 w 77"/>
                <a:gd name="T1" fmla="*/ 7 h 39"/>
                <a:gd name="T2" fmla="*/ 75 w 77"/>
                <a:gd name="T3" fmla="*/ 5 h 39"/>
                <a:gd name="T4" fmla="*/ 72 w 77"/>
                <a:gd name="T5" fmla="*/ 4 h 39"/>
                <a:gd name="T6" fmla="*/ 70 w 77"/>
                <a:gd name="T7" fmla="*/ 3 h 39"/>
                <a:gd name="T8" fmla="*/ 70 w 77"/>
                <a:gd name="T9" fmla="*/ 1 h 39"/>
                <a:gd name="T10" fmla="*/ 64 w 77"/>
                <a:gd name="T11" fmla="*/ 3 h 39"/>
                <a:gd name="T12" fmla="*/ 63 w 77"/>
                <a:gd name="T13" fmla="*/ 1 h 39"/>
                <a:gd name="T14" fmla="*/ 60 w 77"/>
                <a:gd name="T15" fmla="*/ 0 h 39"/>
                <a:gd name="T16" fmla="*/ 55 w 77"/>
                <a:gd name="T17" fmla="*/ 0 h 39"/>
                <a:gd name="T18" fmla="*/ 48 w 77"/>
                <a:gd name="T19" fmla="*/ 3 h 39"/>
                <a:gd name="T20" fmla="*/ 43 w 77"/>
                <a:gd name="T21" fmla="*/ 5 h 39"/>
                <a:gd name="T22" fmla="*/ 38 w 77"/>
                <a:gd name="T23" fmla="*/ 5 h 39"/>
                <a:gd name="T24" fmla="*/ 30 w 77"/>
                <a:gd name="T25" fmla="*/ 8 h 39"/>
                <a:gd name="T26" fmla="*/ 30 w 77"/>
                <a:gd name="T27" fmla="*/ 11 h 39"/>
                <a:gd name="T28" fmla="*/ 21 w 77"/>
                <a:gd name="T29" fmla="*/ 11 h 39"/>
                <a:gd name="T30" fmla="*/ 14 w 77"/>
                <a:gd name="T31" fmla="*/ 8 h 39"/>
                <a:gd name="T32" fmla="*/ 13 w 77"/>
                <a:gd name="T33" fmla="*/ 7 h 39"/>
                <a:gd name="T34" fmla="*/ 11 w 77"/>
                <a:gd name="T35" fmla="*/ 9 h 39"/>
                <a:gd name="T36" fmla="*/ 10 w 77"/>
                <a:gd name="T37" fmla="*/ 12 h 39"/>
                <a:gd name="T38" fmla="*/ 7 w 77"/>
                <a:gd name="T39" fmla="*/ 12 h 39"/>
                <a:gd name="T40" fmla="*/ 4 w 77"/>
                <a:gd name="T41" fmla="*/ 11 h 39"/>
                <a:gd name="T42" fmla="*/ 6 w 77"/>
                <a:gd name="T43" fmla="*/ 14 h 39"/>
                <a:gd name="T44" fmla="*/ 6 w 77"/>
                <a:gd name="T45" fmla="*/ 16 h 39"/>
                <a:gd name="T46" fmla="*/ 4 w 77"/>
                <a:gd name="T47" fmla="*/ 18 h 39"/>
                <a:gd name="T48" fmla="*/ 4 w 77"/>
                <a:gd name="T49" fmla="*/ 20 h 39"/>
                <a:gd name="T50" fmla="*/ 4 w 77"/>
                <a:gd name="T51" fmla="*/ 22 h 39"/>
                <a:gd name="T52" fmla="*/ 2 w 77"/>
                <a:gd name="T53" fmla="*/ 22 h 39"/>
                <a:gd name="T54" fmla="*/ 3 w 77"/>
                <a:gd name="T55" fmla="*/ 24 h 39"/>
                <a:gd name="T56" fmla="*/ 3 w 77"/>
                <a:gd name="T57" fmla="*/ 27 h 39"/>
                <a:gd name="T58" fmla="*/ 6 w 77"/>
                <a:gd name="T59" fmla="*/ 30 h 39"/>
                <a:gd name="T60" fmla="*/ 11 w 77"/>
                <a:gd name="T61" fmla="*/ 34 h 39"/>
                <a:gd name="T62" fmla="*/ 15 w 77"/>
                <a:gd name="T63" fmla="*/ 37 h 39"/>
                <a:gd name="T64" fmla="*/ 18 w 77"/>
                <a:gd name="T65" fmla="*/ 38 h 39"/>
                <a:gd name="T66" fmla="*/ 25 w 77"/>
                <a:gd name="T67" fmla="*/ 39 h 39"/>
                <a:gd name="T68" fmla="*/ 28 w 77"/>
                <a:gd name="T69" fmla="*/ 38 h 39"/>
                <a:gd name="T70" fmla="*/ 32 w 77"/>
                <a:gd name="T71" fmla="*/ 37 h 39"/>
                <a:gd name="T72" fmla="*/ 33 w 77"/>
                <a:gd name="T73" fmla="*/ 37 h 39"/>
                <a:gd name="T74" fmla="*/ 36 w 77"/>
                <a:gd name="T75" fmla="*/ 37 h 39"/>
                <a:gd name="T76" fmla="*/ 38 w 77"/>
                <a:gd name="T77" fmla="*/ 35 h 39"/>
                <a:gd name="T78" fmla="*/ 41 w 77"/>
                <a:gd name="T79" fmla="*/ 34 h 39"/>
                <a:gd name="T80" fmla="*/ 47 w 77"/>
                <a:gd name="T81" fmla="*/ 34 h 39"/>
                <a:gd name="T82" fmla="*/ 51 w 77"/>
                <a:gd name="T83" fmla="*/ 34 h 39"/>
                <a:gd name="T84" fmla="*/ 53 w 77"/>
                <a:gd name="T85" fmla="*/ 33 h 39"/>
                <a:gd name="T86" fmla="*/ 57 w 77"/>
                <a:gd name="T87" fmla="*/ 33 h 39"/>
                <a:gd name="T88" fmla="*/ 59 w 77"/>
                <a:gd name="T89" fmla="*/ 30 h 39"/>
                <a:gd name="T90" fmla="*/ 59 w 77"/>
                <a:gd name="T91" fmla="*/ 27 h 39"/>
                <a:gd name="T92" fmla="*/ 62 w 77"/>
                <a:gd name="T93" fmla="*/ 26 h 39"/>
                <a:gd name="T94" fmla="*/ 63 w 77"/>
                <a:gd name="T95" fmla="*/ 22 h 39"/>
                <a:gd name="T96" fmla="*/ 66 w 77"/>
                <a:gd name="T97" fmla="*/ 18 h 39"/>
                <a:gd name="T98" fmla="*/ 67 w 77"/>
                <a:gd name="T99" fmla="*/ 15 h 39"/>
                <a:gd name="T100" fmla="*/ 70 w 77"/>
                <a:gd name="T101" fmla="*/ 12 h 39"/>
                <a:gd name="T102" fmla="*/ 72 w 77"/>
                <a:gd name="T103" fmla="*/ 11 h 39"/>
                <a:gd name="T104" fmla="*/ 77 w 77"/>
                <a:gd name="T105"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7" h="39">
                  <a:moveTo>
                    <a:pt x="77" y="8"/>
                  </a:moveTo>
                  <a:lnTo>
                    <a:pt x="77" y="8"/>
                  </a:lnTo>
                  <a:lnTo>
                    <a:pt x="77" y="7"/>
                  </a:lnTo>
                  <a:lnTo>
                    <a:pt x="77" y="7"/>
                  </a:lnTo>
                  <a:lnTo>
                    <a:pt x="77" y="7"/>
                  </a:lnTo>
                  <a:lnTo>
                    <a:pt x="75" y="5"/>
                  </a:lnTo>
                  <a:lnTo>
                    <a:pt x="75" y="5"/>
                  </a:lnTo>
                  <a:lnTo>
                    <a:pt x="75" y="5"/>
                  </a:lnTo>
                  <a:lnTo>
                    <a:pt x="75" y="5"/>
                  </a:lnTo>
                  <a:lnTo>
                    <a:pt x="74" y="5"/>
                  </a:lnTo>
                  <a:lnTo>
                    <a:pt x="72" y="4"/>
                  </a:lnTo>
                  <a:lnTo>
                    <a:pt x="72" y="4"/>
                  </a:lnTo>
                  <a:lnTo>
                    <a:pt x="71" y="4"/>
                  </a:lnTo>
                  <a:lnTo>
                    <a:pt x="71" y="4"/>
                  </a:lnTo>
                  <a:lnTo>
                    <a:pt x="70" y="3"/>
                  </a:lnTo>
                  <a:lnTo>
                    <a:pt x="70" y="3"/>
                  </a:lnTo>
                  <a:lnTo>
                    <a:pt x="70" y="3"/>
                  </a:lnTo>
                  <a:lnTo>
                    <a:pt x="70" y="1"/>
                  </a:lnTo>
                  <a:lnTo>
                    <a:pt x="70" y="1"/>
                  </a:lnTo>
                  <a:lnTo>
                    <a:pt x="70" y="1"/>
                  </a:lnTo>
                  <a:lnTo>
                    <a:pt x="68" y="1"/>
                  </a:lnTo>
                  <a:lnTo>
                    <a:pt x="68" y="1"/>
                  </a:lnTo>
                  <a:lnTo>
                    <a:pt x="64" y="3"/>
                  </a:lnTo>
                  <a:lnTo>
                    <a:pt x="64" y="3"/>
                  </a:lnTo>
                  <a:lnTo>
                    <a:pt x="63" y="3"/>
                  </a:lnTo>
                  <a:lnTo>
                    <a:pt x="63" y="1"/>
                  </a:lnTo>
                  <a:lnTo>
                    <a:pt x="63" y="1"/>
                  </a:lnTo>
                  <a:lnTo>
                    <a:pt x="63" y="1"/>
                  </a:lnTo>
                  <a:lnTo>
                    <a:pt x="62" y="0"/>
                  </a:lnTo>
                  <a:lnTo>
                    <a:pt x="62" y="0"/>
                  </a:lnTo>
                  <a:lnTo>
                    <a:pt x="60" y="0"/>
                  </a:lnTo>
                  <a:lnTo>
                    <a:pt x="60" y="0"/>
                  </a:lnTo>
                  <a:lnTo>
                    <a:pt x="57" y="0"/>
                  </a:lnTo>
                  <a:lnTo>
                    <a:pt x="56" y="0"/>
                  </a:lnTo>
                  <a:lnTo>
                    <a:pt x="56" y="0"/>
                  </a:lnTo>
                  <a:lnTo>
                    <a:pt x="55" y="0"/>
                  </a:lnTo>
                  <a:lnTo>
                    <a:pt x="52" y="0"/>
                  </a:lnTo>
                  <a:lnTo>
                    <a:pt x="49" y="0"/>
                  </a:lnTo>
                  <a:lnTo>
                    <a:pt x="49" y="0"/>
                  </a:lnTo>
                  <a:lnTo>
                    <a:pt x="48" y="3"/>
                  </a:lnTo>
                  <a:lnTo>
                    <a:pt x="45" y="4"/>
                  </a:lnTo>
                  <a:lnTo>
                    <a:pt x="44" y="5"/>
                  </a:lnTo>
                  <a:lnTo>
                    <a:pt x="44" y="5"/>
                  </a:lnTo>
                  <a:lnTo>
                    <a:pt x="43" y="5"/>
                  </a:lnTo>
                  <a:lnTo>
                    <a:pt x="41" y="4"/>
                  </a:lnTo>
                  <a:lnTo>
                    <a:pt x="40" y="4"/>
                  </a:lnTo>
                  <a:lnTo>
                    <a:pt x="40" y="4"/>
                  </a:lnTo>
                  <a:lnTo>
                    <a:pt x="38" y="5"/>
                  </a:lnTo>
                  <a:lnTo>
                    <a:pt x="38" y="5"/>
                  </a:lnTo>
                  <a:lnTo>
                    <a:pt x="36" y="7"/>
                  </a:lnTo>
                  <a:lnTo>
                    <a:pt x="32" y="7"/>
                  </a:lnTo>
                  <a:lnTo>
                    <a:pt x="30" y="8"/>
                  </a:lnTo>
                  <a:lnTo>
                    <a:pt x="30" y="8"/>
                  </a:lnTo>
                  <a:lnTo>
                    <a:pt x="30" y="9"/>
                  </a:lnTo>
                  <a:lnTo>
                    <a:pt x="30" y="9"/>
                  </a:lnTo>
                  <a:lnTo>
                    <a:pt x="30" y="11"/>
                  </a:lnTo>
                  <a:lnTo>
                    <a:pt x="30" y="11"/>
                  </a:lnTo>
                  <a:lnTo>
                    <a:pt x="28" y="11"/>
                  </a:lnTo>
                  <a:lnTo>
                    <a:pt x="24" y="11"/>
                  </a:lnTo>
                  <a:lnTo>
                    <a:pt x="21" y="11"/>
                  </a:lnTo>
                  <a:lnTo>
                    <a:pt x="19" y="11"/>
                  </a:lnTo>
                  <a:lnTo>
                    <a:pt x="18" y="11"/>
                  </a:lnTo>
                  <a:lnTo>
                    <a:pt x="15" y="9"/>
                  </a:lnTo>
                  <a:lnTo>
                    <a:pt x="14" y="8"/>
                  </a:lnTo>
                  <a:lnTo>
                    <a:pt x="14" y="8"/>
                  </a:lnTo>
                  <a:lnTo>
                    <a:pt x="14" y="8"/>
                  </a:lnTo>
                  <a:lnTo>
                    <a:pt x="13" y="7"/>
                  </a:lnTo>
                  <a:lnTo>
                    <a:pt x="13" y="7"/>
                  </a:lnTo>
                  <a:lnTo>
                    <a:pt x="11" y="8"/>
                  </a:lnTo>
                  <a:lnTo>
                    <a:pt x="11" y="9"/>
                  </a:lnTo>
                  <a:lnTo>
                    <a:pt x="11" y="9"/>
                  </a:lnTo>
                  <a:lnTo>
                    <a:pt x="11" y="9"/>
                  </a:lnTo>
                  <a:lnTo>
                    <a:pt x="11" y="11"/>
                  </a:lnTo>
                  <a:lnTo>
                    <a:pt x="11" y="11"/>
                  </a:lnTo>
                  <a:lnTo>
                    <a:pt x="11" y="12"/>
                  </a:lnTo>
                  <a:lnTo>
                    <a:pt x="10" y="12"/>
                  </a:lnTo>
                  <a:lnTo>
                    <a:pt x="9" y="12"/>
                  </a:lnTo>
                  <a:lnTo>
                    <a:pt x="9" y="12"/>
                  </a:lnTo>
                  <a:lnTo>
                    <a:pt x="9" y="12"/>
                  </a:lnTo>
                  <a:lnTo>
                    <a:pt x="7" y="12"/>
                  </a:lnTo>
                  <a:lnTo>
                    <a:pt x="6" y="11"/>
                  </a:lnTo>
                  <a:lnTo>
                    <a:pt x="6" y="11"/>
                  </a:lnTo>
                  <a:lnTo>
                    <a:pt x="6" y="11"/>
                  </a:lnTo>
                  <a:lnTo>
                    <a:pt x="4" y="11"/>
                  </a:lnTo>
                  <a:lnTo>
                    <a:pt x="4" y="12"/>
                  </a:lnTo>
                  <a:lnTo>
                    <a:pt x="4" y="12"/>
                  </a:lnTo>
                  <a:lnTo>
                    <a:pt x="4" y="12"/>
                  </a:lnTo>
                  <a:lnTo>
                    <a:pt x="6" y="14"/>
                  </a:lnTo>
                  <a:lnTo>
                    <a:pt x="7" y="14"/>
                  </a:lnTo>
                  <a:lnTo>
                    <a:pt x="6" y="15"/>
                  </a:lnTo>
                  <a:lnTo>
                    <a:pt x="6" y="15"/>
                  </a:lnTo>
                  <a:lnTo>
                    <a:pt x="6" y="16"/>
                  </a:lnTo>
                  <a:lnTo>
                    <a:pt x="4" y="16"/>
                  </a:lnTo>
                  <a:lnTo>
                    <a:pt x="4" y="16"/>
                  </a:lnTo>
                  <a:lnTo>
                    <a:pt x="4" y="16"/>
                  </a:lnTo>
                  <a:lnTo>
                    <a:pt x="4" y="18"/>
                  </a:lnTo>
                  <a:lnTo>
                    <a:pt x="4" y="18"/>
                  </a:lnTo>
                  <a:lnTo>
                    <a:pt x="3" y="19"/>
                  </a:lnTo>
                  <a:lnTo>
                    <a:pt x="4" y="20"/>
                  </a:lnTo>
                  <a:lnTo>
                    <a:pt x="4" y="20"/>
                  </a:lnTo>
                  <a:lnTo>
                    <a:pt x="4" y="20"/>
                  </a:lnTo>
                  <a:lnTo>
                    <a:pt x="4" y="20"/>
                  </a:lnTo>
                  <a:lnTo>
                    <a:pt x="4" y="22"/>
                  </a:lnTo>
                  <a:lnTo>
                    <a:pt x="4" y="22"/>
                  </a:lnTo>
                  <a:lnTo>
                    <a:pt x="4" y="22"/>
                  </a:lnTo>
                  <a:lnTo>
                    <a:pt x="4" y="22"/>
                  </a:lnTo>
                  <a:lnTo>
                    <a:pt x="3" y="22"/>
                  </a:lnTo>
                  <a:lnTo>
                    <a:pt x="2" y="22"/>
                  </a:lnTo>
                  <a:lnTo>
                    <a:pt x="0" y="24"/>
                  </a:lnTo>
                  <a:lnTo>
                    <a:pt x="2" y="24"/>
                  </a:lnTo>
                  <a:lnTo>
                    <a:pt x="3" y="24"/>
                  </a:lnTo>
                  <a:lnTo>
                    <a:pt x="3" y="24"/>
                  </a:lnTo>
                  <a:lnTo>
                    <a:pt x="3" y="26"/>
                  </a:lnTo>
                  <a:lnTo>
                    <a:pt x="3" y="26"/>
                  </a:lnTo>
                  <a:lnTo>
                    <a:pt x="3" y="26"/>
                  </a:lnTo>
                  <a:lnTo>
                    <a:pt x="3" y="27"/>
                  </a:lnTo>
                  <a:lnTo>
                    <a:pt x="4" y="27"/>
                  </a:lnTo>
                  <a:lnTo>
                    <a:pt x="4" y="29"/>
                  </a:lnTo>
                  <a:lnTo>
                    <a:pt x="4" y="29"/>
                  </a:lnTo>
                  <a:lnTo>
                    <a:pt x="6" y="30"/>
                  </a:lnTo>
                  <a:lnTo>
                    <a:pt x="7" y="30"/>
                  </a:lnTo>
                  <a:lnTo>
                    <a:pt x="9" y="31"/>
                  </a:lnTo>
                  <a:lnTo>
                    <a:pt x="10" y="33"/>
                  </a:lnTo>
                  <a:lnTo>
                    <a:pt x="11" y="34"/>
                  </a:lnTo>
                  <a:lnTo>
                    <a:pt x="13" y="34"/>
                  </a:lnTo>
                  <a:lnTo>
                    <a:pt x="13" y="35"/>
                  </a:lnTo>
                  <a:lnTo>
                    <a:pt x="14" y="37"/>
                  </a:lnTo>
                  <a:lnTo>
                    <a:pt x="15" y="37"/>
                  </a:lnTo>
                  <a:lnTo>
                    <a:pt x="17" y="37"/>
                  </a:lnTo>
                  <a:lnTo>
                    <a:pt x="17" y="37"/>
                  </a:lnTo>
                  <a:lnTo>
                    <a:pt x="18" y="38"/>
                  </a:lnTo>
                  <a:lnTo>
                    <a:pt x="18" y="38"/>
                  </a:lnTo>
                  <a:lnTo>
                    <a:pt x="19" y="39"/>
                  </a:lnTo>
                  <a:lnTo>
                    <a:pt x="21" y="39"/>
                  </a:lnTo>
                  <a:lnTo>
                    <a:pt x="25" y="39"/>
                  </a:lnTo>
                  <a:lnTo>
                    <a:pt x="25" y="39"/>
                  </a:lnTo>
                  <a:lnTo>
                    <a:pt x="26" y="39"/>
                  </a:lnTo>
                  <a:lnTo>
                    <a:pt x="26" y="39"/>
                  </a:lnTo>
                  <a:lnTo>
                    <a:pt x="28" y="39"/>
                  </a:lnTo>
                  <a:lnTo>
                    <a:pt x="28" y="38"/>
                  </a:lnTo>
                  <a:lnTo>
                    <a:pt x="29" y="38"/>
                  </a:lnTo>
                  <a:lnTo>
                    <a:pt x="30" y="38"/>
                  </a:lnTo>
                  <a:lnTo>
                    <a:pt x="32" y="37"/>
                  </a:lnTo>
                  <a:lnTo>
                    <a:pt x="32" y="37"/>
                  </a:lnTo>
                  <a:lnTo>
                    <a:pt x="32" y="37"/>
                  </a:lnTo>
                  <a:lnTo>
                    <a:pt x="32" y="37"/>
                  </a:lnTo>
                  <a:lnTo>
                    <a:pt x="33" y="37"/>
                  </a:lnTo>
                  <a:lnTo>
                    <a:pt x="33" y="37"/>
                  </a:lnTo>
                  <a:lnTo>
                    <a:pt x="34" y="35"/>
                  </a:lnTo>
                  <a:lnTo>
                    <a:pt x="34" y="35"/>
                  </a:lnTo>
                  <a:lnTo>
                    <a:pt x="34" y="37"/>
                  </a:lnTo>
                  <a:lnTo>
                    <a:pt x="36" y="37"/>
                  </a:lnTo>
                  <a:lnTo>
                    <a:pt x="36" y="37"/>
                  </a:lnTo>
                  <a:lnTo>
                    <a:pt x="37" y="35"/>
                  </a:lnTo>
                  <a:lnTo>
                    <a:pt x="37" y="35"/>
                  </a:lnTo>
                  <a:lnTo>
                    <a:pt x="38" y="35"/>
                  </a:lnTo>
                  <a:lnTo>
                    <a:pt x="38" y="35"/>
                  </a:lnTo>
                  <a:lnTo>
                    <a:pt x="38" y="34"/>
                  </a:lnTo>
                  <a:lnTo>
                    <a:pt x="40" y="34"/>
                  </a:lnTo>
                  <a:lnTo>
                    <a:pt x="41" y="34"/>
                  </a:lnTo>
                  <a:lnTo>
                    <a:pt x="43" y="34"/>
                  </a:lnTo>
                  <a:lnTo>
                    <a:pt x="44" y="34"/>
                  </a:lnTo>
                  <a:lnTo>
                    <a:pt x="47" y="34"/>
                  </a:lnTo>
                  <a:lnTo>
                    <a:pt x="47" y="34"/>
                  </a:lnTo>
                  <a:lnTo>
                    <a:pt x="47" y="34"/>
                  </a:lnTo>
                  <a:lnTo>
                    <a:pt x="48" y="34"/>
                  </a:lnTo>
                  <a:lnTo>
                    <a:pt x="51" y="34"/>
                  </a:lnTo>
                  <a:lnTo>
                    <a:pt x="51" y="34"/>
                  </a:lnTo>
                  <a:lnTo>
                    <a:pt x="52" y="34"/>
                  </a:lnTo>
                  <a:lnTo>
                    <a:pt x="52" y="34"/>
                  </a:lnTo>
                  <a:lnTo>
                    <a:pt x="52" y="34"/>
                  </a:lnTo>
                  <a:lnTo>
                    <a:pt x="53" y="33"/>
                  </a:lnTo>
                  <a:lnTo>
                    <a:pt x="53" y="33"/>
                  </a:lnTo>
                  <a:lnTo>
                    <a:pt x="53" y="33"/>
                  </a:lnTo>
                  <a:lnTo>
                    <a:pt x="56" y="33"/>
                  </a:lnTo>
                  <a:lnTo>
                    <a:pt x="57" y="33"/>
                  </a:lnTo>
                  <a:lnTo>
                    <a:pt x="57" y="31"/>
                  </a:lnTo>
                  <a:lnTo>
                    <a:pt x="57" y="31"/>
                  </a:lnTo>
                  <a:lnTo>
                    <a:pt x="57" y="30"/>
                  </a:lnTo>
                  <a:lnTo>
                    <a:pt x="59" y="30"/>
                  </a:lnTo>
                  <a:lnTo>
                    <a:pt x="59" y="30"/>
                  </a:lnTo>
                  <a:lnTo>
                    <a:pt x="59" y="29"/>
                  </a:lnTo>
                  <a:lnTo>
                    <a:pt x="59" y="29"/>
                  </a:lnTo>
                  <a:lnTo>
                    <a:pt x="59" y="27"/>
                  </a:lnTo>
                  <a:lnTo>
                    <a:pt x="60" y="27"/>
                  </a:lnTo>
                  <a:lnTo>
                    <a:pt x="60" y="27"/>
                  </a:lnTo>
                  <a:lnTo>
                    <a:pt x="62" y="26"/>
                  </a:lnTo>
                  <a:lnTo>
                    <a:pt x="62" y="26"/>
                  </a:lnTo>
                  <a:lnTo>
                    <a:pt x="62" y="24"/>
                  </a:lnTo>
                  <a:lnTo>
                    <a:pt x="63" y="23"/>
                  </a:lnTo>
                  <a:lnTo>
                    <a:pt x="63" y="22"/>
                  </a:lnTo>
                  <a:lnTo>
                    <a:pt x="63" y="22"/>
                  </a:lnTo>
                  <a:lnTo>
                    <a:pt x="63" y="22"/>
                  </a:lnTo>
                  <a:lnTo>
                    <a:pt x="64" y="20"/>
                  </a:lnTo>
                  <a:lnTo>
                    <a:pt x="64" y="20"/>
                  </a:lnTo>
                  <a:lnTo>
                    <a:pt x="66" y="18"/>
                  </a:lnTo>
                  <a:lnTo>
                    <a:pt x="66" y="18"/>
                  </a:lnTo>
                  <a:lnTo>
                    <a:pt x="67" y="16"/>
                  </a:lnTo>
                  <a:lnTo>
                    <a:pt x="67" y="16"/>
                  </a:lnTo>
                  <a:lnTo>
                    <a:pt x="67" y="15"/>
                  </a:lnTo>
                  <a:lnTo>
                    <a:pt x="67" y="14"/>
                  </a:lnTo>
                  <a:lnTo>
                    <a:pt x="68" y="14"/>
                  </a:lnTo>
                  <a:lnTo>
                    <a:pt x="70" y="12"/>
                  </a:lnTo>
                  <a:lnTo>
                    <a:pt x="70" y="12"/>
                  </a:lnTo>
                  <a:lnTo>
                    <a:pt x="70" y="11"/>
                  </a:lnTo>
                  <a:lnTo>
                    <a:pt x="71" y="11"/>
                  </a:lnTo>
                  <a:lnTo>
                    <a:pt x="72" y="11"/>
                  </a:lnTo>
                  <a:lnTo>
                    <a:pt x="72" y="11"/>
                  </a:lnTo>
                  <a:lnTo>
                    <a:pt x="74" y="11"/>
                  </a:lnTo>
                  <a:lnTo>
                    <a:pt x="74" y="11"/>
                  </a:lnTo>
                  <a:lnTo>
                    <a:pt x="75" y="11"/>
                  </a:lnTo>
                  <a:lnTo>
                    <a:pt x="77" y="8"/>
                  </a:lnTo>
                  <a:lnTo>
                    <a:pt x="77" y="8"/>
                  </a:lnTo>
                  <a:lnTo>
                    <a:pt x="77" y="8"/>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49" name="Hong Kong">
              <a:extLst>
                <a:ext uri="{FF2B5EF4-FFF2-40B4-BE49-F238E27FC236}">
                  <a16:creationId xmlns:a16="http://schemas.microsoft.com/office/drawing/2014/main" id="{55F25733-C37C-4697-A36E-FFC13447F2EC}"/>
                </a:ext>
              </a:extLst>
            </p:cNvPr>
            <p:cNvSpPr>
              <a:spLocks noEditPoints="1"/>
            </p:cNvSpPr>
            <p:nvPr/>
          </p:nvSpPr>
          <p:spPr bwMode="auto">
            <a:xfrm>
              <a:off x="7571225" y="3491279"/>
              <a:ext cx="9618" cy="9617"/>
            </a:xfrm>
            <a:custGeom>
              <a:avLst/>
              <a:gdLst>
                <a:gd name="T0" fmla="*/ 4 w 5"/>
                <a:gd name="T1" fmla="*/ 4 h 5"/>
                <a:gd name="T2" fmla="*/ 4 w 5"/>
                <a:gd name="T3" fmla="*/ 4 h 5"/>
                <a:gd name="T4" fmla="*/ 4 w 5"/>
                <a:gd name="T5" fmla="*/ 5 h 5"/>
                <a:gd name="T6" fmla="*/ 5 w 5"/>
                <a:gd name="T7" fmla="*/ 4 h 5"/>
                <a:gd name="T8" fmla="*/ 5 w 5"/>
                <a:gd name="T9" fmla="*/ 4 h 5"/>
                <a:gd name="T10" fmla="*/ 5 w 5"/>
                <a:gd name="T11" fmla="*/ 4 h 5"/>
                <a:gd name="T12" fmla="*/ 4 w 5"/>
                <a:gd name="T13" fmla="*/ 4 h 5"/>
                <a:gd name="T14" fmla="*/ 4 w 5"/>
                <a:gd name="T15" fmla="*/ 4 h 5"/>
                <a:gd name="T16" fmla="*/ 0 w 5"/>
                <a:gd name="T17" fmla="*/ 4 h 5"/>
                <a:gd name="T18" fmla="*/ 0 w 5"/>
                <a:gd name="T19" fmla="*/ 4 h 5"/>
                <a:gd name="T20" fmla="*/ 1 w 5"/>
                <a:gd name="T21" fmla="*/ 4 h 5"/>
                <a:gd name="T22" fmla="*/ 2 w 5"/>
                <a:gd name="T23" fmla="*/ 4 h 5"/>
                <a:gd name="T24" fmla="*/ 2 w 5"/>
                <a:gd name="T25" fmla="*/ 4 h 5"/>
                <a:gd name="T26" fmla="*/ 2 w 5"/>
                <a:gd name="T27" fmla="*/ 3 h 5"/>
                <a:gd name="T28" fmla="*/ 1 w 5"/>
                <a:gd name="T29" fmla="*/ 4 h 5"/>
                <a:gd name="T30" fmla="*/ 0 w 5"/>
                <a:gd name="T31" fmla="*/ 4 h 5"/>
                <a:gd name="T32" fmla="*/ 5 w 5"/>
                <a:gd name="T33" fmla="*/ 1 h 5"/>
                <a:gd name="T34" fmla="*/ 5 w 5"/>
                <a:gd name="T35" fmla="*/ 1 h 5"/>
                <a:gd name="T36" fmla="*/ 5 w 5"/>
                <a:gd name="T37" fmla="*/ 1 h 5"/>
                <a:gd name="T38" fmla="*/ 5 w 5"/>
                <a:gd name="T39" fmla="*/ 1 h 5"/>
                <a:gd name="T40" fmla="*/ 5 w 5"/>
                <a:gd name="T41" fmla="*/ 1 h 5"/>
                <a:gd name="T42" fmla="*/ 5 w 5"/>
                <a:gd name="T43" fmla="*/ 0 h 5"/>
                <a:gd name="T44" fmla="*/ 4 w 5"/>
                <a:gd name="T45" fmla="*/ 0 h 5"/>
                <a:gd name="T46" fmla="*/ 4 w 5"/>
                <a:gd name="T47" fmla="*/ 0 h 5"/>
                <a:gd name="T48" fmla="*/ 2 w 5"/>
                <a:gd name="T49" fmla="*/ 0 h 5"/>
                <a:gd name="T50" fmla="*/ 2 w 5"/>
                <a:gd name="T51" fmla="*/ 0 h 5"/>
                <a:gd name="T52" fmla="*/ 2 w 5"/>
                <a:gd name="T53" fmla="*/ 1 h 5"/>
                <a:gd name="T54" fmla="*/ 2 w 5"/>
                <a:gd name="T55" fmla="*/ 1 h 5"/>
                <a:gd name="T56" fmla="*/ 2 w 5"/>
                <a:gd name="T57" fmla="*/ 1 h 5"/>
                <a:gd name="T58" fmla="*/ 1 w 5"/>
                <a:gd name="T59" fmla="*/ 1 h 5"/>
                <a:gd name="T60" fmla="*/ 1 w 5"/>
                <a:gd name="T61" fmla="*/ 3 h 5"/>
                <a:gd name="T62" fmla="*/ 1 w 5"/>
                <a:gd name="T63" fmla="*/ 3 h 5"/>
                <a:gd name="T64" fmla="*/ 2 w 5"/>
                <a:gd name="T65" fmla="*/ 3 h 5"/>
                <a:gd name="T66" fmla="*/ 4 w 5"/>
                <a:gd name="T67" fmla="*/ 3 h 5"/>
                <a:gd name="T68" fmla="*/ 5 w 5"/>
                <a:gd name="T69" fmla="*/ 4 h 5"/>
                <a:gd name="T70" fmla="*/ 5 w 5"/>
                <a:gd name="T71" fmla="*/ 3 h 5"/>
                <a:gd name="T72" fmla="*/ 5 w 5"/>
                <a:gd name="T73" fmla="*/ 3 h 5"/>
                <a:gd name="T74" fmla="*/ 5 w 5"/>
                <a:gd name="T75" fmla="*/ 3 h 5"/>
                <a:gd name="T76" fmla="*/ 5 w 5"/>
                <a:gd name="T7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 h="5">
                  <a:moveTo>
                    <a:pt x="4" y="4"/>
                  </a:moveTo>
                  <a:lnTo>
                    <a:pt x="4" y="4"/>
                  </a:lnTo>
                  <a:lnTo>
                    <a:pt x="4" y="5"/>
                  </a:lnTo>
                  <a:lnTo>
                    <a:pt x="5" y="4"/>
                  </a:lnTo>
                  <a:lnTo>
                    <a:pt x="5" y="4"/>
                  </a:lnTo>
                  <a:lnTo>
                    <a:pt x="5" y="4"/>
                  </a:lnTo>
                  <a:lnTo>
                    <a:pt x="4" y="4"/>
                  </a:lnTo>
                  <a:lnTo>
                    <a:pt x="4" y="4"/>
                  </a:lnTo>
                  <a:close/>
                  <a:moveTo>
                    <a:pt x="0" y="4"/>
                  </a:moveTo>
                  <a:lnTo>
                    <a:pt x="0" y="4"/>
                  </a:lnTo>
                  <a:lnTo>
                    <a:pt x="1" y="4"/>
                  </a:lnTo>
                  <a:lnTo>
                    <a:pt x="2" y="4"/>
                  </a:lnTo>
                  <a:lnTo>
                    <a:pt x="2" y="4"/>
                  </a:lnTo>
                  <a:lnTo>
                    <a:pt x="2" y="3"/>
                  </a:lnTo>
                  <a:lnTo>
                    <a:pt x="1" y="4"/>
                  </a:lnTo>
                  <a:lnTo>
                    <a:pt x="0" y="4"/>
                  </a:lnTo>
                  <a:close/>
                  <a:moveTo>
                    <a:pt x="5" y="1"/>
                  </a:moveTo>
                  <a:lnTo>
                    <a:pt x="5" y="1"/>
                  </a:lnTo>
                  <a:lnTo>
                    <a:pt x="5" y="1"/>
                  </a:lnTo>
                  <a:lnTo>
                    <a:pt x="5" y="1"/>
                  </a:lnTo>
                  <a:lnTo>
                    <a:pt x="5" y="1"/>
                  </a:lnTo>
                  <a:lnTo>
                    <a:pt x="5" y="0"/>
                  </a:lnTo>
                  <a:lnTo>
                    <a:pt x="4" y="0"/>
                  </a:lnTo>
                  <a:lnTo>
                    <a:pt x="4" y="0"/>
                  </a:lnTo>
                  <a:lnTo>
                    <a:pt x="2" y="0"/>
                  </a:lnTo>
                  <a:lnTo>
                    <a:pt x="2" y="0"/>
                  </a:lnTo>
                  <a:lnTo>
                    <a:pt x="2" y="1"/>
                  </a:lnTo>
                  <a:lnTo>
                    <a:pt x="2" y="1"/>
                  </a:lnTo>
                  <a:lnTo>
                    <a:pt x="2" y="1"/>
                  </a:lnTo>
                  <a:lnTo>
                    <a:pt x="1" y="1"/>
                  </a:lnTo>
                  <a:lnTo>
                    <a:pt x="1" y="3"/>
                  </a:lnTo>
                  <a:lnTo>
                    <a:pt x="1" y="3"/>
                  </a:lnTo>
                  <a:lnTo>
                    <a:pt x="2" y="3"/>
                  </a:lnTo>
                  <a:lnTo>
                    <a:pt x="4" y="3"/>
                  </a:lnTo>
                  <a:lnTo>
                    <a:pt x="5" y="4"/>
                  </a:lnTo>
                  <a:lnTo>
                    <a:pt x="5" y="3"/>
                  </a:lnTo>
                  <a:lnTo>
                    <a:pt x="5" y="3"/>
                  </a:lnTo>
                  <a:lnTo>
                    <a:pt x="5" y="3"/>
                  </a:lnTo>
                  <a:lnTo>
                    <a:pt x="5" y="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50" name="Honduras">
              <a:extLst>
                <a:ext uri="{FF2B5EF4-FFF2-40B4-BE49-F238E27FC236}">
                  <a16:creationId xmlns:a16="http://schemas.microsoft.com/office/drawing/2014/main" id="{76F514A6-474B-4B36-86FE-22D1CE64DA00}"/>
                </a:ext>
              </a:extLst>
            </p:cNvPr>
            <p:cNvSpPr>
              <a:spLocks noEditPoints="1"/>
            </p:cNvSpPr>
            <p:nvPr/>
          </p:nvSpPr>
          <p:spPr bwMode="auto">
            <a:xfrm>
              <a:off x="3145255" y="3627848"/>
              <a:ext cx="136569" cy="78863"/>
            </a:xfrm>
            <a:custGeom>
              <a:avLst/>
              <a:gdLst>
                <a:gd name="T0" fmla="*/ 32 w 71"/>
                <a:gd name="T1" fmla="*/ 1 h 41"/>
                <a:gd name="T2" fmla="*/ 34 w 71"/>
                <a:gd name="T3" fmla="*/ 3 h 41"/>
                <a:gd name="T4" fmla="*/ 39 w 71"/>
                <a:gd name="T5" fmla="*/ 0 h 41"/>
                <a:gd name="T6" fmla="*/ 39 w 71"/>
                <a:gd name="T7" fmla="*/ 1 h 41"/>
                <a:gd name="T8" fmla="*/ 65 w 71"/>
                <a:gd name="T9" fmla="*/ 13 h 41"/>
                <a:gd name="T10" fmla="*/ 66 w 71"/>
                <a:gd name="T11" fmla="*/ 15 h 41"/>
                <a:gd name="T12" fmla="*/ 64 w 71"/>
                <a:gd name="T13" fmla="*/ 15 h 41"/>
                <a:gd name="T14" fmla="*/ 61 w 71"/>
                <a:gd name="T15" fmla="*/ 13 h 41"/>
                <a:gd name="T16" fmla="*/ 60 w 71"/>
                <a:gd name="T17" fmla="*/ 12 h 41"/>
                <a:gd name="T18" fmla="*/ 64 w 71"/>
                <a:gd name="T19" fmla="*/ 13 h 41"/>
                <a:gd name="T20" fmla="*/ 56 w 71"/>
                <a:gd name="T21" fmla="*/ 8 h 41"/>
                <a:gd name="T22" fmla="*/ 53 w 71"/>
                <a:gd name="T23" fmla="*/ 8 h 41"/>
                <a:gd name="T24" fmla="*/ 43 w 71"/>
                <a:gd name="T25" fmla="*/ 8 h 41"/>
                <a:gd name="T26" fmla="*/ 39 w 71"/>
                <a:gd name="T27" fmla="*/ 7 h 41"/>
                <a:gd name="T28" fmla="*/ 32 w 71"/>
                <a:gd name="T29" fmla="*/ 8 h 41"/>
                <a:gd name="T30" fmla="*/ 23 w 71"/>
                <a:gd name="T31" fmla="*/ 8 h 41"/>
                <a:gd name="T32" fmla="*/ 19 w 71"/>
                <a:gd name="T33" fmla="*/ 8 h 41"/>
                <a:gd name="T34" fmla="*/ 15 w 71"/>
                <a:gd name="T35" fmla="*/ 9 h 41"/>
                <a:gd name="T36" fmla="*/ 11 w 71"/>
                <a:gd name="T37" fmla="*/ 11 h 41"/>
                <a:gd name="T38" fmla="*/ 4 w 71"/>
                <a:gd name="T39" fmla="*/ 16 h 41"/>
                <a:gd name="T40" fmla="*/ 1 w 71"/>
                <a:gd name="T41" fmla="*/ 19 h 41"/>
                <a:gd name="T42" fmla="*/ 3 w 71"/>
                <a:gd name="T43" fmla="*/ 23 h 41"/>
                <a:gd name="T44" fmla="*/ 0 w 71"/>
                <a:gd name="T45" fmla="*/ 24 h 41"/>
                <a:gd name="T46" fmla="*/ 4 w 71"/>
                <a:gd name="T47" fmla="*/ 26 h 41"/>
                <a:gd name="T48" fmla="*/ 7 w 71"/>
                <a:gd name="T49" fmla="*/ 28 h 41"/>
                <a:gd name="T50" fmla="*/ 9 w 71"/>
                <a:gd name="T51" fmla="*/ 30 h 41"/>
                <a:gd name="T52" fmla="*/ 11 w 71"/>
                <a:gd name="T53" fmla="*/ 31 h 41"/>
                <a:gd name="T54" fmla="*/ 15 w 71"/>
                <a:gd name="T55" fmla="*/ 30 h 41"/>
                <a:gd name="T56" fmla="*/ 18 w 71"/>
                <a:gd name="T57" fmla="*/ 31 h 41"/>
                <a:gd name="T58" fmla="*/ 18 w 71"/>
                <a:gd name="T59" fmla="*/ 34 h 41"/>
                <a:gd name="T60" fmla="*/ 19 w 71"/>
                <a:gd name="T61" fmla="*/ 35 h 41"/>
                <a:gd name="T62" fmla="*/ 20 w 71"/>
                <a:gd name="T63" fmla="*/ 37 h 41"/>
                <a:gd name="T64" fmla="*/ 22 w 71"/>
                <a:gd name="T65" fmla="*/ 38 h 41"/>
                <a:gd name="T66" fmla="*/ 26 w 71"/>
                <a:gd name="T67" fmla="*/ 41 h 41"/>
                <a:gd name="T68" fmla="*/ 27 w 71"/>
                <a:gd name="T69" fmla="*/ 39 h 41"/>
                <a:gd name="T70" fmla="*/ 30 w 71"/>
                <a:gd name="T71" fmla="*/ 38 h 41"/>
                <a:gd name="T72" fmla="*/ 30 w 71"/>
                <a:gd name="T73" fmla="*/ 32 h 41"/>
                <a:gd name="T74" fmla="*/ 34 w 71"/>
                <a:gd name="T75" fmla="*/ 32 h 41"/>
                <a:gd name="T76" fmla="*/ 37 w 71"/>
                <a:gd name="T77" fmla="*/ 28 h 41"/>
                <a:gd name="T78" fmla="*/ 41 w 71"/>
                <a:gd name="T79" fmla="*/ 31 h 41"/>
                <a:gd name="T80" fmla="*/ 42 w 71"/>
                <a:gd name="T81" fmla="*/ 30 h 41"/>
                <a:gd name="T82" fmla="*/ 46 w 71"/>
                <a:gd name="T83" fmla="*/ 26 h 41"/>
                <a:gd name="T84" fmla="*/ 47 w 71"/>
                <a:gd name="T85" fmla="*/ 24 h 41"/>
                <a:gd name="T86" fmla="*/ 49 w 71"/>
                <a:gd name="T87" fmla="*/ 23 h 41"/>
                <a:gd name="T88" fmla="*/ 51 w 71"/>
                <a:gd name="T89" fmla="*/ 20 h 41"/>
                <a:gd name="T90" fmla="*/ 54 w 71"/>
                <a:gd name="T91" fmla="*/ 22 h 41"/>
                <a:gd name="T92" fmla="*/ 57 w 71"/>
                <a:gd name="T93" fmla="*/ 22 h 41"/>
                <a:gd name="T94" fmla="*/ 58 w 71"/>
                <a:gd name="T95" fmla="*/ 22 h 41"/>
                <a:gd name="T96" fmla="*/ 60 w 71"/>
                <a:gd name="T97" fmla="*/ 20 h 41"/>
                <a:gd name="T98" fmla="*/ 64 w 71"/>
                <a:gd name="T99" fmla="*/ 19 h 41"/>
                <a:gd name="T100" fmla="*/ 66 w 71"/>
                <a:gd name="T101" fmla="*/ 1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 h="41">
                  <a:moveTo>
                    <a:pt x="34" y="3"/>
                  </a:moveTo>
                  <a:lnTo>
                    <a:pt x="35" y="1"/>
                  </a:lnTo>
                  <a:lnTo>
                    <a:pt x="34" y="1"/>
                  </a:lnTo>
                  <a:lnTo>
                    <a:pt x="32" y="1"/>
                  </a:lnTo>
                  <a:lnTo>
                    <a:pt x="31" y="3"/>
                  </a:lnTo>
                  <a:lnTo>
                    <a:pt x="31" y="3"/>
                  </a:lnTo>
                  <a:lnTo>
                    <a:pt x="31" y="3"/>
                  </a:lnTo>
                  <a:lnTo>
                    <a:pt x="34" y="3"/>
                  </a:lnTo>
                  <a:close/>
                  <a:moveTo>
                    <a:pt x="39" y="1"/>
                  </a:moveTo>
                  <a:lnTo>
                    <a:pt x="39" y="1"/>
                  </a:lnTo>
                  <a:lnTo>
                    <a:pt x="39" y="0"/>
                  </a:lnTo>
                  <a:lnTo>
                    <a:pt x="39" y="0"/>
                  </a:lnTo>
                  <a:lnTo>
                    <a:pt x="39" y="1"/>
                  </a:lnTo>
                  <a:lnTo>
                    <a:pt x="38" y="1"/>
                  </a:lnTo>
                  <a:lnTo>
                    <a:pt x="38" y="1"/>
                  </a:lnTo>
                  <a:lnTo>
                    <a:pt x="39" y="1"/>
                  </a:lnTo>
                  <a:close/>
                  <a:moveTo>
                    <a:pt x="69" y="17"/>
                  </a:moveTo>
                  <a:lnTo>
                    <a:pt x="69" y="17"/>
                  </a:lnTo>
                  <a:lnTo>
                    <a:pt x="68" y="15"/>
                  </a:lnTo>
                  <a:lnTo>
                    <a:pt x="65" y="13"/>
                  </a:lnTo>
                  <a:lnTo>
                    <a:pt x="64" y="13"/>
                  </a:lnTo>
                  <a:lnTo>
                    <a:pt x="65" y="15"/>
                  </a:lnTo>
                  <a:lnTo>
                    <a:pt x="66" y="15"/>
                  </a:lnTo>
                  <a:lnTo>
                    <a:pt x="66" y="15"/>
                  </a:lnTo>
                  <a:lnTo>
                    <a:pt x="65" y="15"/>
                  </a:lnTo>
                  <a:lnTo>
                    <a:pt x="64" y="15"/>
                  </a:lnTo>
                  <a:lnTo>
                    <a:pt x="64" y="15"/>
                  </a:lnTo>
                  <a:lnTo>
                    <a:pt x="64" y="15"/>
                  </a:lnTo>
                  <a:lnTo>
                    <a:pt x="62" y="15"/>
                  </a:lnTo>
                  <a:lnTo>
                    <a:pt x="62" y="13"/>
                  </a:lnTo>
                  <a:lnTo>
                    <a:pt x="61" y="13"/>
                  </a:lnTo>
                  <a:lnTo>
                    <a:pt x="61" y="13"/>
                  </a:lnTo>
                  <a:lnTo>
                    <a:pt x="60" y="13"/>
                  </a:lnTo>
                  <a:lnTo>
                    <a:pt x="60" y="13"/>
                  </a:lnTo>
                  <a:lnTo>
                    <a:pt x="60" y="13"/>
                  </a:lnTo>
                  <a:lnTo>
                    <a:pt x="60" y="12"/>
                  </a:lnTo>
                  <a:lnTo>
                    <a:pt x="60" y="12"/>
                  </a:lnTo>
                  <a:lnTo>
                    <a:pt x="61" y="12"/>
                  </a:lnTo>
                  <a:lnTo>
                    <a:pt x="64" y="13"/>
                  </a:lnTo>
                  <a:lnTo>
                    <a:pt x="64" y="13"/>
                  </a:lnTo>
                  <a:lnTo>
                    <a:pt x="58" y="8"/>
                  </a:lnTo>
                  <a:lnTo>
                    <a:pt x="54" y="8"/>
                  </a:lnTo>
                  <a:lnTo>
                    <a:pt x="56" y="8"/>
                  </a:lnTo>
                  <a:lnTo>
                    <a:pt x="56" y="8"/>
                  </a:lnTo>
                  <a:lnTo>
                    <a:pt x="56" y="8"/>
                  </a:lnTo>
                  <a:lnTo>
                    <a:pt x="56" y="8"/>
                  </a:lnTo>
                  <a:lnTo>
                    <a:pt x="54" y="8"/>
                  </a:lnTo>
                  <a:lnTo>
                    <a:pt x="53" y="8"/>
                  </a:lnTo>
                  <a:lnTo>
                    <a:pt x="50" y="7"/>
                  </a:lnTo>
                  <a:lnTo>
                    <a:pt x="49" y="7"/>
                  </a:lnTo>
                  <a:lnTo>
                    <a:pt x="47" y="7"/>
                  </a:lnTo>
                  <a:lnTo>
                    <a:pt x="43" y="8"/>
                  </a:lnTo>
                  <a:lnTo>
                    <a:pt x="41" y="7"/>
                  </a:lnTo>
                  <a:lnTo>
                    <a:pt x="38" y="7"/>
                  </a:lnTo>
                  <a:lnTo>
                    <a:pt x="38" y="7"/>
                  </a:lnTo>
                  <a:lnTo>
                    <a:pt x="39" y="7"/>
                  </a:lnTo>
                  <a:lnTo>
                    <a:pt x="37" y="8"/>
                  </a:lnTo>
                  <a:lnTo>
                    <a:pt x="37" y="8"/>
                  </a:lnTo>
                  <a:lnTo>
                    <a:pt x="34" y="9"/>
                  </a:lnTo>
                  <a:lnTo>
                    <a:pt x="32" y="8"/>
                  </a:lnTo>
                  <a:lnTo>
                    <a:pt x="30" y="8"/>
                  </a:lnTo>
                  <a:lnTo>
                    <a:pt x="27" y="9"/>
                  </a:lnTo>
                  <a:lnTo>
                    <a:pt x="23" y="8"/>
                  </a:lnTo>
                  <a:lnTo>
                    <a:pt x="23" y="8"/>
                  </a:lnTo>
                  <a:lnTo>
                    <a:pt x="22" y="9"/>
                  </a:lnTo>
                  <a:lnTo>
                    <a:pt x="20" y="8"/>
                  </a:lnTo>
                  <a:lnTo>
                    <a:pt x="20" y="8"/>
                  </a:lnTo>
                  <a:lnTo>
                    <a:pt x="19" y="8"/>
                  </a:lnTo>
                  <a:lnTo>
                    <a:pt x="16" y="8"/>
                  </a:lnTo>
                  <a:lnTo>
                    <a:pt x="16" y="8"/>
                  </a:lnTo>
                  <a:lnTo>
                    <a:pt x="15" y="9"/>
                  </a:lnTo>
                  <a:lnTo>
                    <a:pt x="15" y="9"/>
                  </a:lnTo>
                  <a:lnTo>
                    <a:pt x="13" y="9"/>
                  </a:lnTo>
                  <a:lnTo>
                    <a:pt x="12" y="9"/>
                  </a:lnTo>
                  <a:lnTo>
                    <a:pt x="12" y="9"/>
                  </a:lnTo>
                  <a:lnTo>
                    <a:pt x="11" y="11"/>
                  </a:lnTo>
                  <a:lnTo>
                    <a:pt x="9" y="12"/>
                  </a:lnTo>
                  <a:lnTo>
                    <a:pt x="8" y="13"/>
                  </a:lnTo>
                  <a:lnTo>
                    <a:pt x="5" y="15"/>
                  </a:lnTo>
                  <a:lnTo>
                    <a:pt x="4" y="16"/>
                  </a:lnTo>
                  <a:lnTo>
                    <a:pt x="4" y="16"/>
                  </a:lnTo>
                  <a:lnTo>
                    <a:pt x="3" y="17"/>
                  </a:lnTo>
                  <a:lnTo>
                    <a:pt x="3" y="17"/>
                  </a:lnTo>
                  <a:lnTo>
                    <a:pt x="1" y="19"/>
                  </a:lnTo>
                  <a:lnTo>
                    <a:pt x="1" y="19"/>
                  </a:lnTo>
                  <a:lnTo>
                    <a:pt x="1" y="20"/>
                  </a:lnTo>
                  <a:lnTo>
                    <a:pt x="3" y="22"/>
                  </a:lnTo>
                  <a:lnTo>
                    <a:pt x="3" y="23"/>
                  </a:lnTo>
                  <a:lnTo>
                    <a:pt x="1" y="23"/>
                  </a:lnTo>
                  <a:lnTo>
                    <a:pt x="0" y="24"/>
                  </a:lnTo>
                  <a:lnTo>
                    <a:pt x="0" y="24"/>
                  </a:lnTo>
                  <a:lnTo>
                    <a:pt x="0" y="24"/>
                  </a:lnTo>
                  <a:lnTo>
                    <a:pt x="3" y="26"/>
                  </a:lnTo>
                  <a:lnTo>
                    <a:pt x="3" y="26"/>
                  </a:lnTo>
                  <a:lnTo>
                    <a:pt x="4" y="26"/>
                  </a:lnTo>
                  <a:lnTo>
                    <a:pt x="4" y="26"/>
                  </a:lnTo>
                  <a:lnTo>
                    <a:pt x="4" y="27"/>
                  </a:lnTo>
                  <a:lnTo>
                    <a:pt x="5" y="27"/>
                  </a:lnTo>
                  <a:lnTo>
                    <a:pt x="5" y="28"/>
                  </a:lnTo>
                  <a:lnTo>
                    <a:pt x="7" y="28"/>
                  </a:lnTo>
                  <a:lnTo>
                    <a:pt x="7" y="28"/>
                  </a:lnTo>
                  <a:lnTo>
                    <a:pt x="8" y="30"/>
                  </a:lnTo>
                  <a:lnTo>
                    <a:pt x="9" y="30"/>
                  </a:lnTo>
                  <a:lnTo>
                    <a:pt x="9" y="30"/>
                  </a:lnTo>
                  <a:lnTo>
                    <a:pt x="9" y="30"/>
                  </a:lnTo>
                  <a:lnTo>
                    <a:pt x="9" y="30"/>
                  </a:lnTo>
                  <a:lnTo>
                    <a:pt x="9" y="31"/>
                  </a:lnTo>
                  <a:lnTo>
                    <a:pt x="11" y="31"/>
                  </a:lnTo>
                  <a:lnTo>
                    <a:pt x="11" y="31"/>
                  </a:lnTo>
                  <a:lnTo>
                    <a:pt x="12" y="30"/>
                  </a:lnTo>
                  <a:lnTo>
                    <a:pt x="13" y="30"/>
                  </a:lnTo>
                  <a:lnTo>
                    <a:pt x="15" y="30"/>
                  </a:lnTo>
                  <a:lnTo>
                    <a:pt x="15" y="30"/>
                  </a:lnTo>
                  <a:lnTo>
                    <a:pt x="15" y="31"/>
                  </a:lnTo>
                  <a:lnTo>
                    <a:pt x="16" y="31"/>
                  </a:lnTo>
                  <a:lnTo>
                    <a:pt x="18" y="31"/>
                  </a:lnTo>
                  <a:lnTo>
                    <a:pt x="19" y="31"/>
                  </a:lnTo>
                  <a:lnTo>
                    <a:pt x="19" y="31"/>
                  </a:lnTo>
                  <a:lnTo>
                    <a:pt x="18" y="34"/>
                  </a:lnTo>
                  <a:lnTo>
                    <a:pt x="18" y="34"/>
                  </a:lnTo>
                  <a:lnTo>
                    <a:pt x="18" y="35"/>
                  </a:lnTo>
                  <a:lnTo>
                    <a:pt x="18" y="35"/>
                  </a:lnTo>
                  <a:lnTo>
                    <a:pt x="19" y="35"/>
                  </a:lnTo>
                  <a:lnTo>
                    <a:pt x="19" y="35"/>
                  </a:lnTo>
                  <a:lnTo>
                    <a:pt x="18" y="37"/>
                  </a:lnTo>
                  <a:lnTo>
                    <a:pt x="18" y="37"/>
                  </a:lnTo>
                  <a:lnTo>
                    <a:pt x="19" y="37"/>
                  </a:lnTo>
                  <a:lnTo>
                    <a:pt x="20" y="37"/>
                  </a:lnTo>
                  <a:lnTo>
                    <a:pt x="22" y="37"/>
                  </a:lnTo>
                  <a:lnTo>
                    <a:pt x="22" y="37"/>
                  </a:lnTo>
                  <a:lnTo>
                    <a:pt x="22" y="38"/>
                  </a:lnTo>
                  <a:lnTo>
                    <a:pt x="22" y="38"/>
                  </a:lnTo>
                  <a:lnTo>
                    <a:pt x="22" y="39"/>
                  </a:lnTo>
                  <a:lnTo>
                    <a:pt x="23" y="39"/>
                  </a:lnTo>
                  <a:lnTo>
                    <a:pt x="23" y="41"/>
                  </a:lnTo>
                  <a:lnTo>
                    <a:pt x="26" y="41"/>
                  </a:lnTo>
                  <a:lnTo>
                    <a:pt x="27" y="41"/>
                  </a:lnTo>
                  <a:lnTo>
                    <a:pt x="27" y="41"/>
                  </a:lnTo>
                  <a:lnTo>
                    <a:pt x="27" y="39"/>
                  </a:lnTo>
                  <a:lnTo>
                    <a:pt x="27" y="39"/>
                  </a:lnTo>
                  <a:lnTo>
                    <a:pt x="27" y="38"/>
                  </a:lnTo>
                  <a:lnTo>
                    <a:pt x="28" y="38"/>
                  </a:lnTo>
                  <a:lnTo>
                    <a:pt x="28" y="38"/>
                  </a:lnTo>
                  <a:lnTo>
                    <a:pt x="30" y="38"/>
                  </a:lnTo>
                  <a:lnTo>
                    <a:pt x="30" y="37"/>
                  </a:lnTo>
                  <a:lnTo>
                    <a:pt x="30" y="37"/>
                  </a:lnTo>
                  <a:lnTo>
                    <a:pt x="30" y="34"/>
                  </a:lnTo>
                  <a:lnTo>
                    <a:pt x="30" y="32"/>
                  </a:lnTo>
                  <a:lnTo>
                    <a:pt x="30" y="32"/>
                  </a:lnTo>
                  <a:lnTo>
                    <a:pt x="30" y="32"/>
                  </a:lnTo>
                  <a:lnTo>
                    <a:pt x="31" y="32"/>
                  </a:lnTo>
                  <a:lnTo>
                    <a:pt x="34" y="32"/>
                  </a:lnTo>
                  <a:lnTo>
                    <a:pt x="34" y="32"/>
                  </a:lnTo>
                  <a:lnTo>
                    <a:pt x="35" y="31"/>
                  </a:lnTo>
                  <a:lnTo>
                    <a:pt x="37" y="30"/>
                  </a:lnTo>
                  <a:lnTo>
                    <a:pt x="37" y="28"/>
                  </a:lnTo>
                  <a:lnTo>
                    <a:pt x="38" y="28"/>
                  </a:lnTo>
                  <a:lnTo>
                    <a:pt x="38" y="30"/>
                  </a:lnTo>
                  <a:lnTo>
                    <a:pt x="41" y="31"/>
                  </a:lnTo>
                  <a:lnTo>
                    <a:pt x="41" y="31"/>
                  </a:lnTo>
                  <a:lnTo>
                    <a:pt x="41" y="31"/>
                  </a:lnTo>
                  <a:lnTo>
                    <a:pt x="41" y="31"/>
                  </a:lnTo>
                  <a:lnTo>
                    <a:pt x="41" y="30"/>
                  </a:lnTo>
                  <a:lnTo>
                    <a:pt x="42" y="30"/>
                  </a:lnTo>
                  <a:lnTo>
                    <a:pt x="43" y="28"/>
                  </a:lnTo>
                  <a:lnTo>
                    <a:pt x="43" y="28"/>
                  </a:lnTo>
                  <a:lnTo>
                    <a:pt x="45" y="27"/>
                  </a:lnTo>
                  <a:lnTo>
                    <a:pt x="46" y="26"/>
                  </a:lnTo>
                  <a:lnTo>
                    <a:pt x="47" y="26"/>
                  </a:lnTo>
                  <a:lnTo>
                    <a:pt x="47" y="26"/>
                  </a:lnTo>
                  <a:lnTo>
                    <a:pt x="47" y="24"/>
                  </a:lnTo>
                  <a:lnTo>
                    <a:pt x="47" y="24"/>
                  </a:lnTo>
                  <a:lnTo>
                    <a:pt x="47" y="23"/>
                  </a:lnTo>
                  <a:lnTo>
                    <a:pt x="47" y="23"/>
                  </a:lnTo>
                  <a:lnTo>
                    <a:pt x="49" y="23"/>
                  </a:lnTo>
                  <a:lnTo>
                    <a:pt x="49" y="23"/>
                  </a:lnTo>
                  <a:lnTo>
                    <a:pt x="49" y="22"/>
                  </a:lnTo>
                  <a:lnTo>
                    <a:pt x="49" y="22"/>
                  </a:lnTo>
                  <a:lnTo>
                    <a:pt x="50" y="20"/>
                  </a:lnTo>
                  <a:lnTo>
                    <a:pt x="51" y="20"/>
                  </a:lnTo>
                  <a:lnTo>
                    <a:pt x="51" y="20"/>
                  </a:lnTo>
                  <a:lnTo>
                    <a:pt x="53" y="22"/>
                  </a:lnTo>
                  <a:lnTo>
                    <a:pt x="53" y="22"/>
                  </a:lnTo>
                  <a:lnTo>
                    <a:pt x="54" y="22"/>
                  </a:lnTo>
                  <a:lnTo>
                    <a:pt x="56" y="22"/>
                  </a:lnTo>
                  <a:lnTo>
                    <a:pt x="56" y="22"/>
                  </a:lnTo>
                  <a:lnTo>
                    <a:pt x="57" y="22"/>
                  </a:lnTo>
                  <a:lnTo>
                    <a:pt x="57" y="22"/>
                  </a:lnTo>
                  <a:lnTo>
                    <a:pt x="57" y="22"/>
                  </a:lnTo>
                  <a:lnTo>
                    <a:pt x="58" y="20"/>
                  </a:lnTo>
                  <a:lnTo>
                    <a:pt x="58" y="20"/>
                  </a:lnTo>
                  <a:lnTo>
                    <a:pt x="58" y="22"/>
                  </a:lnTo>
                  <a:lnTo>
                    <a:pt x="58" y="22"/>
                  </a:lnTo>
                  <a:lnTo>
                    <a:pt x="60" y="22"/>
                  </a:lnTo>
                  <a:lnTo>
                    <a:pt x="60" y="20"/>
                  </a:lnTo>
                  <a:lnTo>
                    <a:pt x="60" y="20"/>
                  </a:lnTo>
                  <a:lnTo>
                    <a:pt x="60" y="20"/>
                  </a:lnTo>
                  <a:lnTo>
                    <a:pt x="61" y="20"/>
                  </a:lnTo>
                  <a:lnTo>
                    <a:pt x="62" y="20"/>
                  </a:lnTo>
                  <a:lnTo>
                    <a:pt x="64" y="19"/>
                  </a:lnTo>
                  <a:lnTo>
                    <a:pt x="64" y="19"/>
                  </a:lnTo>
                  <a:lnTo>
                    <a:pt x="65" y="19"/>
                  </a:lnTo>
                  <a:lnTo>
                    <a:pt x="65" y="19"/>
                  </a:lnTo>
                  <a:lnTo>
                    <a:pt x="66" y="17"/>
                  </a:lnTo>
                  <a:lnTo>
                    <a:pt x="68" y="17"/>
                  </a:lnTo>
                  <a:lnTo>
                    <a:pt x="71" y="17"/>
                  </a:lnTo>
                  <a:lnTo>
                    <a:pt x="69" y="17"/>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51" name="Heard and McDonald Islands">
              <a:extLst>
                <a:ext uri="{FF2B5EF4-FFF2-40B4-BE49-F238E27FC236}">
                  <a16:creationId xmlns:a16="http://schemas.microsoft.com/office/drawing/2014/main" id="{E5F7656E-49FC-4D7D-AD70-04610D0D3DFE}"/>
                </a:ext>
              </a:extLst>
            </p:cNvPr>
            <p:cNvSpPr>
              <a:spLocks/>
            </p:cNvSpPr>
            <p:nvPr/>
          </p:nvSpPr>
          <p:spPr bwMode="auto">
            <a:xfrm>
              <a:off x="6686416" y="5260898"/>
              <a:ext cx="13465" cy="7694"/>
            </a:xfrm>
            <a:custGeom>
              <a:avLst/>
              <a:gdLst>
                <a:gd name="T0" fmla="*/ 6 w 7"/>
                <a:gd name="T1" fmla="*/ 3 h 4"/>
                <a:gd name="T2" fmla="*/ 4 w 7"/>
                <a:gd name="T3" fmla="*/ 1 h 4"/>
                <a:gd name="T4" fmla="*/ 2 w 7"/>
                <a:gd name="T5" fmla="*/ 1 h 4"/>
                <a:gd name="T6" fmla="*/ 2 w 7"/>
                <a:gd name="T7" fmla="*/ 0 h 4"/>
                <a:gd name="T8" fmla="*/ 0 w 7"/>
                <a:gd name="T9" fmla="*/ 1 h 4"/>
                <a:gd name="T10" fmla="*/ 0 w 7"/>
                <a:gd name="T11" fmla="*/ 1 h 4"/>
                <a:gd name="T12" fmla="*/ 0 w 7"/>
                <a:gd name="T13" fmla="*/ 1 h 4"/>
                <a:gd name="T14" fmla="*/ 2 w 7"/>
                <a:gd name="T15" fmla="*/ 1 h 4"/>
                <a:gd name="T16" fmla="*/ 2 w 7"/>
                <a:gd name="T17" fmla="*/ 3 h 4"/>
                <a:gd name="T18" fmla="*/ 3 w 7"/>
                <a:gd name="T19" fmla="*/ 4 h 4"/>
                <a:gd name="T20" fmla="*/ 4 w 7"/>
                <a:gd name="T21" fmla="*/ 4 h 4"/>
                <a:gd name="T22" fmla="*/ 6 w 7"/>
                <a:gd name="T23" fmla="*/ 3 h 4"/>
                <a:gd name="T24" fmla="*/ 7 w 7"/>
                <a:gd name="T25" fmla="*/ 3 h 4"/>
                <a:gd name="T26" fmla="*/ 7 w 7"/>
                <a:gd name="T27" fmla="*/ 3 h 4"/>
                <a:gd name="T28" fmla="*/ 6 w 7"/>
                <a:gd name="T2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4">
                  <a:moveTo>
                    <a:pt x="6" y="3"/>
                  </a:moveTo>
                  <a:lnTo>
                    <a:pt x="4" y="1"/>
                  </a:lnTo>
                  <a:lnTo>
                    <a:pt x="2" y="1"/>
                  </a:lnTo>
                  <a:lnTo>
                    <a:pt x="2" y="0"/>
                  </a:lnTo>
                  <a:lnTo>
                    <a:pt x="0" y="1"/>
                  </a:lnTo>
                  <a:lnTo>
                    <a:pt x="0" y="1"/>
                  </a:lnTo>
                  <a:lnTo>
                    <a:pt x="0" y="1"/>
                  </a:lnTo>
                  <a:lnTo>
                    <a:pt x="2" y="1"/>
                  </a:lnTo>
                  <a:lnTo>
                    <a:pt x="2" y="3"/>
                  </a:lnTo>
                  <a:lnTo>
                    <a:pt x="3" y="4"/>
                  </a:lnTo>
                  <a:lnTo>
                    <a:pt x="4" y="4"/>
                  </a:lnTo>
                  <a:lnTo>
                    <a:pt x="6" y="3"/>
                  </a:lnTo>
                  <a:lnTo>
                    <a:pt x="7" y="3"/>
                  </a:lnTo>
                  <a:lnTo>
                    <a:pt x="7" y="3"/>
                  </a:lnTo>
                  <a:lnTo>
                    <a:pt x="6" y="3"/>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52" name="Haiti">
              <a:extLst>
                <a:ext uri="{FF2B5EF4-FFF2-40B4-BE49-F238E27FC236}">
                  <a16:creationId xmlns:a16="http://schemas.microsoft.com/office/drawing/2014/main" id="{2B26B5FE-12EA-4463-AA40-5443D5E2C0E2}"/>
                </a:ext>
              </a:extLst>
            </p:cNvPr>
            <p:cNvSpPr>
              <a:spLocks noEditPoints="1"/>
            </p:cNvSpPr>
            <p:nvPr/>
          </p:nvSpPr>
          <p:spPr bwMode="auto">
            <a:xfrm>
              <a:off x="3468403" y="3548984"/>
              <a:ext cx="63476" cy="44240"/>
            </a:xfrm>
            <a:custGeom>
              <a:avLst/>
              <a:gdLst>
                <a:gd name="T0" fmla="*/ 19 w 33"/>
                <a:gd name="T1" fmla="*/ 0 h 23"/>
                <a:gd name="T2" fmla="*/ 21 w 33"/>
                <a:gd name="T3" fmla="*/ 1 h 23"/>
                <a:gd name="T4" fmla="*/ 21 w 33"/>
                <a:gd name="T5" fmla="*/ 0 h 23"/>
                <a:gd name="T6" fmla="*/ 19 w 33"/>
                <a:gd name="T7" fmla="*/ 0 h 23"/>
                <a:gd name="T8" fmla="*/ 18 w 33"/>
                <a:gd name="T9" fmla="*/ 0 h 23"/>
                <a:gd name="T10" fmla="*/ 18 w 33"/>
                <a:gd name="T11" fmla="*/ 0 h 23"/>
                <a:gd name="T12" fmla="*/ 33 w 33"/>
                <a:gd name="T13" fmla="*/ 11 h 23"/>
                <a:gd name="T14" fmla="*/ 32 w 33"/>
                <a:gd name="T15" fmla="*/ 9 h 23"/>
                <a:gd name="T16" fmla="*/ 32 w 33"/>
                <a:gd name="T17" fmla="*/ 8 h 23"/>
                <a:gd name="T18" fmla="*/ 32 w 33"/>
                <a:gd name="T19" fmla="*/ 4 h 23"/>
                <a:gd name="T20" fmla="*/ 30 w 33"/>
                <a:gd name="T21" fmla="*/ 4 h 23"/>
                <a:gd name="T22" fmla="*/ 26 w 33"/>
                <a:gd name="T23" fmla="*/ 4 h 23"/>
                <a:gd name="T24" fmla="*/ 21 w 33"/>
                <a:gd name="T25" fmla="*/ 1 h 23"/>
                <a:gd name="T26" fmla="*/ 15 w 33"/>
                <a:gd name="T27" fmla="*/ 1 h 23"/>
                <a:gd name="T28" fmla="*/ 14 w 33"/>
                <a:gd name="T29" fmla="*/ 3 h 23"/>
                <a:gd name="T30" fmla="*/ 13 w 33"/>
                <a:gd name="T31" fmla="*/ 4 h 23"/>
                <a:gd name="T32" fmla="*/ 14 w 33"/>
                <a:gd name="T33" fmla="*/ 5 h 23"/>
                <a:gd name="T34" fmla="*/ 19 w 33"/>
                <a:gd name="T35" fmla="*/ 7 h 23"/>
                <a:gd name="T36" fmla="*/ 21 w 33"/>
                <a:gd name="T37" fmla="*/ 8 h 23"/>
                <a:gd name="T38" fmla="*/ 21 w 33"/>
                <a:gd name="T39" fmla="*/ 11 h 23"/>
                <a:gd name="T40" fmla="*/ 21 w 33"/>
                <a:gd name="T41" fmla="*/ 14 h 23"/>
                <a:gd name="T42" fmla="*/ 25 w 33"/>
                <a:gd name="T43" fmla="*/ 16 h 23"/>
                <a:gd name="T44" fmla="*/ 25 w 33"/>
                <a:gd name="T45" fmla="*/ 18 h 23"/>
                <a:gd name="T46" fmla="*/ 22 w 33"/>
                <a:gd name="T47" fmla="*/ 18 h 23"/>
                <a:gd name="T48" fmla="*/ 21 w 33"/>
                <a:gd name="T49" fmla="*/ 19 h 23"/>
                <a:gd name="T50" fmla="*/ 19 w 33"/>
                <a:gd name="T51" fmla="*/ 19 h 23"/>
                <a:gd name="T52" fmla="*/ 10 w 33"/>
                <a:gd name="T53" fmla="*/ 18 h 23"/>
                <a:gd name="T54" fmla="*/ 7 w 33"/>
                <a:gd name="T55" fmla="*/ 18 h 23"/>
                <a:gd name="T56" fmla="*/ 4 w 33"/>
                <a:gd name="T57" fmla="*/ 16 h 23"/>
                <a:gd name="T58" fmla="*/ 3 w 33"/>
                <a:gd name="T59" fmla="*/ 16 h 23"/>
                <a:gd name="T60" fmla="*/ 0 w 33"/>
                <a:gd name="T61" fmla="*/ 19 h 23"/>
                <a:gd name="T62" fmla="*/ 2 w 33"/>
                <a:gd name="T63" fmla="*/ 20 h 23"/>
                <a:gd name="T64" fmla="*/ 4 w 33"/>
                <a:gd name="T65" fmla="*/ 22 h 23"/>
                <a:gd name="T66" fmla="*/ 7 w 33"/>
                <a:gd name="T67" fmla="*/ 23 h 23"/>
                <a:gd name="T68" fmla="*/ 9 w 33"/>
                <a:gd name="T69" fmla="*/ 23 h 23"/>
                <a:gd name="T70" fmla="*/ 10 w 33"/>
                <a:gd name="T71" fmla="*/ 22 h 23"/>
                <a:gd name="T72" fmla="*/ 13 w 33"/>
                <a:gd name="T73" fmla="*/ 22 h 23"/>
                <a:gd name="T74" fmla="*/ 15 w 33"/>
                <a:gd name="T75" fmla="*/ 22 h 23"/>
                <a:gd name="T76" fmla="*/ 19 w 33"/>
                <a:gd name="T77" fmla="*/ 22 h 23"/>
                <a:gd name="T78" fmla="*/ 22 w 33"/>
                <a:gd name="T79" fmla="*/ 22 h 23"/>
                <a:gd name="T80" fmla="*/ 23 w 33"/>
                <a:gd name="T81" fmla="*/ 22 h 23"/>
                <a:gd name="T82" fmla="*/ 29 w 33"/>
                <a:gd name="T83" fmla="*/ 22 h 23"/>
                <a:gd name="T84" fmla="*/ 30 w 33"/>
                <a:gd name="T85" fmla="*/ 23 h 23"/>
                <a:gd name="T86" fmla="*/ 32 w 33"/>
                <a:gd name="T87" fmla="*/ 22 h 23"/>
                <a:gd name="T88" fmla="*/ 32 w 33"/>
                <a:gd name="T89" fmla="*/ 20 h 23"/>
                <a:gd name="T90" fmla="*/ 29 w 33"/>
                <a:gd name="T91" fmla="*/ 18 h 23"/>
                <a:gd name="T92" fmla="*/ 29 w 33"/>
                <a:gd name="T93" fmla="*/ 16 h 23"/>
                <a:gd name="T94" fmla="*/ 30 w 33"/>
                <a:gd name="T95" fmla="*/ 16 h 23"/>
                <a:gd name="T96" fmla="*/ 32 w 33"/>
                <a:gd name="T97" fmla="*/ 15 h 23"/>
                <a:gd name="T98" fmla="*/ 30 w 33"/>
                <a:gd name="T99" fmla="*/ 14 h 23"/>
                <a:gd name="T100" fmla="*/ 32 w 33"/>
                <a:gd name="T101" fmla="*/ 12 h 23"/>
                <a:gd name="T102" fmla="*/ 19 w 33"/>
                <a:gd name="T103" fmla="*/ 15 h 23"/>
                <a:gd name="T104" fmla="*/ 17 w 33"/>
                <a:gd name="T105" fmla="*/ 14 h 23"/>
                <a:gd name="T106" fmla="*/ 14 w 33"/>
                <a:gd name="T107" fmla="*/ 14 h 23"/>
                <a:gd name="T108" fmla="*/ 17 w 33"/>
                <a:gd name="T109" fmla="*/ 15 h 23"/>
                <a:gd name="T110" fmla="*/ 19 w 33"/>
                <a:gd name="T111" fmla="*/ 1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 h="23">
                  <a:moveTo>
                    <a:pt x="18" y="0"/>
                  </a:moveTo>
                  <a:lnTo>
                    <a:pt x="19" y="0"/>
                  </a:lnTo>
                  <a:lnTo>
                    <a:pt x="21" y="0"/>
                  </a:lnTo>
                  <a:lnTo>
                    <a:pt x="21" y="1"/>
                  </a:lnTo>
                  <a:lnTo>
                    <a:pt x="22" y="0"/>
                  </a:lnTo>
                  <a:lnTo>
                    <a:pt x="21" y="0"/>
                  </a:lnTo>
                  <a:lnTo>
                    <a:pt x="19" y="0"/>
                  </a:lnTo>
                  <a:lnTo>
                    <a:pt x="19" y="0"/>
                  </a:lnTo>
                  <a:lnTo>
                    <a:pt x="18" y="0"/>
                  </a:lnTo>
                  <a:lnTo>
                    <a:pt x="18" y="0"/>
                  </a:lnTo>
                  <a:lnTo>
                    <a:pt x="18" y="0"/>
                  </a:lnTo>
                  <a:lnTo>
                    <a:pt x="18" y="0"/>
                  </a:lnTo>
                  <a:close/>
                  <a:moveTo>
                    <a:pt x="33" y="11"/>
                  </a:moveTo>
                  <a:lnTo>
                    <a:pt x="33" y="11"/>
                  </a:lnTo>
                  <a:lnTo>
                    <a:pt x="33" y="9"/>
                  </a:lnTo>
                  <a:lnTo>
                    <a:pt x="32" y="9"/>
                  </a:lnTo>
                  <a:lnTo>
                    <a:pt x="32" y="8"/>
                  </a:lnTo>
                  <a:lnTo>
                    <a:pt x="32" y="8"/>
                  </a:lnTo>
                  <a:lnTo>
                    <a:pt x="32" y="7"/>
                  </a:lnTo>
                  <a:lnTo>
                    <a:pt x="32" y="4"/>
                  </a:lnTo>
                  <a:lnTo>
                    <a:pt x="32" y="4"/>
                  </a:lnTo>
                  <a:lnTo>
                    <a:pt x="30" y="4"/>
                  </a:lnTo>
                  <a:lnTo>
                    <a:pt x="29" y="4"/>
                  </a:lnTo>
                  <a:lnTo>
                    <a:pt x="26" y="4"/>
                  </a:lnTo>
                  <a:lnTo>
                    <a:pt x="23" y="3"/>
                  </a:lnTo>
                  <a:lnTo>
                    <a:pt x="21" y="1"/>
                  </a:lnTo>
                  <a:lnTo>
                    <a:pt x="18" y="1"/>
                  </a:lnTo>
                  <a:lnTo>
                    <a:pt x="15" y="1"/>
                  </a:lnTo>
                  <a:lnTo>
                    <a:pt x="15" y="3"/>
                  </a:lnTo>
                  <a:lnTo>
                    <a:pt x="14" y="3"/>
                  </a:lnTo>
                  <a:lnTo>
                    <a:pt x="13" y="3"/>
                  </a:lnTo>
                  <a:lnTo>
                    <a:pt x="13" y="4"/>
                  </a:lnTo>
                  <a:lnTo>
                    <a:pt x="13" y="4"/>
                  </a:lnTo>
                  <a:lnTo>
                    <a:pt x="14" y="5"/>
                  </a:lnTo>
                  <a:lnTo>
                    <a:pt x="17" y="5"/>
                  </a:lnTo>
                  <a:lnTo>
                    <a:pt x="19" y="7"/>
                  </a:lnTo>
                  <a:lnTo>
                    <a:pt x="21" y="7"/>
                  </a:lnTo>
                  <a:lnTo>
                    <a:pt x="21" y="8"/>
                  </a:lnTo>
                  <a:lnTo>
                    <a:pt x="19" y="9"/>
                  </a:lnTo>
                  <a:lnTo>
                    <a:pt x="21" y="11"/>
                  </a:lnTo>
                  <a:lnTo>
                    <a:pt x="19" y="12"/>
                  </a:lnTo>
                  <a:lnTo>
                    <a:pt x="21" y="14"/>
                  </a:lnTo>
                  <a:lnTo>
                    <a:pt x="23" y="15"/>
                  </a:lnTo>
                  <a:lnTo>
                    <a:pt x="25" y="16"/>
                  </a:lnTo>
                  <a:lnTo>
                    <a:pt x="25" y="16"/>
                  </a:lnTo>
                  <a:lnTo>
                    <a:pt x="25" y="18"/>
                  </a:lnTo>
                  <a:lnTo>
                    <a:pt x="23" y="18"/>
                  </a:lnTo>
                  <a:lnTo>
                    <a:pt x="22" y="18"/>
                  </a:lnTo>
                  <a:lnTo>
                    <a:pt x="21" y="18"/>
                  </a:lnTo>
                  <a:lnTo>
                    <a:pt x="21" y="19"/>
                  </a:lnTo>
                  <a:lnTo>
                    <a:pt x="21" y="19"/>
                  </a:lnTo>
                  <a:lnTo>
                    <a:pt x="19" y="19"/>
                  </a:lnTo>
                  <a:lnTo>
                    <a:pt x="18" y="19"/>
                  </a:lnTo>
                  <a:lnTo>
                    <a:pt x="10" y="18"/>
                  </a:lnTo>
                  <a:lnTo>
                    <a:pt x="10" y="18"/>
                  </a:lnTo>
                  <a:lnTo>
                    <a:pt x="7" y="18"/>
                  </a:lnTo>
                  <a:lnTo>
                    <a:pt x="6" y="18"/>
                  </a:lnTo>
                  <a:lnTo>
                    <a:pt x="4" y="16"/>
                  </a:lnTo>
                  <a:lnTo>
                    <a:pt x="3" y="16"/>
                  </a:lnTo>
                  <a:lnTo>
                    <a:pt x="3" y="16"/>
                  </a:lnTo>
                  <a:lnTo>
                    <a:pt x="2" y="16"/>
                  </a:lnTo>
                  <a:lnTo>
                    <a:pt x="0" y="19"/>
                  </a:lnTo>
                  <a:lnTo>
                    <a:pt x="0" y="19"/>
                  </a:lnTo>
                  <a:lnTo>
                    <a:pt x="2" y="20"/>
                  </a:lnTo>
                  <a:lnTo>
                    <a:pt x="3" y="20"/>
                  </a:lnTo>
                  <a:lnTo>
                    <a:pt x="4" y="22"/>
                  </a:lnTo>
                  <a:lnTo>
                    <a:pt x="6" y="22"/>
                  </a:lnTo>
                  <a:lnTo>
                    <a:pt x="7" y="23"/>
                  </a:lnTo>
                  <a:lnTo>
                    <a:pt x="7" y="23"/>
                  </a:lnTo>
                  <a:lnTo>
                    <a:pt x="9" y="23"/>
                  </a:lnTo>
                  <a:lnTo>
                    <a:pt x="9" y="22"/>
                  </a:lnTo>
                  <a:lnTo>
                    <a:pt x="10" y="22"/>
                  </a:lnTo>
                  <a:lnTo>
                    <a:pt x="11" y="22"/>
                  </a:lnTo>
                  <a:lnTo>
                    <a:pt x="13" y="22"/>
                  </a:lnTo>
                  <a:lnTo>
                    <a:pt x="14" y="22"/>
                  </a:lnTo>
                  <a:lnTo>
                    <a:pt x="15" y="22"/>
                  </a:lnTo>
                  <a:lnTo>
                    <a:pt x="18" y="22"/>
                  </a:lnTo>
                  <a:lnTo>
                    <a:pt x="19" y="22"/>
                  </a:lnTo>
                  <a:lnTo>
                    <a:pt x="21" y="22"/>
                  </a:lnTo>
                  <a:lnTo>
                    <a:pt x="22" y="22"/>
                  </a:lnTo>
                  <a:lnTo>
                    <a:pt x="22" y="22"/>
                  </a:lnTo>
                  <a:lnTo>
                    <a:pt x="23" y="22"/>
                  </a:lnTo>
                  <a:lnTo>
                    <a:pt x="28" y="22"/>
                  </a:lnTo>
                  <a:lnTo>
                    <a:pt x="29" y="22"/>
                  </a:lnTo>
                  <a:lnTo>
                    <a:pt x="29" y="22"/>
                  </a:lnTo>
                  <a:lnTo>
                    <a:pt x="30" y="23"/>
                  </a:lnTo>
                  <a:lnTo>
                    <a:pt x="32" y="23"/>
                  </a:lnTo>
                  <a:lnTo>
                    <a:pt x="32" y="22"/>
                  </a:lnTo>
                  <a:lnTo>
                    <a:pt x="32" y="20"/>
                  </a:lnTo>
                  <a:lnTo>
                    <a:pt x="32" y="20"/>
                  </a:lnTo>
                  <a:lnTo>
                    <a:pt x="30" y="19"/>
                  </a:lnTo>
                  <a:lnTo>
                    <a:pt x="29" y="18"/>
                  </a:lnTo>
                  <a:lnTo>
                    <a:pt x="29" y="18"/>
                  </a:lnTo>
                  <a:lnTo>
                    <a:pt x="29" y="16"/>
                  </a:lnTo>
                  <a:lnTo>
                    <a:pt x="30" y="16"/>
                  </a:lnTo>
                  <a:lnTo>
                    <a:pt x="30" y="16"/>
                  </a:lnTo>
                  <a:lnTo>
                    <a:pt x="32" y="15"/>
                  </a:lnTo>
                  <a:lnTo>
                    <a:pt x="32" y="15"/>
                  </a:lnTo>
                  <a:lnTo>
                    <a:pt x="32" y="14"/>
                  </a:lnTo>
                  <a:lnTo>
                    <a:pt x="30" y="14"/>
                  </a:lnTo>
                  <a:lnTo>
                    <a:pt x="30" y="12"/>
                  </a:lnTo>
                  <a:lnTo>
                    <a:pt x="32" y="12"/>
                  </a:lnTo>
                  <a:lnTo>
                    <a:pt x="33" y="11"/>
                  </a:lnTo>
                  <a:close/>
                  <a:moveTo>
                    <a:pt x="19" y="15"/>
                  </a:moveTo>
                  <a:lnTo>
                    <a:pt x="18" y="14"/>
                  </a:lnTo>
                  <a:lnTo>
                    <a:pt x="17" y="14"/>
                  </a:lnTo>
                  <a:lnTo>
                    <a:pt x="15" y="12"/>
                  </a:lnTo>
                  <a:lnTo>
                    <a:pt x="14" y="14"/>
                  </a:lnTo>
                  <a:lnTo>
                    <a:pt x="14" y="14"/>
                  </a:lnTo>
                  <a:lnTo>
                    <a:pt x="17" y="15"/>
                  </a:lnTo>
                  <a:lnTo>
                    <a:pt x="19" y="16"/>
                  </a:lnTo>
                  <a:lnTo>
                    <a:pt x="19" y="1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53" name="Guyana">
              <a:extLst>
                <a:ext uri="{FF2B5EF4-FFF2-40B4-BE49-F238E27FC236}">
                  <a16:creationId xmlns:a16="http://schemas.microsoft.com/office/drawing/2014/main" id="{0F05FA4B-6E86-4BD2-B33B-71E236400C9D}"/>
                </a:ext>
              </a:extLst>
            </p:cNvPr>
            <p:cNvSpPr>
              <a:spLocks/>
            </p:cNvSpPr>
            <p:nvPr/>
          </p:nvSpPr>
          <p:spPr bwMode="auto">
            <a:xfrm>
              <a:off x="3753081" y="3802886"/>
              <a:ext cx="107716" cy="159650"/>
            </a:xfrm>
            <a:custGeom>
              <a:avLst/>
              <a:gdLst>
                <a:gd name="T0" fmla="*/ 53 w 56"/>
                <a:gd name="T1" fmla="*/ 73 h 83"/>
                <a:gd name="T2" fmla="*/ 51 w 56"/>
                <a:gd name="T3" fmla="*/ 69 h 83"/>
                <a:gd name="T4" fmla="*/ 49 w 56"/>
                <a:gd name="T5" fmla="*/ 67 h 83"/>
                <a:gd name="T6" fmla="*/ 48 w 56"/>
                <a:gd name="T7" fmla="*/ 65 h 83"/>
                <a:gd name="T8" fmla="*/ 48 w 56"/>
                <a:gd name="T9" fmla="*/ 63 h 83"/>
                <a:gd name="T10" fmla="*/ 47 w 56"/>
                <a:gd name="T11" fmla="*/ 60 h 83"/>
                <a:gd name="T12" fmla="*/ 44 w 56"/>
                <a:gd name="T13" fmla="*/ 60 h 83"/>
                <a:gd name="T14" fmla="*/ 43 w 56"/>
                <a:gd name="T15" fmla="*/ 57 h 83"/>
                <a:gd name="T16" fmla="*/ 39 w 56"/>
                <a:gd name="T17" fmla="*/ 50 h 83"/>
                <a:gd name="T18" fmla="*/ 40 w 56"/>
                <a:gd name="T19" fmla="*/ 46 h 83"/>
                <a:gd name="T20" fmla="*/ 40 w 56"/>
                <a:gd name="T21" fmla="*/ 42 h 83"/>
                <a:gd name="T22" fmla="*/ 43 w 56"/>
                <a:gd name="T23" fmla="*/ 41 h 83"/>
                <a:gd name="T24" fmla="*/ 47 w 56"/>
                <a:gd name="T25" fmla="*/ 39 h 83"/>
                <a:gd name="T26" fmla="*/ 48 w 56"/>
                <a:gd name="T27" fmla="*/ 38 h 83"/>
                <a:gd name="T28" fmla="*/ 47 w 56"/>
                <a:gd name="T29" fmla="*/ 37 h 83"/>
                <a:gd name="T30" fmla="*/ 48 w 56"/>
                <a:gd name="T31" fmla="*/ 31 h 83"/>
                <a:gd name="T32" fmla="*/ 44 w 56"/>
                <a:gd name="T33" fmla="*/ 24 h 83"/>
                <a:gd name="T34" fmla="*/ 36 w 56"/>
                <a:gd name="T35" fmla="*/ 19 h 83"/>
                <a:gd name="T36" fmla="*/ 32 w 56"/>
                <a:gd name="T37" fmla="*/ 24 h 83"/>
                <a:gd name="T38" fmla="*/ 33 w 56"/>
                <a:gd name="T39" fmla="*/ 15 h 83"/>
                <a:gd name="T40" fmla="*/ 25 w 56"/>
                <a:gd name="T41" fmla="*/ 5 h 83"/>
                <a:gd name="T42" fmla="*/ 20 w 56"/>
                <a:gd name="T43" fmla="*/ 3 h 83"/>
                <a:gd name="T44" fmla="*/ 18 w 56"/>
                <a:gd name="T45" fmla="*/ 4 h 83"/>
                <a:gd name="T46" fmla="*/ 14 w 56"/>
                <a:gd name="T47" fmla="*/ 7 h 83"/>
                <a:gd name="T48" fmla="*/ 10 w 56"/>
                <a:gd name="T49" fmla="*/ 9 h 83"/>
                <a:gd name="T50" fmla="*/ 10 w 56"/>
                <a:gd name="T51" fmla="*/ 14 h 83"/>
                <a:gd name="T52" fmla="*/ 10 w 56"/>
                <a:gd name="T53" fmla="*/ 16 h 83"/>
                <a:gd name="T54" fmla="*/ 13 w 56"/>
                <a:gd name="T55" fmla="*/ 18 h 83"/>
                <a:gd name="T56" fmla="*/ 9 w 56"/>
                <a:gd name="T57" fmla="*/ 20 h 83"/>
                <a:gd name="T58" fmla="*/ 5 w 56"/>
                <a:gd name="T59" fmla="*/ 22 h 83"/>
                <a:gd name="T60" fmla="*/ 3 w 56"/>
                <a:gd name="T61" fmla="*/ 23 h 83"/>
                <a:gd name="T62" fmla="*/ 3 w 56"/>
                <a:gd name="T63" fmla="*/ 29 h 83"/>
                <a:gd name="T64" fmla="*/ 6 w 56"/>
                <a:gd name="T65" fmla="*/ 35 h 83"/>
                <a:gd name="T66" fmla="*/ 11 w 56"/>
                <a:gd name="T67" fmla="*/ 38 h 83"/>
                <a:gd name="T68" fmla="*/ 15 w 56"/>
                <a:gd name="T69" fmla="*/ 38 h 83"/>
                <a:gd name="T70" fmla="*/ 15 w 56"/>
                <a:gd name="T71" fmla="*/ 42 h 83"/>
                <a:gd name="T72" fmla="*/ 14 w 56"/>
                <a:gd name="T73" fmla="*/ 46 h 83"/>
                <a:gd name="T74" fmla="*/ 18 w 56"/>
                <a:gd name="T75" fmla="*/ 46 h 83"/>
                <a:gd name="T76" fmla="*/ 20 w 56"/>
                <a:gd name="T77" fmla="*/ 49 h 83"/>
                <a:gd name="T78" fmla="*/ 21 w 56"/>
                <a:gd name="T79" fmla="*/ 53 h 83"/>
                <a:gd name="T80" fmla="*/ 20 w 56"/>
                <a:gd name="T81" fmla="*/ 56 h 83"/>
                <a:gd name="T82" fmla="*/ 18 w 56"/>
                <a:gd name="T83" fmla="*/ 60 h 83"/>
                <a:gd name="T84" fmla="*/ 17 w 56"/>
                <a:gd name="T85" fmla="*/ 67 h 83"/>
                <a:gd name="T86" fmla="*/ 20 w 56"/>
                <a:gd name="T87" fmla="*/ 73 h 83"/>
                <a:gd name="T88" fmla="*/ 20 w 56"/>
                <a:gd name="T89" fmla="*/ 76 h 83"/>
                <a:gd name="T90" fmla="*/ 22 w 56"/>
                <a:gd name="T91" fmla="*/ 79 h 83"/>
                <a:gd name="T92" fmla="*/ 26 w 56"/>
                <a:gd name="T93" fmla="*/ 82 h 83"/>
                <a:gd name="T94" fmla="*/ 30 w 56"/>
                <a:gd name="T95" fmla="*/ 83 h 83"/>
                <a:gd name="T96" fmla="*/ 33 w 56"/>
                <a:gd name="T97" fmla="*/ 82 h 83"/>
                <a:gd name="T98" fmla="*/ 34 w 56"/>
                <a:gd name="T99" fmla="*/ 80 h 83"/>
                <a:gd name="T100" fmla="*/ 36 w 56"/>
                <a:gd name="T101" fmla="*/ 79 h 83"/>
                <a:gd name="T102" fmla="*/ 39 w 56"/>
                <a:gd name="T103" fmla="*/ 80 h 83"/>
                <a:gd name="T104" fmla="*/ 41 w 56"/>
                <a:gd name="T105" fmla="*/ 78 h 83"/>
                <a:gd name="T106" fmla="*/ 45 w 56"/>
                <a:gd name="T107" fmla="*/ 76 h 83"/>
                <a:gd name="T108" fmla="*/ 49 w 56"/>
                <a:gd name="T109" fmla="*/ 75 h 83"/>
                <a:gd name="T110" fmla="*/ 52 w 56"/>
                <a:gd name="T111" fmla="*/ 76 h 83"/>
                <a:gd name="T112" fmla="*/ 56 w 56"/>
                <a:gd name="T113" fmla="*/ 7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 h="83">
                  <a:moveTo>
                    <a:pt x="56" y="75"/>
                  </a:moveTo>
                  <a:lnTo>
                    <a:pt x="55" y="75"/>
                  </a:lnTo>
                  <a:lnTo>
                    <a:pt x="55" y="75"/>
                  </a:lnTo>
                  <a:lnTo>
                    <a:pt x="53" y="73"/>
                  </a:lnTo>
                  <a:lnTo>
                    <a:pt x="53" y="73"/>
                  </a:lnTo>
                  <a:lnTo>
                    <a:pt x="52" y="72"/>
                  </a:lnTo>
                  <a:lnTo>
                    <a:pt x="52" y="71"/>
                  </a:lnTo>
                  <a:lnTo>
                    <a:pt x="52" y="71"/>
                  </a:lnTo>
                  <a:lnTo>
                    <a:pt x="51" y="69"/>
                  </a:lnTo>
                  <a:lnTo>
                    <a:pt x="51" y="69"/>
                  </a:lnTo>
                  <a:lnTo>
                    <a:pt x="51" y="69"/>
                  </a:lnTo>
                  <a:lnTo>
                    <a:pt x="51" y="68"/>
                  </a:lnTo>
                  <a:lnTo>
                    <a:pt x="51" y="68"/>
                  </a:lnTo>
                  <a:lnTo>
                    <a:pt x="49" y="67"/>
                  </a:lnTo>
                  <a:lnTo>
                    <a:pt x="49" y="67"/>
                  </a:lnTo>
                  <a:lnTo>
                    <a:pt x="49" y="67"/>
                  </a:lnTo>
                  <a:lnTo>
                    <a:pt x="49" y="67"/>
                  </a:lnTo>
                  <a:lnTo>
                    <a:pt x="49" y="65"/>
                  </a:lnTo>
                  <a:lnTo>
                    <a:pt x="49" y="65"/>
                  </a:lnTo>
                  <a:lnTo>
                    <a:pt x="48" y="65"/>
                  </a:lnTo>
                  <a:lnTo>
                    <a:pt x="48" y="65"/>
                  </a:lnTo>
                  <a:lnTo>
                    <a:pt x="48" y="64"/>
                  </a:lnTo>
                  <a:lnTo>
                    <a:pt x="48" y="64"/>
                  </a:lnTo>
                  <a:lnTo>
                    <a:pt x="48" y="63"/>
                  </a:lnTo>
                  <a:lnTo>
                    <a:pt x="48" y="63"/>
                  </a:lnTo>
                  <a:lnTo>
                    <a:pt x="48" y="63"/>
                  </a:lnTo>
                  <a:lnTo>
                    <a:pt x="48" y="61"/>
                  </a:lnTo>
                  <a:lnTo>
                    <a:pt x="47" y="61"/>
                  </a:lnTo>
                  <a:lnTo>
                    <a:pt x="47" y="61"/>
                  </a:lnTo>
                  <a:lnTo>
                    <a:pt x="47" y="60"/>
                  </a:lnTo>
                  <a:lnTo>
                    <a:pt x="47" y="58"/>
                  </a:lnTo>
                  <a:lnTo>
                    <a:pt x="45" y="58"/>
                  </a:lnTo>
                  <a:lnTo>
                    <a:pt x="45" y="58"/>
                  </a:lnTo>
                  <a:lnTo>
                    <a:pt x="45" y="60"/>
                  </a:lnTo>
                  <a:lnTo>
                    <a:pt x="44" y="60"/>
                  </a:lnTo>
                  <a:lnTo>
                    <a:pt x="44" y="58"/>
                  </a:lnTo>
                  <a:lnTo>
                    <a:pt x="43" y="58"/>
                  </a:lnTo>
                  <a:lnTo>
                    <a:pt x="43" y="58"/>
                  </a:lnTo>
                  <a:lnTo>
                    <a:pt x="43" y="57"/>
                  </a:lnTo>
                  <a:lnTo>
                    <a:pt x="43" y="57"/>
                  </a:lnTo>
                  <a:lnTo>
                    <a:pt x="41" y="56"/>
                  </a:lnTo>
                  <a:lnTo>
                    <a:pt x="40" y="54"/>
                  </a:lnTo>
                  <a:lnTo>
                    <a:pt x="40" y="53"/>
                  </a:lnTo>
                  <a:lnTo>
                    <a:pt x="39" y="52"/>
                  </a:lnTo>
                  <a:lnTo>
                    <a:pt x="39" y="50"/>
                  </a:lnTo>
                  <a:lnTo>
                    <a:pt x="39" y="50"/>
                  </a:lnTo>
                  <a:lnTo>
                    <a:pt x="39" y="49"/>
                  </a:lnTo>
                  <a:lnTo>
                    <a:pt x="40" y="48"/>
                  </a:lnTo>
                  <a:lnTo>
                    <a:pt x="40" y="46"/>
                  </a:lnTo>
                  <a:lnTo>
                    <a:pt x="40" y="46"/>
                  </a:lnTo>
                  <a:lnTo>
                    <a:pt x="40" y="45"/>
                  </a:lnTo>
                  <a:lnTo>
                    <a:pt x="41" y="45"/>
                  </a:lnTo>
                  <a:lnTo>
                    <a:pt x="40" y="43"/>
                  </a:lnTo>
                  <a:lnTo>
                    <a:pt x="40" y="43"/>
                  </a:lnTo>
                  <a:lnTo>
                    <a:pt x="40" y="42"/>
                  </a:lnTo>
                  <a:lnTo>
                    <a:pt x="40" y="42"/>
                  </a:lnTo>
                  <a:lnTo>
                    <a:pt x="41" y="42"/>
                  </a:lnTo>
                  <a:lnTo>
                    <a:pt x="41" y="41"/>
                  </a:lnTo>
                  <a:lnTo>
                    <a:pt x="41" y="41"/>
                  </a:lnTo>
                  <a:lnTo>
                    <a:pt x="43" y="41"/>
                  </a:lnTo>
                  <a:lnTo>
                    <a:pt x="43" y="41"/>
                  </a:lnTo>
                  <a:lnTo>
                    <a:pt x="44" y="41"/>
                  </a:lnTo>
                  <a:lnTo>
                    <a:pt x="45" y="41"/>
                  </a:lnTo>
                  <a:lnTo>
                    <a:pt x="47" y="41"/>
                  </a:lnTo>
                  <a:lnTo>
                    <a:pt x="47" y="39"/>
                  </a:lnTo>
                  <a:lnTo>
                    <a:pt x="47" y="39"/>
                  </a:lnTo>
                  <a:lnTo>
                    <a:pt x="47" y="39"/>
                  </a:lnTo>
                  <a:lnTo>
                    <a:pt x="48" y="38"/>
                  </a:lnTo>
                  <a:lnTo>
                    <a:pt x="48" y="38"/>
                  </a:lnTo>
                  <a:lnTo>
                    <a:pt x="48" y="38"/>
                  </a:lnTo>
                  <a:lnTo>
                    <a:pt x="48" y="38"/>
                  </a:lnTo>
                  <a:lnTo>
                    <a:pt x="48" y="38"/>
                  </a:lnTo>
                  <a:lnTo>
                    <a:pt x="47" y="38"/>
                  </a:lnTo>
                  <a:lnTo>
                    <a:pt x="47" y="37"/>
                  </a:lnTo>
                  <a:lnTo>
                    <a:pt x="47" y="37"/>
                  </a:lnTo>
                  <a:lnTo>
                    <a:pt x="48" y="35"/>
                  </a:lnTo>
                  <a:lnTo>
                    <a:pt x="48" y="35"/>
                  </a:lnTo>
                  <a:lnTo>
                    <a:pt x="48" y="34"/>
                  </a:lnTo>
                  <a:lnTo>
                    <a:pt x="48" y="34"/>
                  </a:lnTo>
                  <a:lnTo>
                    <a:pt x="48" y="31"/>
                  </a:lnTo>
                  <a:lnTo>
                    <a:pt x="48" y="29"/>
                  </a:lnTo>
                  <a:lnTo>
                    <a:pt x="48" y="27"/>
                  </a:lnTo>
                  <a:lnTo>
                    <a:pt x="47" y="26"/>
                  </a:lnTo>
                  <a:lnTo>
                    <a:pt x="44" y="26"/>
                  </a:lnTo>
                  <a:lnTo>
                    <a:pt x="44" y="24"/>
                  </a:lnTo>
                  <a:lnTo>
                    <a:pt x="41" y="23"/>
                  </a:lnTo>
                  <a:lnTo>
                    <a:pt x="40" y="20"/>
                  </a:lnTo>
                  <a:lnTo>
                    <a:pt x="39" y="20"/>
                  </a:lnTo>
                  <a:lnTo>
                    <a:pt x="37" y="20"/>
                  </a:lnTo>
                  <a:lnTo>
                    <a:pt x="36" y="19"/>
                  </a:lnTo>
                  <a:lnTo>
                    <a:pt x="34" y="20"/>
                  </a:lnTo>
                  <a:lnTo>
                    <a:pt x="33" y="22"/>
                  </a:lnTo>
                  <a:lnTo>
                    <a:pt x="33" y="22"/>
                  </a:lnTo>
                  <a:lnTo>
                    <a:pt x="32" y="24"/>
                  </a:lnTo>
                  <a:lnTo>
                    <a:pt x="32" y="24"/>
                  </a:lnTo>
                  <a:lnTo>
                    <a:pt x="32" y="23"/>
                  </a:lnTo>
                  <a:lnTo>
                    <a:pt x="32" y="22"/>
                  </a:lnTo>
                  <a:lnTo>
                    <a:pt x="33" y="20"/>
                  </a:lnTo>
                  <a:lnTo>
                    <a:pt x="33" y="18"/>
                  </a:lnTo>
                  <a:lnTo>
                    <a:pt x="33" y="15"/>
                  </a:lnTo>
                  <a:lnTo>
                    <a:pt x="33" y="14"/>
                  </a:lnTo>
                  <a:lnTo>
                    <a:pt x="32" y="12"/>
                  </a:lnTo>
                  <a:lnTo>
                    <a:pt x="32" y="11"/>
                  </a:lnTo>
                  <a:lnTo>
                    <a:pt x="30" y="9"/>
                  </a:lnTo>
                  <a:lnTo>
                    <a:pt x="25" y="5"/>
                  </a:lnTo>
                  <a:lnTo>
                    <a:pt x="22" y="4"/>
                  </a:lnTo>
                  <a:lnTo>
                    <a:pt x="20" y="3"/>
                  </a:lnTo>
                  <a:lnTo>
                    <a:pt x="20" y="3"/>
                  </a:lnTo>
                  <a:lnTo>
                    <a:pt x="20" y="3"/>
                  </a:lnTo>
                  <a:lnTo>
                    <a:pt x="20" y="3"/>
                  </a:lnTo>
                  <a:lnTo>
                    <a:pt x="18" y="3"/>
                  </a:lnTo>
                  <a:lnTo>
                    <a:pt x="17" y="1"/>
                  </a:lnTo>
                  <a:lnTo>
                    <a:pt x="17" y="0"/>
                  </a:lnTo>
                  <a:lnTo>
                    <a:pt x="18" y="3"/>
                  </a:lnTo>
                  <a:lnTo>
                    <a:pt x="18" y="4"/>
                  </a:lnTo>
                  <a:lnTo>
                    <a:pt x="18" y="4"/>
                  </a:lnTo>
                  <a:lnTo>
                    <a:pt x="17" y="4"/>
                  </a:lnTo>
                  <a:lnTo>
                    <a:pt x="17" y="5"/>
                  </a:lnTo>
                  <a:lnTo>
                    <a:pt x="15" y="7"/>
                  </a:lnTo>
                  <a:lnTo>
                    <a:pt x="14" y="7"/>
                  </a:lnTo>
                  <a:lnTo>
                    <a:pt x="13" y="8"/>
                  </a:lnTo>
                  <a:lnTo>
                    <a:pt x="13" y="8"/>
                  </a:lnTo>
                  <a:lnTo>
                    <a:pt x="13" y="8"/>
                  </a:lnTo>
                  <a:lnTo>
                    <a:pt x="10" y="9"/>
                  </a:lnTo>
                  <a:lnTo>
                    <a:pt x="10" y="9"/>
                  </a:lnTo>
                  <a:lnTo>
                    <a:pt x="10" y="11"/>
                  </a:lnTo>
                  <a:lnTo>
                    <a:pt x="9" y="11"/>
                  </a:lnTo>
                  <a:lnTo>
                    <a:pt x="9" y="12"/>
                  </a:lnTo>
                  <a:lnTo>
                    <a:pt x="9" y="12"/>
                  </a:lnTo>
                  <a:lnTo>
                    <a:pt x="10" y="14"/>
                  </a:lnTo>
                  <a:lnTo>
                    <a:pt x="10" y="15"/>
                  </a:lnTo>
                  <a:lnTo>
                    <a:pt x="9" y="15"/>
                  </a:lnTo>
                  <a:lnTo>
                    <a:pt x="9" y="16"/>
                  </a:lnTo>
                  <a:lnTo>
                    <a:pt x="10" y="16"/>
                  </a:lnTo>
                  <a:lnTo>
                    <a:pt x="10" y="16"/>
                  </a:lnTo>
                  <a:lnTo>
                    <a:pt x="11" y="16"/>
                  </a:lnTo>
                  <a:lnTo>
                    <a:pt x="11" y="16"/>
                  </a:lnTo>
                  <a:lnTo>
                    <a:pt x="13" y="16"/>
                  </a:lnTo>
                  <a:lnTo>
                    <a:pt x="13" y="16"/>
                  </a:lnTo>
                  <a:lnTo>
                    <a:pt x="13" y="18"/>
                  </a:lnTo>
                  <a:lnTo>
                    <a:pt x="13" y="18"/>
                  </a:lnTo>
                  <a:lnTo>
                    <a:pt x="11" y="19"/>
                  </a:lnTo>
                  <a:lnTo>
                    <a:pt x="10" y="19"/>
                  </a:lnTo>
                  <a:lnTo>
                    <a:pt x="9" y="20"/>
                  </a:lnTo>
                  <a:lnTo>
                    <a:pt x="9" y="20"/>
                  </a:lnTo>
                  <a:lnTo>
                    <a:pt x="7" y="20"/>
                  </a:lnTo>
                  <a:lnTo>
                    <a:pt x="6" y="20"/>
                  </a:lnTo>
                  <a:lnTo>
                    <a:pt x="6" y="20"/>
                  </a:lnTo>
                  <a:lnTo>
                    <a:pt x="6" y="22"/>
                  </a:lnTo>
                  <a:lnTo>
                    <a:pt x="5" y="22"/>
                  </a:lnTo>
                  <a:lnTo>
                    <a:pt x="5" y="22"/>
                  </a:lnTo>
                  <a:lnTo>
                    <a:pt x="3" y="22"/>
                  </a:lnTo>
                  <a:lnTo>
                    <a:pt x="3" y="22"/>
                  </a:lnTo>
                  <a:lnTo>
                    <a:pt x="3" y="23"/>
                  </a:lnTo>
                  <a:lnTo>
                    <a:pt x="3" y="23"/>
                  </a:lnTo>
                  <a:lnTo>
                    <a:pt x="3" y="24"/>
                  </a:lnTo>
                  <a:lnTo>
                    <a:pt x="3" y="24"/>
                  </a:lnTo>
                  <a:lnTo>
                    <a:pt x="3" y="27"/>
                  </a:lnTo>
                  <a:lnTo>
                    <a:pt x="3" y="27"/>
                  </a:lnTo>
                  <a:lnTo>
                    <a:pt x="3" y="29"/>
                  </a:lnTo>
                  <a:lnTo>
                    <a:pt x="2" y="29"/>
                  </a:lnTo>
                  <a:lnTo>
                    <a:pt x="0" y="30"/>
                  </a:lnTo>
                  <a:lnTo>
                    <a:pt x="0" y="30"/>
                  </a:lnTo>
                  <a:lnTo>
                    <a:pt x="3" y="33"/>
                  </a:lnTo>
                  <a:lnTo>
                    <a:pt x="6" y="35"/>
                  </a:lnTo>
                  <a:lnTo>
                    <a:pt x="9" y="38"/>
                  </a:lnTo>
                  <a:lnTo>
                    <a:pt x="9" y="38"/>
                  </a:lnTo>
                  <a:lnTo>
                    <a:pt x="10" y="38"/>
                  </a:lnTo>
                  <a:lnTo>
                    <a:pt x="11" y="38"/>
                  </a:lnTo>
                  <a:lnTo>
                    <a:pt x="11" y="38"/>
                  </a:lnTo>
                  <a:lnTo>
                    <a:pt x="13" y="38"/>
                  </a:lnTo>
                  <a:lnTo>
                    <a:pt x="14" y="38"/>
                  </a:lnTo>
                  <a:lnTo>
                    <a:pt x="14" y="38"/>
                  </a:lnTo>
                  <a:lnTo>
                    <a:pt x="15" y="38"/>
                  </a:lnTo>
                  <a:lnTo>
                    <a:pt x="15" y="38"/>
                  </a:lnTo>
                  <a:lnTo>
                    <a:pt x="15" y="39"/>
                  </a:lnTo>
                  <a:lnTo>
                    <a:pt x="17" y="39"/>
                  </a:lnTo>
                  <a:lnTo>
                    <a:pt x="17" y="41"/>
                  </a:lnTo>
                  <a:lnTo>
                    <a:pt x="17" y="42"/>
                  </a:lnTo>
                  <a:lnTo>
                    <a:pt x="15" y="42"/>
                  </a:lnTo>
                  <a:lnTo>
                    <a:pt x="15" y="43"/>
                  </a:lnTo>
                  <a:lnTo>
                    <a:pt x="15" y="45"/>
                  </a:lnTo>
                  <a:lnTo>
                    <a:pt x="15" y="45"/>
                  </a:lnTo>
                  <a:lnTo>
                    <a:pt x="15" y="45"/>
                  </a:lnTo>
                  <a:lnTo>
                    <a:pt x="14" y="46"/>
                  </a:lnTo>
                  <a:lnTo>
                    <a:pt x="15" y="46"/>
                  </a:lnTo>
                  <a:lnTo>
                    <a:pt x="15" y="46"/>
                  </a:lnTo>
                  <a:lnTo>
                    <a:pt x="17" y="46"/>
                  </a:lnTo>
                  <a:lnTo>
                    <a:pt x="17" y="46"/>
                  </a:lnTo>
                  <a:lnTo>
                    <a:pt x="18" y="46"/>
                  </a:lnTo>
                  <a:lnTo>
                    <a:pt x="20" y="48"/>
                  </a:lnTo>
                  <a:lnTo>
                    <a:pt x="20" y="48"/>
                  </a:lnTo>
                  <a:lnTo>
                    <a:pt x="20" y="48"/>
                  </a:lnTo>
                  <a:lnTo>
                    <a:pt x="20" y="49"/>
                  </a:lnTo>
                  <a:lnTo>
                    <a:pt x="20" y="49"/>
                  </a:lnTo>
                  <a:lnTo>
                    <a:pt x="20" y="50"/>
                  </a:lnTo>
                  <a:lnTo>
                    <a:pt x="20" y="50"/>
                  </a:lnTo>
                  <a:lnTo>
                    <a:pt x="21" y="52"/>
                  </a:lnTo>
                  <a:lnTo>
                    <a:pt x="21" y="52"/>
                  </a:lnTo>
                  <a:lnTo>
                    <a:pt x="21" y="53"/>
                  </a:lnTo>
                  <a:lnTo>
                    <a:pt x="21" y="53"/>
                  </a:lnTo>
                  <a:lnTo>
                    <a:pt x="21" y="53"/>
                  </a:lnTo>
                  <a:lnTo>
                    <a:pt x="21" y="54"/>
                  </a:lnTo>
                  <a:lnTo>
                    <a:pt x="20" y="54"/>
                  </a:lnTo>
                  <a:lnTo>
                    <a:pt x="20" y="56"/>
                  </a:lnTo>
                  <a:lnTo>
                    <a:pt x="20" y="56"/>
                  </a:lnTo>
                  <a:lnTo>
                    <a:pt x="18" y="57"/>
                  </a:lnTo>
                  <a:lnTo>
                    <a:pt x="18" y="58"/>
                  </a:lnTo>
                  <a:lnTo>
                    <a:pt x="18" y="58"/>
                  </a:lnTo>
                  <a:lnTo>
                    <a:pt x="18" y="60"/>
                  </a:lnTo>
                  <a:lnTo>
                    <a:pt x="18" y="60"/>
                  </a:lnTo>
                  <a:lnTo>
                    <a:pt x="17" y="63"/>
                  </a:lnTo>
                  <a:lnTo>
                    <a:pt x="17" y="64"/>
                  </a:lnTo>
                  <a:lnTo>
                    <a:pt x="17" y="65"/>
                  </a:lnTo>
                  <a:lnTo>
                    <a:pt x="17" y="67"/>
                  </a:lnTo>
                  <a:lnTo>
                    <a:pt x="17" y="68"/>
                  </a:lnTo>
                  <a:lnTo>
                    <a:pt x="18" y="71"/>
                  </a:lnTo>
                  <a:lnTo>
                    <a:pt x="18" y="71"/>
                  </a:lnTo>
                  <a:lnTo>
                    <a:pt x="20" y="72"/>
                  </a:lnTo>
                  <a:lnTo>
                    <a:pt x="20" y="73"/>
                  </a:lnTo>
                  <a:lnTo>
                    <a:pt x="20" y="75"/>
                  </a:lnTo>
                  <a:lnTo>
                    <a:pt x="20" y="76"/>
                  </a:lnTo>
                  <a:lnTo>
                    <a:pt x="20" y="76"/>
                  </a:lnTo>
                  <a:lnTo>
                    <a:pt x="20" y="76"/>
                  </a:lnTo>
                  <a:lnTo>
                    <a:pt x="20" y="76"/>
                  </a:lnTo>
                  <a:lnTo>
                    <a:pt x="21" y="76"/>
                  </a:lnTo>
                  <a:lnTo>
                    <a:pt x="20" y="78"/>
                  </a:lnTo>
                  <a:lnTo>
                    <a:pt x="21" y="78"/>
                  </a:lnTo>
                  <a:lnTo>
                    <a:pt x="22" y="78"/>
                  </a:lnTo>
                  <a:lnTo>
                    <a:pt x="22" y="79"/>
                  </a:lnTo>
                  <a:lnTo>
                    <a:pt x="24" y="80"/>
                  </a:lnTo>
                  <a:lnTo>
                    <a:pt x="24" y="80"/>
                  </a:lnTo>
                  <a:lnTo>
                    <a:pt x="24" y="80"/>
                  </a:lnTo>
                  <a:lnTo>
                    <a:pt x="25" y="82"/>
                  </a:lnTo>
                  <a:lnTo>
                    <a:pt x="26" y="82"/>
                  </a:lnTo>
                  <a:lnTo>
                    <a:pt x="28" y="83"/>
                  </a:lnTo>
                  <a:lnTo>
                    <a:pt x="29" y="83"/>
                  </a:lnTo>
                  <a:lnTo>
                    <a:pt x="29" y="83"/>
                  </a:lnTo>
                  <a:lnTo>
                    <a:pt x="30" y="83"/>
                  </a:lnTo>
                  <a:lnTo>
                    <a:pt x="30" y="83"/>
                  </a:lnTo>
                  <a:lnTo>
                    <a:pt x="30" y="83"/>
                  </a:lnTo>
                  <a:lnTo>
                    <a:pt x="32" y="83"/>
                  </a:lnTo>
                  <a:lnTo>
                    <a:pt x="32" y="83"/>
                  </a:lnTo>
                  <a:lnTo>
                    <a:pt x="33" y="83"/>
                  </a:lnTo>
                  <a:lnTo>
                    <a:pt x="33" y="82"/>
                  </a:lnTo>
                  <a:lnTo>
                    <a:pt x="33" y="82"/>
                  </a:lnTo>
                  <a:lnTo>
                    <a:pt x="33" y="80"/>
                  </a:lnTo>
                  <a:lnTo>
                    <a:pt x="33" y="80"/>
                  </a:lnTo>
                  <a:lnTo>
                    <a:pt x="34" y="80"/>
                  </a:lnTo>
                  <a:lnTo>
                    <a:pt x="34" y="80"/>
                  </a:lnTo>
                  <a:lnTo>
                    <a:pt x="34" y="79"/>
                  </a:lnTo>
                  <a:lnTo>
                    <a:pt x="36" y="79"/>
                  </a:lnTo>
                  <a:lnTo>
                    <a:pt x="36" y="79"/>
                  </a:lnTo>
                  <a:lnTo>
                    <a:pt x="36" y="79"/>
                  </a:lnTo>
                  <a:lnTo>
                    <a:pt x="36" y="79"/>
                  </a:lnTo>
                  <a:lnTo>
                    <a:pt x="37" y="80"/>
                  </a:lnTo>
                  <a:lnTo>
                    <a:pt x="37" y="80"/>
                  </a:lnTo>
                  <a:lnTo>
                    <a:pt x="39" y="80"/>
                  </a:lnTo>
                  <a:lnTo>
                    <a:pt x="39" y="80"/>
                  </a:lnTo>
                  <a:lnTo>
                    <a:pt x="39" y="80"/>
                  </a:lnTo>
                  <a:lnTo>
                    <a:pt x="39" y="79"/>
                  </a:lnTo>
                  <a:lnTo>
                    <a:pt x="40" y="79"/>
                  </a:lnTo>
                  <a:lnTo>
                    <a:pt x="40" y="79"/>
                  </a:lnTo>
                  <a:lnTo>
                    <a:pt x="40" y="79"/>
                  </a:lnTo>
                  <a:lnTo>
                    <a:pt x="41" y="78"/>
                  </a:lnTo>
                  <a:lnTo>
                    <a:pt x="43" y="78"/>
                  </a:lnTo>
                  <a:lnTo>
                    <a:pt x="44" y="78"/>
                  </a:lnTo>
                  <a:lnTo>
                    <a:pt x="44" y="78"/>
                  </a:lnTo>
                  <a:lnTo>
                    <a:pt x="45" y="78"/>
                  </a:lnTo>
                  <a:lnTo>
                    <a:pt x="45" y="76"/>
                  </a:lnTo>
                  <a:lnTo>
                    <a:pt x="47" y="75"/>
                  </a:lnTo>
                  <a:lnTo>
                    <a:pt x="47" y="75"/>
                  </a:lnTo>
                  <a:lnTo>
                    <a:pt x="47" y="75"/>
                  </a:lnTo>
                  <a:lnTo>
                    <a:pt x="48" y="75"/>
                  </a:lnTo>
                  <a:lnTo>
                    <a:pt x="49" y="75"/>
                  </a:lnTo>
                  <a:lnTo>
                    <a:pt x="49" y="75"/>
                  </a:lnTo>
                  <a:lnTo>
                    <a:pt x="49" y="75"/>
                  </a:lnTo>
                  <a:lnTo>
                    <a:pt x="51" y="75"/>
                  </a:lnTo>
                  <a:lnTo>
                    <a:pt x="51" y="75"/>
                  </a:lnTo>
                  <a:lnTo>
                    <a:pt x="52" y="76"/>
                  </a:lnTo>
                  <a:lnTo>
                    <a:pt x="53" y="76"/>
                  </a:lnTo>
                  <a:lnTo>
                    <a:pt x="53" y="75"/>
                  </a:lnTo>
                  <a:lnTo>
                    <a:pt x="55" y="75"/>
                  </a:lnTo>
                  <a:lnTo>
                    <a:pt x="55" y="76"/>
                  </a:lnTo>
                  <a:lnTo>
                    <a:pt x="56" y="75"/>
                  </a:lnTo>
                  <a:lnTo>
                    <a:pt x="56" y="75"/>
                  </a:lnTo>
                  <a:lnTo>
                    <a:pt x="56" y="75"/>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54" name="Guinea-Bissau">
              <a:extLst>
                <a:ext uri="{FF2B5EF4-FFF2-40B4-BE49-F238E27FC236}">
                  <a16:creationId xmlns:a16="http://schemas.microsoft.com/office/drawing/2014/main" id="{17489CFE-B541-473E-87B3-4B2ED583DCAB}"/>
                </a:ext>
              </a:extLst>
            </p:cNvPr>
            <p:cNvSpPr>
              <a:spLocks noEditPoints="1"/>
            </p:cNvSpPr>
            <p:nvPr/>
          </p:nvSpPr>
          <p:spPr bwMode="auto">
            <a:xfrm>
              <a:off x="4726371" y="3714405"/>
              <a:ext cx="67323" cy="36546"/>
            </a:xfrm>
            <a:custGeom>
              <a:avLst/>
              <a:gdLst>
                <a:gd name="T0" fmla="*/ 10 w 35"/>
                <a:gd name="T1" fmla="*/ 12 h 19"/>
                <a:gd name="T2" fmla="*/ 8 w 35"/>
                <a:gd name="T3" fmla="*/ 13 h 19"/>
                <a:gd name="T4" fmla="*/ 8 w 35"/>
                <a:gd name="T5" fmla="*/ 16 h 19"/>
                <a:gd name="T6" fmla="*/ 7 w 35"/>
                <a:gd name="T7" fmla="*/ 17 h 19"/>
                <a:gd name="T8" fmla="*/ 5 w 35"/>
                <a:gd name="T9" fmla="*/ 17 h 19"/>
                <a:gd name="T10" fmla="*/ 8 w 35"/>
                <a:gd name="T11" fmla="*/ 17 h 19"/>
                <a:gd name="T12" fmla="*/ 8 w 35"/>
                <a:gd name="T13" fmla="*/ 16 h 19"/>
                <a:gd name="T14" fmla="*/ 10 w 35"/>
                <a:gd name="T15" fmla="*/ 16 h 19"/>
                <a:gd name="T16" fmla="*/ 10 w 35"/>
                <a:gd name="T17" fmla="*/ 17 h 19"/>
                <a:gd name="T18" fmla="*/ 10 w 35"/>
                <a:gd name="T19" fmla="*/ 17 h 19"/>
                <a:gd name="T20" fmla="*/ 7 w 35"/>
                <a:gd name="T21" fmla="*/ 9 h 19"/>
                <a:gd name="T22" fmla="*/ 8 w 35"/>
                <a:gd name="T23" fmla="*/ 11 h 19"/>
                <a:gd name="T24" fmla="*/ 34 w 35"/>
                <a:gd name="T25" fmla="*/ 1 h 19"/>
                <a:gd name="T26" fmla="*/ 27 w 35"/>
                <a:gd name="T27" fmla="*/ 0 h 19"/>
                <a:gd name="T28" fmla="*/ 18 w 35"/>
                <a:gd name="T29" fmla="*/ 0 h 19"/>
                <a:gd name="T30" fmla="*/ 11 w 35"/>
                <a:gd name="T31" fmla="*/ 2 h 19"/>
                <a:gd name="T32" fmla="*/ 5 w 35"/>
                <a:gd name="T33" fmla="*/ 2 h 19"/>
                <a:gd name="T34" fmla="*/ 1 w 35"/>
                <a:gd name="T35" fmla="*/ 2 h 19"/>
                <a:gd name="T36" fmla="*/ 5 w 35"/>
                <a:gd name="T37" fmla="*/ 4 h 19"/>
                <a:gd name="T38" fmla="*/ 5 w 35"/>
                <a:gd name="T39" fmla="*/ 5 h 19"/>
                <a:gd name="T40" fmla="*/ 7 w 35"/>
                <a:gd name="T41" fmla="*/ 8 h 19"/>
                <a:gd name="T42" fmla="*/ 10 w 35"/>
                <a:gd name="T43" fmla="*/ 8 h 19"/>
                <a:gd name="T44" fmla="*/ 12 w 35"/>
                <a:gd name="T45" fmla="*/ 9 h 19"/>
                <a:gd name="T46" fmla="*/ 18 w 35"/>
                <a:gd name="T47" fmla="*/ 8 h 19"/>
                <a:gd name="T48" fmla="*/ 19 w 35"/>
                <a:gd name="T49" fmla="*/ 8 h 19"/>
                <a:gd name="T50" fmla="*/ 18 w 35"/>
                <a:gd name="T51" fmla="*/ 9 h 19"/>
                <a:gd name="T52" fmla="*/ 15 w 35"/>
                <a:gd name="T53" fmla="*/ 9 h 19"/>
                <a:gd name="T54" fmla="*/ 16 w 35"/>
                <a:gd name="T55" fmla="*/ 12 h 19"/>
                <a:gd name="T56" fmla="*/ 19 w 35"/>
                <a:gd name="T57" fmla="*/ 11 h 19"/>
                <a:gd name="T58" fmla="*/ 18 w 35"/>
                <a:gd name="T59" fmla="*/ 12 h 19"/>
                <a:gd name="T60" fmla="*/ 15 w 35"/>
                <a:gd name="T61" fmla="*/ 15 h 19"/>
                <a:gd name="T62" fmla="*/ 16 w 35"/>
                <a:gd name="T63" fmla="*/ 15 h 19"/>
                <a:gd name="T64" fmla="*/ 15 w 35"/>
                <a:gd name="T65" fmla="*/ 16 h 19"/>
                <a:gd name="T66" fmla="*/ 18 w 35"/>
                <a:gd name="T67" fmla="*/ 17 h 19"/>
                <a:gd name="T68" fmla="*/ 19 w 35"/>
                <a:gd name="T69" fmla="*/ 17 h 19"/>
                <a:gd name="T70" fmla="*/ 19 w 35"/>
                <a:gd name="T71" fmla="*/ 19 h 19"/>
                <a:gd name="T72" fmla="*/ 23 w 35"/>
                <a:gd name="T73" fmla="*/ 15 h 19"/>
                <a:gd name="T74" fmla="*/ 25 w 35"/>
                <a:gd name="T75" fmla="*/ 13 h 19"/>
                <a:gd name="T76" fmla="*/ 29 w 35"/>
                <a:gd name="T77" fmla="*/ 11 h 19"/>
                <a:gd name="T78" fmla="*/ 34 w 35"/>
                <a:gd name="T79" fmla="*/ 11 h 19"/>
                <a:gd name="T80" fmla="*/ 34 w 35"/>
                <a:gd name="T81" fmla="*/ 6 h 19"/>
                <a:gd name="T82" fmla="*/ 33 w 35"/>
                <a:gd name="T83" fmla="*/ 5 h 19"/>
                <a:gd name="T84" fmla="*/ 33 w 35"/>
                <a:gd name="T85" fmla="*/ 4 h 19"/>
                <a:gd name="T86" fmla="*/ 34 w 35"/>
                <a:gd name="T87" fmla="*/ 4 h 19"/>
                <a:gd name="T88" fmla="*/ 35 w 35"/>
                <a:gd name="T89" fmla="*/ 1 h 19"/>
                <a:gd name="T90" fmla="*/ 11 w 35"/>
                <a:gd name="T91" fmla="*/ 16 h 19"/>
                <a:gd name="T92" fmla="*/ 12 w 35"/>
                <a:gd name="T93" fmla="*/ 16 h 19"/>
                <a:gd name="T94" fmla="*/ 12 w 35"/>
                <a:gd name="T95" fmla="*/ 16 h 19"/>
                <a:gd name="T96" fmla="*/ 12 w 35"/>
                <a:gd name="T97" fmla="*/ 15 h 19"/>
                <a:gd name="T98" fmla="*/ 14 w 35"/>
                <a:gd name="T99" fmla="*/ 12 h 19"/>
                <a:gd name="T100" fmla="*/ 15 w 35"/>
                <a:gd name="T101" fmla="*/ 1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 h="19">
                  <a:moveTo>
                    <a:pt x="10" y="13"/>
                  </a:moveTo>
                  <a:lnTo>
                    <a:pt x="10" y="12"/>
                  </a:lnTo>
                  <a:lnTo>
                    <a:pt x="10" y="12"/>
                  </a:lnTo>
                  <a:lnTo>
                    <a:pt x="8" y="12"/>
                  </a:lnTo>
                  <a:lnTo>
                    <a:pt x="8" y="13"/>
                  </a:lnTo>
                  <a:lnTo>
                    <a:pt x="8" y="13"/>
                  </a:lnTo>
                  <a:lnTo>
                    <a:pt x="10" y="13"/>
                  </a:lnTo>
                  <a:lnTo>
                    <a:pt x="10" y="13"/>
                  </a:lnTo>
                  <a:close/>
                  <a:moveTo>
                    <a:pt x="8" y="16"/>
                  </a:moveTo>
                  <a:lnTo>
                    <a:pt x="7" y="16"/>
                  </a:lnTo>
                  <a:lnTo>
                    <a:pt x="7" y="17"/>
                  </a:lnTo>
                  <a:lnTo>
                    <a:pt x="7" y="17"/>
                  </a:lnTo>
                  <a:lnTo>
                    <a:pt x="7" y="17"/>
                  </a:lnTo>
                  <a:lnTo>
                    <a:pt x="5" y="17"/>
                  </a:lnTo>
                  <a:lnTo>
                    <a:pt x="5" y="17"/>
                  </a:lnTo>
                  <a:lnTo>
                    <a:pt x="7" y="19"/>
                  </a:lnTo>
                  <a:lnTo>
                    <a:pt x="7" y="17"/>
                  </a:lnTo>
                  <a:lnTo>
                    <a:pt x="8" y="17"/>
                  </a:lnTo>
                  <a:lnTo>
                    <a:pt x="8" y="17"/>
                  </a:lnTo>
                  <a:lnTo>
                    <a:pt x="8" y="16"/>
                  </a:lnTo>
                  <a:lnTo>
                    <a:pt x="8" y="16"/>
                  </a:lnTo>
                  <a:close/>
                  <a:moveTo>
                    <a:pt x="10" y="17"/>
                  </a:moveTo>
                  <a:lnTo>
                    <a:pt x="10" y="16"/>
                  </a:lnTo>
                  <a:lnTo>
                    <a:pt x="10" y="16"/>
                  </a:lnTo>
                  <a:lnTo>
                    <a:pt x="10" y="17"/>
                  </a:lnTo>
                  <a:lnTo>
                    <a:pt x="10" y="17"/>
                  </a:lnTo>
                  <a:lnTo>
                    <a:pt x="10" y="17"/>
                  </a:lnTo>
                  <a:lnTo>
                    <a:pt x="10" y="17"/>
                  </a:lnTo>
                  <a:lnTo>
                    <a:pt x="10" y="17"/>
                  </a:lnTo>
                  <a:lnTo>
                    <a:pt x="10" y="17"/>
                  </a:lnTo>
                  <a:lnTo>
                    <a:pt x="10" y="17"/>
                  </a:lnTo>
                  <a:close/>
                  <a:moveTo>
                    <a:pt x="8" y="8"/>
                  </a:moveTo>
                  <a:lnTo>
                    <a:pt x="7" y="9"/>
                  </a:lnTo>
                  <a:lnTo>
                    <a:pt x="7" y="9"/>
                  </a:lnTo>
                  <a:lnTo>
                    <a:pt x="8" y="9"/>
                  </a:lnTo>
                  <a:lnTo>
                    <a:pt x="8" y="11"/>
                  </a:lnTo>
                  <a:lnTo>
                    <a:pt x="8" y="9"/>
                  </a:lnTo>
                  <a:lnTo>
                    <a:pt x="8" y="8"/>
                  </a:lnTo>
                  <a:close/>
                  <a:moveTo>
                    <a:pt x="34" y="1"/>
                  </a:moveTo>
                  <a:lnTo>
                    <a:pt x="34" y="0"/>
                  </a:lnTo>
                  <a:lnTo>
                    <a:pt x="30" y="0"/>
                  </a:lnTo>
                  <a:lnTo>
                    <a:pt x="27" y="0"/>
                  </a:lnTo>
                  <a:lnTo>
                    <a:pt x="23" y="0"/>
                  </a:lnTo>
                  <a:lnTo>
                    <a:pt x="20" y="0"/>
                  </a:lnTo>
                  <a:lnTo>
                    <a:pt x="18" y="0"/>
                  </a:lnTo>
                  <a:lnTo>
                    <a:pt x="16" y="1"/>
                  </a:lnTo>
                  <a:lnTo>
                    <a:pt x="14" y="1"/>
                  </a:lnTo>
                  <a:lnTo>
                    <a:pt x="11" y="2"/>
                  </a:lnTo>
                  <a:lnTo>
                    <a:pt x="7" y="2"/>
                  </a:lnTo>
                  <a:lnTo>
                    <a:pt x="5" y="2"/>
                  </a:lnTo>
                  <a:lnTo>
                    <a:pt x="5" y="2"/>
                  </a:lnTo>
                  <a:lnTo>
                    <a:pt x="4" y="2"/>
                  </a:lnTo>
                  <a:lnTo>
                    <a:pt x="3" y="4"/>
                  </a:lnTo>
                  <a:lnTo>
                    <a:pt x="1" y="2"/>
                  </a:lnTo>
                  <a:lnTo>
                    <a:pt x="0" y="4"/>
                  </a:lnTo>
                  <a:lnTo>
                    <a:pt x="4" y="5"/>
                  </a:lnTo>
                  <a:lnTo>
                    <a:pt x="5" y="4"/>
                  </a:lnTo>
                  <a:lnTo>
                    <a:pt x="5" y="5"/>
                  </a:lnTo>
                  <a:lnTo>
                    <a:pt x="5" y="5"/>
                  </a:lnTo>
                  <a:lnTo>
                    <a:pt x="5" y="5"/>
                  </a:lnTo>
                  <a:lnTo>
                    <a:pt x="5" y="6"/>
                  </a:lnTo>
                  <a:lnTo>
                    <a:pt x="5" y="8"/>
                  </a:lnTo>
                  <a:lnTo>
                    <a:pt x="7" y="8"/>
                  </a:lnTo>
                  <a:lnTo>
                    <a:pt x="10" y="8"/>
                  </a:lnTo>
                  <a:lnTo>
                    <a:pt x="10" y="8"/>
                  </a:lnTo>
                  <a:lnTo>
                    <a:pt x="10" y="8"/>
                  </a:lnTo>
                  <a:lnTo>
                    <a:pt x="10" y="9"/>
                  </a:lnTo>
                  <a:lnTo>
                    <a:pt x="11" y="11"/>
                  </a:lnTo>
                  <a:lnTo>
                    <a:pt x="12" y="9"/>
                  </a:lnTo>
                  <a:lnTo>
                    <a:pt x="14" y="8"/>
                  </a:lnTo>
                  <a:lnTo>
                    <a:pt x="15" y="8"/>
                  </a:lnTo>
                  <a:lnTo>
                    <a:pt x="18" y="8"/>
                  </a:lnTo>
                  <a:lnTo>
                    <a:pt x="19" y="8"/>
                  </a:lnTo>
                  <a:lnTo>
                    <a:pt x="19" y="8"/>
                  </a:lnTo>
                  <a:lnTo>
                    <a:pt x="19" y="8"/>
                  </a:lnTo>
                  <a:lnTo>
                    <a:pt x="19" y="8"/>
                  </a:lnTo>
                  <a:lnTo>
                    <a:pt x="19" y="8"/>
                  </a:lnTo>
                  <a:lnTo>
                    <a:pt x="18" y="9"/>
                  </a:lnTo>
                  <a:lnTo>
                    <a:pt x="15" y="9"/>
                  </a:lnTo>
                  <a:lnTo>
                    <a:pt x="15" y="9"/>
                  </a:lnTo>
                  <a:lnTo>
                    <a:pt x="15" y="9"/>
                  </a:lnTo>
                  <a:lnTo>
                    <a:pt x="15" y="11"/>
                  </a:lnTo>
                  <a:lnTo>
                    <a:pt x="15" y="12"/>
                  </a:lnTo>
                  <a:lnTo>
                    <a:pt x="16" y="12"/>
                  </a:lnTo>
                  <a:lnTo>
                    <a:pt x="16" y="11"/>
                  </a:lnTo>
                  <a:lnTo>
                    <a:pt x="18" y="11"/>
                  </a:lnTo>
                  <a:lnTo>
                    <a:pt x="19" y="11"/>
                  </a:lnTo>
                  <a:lnTo>
                    <a:pt x="19" y="12"/>
                  </a:lnTo>
                  <a:lnTo>
                    <a:pt x="18" y="12"/>
                  </a:lnTo>
                  <a:lnTo>
                    <a:pt x="18" y="12"/>
                  </a:lnTo>
                  <a:lnTo>
                    <a:pt x="15" y="13"/>
                  </a:lnTo>
                  <a:lnTo>
                    <a:pt x="15" y="13"/>
                  </a:lnTo>
                  <a:lnTo>
                    <a:pt x="15" y="15"/>
                  </a:lnTo>
                  <a:lnTo>
                    <a:pt x="15" y="15"/>
                  </a:lnTo>
                  <a:lnTo>
                    <a:pt x="16" y="15"/>
                  </a:lnTo>
                  <a:lnTo>
                    <a:pt x="16" y="15"/>
                  </a:lnTo>
                  <a:lnTo>
                    <a:pt x="15" y="15"/>
                  </a:lnTo>
                  <a:lnTo>
                    <a:pt x="15" y="16"/>
                  </a:lnTo>
                  <a:lnTo>
                    <a:pt x="15" y="16"/>
                  </a:lnTo>
                  <a:lnTo>
                    <a:pt x="16" y="17"/>
                  </a:lnTo>
                  <a:lnTo>
                    <a:pt x="18" y="17"/>
                  </a:lnTo>
                  <a:lnTo>
                    <a:pt x="18" y="17"/>
                  </a:lnTo>
                  <a:lnTo>
                    <a:pt x="18" y="19"/>
                  </a:lnTo>
                  <a:lnTo>
                    <a:pt x="18" y="19"/>
                  </a:lnTo>
                  <a:lnTo>
                    <a:pt x="19" y="17"/>
                  </a:lnTo>
                  <a:lnTo>
                    <a:pt x="19" y="17"/>
                  </a:lnTo>
                  <a:lnTo>
                    <a:pt x="19" y="19"/>
                  </a:lnTo>
                  <a:lnTo>
                    <a:pt x="19" y="19"/>
                  </a:lnTo>
                  <a:lnTo>
                    <a:pt x="20" y="19"/>
                  </a:lnTo>
                  <a:lnTo>
                    <a:pt x="20" y="17"/>
                  </a:lnTo>
                  <a:lnTo>
                    <a:pt x="23" y="15"/>
                  </a:lnTo>
                  <a:lnTo>
                    <a:pt x="23" y="13"/>
                  </a:lnTo>
                  <a:lnTo>
                    <a:pt x="23" y="13"/>
                  </a:lnTo>
                  <a:lnTo>
                    <a:pt x="25" y="13"/>
                  </a:lnTo>
                  <a:lnTo>
                    <a:pt x="26" y="12"/>
                  </a:lnTo>
                  <a:lnTo>
                    <a:pt x="27" y="12"/>
                  </a:lnTo>
                  <a:lnTo>
                    <a:pt x="29" y="11"/>
                  </a:lnTo>
                  <a:lnTo>
                    <a:pt x="30" y="11"/>
                  </a:lnTo>
                  <a:lnTo>
                    <a:pt x="31" y="11"/>
                  </a:lnTo>
                  <a:lnTo>
                    <a:pt x="34" y="11"/>
                  </a:lnTo>
                  <a:lnTo>
                    <a:pt x="34" y="9"/>
                  </a:lnTo>
                  <a:lnTo>
                    <a:pt x="34" y="8"/>
                  </a:lnTo>
                  <a:lnTo>
                    <a:pt x="34" y="6"/>
                  </a:lnTo>
                  <a:lnTo>
                    <a:pt x="34" y="6"/>
                  </a:lnTo>
                  <a:lnTo>
                    <a:pt x="33" y="6"/>
                  </a:lnTo>
                  <a:lnTo>
                    <a:pt x="33" y="5"/>
                  </a:lnTo>
                  <a:lnTo>
                    <a:pt x="31" y="5"/>
                  </a:lnTo>
                  <a:lnTo>
                    <a:pt x="31" y="5"/>
                  </a:lnTo>
                  <a:lnTo>
                    <a:pt x="33" y="4"/>
                  </a:lnTo>
                  <a:lnTo>
                    <a:pt x="33" y="4"/>
                  </a:lnTo>
                  <a:lnTo>
                    <a:pt x="34" y="4"/>
                  </a:lnTo>
                  <a:lnTo>
                    <a:pt x="34" y="4"/>
                  </a:lnTo>
                  <a:lnTo>
                    <a:pt x="34" y="4"/>
                  </a:lnTo>
                  <a:lnTo>
                    <a:pt x="35" y="2"/>
                  </a:lnTo>
                  <a:lnTo>
                    <a:pt x="35" y="1"/>
                  </a:lnTo>
                  <a:lnTo>
                    <a:pt x="34" y="1"/>
                  </a:lnTo>
                  <a:close/>
                  <a:moveTo>
                    <a:pt x="12" y="15"/>
                  </a:moveTo>
                  <a:lnTo>
                    <a:pt x="11" y="16"/>
                  </a:lnTo>
                  <a:lnTo>
                    <a:pt x="11" y="16"/>
                  </a:lnTo>
                  <a:lnTo>
                    <a:pt x="11" y="16"/>
                  </a:lnTo>
                  <a:lnTo>
                    <a:pt x="12" y="16"/>
                  </a:lnTo>
                  <a:lnTo>
                    <a:pt x="12" y="16"/>
                  </a:lnTo>
                  <a:lnTo>
                    <a:pt x="12" y="16"/>
                  </a:lnTo>
                  <a:lnTo>
                    <a:pt x="12" y="16"/>
                  </a:lnTo>
                  <a:lnTo>
                    <a:pt x="12" y="16"/>
                  </a:lnTo>
                  <a:lnTo>
                    <a:pt x="12" y="15"/>
                  </a:lnTo>
                  <a:lnTo>
                    <a:pt x="12" y="15"/>
                  </a:lnTo>
                  <a:close/>
                  <a:moveTo>
                    <a:pt x="14" y="12"/>
                  </a:moveTo>
                  <a:lnTo>
                    <a:pt x="14" y="13"/>
                  </a:lnTo>
                  <a:lnTo>
                    <a:pt x="14" y="12"/>
                  </a:lnTo>
                  <a:lnTo>
                    <a:pt x="14" y="12"/>
                  </a:lnTo>
                  <a:lnTo>
                    <a:pt x="15" y="12"/>
                  </a:lnTo>
                  <a:lnTo>
                    <a:pt x="15" y="12"/>
                  </a:lnTo>
                  <a:lnTo>
                    <a:pt x="14" y="12"/>
                  </a:lnTo>
                  <a:lnTo>
                    <a:pt x="14" y="1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55" name="Guinea">
              <a:extLst>
                <a:ext uri="{FF2B5EF4-FFF2-40B4-BE49-F238E27FC236}">
                  <a16:creationId xmlns:a16="http://schemas.microsoft.com/office/drawing/2014/main" id="{A0848FBB-C691-4D50-B43E-199160BEF30A}"/>
                </a:ext>
              </a:extLst>
            </p:cNvPr>
            <p:cNvSpPr>
              <a:spLocks/>
            </p:cNvSpPr>
            <p:nvPr/>
          </p:nvSpPr>
          <p:spPr bwMode="auto">
            <a:xfrm>
              <a:off x="4762918" y="3714405"/>
              <a:ext cx="161574" cy="117333"/>
            </a:xfrm>
            <a:custGeom>
              <a:avLst/>
              <a:gdLst>
                <a:gd name="T0" fmla="*/ 82 w 84"/>
                <a:gd name="T1" fmla="*/ 42 h 61"/>
                <a:gd name="T2" fmla="*/ 82 w 84"/>
                <a:gd name="T3" fmla="*/ 38 h 61"/>
                <a:gd name="T4" fmla="*/ 79 w 84"/>
                <a:gd name="T5" fmla="*/ 34 h 61"/>
                <a:gd name="T6" fmla="*/ 80 w 84"/>
                <a:gd name="T7" fmla="*/ 28 h 61"/>
                <a:gd name="T8" fmla="*/ 78 w 84"/>
                <a:gd name="T9" fmla="*/ 23 h 61"/>
                <a:gd name="T10" fmla="*/ 76 w 84"/>
                <a:gd name="T11" fmla="*/ 19 h 61"/>
                <a:gd name="T12" fmla="*/ 72 w 84"/>
                <a:gd name="T13" fmla="*/ 19 h 61"/>
                <a:gd name="T14" fmla="*/ 76 w 84"/>
                <a:gd name="T15" fmla="*/ 15 h 61"/>
                <a:gd name="T16" fmla="*/ 72 w 84"/>
                <a:gd name="T17" fmla="*/ 12 h 61"/>
                <a:gd name="T18" fmla="*/ 69 w 84"/>
                <a:gd name="T19" fmla="*/ 6 h 61"/>
                <a:gd name="T20" fmla="*/ 65 w 84"/>
                <a:gd name="T21" fmla="*/ 1 h 61"/>
                <a:gd name="T22" fmla="*/ 65 w 84"/>
                <a:gd name="T23" fmla="*/ 4 h 61"/>
                <a:gd name="T24" fmla="*/ 61 w 84"/>
                <a:gd name="T25" fmla="*/ 6 h 61"/>
                <a:gd name="T26" fmla="*/ 54 w 84"/>
                <a:gd name="T27" fmla="*/ 5 h 61"/>
                <a:gd name="T28" fmla="*/ 50 w 84"/>
                <a:gd name="T29" fmla="*/ 8 h 61"/>
                <a:gd name="T30" fmla="*/ 48 w 84"/>
                <a:gd name="T31" fmla="*/ 5 h 61"/>
                <a:gd name="T32" fmla="*/ 42 w 84"/>
                <a:gd name="T33" fmla="*/ 6 h 61"/>
                <a:gd name="T34" fmla="*/ 42 w 84"/>
                <a:gd name="T35" fmla="*/ 2 h 61"/>
                <a:gd name="T36" fmla="*/ 34 w 84"/>
                <a:gd name="T37" fmla="*/ 2 h 61"/>
                <a:gd name="T38" fmla="*/ 29 w 84"/>
                <a:gd name="T39" fmla="*/ 2 h 61"/>
                <a:gd name="T40" fmla="*/ 23 w 84"/>
                <a:gd name="T41" fmla="*/ 1 h 61"/>
                <a:gd name="T42" fmla="*/ 23 w 84"/>
                <a:gd name="T43" fmla="*/ 0 h 61"/>
                <a:gd name="T44" fmla="*/ 15 w 84"/>
                <a:gd name="T45" fmla="*/ 1 h 61"/>
                <a:gd name="T46" fmla="*/ 14 w 84"/>
                <a:gd name="T47" fmla="*/ 4 h 61"/>
                <a:gd name="T48" fmla="*/ 15 w 84"/>
                <a:gd name="T49" fmla="*/ 6 h 61"/>
                <a:gd name="T50" fmla="*/ 11 w 84"/>
                <a:gd name="T51" fmla="*/ 11 h 61"/>
                <a:gd name="T52" fmla="*/ 4 w 84"/>
                <a:gd name="T53" fmla="*/ 13 h 61"/>
                <a:gd name="T54" fmla="*/ 1 w 84"/>
                <a:gd name="T55" fmla="*/ 21 h 61"/>
                <a:gd name="T56" fmla="*/ 4 w 84"/>
                <a:gd name="T57" fmla="*/ 20 h 61"/>
                <a:gd name="T58" fmla="*/ 6 w 84"/>
                <a:gd name="T59" fmla="*/ 24 h 61"/>
                <a:gd name="T60" fmla="*/ 12 w 84"/>
                <a:gd name="T61" fmla="*/ 30 h 61"/>
                <a:gd name="T62" fmla="*/ 16 w 84"/>
                <a:gd name="T63" fmla="*/ 32 h 61"/>
                <a:gd name="T64" fmla="*/ 19 w 84"/>
                <a:gd name="T65" fmla="*/ 38 h 61"/>
                <a:gd name="T66" fmla="*/ 20 w 84"/>
                <a:gd name="T67" fmla="*/ 41 h 61"/>
                <a:gd name="T68" fmla="*/ 25 w 84"/>
                <a:gd name="T69" fmla="*/ 38 h 61"/>
                <a:gd name="T70" fmla="*/ 29 w 84"/>
                <a:gd name="T71" fmla="*/ 34 h 61"/>
                <a:gd name="T72" fmla="*/ 31 w 84"/>
                <a:gd name="T73" fmla="*/ 31 h 61"/>
                <a:gd name="T74" fmla="*/ 44 w 84"/>
                <a:gd name="T75" fmla="*/ 30 h 61"/>
                <a:gd name="T76" fmla="*/ 48 w 84"/>
                <a:gd name="T77" fmla="*/ 35 h 61"/>
                <a:gd name="T78" fmla="*/ 49 w 84"/>
                <a:gd name="T79" fmla="*/ 41 h 61"/>
                <a:gd name="T80" fmla="*/ 52 w 84"/>
                <a:gd name="T81" fmla="*/ 45 h 61"/>
                <a:gd name="T82" fmla="*/ 49 w 84"/>
                <a:gd name="T83" fmla="*/ 49 h 61"/>
                <a:gd name="T84" fmla="*/ 53 w 84"/>
                <a:gd name="T85" fmla="*/ 47 h 61"/>
                <a:gd name="T86" fmla="*/ 57 w 84"/>
                <a:gd name="T87" fmla="*/ 47 h 61"/>
                <a:gd name="T88" fmla="*/ 61 w 84"/>
                <a:gd name="T89" fmla="*/ 47 h 61"/>
                <a:gd name="T90" fmla="*/ 63 w 84"/>
                <a:gd name="T91" fmla="*/ 49 h 61"/>
                <a:gd name="T92" fmla="*/ 64 w 84"/>
                <a:gd name="T93" fmla="*/ 53 h 61"/>
                <a:gd name="T94" fmla="*/ 65 w 84"/>
                <a:gd name="T95" fmla="*/ 55 h 61"/>
                <a:gd name="T96" fmla="*/ 64 w 84"/>
                <a:gd name="T97" fmla="*/ 60 h 61"/>
                <a:gd name="T98" fmla="*/ 68 w 84"/>
                <a:gd name="T99" fmla="*/ 61 h 61"/>
                <a:gd name="T100" fmla="*/ 71 w 84"/>
                <a:gd name="T101" fmla="*/ 61 h 61"/>
                <a:gd name="T102" fmla="*/ 72 w 84"/>
                <a:gd name="T103" fmla="*/ 57 h 61"/>
                <a:gd name="T104" fmla="*/ 75 w 84"/>
                <a:gd name="T105" fmla="*/ 57 h 61"/>
                <a:gd name="T106" fmla="*/ 79 w 84"/>
                <a:gd name="T107" fmla="*/ 55 h 61"/>
                <a:gd name="T108" fmla="*/ 80 w 84"/>
                <a:gd name="T109" fmla="*/ 51 h 61"/>
                <a:gd name="T110" fmla="*/ 78 w 84"/>
                <a:gd name="T111" fmla="*/ 49 h 61"/>
                <a:gd name="T112" fmla="*/ 82 w 84"/>
                <a:gd name="T113" fmla="*/ 47 h 61"/>
                <a:gd name="T114" fmla="*/ 84 w 84"/>
                <a:gd name="T115"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4" h="61">
                  <a:moveTo>
                    <a:pt x="84" y="46"/>
                  </a:moveTo>
                  <a:lnTo>
                    <a:pt x="83" y="46"/>
                  </a:lnTo>
                  <a:lnTo>
                    <a:pt x="83" y="45"/>
                  </a:lnTo>
                  <a:lnTo>
                    <a:pt x="80" y="43"/>
                  </a:lnTo>
                  <a:lnTo>
                    <a:pt x="80" y="43"/>
                  </a:lnTo>
                  <a:lnTo>
                    <a:pt x="82" y="42"/>
                  </a:lnTo>
                  <a:lnTo>
                    <a:pt x="82" y="41"/>
                  </a:lnTo>
                  <a:lnTo>
                    <a:pt x="83" y="41"/>
                  </a:lnTo>
                  <a:lnTo>
                    <a:pt x="83" y="41"/>
                  </a:lnTo>
                  <a:lnTo>
                    <a:pt x="82" y="39"/>
                  </a:lnTo>
                  <a:lnTo>
                    <a:pt x="82" y="39"/>
                  </a:lnTo>
                  <a:lnTo>
                    <a:pt x="82" y="38"/>
                  </a:lnTo>
                  <a:lnTo>
                    <a:pt x="82" y="36"/>
                  </a:lnTo>
                  <a:lnTo>
                    <a:pt x="80" y="36"/>
                  </a:lnTo>
                  <a:lnTo>
                    <a:pt x="80" y="36"/>
                  </a:lnTo>
                  <a:lnTo>
                    <a:pt x="79" y="36"/>
                  </a:lnTo>
                  <a:lnTo>
                    <a:pt x="79" y="35"/>
                  </a:lnTo>
                  <a:lnTo>
                    <a:pt x="79" y="34"/>
                  </a:lnTo>
                  <a:lnTo>
                    <a:pt x="79" y="31"/>
                  </a:lnTo>
                  <a:lnTo>
                    <a:pt x="79" y="31"/>
                  </a:lnTo>
                  <a:lnTo>
                    <a:pt x="79" y="30"/>
                  </a:lnTo>
                  <a:lnTo>
                    <a:pt x="79" y="30"/>
                  </a:lnTo>
                  <a:lnTo>
                    <a:pt x="80" y="28"/>
                  </a:lnTo>
                  <a:lnTo>
                    <a:pt x="80" y="28"/>
                  </a:lnTo>
                  <a:lnTo>
                    <a:pt x="80" y="27"/>
                  </a:lnTo>
                  <a:lnTo>
                    <a:pt x="80" y="27"/>
                  </a:lnTo>
                  <a:lnTo>
                    <a:pt x="80" y="27"/>
                  </a:lnTo>
                  <a:lnTo>
                    <a:pt x="78" y="26"/>
                  </a:lnTo>
                  <a:lnTo>
                    <a:pt x="78" y="24"/>
                  </a:lnTo>
                  <a:lnTo>
                    <a:pt x="78" y="23"/>
                  </a:lnTo>
                  <a:lnTo>
                    <a:pt x="76" y="21"/>
                  </a:lnTo>
                  <a:lnTo>
                    <a:pt x="76" y="20"/>
                  </a:lnTo>
                  <a:lnTo>
                    <a:pt x="76" y="20"/>
                  </a:lnTo>
                  <a:lnTo>
                    <a:pt x="76" y="19"/>
                  </a:lnTo>
                  <a:lnTo>
                    <a:pt x="76" y="19"/>
                  </a:lnTo>
                  <a:lnTo>
                    <a:pt x="76" y="19"/>
                  </a:lnTo>
                  <a:lnTo>
                    <a:pt x="75" y="19"/>
                  </a:lnTo>
                  <a:lnTo>
                    <a:pt x="73" y="19"/>
                  </a:lnTo>
                  <a:lnTo>
                    <a:pt x="73" y="19"/>
                  </a:lnTo>
                  <a:lnTo>
                    <a:pt x="73" y="19"/>
                  </a:lnTo>
                  <a:lnTo>
                    <a:pt x="72" y="19"/>
                  </a:lnTo>
                  <a:lnTo>
                    <a:pt x="72" y="19"/>
                  </a:lnTo>
                  <a:lnTo>
                    <a:pt x="73" y="16"/>
                  </a:lnTo>
                  <a:lnTo>
                    <a:pt x="75" y="16"/>
                  </a:lnTo>
                  <a:lnTo>
                    <a:pt x="75" y="16"/>
                  </a:lnTo>
                  <a:lnTo>
                    <a:pt x="75" y="15"/>
                  </a:lnTo>
                  <a:lnTo>
                    <a:pt x="76" y="15"/>
                  </a:lnTo>
                  <a:lnTo>
                    <a:pt x="76" y="15"/>
                  </a:lnTo>
                  <a:lnTo>
                    <a:pt x="76" y="15"/>
                  </a:lnTo>
                  <a:lnTo>
                    <a:pt x="75" y="13"/>
                  </a:lnTo>
                  <a:lnTo>
                    <a:pt x="73" y="13"/>
                  </a:lnTo>
                  <a:lnTo>
                    <a:pt x="73" y="13"/>
                  </a:lnTo>
                  <a:lnTo>
                    <a:pt x="72" y="13"/>
                  </a:lnTo>
                  <a:lnTo>
                    <a:pt x="72" y="12"/>
                  </a:lnTo>
                  <a:lnTo>
                    <a:pt x="72" y="12"/>
                  </a:lnTo>
                  <a:lnTo>
                    <a:pt x="72" y="11"/>
                  </a:lnTo>
                  <a:lnTo>
                    <a:pt x="71" y="11"/>
                  </a:lnTo>
                  <a:lnTo>
                    <a:pt x="71" y="9"/>
                  </a:lnTo>
                  <a:lnTo>
                    <a:pt x="71" y="8"/>
                  </a:lnTo>
                  <a:lnTo>
                    <a:pt x="69" y="6"/>
                  </a:lnTo>
                  <a:lnTo>
                    <a:pt x="69" y="5"/>
                  </a:lnTo>
                  <a:lnTo>
                    <a:pt x="69" y="4"/>
                  </a:lnTo>
                  <a:lnTo>
                    <a:pt x="68" y="2"/>
                  </a:lnTo>
                  <a:lnTo>
                    <a:pt x="68" y="2"/>
                  </a:lnTo>
                  <a:lnTo>
                    <a:pt x="67" y="1"/>
                  </a:lnTo>
                  <a:lnTo>
                    <a:pt x="65" y="1"/>
                  </a:lnTo>
                  <a:lnTo>
                    <a:pt x="65" y="1"/>
                  </a:lnTo>
                  <a:lnTo>
                    <a:pt x="64" y="2"/>
                  </a:lnTo>
                  <a:lnTo>
                    <a:pt x="64" y="2"/>
                  </a:lnTo>
                  <a:lnTo>
                    <a:pt x="65" y="2"/>
                  </a:lnTo>
                  <a:lnTo>
                    <a:pt x="65" y="4"/>
                  </a:lnTo>
                  <a:lnTo>
                    <a:pt x="65" y="4"/>
                  </a:lnTo>
                  <a:lnTo>
                    <a:pt x="65" y="4"/>
                  </a:lnTo>
                  <a:lnTo>
                    <a:pt x="64" y="4"/>
                  </a:lnTo>
                  <a:lnTo>
                    <a:pt x="64" y="5"/>
                  </a:lnTo>
                  <a:lnTo>
                    <a:pt x="63" y="5"/>
                  </a:lnTo>
                  <a:lnTo>
                    <a:pt x="61" y="5"/>
                  </a:lnTo>
                  <a:lnTo>
                    <a:pt x="61" y="6"/>
                  </a:lnTo>
                  <a:lnTo>
                    <a:pt x="60" y="6"/>
                  </a:lnTo>
                  <a:lnTo>
                    <a:pt x="60" y="6"/>
                  </a:lnTo>
                  <a:lnTo>
                    <a:pt x="57" y="6"/>
                  </a:lnTo>
                  <a:lnTo>
                    <a:pt x="56" y="5"/>
                  </a:lnTo>
                  <a:lnTo>
                    <a:pt x="54" y="5"/>
                  </a:lnTo>
                  <a:lnTo>
                    <a:pt x="54" y="5"/>
                  </a:lnTo>
                  <a:lnTo>
                    <a:pt x="53" y="5"/>
                  </a:lnTo>
                  <a:lnTo>
                    <a:pt x="52" y="5"/>
                  </a:lnTo>
                  <a:lnTo>
                    <a:pt x="50" y="8"/>
                  </a:lnTo>
                  <a:lnTo>
                    <a:pt x="50" y="8"/>
                  </a:lnTo>
                  <a:lnTo>
                    <a:pt x="50" y="8"/>
                  </a:lnTo>
                  <a:lnTo>
                    <a:pt x="50" y="8"/>
                  </a:lnTo>
                  <a:lnTo>
                    <a:pt x="49" y="8"/>
                  </a:lnTo>
                  <a:lnTo>
                    <a:pt x="49" y="8"/>
                  </a:lnTo>
                  <a:lnTo>
                    <a:pt x="49" y="8"/>
                  </a:lnTo>
                  <a:lnTo>
                    <a:pt x="49" y="6"/>
                  </a:lnTo>
                  <a:lnTo>
                    <a:pt x="48" y="5"/>
                  </a:lnTo>
                  <a:lnTo>
                    <a:pt x="48" y="5"/>
                  </a:lnTo>
                  <a:lnTo>
                    <a:pt x="46" y="5"/>
                  </a:lnTo>
                  <a:lnTo>
                    <a:pt x="45" y="5"/>
                  </a:lnTo>
                  <a:lnTo>
                    <a:pt x="45" y="6"/>
                  </a:lnTo>
                  <a:lnTo>
                    <a:pt x="44" y="6"/>
                  </a:lnTo>
                  <a:lnTo>
                    <a:pt x="44" y="6"/>
                  </a:lnTo>
                  <a:lnTo>
                    <a:pt x="42" y="6"/>
                  </a:lnTo>
                  <a:lnTo>
                    <a:pt x="42" y="6"/>
                  </a:lnTo>
                  <a:lnTo>
                    <a:pt x="41" y="5"/>
                  </a:lnTo>
                  <a:lnTo>
                    <a:pt x="41" y="5"/>
                  </a:lnTo>
                  <a:lnTo>
                    <a:pt x="41" y="4"/>
                  </a:lnTo>
                  <a:lnTo>
                    <a:pt x="41" y="4"/>
                  </a:lnTo>
                  <a:lnTo>
                    <a:pt x="42" y="2"/>
                  </a:lnTo>
                  <a:lnTo>
                    <a:pt x="42" y="2"/>
                  </a:lnTo>
                  <a:lnTo>
                    <a:pt x="41" y="2"/>
                  </a:lnTo>
                  <a:lnTo>
                    <a:pt x="39" y="2"/>
                  </a:lnTo>
                  <a:lnTo>
                    <a:pt x="37" y="2"/>
                  </a:lnTo>
                  <a:lnTo>
                    <a:pt x="37" y="2"/>
                  </a:lnTo>
                  <a:lnTo>
                    <a:pt x="34" y="2"/>
                  </a:lnTo>
                  <a:lnTo>
                    <a:pt x="33" y="2"/>
                  </a:lnTo>
                  <a:lnTo>
                    <a:pt x="31" y="4"/>
                  </a:lnTo>
                  <a:lnTo>
                    <a:pt x="30" y="4"/>
                  </a:lnTo>
                  <a:lnTo>
                    <a:pt x="30" y="2"/>
                  </a:lnTo>
                  <a:lnTo>
                    <a:pt x="29" y="2"/>
                  </a:lnTo>
                  <a:lnTo>
                    <a:pt x="29" y="2"/>
                  </a:lnTo>
                  <a:lnTo>
                    <a:pt x="27" y="2"/>
                  </a:lnTo>
                  <a:lnTo>
                    <a:pt x="26" y="2"/>
                  </a:lnTo>
                  <a:lnTo>
                    <a:pt x="25" y="1"/>
                  </a:lnTo>
                  <a:lnTo>
                    <a:pt x="25" y="1"/>
                  </a:lnTo>
                  <a:lnTo>
                    <a:pt x="25" y="1"/>
                  </a:lnTo>
                  <a:lnTo>
                    <a:pt x="23" y="1"/>
                  </a:lnTo>
                  <a:lnTo>
                    <a:pt x="23" y="2"/>
                  </a:lnTo>
                  <a:lnTo>
                    <a:pt x="23" y="1"/>
                  </a:lnTo>
                  <a:lnTo>
                    <a:pt x="23" y="1"/>
                  </a:lnTo>
                  <a:lnTo>
                    <a:pt x="23" y="1"/>
                  </a:lnTo>
                  <a:lnTo>
                    <a:pt x="23" y="0"/>
                  </a:lnTo>
                  <a:lnTo>
                    <a:pt x="23" y="0"/>
                  </a:lnTo>
                  <a:lnTo>
                    <a:pt x="22" y="0"/>
                  </a:lnTo>
                  <a:lnTo>
                    <a:pt x="20" y="0"/>
                  </a:lnTo>
                  <a:lnTo>
                    <a:pt x="19" y="0"/>
                  </a:lnTo>
                  <a:lnTo>
                    <a:pt x="19" y="0"/>
                  </a:lnTo>
                  <a:lnTo>
                    <a:pt x="15" y="0"/>
                  </a:lnTo>
                  <a:lnTo>
                    <a:pt x="15" y="1"/>
                  </a:lnTo>
                  <a:lnTo>
                    <a:pt x="16" y="1"/>
                  </a:lnTo>
                  <a:lnTo>
                    <a:pt x="16" y="2"/>
                  </a:lnTo>
                  <a:lnTo>
                    <a:pt x="15" y="4"/>
                  </a:lnTo>
                  <a:lnTo>
                    <a:pt x="15" y="4"/>
                  </a:lnTo>
                  <a:lnTo>
                    <a:pt x="15" y="4"/>
                  </a:lnTo>
                  <a:lnTo>
                    <a:pt x="14" y="4"/>
                  </a:lnTo>
                  <a:lnTo>
                    <a:pt x="14" y="4"/>
                  </a:lnTo>
                  <a:lnTo>
                    <a:pt x="12" y="5"/>
                  </a:lnTo>
                  <a:lnTo>
                    <a:pt x="12" y="5"/>
                  </a:lnTo>
                  <a:lnTo>
                    <a:pt x="14" y="5"/>
                  </a:lnTo>
                  <a:lnTo>
                    <a:pt x="14" y="6"/>
                  </a:lnTo>
                  <a:lnTo>
                    <a:pt x="15" y="6"/>
                  </a:lnTo>
                  <a:lnTo>
                    <a:pt x="15" y="6"/>
                  </a:lnTo>
                  <a:lnTo>
                    <a:pt x="15" y="8"/>
                  </a:lnTo>
                  <a:lnTo>
                    <a:pt x="15" y="9"/>
                  </a:lnTo>
                  <a:lnTo>
                    <a:pt x="15" y="11"/>
                  </a:lnTo>
                  <a:lnTo>
                    <a:pt x="12" y="11"/>
                  </a:lnTo>
                  <a:lnTo>
                    <a:pt x="11" y="11"/>
                  </a:lnTo>
                  <a:lnTo>
                    <a:pt x="10" y="11"/>
                  </a:lnTo>
                  <a:lnTo>
                    <a:pt x="8" y="12"/>
                  </a:lnTo>
                  <a:lnTo>
                    <a:pt x="7" y="12"/>
                  </a:lnTo>
                  <a:lnTo>
                    <a:pt x="6" y="13"/>
                  </a:lnTo>
                  <a:lnTo>
                    <a:pt x="4" y="13"/>
                  </a:lnTo>
                  <a:lnTo>
                    <a:pt x="4" y="13"/>
                  </a:lnTo>
                  <a:lnTo>
                    <a:pt x="4" y="15"/>
                  </a:lnTo>
                  <a:lnTo>
                    <a:pt x="1" y="17"/>
                  </a:lnTo>
                  <a:lnTo>
                    <a:pt x="1" y="19"/>
                  </a:lnTo>
                  <a:lnTo>
                    <a:pt x="0" y="19"/>
                  </a:lnTo>
                  <a:lnTo>
                    <a:pt x="0" y="20"/>
                  </a:lnTo>
                  <a:lnTo>
                    <a:pt x="1" y="21"/>
                  </a:lnTo>
                  <a:lnTo>
                    <a:pt x="1" y="21"/>
                  </a:lnTo>
                  <a:lnTo>
                    <a:pt x="1" y="19"/>
                  </a:lnTo>
                  <a:lnTo>
                    <a:pt x="3" y="19"/>
                  </a:lnTo>
                  <a:lnTo>
                    <a:pt x="3" y="19"/>
                  </a:lnTo>
                  <a:lnTo>
                    <a:pt x="4" y="19"/>
                  </a:lnTo>
                  <a:lnTo>
                    <a:pt x="4" y="20"/>
                  </a:lnTo>
                  <a:lnTo>
                    <a:pt x="4" y="21"/>
                  </a:lnTo>
                  <a:lnTo>
                    <a:pt x="4" y="23"/>
                  </a:lnTo>
                  <a:lnTo>
                    <a:pt x="6" y="21"/>
                  </a:lnTo>
                  <a:lnTo>
                    <a:pt x="6" y="21"/>
                  </a:lnTo>
                  <a:lnTo>
                    <a:pt x="6" y="23"/>
                  </a:lnTo>
                  <a:lnTo>
                    <a:pt x="6" y="24"/>
                  </a:lnTo>
                  <a:lnTo>
                    <a:pt x="7" y="27"/>
                  </a:lnTo>
                  <a:lnTo>
                    <a:pt x="11" y="28"/>
                  </a:lnTo>
                  <a:lnTo>
                    <a:pt x="11" y="28"/>
                  </a:lnTo>
                  <a:lnTo>
                    <a:pt x="12" y="28"/>
                  </a:lnTo>
                  <a:lnTo>
                    <a:pt x="12" y="28"/>
                  </a:lnTo>
                  <a:lnTo>
                    <a:pt x="12" y="30"/>
                  </a:lnTo>
                  <a:lnTo>
                    <a:pt x="12" y="31"/>
                  </a:lnTo>
                  <a:lnTo>
                    <a:pt x="15" y="31"/>
                  </a:lnTo>
                  <a:lnTo>
                    <a:pt x="15" y="31"/>
                  </a:lnTo>
                  <a:lnTo>
                    <a:pt x="15" y="31"/>
                  </a:lnTo>
                  <a:lnTo>
                    <a:pt x="16" y="31"/>
                  </a:lnTo>
                  <a:lnTo>
                    <a:pt x="16" y="32"/>
                  </a:lnTo>
                  <a:lnTo>
                    <a:pt x="16" y="32"/>
                  </a:lnTo>
                  <a:lnTo>
                    <a:pt x="16" y="34"/>
                  </a:lnTo>
                  <a:lnTo>
                    <a:pt x="16" y="35"/>
                  </a:lnTo>
                  <a:lnTo>
                    <a:pt x="18" y="35"/>
                  </a:lnTo>
                  <a:lnTo>
                    <a:pt x="19" y="36"/>
                  </a:lnTo>
                  <a:lnTo>
                    <a:pt x="19" y="38"/>
                  </a:lnTo>
                  <a:lnTo>
                    <a:pt x="19" y="38"/>
                  </a:lnTo>
                  <a:lnTo>
                    <a:pt x="20" y="39"/>
                  </a:lnTo>
                  <a:lnTo>
                    <a:pt x="20" y="39"/>
                  </a:lnTo>
                  <a:lnTo>
                    <a:pt x="20" y="41"/>
                  </a:lnTo>
                  <a:lnTo>
                    <a:pt x="20" y="41"/>
                  </a:lnTo>
                  <a:lnTo>
                    <a:pt x="20" y="41"/>
                  </a:lnTo>
                  <a:lnTo>
                    <a:pt x="22" y="41"/>
                  </a:lnTo>
                  <a:lnTo>
                    <a:pt x="22" y="41"/>
                  </a:lnTo>
                  <a:lnTo>
                    <a:pt x="23" y="41"/>
                  </a:lnTo>
                  <a:lnTo>
                    <a:pt x="23" y="41"/>
                  </a:lnTo>
                  <a:lnTo>
                    <a:pt x="23" y="39"/>
                  </a:lnTo>
                  <a:lnTo>
                    <a:pt x="25" y="38"/>
                  </a:lnTo>
                  <a:lnTo>
                    <a:pt x="26" y="38"/>
                  </a:lnTo>
                  <a:lnTo>
                    <a:pt x="26" y="38"/>
                  </a:lnTo>
                  <a:lnTo>
                    <a:pt x="27" y="36"/>
                  </a:lnTo>
                  <a:lnTo>
                    <a:pt x="27" y="35"/>
                  </a:lnTo>
                  <a:lnTo>
                    <a:pt x="29" y="35"/>
                  </a:lnTo>
                  <a:lnTo>
                    <a:pt x="29" y="34"/>
                  </a:lnTo>
                  <a:lnTo>
                    <a:pt x="29" y="34"/>
                  </a:lnTo>
                  <a:lnTo>
                    <a:pt x="29" y="34"/>
                  </a:lnTo>
                  <a:lnTo>
                    <a:pt x="29" y="32"/>
                  </a:lnTo>
                  <a:lnTo>
                    <a:pt x="30" y="31"/>
                  </a:lnTo>
                  <a:lnTo>
                    <a:pt x="30" y="31"/>
                  </a:lnTo>
                  <a:lnTo>
                    <a:pt x="31" y="31"/>
                  </a:lnTo>
                  <a:lnTo>
                    <a:pt x="34" y="31"/>
                  </a:lnTo>
                  <a:lnTo>
                    <a:pt x="35" y="31"/>
                  </a:lnTo>
                  <a:lnTo>
                    <a:pt x="35" y="30"/>
                  </a:lnTo>
                  <a:lnTo>
                    <a:pt x="38" y="30"/>
                  </a:lnTo>
                  <a:lnTo>
                    <a:pt x="41" y="30"/>
                  </a:lnTo>
                  <a:lnTo>
                    <a:pt x="44" y="30"/>
                  </a:lnTo>
                  <a:lnTo>
                    <a:pt x="44" y="30"/>
                  </a:lnTo>
                  <a:lnTo>
                    <a:pt x="45" y="31"/>
                  </a:lnTo>
                  <a:lnTo>
                    <a:pt x="45" y="32"/>
                  </a:lnTo>
                  <a:lnTo>
                    <a:pt x="46" y="32"/>
                  </a:lnTo>
                  <a:lnTo>
                    <a:pt x="46" y="34"/>
                  </a:lnTo>
                  <a:lnTo>
                    <a:pt x="48" y="35"/>
                  </a:lnTo>
                  <a:lnTo>
                    <a:pt x="49" y="36"/>
                  </a:lnTo>
                  <a:lnTo>
                    <a:pt x="50" y="38"/>
                  </a:lnTo>
                  <a:lnTo>
                    <a:pt x="50" y="38"/>
                  </a:lnTo>
                  <a:lnTo>
                    <a:pt x="50" y="38"/>
                  </a:lnTo>
                  <a:lnTo>
                    <a:pt x="49" y="39"/>
                  </a:lnTo>
                  <a:lnTo>
                    <a:pt x="49" y="41"/>
                  </a:lnTo>
                  <a:lnTo>
                    <a:pt x="49" y="41"/>
                  </a:lnTo>
                  <a:lnTo>
                    <a:pt x="49" y="41"/>
                  </a:lnTo>
                  <a:lnTo>
                    <a:pt x="50" y="41"/>
                  </a:lnTo>
                  <a:lnTo>
                    <a:pt x="50" y="42"/>
                  </a:lnTo>
                  <a:lnTo>
                    <a:pt x="50" y="43"/>
                  </a:lnTo>
                  <a:lnTo>
                    <a:pt x="52" y="45"/>
                  </a:lnTo>
                  <a:lnTo>
                    <a:pt x="52" y="45"/>
                  </a:lnTo>
                  <a:lnTo>
                    <a:pt x="52" y="45"/>
                  </a:lnTo>
                  <a:lnTo>
                    <a:pt x="50" y="47"/>
                  </a:lnTo>
                  <a:lnTo>
                    <a:pt x="50" y="49"/>
                  </a:lnTo>
                  <a:lnTo>
                    <a:pt x="50" y="49"/>
                  </a:lnTo>
                  <a:lnTo>
                    <a:pt x="49" y="49"/>
                  </a:lnTo>
                  <a:lnTo>
                    <a:pt x="50" y="49"/>
                  </a:lnTo>
                  <a:lnTo>
                    <a:pt x="50" y="49"/>
                  </a:lnTo>
                  <a:lnTo>
                    <a:pt x="50" y="49"/>
                  </a:lnTo>
                  <a:lnTo>
                    <a:pt x="52" y="49"/>
                  </a:lnTo>
                  <a:lnTo>
                    <a:pt x="52" y="49"/>
                  </a:lnTo>
                  <a:lnTo>
                    <a:pt x="53" y="47"/>
                  </a:lnTo>
                  <a:lnTo>
                    <a:pt x="53" y="47"/>
                  </a:lnTo>
                  <a:lnTo>
                    <a:pt x="54" y="47"/>
                  </a:lnTo>
                  <a:lnTo>
                    <a:pt x="54" y="47"/>
                  </a:lnTo>
                  <a:lnTo>
                    <a:pt x="56" y="47"/>
                  </a:lnTo>
                  <a:lnTo>
                    <a:pt x="57" y="47"/>
                  </a:lnTo>
                  <a:lnTo>
                    <a:pt x="57" y="47"/>
                  </a:lnTo>
                  <a:lnTo>
                    <a:pt x="57" y="47"/>
                  </a:lnTo>
                  <a:lnTo>
                    <a:pt x="60" y="47"/>
                  </a:lnTo>
                  <a:lnTo>
                    <a:pt x="60" y="46"/>
                  </a:lnTo>
                  <a:lnTo>
                    <a:pt x="60" y="47"/>
                  </a:lnTo>
                  <a:lnTo>
                    <a:pt x="61" y="47"/>
                  </a:lnTo>
                  <a:lnTo>
                    <a:pt x="61" y="47"/>
                  </a:lnTo>
                  <a:lnTo>
                    <a:pt x="61" y="47"/>
                  </a:lnTo>
                  <a:lnTo>
                    <a:pt x="61" y="47"/>
                  </a:lnTo>
                  <a:lnTo>
                    <a:pt x="61" y="47"/>
                  </a:lnTo>
                  <a:lnTo>
                    <a:pt x="61" y="47"/>
                  </a:lnTo>
                  <a:lnTo>
                    <a:pt x="63" y="49"/>
                  </a:lnTo>
                  <a:lnTo>
                    <a:pt x="63" y="49"/>
                  </a:lnTo>
                  <a:lnTo>
                    <a:pt x="63" y="49"/>
                  </a:lnTo>
                  <a:lnTo>
                    <a:pt x="63" y="50"/>
                  </a:lnTo>
                  <a:lnTo>
                    <a:pt x="63" y="50"/>
                  </a:lnTo>
                  <a:lnTo>
                    <a:pt x="64" y="51"/>
                  </a:lnTo>
                  <a:lnTo>
                    <a:pt x="64" y="51"/>
                  </a:lnTo>
                  <a:lnTo>
                    <a:pt x="64" y="53"/>
                  </a:lnTo>
                  <a:lnTo>
                    <a:pt x="64" y="53"/>
                  </a:lnTo>
                  <a:lnTo>
                    <a:pt x="64" y="53"/>
                  </a:lnTo>
                  <a:lnTo>
                    <a:pt x="64" y="54"/>
                  </a:lnTo>
                  <a:lnTo>
                    <a:pt x="64" y="54"/>
                  </a:lnTo>
                  <a:lnTo>
                    <a:pt x="64" y="55"/>
                  </a:lnTo>
                  <a:lnTo>
                    <a:pt x="65" y="55"/>
                  </a:lnTo>
                  <a:lnTo>
                    <a:pt x="65" y="57"/>
                  </a:lnTo>
                  <a:lnTo>
                    <a:pt x="64" y="58"/>
                  </a:lnTo>
                  <a:lnTo>
                    <a:pt x="64" y="58"/>
                  </a:lnTo>
                  <a:lnTo>
                    <a:pt x="64" y="60"/>
                  </a:lnTo>
                  <a:lnTo>
                    <a:pt x="64" y="60"/>
                  </a:lnTo>
                  <a:lnTo>
                    <a:pt x="64" y="60"/>
                  </a:lnTo>
                  <a:lnTo>
                    <a:pt x="64" y="60"/>
                  </a:lnTo>
                  <a:lnTo>
                    <a:pt x="65" y="60"/>
                  </a:lnTo>
                  <a:lnTo>
                    <a:pt x="67" y="60"/>
                  </a:lnTo>
                  <a:lnTo>
                    <a:pt x="67" y="61"/>
                  </a:lnTo>
                  <a:lnTo>
                    <a:pt x="67" y="61"/>
                  </a:lnTo>
                  <a:lnTo>
                    <a:pt x="68" y="61"/>
                  </a:lnTo>
                  <a:lnTo>
                    <a:pt x="68" y="61"/>
                  </a:lnTo>
                  <a:lnTo>
                    <a:pt x="68" y="61"/>
                  </a:lnTo>
                  <a:lnTo>
                    <a:pt x="69" y="61"/>
                  </a:lnTo>
                  <a:lnTo>
                    <a:pt x="69" y="61"/>
                  </a:lnTo>
                  <a:lnTo>
                    <a:pt x="69" y="61"/>
                  </a:lnTo>
                  <a:lnTo>
                    <a:pt x="71" y="61"/>
                  </a:lnTo>
                  <a:lnTo>
                    <a:pt x="71" y="61"/>
                  </a:lnTo>
                  <a:lnTo>
                    <a:pt x="71" y="60"/>
                  </a:lnTo>
                  <a:lnTo>
                    <a:pt x="72" y="58"/>
                  </a:lnTo>
                  <a:lnTo>
                    <a:pt x="72" y="58"/>
                  </a:lnTo>
                  <a:lnTo>
                    <a:pt x="72" y="58"/>
                  </a:lnTo>
                  <a:lnTo>
                    <a:pt x="72" y="57"/>
                  </a:lnTo>
                  <a:lnTo>
                    <a:pt x="72" y="57"/>
                  </a:lnTo>
                  <a:lnTo>
                    <a:pt x="73" y="57"/>
                  </a:lnTo>
                  <a:lnTo>
                    <a:pt x="73" y="57"/>
                  </a:lnTo>
                  <a:lnTo>
                    <a:pt x="73" y="57"/>
                  </a:lnTo>
                  <a:lnTo>
                    <a:pt x="73" y="57"/>
                  </a:lnTo>
                  <a:lnTo>
                    <a:pt x="75" y="57"/>
                  </a:lnTo>
                  <a:lnTo>
                    <a:pt x="75" y="58"/>
                  </a:lnTo>
                  <a:lnTo>
                    <a:pt x="75" y="57"/>
                  </a:lnTo>
                  <a:lnTo>
                    <a:pt x="76" y="57"/>
                  </a:lnTo>
                  <a:lnTo>
                    <a:pt x="78" y="58"/>
                  </a:lnTo>
                  <a:lnTo>
                    <a:pt x="78" y="57"/>
                  </a:lnTo>
                  <a:lnTo>
                    <a:pt x="79" y="55"/>
                  </a:lnTo>
                  <a:lnTo>
                    <a:pt x="79" y="54"/>
                  </a:lnTo>
                  <a:lnTo>
                    <a:pt x="79" y="54"/>
                  </a:lnTo>
                  <a:lnTo>
                    <a:pt x="79" y="53"/>
                  </a:lnTo>
                  <a:lnTo>
                    <a:pt x="80" y="53"/>
                  </a:lnTo>
                  <a:lnTo>
                    <a:pt x="80" y="51"/>
                  </a:lnTo>
                  <a:lnTo>
                    <a:pt x="80" y="51"/>
                  </a:lnTo>
                  <a:lnTo>
                    <a:pt x="80" y="51"/>
                  </a:lnTo>
                  <a:lnTo>
                    <a:pt x="79" y="51"/>
                  </a:lnTo>
                  <a:lnTo>
                    <a:pt x="79" y="50"/>
                  </a:lnTo>
                  <a:lnTo>
                    <a:pt x="78" y="50"/>
                  </a:lnTo>
                  <a:lnTo>
                    <a:pt x="78" y="50"/>
                  </a:lnTo>
                  <a:lnTo>
                    <a:pt x="78" y="49"/>
                  </a:lnTo>
                  <a:lnTo>
                    <a:pt x="78" y="47"/>
                  </a:lnTo>
                  <a:lnTo>
                    <a:pt x="78" y="47"/>
                  </a:lnTo>
                  <a:lnTo>
                    <a:pt x="79" y="47"/>
                  </a:lnTo>
                  <a:lnTo>
                    <a:pt x="80" y="47"/>
                  </a:lnTo>
                  <a:lnTo>
                    <a:pt x="80" y="47"/>
                  </a:lnTo>
                  <a:lnTo>
                    <a:pt x="82" y="47"/>
                  </a:lnTo>
                  <a:lnTo>
                    <a:pt x="82" y="47"/>
                  </a:lnTo>
                  <a:lnTo>
                    <a:pt x="83" y="47"/>
                  </a:lnTo>
                  <a:lnTo>
                    <a:pt x="83" y="49"/>
                  </a:lnTo>
                  <a:lnTo>
                    <a:pt x="84" y="49"/>
                  </a:lnTo>
                  <a:lnTo>
                    <a:pt x="84" y="49"/>
                  </a:lnTo>
                  <a:lnTo>
                    <a:pt x="84" y="4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56" name="Guatemala">
              <a:extLst>
                <a:ext uri="{FF2B5EF4-FFF2-40B4-BE49-F238E27FC236}">
                  <a16:creationId xmlns:a16="http://schemas.microsoft.com/office/drawing/2014/main" id="{537440E7-9621-4486-9DB2-06A3F9CA4D45}"/>
                </a:ext>
              </a:extLst>
            </p:cNvPr>
            <p:cNvSpPr>
              <a:spLocks/>
            </p:cNvSpPr>
            <p:nvPr/>
          </p:nvSpPr>
          <p:spPr bwMode="auto">
            <a:xfrm>
              <a:off x="3081780" y="3598995"/>
              <a:ext cx="86558" cy="90404"/>
            </a:xfrm>
            <a:custGeom>
              <a:avLst/>
              <a:gdLst>
                <a:gd name="T0" fmla="*/ 41 w 45"/>
                <a:gd name="T1" fmla="*/ 22 h 47"/>
                <a:gd name="T2" fmla="*/ 42 w 45"/>
                <a:gd name="T3" fmla="*/ 23 h 47"/>
                <a:gd name="T4" fmla="*/ 40 w 45"/>
                <a:gd name="T5" fmla="*/ 23 h 47"/>
                <a:gd name="T6" fmla="*/ 38 w 45"/>
                <a:gd name="T7" fmla="*/ 23 h 47"/>
                <a:gd name="T8" fmla="*/ 38 w 45"/>
                <a:gd name="T9" fmla="*/ 23 h 47"/>
                <a:gd name="T10" fmla="*/ 34 w 45"/>
                <a:gd name="T11" fmla="*/ 23 h 47"/>
                <a:gd name="T12" fmla="*/ 34 w 45"/>
                <a:gd name="T13" fmla="*/ 20 h 47"/>
                <a:gd name="T14" fmla="*/ 34 w 45"/>
                <a:gd name="T15" fmla="*/ 12 h 47"/>
                <a:gd name="T16" fmla="*/ 36 w 45"/>
                <a:gd name="T17" fmla="*/ 7 h 47"/>
                <a:gd name="T18" fmla="*/ 36 w 45"/>
                <a:gd name="T19" fmla="*/ 0 h 47"/>
                <a:gd name="T20" fmla="*/ 29 w 45"/>
                <a:gd name="T21" fmla="*/ 0 h 47"/>
                <a:gd name="T22" fmla="*/ 19 w 45"/>
                <a:gd name="T23" fmla="*/ 0 h 47"/>
                <a:gd name="T24" fmla="*/ 14 w 45"/>
                <a:gd name="T25" fmla="*/ 3 h 47"/>
                <a:gd name="T26" fmla="*/ 14 w 45"/>
                <a:gd name="T27" fmla="*/ 7 h 47"/>
                <a:gd name="T28" fmla="*/ 10 w 45"/>
                <a:gd name="T29" fmla="*/ 7 h 47"/>
                <a:gd name="T30" fmla="*/ 11 w 45"/>
                <a:gd name="T31" fmla="*/ 8 h 47"/>
                <a:gd name="T32" fmla="*/ 12 w 45"/>
                <a:gd name="T33" fmla="*/ 9 h 47"/>
                <a:gd name="T34" fmla="*/ 17 w 45"/>
                <a:gd name="T35" fmla="*/ 12 h 47"/>
                <a:gd name="T36" fmla="*/ 18 w 45"/>
                <a:gd name="T37" fmla="*/ 13 h 47"/>
                <a:gd name="T38" fmla="*/ 18 w 45"/>
                <a:gd name="T39" fmla="*/ 15 h 47"/>
                <a:gd name="T40" fmla="*/ 21 w 45"/>
                <a:gd name="T41" fmla="*/ 16 h 47"/>
                <a:gd name="T42" fmla="*/ 21 w 45"/>
                <a:gd name="T43" fmla="*/ 18 h 47"/>
                <a:gd name="T44" fmla="*/ 21 w 45"/>
                <a:gd name="T45" fmla="*/ 19 h 47"/>
                <a:gd name="T46" fmla="*/ 19 w 45"/>
                <a:gd name="T47" fmla="*/ 20 h 47"/>
                <a:gd name="T48" fmla="*/ 15 w 45"/>
                <a:gd name="T49" fmla="*/ 20 h 47"/>
                <a:gd name="T50" fmla="*/ 10 w 45"/>
                <a:gd name="T51" fmla="*/ 20 h 47"/>
                <a:gd name="T52" fmla="*/ 6 w 45"/>
                <a:gd name="T53" fmla="*/ 22 h 47"/>
                <a:gd name="T54" fmla="*/ 2 w 45"/>
                <a:gd name="T55" fmla="*/ 27 h 47"/>
                <a:gd name="T56" fmla="*/ 0 w 45"/>
                <a:gd name="T57" fmla="*/ 30 h 47"/>
                <a:gd name="T58" fmla="*/ 2 w 45"/>
                <a:gd name="T59" fmla="*/ 32 h 47"/>
                <a:gd name="T60" fmla="*/ 2 w 45"/>
                <a:gd name="T61" fmla="*/ 32 h 47"/>
                <a:gd name="T62" fmla="*/ 2 w 45"/>
                <a:gd name="T63" fmla="*/ 34 h 47"/>
                <a:gd name="T64" fmla="*/ 2 w 45"/>
                <a:gd name="T65" fmla="*/ 35 h 47"/>
                <a:gd name="T66" fmla="*/ 0 w 45"/>
                <a:gd name="T67" fmla="*/ 37 h 47"/>
                <a:gd name="T68" fmla="*/ 0 w 45"/>
                <a:gd name="T69" fmla="*/ 38 h 47"/>
                <a:gd name="T70" fmla="*/ 7 w 45"/>
                <a:gd name="T71" fmla="*/ 43 h 47"/>
                <a:gd name="T72" fmla="*/ 12 w 45"/>
                <a:gd name="T73" fmla="*/ 45 h 47"/>
                <a:gd name="T74" fmla="*/ 21 w 45"/>
                <a:gd name="T75" fmla="*/ 46 h 47"/>
                <a:gd name="T76" fmla="*/ 25 w 45"/>
                <a:gd name="T77" fmla="*/ 47 h 47"/>
                <a:gd name="T78" fmla="*/ 25 w 45"/>
                <a:gd name="T79" fmla="*/ 45 h 47"/>
                <a:gd name="T80" fmla="*/ 27 w 45"/>
                <a:gd name="T81" fmla="*/ 43 h 47"/>
                <a:gd name="T82" fmla="*/ 27 w 45"/>
                <a:gd name="T83" fmla="*/ 43 h 47"/>
                <a:gd name="T84" fmla="*/ 29 w 45"/>
                <a:gd name="T85" fmla="*/ 42 h 47"/>
                <a:gd name="T86" fmla="*/ 30 w 45"/>
                <a:gd name="T87" fmla="*/ 42 h 47"/>
                <a:gd name="T88" fmla="*/ 30 w 45"/>
                <a:gd name="T89" fmla="*/ 41 h 47"/>
                <a:gd name="T90" fmla="*/ 30 w 45"/>
                <a:gd name="T91" fmla="*/ 39 h 47"/>
                <a:gd name="T92" fmla="*/ 31 w 45"/>
                <a:gd name="T93" fmla="*/ 39 h 47"/>
                <a:gd name="T94" fmla="*/ 33 w 45"/>
                <a:gd name="T95" fmla="*/ 39 h 47"/>
                <a:gd name="T96" fmla="*/ 33 w 45"/>
                <a:gd name="T97" fmla="*/ 39 h 47"/>
                <a:gd name="T98" fmla="*/ 36 w 45"/>
                <a:gd name="T99" fmla="*/ 38 h 47"/>
                <a:gd name="T100" fmla="*/ 34 w 45"/>
                <a:gd name="T101" fmla="*/ 35 h 47"/>
                <a:gd name="T102" fmla="*/ 34 w 45"/>
                <a:gd name="T103" fmla="*/ 34 h 47"/>
                <a:gd name="T104" fmla="*/ 36 w 45"/>
                <a:gd name="T105" fmla="*/ 32 h 47"/>
                <a:gd name="T106" fmla="*/ 37 w 45"/>
                <a:gd name="T107" fmla="*/ 31 h 47"/>
                <a:gd name="T108" fmla="*/ 41 w 45"/>
                <a:gd name="T109" fmla="*/ 28 h 47"/>
                <a:gd name="T110" fmla="*/ 44 w 45"/>
                <a:gd name="T111" fmla="*/ 26 h 47"/>
                <a:gd name="T112" fmla="*/ 45 w 45"/>
                <a:gd name="T113"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5" h="47">
                  <a:moveTo>
                    <a:pt x="41" y="22"/>
                  </a:moveTo>
                  <a:lnTo>
                    <a:pt x="41" y="22"/>
                  </a:lnTo>
                  <a:lnTo>
                    <a:pt x="42" y="23"/>
                  </a:lnTo>
                  <a:lnTo>
                    <a:pt x="42" y="23"/>
                  </a:lnTo>
                  <a:lnTo>
                    <a:pt x="41" y="24"/>
                  </a:lnTo>
                  <a:lnTo>
                    <a:pt x="40" y="23"/>
                  </a:lnTo>
                  <a:lnTo>
                    <a:pt x="40" y="23"/>
                  </a:lnTo>
                  <a:lnTo>
                    <a:pt x="38" y="23"/>
                  </a:lnTo>
                  <a:lnTo>
                    <a:pt x="38" y="23"/>
                  </a:lnTo>
                  <a:lnTo>
                    <a:pt x="38" y="23"/>
                  </a:lnTo>
                  <a:lnTo>
                    <a:pt x="36" y="23"/>
                  </a:lnTo>
                  <a:lnTo>
                    <a:pt x="34" y="23"/>
                  </a:lnTo>
                  <a:lnTo>
                    <a:pt x="34" y="23"/>
                  </a:lnTo>
                  <a:lnTo>
                    <a:pt x="34" y="20"/>
                  </a:lnTo>
                  <a:lnTo>
                    <a:pt x="34" y="15"/>
                  </a:lnTo>
                  <a:lnTo>
                    <a:pt x="34" y="12"/>
                  </a:lnTo>
                  <a:lnTo>
                    <a:pt x="34" y="9"/>
                  </a:lnTo>
                  <a:lnTo>
                    <a:pt x="36" y="7"/>
                  </a:lnTo>
                  <a:lnTo>
                    <a:pt x="36" y="3"/>
                  </a:lnTo>
                  <a:lnTo>
                    <a:pt x="36" y="0"/>
                  </a:lnTo>
                  <a:lnTo>
                    <a:pt x="33" y="0"/>
                  </a:lnTo>
                  <a:lnTo>
                    <a:pt x="29" y="0"/>
                  </a:lnTo>
                  <a:lnTo>
                    <a:pt x="23" y="0"/>
                  </a:lnTo>
                  <a:lnTo>
                    <a:pt x="19" y="0"/>
                  </a:lnTo>
                  <a:lnTo>
                    <a:pt x="14" y="0"/>
                  </a:lnTo>
                  <a:lnTo>
                    <a:pt x="14" y="3"/>
                  </a:lnTo>
                  <a:lnTo>
                    <a:pt x="14" y="4"/>
                  </a:lnTo>
                  <a:lnTo>
                    <a:pt x="14" y="7"/>
                  </a:lnTo>
                  <a:lnTo>
                    <a:pt x="12" y="7"/>
                  </a:lnTo>
                  <a:lnTo>
                    <a:pt x="10" y="7"/>
                  </a:lnTo>
                  <a:lnTo>
                    <a:pt x="10" y="7"/>
                  </a:lnTo>
                  <a:lnTo>
                    <a:pt x="11" y="8"/>
                  </a:lnTo>
                  <a:lnTo>
                    <a:pt x="12" y="8"/>
                  </a:lnTo>
                  <a:lnTo>
                    <a:pt x="12" y="9"/>
                  </a:lnTo>
                  <a:lnTo>
                    <a:pt x="15" y="11"/>
                  </a:lnTo>
                  <a:lnTo>
                    <a:pt x="17" y="12"/>
                  </a:lnTo>
                  <a:lnTo>
                    <a:pt x="18" y="13"/>
                  </a:lnTo>
                  <a:lnTo>
                    <a:pt x="18" y="13"/>
                  </a:lnTo>
                  <a:lnTo>
                    <a:pt x="18" y="15"/>
                  </a:lnTo>
                  <a:lnTo>
                    <a:pt x="18" y="15"/>
                  </a:lnTo>
                  <a:lnTo>
                    <a:pt x="19" y="16"/>
                  </a:lnTo>
                  <a:lnTo>
                    <a:pt x="21" y="16"/>
                  </a:lnTo>
                  <a:lnTo>
                    <a:pt x="21" y="16"/>
                  </a:lnTo>
                  <a:lnTo>
                    <a:pt x="21" y="18"/>
                  </a:lnTo>
                  <a:lnTo>
                    <a:pt x="21" y="19"/>
                  </a:lnTo>
                  <a:lnTo>
                    <a:pt x="21" y="19"/>
                  </a:lnTo>
                  <a:lnTo>
                    <a:pt x="21" y="20"/>
                  </a:lnTo>
                  <a:lnTo>
                    <a:pt x="19" y="20"/>
                  </a:lnTo>
                  <a:lnTo>
                    <a:pt x="18" y="20"/>
                  </a:lnTo>
                  <a:lnTo>
                    <a:pt x="15" y="20"/>
                  </a:lnTo>
                  <a:lnTo>
                    <a:pt x="11" y="20"/>
                  </a:lnTo>
                  <a:lnTo>
                    <a:pt x="10" y="20"/>
                  </a:lnTo>
                  <a:lnTo>
                    <a:pt x="6" y="20"/>
                  </a:lnTo>
                  <a:lnTo>
                    <a:pt x="6" y="22"/>
                  </a:lnTo>
                  <a:lnTo>
                    <a:pt x="3" y="24"/>
                  </a:lnTo>
                  <a:lnTo>
                    <a:pt x="2" y="27"/>
                  </a:lnTo>
                  <a:lnTo>
                    <a:pt x="0" y="30"/>
                  </a:lnTo>
                  <a:lnTo>
                    <a:pt x="0" y="30"/>
                  </a:lnTo>
                  <a:lnTo>
                    <a:pt x="0" y="30"/>
                  </a:lnTo>
                  <a:lnTo>
                    <a:pt x="2" y="32"/>
                  </a:lnTo>
                  <a:lnTo>
                    <a:pt x="2" y="32"/>
                  </a:lnTo>
                  <a:lnTo>
                    <a:pt x="2" y="32"/>
                  </a:lnTo>
                  <a:lnTo>
                    <a:pt x="2" y="34"/>
                  </a:lnTo>
                  <a:lnTo>
                    <a:pt x="2" y="34"/>
                  </a:lnTo>
                  <a:lnTo>
                    <a:pt x="0" y="35"/>
                  </a:lnTo>
                  <a:lnTo>
                    <a:pt x="2" y="35"/>
                  </a:lnTo>
                  <a:lnTo>
                    <a:pt x="2" y="37"/>
                  </a:lnTo>
                  <a:lnTo>
                    <a:pt x="0" y="37"/>
                  </a:lnTo>
                  <a:lnTo>
                    <a:pt x="0" y="38"/>
                  </a:lnTo>
                  <a:lnTo>
                    <a:pt x="0" y="38"/>
                  </a:lnTo>
                  <a:lnTo>
                    <a:pt x="6" y="42"/>
                  </a:lnTo>
                  <a:lnTo>
                    <a:pt x="7" y="43"/>
                  </a:lnTo>
                  <a:lnTo>
                    <a:pt x="10" y="45"/>
                  </a:lnTo>
                  <a:lnTo>
                    <a:pt x="12" y="45"/>
                  </a:lnTo>
                  <a:lnTo>
                    <a:pt x="19" y="45"/>
                  </a:lnTo>
                  <a:lnTo>
                    <a:pt x="21" y="46"/>
                  </a:lnTo>
                  <a:lnTo>
                    <a:pt x="25" y="47"/>
                  </a:lnTo>
                  <a:lnTo>
                    <a:pt x="25" y="47"/>
                  </a:lnTo>
                  <a:lnTo>
                    <a:pt x="25" y="46"/>
                  </a:lnTo>
                  <a:lnTo>
                    <a:pt x="25" y="45"/>
                  </a:lnTo>
                  <a:lnTo>
                    <a:pt x="26" y="45"/>
                  </a:lnTo>
                  <a:lnTo>
                    <a:pt x="27" y="43"/>
                  </a:lnTo>
                  <a:lnTo>
                    <a:pt x="27" y="43"/>
                  </a:lnTo>
                  <a:lnTo>
                    <a:pt x="27" y="43"/>
                  </a:lnTo>
                  <a:lnTo>
                    <a:pt x="29" y="43"/>
                  </a:lnTo>
                  <a:lnTo>
                    <a:pt x="29" y="42"/>
                  </a:lnTo>
                  <a:lnTo>
                    <a:pt x="29" y="42"/>
                  </a:lnTo>
                  <a:lnTo>
                    <a:pt x="30" y="42"/>
                  </a:lnTo>
                  <a:lnTo>
                    <a:pt x="30" y="42"/>
                  </a:lnTo>
                  <a:lnTo>
                    <a:pt x="30" y="41"/>
                  </a:lnTo>
                  <a:lnTo>
                    <a:pt x="30" y="41"/>
                  </a:lnTo>
                  <a:lnTo>
                    <a:pt x="30" y="39"/>
                  </a:lnTo>
                  <a:lnTo>
                    <a:pt x="31" y="39"/>
                  </a:lnTo>
                  <a:lnTo>
                    <a:pt x="31" y="39"/>
                  </a:lnTo>
                  <a:lnTo>
                    <a:pt x="33" y="39"/>
                  </a:lnTo>
                  <a:lnTo>
                    <a:pt x="33" y="39"/>
                  </a:lnTo>
                  <a:lnTo>
                    <a:pt x="33" y="39"/>
                  </a:lnTo>
                  <a:lnTo>
                    <a:pt x="33" y="39"/>
                  </a:lnTo>
                  <a:lnTo>
                    <a:pt x="34" y="38"/>
                  </a:lnTo>
                  <a:lnTo>
                    <a:pt x="36" y="38"/>
                  </a:lnTo>
                  <a:lnTo>
                    <a:pt x="36" y="37"/>
                  </a:lnTo>
                  <a:lnTo>
                    <a:pt x="34" y="35"/>
                  </a:lnTo>
                  <a:lnTo>
                    <a:pt x="34" y="34"/>
                  </a:lnTo>
                  <a:lnTo>
                    <a:pt x="34" y="34"/>
                  </a:lnTo>
                  <a:lnTo>
                    <a:pt x="36" y="32"/>
                  </a:lnTo>
                  <a:lnTo>
                    <a:pt x="36" y="32"/>
                  </a:lnTo>
                  <a:lnTo>
                    <a:pt x="37" y="31"/>
                  </a:lnTo>
                  <a:lnTo>
                    <a:pt x="37" y="31"/>
                  </a:lnTo>
                  <a:lnTo>
                    <a:pt x="38" y="30"/>
                  </a:lnTo>
                  <a:lnTo>
                    <a:pt x="41" y="28"/>
                  </a:lnTo>
                  <a:lnTo>
                    <a:pt x="42" y="27"/>
                  </a:lnTo>
                  <a:lnTo>
                    <a:pt x="44" y="26"/>
                  </a:lnTo>
                  <a:lnTo>
                    <a:pt x="45" y="24"/>
                  </a:lnTo>
                  <a:lnTo>
                    <a:pt x="45" y="24"/>
                  </a:lnTo>
                  <a:lnTo>
                    <a:pt x="41" y="2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57" name="Guam">
              <a:extLst>
                <a:ext uri="{FF2B5EF4-FFF2-40B4-BE49-F238E27FC236}">
                  <a16:creationId xmlns:a16="http://schemas.microsoft.com/office/drawing/2014/main" id="{A105C8C6-E258-4DA1-A4BC-41CCE656656A}"/>
                </a:ext>
              </a:extLst>
            </p:cNvPr>
            <p:cNvSpPr>
              <a:spLocks/>
            </p:cNvSpPr>
            <p:nvPr/>
          </p:nvSpPr>
          <p:spPr bwMode="auto">
            <a:xfrm>
              <a:off x="8242526" y="3693247"/>
              <a:ext cx="5771" cy="7694"/>
            </a:xfrm>
            <a:custGeom>
              <a:avLst/>
              <a:gdLst>
                <a:gd name="T0" fmla="*/ 3 w 3"/>
                <a:gd name="T1" fmla="*/ 0 h 4"/>
                <a:gd name="T2" fmla="*/ 3 w 3"/>
                <a:gd name="T3" fmla="*/ 0 h 4"/>
                <a:gd name="T4" fmla="*/ 3 w 3"/>
                <a:gd name="T5" fmla="*/ 0 h 4"/>
                <a:gd name="T6" fmla="*/ 1 w 3"/>
                <a:gd name="T7" fmla="*/ 1 h 4"/>
                <a:gd name="T8" fmla="*/ 0 w 3"/>
                <a:gd name="T9" fmla="*/ 1 h 4"/>
                <a:gd name="T10" fmla="*/ 0 w 3"/>
                <a:gd name="T11" fmla="*/ 3 h 4"/>
                <a:gd name="T12" fmla="*/ 0 w 3"/>
                <a:gd name="T13" fmla="*/ 4 h 4"/>
                <a:gd name="T14" fmla="*/ 0 w 3"/>
                <a:gd name="T15" fmla="*/ 4 h 4"/>
                <a:gd name="T16" fmla="*/ 1 w 3"/>
                <a:gd name="T17" fmla="*/ 4 h 4"/>
                <a:gd name="T18" fmla="*/ 1 w 3"/>
                <a:gd name="T19" fmla="*/ 3 h 4"/>
                <a:gd name="T20" fmla="*/ 3 w 3"/>
                <a:gd name="T21" fmla="*/ 0 h 4"/>
                <a:gd name="T22" fmla="*/ 3 w 3"/>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4">
                  <a:moveTo>
                    <a:pt x="3" y="0"/>
                  </a:moveTo>
                  <a:lnTo>
                    <a:pt x="3" y="0"/>
                  </a:lnTo>
                  <a:lnTo>
                    <a:pt x="3" y="0"/>
                  </a:lnTo>
                  <a:lnTo>
                    <a:pt x="1" y="1"/>
                  </a:lnTo>
                  <a:lnTo>
                    <a:pt x="0" y="1"/>
                  </a:lnTo>
                  <a:lnTo>
                    <a:pt x="0" y="3"/>
                  </a:lnTo>
                  <a:lnTo>
                    <a:pt x="0" y="4"/>
                  </a:lnTo>
                  <a:lnTo>
                    <a:pt x="0" y="4"/>
                  </a:lnTo>
                  <a:lnTo>
                    <a:pt x="1" y="4"/>
                  </a:lnTo>
                  <a:lnTo>
                    <a:pt x="1" y="3"/>
                  </a:lnTo>
                  <a:lnTo>
                    <a:pt x="3" y="0"/>
                  </a:lnTo>
                  <a:lnTo>
                    <a:pt x="3"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58" name="Guadeloupe">
              <a:extLst>
                <a:ext uri="{FF2B5EF4-FFF2-40B4-BE49-F238E27FC236}">
                  <a16:creationId xmlns:a16="http://schemas.microsoft.com/office/drawing/2014/main" id="{5DC0006B-7773-4A86-9FA0-E715300B1569}"/>
                </a:ext>
              </a:extLst>
            </p:cNvPr>
            <p:cNvSpPr>
              <a:spLocks noEditPoints="1"/>
            </p:cNvSpPr>
            <p:nvPr/>
          </p:nvSpPr>
          <p:spPr bwMode="auto">
            <a:xfrm>
              <a:off x="3745387" y="3627848"/>
              <a:ext cx="13465" cy="15388"/>
            </a:xfrm>
            <a:custGeom>
              <a:avLst/>
              <a:gdLst>
                <a:gd name="T0" fmla="*/ 2 w 7"/>
                <a:gd name="T1" fmla="*/ 3 h 8"/>
                <a:gd name="T2" fmla="*/ 2 w 7"/>
                <a:gd name="T3" fmla="*/ 3 h 8"/>
                <a:gd name="T4" fmla="*/ 0 w 7"/>
                <a:gd name="T5" fmla="*/ 3 h 8"/>
                <a:gd name="T6" fmla="*/ 0 w 7"/>
                <a:gd name="T7" fmla="*/ 3 h 8"/>
                <a:gd name="T8" fmla="*/ 0 w 7"/>
                <a:gd name="T9" fmla="*/ 3 h 8"/>
                <a:gd name="T10" fmla="*/ 0 w 7"/>
                <a:gd name="T11" fmla="*/ 5 h 8"/>
                <a:gd name="T12" fmla="*/ 0 w 7"/>
                <a:gd name="T13" fmla="*/ 7 h 8"/>
                <a:gd name="T14" fmla="*/ 2 w 7"/>
                <a:gd name="T15" fmla="*/ 7 h 8"/>
                <a:gd name="T16" fmla="*/ 2 w 7"/>
                <a:gd name="T17" fmla="*/ 7 h 8"/>
                <a:gd name="T18" fmla="*/ 3 w 7"/>
                <a:gd name="T19" fmla="*/ 5 h 8"/>
                <a:gd name="T20" fmla="*/ 3 w 7"/>
                <a:gd name="T21" fmla="*/ 4 h 8"/>
                <a:gd name="T22" fmla="*/ 3 w 7"/>
                <a:gd name="T23" fmla="*/ 3 h 8"/>
                <a:gd name="T24" fmla="*/ 2 w 7"/>
                <a:gd name="T25" fmla="*/ 3 h 8"/>
                <a:gd name="T26" fmla="*/ 6 w 7"/>
                <a:gd name="T27" fmla="*/ 7 h 8"/>
                <a:gd name="T28" fmla="*/ 6 w 7"/>
                <a:gd name="T29" fmla="*/ 7 h 8"/>
                <a:gd name="T30" fmla="*/ 6 w 7"/>
                <a:gd name="T31" fmla="*/ 7 h 8"/>
                <a:gd name="T32" fmla="*/ 6 w 7"/>
                <a:gd name="T33" fmla="*/ 8 h 8"/>
                <a:gd name="T34" fmla="*/ 6 w 7"/>
                <a:gd name="T35" fmla="*/ 8 h 8"/>
                <a:gd name="T36" fmla="*/ 6 w 7"/>
                <a:gd name="T37" fmla="*/ 8 h 8"/>
                <a:gd name="T38" fmla="*/ 7 w 7"/>
                <a:gd name="T39" fmla="*/ 7 h 8"/>
                <a:gd name="T40" fmla="*/ 7 w 7"/>
                <a:gd name="T41" fmla="*/ 7 h 8"/>
                <a:gd name="T42" fmla="*/ 6 w 7"/>
                <a:gd name="T43" fmla="*/ 7 h 8"/>
                <a:gd name="T44" fmla="*/ 4 w 7"/>
                <a:gd name="T45" fmla="*/ 3 h 8"/>
                <a:gd name="T46" fmla="*/ 4 w 7"/>
                <a:gd name="T47" fmla="*/ 1 h 8"/>
                <a:gd name="T48" fmla="*/ 4 w 7"/>
                <a:gd name="T49" fmla="*/ 1 h 8"/>
                <a:gd name="T50" fmla="*/ 3 w 7"/>
                <a:gd name="T51" fmla="*/ 0 h 8"/>
                <a:gd name="T52" fmla="*/ 3 w 7"/>
                <a:gd name="T53" fmla="*/ 1 h 8"/>
                <a:gd name="T54" fmla="*/ 3 w 7"/>
                <a:gd name="T55" fmla="*/ 1 h 8"/>
                <a:gd name="T56" fmla="*/ 3 w 7"/>
                <a:gd name="T57" fmla="*/ 3 h 8"/>
                <a:gd name="T58" fmla="*/ 3 w 7"/>
                <a:gd name="T59" fmla="*/ 3 h 8"/>
                <a:gd name="T60" fmla="*/ 3 w 7"/>
                <a:gd name="T61" fmla="*/ 4 h 8"/>
                <a:gd name="T62" fmla="*/ 4 w 7"/>
                <a:gd name="T63" fmla="*/ 4 h 8"/>
                <a:gd name="T64" fmla="*/ 6 w 7"/>
                <a:gd name="T65" fmla="*/ 4 h 8"/>
                <a:gd name="T66" fmla="*/ 7 w 7"/>
                <a:gd name="T67" fmla="*/ 4 h 8"/>
                <a:gd name="T68" fmla="*/ 4 w 7"/>
                <a:gd name="T6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 h="8">
                  <a:moveTo>
                    <a:pt x="2" y="3"/>
                  </a:moveTo>
                  <a:lnTo>
                    <a:pt x="2" y="3"/>
                  </a:lnTo>
                  <a:lnTo>
                    <a:pt x="0" y="3"/>
                  </a:lnTo>
                  <a:lnTo>
                    <a:pt x="0" y="3"/>
                  </a:lnTo>
                  <a:lnTo>
                    <a:pt x="0" y="3"/>
                  </a:lnTo>
                  <a:lnTo>
                    <a:pt x="0" y="5"/>
                  </a:lnTo>
                  <a:lnTo>
                    <a:pt x="0" y="7"/>
                  </a:lnTo>
                  <a:lnTo>
                    <a:pt x="2" y="7"/>
                  </a:lnTo>
                  <a:lnTo>
                    <a:pt x="2" y="7"/>
                  </a:lnTo>
                  <a:lnTo>
                    <a:pt x="3" y="5"/>
                  </a:lnTo>
                  <a:lnTo>
                    <a:pt x="3" y="4"/>
                  </a:lnTo>
                  <a:lnTo>
                    <a:pt x="3" y="3"/>
                  </a:lnTo>
                  <a:lnTo>
                    <a:pt x="2" y="3"/>
                  </a:lnTo>
                  <a:close/>
                  <a:moveTo>
                    <a:pt x="6" y="7"/>
                  </a:moveTo>
                  <a:lnTo>
                    <a:pt x="6" y="7"/>
                  </a:lnTo>
                  <a:lnTo>
                    <a:pt x="6" y="7"/>
                  </a:lnTo>
                  <a:lnTo>
                    <a:pt x="6" y="8"/>
                  </a:lnTo>
                  <a:lnTo>
                    <a:pt x="6" y="8"/>
                  </a:lnTo>
                  <a:lnTo>
                    <a:pt x="6" y="8"/>
                  </a:lnTo>
                  <a:lnTo>
                    <a:pt x="7" y="7"/>
                  </a:lnTo>
                  <a:lnTo>
                    <a:pt x="7" y="7"/>
                  </a:lnTo>
                  <a:lnTo>
                    <a:pt x="6" y="7"/>
                  </a:lnTo>
                  <a:close/>
                  <a:moveTo>
                    <a:pt x="4" y="3"/>
                  </a:moveTo>
                  <a:lnTo>
                    <a:pt x="4" y="1"/>
                  </a:lnTo>
                  <a:lnTo>
                    <a:pt x="4" y="1"/>
                  </a:lnTo>
                  <a:lnTo>
                    <a:pt x="3" y="0"/>
                  </a:lnTo>
                  <a:lnTo>
                    <a:pt x="3" y="1"/>
                  </a:lnTo>
                  <a:lnTo>
                    <a:pt x="3" y="1"/>
                  </a:lnTo>
                  <a:lnTo>
                    <a:pt x="3" y="3"/>
                  </a:lnTo>
                  <a:lnTo>
                    <a:pt x="3" y="3"/>
                  </a:lnTo>
                  <a:lnTo>
                    <a:pt x="3" y="4"/>
                  </a:lnTo>
                  <a:lnTo>
                    <a:pt x="4" y="4"/>
                  </a:lnTo>
                  <a:lnTo>
                    <a:pt x="6" y="4"/>
                  </a:lnTo>
                  <a:lnTo>
                    <a:pt x="7" y="4"/>
                  </a:lnTo>
                  <a:lnTo>
                    <a:pt x="4" y="3"/>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59" name="Grenada">
              <a:extLst>
                <a:ext uri="{FF2B5EF4-FFF2-40B4-BE49-F238E27FC236}">
                  <a16:creationId xmlns:a16="http://schemas.microsoft.com/office/drawing/2014/main" id="{7AD0E0CF-B1C1-4647-BDBA-1BD32E74DF35}"/>
                </a:ext>
              </a:extLst>
            </p:cNvPr>
            <p:cNvSpPr>
              <a:spLocks/>
            </p:cNvSpPr>
            <p:nvPr/>
          </p:nvSpPr>
          <p:spPr bwMode="auto">
            <a:xfrm>
              <a:off x="3745387" y="3724023"/>
              <a:ext cx="3847" cy="1923"/>
            </a:xfrm>
            <a:custGeom>
              <a:avLst/>
              <a:gdLst>
                <a:gd name="T0" fmla="*/ 2 w 2"/>
                <a:gd name="T1" fmla="*/ 0 h 1"/>
                <a:gd name="T2" fmla="*/ 0 w 2"/>
                <a:gd name="T3" fmla="*/ 0 h 1"/>
                <a:gd name="T4" fmla="*/ 0 w 2"/>
                <a:gd name="T5" fmla="*/ 1 h 1"/>
                <a:gd name="T6" fmla="*/ 0 w 2"/>
                <a:gd name="T7" fmla="*/ 1 h 1"/>
                <a:gd name="T8" fmla="*/ 0 w 2"/>
                <a:gd name="T9" fmla="*/ 1 h 1"/>
                <a:gd name="T10" fmla="*/ 0 w 2"/>
                <a:gd name="T11" fmla="*/ 1 h 1"/>
                <a:gd name="T12" fmla="*/ 2 w 2"/>
                <a:gd name="T13" fmla="*/ 1 h 1"/>
                <a:gd name="T14" fmla="*/ 2 w 2"/>
                <a:gd name="T15" fmla="*/ 0 h 1"/>
                <a:gd name="T16" fmla="*/ 2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2" y="0"/>
                  </a:moveTo>
                  <a:lnTo>
                    <a:pt x="0" y="0"/>
                  </a:lnTo>
                  <a:lnTo>
                    <a:pt x="0" y="1"/>
                  </a:lnTo>
                  <a:lnTo>
                    <a:pt x="0" y="1"/>
                  </a:lnTo>
                  <a:lnTo>
                    <a:pt x="0" y="1"/>
                  </a:lnTo>
                  <a:lnTo>
                    <a:pt x="0" y="1"/>
                  </a:lnTo>
                  <a:lnTo>
                    <a:pt x="2" y="1"/>
                  </a:lnTo>
                  <a:lnTo>
                    <a:pt x="2" y="0"/>
                  </a:lnTo>
                  <a:lnTo>
                    <a:pt x="2"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60" name="Greenland">
              <a:extLst>
                <a:ext uri="{FF2B5EF4-FFF2-40B4-BE49-F238E27FC236}">
                  <a16:creationId xmlns:a16="http://schemas.microsoft.com/office/drawing/2014/main" id="{DD648F6B-7552-4699-8E3A-2312E7CA9507}"/>
                </a:ext>
              </a:extLst>
            </p:cNvPr>
            <p:cNvSpPr>
              <a:spLocks noEditPoints="1"/>
            </p:cNvSpPr>
            <p:nvPr/>
          </p:nvSpPr>
          <p:spPr bwMode="auto">
            <a:xfrm>
              <a:off x="3504950" y="1512000"/>
              <a:ext cx="1336832" cy="992525"/>
            </a:xfrm>
            <a:custGeom>
              <a:avLst/>
              <a:gdLst>
                <a:gd name="T0" fmla="*/ 231 w 695"/>
                <a:gd name="T1" fmla="*/ 331 h 516"/>
                <a:gd name="T2" fmla="*/ 212 w 695"/>
                <a:gd name="T3" fmla="*/ 341 h 516"/>
                <a:gd name="T4" fmla="*/ 192 w 695"/>
                <a:gd name="T5" fmla="*/ 273 h 516"/>
                <a:gd name="T6" fmla="*/ 621 w 695"/>
                <a:gd name="T7" fmla="*/ 214 h 516"/>
                <a:gd name="T8" fmla="*/ 245 w 695"/>
                <a:gd name="T9" fmla="*/ 338 h 516"/>
                <a:gd name="T10" fmla="*/ 507 w 695"/>
                <a:gd name="T11" fmla="*/ 319 h 516"/>
                <a:gd name="T12" fmla="*/ 509 w 695"/>
                <a:gd name="T13" fmla="*/ 316 h 516"/>
                <a:gd name="T14" fmla="*/ 640 w 695"/>
                <a:gd name="T15" fmla="*/ 52 h 516"/>
                <a:gd name="T16" fmla="*/ 586 w 695"/>
                <a:gd name="T17" fmla="*/ 52 h 516"/>
                <a:gd name="T18" fmla="*/ 560 w 695"/>
                <a:gd name="T19" fmla="*/ 22 h 516"/>
                <a:gd name="T20" fmla="*/ 438 w 695"/>
                <a:gd name="T21" fmla="*/ 3 h 516"/>
                <a:gd name="T22" fmla="*/ 365 w 695"/>
                <a:gd name="T23" fmla="*/ 10 h 516"/>
                <a:gd name="T24" fmla="*/ 320 w 695"/>
                <a:gd name="T25" fmla="*/ 30 h 516"/>
                <a:gd name="T26" fmla="*/ 225 w 695"/>
                <a:gd name="T27" fmla="*/ 47 h 516"/>
                <a:gd name="T28" fmla="*/ 170 w 695"/>
                <a:gd name="T29" fmla="*/ 58 h 516"/>
                <a:gd name="T30" fmla="*/ 94 w 695"/>
                <a:gd name="T31" fmla="*/ 72 h 516"/>
                <a:gd name="T32" fmla="*/ 90 w 695"/>
                <a:gd name="T33" fmla="*/ 102 h 516"/>
                <a:gd name="T34" fmla="*/ 2 w 695"/>
                <a:gd name="T35" fmla="*/ 142 h 516"/>
                <a:gd name="T36" fmla="*/ 55 w 695"/>
                <a:gd name="T37" fmla="*/ 161 h 516"/>
                <a:gd name="T38" fmla="*/ 28 w 695"/>
                <a:gd name="T39" fmla="*/ 179 h 516"/>
                <a:gd name="T40" fmla="*/ 72 w 695"/>
                <a:gd name="T41" fmla="*/ 195 h 516"/>
                <a:gd name="T42" fmla="*/ 154 w 695"/>
                <a:gd name="T43" fmla="*/ 202 h 516"/>
                <a:gd name="T44" fmla="*/ 180 w 695"/>
                <a:gd name="T45" fmla="*/ 240 h 516"/>
                <a:gd name="T46" fmla="*/ 195 w 695"/>
                <a:gd name="T47" fmla="*/ 266 h 516"/>
                <a:gd name="T48" fmla="*/ 197 w 695"/>
                <a:gd name="T49" fmla="*/ 287 h 516"/>
                <a:gd name="T50" fmla="*/ 216 w 695"/>
                <a:gd name="T51" fmla="*/ 279 h 516"/>
                <a:gd name="T52" fmla="*/ 226 w 695"/>
                <a:gd name="T53" fmla="*/ 304 h 516"/>
                <a:gd name="T54" fmla="*/ 227 w 695"/>
                <a:gd name="T55" fmla="*/ 313 h 516"/>
                <a:gd name="T56" fmla="*/ 255 w 695"/>
                <a:gd name="T57" fmla="*/ 332 h 516"/>
                <a:gd name="T58" fmla="*/ 221 w 695"/>
                <a:gd name="T59" fmla="*/ 361 h 516"/>
                <a:gd name="T60" fmla="*/ 218 w 695"/>
                <a:gd name="T61" fmla="*/ 375 h 516"/>
                <a:gd name="T62" fmla="*/ 216 w 695"/>
                <a:gd name="T63" fmla="*/ 388 h 516"/>
                <a:gd name="T64" fmla="*/ 245 w 695"/>
                <a:gd name="T65" fmla="*/ 391 h 516"/>
                <a:gd name="T66" fmla="*/ 234 w 695"/>
                <a:gd name="T67" fmla="*/ 417 h 516"/>
                <a:gd name="T68" fmla="*/ 249 w 695"/>
                <a:gd name="T69" fmla="*/ 424 h 516"/>
                <a:gd name="T70" fmla="*/ 253 w 695"/>
                <a:gd name="T71" fmla="*/ 439 h 516"/>
                <a:gd name="T72" fmla="*/ 260 w 695"/>
                <a:gd name="T73" fmla="*/ 473 h 516"/>
                <a:gd name="T74" fmla="*/ 278 w 695"/>
                <a:gd name="T75" fmla="*/ 494 h 516"/>
                <a:gd name="T76" fmla="*/ 303 w 695"/>
                <a:gd name="T77" fmla="*/ 497 h 516"/>
                <a:gd name="T78" fmla="*/ 325 w 695"/>
                <a:gd name="T79" fmla="*/ 515 h 516"/>
                <a:gd name="T80" fmla="*/ 343 w 695"/>
                <a:gd name="T81" fmla="*/ 483 h 516"/>
                <a:gd name="T82" fmla="*/ 354 w 695"/>
                <a:gd name="T83" fmla="*/ 460 h 516"/>
                <a:gd name="T84" fmla="*/ 362 w 695"/>
                <a:gd name="T85" fmla="*/ 428 h 516"/>
                <a:gd name="T86" fmla="*/ 403 w 695"/>
                <a:gd name="T87" fmla="*/ 400 h 516"/>
                <a:gd name="T88" fmla="*/ 419 w 695"/>
                <a:gd name="T89" fmla="*/ 399 h 516"/>
                <a:gd name="T90" fmla="*/ 460 w 695"/>
                <a:gd name="T91" fmla="*/ 365 h 516"/>
                <a:gd name="T92" fmla="*/ 524 w 695"/>
                <a:gd name="T93" fmla="*/ 354 h 516"/>
                <a:gd name="T94" fmla="*/ 564 w 695"/>
                <a:gd name="T95" fmla="*/ 332 h 516"/>
                <a:gd name="T96" fmla="*/ 513 w 695"/>
                <a:gd name="T97" fmla="*/ 320 h 516"/>
                <a:gd name="T98" fmla="*/ 518 w 695"/>
                <a:gd name="T99" fmla="*/ 294 h 516"/>
                <a:gd name="T100" fmla="*/ 579 w 695"/>
                <a:gd name="T101" fmla="*/ 312 h 516"/>
                <a:gd name="T102" fmla="*/ 540 w 695"/>
                <a:gd name="T103" fmla="*/ 278 h 516"/>
                <a:gd name="T104" fmla="*/ 575 w 695"/>
                <a:gd name="T105" fmla="*/ 273 h 516"/>
                <a:gd name="T106" fmla="*/ 515 w 695"/>
                <a:gd name="T107" fmla="*/ 256 h 516"/>
                <a:gd name="T108" fmla="*/ 593 w 695"/>
                <a:gd name="T109" fmla="*/ 255 h 516"/>
                <a:gd name="T110" fmla="*/ 607 w 695"/>
                <a:gd name="T111" fmla="*/ 236 h 516"/>
                <a:gd name="T112" fmla="*/ 587 w 695"/>
                <a:gd name="T113" fmla="*/ 217 h 516"/>
                <a:gd name="T114" fmla="*/ 571 w 695"/>
                <a:gd name="T115" fmla="*/ 183 h 516"/>
                <a:gd name="T116" fmla="*/ 590 w 695"/>
                <a:gd name="T117" fmla="*/ 160 h 516"/>
                <a:gd name="T118" fmla="*/ 600 w 695"/>
                <a:gd name="T119" fmla="*/ 126 h 516"/>
                <a:gd name="T120" fmla="*/ 620 w 695"/>
                <a:gd name="T121" fmla="*/ 94 h 516"/>
                <a:gd name="T122" fmla="*/ 628 w 695"/>
                <a:gd name="T123" fmla="*/ 101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5" h="516">
                  <a:moveTo>
                    <a:pt x="295" y="500"/>
                  </a:moveTo>
                  <a:lnTo>
                    <a:pt x="295" y="500"/>
                  </a:lnTo>
                  <a:lnTo>
                    <a:pt x="297" y="500"/>
                  </a:lnTo>
                  <a:lnTo>
                    <a:pt x="298" y="501"/>
                  </a:lnTo>
                  <a:lnTo>
                    <a:pt x="298" y="501"/>
                  </a:lnTo>
                  <a:lnTo>
                    <a:pt x="299" y="502"/>
                  </a:lnTo>
                  <a:lnTo>
                    <a:pt x="301" y="500"/>
                  </a:lnTo>
                  <a:lnTo>
                    <a:pt x="301" y="498"/>
                  </a:lnTo>
                  <a:lnTo>
                    <a:pt x="302" y="498"/>
                  </a:lnTo>
                  <a:lnTo>
                    <a:pt x="302" y="497"/>
                  </a:lnTo>
                  <a:lnTo>
                    <a:pt x="299" y="498"/>
                  </a:lnTo>
                  <a:lnTo>
                    <a:pt x="295" y="500"/>
                  </a:lnTo>
                  <a:close/>
                  <a:moveTo>
                    <a:pt x="404" y="413"/>
                  </a:moveTo>
                  <a:lnTo>
                    <a:pt x="403" y="414"/>
                  </a:lnTo>
                  <a:lnTo>
                    <a:pt x="404" y="415"/>
                  </a:lnTo>
                  <a:lnTo>
                    <a:pt x="405" y="415"/>
                  </a:lnTo>
                  <a:lnTo>
                    <a:pt x="405" y="414"/>
                  </a:lnTo>
                  <a:lnTo>
                    <a:pt x="407" y="413"/>
                  </a:lnTo>
                  <a:lnTo>
                    <a:pt x="405" y="411"/>
                  </a:lnTo>
                  <a:lnTo>
                    <a:pt x="404" y="413"/>
                  </a:lnTo>
                  <a:close/>
                  <a:moveTo>
                    <a:pt x="216" y="343"/>
                  </a:moveTo>
                  <a:lnTo>
                    <a:pt x="218" y="343"/>
                  </a:lnTo>
                  <a:lnTo>
                    <a:pt x="225" y="342"/>
                  </a:lnTo>
                  <a:lnTo>
                    <a:pt x="227" y="341"/>
                  </a:lnTo>
                  <a:lnTo>
                    <a:pt x="234" y="339"/>
                  </a:lnTo>
                  <a:lnTo>
                    <a:pt x="235" y="338"/>
                  </a:lnTo>
                  <a:lnTo>
                    <a:pt x="237" y="336"/>
                  </a:lnTo>
                  <a:lnTo>
                    <a:pt x="237" y="335"/>
                  </a:lnTo>
                  <a:lnTo>
                    <a:pt x="237" y="335"/>
                  </a:lnTo>
                  <a:lnTo>
                    <a:pt x="235" y="335"/>
                  </a:lnTo>
                  <a:lnTo>
                    <a:pt x="235" y="334"/>
                  </a:lnTo>
                  <a:lnTo>
                    <a:pt x="237" y="334"/>
                  </a:lnTo>
                  <a:lnTo>
                    <a:pt x="237" y="334"/>
                  </a:lnTo>
                  <a:lnTo>
                    <a:pt x="235" y="332"/>
                  </a:lnTo>
                  <a:lnTo>
                    <a:pt x="235" y="332"/>
                  </a:lnTo>
                  <a:lnTo>
                    <a:pt x="231" y="331"/>
                  </a:lnTo>
                  <a:lnTo>
                    <a:pt x="227" y="330"/>
                  </a:lnTo>
                  <a:lnTo>
                    <a:pt x="223" y="326"/>
                  </a:lnTo>
                  <a:lnTo>
                    <a:pt x="222" y="324"/>
                  </a:lnTo>
                  <a:lnTo>
                    <a:pt x="221" y="324"/>
                  </a:lnTo>
                  <a:lnTo>
                    <a:pt x="214" y="321"/>
                  </a:lnTo>
                  <a:lnTo>
                    <a:pt x="210" y="321"/>
                  </a:lnTo>
                  <a:lnTo>
                    <a:pt x="206" y="323"/>
                  </a:lnTo>
                  <a:lnTo>
                    <a:pt x="204" y="324"/>
                  </a:lnTo>
                  <a:lnTo>
                    <a:pt x="204" y="324"/>
                  </a:lnTo>
                  <a:lnTo>
                    <a:pt x="204" y="326"/>
                  </a:lnTo>
                  <a:lnTo>
                    <a:pt x="204" y="326"/>
                  </a:lnTo>
                  <a:lnTo>
                    <a:pt x="204" y="327"/>
                  </a:lnTo>
                  <a:lnTo>
                    <a:pt x="204" y="327"/>
                  </a:lnTo>
                  <a:lnTo>
                    <a:pt x="206" y="328"/>
                  </a:lnTo>
                  <a:lnTo>
                    <a:pt x="210" y="330"/>
                  </a:lnTo>
                  <a:lnTo>
                    <a:pt x="210" y="330"/>
                  </a:lnTo>
                  <a:lnTo>
                    <a:pt x="206" y="328"/>
                  </a:lnTo>
                  <a:lnTo>
                    <a:pt x="204" y="330"/>
                  </a:lnTo>
                  <a:lnTo>
                    <a:pt x="204" y="330"/>
                  </a:lnTo>
                  <a:lnTo>
                    <a:pt x="203" y="334"/>
                  </a:lnTo>
                  <a:lnTo>
                    <a:pt x="203" y="335"/>
                  </a:lnTo>
                  <a:lnTo>
                    <a:pt x="204" y="335"/>
                  </a:lnTo>
                  <a:lnTo>
                    <a:pt x="206" y="336"/>
                  </a:lnTo>
                  <a:lnTo>
                    <a:pt x="208" y="336"/>
                  </a:lnTo>
                  <a:lnTo>
                    <a:pt x="212" y="336"/>
                  </a:lnTo>
                  <a:lnTo>
                    <a:pt x="214" y="338"/>
                  </a:lnTo>
                  <a:lnTo>
                    <a:pt x="214" y="338"/>
                  </a:lnTo>
                  <a:lnTo>
                    <a:pt x="215" y="338"/>
                  </a:lnTo>
                  <a:lnTo>
                    <a:pt x="216" y="338"/>
                  </a:lnTo>
                  <a:lnTo>
                    <a:pt x="216" y="338"/>
                  </a:lnTo>
                  <a:lnTo>
                    <a:pt x="218" y="339"/>
                  </a:lnTo>
                  <a:lnTo>
                    <a:pt x="215" y="339"/>
                  </a:lnTo>
                  <a:lnTo>
                    <a:pt x="212" y="339"/>
                  </a:lnTo>
                  <a:lnTo>
                    <a:pt x="211" y="339"/>
                  </a:lnTo>
                  <a:lnTo>
                    <a:pt x="211" y="341"/>
                  </a:lnTo>
                  <a:lnTo>
                    <a:pt x="212" y="341"/>
                  </a:lnTo>
                  <a:lnTo>
                    <a:pt x="212" y="342"/>
                  </a:lnTo>
                  <a:lnTo>
                    <a:pt x="215" y="342"/>
                  </a:lnTo>
                  <a:lnTo>
                    <a:pt x="215" y="343"/>
                  </a:lnTo>
                  <a:lnTo>
                    <a:pt x="216" y="343"/>
                  </a:lnTo>
                  <a:close/>
                  <a:moveTo>
                    <a:pt x="13" y="164"/>
                  </a:moveTo>
                  <a:lnTo>
                    <a:pt x="10" y="164"/>
                  </a:lnTo>
                  <a:lnTo>
                    <a:pt x="9" y="162"/>
                  </a:lnTo>
                  <a:lnTo>
                    <a:pt x="7" y="162"/>
                  </a:lnTo>
                  <a:lnTo>
                    <a:pt x="4" y="164"/>
                  </a:lnTo>
                  <a:lnTo>
                    <a:pt x="4" y="164"/>
                  </a:lnTo>
                  <a:lnTo>
                    <a:pt x="4" y="165"/>
                  </a:lnTo>
                  <a:lnTo>
                    <a:pt x="6" y="165"/>
                  </a:lnTo>
                  <a:lnTo>
                    <a:pt x="10" y="166"/>
                  </a:lnTo>
                  <a:lnTo>
                    <a:pt x="13" y="166"/>
                  </a:lnTo>
                  <a:lnTo>
                    <a:pt x="15" y="165"/>
                  </a:lnTo>
                  <a:lnTo>
                    <a:pt x="15" y="165"/>
                  </a:lnTo>
                  <a:lnTo>
                    <a:pt x="14" y="165"/>
                  </a:lnTo>
                  <a:lnTo>
                    <a:pt x="13" y="164"/>
                  </a:lnTo>
                  <a:close/>
                  <a:moveTo>
                    <a:pt x="196" y="275"/>
                  </a:moveTo>
                  <a:lnTo>
                    <a:pt x="196" y="274"/>
                  </a:lnTo>
                  <a:lnTo>
                    <a:pt x="199" y="273"/>
                  </a:lnTo>
                  <a:lnTo>
                    <a:pt x="200" y="271"/>
                  </a:lnTo>
                  <a:lnTo>
                    <a:pt x="202" y="270"/>
                  </a:lnTo>
                  <a:lnTo>
                    <a:pt x="202" y="268"/>
                  </a:lnTo>
                  <a:lnTo>
                    <a:pt x="200" y="268"/>
                  </a:lnTo>
                  <a:lnTo>
                    <a:pt x="199" y="268"/>
                  </a:lnTo>
                  <a:lnTo>
                    <a:pt x="197" y="270"/>
                  </a:lnTo>
                  <a:lnTo>
                    <a:pt x="196" y="270"/>
                  </a:lnTo>
                  <a:lnTo>
                    <a:pt x="196" y="270"/>
                  </a:lnTo>
                  <a:lnTo>
                    <a:pt x="195" y="270"/>
                  </a:lnTo>
                  <a:lnTo>
                    <a:pt x="191" y="270"/>
                  </a:lnTo>
                  <a:lnTo>
                    <a:pt x="189" y="271"/>
                  </a:lnTo>
                  <a:lnTo>
                    <a:pt x="188" y="271"/>
                  </a:lnTo>
                  <a:lnTo>
                    <a:pt x="189" y="273"/>
                  </a:lnTo>
                  <a:lnTo>
                    <a:pt x="191" y="273"/>
                  </a:lnTo>
                  <a:lnTo>
                    <a:pt x="192" y="273"/>
                  </a:lnTo>
                  <a:lnTo>
                    <a:pt x="192" y="273"/>
                  </a:lnTo>
                  <a:lnTo>
                    <a:pt x="192" y="273"/>
                  </a:lnTo>
                  <a:lnTo>
                    <a:pt x="193" y="273"/>
                  </a:lnTo>
                  <a:lnTo>
                    <a:pt x="193" y="274"/>
                  </a:lnTo>
                  <a:lnTo>
                    <a:pt x="195" y="274"/>
                  </a:lnTo>
                  <a:lnTo>
                    <a:pt x="195" y="274"/>
                  </a:lnTo>
                  <a:lnTo>
                    <a:pt x="196" y="275"/>
                  </a:lnTo>
                  <a:close/>
                  <a:moveTo>
                    <a:pt x="605" y="48"/>
                  </a:moveTo>
                  <a:lnTo>
                    <a:pt x="609" y="51"/>
                  </a:lnTo>
                  <a:lnTo>
                    <a:pt x="612" y="51"/>
                  </a:lnTo>
                  <a:lnTo>
                    <a:pt x="613" y="49"/>
                  </a:lnTo>
                  <a:lnTo>
                    <a:pt x="612" y="47"/>
                  </a:lnTo>
                  <a:lnTo>
                    <a:pt x="609" y="44"/>
                  </a:lnTo>
                  <a:lnTo>
                    <a:pt x="607" y="43"/>
                  </a:lnTo>
                  <a:lnTo>
                    <a:pt x="604" y="43"/>
                  </a:lnTo>
                  <a:lnTo>
                    <a:pt x="602" y="44"/>
                  </a:lnTo>
                  <a:lnTo>
                    <a:pt x="602" y="47"/>
                  </a:lnTo>
                  <a:lnTo>
                    <a:pt x="605" y="48"/>
                  </a:lnTo>
                  <a:close/>
                  <a:moveTo>
                    <a:pt x="295" y="36"/>
                  </a:moveTo>
                  <a:lnTo>
                    <a:pt x="302" y="38"/>
                  </a:lnTo>
                  <a:lnTo>
                    <a:pt x="310" y="41"/>
                  </a:lnTo>
                  <a:lnTo>
                    <a:pt x="314" y="44"/>
                  </a:lnTo>
                  <a:lnTo>
                    <a:pt x="317" y="44"/>
                  </a:lnTo>
                  <a:lnTo>
                    <a:pt x="318" y="38"/>
                  </a:lnTo>
                  <a:lnTo>
                    <a:pt x="318" y="34"/>
                  </a:lnTo>
                  <a:lnTo>
                    <a:pt x="316" y="33"/>
                  </a:lnTo>
                  <a:lnTo>
                    <a:pt x="310" y="30"/>
                  </a:lnTo>
                  <a:lnTo>
                    <a:pt x="299" y="26"/>
                  </a:lnTo>
                  <a:lnTo>
                    <a:pt x="295" y="28"/>
                  </a:lnTo>
                  <a:lnTo>
                    <a:pt x="290" y="28"/>
                  </a:lnTo>
                  <a:lnTo>
                    <a:pt x="288" y="29"/>
                  </a:lnTo>
                  <a:lnTo>
                    <a:pt x="288" y="30"/>
                  </a:lnTo>
                  <a:lnTo>
                    <a:pt x="295" y="36"/>
                  </a:lnTo>
                  <a:close/>
                  <a:moveTo>
                    <a:pt x="624" y="218"/>
                  </a:moveTo>
                  <a:lnTo>
                    <a:pt x="623" y="217"/>
                  </a:lnTo>
                  <a:lnTo>
                    <a:pt x="621" y="214"/>
                  </a:lnTo>
                  <a:lnTo>
                    <a:pt x="621" y="211"/>
                  </a:lnTo>
                  <a:lnTo>
                    <a:pt x="619" y="213"/>
                  </a:lnTo>
                  <a:lnTo>
                    <a:pt x="616" y="213"/>
                  </a:lnTo>
                  <a:lnTo>
                    <a:pt x="613" y="211"/>
                  </a:lnTo>
                  <a:lnTo>
                    <a:pt x="612" y="214"/>
                  </a:lnTo>
                  <a:lnTo>
                    <a:pt x="611" y="217"/>
                  </a:lnTo>
                  <a:lnTo>
                    <a:pt x="611" y="219"/>
                  </a:lnTo>
                  <a:lnTo>
                    <a:pt x="613" y="221"/>
                  </a:lnTo>
                  <a:lnTo>
                    <a:pt x="617" y="221"/>
                  </a:lnTo>
                  <a:lnTo>
                    <a:pt x="626" y="221"/>
                  </a:lnTo>
                  <a:lnTo>
                    <a:pt x="628" y="219"/>
                  </a:lnTo>
                  <a:lnTo>
                    <a:pt x="627" y="217"/>
                  </a:lnTo>
                  <a:lnTo>
                    <a:pt x="624" y="218"/>
                  </a:lnTo>
                  <a:close/>
                  <a:moveTo>
                    <a:pt x="623" y="153"/>
                  </a:moveTo>
                  <a:lnTo>
                    <a:pt x="619" y="157"/>
                  </a:lnTo>
                  <a:lnTo>
                    <a:pt x="619" y="158"/>
                  </a:lnTo>
                  <a:lnTo>
                    <a:pt x="619" y="158"/>
                  </a:lnTo>
                  <a:lnTo>
                    <a:pt x="621" y="158"/>
                  </a:lnTo>
                  <a:lnTo>
                    <a:pt x="624" y="157"/>
                  </a:lnTo>
                  <a:lnTo>
                    <a:pt x="626" y="155"/>
                  </a:lnTo>
                  <a:lnTo>
                    <a:pt x="624" y="153"/>
                  </a:lnTo>
                  <a:lnTo>
                    <a:pt x="623" y="153"/>
                  </a:lnTo>
                  <a:lnTo>
                    <a:pt x="623" y="153"/>
                  </a:lnTo>
                  <a:close/>
                  <a:moveTo>
                    <a:pt x="248" y="334"/>
                  </a:moveTo>
                  <a:lnTo>
                    <a:pt x="250" y="332"/>
                  </a:lnTo>
                  <a:lnTo>
                    <a:pt x="250" y="331"/>
                  </a:lnTo>
                  <a:lnTo>
                    <a:pt x="250" y="331"/>
                  </a:lnTo>
                  <a:lnTo>
                    <a:pt x="248" y="330"/>
                  </a:lnTo>
                  <a:lnTo>
                    <a:pt x="246" y="330"/>
                  </a:lnTo>
                  <a:lnTo>
                    <a:pt x="245" y="330"/>
                  </a:lnTo>
                  <a:lnTo>
                    <a:pt x="244" y="331"/>
                  </a:lnTo>
                  <a:lnTo>
                    <a:pt x="244" y="332"/>
                  </a:lnTo>
                  <a:lnTo>
                    <a:pt x="244" y="334"/>
                  </a:lnTo>
                  <a:lnTo>
                    <a:pt x="244" y="335"/>
                  </a:lnTo>
                  <a:lnTo>
                    <a:pt x="245" y="338"/>
                  </a:lnTo>
                  <a:lnTo>
                    <a:pt x="245" y="338"/>
                  </a:lnTo>
                  <a:lnTo>
                    <a:pt x="245" y="338"/>
                  </a:lnTo>
                  <a:lnTo>
                    <a:pt x="248" y="338"/>
                  </a:lnTo>
                  <a:lnTo>
                    <a:pt x="248" y="336"/>
                  </a:lnTo>
                  <a:lnTo>
                    <a:pt x="248" y="336"/>
                  </a:lnTo>
                  <a:lnTo>
                    <a:pt x="248" y="335"/>
                  </a:lnTo>
                  <a:lnTo>
                    <a:pt x="248" y="334"/>
                  </a:lnTo>
                  <a:close/>
                  <a:moveTo>
                    <a:pt x="218" y="307"/>
                  </a:moveTo>
                  <a:lnTo>
                    <a:pt x="219" y="307"/>
                  </a:lnTo>
                  <a:lnTo>
                    <a:pt x="219" y="307"/>
                  </a:lnTo>
                  <a:lnTo>
                    <a:pt x="219" y="307"/>
                  </a:lnTo>
                  <a:lnTo>
                    <a:pt x="219" y="305"/>
                  </a:lnTo>
                  <a:lnTo>
                    <a:pt x="219" y="304"/>
                  </a:lnTo>
                  <a:lnTo>
                    <a:pt x="219" y="304"/>
                  </a:lnTo>
                  <a:lnTo>
                    <a:pt x="219" y="302"/>
                  </a:lnTo>
                  <a:lnTo>
                    <a:pt x="218" y="301"/>
                  </a:lnTo>
                  <a:lnTo>
                    <a:pt x="216" y="301"/>
                  </a:lnTo>
                  <a:lnTo>
                    <a:pt x="215" y="304"/>
                  </a:lnTo>
                  <a:lnTo>
                    <a:pt x="214" y="304"/>
                  </a:lnTo>
                  <a:lnTo>
                    <a:pt x="214" y="305"/>
                  </a:lnTo>
                  <a:lnTo>
                    <a:pt x="214" y="305"/>
                  </a:lnTo>
                  <a:lnTo>
                    <a:pt x="215" y="307"/>
                  </a:lnTo>
                  <a:lnTo>
                    <a:pt x="218" y="307"/>
                  </a:lnTo>
                  <a:close/>
                  <a:moveTo>
                    <a:pt x="615" y="196"/>
                  </a:moveTo>
                  <a:lnTo>
                    <a:pt x="613" y="188"/>
                  </a:lnTo>
                  <a:lnTo>
                    <a:pt x="613" y="183"/>
                  </a:lnTo>
                  <a:lnTo>
                    <a:pt x="611" y="181"/>
                  </a:lnTo>
                  <a:lnTo>
                    <a:pt x="609" y="181"/>
                  </a:lnTo>
                  <a:lnTo>
                    <a:pt x="609" y="184"/>
                  </a:lnTo>
                  <a:lnTo>
                    <a:pt x="609" y="188"/>
                  </a:lnTo>
                  <a:lnTo>
                    <a:pt x="613" y="198"/>
                  </a:lnTo>
                  <a:lnTo>
                    <a:pt x="615" y="196"/>
                  </a:lnTo>
                  <a:close/>
                  <a:moveTo>
                    <a:pt x="509" y="316"/>
                  </a:moveTo>
                  <a:lnTo>
                    <a:pt x="509" y="316"/>
                  </a:lnTo>
                  <a:lnTo>
                    <a:pt x="507" y="317"/>
                  </a:lnTo>
                  <a:lnTo>
                    <a:pt x="507" y="319"/>
                  </a:lnTo>
                  <a:lnTo>
                    <a:pt x="507" y="319"/>
                  </a:lnTo>
                  <a:lnTo>
                    <a:pt x="509" y="319"/>
                  </a:lnTo>
                  <a:lnTo>
                    <a:pt x="511" y="319"/>
                  </a:lnTo>
                  <a:lnTo>
                    <a:pt x="518" y="317"/>
                  </a:lnTo>
                  <a:lnTo>
                    <a:pt x="524" y="317"/>
                  </a:lnTo>
                  <a:lnTo>
                    <a:pt x="526" y="317"/>
                  </a:lnTo>
                  <a:lnTo>
                    <a:pt x="528" y="319"/>
                  </a:lnTo>
                  <a:lnTo>
                    <a:pt x="528" y="319"/>
                  </a:lnTo>
                  <a:lnTo>
                    <a:pt x="530" y="317"/>
                  </a:lnTo>
                  <a:lnTo>
                    <a:pt x="532" y="316"/>
                  </a:lnTo>
                  <a:lnTo>
                    <a:pt x="533" y="316"/>
                  </a:lnTo>
                  <a:lnTo>
                    <a:pt x="537" y="315"/>
                  </a:lnTo>
                  <a:lnTo>
                    <a:pt x="537" y="313"/>
                  </a:lnTo>
                  <a:lnTo>
                    <a:pt x="537" y="313"/>
                  </a:lnTo>
                  <a:lnTo>
                    <a:pt x="537" y="313"/>
                  </a:lnTo>
                  <a:lnTo>
                    <a:pt x="536" y="312"/>
                  </a:lnTo>
                  <a:lnTo>
                    <a:pt x="537" y="312"/>
                  </a:lnTo>
                  <a:lnTo>
                    <a:pt x="537" y="312"/>
                  </a:lnTo>
                  <a:lnTo>
                    <a:pt x="537" y="311"/>
                  </a:lnTo>
                  <a:lnTo>
                    <a:pt x="537" y="311"/>
                  </a:lnTo>
                  <a:lnTo>
                    <a:pt x="537" y="309"/>
                  </a:lnTo>
                  <a:lnTo>
                    <a:pt x="537" y="309"/>
                  </a:lnTo>
                  <a:lnTo>
                    <a:pt x="534" y="308"/>
                  </a:lnTo>
                  <a:lnTo>
                    <a:pt x="534" y="308"/>
                  </a:lnTo>
                  <a:lnTo>
                    <a:pt x="533" y="307"/>
                  </a:lnTo>
                  <a:lnTo>
                    <a:pt x="533" y="307"/>
                  </a:lnTo>
                  <a:lnTo>
                    <a:pt x="526" y="309"/>
                  </a:lnTo>
                  <a:lnTo>
                    <a:pt x="524" y="311"/>
                  </a:lnTo>
                  <a:lnTo>
                    <a:pt x="520" y="311"/>
                  </a:lnTo>
                  <a:lnTo>
                    <a:pt x="517" y="311"/>
                  </a:lnTo>
                  <a:lnTo>
                    <a:pt x="514" y="311"/>
                  </a:lnTo>
                  <a:lnTo>
                    <a:pt x="513" y="309"/>
                  </a:lnTo>
                  <a:lnTo>
                    <a:pt x="511" y="309"/>
                  </a:lnTo>
                  <a:lnTo>
                    <a:pt x="511" y="312"/>
                  </a:lnTo>
                  <a:lnTo>
                    <a:pt x="511" y="313"/>
                  </a:lnTo>
                  <a:lnTo>
                    <a:pt x="510" y="315"/>
                  </a:lnTo>
                  <a:lnTo>
                    <a:pt x="509" y="316"/>
                  </a:lnTo>
                  <a:close/>
                  <a:moveTo>
                    <a:pt x="238" y="311"/>
                  </a:moveTo>
                  <a:lnTo>
                    <a:pt x="240" y="311"/>
                  </a:lnTo>
                  <a:lnTo>
                    <a:pt x="241" y="311"/>
                  </a:lnTo>
                  <a:lnTo>
                    <a:pt x="240" y="309"/>
                  </a:lnTo>
                  <a:lnTo>
                    <a:pt x="238" y="309"/>
                  </a:lnTo>
                  <a:lnTo>
                    <a:pt x="237" y="308"/>
                  </a:lnTo>
                  <a:lnTo>
                    <a:pt x="234" y="308"/>
                  </a:lnTo>
                  <a:lnTo>
                    <a:pt x="234" y="309"/>
                  </a:lnTo>
                  <a:lnTo>
                    <a:pt x="234" y="311"/>
                  </a:lnTo>
                  <a:lnTo>
                    <a:pt x="234" y="311"/>
                  </a:lnTo>
                  <a:lnTo>
                    <a:pt x="238" y="311"/>
                  </a:lnTo>
                  <a:close/>
                  <a:moveTo>
                    <a:pt x="611" y="139"/>
                  </a:moveTo>
                  <a:lnTo>
                    <a:pt x="609" y="139"/>
                  </a:lnTo>
                  <a:lnTo>
                    <a:pt x="608" y="139"/>
                  </a:lnTo>
                  <a:lnTo>
                    <a:pt x="607" y="142"/>
                  </a:lnTo>
                  <a:lnTo>
                    <a:pt x="607" y="145"/>
                  </a:lnTo>
                  <a:lnTo>
                    <a:pt x="608" y="149"/>
                  </a:lnTo>
                  <a:lnTo>
                    <a:pt x="608" y="151"/>
                  </a:lnTo>
                  <a:lnTo>
                    <a:pt x="609" y="150"/>
                  </a:lnTo>
                  <a:lnTo>
                    <a:pt x="611" y="147"/>
                  </a:lnTo>
                  <a:lnTo>
                    <a:pt x="611" y="145"/>
                  </a:lnTo>
                  <a:lnTo>
                    <a:pt x="611" y="141"/>
                  </a:lnTo>
                  <a:lnTo>
                    <a:pt x="611" y="139"/>
                  </a:lnTo>
                  <a:close/>
                  <a:moveTo>
                    <a:pt x="693" y="59"/>
                  </a:moveTo>
                  <a:lnTo>
                    <a:pt x="691" y="58"/>
                  </a:lnTo>
                  <a:lnTo>
                    <a:pt x="687" y="55"/>
                  </a:lnTo>
                  <a:lnTo>
                    <a:pt x="684" y="55"/>
                  </a:lnTo>
                  <a:lnTo>
                    <a:pt x="679" y="53"/>
                  </a:lnTo>
                  <a:lnTo>
                    <a:pt x="669" y="52"/>
                  </a:lnTo>
                  <a:lnTo>
                    <a:pt x="664" y="51"/>
                  </a:lnTo>
                  <a:lnTo>
                    <a:pt x="653" y="51"/>
                  </a:lnTo>
                  <a:lnTo>
                    <a:pt x="650" y="51"/>
                  </a:lnTo>
                  <a:lnTo>
                    <a:pt x="649" y="51"/>
                  </a:lnTo>
                  <a:lnTo>
                    <a:pt x="645" y="52"/>
                  </a:lnTo>
                  <a:lnTo>
                    <a:pt x="642" y="52"/>
                  </a:lnTo>
                  <a:lnTo>
                    <a:pt x="640" y="52"/>
                  </a:lnTo>
                  <a:lnTo>
                    <a:pt x="639" y="53"/>
                  </a:lnTo>
                  <a:lnTo>
                    <a:pt x="636" y="56"/>
                  </a:lnTo>
                  <a:lnTo>
                    <a:pt x="634" y="59"/>
                  </a:lnTo>
                  <a:lnTo>
                    <a:pt x="631" y="60"/>
                  </a:lnTo>
                  <a:lnTo>
                    <a:pt x="630" y="62"/>
                  </a:lnTo>
                  <a:lnTo>
                    <a:pt x="627" y="62"/>
                  </a:lnTo>
                  <a:lnTo>
                    <a:pt x="624" y="62"/>
                  </a:lnTo>
                  <a:lnTo>
                    <a:pt x="621" y="62"/>
                  </a:lnTo>
                  <a:lnTo>
                    <a:pt x="620" y="60"/>
                  </a:lnTo>
                  <a:lnTo>
                    <a:pt x="616" y="59"/>
                  </a:lnTo>
                  <a:lnTo>
                    <a:pt x="613" y="60"/>
                  </a:lnTo>
                  <a:lnTo>
                    <a:pt x="608" y="59"/>
                  </a:lnTo>
                  <a:lnTo>
                    <a:pt x="607" y="56"/>
                  </a:lnTo>
                  <a:lnTo>
                    <a:pt x="602" y="56"/>
                  </a:lnTo>
                  <a:lnTo>
                    <a:pt x="598" y="58"/>
                  </a:lnTo>
                  <a:lnTo>
                    <a:pt x="590" y="64"/>
                  </a:lnTo>
                  <a:lnTo>
                    <a:pt x="589" y="66"/>
                  </a:lnTo>
                  <a:lnTo>
                    <a:pt x="586" y="67"/>
                  </a:lnTo>
                  <a:lnTo>
                    <a:pt x="582" y="68"/>
                  </a:lnTo>
                  <a:lnTo>
                    <a:pt x="577" y="71"/>
                  </a:lnTo>
                  <a:lnTo>
                    <a:pt x="575" y="72"/>
                  </a:lnTo>
                  <a:lnTo>
                    <a:pt x="566" y="75"/>
                  </a:lnTo>
                  <a:lnTo>
                    <a:pt x="566" y="77"/>
                  </a:lnTo>
                  <a:lnTo>
                    <a:pt x="564" y="78"/>
                  </a:lnTo>
                  <a:lnTo>
                    <a:pt x="563" y="79"/>
                  </a:lnTo>
                  <a:lnTo>
                    <a:pt x="562" y="78"/>
                  </a:lnTo>
                  <a:lnTo>
                    <a:pt x="562" y="77"/>
                  </a:lnTo>
                  <a:lnTo>
                    <a:pt x="563" y="75"/>
                  </a:lnTo>
                  <a:lnTo>
                    <a:pt x="570" y="70"/>
                  </a:lnTo>
                  <a:lnTo>
                    <a:pt x="571" y="70"/>
                  </a:lnTo>
                  <a:lnTo>
                    <a:pt x="577" y="66"/>
                  </a:lnTo>
                  <a:lnTo>
                    <a:pt x="579" y="63"/>
                  </a:lnTo>
                  <a:lnTo>
                    <a:pt x="582" y="62"/>
                  </a:lnTo>
                  <a:lnTo>
                    <a:pt x="585" y="56"/>
                  </a:lnTo>
                  <a:lnTo>
                    <a:pt x="585" y="55"/>
                  </a:lnTo>
                  <a:lnTo>
                    <a:pt x="586" y="52"/>
                  </a:lnTo>
                  <a:lnTo>
                    <a:pt x="586" y="49"/>
                  </a:lnTo>
                  <a:lnTo>
                    <a:pt x="586" y="48"/>
                  </a:lnTo>
                  <a:lnTo>
                    <a:pt x="585" y="47"/>
                  </a:lnTo>
                  <a:lnTo>
                    <a:pt x="583" y="44"/>
                  </a:lnTo>
                  <a:lnTo>
                    <a:pt x="581" y="44"/>
                  </a:lnTo>
                  <a:lnTo>
                    <a:pt x="570" y="44"/>
                  </a:lnTo>
                  <a:lnTo>
                    <a:pt x="566" y="45"/>
                  </a:lnTo>
                  <a:lnTo>
                    <a:pt x="563" y="45"/>
                  </a:lnTo>
                  <a:lnTo>
                    <a:pt x="563" y="47"/>
                  </a:lnTo>
                  <a:lnTo>
                    <a:pt x="562" y="47"/>
                  </a:lnTo>
                  <a:lnTo>
                    <a:pt x="560" y="49"/>
                  </a:lnTo>
                  <a:lnTo>
                    <a:pt x="560" y="51"/>
                  </a:lnTo>
                  <a:lnTo>
                    <a:pt x="559" y="52"/>
                  </a:lnTo>
                  <a:lnTo>
                    <a:pt x="558" y="53"/>
                  </a:lnTo>
                  <a:lnTo>
                    <a:pt x="549" y="53"/>
                  </a:lnTo>
                  <a:lnTo>
                    <a:pt x="547" y="49"/>
                  </a:lnTo>
                  <a:lnTo>
                    <a:pt x="540" y="45"/>
                  </a:lnTo>
                  <a:lnTo>
                    <a:pt x="518" y="44"/>
                  </a:lnTo>
                  <a:lnTo>
                    <a:pt x="510" y="44"/>
                  </a:lnTo>
                  <a:lnTo>
                    <a:pt x="498" y="45"/>
                  </a:lnTo>
                  <a:lnTo>
                    <a:pt x="491" y="48"/>
                  </a:lnTo>
                  <a:lnTo>
                    <a:pt x="487" y="47"/>
                  </a:lnTo>
                  <a:lnTo>
                    <a:pt x="487" y="44"/>
                  </a:lnTo>
                  <a:lnTo>
                    <a:pt x="488" y="43"/>
                  </a:lnTo>
                  <a:lnTo>
                    <a:pt x="490" y="41"/>
                  </a:lnTo>
                  <a:lnTo>
                    <a:pt x="555" y="38"/>
                  </a:lnTo>
                  <a:lnTo>
                    <a:pt x="563" y="37"/>
                  </a:lnTo>
                  <a:lnTo>
                    <a:pt x="570" y="36"/>
                  </a:lnTo>
                  <a:lnTo>
                    <a:pt x="575" y="33"/>
                  </a:lnTo>
                  <a:lnTo>
                    <a:pt x="581" y="30"/>
                  </a:lnTo>
                  <a:lnTo>
                    <a:pt x="581" y="29"/>
                  </a:lnTo>
                  <a:lnTo>
                    <a:pt x="581" y="28"/>
                  </a:lnTo>
                  <a:lnTo>
                    <a:pt x="579" y="26"/>
                  </a:lnTo>
                  <a:lnTo>
                    <a:pt x="577" y="26"/>
                  </a:lnTo>
                  <a:lnTo>
                    <a:pt x="570" y="24"/>
                  </a:lnTo>
                  <a:lnTo>
                    <a:pt x="560" y="22"/>
                  </a:lnTo>
                  <a:lnTo>
                    <a:pt x="556" y="24"/>
                  </a:lnTo>
                  <a:lnTo>
                    <a:pt x="555" y="22"/>
                  </a:lnTo>
                  <a:lnTo>
                    <a:pt x="554" y="21"/>
                  </a:lnTo>
                  <a:lnTo>
                    <a:pt x="551" y="21"/>
                  </a:lnTo>
                  <a:lnTo>
                    <a:pt x="548" y="21"/>
                  </a:lnTo>
                  <a:lnTo>
                    <a:pt x="544" y="17"/>
                  </a:lnTo>
                  <a:lnTo>
                    <a:pt x="540" y="13"/>
                  </a:lnTo>
                  <a:lnTo>
                    <a:pt x="529" y="15"/>
                  </a:lnTo>
                  <a:lnTo>
                    <a:pt x="520" y="15"/>
                  </a:lnTo>
                  <a:lnTo>
                    <a:pt x="511" y="15"/>
                  </a:lnTo>
                  <a:lnTo>
                    <a:pt x="506" y="15"/>
                  </a:lnTo>
                  <a:lnTo>
                    <a:pt x="495" y="15"/>
                  </a:lnTo>
                  <a:lnTo>
                    <a:pt x="486" y="14"/>
                  </a:lnTo>
                  <a:lnTo>
                    <a:pt x="480" y="15"/>
                  </a:lnTo>
                  <a:lnTo>
                    <a:pt x="468" y="18"/>
                  </a:lnTo>
                  <a:lnTo>
                    <a:pt x="464" y="18"/>
                  </a:lnTo>
                  <a:lnTo>
                    <a:pt x="462" y="18"/>
                  </a:lnTo>
                  <a:lnTo>
                    <a:pt x="462" y="15"/>
                  </a:lnTo>
                  <a:lnTo>
                    <a:pt x="468" y="15"/>
                  </a:lnTo>
                  <a:lnTo>
                    <a:pt x="484" y="13"/>
                  </a:lnTo>
                  <a:lnTo>
                    <a:pt x="513" y="13"/>
                  </a:lnTo>
                  <a:lnTo>
                    <a:pt x="529" y="11"/>
                  </a:lnTo>
                  <a:lnTo>
                    <a:pt x="532" y="11"/>
                  </a:lnTo>
                  <a:lnTo>
                    <a:pt x="533" y="10"/>
                  </a:lnTo>
                  <a:lnTo>
                    <a:pt x="530" y="10"/>
                  </a:lnTo>
                  <a:lnTo>
                    <a:pt x="518" y="7"/>
                  </a:lnTo>
                  <a:lnTo>
                    <a:pt x="511" y="6"/>
                  </a:lnTo>
                  <a:lnTo>
                    <a:pt x="503" y="6"/>
                  </a:lnTo>
                  <a:lnTo>
                    <a:pt x="502" y="6"/>
                  </a:lnTo>
                  <a:lnTo>
                    <a:pt x="496" y="3"/>
                  </a:lnTo>
                  <a:lnTo>
                    <a:pt x="486" y="2"/>
                  </a:lnTo>
                  <a:lnTo>
                    <a:pt x="477" y="0"/>
                  </a:lnTo>
                  <a:lnTo>
                    <a:pt x="452" y="0"/>
                  </a:lnTo>
                  <a:lnTo>
                    <a:pt x="446" y="2"/>
                  </a:lnTo>
                  <a:lnTo>
                    <a:pt x="442" y="3"/>
                  </a:lnTo>
                  <a:lnTo>
                    <a:pt x="438" y="3"/>
                  </a:lnTo>
                  <a:lnTo>
                    <a:pt x="435" y="2"/>
                  </a:lnTo>
                  <a:lnTo>
                    <a:pt x="433" y="2"/>
                  </a:lnTo>
                  <a:lnTo>
                    <a:pt x="430" y="2"/>
                  </a:lnTo>
                  <a:lnTo>
                    <a:pt x="427" y="2"/>
                  </a:lnTo>
                  <a:lnTo>
                    <a:pt x="423" y="2"/>
                  </a:lnTo>
                  <a:lnTo>
                    <a:pt x="411" y="2"/>
                  </a:lnTo>
                  <a:lnTo>
                    <a:pt x="409" y="3"/>
                  </a:lnTo>
                  <a:lnTo>
                    <a:pt x="409" y="3"/>
                  </a:lnTo>
                  <a:lnTo>
                    <a:pt x="409" y="4"/>
                  </a:lnTo>
                  <a:lnTo>
                    <a:pt x="408" y="4"/>
                  </a:lnTo>
                  <a:lnTo>
                    <a:pt x="404" y="4"/>
                  </a:lnTo>
                  <a:lnTo>
                    <a:pt x="400" y="3"/>
                  </a:lnTo>
                  <a:lnTo>
                    <a:pt x="397" y="3"/>
                  </a:lnTo>
                  <a:lnTo>
                    <a:pt x="396" y="4"/>
                  </a:lnTo>
                  <a:lnTo>
                    <a:pt x="395" y="6"/>
                  </a:lnTo>
                  <a:lnTo>
                    <a:pt x="393" y="6"/>
                  </a:lnTo>
                  <a:lnTo>
                    <a:pt x="392" y="6"/>
                  </a:lnTo>
                  <a:lnTo>
                    <a:pt x="389" y="6"/>
                  </a:lnTo>
                  <a:lnTo>
                    <a:pt x="388" y="6"/>
                  </a:lnTo>
                  <a:lnTo>
                    <a:pt x="386" y="7"/>
                  </a:lnTo>
                  <a:lnTo>
                    <a:pt x="386" y="9"/>
                  </a:lnTo>
                  <a:lnTo>
                    <a:pt x="388" y="10"/>
                  </a:lnTo>
                  <a:lnTo>
                    <a:pt x="389" y="10"/>
                  </a:lnTo>
                  <a:lnTo>
                    <a:pt x="395" y="13"/>
                  </a:lnTo>
                  <a:lnTo>
                    <a:pt x="396" y="13"/>
                  </a:lnTo>
                  <a:lnTo>
                    <a:pt x="395" y="15"/>
                  </a:lnTo>
                  <a:lnTo>
                    <a:pt x="395" y="17"/>
                  </a:lnTo>
                  <a:lnTo>
                    <a:pt x="393" y="17"/>
                  </a:lnTo>
                  <a:lnTo>
                    <a:pt x="393" y="18"/>
                  </a:lnTo>
                  <a:lnTo>
                    <a:pt x="392" y="18"/>
                  </a:lnTo>
                  <a:lnTo>
                    <a:pt x="384" y="13"/>
                  </a:lnTo>
                  <a:lnTo>
                    <a:pt x="380" y="13"/>
                  </a:lnTo>
                  <a:lnTo>
                    <a:pt x="377" y="10"/>
                  </a:lnTo>
                  <a:lnTo>
                    <a:pt x="373" y="9"/>
                  </a:lnTo>
                  <a:lnTo>
                    <a:pt x="367" y="9"/>
                  </a:lnTo>
                  <a:lnTo>
                    <a:pt x="365" y="10"/>
                  </a:lnTo>
                  <a:lnTo>
                    <a:pt x="361" y="13"/>
                  </a:lnTo>
                  <a:lnTo>
                    <a:pt x="358" y="15"/>
                  </a:lnTo>
                  <a:lnTo>
                    <a:pt x="355" y="14"/>
                  </a:lnTo>
                  <a:lnTo>
                    <a:pt x="352" y="14"/>
                  </a:lnTo>
                  <a:lnTo>
                    <a:pt x="351" y="14"/>
                  </a:lnTo>
                  <a:lnTo>
                    <a:pt x="348" y="11"/>
                  </a:lnTo>
                  <a:lnTo>
                    <a:pt x="347" y="11"/>
                  </a:lnTo>
                  <a:lnTo>
                    <a:pt x="340" y="10"/>
                  </a:lnTo>
                  <a:lnTo>
                    <a:pt x="337" y="10"/>
                  </a:lnTo>
                  <a:lnTo>
                    <a:pt x="336" y="10"/>
                  </a:lnTo>
                  <a:lnTo>
                    <a:pt x="324" y="14"/>
                  </a:lnTo>
                  <a:lnTo>
                    <a:pt x="320" y="14"/>
                  </a:lnTo>
                  <a:lnTo>
                    <a:pt x="314" y="15"/>
                  </a:lnTo>
                  <a:lnTo>
                    <a:pt x="310" y="17"/>
                  </a:lnTo>
                  <a:lnTo>
                    <a:pt x="305" y="15"/>
                  </a:lnTo>
                  <a:lnTo>
                    <a:pt x="302" y="15"/>
                  </a:lnTo>
                  <a:lnTo>
                    <a:pt x="298" y="19"/>
                  </a:lnTo>
                  <a:lnTo>
                    <a:pt x="302" y="22"/>
                  </a:lnTo>
                  <a:lnTo>
                    <a:pt x="305" y="22"/>
                  </a:lnTo>
                  <a:lnTo>
                    <a:pt x="312" y="22"/>
                  </a:lnTo>
                  <a:lnTo>
                    <a:pt x="314" y="21"/>
                  </a:lnTo>
                  <a:lnTo>
                    <a:pt x="318" y="21"/>
                  </a:lnTo>
                  <a:lnTo>
                    <a:pt x="324" y="22"/>
                  </a:lnTo>
                  <a:lnTo>
                    <a:pt x="355" y="24"/>
                  </a:lnTo>
                  <a:lnTo>
                    <a:pt x="356" y="25"/>
                  </a:lnTo>
                  <a:lnTo>
                    <a:pt x="356" y="26"/>
                  </a:lnTo>
                  <a:lnTo>
                    <a:pt x="351" y="26"/>
                  </a:lnTo>
                  <a:lnTo>
                    <a:pt x="350" y="26"/>
                  </a:lnTo>
                  <a:lnTo>
                    <a:pt x="348" y="26"/>
                  </a:lnTo>
                  <a:lnTo>
                    <a:pt x="347" y="25"/>
                  </a:lnTo>
                  <a:lnTo>
                    <a:pt x="342" y="25"/>
                  </a:lnTo>
                  <a:lnTo>
                    <a:pt x="314" y="24"/>
                  </a:lnTo>
                  <a:lnTo>
                    <a:pt x="312" y="25"/>
                  </a:lnTo>
                  <a:lnTo>
                    <a:pt x="309" y="25"/>
                  </a:lnTo>
                  <a:lnTo>
                    <a:pt x="309" y="26"/>
                  </a:lnTo>
                  <a:lnTo>
                    <a:pt x="320" y="30"/>
                  </a:lnTo>
                  <a:lnTo>
                    <a:pt x="322" y="33"/>
                  </a:lnTo>
                  <a:lnTo>
                    <a:pt x="324" y="36"/>
                  </a:lnTo>
                  <a:lnTo>
                    <a:pt x="322" y="37"/>
                  </a:lnTo>
                  <a:lnTo>
                    <a:pt x="320" y="38"/>
                  </a:lnTo>
                  <a:lnTo>
                    <a:pt x="320" y="43"/>
                  </a:lnTo>
                  <a:lnTo>
                    <a:pt x="320" y="45"/>
                  </a:lnTo>
                  <a:lnTo>
                    <a:pt x="320" y="47"/>
                  </a:lnTo>
                  <a:lnTo>
                    <a:pt x="321" y="48"/>
                  </a:lnTo>
                  <a:lnTo>
                    <a:pt x="321" y="49"/>
                  </a:lnTo>
                  <a:lnTo>
                    <a:pt x="320" y="51"/>
                  </a:lnTo>
                  <a:lnTo>
                    <a:pt x="318" y="52"/>
                  </a:lnTo>
                  <a:lnTo>
                    <a:pt x="317" y="52"/>
                  </a:lnTo>
                  <a:lnTo>
                    <a:pt x="312" y="51"/>
                  </a:lnTo>
                  <a:lnTo>
                    <a:pt x="297" y="43"/>
                  </a:lnTo>
                  <a:lnTo>
                    <a:pt x="288" y="41"/>
                  </a:lnTo>
                  <a:lnTo>
                    <a:pt x="272" y="34"/>
                  </a:lnTo>
                  <a:lnTo>
                    <a:pt x="259" y="33"/>
                  </a:lnTo>
                  <a:lnTo>
                    <a:pt x="249" y="33"/>
                  </a:lnTo>
                  <a:lnTo>
                    <a:pt x="248" y="33"/>
                  </a:lnTo>
                  <a:lnTo>
                    <a:pt x="248" y="36"/>
                  </a:lnTo>
                  <a:lnTo>
                    <a:pt x="250" y="40"/>
                  </a:lnTo>
                  <a:lnTo>
                    <a:pt x="255" y="43"/>
                  </a:lnTo>
                  <a:lnTo>
                    <a:pt x="263" y="47"/>
                  </a:lnTo>
                  <a:lnTo>
                    <a:pt x="264" y="48"/>
                  </a:lnTo>
                  <a:lnTo>
                    <a:pt x="263" y="48"/>
                  </a:lnTo>
                  <a:lnTo>
                    <a:pt x="260" y="49"/>
                  </a:lnTo>
                  <a:lnTo>
                    <a:pt x="255" y="48"/>
                  </a:lnTo>
                  <a:lnTo>
                    <a:pt x="249" y="48"/>
                  </a:lnTo>
                  <a:lnTo>
                    <a:pt x="244" y="45"/>
                  </a:lnTo>
                  <a:lnTo>
                    <a:pt x="238" y="44"/>
                  </a:lnTo>
                  <a:lnTo>
                    <a:pt x="227" y="37"/>
                  </a:lnTo>
                  <a:lnTo>
                    <a:pt x="225" y="37"/>
                  </a:lnTo>
                  <a:lnTo>
                    <a:pt x="223" y="38"/>
                  </a:lnTo>
                  <a:lnTo>
                    <a:pt x="223" y="43"/>
                  </a:lnTo>
                  <a:lnTo>
                    <a:pt x="226" y="45"/>
                  </a:lnTo>
                  <a:lnTo>
                    <a:pt x="225" y="47"/>
                  </a:lnTo>
                  <a:lnTo>
                    <a:pt x="225" y="49"/>
                  </a:lnTo>
                  <a:lnTo>
                    <a:pt x="223" y="51"/>
                  </a:lnTo>
                  <a:lnTo>
                    <a:pt x="222" y="52"/>
                  </a:lnTo>
                  <a:lnTo>
                    <a:pt x="219" y="55"/>
                  </a:lnTo>
                  <a:lnTo>
                    <a:pt x="218" y="55"/>
                  </a:lnTo>
                  <a:lnTo>
                    <a:pt x="218" y="55"/>
                  </a:lnTo>
                  <a:lnTo>
                    <a:pt x="218" y="53"/>
                  </a:lnTo>
                  <a:lnTo>
                    <a:pt x="218" y="44"/>
                  </a:lnTo>
                  <a:lnTo>
                    <a:pt x="216" y="41"/>
                  </a:lnTo>
                  <a:lnTo>
                    <a:pt x="215" y="40"/>
                  </a:lnTo>
                  <a:lnTo>
                    <a:pt x="214" y="38"/>
                  </a:lnTo>
                  <a:lnTo>
                    <a:pt x="210" y="37"/>
                  </a:lnTo>
                  <a:lnTo>
                    <a:pt x="207" y="36"/>
                  </a:lnTo>
                  <a:lnTo>
                    <a:pt x="206" y="36"/>
                  </a:lnTo>
                  <a:lnTo>
                    <a:pt x="199" y="37"/>
                  </a:lnTo>
                  <a:lnTo>
                    <a:pt x="196" y="38"/>
                  </a:lnTo>
                  <a:lnTo>
                    <a:pt x="196" y="38"/>
                  </a:lnTo>
                  <a:lnTo>
                    <a:pt x="188" y="40"/>
                  </a:lnTo>
                  <a:lnTo>
                    <a:pt x="184" y="40"/>
                  </a:lnTo>
                  <a:lnTo>
                    <a:pt x="172" y="41"/>
                  </a:lnTo>
                  <a:lnTo>
                    <a:pt x="159" y="43"/>
                  </a:lnTo>
                  <a:lnTo>
                    <a:pt x="154" y="45"/>
                  </a:lnTo>
                  <a:lnTo>
                    <a:pt x="154" y="47"/>
                  </a:lnTo>
                  <a:lnTo>
                    <a:pt x="159" y="48"/>
                  </a:lnTo>
                  <a:lnTo>
                    <a:pt x="162" y="49"/>
                  </a:lnTo>
                  <a:lnTo>
                    <a:pt x="165" y="52"/>
                  </a:lnTo>
                  <a:lnTo>
                    <a:pt x="170" y="55"/>
                  </a:lnTo>
                  <a:lnTo>
                    <a:pt x="177" y="59"/>
                  </a:lnTo>
                  <a:lnTo>
                    <a:pt x="181" y="60"/>
                  </a:lnTo>
                  <a:lnTo>
                    <a:pt x="184" y="63"/>
                  </a:lnTo>
                  <a:lnTo>
                    <a:pt x="184" y="63"/>
                  </a:lnTo>
                  <a:lnTo>
                    <a:pt x="182" y="63"/>
                  </a:lnTo>
                  <a:lnTo>
                    <a:pt x="181" y="63"/>
                  </a:lnTo>
                  <a:lnTo>
                    <a:pt x="178" y="62"/>
                  </a:lnTo>
                  <a:lnTo>
                    <a:pt x="174" y="59"/>
                  </a:lnTo>
                  <a:lnTo>
                    <a:pt x="170" y="58"/>
                  </a:lnTo>
                  <a:lnTo>
                    <a:pt x="168" y="56"/>
                  </a:lnTo>
                  <a:lnTo>
                    <a:pt x="163" y="55"/>
                  </a:lnTo>
                  <a:lnTo>
                    <a:pt x="157" y="51"/>
                  </a:lnTo>
                  <a:lnTo>
                    <a:pt x="154" y="49"/>
                  </a:lnTo>
                  <a:lnTo>
                    <a:pt x="150" y="48"/>
                  </a:lnTo>
                  <a:lnTo>
                    <a:pt x="147" y="48"/>
                  </a:lnTo>
                  <a:lnTo>
                    <a:pt x="144" y="48"/>
                  </a:lnTo>
                  <a:lnTo>
                    <a:pt x="140" y="48"/>
                  </a:lnTo>
                  <a:lnTo>
                    <a:pt x="136" y="49"/>
                  </a:lnTo>
                  <a:lnTo>
                    <a:pt x="134" y="51"/>
                  </a:lnTo>
                  <a:lnTo>
                    <a:pt x="132" y="52"/>
                  </a:lnTo>
                  <a:lnTo>
                    <a:pt x="131" y="55"/>
                  </a:lnTo>
                  <a:lnTo>
                    <a:pt x="132" y="56"/>
                  </a:lnTo>
                  <a:lnTo>
                    <a:pt x="132" y="59"/>
                  </a:lnTo>
                  <a:lnTo>
                    <a:pt x="134" y="63"/>
                  </a:lnTo>
                  <a:lnTo>
                    <a:pt x="132" y="66"/>
                  </a:lnTo>
                  <a:lnTo>
                    <a:pt x="131" y="68"/>
                  </a:lnTo>
                  <a:lnTo>
                    <a:pt x="129" y="70"/>
                  </a:lnTo>
                  <a:lnTo>
                    <a:pt x="128" y="70"/>
                  </a:lnTo>
                  <a:lnTo>
                    <a:pt x="127" y="70"/>
                  </a:lnTo>
                  <a:lnTo>
                    <a:pt x="124" y="70"/>
                  </a:lnTo>
                  <a:lnTo>
                    <a:pt x="123" y="68"/>
                  </a:lnTo>
                  <a:lnTo>
                    <a:pt x="120" y="68"/>
                  </a:lnTo>
                  <a:lnTo>
                    <a:pt x="115" y="67"/>
                  </a:lnTo>
                  <a:lnTo>
                    <a:pt x="113" y="67"/>
                  </a:lnTo>
                  <a:lnTo>
                    <a:pt x="112" y="67"/>
                  </a:lnTo>
                  <a:lnTo>
                    <a:pt x="109" y="70"/>
                  </a:lnTo>
                  <a:lnTo>
                    <a:pt x="109" y="71"/>
                  </a:lnTo>
                  <a:lnTo>
                    <a:pt x="110" y="75"/>
                  </a:lnTo>
                  <a:lnTo>
                    <a:pt x="110" y="77"/>
                  </a:lnTo>
                  <a:lnTo>
                    <a:pt x="110" y="77"/>
                  </a:lnTo>
                  <a:lnTo>
                    <a:pt x="106" y="72"/>
                  </a:lnTo>
                  <a:lnTo>
                    <a:pt x="105" y="71"/>
                  </a:lnTo>
                  <a:lnTo>
                    <a:pt x="104" y="71"/>
                  </a:lnTo>
                  <a:lnTo>
                    <a:pt x="101" y="71"/>
                  </a:lnTo>
                  <a:lnTo>
                    <a:pt x="94" y="72"/>
                  </a:lnTo>
                  <a:lnTo>
                    <a:pt x="93" y="74"/>
                  </a:lnTo>
                  <a:lnTo>
                    <a:pt x="89" y="78"/>
                  </a:lnTo>
                  <a:lnTo>
                    <a:pt x="85" y="79"/>
                  </a:lnTo>
                  <a:lnTo>
                    <a:pt x="82" y="81"/>
                  </a:lnTo>
                  <a:lnTo>
                    <a:pt x="79" y="82"/>
                  </a:lnTo>
                  <a:lnTo>
                    <a:pt x="78" y="82"/>
                  </a:lnTo>
                  <a:lnTo>
                    <a:pt x="76" y="83"/>
                  </a:lnTo>
                  <a:lnTo>
                    <a:pt x="74" y="83"/>
                  </a:lnTo>
                  <a:lnTo>
                    <a:pt x="71" y="86"/>
                  </a:lnTo>
                  <a:lnTo>
                    <a:pt x="66" y="89"/>
                  </a:lnTo>
                  <a:lnTo>
                    <a:pt x="66" y="89"/>
                  </a:lnTo>
                  <a:lnTo>
                    <a:pt x="64" y="92"/>
                  </a:lnTo>
                  <a:lnTo>
                    <a:pt x="64" y="93"/>
                  </a:lnTo>
                  <a:lnTo>
                    <a:pt x="64" y="96"/>
                  </a:lnTo>
                  <a:lnTo>
                    <a:pt x="66" y="96"/>
                  </a:lnTo>
                  <a:lnTo>
                    <a:pt x="67" y="97"/>
                  </a:lnTo>
                  <a:lnTo>
                    <a:pt x="68" y="97"/>
                  </a:lnTo>
                  <a:lnTo>
                    <a:pt x="72" y="97"/>
                  </a:lnTo>
                  <a:lnTo>
                    <a:pt x="74" y="97"/>
                  </a:lnTo>
                  <a:lnTo>
                    <a:pt x="78" y="98"/>
                  </a:lnTo>
                  <a:lnTo>
                    <a:pt x="79" y="98"/>
                  </a:lnTo>
                  <a:lnTo>
                    <a:pt x="82" y="98"/>
                  </a:lnTo>
                  <a:lnTo>
                    <a:pt x="85" y="97"/>
                  </a:lnTo>
                  <a:lnTo>
                    <a:pt x="86" y="97"/>
                  </a:lnTo>
                  <a:lnTo>
                    <a:pt x="89" y="97"/>
                  </a:lnTo>
                  <a:lnTo>
                    <a:pt x="91" y="97"/>
                  </a:lnTo>
                  <a:lnTo>
                    <a:pt x="94" y="96"/>
                  </a:lnTo>
                  <a:lnTo>
                    <a:pt x="96" y="96"/>
                  </a:lnTo>
                  <a:lnTo>
                    <a:pt x="97" y="96"/>
                  </a:lnTo>
                  <a:lnTo>
                    <a:pt x="98" y="97"/>
                  </a:lnTo>
                  <a:lnTo>
                    <a:pt x="98" y="97"/>
                  </a:lnTo>
                  <a:lnTo>
                    <a:pt x="94" y="97"/>
                  </a:lnTo>
                  <a:lnTo>
                    <a:pt x="93" y="98"/>
                  </a:lnTo>
                  <a:lnTo>
                    <a:pt x="91" y="100"/>
                  </a:lnTo>
                  <a:lnTo>
                    <a:pt x="90" y="100"/>
                  </a:lnTo>
                  <a:lnTo>
                    <a:pt x="90" y="102"/>
                  </a:lnTo>
                  <a:lnTo>
                    <a:pt x="89" y="107"/>
                  </a:lnTo>
                  <a:lnTo>
                    <a:pt x="87" y="111"/>
                  </a:lnTo>
                  <a:lnTo>
                    <a:pt x="86" y="113"/>
                  </a:lnTo>
                  <a:lnTo>
                    <a:pt x="85" y="116"/>
                  </a:lnTo>
                  <a:lnTo>
                    <a:pt x="82" y="117"/>
                  </a:lnTo>
                  <a:lnTo>
                    <a:pt x="79" y="120"/>
                  </a:lnTo>
                  <a:lnTo>
                    <a:pt x="78" y="121"/>
                  </a:lnTo>
                  <a:lnTo>
                    <a:pt x="76" y="121"/>
                  </a:lnTo>
                  <a:lnTo>
                    <a:pt x="75" y="121"/>
                  </a:lnTo>
                  <a:lnTo>
                    <a:pt x="71" y="121"/>
                  </a:lnTo>
                  <a:lnTo>
                    <a:pt x="62" y="121"/>
                  </a:lnTo>
                  <a:lnTo>
                    <a:pt x="60" y="121"/>
                  </a:lnTo>
                  <a:lnTo>
                    <a:pt x="57" y="123"/>
                  </a:lnTo>
                  <a:lnTo>
                    <a:pt x="56" y="123"/>
                  </a:lnTo>
                  <a:lnTo>
                    <a:pt x="53" y="123"/>
                  </a:lnTo>
                  <a:lnTo>
                    <a:pt x="51" y="124"/>
                  </a:lnTo>
                  <a:lnTo>
                    <a:pt x="45" y="126"/>
                  </a:lnTo>
                  <a:lnTo>
                    <a:pt x="43" y="127"/>
                  </a:lnTo>
                  <a:lnTo>
                    <a:pt x="44" y="127"/>
                  </a:lnTo>
                  <a:lnTo>
                    <a:pt x="44" y="128"/>
                  </a:lnTo>
                  <a:lnTo>
                    <a:pt x="44" y="128"/>
                  </a:lnTo>
                  <a:lnTo>
                    <a:pt x="44" y="128"/>
                  </a:lnTo>
                  <a:lnTo>
                    <a:pt x="33" y="131"/>
                  </a:lnTo>
                  <a:lnTo>
                    <a:pt x="28" y="132"/>
                  </a:lnTo>
                  <a:lnTo>
                    <a:pt x="25" y="132"/>
                  </a:lnTo>
                  <a:lnTo>
                    <a:pt x="23" y="134"/>
                  </a:lnTo>
                  <a:lnTo>
                    <a:pt x="22" y="134"/>
                  </a:lnTo>
                  <a:lnTo>
                    <a:pt x="17" y="134"/>
                  </a:lnTo>
                  <a:lnTo>
                    <a:pt x="15" y="134"/>
                  </a:lnTo>
                  <a:lnTo>
                    <a:pt x="14" y="134"/>
                  </a:lnTo>
                  <a:lnTo>
                    <a:pt x="10" y="136"/>
                  </a:lnTo>
                  <a:lnTo>
                    <a:pt x="4" y="138"/>
                  </a:lnTo>
                  <a:lnTo>
                    <a:pt x="4" y="138"/>
                  </a:lnTo>
                  <a:lnTo>
                    <a:pt x="2" y="141"/>
                  </a:lnTo>
                  <a:lnTo>
                    <a:pt x="2" y="141"/>
                  </a:lnTo>
                  <a:lnTo>
                    <a:pt x="2" y="142"/>
                  </a:lnTo>
                  <a:lnTo>
                    <a:pt x="3" y="142"/>
                  </a:lnTo>
                  <a:lnTo>
                    <a:pt x="3" y="143"/>
                  </a:lnTo>
                  <a:lnTo>
                    <a:pt x="0" y="145"/>
                  </a:lnTo>
                  <a:lnTo>
                    <a:pt x="0" y="146"/>
                  </a:lnTo>
                  <a:lnTo>
                    <a:pt x="3" y="147"/>
                  </a:lnTo>
                  <a:lnTo>
                    <a:pt x="7" y="150"/>
                  </a:lnTo>
                  <a:lnTo>
                    <a:pt x="7" y="151"/>
                  </a:lnTo>
                  <a:lnTo>
                    <a:pt x="9" y="151"/>
                  </a:lnTo>
                  <a:lnTo>
                    <a:pt x="14" y="153"/>
                  </a:lnTo>
                  <a:lnTo>
                    <a:pt x="15" y="153"/>
                  </a:lnTo>
                  <a:lnTo>
                    <a:pt x="17" y="154"/>
                  </a:lnTo>
                  <a:lnTo>
                    <a:pt x="18" y="154"/>
                  </a:lnTo>
                  <a:lnTo>
                    <a:pt x="21" y="155"/>
                  </a:lnTo>
                  <a:lnTo>
                    <a:pt x="23" y="155"/>
                  </a:lnTo>
                  <a:lnTo>
                    <a:pt x="25" y="154"/>
                  </a:lnTo>
                  <a:lnTo>
                    <a:pt x="28" y="154"/>
                  </a:lnTo>
                  <a:lnTo>
                    <a:pt x="30" y="154"/>
                  </a:lnTo>
                  <a:lnTo>
                    <a:pt x="32" y="154"/>
                  </a:lnTo>
                  <a:lnTo>
                    <a:pt x="29" y="154"/>
                  </a:lnTo>
                  <a:lnTo>
                    <a:pt x="26" y="157"/>
                  </a:lnTo>
                  <a:lnTo>
                    <a:pt x="26" y="157"/>
                  </a:lnTo>
                  <a:lnTo>
                    <a:pt x="29" y="157"/>
                  </a:lnTo>
                  <a:lnTo>
                    <a:pt x="30" y="158"/>
                  </a:lnTo>
                  <a:lnTo>
                    <a:pt x="30" y="160"/>
                  </a:lnTo>
                  <a:lnTo>
                    <a:pt x="33" y="161"/>
                  </a:lnTo>
                  <a:lnTo>
                    <a:pt x="40" y="162"/>
                  </a:lnTo>
                  <a:lnTo>
                    <a:pt x="41" y="162"/>
                  </a:lnTo>
                  <a:lnTo>
                    <a:pt x="43" y="162"/>
                  </a:lnTo>
                  <a:lnTo>
                    <a:pt x="44" y="162"/>
                  </a:lnTo>
                  <a:lnTo>
                    <a:pt x="45" y="161"/>
                  </a:lnTo>
                  <a:lnTo>
                    <a:pt x="47" y="160"/>
                  </a:lnTo>
                  <a:lnTo>
                    <a:pt x="48" y="160"/>
                  </a:lnTo>
                  <a:lnTo>
                    <a:pt x="49" y="160"/>
                  </a:lnTo>
                  <a:lnTo>
                    <a:pt x="52" y="161"/>
                  </a:lnTo>
                  <a:lnTo>
                    <a:pt x="53" y="161"/>
                  </a:lnTo>
                  <a:lnTo>
                    <a:pt x="55" y="161"/>
                  </a:lnTo>
                  <a:lnTo>
                    <a:pt x="59" y="161"/>
                  </a:lnTo>
                  <a:lnTo>
                    <a:pt x="60" y="161"/>
                  </a:lnTo>
                  <a:lnTo>
                    <a:pt x="64" y="158"/>
                  </a:lnTo>
                  <a:lnTo>
                    <a:pt x="67" y="158"/>
                  </a:lnTo>
                  <a:lnTo>
                    <a:pt x="68" y="157"/>
                  </a:lnTo>
                  <a:lnTo>
                    <a:pt x="70" y="158"/>
                  </a:lnTo>
                  <a:lnTo>
                    <a:pt x="72" y="160"/>
                  </a:lnTo>
                  <a:lnTo>
                    <a:pt x="74" y="161"/>
                  </a:lnTo>
                  <a:lnTo>
                    <a:pt x="74" y="162"/>
                  </a:lnTo>
                  <a:lnTo>
                    <a:pt x="74" y="162"/>
                  </a:lnTo>
                  <a:lnTo>
                    <a:pt x="72" y="165"/>
                  </a:lnTo>
                  <a:lnTo>
                    <a:pt x="72" y="165"/>
                  </a:lnTo>
                  <a:lnTo>
                    <a:pt x="74" y="166"/>
                  </a:lnTo>
                  <a:lnTo>
                    <a:pt x="72" y="168"/>
                  </a:lnTo>
                  <a:lnTo>
                    <a:pt x="70" y="166"/>
                  </a:lnTo>
                  <a:lnTo>
                    <a:pt x="67" y="165"/>
                  </a:lnTo>
                  <a:lnTo>
                    <a:pt x="62" y="165"/>
                  </a:lnTo>
                  <a:lnTo>
                    <a:pt x="53" y="165"/>
                  </a:lnTo>
                  <a:lnTo>
                    <a:pt x="48" y="166"/>
                  </a:lnTo>
                  <a:lnTo>
                    <a:pt x="47" y="166"/>
                  </a:lnTo>
                  <a:lnTo>
                    <a:pt x="44" y="169"/>
                  </a:lnTo>
                  <a:lnTo>
                    <a:pt x="36" y="169"/>
                  </a:lnTo>
                  <a:lnTo>
                    <a:pt x="25" y="169"/>
                  </a:lnTo>
                  <a:lnTo>
                    <a:pt x="22" y="170"/>
                  </a:lnTo>
                  <a:lnTo>
                    <a:pt x="21" y="170"/>
                  </a:lnTo>
                  <a:lnTo>
                    <a:pt x="21" y="172"/>
                  </a:lnTo>
                  <a:lnTo>
                    <a:pt x="19" y="172"/>
                  </a:lnTo>
                  <a:lnTo>
                    <a:pt x="19" y="173"/>
                  </a:lnTo>
                  <a:lnTo>
                    <a:pt x="21" y="175"/>
                  </a:lnTo>
                  <a:lnTo>
                    <a:pt x="23" y="176"/>
                  </a:lnTo>
                  <a:lnTo>
                    <a:pt x="23" y="176"/>
                  </a:lnTo>
                  <a:lnTo>
                    <a:pt x="23" y="176"/>
                  </a:lnTo>
                  <a:lnTo>
                    <a:pt x="23" y="177"/>
                  </a:lnTo>
                  <a:lnTo>
                    <a:pt x="23" y="177"/>
                  </a:lnTo>
                  <a:lnTo>
                    <a:pt x="25" y="179"/>
                  </a:lnTo>
                  <a:lnTo>
                    <a:pt x="28" y="179"/>
                  </a:lnTo>
                  <a:lnTo>
                    <a:pt x="30" y="177"/>
                  </a:lnTo>
                  <a:lnTo>
                    <a:pt x="36" y="175"/>
                  </a:lnTo>
                  <a:lnTo>
                    <a:pt x="36" y="175"/>
                  </a:lnTo>
                  <a:lnTo>
                    <a:pt x="34" y="176"/>
                  </a:lnTo>
                  <a:lnTo>
                    <a:pt x="33" y="177"/>
                  </a:lnTo>
                  <a:lnTo>
                    <a:pt x="33" y="179"/>
                  </a:lnTo>
                  <a:lnTo>
                    <a:pt x="34" y="179"/>
                  </a:lnTo>
                  <a:lnTo>
                    <a:pt x="34" y="180"/>
                  </a:lnTo>
                  <a:lnTo>
                    <a:pt x="36" y="180"/>
                  </a:lnTo>
                  <a:lnTo>
                    <a:pt x="41" y="181"/>
                  </a:lnTo>
                  <a:lnTo>
                    <a:pt x="47" y="181"/>
                  </a:lnTo>
                  <a:lnTo>
                    <a:pt x="52" y="181"/>
                  </a:lnTo>
                  <a:lnTo>
                    <a:pt x="53" y="183"/>
                  </a:lnTo>
                  <a:lnTo>
                    <a:pt x="53" y="183"/>
                  </a:lnTo>
                  <a:lnTo>
                    <a:pt x="52" y="183"/>
                  </a:lnTo>
                  <a:lnTo>
                    <a:pt x="48" y="184"/>
                  </a:lnTo>
                  <a:lnTo>
                    <a:pt x="45" y="184"/>
                  </a:lnTo>
                  <a:lnTo>
                    <a:pt x="38" y="188"/>
                  </a:lnTo>
                  <a:lnTo>
                    <a:pt x="38" y="188"/>
                  </a:lnTo>
                  <a:lnTo>
                    <a:pt x="38" y="190"/>
                  </a:lnTo>
                  <a:lnTo>
                    <a:pt x="40" y="190"/>
                  </a:lnTo>
                  <a:lnTo>
                    <a:pt x="43" y="191"/>
                  </a:lnTo>
                  <a:lnTo>
                    <a:pt x="47" y="194"/>
                  </a:lnTo>
                  <a:lnTo>
                    <a:pt x="48" y="194"/>
                  </a:lnTo>
                  <a:lnTo>
                    <a:pt x="51" y="195"/>
                  </a:lnTo>
                  <a:lnTo>
                    <a:pt x="53" y="196"/>
                  </a:lnTo>
                  <a:lnTo>
                    <a:pt x="68" y="199"/>
                  </a:lnTo>
                  <a:lnTo>
                    <a:pt x="70" y="198"/>
                  </a:lnTo>
                  <a:lnTo>
                    <a:pt x="68" y="196"/>
                  </a:lnTo>
                  <a:lnTo>
                    <a:pt x="66" y="194"/>
                  </a:lnTo>
                  <a:lnTo>
                    <a:pt x="66" y="194"/>
                  </a:lnTo>
                  <a:lnTo>
                    <a:pt x="66" y="192"/>
                  </a:lnTo>
                  <a:lnTo>
                    <a:pt x="67" y="192"/>
                  </a:lnTo>
                  <a:lnTo>
                    <a:pt x="70" y="194"/>
                  </a:lnTo>
                  <a:lnTo>
                    <a:pt x="71" y="195"/>
                  </a:lnTo>
                  <a:lnTo>
                    <a:pt x="72" y="195"/>
                  </a:lnTo>
                  <a:lnTo>
                    <a:pt x="74" y="194"/>
                  </a:lnTo>
                  <a:lnTo>
                    <a:pt x="76" y="192"/>
                  </a:lnTo>
                  <a:lnTo>
                    <a:pt x="78" y="192"/>
                  </a:lnTo>
                  <a:lnTo>
                    <a:pt x="79" y="192"/>
                  </a:lnTo>
                  <a:lnTo>
                    <a:pt x="79" y="192"/>
                  </a:lnTo>
                  <a:lnTo>
                    <a:pt x="81" y="194"/>
                  </a:lnTo>
                  <a:lnTo>
                    <a:pt x="82" y="195"/>
                  </a:lnTo>
                  <a:lnTo>
                    <a:pt x="83" y="195"/>
                  </a:lnTo>
                  <a:lnTo>
                    <a:pt x="85" y="195"/>
                  </a:lnTo>
                  <a:lnTo>
                    <a:pt x="85" y="195"/>
                  </a:lnTo>
                  <a:lnTo>
                    <a:pt x="87" y="194"/>
                  </a:lnTo>
                  <a:lnTo>
                    <a:pt x="90" y="194"/>
                  </a:lnTo>
                  <a:lnTo>
                    <a:pt x="93" y="192"/>
                  </a:lnTo>
                  <a:lnTo>
                    <a:pt x="94" y="192"/>
                  </a:lnTo>
                  <a:lnTo>
                    <a:pt x="96" y="191"/>
                  </a:lnTo>
                  <a:lnTo>
                    <a:pt x="97" y="191"/>
                  </a:lnTo>
                  <a:lnTo>
                    <a:pt x="98" y="191"/>
                  </a:lnTo>
                  <a:lnTo>
                    <a:pt x="98" y="191"/>
                  </a:lnTo>
                  <a:lnTo>
                    <a:pt x="101" y="192"/>
                  </a:lnTo>
                  <a:lnTo>
                    <a:pt x="102" y="192"/>
                  </a:lnTo>
                  <a:lnTo>
                    <a:pt x="105" y="191"/>
                  </a:lnTo>
                  <a:lnTo>
                    <a:pt x="106" y="190"/>
                  </a:lnTo>
                  <a:lnTo>
                    <a:pt x="108" y="190"/>
                  </a:lnTo>
                  <a:lnTo>
                    <a:pt x="112" y="191"/>
                  </a:lnTo>
                  <a:lnTo>
                    <a:pt x="113" y="192"/>
                  </a:lnTo>
                  <a:lnTo>
                    <a:pt x="115" y="192"/>
                  </a:lnTo>
                  <a:lnTo>
                    <a:pt x="117" y="192"/>
                  </a:lnTo>
                  <a:lnTo>
                    <a:pt x="121" y="192"/>
                  </a:lnTo>
                  <a:lnTo>
                    <a:pt x="127" y="194"/>
                  </a:lnTo>
                  <a:lnTo>
                    <a:pt x="129" y="194"/>
                  </a:lnTo>
                  <a:lnTo>
                    <a:pt x="132" y="194"/>
                  </a:lnTo>
                  <a:lnTo>
                    <a:pt x="135" y="195"/>
                  </a:lnTo>
                  <a:lnTo>
                    <a:pt x="143" y="198"/>
                  </a:lnTo>
                  <a:lnTo>
                    <a:pt x="149" y="200"/>
                  </a:lnTo>
                  <a:lnTo>
                    <a:pt x="151" y="200"/>
                  </a:lnTo>
                  <a:lnTo>
                    <a:pt x="154" y="202"/>
                  </a:lnTo>
                  <a:lnTo>
                    <a:pt x="155" y="203"/>
                  </a:lnTo>
                  <a:lnTo>
                    <a:pt x="158" y="204"/>
                  </a:lnTo>
                  <a:lnTo>
                    <a:pt x="161" y="204"/>
                  </a:lnTo>
                  <a:lnTo>
                    <a:pt x="162" y="204"/>
                  </a:lnTo>
                  <a:lnTo>
                    <a:pt x="163" y="207"/>
                  </a:lnTo>
                  <a:lnTo>
                    <a:pt x="165" y="209"/>
                  </a:lnTo>
                  <a:lnTo>
                    <a:pt x="165" y="210"/>
                  </a:lnTo>
                  <a:lnTo>
                    <a:pt x="161" y="211"/>
                  </a:lnTo>
                  <a:lnTo>
                    <a:pt x="162" y="213"/>
                  </a:lnTo>
                  <a:lnTo>
                    <a:pt x="165" y="214"/>
                  </a:lnTo>
                  <a:lnTo>
                    <a:pt x="166" y="215"/>
                  </a:lnTo>
                  <a:lnTo>
                    <a:pt x="166" y="217"/>
                  </a:lnTo>
                  <a:lnTo>
                    <a:pt x="169" y="218"/>
                  </a:lnTo>
                  <a:lnTo>
                    <a:pt x="170" y="219"/>
                  </a:lnTo>
                  <a:lnTo>
                    <a:pt x="176" y="222"/>
                  </a:lnTo>
                  <a:lnTo>
                    <a:pt x="177" y="224"/>
                  </a:lnTo>
                  <a:lnTo>
                    <a:pt x="178" y="225"/>
                  </a:lnTo>
                  <a:lnTo>
                    <a:pt x="180" y="226"/>
                  </a:lnTo>
                  <a:lnTo>
                    <a:pt x="180" y="226"/>
                  </a:lnTo>
                  <a:lnTo>
                    <a:pt x="181" y="228"/>
                  </a:lnTo>
                  <a:lnTo>
                    <a:pt x="181" y="228"/>
                  </a:lnTo>
                  <a:lnTo>
                    <a:pt x="185" y="229"/>
                  </a:lnTo>
                  <a:lnTo>
                    <a:pt x="188" y="232"/>
                  </a:lnTo>
                  <a:lnTo>
                    <a:pt x="187" y="232"/>
                  </a:lnTo>
                  <a:lnTo>
                    <a:pt x="185" y="232"/>
                  </a:lnTo>
                  <a:lnTo>
                    <a:pt x="184" y="233"/>
                  </a:lnTo>
                  <a:lnTo>
                    <a:pt x="182" y="233"/>
                  </a:lnTo>
                  <a:lnTo>
                    <a:pt x="184" y="234"/>
                  </a:lnTo>
                  <a:lnTo>
                    <a:pt x="184" y="236"/>
                  </a:lnTo>
                  <a:lnTo>
                    <a:pt x="184" y="237"/>
                  </a:lnTo>
                  <a:lnTo>
                    <a:pt x="182" y="238"/>
                  </a:lnTo>
                  <a:lnTo>
                    <a:pt x="180" y="238"/>
                  </a:lnTo>
                  <a:lnTo>
                    <a:pt x="178" y="240"/>
                  </a:lnTo>
                  <a:lnTo>
                    <a:pt x="177" y="240"/>
                  </a:lnTo>
                  <a:lnTo>
                    <a:pt x="177" y="241"/>
                  </a:lnTo>
                  <a:lnTo>
                    <a:pt x="180" y="240"/>
                  </a:lnTo>
                  <a:lnTo>
                    <a:pt x="184" y="240"/>
                  </a:lnTo>
                  <a:lnTo>
                    <a:pt x="185" y="240"/>
                  </a:lnTo>
                  <a:lnTo>
                    <a:pt x="187" y="240"/>
                  </a:lnTo>
                  <a:lnTo>
                    <a:pt x="188" y="240"/>
                  </a:lnTo>
                  <a:lnTo>
                    <a:pt x="188" y="240"/>
                  </a:lnTo>
                  <a:lnTo>
                    <a:pt x="189" y="243"/>
                  </a:lnTo>
                  <a:lnTo>
                    <a:pt x="189" y="243"/>
                  </a:lnTo>
                  <a:lnTo>
                    <a:pt x="191" y="244"/>
                  </a:lnTo>
                  <a:lnTo>
                    <a:pt x="191" y="244"/>
                  </a:lnTo>
                  <a:lnTo>
                    <a:pt x="191" y="245"/>
                  </a:lnTo>
                  <a:lnTo>
                    <a:pt x="192" y="245"/>
                  </a:lnTo>
                  <a:lnTo>
                    <a:pt x="192" y="247"/>
                  </a:lnTo>
                  <a:lnTo>
                    <a:pt x="192" y="248"/>
                  </a:lnTo>
                  <a:lnTo>
                    <a:pt x="192" y="249"/>
                  </a:lnTo>
                  <a:lnTo>
                    <a:pt x="191" y="248"/>
                  </a:lnTo>
                  <a:lnTo>
                    <a:pt x="191" y="251"/>
                  </a:lnTo>
                  <a:lnTo>
                    <a:pt x="189" y="252"/>
                  </a:lnTo>
                  <a:lnTo>
                    <a:pt x="189" y="252"/>
                  </a:lnTo>
                  <a:lnTo>
                    <a:pt x="189" y="253"/>
                  </a:lnTo>
                  <a:lnTo>
                    <a:pt x="191" y="253"/>
                  </a:lnTo>
                  <a:lnTo>
                    <a:pt x="192" y="255"/>
                  </a:lnTo>
                  <a:lnTo>
                    <a:pt x="193" y="255"/>
                  </a:lnTo>
                  <a:lnTo>
                    <a:pt x="193" y="256"/>
                  </a:lnTo>
                  <a:lnTo>
                    <a:pt x="193" y="256"/>
                  </a:lnTo>
                  <a:lnTo>
                    <a:pt x="195" y="256"/>
                  </a:lnTo>
                  <a:lnTo>
                    <a:pt x="197" y="255"/>
                  </a:lnTo>
                  <a:lnTo>
                    <a:pt x="199" y="256"/>
                  </a:lnTo>
                  <a:lnTo>
                    <a:pt x="199" y="258"/>
                  </a:lnTo>
                  <a:lnTo>
                    <a:pt x="199" y="259"/>
                  </a:lnTo>
                  <a:lnTo>
                    <a:pt x="197" y="260"/>
                  </a:lnTo>
                  <a:lnTo>
                    <a:pt x="197" y="262"/>
                  </a:lnTo>
                  <a:lnTo>
                    <a:pt x="195" y="262"/>
                  </a:lnTo>
                  <a:lnTo>
                    <a:pt x="195" y="263"/>
                  </a:lnTo>
                  <a:lnTo>
                    <a:pt x="195" y="264"/>
                  </a:lnTo>
                  <a:lnTo>
                    <a:pt x="195" y="264"/>
                  </a:lnTo>
                  <a:lnTo>
                    <a:pt x="195" y="266"/>
                  </a:lnTo>
                  <a:lnTo>
                    <a:pt x="196" y="266"/>
                  </a:lnTo>
                  <a:lnTo>
                    <a:pt x="197" y="266"/>
                  </a:lnTo>
                  <a:lnTo>
                    <a:pt x="197" y="266"/>
                  </a:lnTo>
                  <a:lnTo>
                    <a:pt x="199" y="267"/>
                  </a:lnTo>
                  <a:lnTo>
                    <a:pt x="200" y="267"/>
                  </a:lnTo>
                  <a:lnTo>
                    <a:pt x="200" y="266"/>
                  </a:lnTo>
                  <a:lnTo>
                    <a:pt x="202" y="264"/>
                  </a:lnTo>
                  <a:lnTo>
                    <a:pt x="203" y="266"/>
                  </a:lnTo>
                  <a:lnTo>
                    <a:pt x="204" y="267"/>
                  </a:lnTo>
                  <a:lnTo>
                    <a:pt x="206" y="268"/>
                  </a:lnTo>
                  <a:lnTo>
                    <a:pt x="204" y="268"/>
                  </a:lnTo>
                  <a:lnTo>
                    <a:pt x="204" y="270"/>
                  </a:lnTo>
                  <a:lnTo>
                    <a:pt x="206" y="271"/>
                  </a:lnTo>
                  <a:lnTo>
                    <a:pt x="206" y="271"/>
                  </a:lnTo>
                  <a:lnTo>
                    <a:pt x="204" y="273"/>
                  </a:lnTo>
                  <a:lnTo>
                    <a:pt x="203" y="274"/>
                  </a:lnTo>
                  <a:lnTo>
                    <a:pt x="202" y="275"/>
                  </a:lnTo>
                  <a:lnTo>
                    <a:pt x="200" y="277"/>
                  </a:lnTo>
                  <a:lnTo>
                    <a:pt x="197" y="275"/>
                  </a:lnTo>
                  <a:lnTo>
                    <a:pt x="195" y="277"/>
                  </a:lnTo>
                  <a:lnTo>
                    <a:pt x="196" y="278"/>
                  </a:lnTo>
                  <a:lnTo>
                    <a:pt x="197" y="278"/>
                  </a:lnTo>
                  <a:lnTo>
                    <a:pt x="199" y="279"/>
                  </a:lnTo>
                  <a:lnTo>
                    <a:pt x="197" y="281"/>
                  </a:lnTo>
                  <a:lnTo>
                    <a:pt x="195" y="279"/>
                  </a:lnTo>
                  <a:lnTo>
                    <a:pt x="195" y="281"/>
                  </a:lnTo>
                  <a:lnTo>
                    <a:pt x="195" y="282"/>
                  </a:lnTo>
                  <a:lnTo>
                    <a:pt x="196" y="283"/>
                  </a:lnTo>
                  <a:lnTo>
                    <a:pt x="199" y="282"/>
                  </a:lnTo>
                  <a:lnTo>
                    <a:pt x="203" y="278"/>
                  </a:lnTo>
                  <a:lnTo>
                    <a:pt x="204" y="278"/>
                  </a:lnTo>
                  <a:lnTo>
                    <a:pt x="204" y="279"/>
                  </a:lnTo>
                  <a:lnTo>
                    <a:pt x="203" y="279"/>
                  </a:lnTo>
                  <a:lnTo>
                    <a:pt x="203" y="281"/>
                  </a:lnTo>
                  <a:lnTo>
                    <a:pt x="199" y="285"/>
                  </a:lnTo>
                  <a:lnTo>
                    <a:pt x="197" y="287"/>
                  </a:lnTo>
                  <a:lnTo>
                    <a:pt x="196" y="292"/>
                  </a:lnTo>
                  <a:lnTo>
                    <a:pt x="195" y="292"/>
                  </a:lnTo>
                  <a:lnTo>
                    <a:pt x="195" y="293"/>
                  </a:lnTo>
                  <a:lnTo>
                    <a:pt x="195" y="294"/>
                  </a:lnTo>
                  <a:lnTo>
                    <a:pt x="195" y="296"/>
                  </a:lnTo>
                  <a:lnTo>
                    <a:pt x="197" y="298"/>
                  </a:lnTo>
                  <a:lnTo>
                    <a:pt x="199" y="298"/>
                  </a:lnTo>
                  <a:lnTo>
                    <a:pt x="202" y="300"/>
                  </a:lnTo>
                  <a:lnTo>
                    <a:pt x="204" y="300"/>
                  </a:lnTo>
                  <a:lnTo>
                    <a:pt x="206" y="300"/>
                  </a:lnTo>
                  <a:lnTo>
                    <a:pt x="210" y="300"/>
                  </a:lnTo>
                  <a:lnTo>
                    <a:pt x="211" y="298"/>
                  </a:lnTo>
                  <a:lnTo>
                    <a:pt x="212" y="298"/>
                  </a:lnTo>
                  <a:lnTo>
                    <a:pt x="214" y="298"/>
                  </a:lnTo>
                  <a:lnTo>
                    <a:pt x="214" y="297"/>
                  </a:lnTo>
                  <a:lnTo>
                    <a:pt x="214" y="296"/>
                  </a:lnTo>
                  <a:lnTo>
                    <a:pt x="214" y="294"/>
                  </a:lnTo>
                  <a:lnTo>
                    <a:pt x="214" y="294"/>
                  </a:lnTo>
                  <a:lnTo>
                    <a:pt x="215" y="294"/>
                  </a:lnTo>
                  <a:lnTo>
                    <a:pt x="216" y="293"/>
                  </a:lnTo>
                  <a:lnTo>
                    <a:pt x="216" y="293"/>
                  </a:lnTo>
                  <a:lnTo>
                    <a:pt x="216" y="292"/>
                  </a:lnTo>
                  <a:lnTo>
                    <a:pt x="218" y="290"/>
                  </a:lnTo>
                  <a:lnTo>
                    <a:pt x="219" y="290"/>
                  </a:lnTo>
                  <a:lnTo>
                    <a:pt x="219" y="289"/>
                  </a:lnTo>
                  <a:lnTo>
                    <a:pt x="219" y="287"/>
                  </a:lnTo>
                  <a:lnTo>
                    <a:pt x="218" y="286"/>
                  </a:lnTo>
                  <a:lnTo>
                    <a:pt x="216" y="285"/>
                  </a:lnTo>
                  <a:lnTo>
                    <a:pt x="215" y="283"/>
                  </a:lnTo>
                  <a:lnTo>
                    <a:pt x="215" y="283"/>
                  </a:lnTo>
                  <a:lnTo>
                    <a:pt x="215" y="282"/>
                  </a:lnTo>
                  <a:lnTo>
                    <a:pt x="215" y="281"/>
                  </a:lnTo>
                  <a:lnTo>
                    <a:pt x="214" y="279"/>
                  </a:lnTo>
                  <a:lnTo>
                    <a:pt x="215" y="279"/>
                  </a:lnTo>
                  <a:lnTo>
                    <a:pt x="218" y="279"/>
                  </a:lnTo>
                  <a:lnTo>
                    <a:pt x="216" y="279"/>
                  </a:lnTo>
                  <a:lnTo>
                    <a:pt x="216" y="279"/>
                  </a:lnTo>
                  <a:lnTo>
                    <a:pt x="215" y="281"/>
                  </a:lnTo>
                  <a:lnTo>
                    <a:pt x="216" y="283"/>
                  </a:lnTo>
                  <a:lnTo>
                    <a:pt x="218" y="283"/>
                  </a:lnTo>
                  <a:lnTo>
                    <a:pt x="218" y="285"/>
                  </a:lnTo>
                  <a:lnTo>
                    <a:pt x="221" y="286"/>
                  </a:lnTo>
                  <a:lnTo>
                    <a:pt x="221" y="287"/>
                  </a:lnTo>
                  <a:lnTo>
                    <a:pt x="221" y="289"/>
                  </a:lnTo>
                  <a:lnTo>
                    <a:pt x="221" y="290"/>
                  </a:lnTo>
                  <a:lnTo>
                    <a:pt x="221" y="292"/>
                  </a:lnTo>
                  <a:lnTo>
                    <a:pt x="223" y="290"/>
                  </a:lnTo>
                  <a:lnTo>
                    <a:pt x="223" y="292"/>
                  </a:lnTo>
                  <a:lnTo>
                    <a:pt x="222" y="293"/>
                  </a:lnTo>
                  <a:lnTo>
                    <a:pt x="222" y="293"/>
                  </a:lnTo>
                  <a:lnTo>
                    <a:pt x="219" y="294"/>
                  </a:lnTo>
                  <a:lnTo>
                    <a:pt x="219" y="296"/>
                  </a:lnTo>
                  <a:lnTo>
                    <a:pt x="219" y="296"/>
                  </a:lnTo>
                  <a:lnTo>
                    <a:pt x="222" y="297"/>
                  </a:lnTo>
                  <a:lnTo>
                    <a:pt x="223" y="297"/>
                  </a:lnTo>
                  <a:lnTo>
                    <a:pt x="226" y="296"/>
                  </a:lnTo>
                  <a:lnTo>
                    <a:pt x="227" y="294"/>
                  </a:lnTo>
                  <a:lnTo>
                    <a:pt x="229" y="293"/>
                  </a:lnTo>
                  <a:lnTo>
                    <a:pt x="234" y="294"/>
                  </a:lnTo>
                  <a:lnTo>
                    <a:pt x="235" y="294"/>
                  </a:lnTo>
                  <a:lnTo>
                    <a:pt x="237" y="294"/>
                  </a:lnTo>
                  <a:lnTo>
                    <a:pt x="238" y="293"/>
                  </a:lnTo>
                  <a:lnTo>
                    <a:pt x="238" y="293"/>
                  </a:lnTo>
                  <a:lnTo>
                    <a:pt x="237" y="296"/>
                  </a:lnTo>
                  <a:lnTo>
                    <a:pt x="227" y="297"/>
                  </a:lnTo>
                  <a:lnTo>
                    <a:pt x="226" y="298"/>
                  </a:lnTo>
                  <a:lnTo>
                    <a:pt x="226" y="298"/>
                  </a:lnTo>
                  <a:lnTo>
                    <a:pt x="225" y="300"/>
                  </a:lnTo>
                  <a:lnTo>
                    <a:pt x="223" y="300"/>
                  </a:lnTo>
                  <a:lnTo>
                    <a:pt x="223" y="301"/>
                  </a:lnTo>
                  <a:lnTo>
                    <a:pt x="225" y="304"/>
                  </a:lnTo>
                  <a:lnTo>
                    <a:pt x="226" y="304"/>
                  </a:lnTo>
                  <a:lnTo>
                    <a:pt x="227" y="304"/>
                  </a:lnTo>
                  <a:lnTo>
                    <a:pt x="230" y="304"/>
                  </a:lnTo>
                  <a:lnTo>
                    <a:pt x="231" y="304"/>
                  </a:lnTo>
                  <a:lnTo>
                    <a:pt x="233" y="305"/>
                  </a:lnTo>
                  <a:lnTo>
                    <a:pt x="235" y="305"/>
                  </a:lnTo>
                  <a:lnTo>
                    <a:pt x="238" y="305"/>
                  </a:lnTo>
                  <a:lnTo>
                    <a:pt x="244" y="305"/>
                  </a:lnTo>
                  <a:lnTo>
                    <a:pt x="245" y="307"/>
                  </a:lnTo>
                  <a:lnTo>
                    <a:pt x="248" y="308"/>
                  </a:lnTo>
                  <a:lnTo>
                    <a:pt x="246" y="308"/>
                  </a:lnTo>
                  <a:lnTo>
                    <a:pt x="246" y="308"/>
                  </a:lnTo>
                  <a:lnTo>
                    <a:pt x="244" y="308"/>
                  </a:lnTo>
                  <a:lnTo>
                    <a:pt x="241" y="308"/>
                  </a:lnTo>
                  <a:lnTo>
                    <a:pt x="240" y="308"/>
                  </a:lnTo>
                  <a:lnTo>
                    <a:pt x="238" y="308"/>
                  </a:lnTo>
                  <a:lnTo>
                    <a:pt x="238" y="308"/>
                  </a:lnTo>
                  <a:lnTo>
                    <a:pt x="242" y="309"/>
                  </a:lnTo>
                  <a:lnTo>
                    <a:pt x="242" y="309"/>
                  </a:lnTo>
                  <a:lnTo>
                    <a:pt x="245" y="311"/>
                  </a:lnTo>
                  <a:lnTo>
                    <a:pt x="244" y="312"/>
                  </a:lnTo>
                  <a:lnTo>
                    <a:pt x="244" y="313"/>
                  </a:lnTo>
                  <a:lnTo>
                    <a:pt x="244" y="315"/>
                  </a:lnTo>
                  <a:lnTo>
                    <a:pt x="244" y="316"/>
                  </a:lnTo>
                  <a:lnTo>
                    <a:pt x="245" y="317"/>
                  </a:lnTo>
                  <a:lnTo>
                    <a:pt x="248" y="319"/>
                  </a:lnTo>
                  <a:lnTo>
                    <a:pt x="250" y="319"/>
                  </a:lnTo>
                  <a:lnTo>
                    <a:pt x="252" y="320"/>
                  </a:lnTo>
                  <a:lnTo>
                    <a:pt x="250" y="320"/>
                  </a:lnTo>
                  <a:lnTo>
                    <a:pt x="249" y="320"/>
                  </a:lnTo>
                  <a:lnTo>
                    <a:pt x="248" y="320"/>
                  </a:lnTo>
                  <a:lnTo>
                    <a:pt x="242" y="319"/>
                  </a:lnTo>
                  <a:lnTo>
                    <a:pt x="241" y="319"/>
                  </a:lnTo>
                  <a:lnTo>
                    <a:pt x="238" y="317"/>
                  </a:lnTo>
                  <a:lnTo>
                    <a:pt x="231" y="315"/>
                  </a:lnTo>
                  <a:lnTo>
                    <a:pt x="229" y="313"/>
                  </a:lnTo>
                  <a:lnTo>
                    <a:pt x="227" y="313"/>
                  </a:lnTo>
                  <a:lnTo>
                    <a:pt x="223" y="312"/>
                  </a:lnTo>
                  <a:lnTo>
                    <a:pt x="221" y="312"/>
                  </a:lnTo>
                  <a:lnTo>
                    <a:pt x="219" y="312"/>
                  </a:lnTo>
                  <a:lnTo>
                    <a:pt x="216" y="312"/>
                  </a:lnTo>
                  <a:lnTo>
                    <a:pt x="215" y="312"/>
                  </a:lnTo>
                  <a:lnTo>
                    <a:pt x="211" y="312"/>
                  </a:lnTo>
                  <a:lnTo>
                    <a:pt x="210" y="312"/>
                  </a:lnTo>
                  <a:lnTo>
                    <a:pt x="208" y="313"/>
                  </a:lnTo>
                  <a:lnTo>
                    <a:pt x="207" y="313"/>
                  </a:lnTo>
                  <a:lnTo>
                    <a:pt x="208" y="315"/>
                  </a:lnTo>
                  <a:lnTo>
                    <a:pt x="210" y="316"/>
                  </a:lnTo>
                  <a:lnTo>
                    <a:pt x="212" y="319"/>
                  </a:lnTo>
                  <a:lnTo>
                    <a:pt x="214" y="320"/>
                  </a:lnTo>
                  <a:lnTo>
                    <a:pt x="216" y="320"/>
                  </a:lnTo>
                  <a:lnTo>
                    <a:pt x="221" y="321"/>
                  </a:lnTo>
                  <a:lnTo>
                    <a:pt x="225" y="321"/>
                  </a:lnTo>
                  <a:lnTo>
                    <a:pt x="227" y="323"/>
                  </a:lnTo>
                  <a:lnTo>
                    <a:pt x="230" y="324"/>
                  </a:lnTo>
                  <a:lnTo>
                    <a:pt x="233" y="327"/>
                  </a:lnTo>
                  <a:lnTo>
                    <a:pt x="233" y="327"/>
                  </a:lnTo>
                  <a:lnTo>
                    <a:pt x="241" y="328"/>
                  </a:lnTo>
                  <a:lnTo>
                    <a:pt x="242" y="328"/>
                  </a:lnTo>
                  <a:lnTo>
                    <a:pt x="242" y="328"/>
                  </a:lnTo>
                  <a:lnTo>
                    <a:pt x="245" y="327"/>
                  </a:lnTo>
                  <a:lnTo>
                    <a:pt x="246" y="327"/>
                  </a:lnTo>
                  <a:lnTo>
                    <a:pt x="248" y="327"/>
                  </a:lnTo>
                  <a:lnTo>
                    <a:pt x="249" y="328"/>
                  </a:lnTo>
                  <a:lnTo>
                    <a:pt x="252" y="328"/>
                  </a:lnTo>
                  <a:lnTo>
                    <a:pt x="253" y="327"/>
                  </a:lnTo>
                  <a:lnTo>
                    <a:pt x="255" y="328"/>
                  </a:lnTo>
                  <a:lnTo>
                    <a:pt x="256" y="328"/>
                  </a:lnTo>
                  <a:lnTo>
                    <a:pt x="255" y="328"/>
                  </a:lnTo>
                  <a:lnTo>
                    <a:pt x="253" y="328"/>
                  </a:lnTo>
                  <a:lnTo>
                    <a:pt x="253" y="330"/>
                  </a:lnTo>
                  <a:lnTo>
                    <a:pt x="255" y="332"/>
                  </a:lnTo>
                  <a:lnTo>
                    <a:pt x="255" y="332"/>
                  </a:lnTo>
                  <a:lnTo>
                    <a:pt x="253" y="332"/>
                  </a:lnTo>
                  <a:lnTo>
                    <a:pt x="250" y="334"/>
                  </a:lnTo>
                  <a:lnTo>
                    <a:pt x="249" y="335"/>
                  </a:lnTo>
                  <a:lnTo>
                    <a:pt x="249" y="336"/>
                  </a:lnTo>
                  <a:lnTo>
                    <a:pt x="249" y="339"/>
                  </a:lnTo>
                  <a:lnTo>
                    <a:pt x="249" y="341"/>
                  </a:lnTo>
                  <a:lnTo>
                    <a:pt x="246" y="343"/>
                  </a:lnTo>
                  <a:lnTo>
                    <a:pt x="246" y="345"/>
                  </a:lnTo>
                  <a:lnTo>
                    <a:pt x="249" y="345"/>
                  </a:lnTo>
                  <a:lnTo>
                    <a:pt x="250" y="343"/>
                  </a:lnTo>
                  <a:lnTo>
                    <a:pt x="253" y="343"/>
                  </a:lnTo>
                  <a:lnTo>
                    <a:pt x="253" y="345"/>
                  </a:lnTo>
                  <a:lnTo>
                    <a:pt x="256" y="345"/>
                  </a:lnTo>
                  <a:lnTo>
                    <a:pt x="256" y="345"/>
                  </a:lnTo>
                  <a:lnTo>
                    <a:pt x="255" y="346"/>
                  </a:lnTo>
                  <a:lnTo>
                    <a:pt x="249" y="346"/>
                  </a:lnTo>
                  <a:lnTo>
                    <a:pt x="246" y="346"/>
                  </a:lnTo>
                  <a:lnTo>
                    <a:pt x="246" y="346"/>
                  </a:lnTo>
                  <a:lnTo>
                    <a:pt x="245" y="350"/>
                  </a:lnTo>
                  <a:lnTo>
                    <a:pt x="245" y="354"/>
                  </a:lnTo>
                  <a:lnTo>
                    <a:pt x="245" y="354"/>
                  </a:lnTo>
                  <a:lnTo>
                    <a:pt x="246" y="353"/>
                  </a:lnTo>
                  <a:lnTo>
                    <a:pt x="249" y="351"/>
                  </a:lnTo>
                  <a:lnTo>
                    <a:pt x="249" y="353"/>
                  </a:lnTo>
                  <a:lnTo>
                    <a:pt x="248" y="354"/>
                  </a:lnTo>
                  <a:lnTo>
                    <a:pt x="246" y="356"/>
                  </a:lnTo>
                  <a:lnTo>
                    <a:pt x="246" y="357"/>
                  </a:lnTo>
                  <a:lnTo>
                    <a:pt x="242" y="357"/>
                  </a:lnTo>
                  <a:lnTo>
                    <a:pt x="241" y="357"/>
                  </a:lnTo>
                  <a:lnTo>
                    <a:pt x="238" y="357"/>
                  </a:lnTo>
                  <a:lnTo>
                    <a:pt x="233" y="354"/>
                  </a:lnTo>
                  <a:lnTo>
                    <a:pt x="229" y="354"/>
                  </a:lnTo>
                  <a:lnTo>
                    <a:pt x="226" y="356"/>
                  </a:lnTo>
                  <a:lnTo>
                    <a:pt x="225" y="356"/>
                  </a:lnTo>
                  <a:lnTo>
                    <a:pt x="222" y="360"/>
                  </a:lnTo>
                  <a:lnTo>
                    <a:pt x="221" y="361"/>
                  </a:lnTo>
                  <a:lnTo>
                    <a:pt x="221" y="362"/>
                  </a:lnTo>
                  <a:lnTo>
                    <a:pt x="222" y="362"/>
                  </a:lnTo>
                  <a:lnTo>
                    <a:pt x="223" y="362"/>
                  </a:lnTo>
                  <a:lnTo>
                    <a:pt x="227" y="362"/>
                  </a:lnTo>
                  <a:lnTo>
                    <a:pt x="227" y="362"/>
                  </a:lnTo>
                  <a:lnTo>
                    <a:pt x="229" y="362"/>
                  </a:lnTo>
                  <a:lnTo>
                    <a:pt x="231" y="364"/>
                  </a:lnTo>
                  <a:lnTo>
                    <a:pt x="234" y="364"/>
                  </a:lnTo>
                  <a:lnTo>
                    <a:pt x="238" y="364"/>
                  </a:lnTo>
                  <a:lnTo>
                    <a:pt x="240" y="362"/>
                  </a:lnTo>
                  <a:lnTo>
                    <a:pt x="242" y="361"/>
                  </a:lnTo>
                  <a:lnTo>
                    <a:pt x="242" y="361"/>
                  </a:lnTo>
                  <a:lnTo>
                    <a:pt x="242" y="361"/>
                  </a:lnTo>
                  <a:lnTo>
                    <a:pt x="244" y="360"/>
                  </a:lnTo>
                  <a:lnTo>
                    <a:pt x="245" y="360"/>
                  </a:lnTo>
                  <a:lnTo>
                    <a:pt x="245" y="361"/>
                  </a:lnTo>
                  <a:lnTo>
                    <a:pt x="245" y="362"/>
                  </a:lnTo>
                  <a:lnTo>
                    <a:pt x="244" y="364"/>
                  </a:lnTo>
                  <a:lnTo>
                    <a:pt x="242" y="364"/>
                  </a:lnTo>
                  <a:lnTo>
                    <a:pt x="242" y="364"/>
                  </a:lnTo>
                  <a:lnTo>
                    <a:pt x="242" y="365"/>
                  </a:lnTo>
                  <a:lnTo>
                    <a:pt x="242" y="366"/>
                  </a:lnTo>
                  <a:lnTo>
                    <a:pt x="241" y="366"/>
                  </a:lnTo>
                  <a:lnTo>
                    <a:pt x="241" y="366"/>
                  </a:lnTo>
                  <a:lnTo>
                    <a:pt x="238" y="366"/>
                  </a:lnTo>
                  <a:lnTo>
                    <a:pt x="235" y="366"/>
                  </a:lnTo>
                  <a:lnTo>
                    <a:pt x="231" y="365"/>
                  </a:lnTo>
                  <a:lnTo>
                    <a:pt x="226" y="364"/>
                  </a:lnTo>
                  <a:lnTo>
                    <a:pt x="225" y="364"/>
                  </a:lnTo>
                  <a:lnTo>
                    <a:pt x="223" y="364"/>
                  </a:lnTo>
                  <a:lnTo>
                    <a:pt x="222" y="366"/>
                  </a:lnTo>
                  <a:lnTo>
                    <a:pt x="221" y="369"/>
                  </a:lnTo>
                  <a:lnTo>
                    <a:pt x="218" y="372"/>
                  </a:lnTo>
                  <a:lnTo>
                    <a:pt x="218" y="373"/>
                  </a:lnTo>
                  <a:lnTo>
                    <a:pt x="218" y="373"/>
                  </a:lnTo>
                  <a:lnTo>
                    <a:pt x="218" y="375"/>
                  </a:lnTo>
                  <a:lnTo>
                    <a:pt x="216" y="377"/>
                  </a:lnTo>
                  <a:lnTo>
                    <a:pt x="218" y="377"/>
                  </a:lnTo>
                  <a:lnTo>
                    <a:pt x="221" y="376"/>
                  </a:lnTo>
                  <a:lnTo>
                    <a:pt x="225" y="373"/>
                  </a:lnTo>
                  <a:lnTo>
                    <a:pt x="226" y="372"/>
                  </a:lnTo>
                  <a:lnTo>
                    <a:pt x="229" y="372"/>
                  </a:lnTo>
                  <a:lnTo>
                    <a:pt x="230" y="372"/>
                  </a:lnTo>
                  <a:lnTo>
                    <a:pt x="233" y="372"/>
                  </a:lnTo>
                  <a:lnTo>
                    <a:pt x="235" y="372"/>
                  </a:lnTo>
                  <a:lnTo>
                    <a:pt x="237" y="373"/>
                  </a:lnTo>
                  <a:lnTo>
                    <a:pt x="238" y="373"/>
                  </a:lnTo>
                  <a:lnTo>
                    <a:pt x="242" y="373"/>
                  </a:lnTo>
                  <a:lnTo>
                    <a:pt x="244" y="372"/>
                  </a:lnTo>
                  <a:lnTo>
                    <a:pt x="248" y="372"/>
                  </a:lnTo>
                  <a:lnTo>
                    <a:pt x="249" y="372"/>
                  </a:lnTo>
                  <a:lnTo>
                    <a:pt x="246" y="373"/>
                  </a:lnTo>
                  <a:lnTo>
                    <a:pt x="245" y="373"/>
                  </a:lnTo>
                  <a:lnTo>
                    <a:pt x="245" y="375"/>
                  </a:lnTo>
                  <a:lnTo>
                    <a:pt x="252" y="376"/>
                  </a:lnTo>
                  <a:lnTo>
                    <a:pt x="252" y="377"/>
                  </a:lnTo>
                  <a:lnTo>
                    <a:pt x="250" y="377"/>
                  </a:lnTo>
                  <a:lnTo>
                    <a:pt x="245" y="375"/>
                  </a:lnTo>
                  <a:lnTo>
                    <a:pt x="242" y="375"/>
                  </a:lnTo>
                  <a:lnTo>
                    <a:pt x="240" y="375"/>
                  </a:lnTo>
                  <a:lnTo>
                    <a:pt x="237" y="375"/>
                  </a:lnTo>
                  <a:lnTo>
                    <a:pt x="231" y="373"/>
                  </a:lnTo>
                  <a:lnTo>
                    <a:pt x="230" y="373"/>
                  </a:lnTo>
                  <a:lnTo>
                    <a:pt x="229" y="373"/>
                  </a:lnTo>
                  <a:lnTo>
                    <a:pt x="225" y="375"/>
                  </a:lnTo>
                  <a:lnTo>
                    <a:pt x="222" y="376"/>
                  </a:lnTo>
                  <a:lnTo>
                    <a:pt x="221" y="377"/>
                  </a:lnTo>
                  <a:lnTo>
                    <a:pt x="218" y="377"/>
                  </a:lnTo>
                  <a:lnTo>
                    <a:pt x="215" y="379"/>
                  </a:lnTo>
                  <a:lnTo>
                    <a:pt x="215" y="381"/>
                  </a:lnTo>
                  <a:lnTo>
                    <a:pt x="215" y="384"/>
                  </a:lnTo>
                  <a:lnTo>
                    <a:pt x="216" y="388"/>
                  </a:lnTo>
                  <a:lnTo>
                    <a:pt x="218" y="388"/>
                  </a:lnTo>
                  <a:lnTo>
                    <a:pt x="219" y="388"/>
                  </a:lnTo>
                  <a:lnTo>
                    <a:pt x="221" y="388"/>
                  </a:lnTo>
                  <a:lnTo>
                    <a:pt x="222" y="390"/>
                  </a:lnTo>
                  <a:lnTo>
                    <a:pt x="226" y="390"/>
                  </a:lnTo>
                  <a:lnTo>
                    <a:pt x="230" y="390"/>
                  </a:lnTo>
                  <a:lnTo>
                    <a:pt x="231" y="390"/>
                  </a:lnTo>
                  <a:lnTo>
                    <a:pt x="231" y="390"/>
                  </a:lnTo>
                  <a:lnTo>
                    <a:pt x="231" y="390"/>
                  </a:lnTo>
                  <a:lnTo>
                    <a:pt x="230" y="391"/>
                  </a:lnTo>
                  <a:lnTo>
                    <a:pt x="229" y="390"/>
                  </a:lnTo>
                  <a:lnTo>
                    <a:pt x="225" y="391"/>
                  </a:lnTo>
                  <a:lnTo>
                    <a:pt x="223" y="392"/>
                  </a:lnTo>
                  <a:lnTo>
                    <a:pt x="222" y="392"/>
                  </a:lnTo>
                  <a:lnTo>
                    <a:pt x="221" y="394"/>
                  </a:lnTo>
                  <a:lnTo>
                    <a:pt x="219" y="395"/>
                  </a:lnTo>
                  <a:lnTo>
                    <a:pt x="219" y="395"/>
                  </a:lnTo>
                  <a:lnTo>
                    <a:pt x="218" y="396"/>
                  </a:lnTo>
                  <a:lnTo>
                    <a:pt x="218" y="399"/>
                  </a:lnTo>
                  <a:lnTo>
                    <a:pt x="218" y="400"/>
                  </a:lnTo>
                  <a:lnTo>
                    <a:pt x="218" y="402"/>
                  </a:lnTo>
                  <a:lnTo>
                    <a:pt x="218" y="403"/>
                  </a:lnTo>
                  <a:lnTo>
                    <a:pt x="219" y="403"/>
                  </a:lnTo>
                  <a:lnTo>
                    <a:pt x="221" y="403"/>
                  </a:lnTo>
                  <a:lnTo>
                    <a:pt x="223" y="403"/>
                  </a:lnTo>
                  <a:lnTo>
                    <a:pt x="225" y="403"/>
                  </a:lnTo>
                  <a:lnTo>
                    <a:pt x="226" y="402"/>
                  </a:lnTo>
                  <a:lnTo>
                    <a:pt x="227" y="400"/>
                  </a:lnTo>
                  <a:lnTo>
                    <a:pt x="229" y="399"/>
                  </a:lnTo>
                  <a:lnTo>
                    <a:pt x="231" y="398"/>
                  </a:lnTo>
                  <a:lnTo>
                    <a:pt x="238" y="394"/>
                  </a:lnTo>
                  <a:lnTo>
                    <a:pt x="240" y="392"/>
                  </a:lnTo>
                  <a:lnTo>
                    <a:pt x="242" y="390"/>
                  </a:lnTo>
                  <a:lnTo>
                    <a:pt x="244" y="390"/>
                  </a:lnTo>
                  <a:lnTo>
                    <a:pt x="245" y="390"/>
                  </a:lnTo>
                  <a:lnTo>
                    <a:pt x="245" y="391"/>
                  </a:lnTo>
                  <a:lnTo>
                    <a:pt x="241" y="392"/>
                  </a:lnTo>
                  <a:lnTo>
                    <a:pt x="240" y="394"/>
                  </a:lnTo>
                  <a:lnTo>
                    <a:pt x="238" y="394"/>
                  </a:lnTo>
                  <a:lnTo>
                    <a:pt x="237" y="395"/>
                  </a:lnTo>
                  <a:lnTo>
                    <a:pt x="237" y="395"/>
                  </a:lnTo>
                  <a:lnTo>
                    <a:pt x="235" y="396"/>
                  </a:lnTo>
                  <a:lnTo>
                    <a:pt x="234" y="398"/>
                  </a:lnTo>
                  <a:lnTo>
                    <a:pt x="233" y="398"/>
                  </a:lnTo>
                  <a:lnTo>
                    <a:pt x="230" y="399"/>
                  </a:lnTo>
                  <a:lnTo>
                    <a:pt x="225" y="403"/>
                  </a:lnTo>
                  <a:lnTo>
                    <a:pt x="221" y="404"/>
                  </a:lnTo>
                  <a:lnTo>
                    <a:pt x="221" y="406"/>
                  </a:lnTo>
                  <a:lnTo>
                    <a:pt x="221" y="406"/>
                  </a:lnTo>
                  <a:lnTo>
                    <a:pt x="222" y="407"/>
                  </a:lnTo>
                  <a:lnTo>
                    <a:pt x="222" y="407"/>
                  </a:lnTo>
                  <a:lnTo>
                    <a:pt x="223" y="407"/>
                  </a:lnTo>
                  <a:lnTo>
                    <a:pt x="222" y="411"/>
                  </a:lnTo>
                  <a:lnTo>
                    <a:pt x="222" y="414"/>
                  </a:lnTo>
                  <a:lnTo>
                    <a:pt x="223" y="414"/>
                  </a:lnTo>
                  <a:lnTo>
                    <a:pt x="225" y="414"/>
                  </a:lnTo>
                  <a:lnTo>
                    <a:pt x="227" y="414"/>
                  </a:lnTo>
                  <a:lnTo>
                    <a:pt x="230" y="417"/>
                  </a:lnTo>
                  <a:lnTo>
                    <a:pt x="231" y="417"/>
                  </a:lnTo>
                  <a:lnTo>
                    <a:pt x="235" y="414"/>
                  </a:lnTo>
                  <a:lnTo>
                    <a:pt x="237" y="414"/>
                  </a:lnTo>
                  <a:lnTo>
                    <a:pt x="238" y="411"/>
                  </a:lnTo>
                  <a:lnTo>
                    <a:pt x="240" y="411"/>
                  </a:lnTo>
                  <a:lnTo>
                    <a:pt x="242" y="410"/>
                  </a:lnTo>
                  <a:lnTo>
                    <a:pt x="245" y="410"/>
                  </a:lnTo>
                  <a:lnTo>
                    <a:pt x="246" y="410"/>
                  </a:lnTo>
                  <a:lnTo>
                    <a:pt x="246" y="411"/>
                  </a:lnTo>
                  <a:lnTo>
                    <a:pt x="245" y="411"/>
                  </a:lnTo>
                  <a:lnTo>
                    <a:pt x="241" y="411"/>
                  </a:lnTo>
                  <a:lnTo>
                    <a:pt x="240" y="413"/>
                  </a:lnTo>
                  <a:lnTo>
                    <a:pt x="237" y="415"/>
                  </a:lnTo>
                  <a:lnTo>
                    <a:pt x="234" y="417"/>
                  </a:lnTo>
                  <a:lnTo>
                    <a:pt x="231" y="418"/>
                  </a:lnTo>
                  <a:lnTo>
                    <a:pt x="230" y="418"/>
                  </a:lnTo>
                  <a:lnTo>
                    <a:pt x="230" y="419"/>
                  </a:lnTo>
                  <a:lnTo>
                    <a:pt x="230" y="419"/>
                  </a:lnTo>
                  <a:lnTo>
                    <a:pt x="231" y="421"/>
                  </a:lnTo>
                  <a:lnTo>
                    <a:pt x="231" y="421"/>
                  </a:lnTo>
                  <a:lnTo>
                    <a:pt x="233" y="422"/>
                  </a:lnTo>
                  <a:lnTo>
                    <a:pt x="233" y="424"/>
                  </a:lnTo>
                  <a:lnTo>
                    <a:pt x="234" y="429"/>
                  </a:lnTo>
                  <a:lnTo>
                    <a:pt x="235" y="430"/>
                  </a:lnTo>
                  <a:lnTo>
                    <a:pt x="235" y="432"/>
                  </a:lnTo>
                  <a:lnTo>
                    <a:pt x="235" y="436"/>
                  </a:lnTo>
                  <a:lnTo>
                    <a:pt x="235" y="437"/>
                  </a:lnTo>
                  <a:lnTo>
                    <a:pt x="235" y="439"/>
                  </a:lnTo>
                  <a:lnTo>
                    <a:pt x="237" y="440"/>
                  </a:lnTo>
                  <a:lnTo>
                    <a:pt x="238" y="439"/>
                  </a:lnTo>
                  <a:lnTo>
                    <a:pt x="238" y="439"/>
                  </a:lnTo>
                  <a:lnTo>
                    <a:pt x="240" y="436"/>
                  </a:lnTo>
                  <a:lnTo>
                    <a:pt x="242" y="433"/>
                  </a:lnTo>
                  <a:lnTo>
                    <a:pt x="242" y="432"/>
                  </a:lnTo>
                  <a:lnTo>
                    <a:pt x="244" y="430"/>
                  </a:lnTo>
                  <a:lnTo>
                    <a:pt x="245" y="429"/>
                  </a:lnTo>
                  <a:lnTo>
                    <a:pt x="246" y="429"/>
                  </a:lnTo>
                  <a:lnTo>
                    <a:pt x="245" y="430"/>
                  </a:lnTo>
                  <a:lnTo>
                    <a:pt x="245" y="432"/>
                  </a:lnTo>
                  <a:lnTo>
                    <a:pt x="248" y="432"/>
                  </a:lnTo>
                  <a:lnTo>
                    <a:pt x="249" y="430"/>
                  </a:lnTo>
                  <a:lnTo>
                    <a:pt x="250" y="429"/>
                  </a:lnTo>
                  <a:lnTo>
                    <a:pt x="250" y="429"/>
                  </a:lnTo>
                  <a:lnTo>
                    <a:pt x="250" y="428"/>
                  </a:lnTo>
                  <a:lnTo>
                    <a:pt x="249" y="425"/>
                  </a:lnTo>
                  <a:lnTo>
                    <a:pt x="248" y="424"/>
                  </a:lnTo>
                  <a:lnTo>
                    <a:pt x="248" y="421"/>
                  </a:lnTo>
                  <a:lnTo>
                    <a:pt x="248" y="421"/>
                  </a:lnTo>
                  <a:lnTo>
                    <a:pt x="249" y="422"/>
                  </a:lnTo>
                  <a:lnTo>
                    <a:pt x="249" y="424"/>
                  </a:lnTo>
                  <a:lnTo>
                    <a:pt x="250" y="426"/>
                  </a:lnTo>
                  <a:lnTo>
                    <a:pt x="250" y="428"/>
                  </a:lnTo>
                  <a:lnTo>
                    <a:pt x="252" y="428"/>
                  </a:lnTo>
                  <a:lnTo>
                    <a:pt x="253" y="429"/>
                  </a:lnTo>
                  <a:lnTo>
                    <a:pt x="256" y="429"/>
                  </a:lnTo>
                  <a:lnTo>
                    <a:pt x="256" y="429"/>
                  </a:lnTo>
                  <a:lnTo>
                    <a:pt x="257" y="430"/>
                  </a:lnTo>
                  <a:lnTo>
                    <a:pt x="257" y="433"/>
                  </a:lnTo>
                  <a:lnTo>
                    <a:pt x="259" y="434"/>
                  </a:lnTo>
                  <a:lnTo>
                    <a:pt x="259" y="434"/>
                  </a:lnTo>
                  <a:lnTo>
                    <a:pt x="257" y="434"/>
                  </a:lnTo>
                  <a:lnTo>
                    <a:pt x="256" y="432"/>
                  </a:lnTo>
                  <a:lnTo>
                    <a:pt x="255" y="430"/>
                  </a:lnTo>
                  <a:lnTo>
                    <a:pt x="253" y="430"/>
                  </a:lnTo>
                  <a:lnTo>
                    <a:pt x="250" y="430"/>
                  </a:lnTo>
                  <a:lnTo>
                    <a:pt x="249" y="432"/>
                  </a:lnTo>
                  <a:lnTo>
                    <a:pt x="249" y="432"/>
                  </a:lnTo>
                  <a:lnTo>
                    <a:pt x="249" y="433"/>
                  </a:lnTo>
                  <a:lnTo>
                    <a:pt x="248" y="433"/>
                  </a:lnTo>
                  <a:lnTo>
                    <a:pt x="246" y="433"/>
                  </a:lnTo>
                  <a:lnTo>
                    <a:pt x="245" y="433"/>
                  </a:lnTo>
                  <a:lnTo>
                    <a:pt x="242" y="434"/>
                  </a:lnTo>
                  <a:lnTo>
                    <a:pt x="241" y="437"/>
                  </a:lnTo>
                  <a:lnTo>
                    <a:pt x="240" y="440"/>
                  </a:lnTo>
                  <a:lnTo>
                    <a:pt x="240" y="440"/>
                  </a:lnTo>
                  <a:lnTo>
                    <a:pt x="241" y="441"/>
                  </a:lnTo>
                  <a:lnTo>
                    <a:pt x="241" y="441"/>
                  </a:lnTo>
                  <a:lnTo>
                    <a:pt x="242" y="441"/>
                  </a:lnTo>
                  <a:lnTo>
                    <a:pt x="242" y="441"/>
                  </a:lnTo>
                  <a:lnTo>
                    <a:pt x="244" y="441"/>
                  </a:lnTo>
                  <a:lnTo>
                    <a:pt x="246" y="440"/>
                  </a:lnTo>
                  <a:lnTo>
                    <a:pt x="250" y="439"/>
                  </a:lnTo>
                  <a:lnTo>
                    <a:pt x="253" y="437"/>
                  </a:lnTo>
                  <a:lnTo>
                    <a:pt x="253" y="437"/>
                  </a:lnTo>
                  <a:lnTo>
                    <a:pt x="253" y="439"/>
                  </a:lnTo>
                  <a:lnTo>
                    <a:pt x="253" y="439"/>
                  </a:lnTo>
                  <a:lnTo>
                    <a:pt x="253" y="440"/>
                  </a:lnTo>
                  <a:lnTo>
                    <a:pt x="255" y="440"/>
                  </a:lnTo>
                  <a:lnTo>
                    <a:pt x="256" y="440"/>
                  </a:lnTo>
                  <a:lnTo>
                    <a:pt x="255" y="440"/>
                  </a:lnTo>
                  <a:lnTo>
                    <a:pt x="252" y="440"/>
                  </a:lnTo>
                  <a:lnTo>
                    <a:pt x="250" y="440"/>
                  </a:lnTo>
                  <a:lnTo>
                    <a:pt x="249" y="441"/>
                  </a:lnTo>
                  <a:lnTo>
                    <a:pt x="244" y="443"/>
                  </a:lnTo>
                  <a:lnTo>
                    <a:pt x="241" y="443"/>
                  </a:lnTo>
                  <a:lnTo>
                    <a:pt x="242" y="445"/>
                  </a:lnTo>
                  <a:lnTo>
                    <a:pt x="241" y="448"/>
                  </a:lnTo>
                  <a:lnTo>
                    <a:pt x="242" y="449"/>
                  </a:lnTo>
                  <a:lnTo>
                    <a:pt x="245" y="453"/>
                  </a:lnTo>
                  <a:lnTo>
                    <a:pt x="248" y="456"/>
                  </a:lnTo>
                  <a:lnTo>
                    <a:pt x="249" y="458"/>
                  </a:lnTo>
                  <a:lnTo>
                    <a:pt x="249" y="459"/>
                  </a:lnTo>
                  <a:lnTo>
                    <a:pt x="250" y="460"/>
                  </a:lnTo>
                  <a:lnTo>
                    <a:pt x="252" y="462"/>
                  </a:lnTo>
                  <a:lnTo>
                    <a:pt x="252" y="462"/>
                  </a:lnTo>
                  <a:lnTo>
                    <a:pt x="253" y="462"/>
                  </a:lnTo>
                  <a:lnTo>
                    <a:pt x="255" y="464"/>
                  </a:lnTo>
                  <a:lnTo>
                    <a:pt x="255" y="464"/>
                  </a:lnTo>
                  <a:lnTo>
                    <a:pt x="255" y="464"/>
                  </a:lnTo>
                  <a:lnTo>
                    <a:pt x="257" y="462"/>
                  </a:lnTo>
                  <a:lnTo>
                    <a:pt x="261" y="460"/>
                  </a:lnTo>
                  <a:lnTo>
                    <a:pt x="257" y="463"/>
                  </a:lnTo>
                  <a:lnTo>
                    <a:pt x="256" y="464"/>
                  </a:lnTo>
                  <a:lnTo>
                    <a:pt x="256" y="466"/>
                  </a:lnTo>
                  <a:lnTo>
                    <a:pt x="256" y="467"/>
                  </a:lnTo>
                  <a:lnTo>
                    <a:pt x="256" y="468"/>
                  </a:lnTo>
                  <a:lnTo>
                    <a:pt x="256" y="470"/>
                  </a:lnTo>
                  <a:lnTo>
                    <a:pt x="255" y="471"/>
                  </a:lnTo>
                  <a:lnTo>
                    <a:pt x="256" y="471"/>
                  </a:lnTo>
                  <a:lnTo>
                    <a:pt x="257" y="471"/>
                  </a:lnTo>
                  <a:lnTo>
                    <a:pt x="257" y="473"/>
                  </a:lnTo>
                  <a:lnTo>
                    <a:pt x="260" y="473"/>
                  </a:lnTo>
                  <a:lnTo>
                    <a:pt x="261" y="474"/>
                  </a:lnTo>
                  <a:lnTo>
                    <a:pt x="263" y="474"/>
                  </a:lnTo>
                  <a:lnTo>
                    <a:pt x="264" y="475"/>
                  </a:lnTo>
                  <a:lnTo>
                    <a:pt x="263" y="477"/>
                  </a:lnTo>
                  <a:lnTo>
                    <a:pt x="263" y="477"/>
                  </a:lnTo>
                  <a:lnTo>
                    <a:pt x="263" y="478"/>
                  </a:lnTo>
                  <a:lnTo>
                    <a:pt x="263" y="479"/>
                  </a:lnTo>
                  <a:lnTo>
                    <a:pt x="265" y="479"/>
                  </a:lnTo>
                  <a:lnTo>
                    <a:pt x="267" y="478"/>
                  </a:lnTo>
                  <a:lnTo>
                    <a:pt x="268" y="477"/>
                  </a:lnTo>
                  <a:lnTo>
                    <a:pt x="268" y="477"/>
                  </a:lnTo>
                  <a:lnTo>
                    <a:pt x="269" y="477"/>
                  </a:lnTo>
                  <a:lnTo>
                    <a:pt x="272" y="478"/>
                  </a:lnTo>
                  <a:lnTo>
                    <a:pt x="269" y="478"/>
                  </a:lnTo>
                  <a:lnTo>
                    <a:pt x="269" y="478"/>
                  </a:lnTo>
                  <a:lnTo>
                    <a:pt x="268" y="479"/>
                  </a:lnTo>
                  <a:lnTo>
                    <a:pt x="267" y="479"/>
                  </a:lnTo>
                  <a:lnTo>
                    <a:pt x="265" y="481"/>
                  </a:lnTo>
                  <a:lnTo>
                    <a:pt x="265" y="482"/>
                  </a:lnTo>
                  <a:lnTo>
                    <a:pt x="267" y="483"/>
                  </a:lnTo>
                  <a:lnTo>
                    <a:pt x="267" y="483"/>
                  </a:lnTo>
                  <a:lnTo>
                    <a:pt x="267" y="483"/>
                  </a:lnTo>
                  <a:lnTo>
                    <a:pt x="268" y="485"/>
                  </a:lnTo>
                  <a:lnTo>
                    <a:pt x="268" y="485"/>
                  </a:lnTo>
                  <a:lnTo>
                    <a:pt x="267" y="486"/>
                  </a:lnTo>
                  <a:lnTo>
                    <a:pt x="268" y="486"/>
                  </a:lnTo>
                  <a:lnTo>
                    <a:pt x="269" y="487"/>
                  </a:lnTo>
                  <a:lnTo>
                    <a:pt x="269" y="489"/>
                  </a:lnTo>
                  <a:lnTo>
                    <a:pt x="271" y="490"/>
                  </a:lnTo>
                  <a:lnTo>
                    <a:pt x="271" y="492"/>
                  </a:lnTo>
                  <a:lnTo>
                    <a:pt x="275" y="492"/>
                  </a:lnTo>
                  <a:lnTo>
                    <a:pt x="275" y="492"/>
                  </a:lnTo>
                  <a:lnTo>
                    <a:pt x="276" y="493"/>
                  </a:lnTo>
                  <a:lnTo>
                    <a:pt x="276" y="493"/>
                  </a:lnTo>
                  <a:lnTo>
                    <a:pt x="276" y="493"/>
                  </a:lnTo>
                  <a:lnTo>
                    <a:pt x="278" y="494"/>
                  </a:lnTo>
                  <a:lnTo>
                    <a:pt x="276" y="496"/>
                  </a:lnTo>
                  <a:lnTo>
                    <a:pt x="279" y="496"/>
                  </a:lnTo>
                  <a:lnTo>
                    <a:pt x="279" y="496"/>
                  </a:lnTo>
                  <a:lnTo>
                    <a:pt x="283" y="496"/>
                  </a:lnTo>
                  <a:lnTo>
                    <a:pt x="284" y="496"/>
                  </a:lnTo>
                  <a:lnTo>
                    <a:pt x="282" y="497"/>
                  </a:lnTo>
                  <a:lnTo>
                    <a:pt x="279" y="498"/>
                  </a:lnTo>
                  <a:lnTo>
                    <a:pt x="279" y="500"/>
                  </a:lnTo>
                  <a:lnTo>
                    <a:pt x="279" y="500"/>
                  </a:lnTo>
                  <a:lnTo>
                    <a:pt x="280" y="501"/>
                  </a:lnTo>
                  <a:lnTo>
                    <a:pt x="282" y="501"/>
                  </a:lnTo>
                  <a:lnTo>
                    <a:pt x="283" y="501"/>
                  </a:lnTo>
                  <a:lnTo>
                    <a:pt x="284" y="501"/>
                  </a:lnTo>
                  <a:lnTo>
                    <a:pt x="283" y="500"/>
                  </a:lnTo>
                  <a:lnTo>
                    <a:pt x="283" y="500"/>
                  </a:lnTo>
                  <a:lnTo>
                    <a:pt x="284" y="500"/>
                  </a:lnTo>
                  <a:lnTo>
                    <a:pt x="286" y="498"/>
                  </a:lnTo>
                  <a:lnTo>
                    <a:pt x="287" y="498"/>
                  </a:lnTo>
                  <a:lnTo>
                    <a:pt x="288" y="500"/>
                  </a:lnTo>
                  <a:lnTo>
                    <a:pt x="290" y="500"/>
                  </a:lnTo>
                  <a:lnTo>
                    <a:pt x="291" y="500"/>
                  </a:lnTo>
                  <a:lnTo>
                    <a:pt x="293" y="500"/>
                  </a:lnTo>
                  <a:lnTo>
                    <a:pt x="294" y="500"/>
                  </a:lnTo>
                  <a:lnTo>
                    <a:pt x="295" y="498"/>
                  </a:lnTo>
                  <a:lnTo>
                    <a:pt x="295" y="498"/>
                  </a:lnTo>
                  <a:lnTo>
                    <a:pt x="298" y="497"/>
                  </a:lnTo>
                  <a:lnTo>
                    <a:pt x="301" y="496"/>
                  </a:lnTo>
                  <a:lnTo>
                    <a:pt x="303" y="494"/>
                  </a:lnTo>
                  <a:lnTo>
                    <a:pt x="305" y="494"/>
                  </a:lnTo>
                  <a:lnTo>
                    <a:pt x="305" y="493"/>
                  </a:lnTo>
                  <a:lnTo>
                    <a:pt x="305" y="493"/>
                  </a:lnTo>
                  <a:lnTo>
                    <a:pt x="305" y="493"/>
                  </a:lnTo>
                  <a:lnTo>
                    <a:pt x="306" y="493"/>
                  </a:lnTo>
                  <a:lnTo>
                    <a:pt x="305" y="494"/>
                  </a:lnTo>
                  <a:lnTo>
                    <a:pt x="305" y="496"/>
                  </a:lnTo>
                  <a:lnTo>
                    <a:pt x="303" y="497"/>
                  </a:lnTo>
                  <a:lnTo>
                    <a:pt x="302" y="500"/>
                  </a:lnTo>
                  <a:lnTo>
                    <a:pt x="303" y="502"/>
                  </a:lnTo>
                  <a:lnTo>
                    <a:pt x="305" y="502"/>
                  </a:lnTo>
                  <a:lnTo>
                    <a:pt x="305" y="504"/>
                  </a:lnTo>
                  <a:lnTo>
                    <a:pt x="308" y="504"/>
                  </a:lnTo>
                  <a:lnTo>
                    <a:pt x="309" y="504"/>
                  </a:lnTo>
                  <a:lnTo>
                    <a:pt x="310" y="505"/>
                  </a:lnTo>
                  <a:lnTo>
                    <a:pt x="312" y="505"/>
                  </a:lnTo>
                  <a:lnTo>
                    <a:pt x="312" y="505"/>
                  </a:lnTo>
                  <a:lnTo>
                    <a:pt x="314" y="505"/>
                  </a:lnTo>
                  <a:lnTo>
                    <a:pt x="318" y="502"/>
                  </a:lnTo>
                  <a:lnTo>
                    <a:pt x="318" y="502"/>
                  </a:lnTo>
                  <a:lnTo>
                    <a:pt x="317" y="504"/>
                  </a:lnTo>
                  <a:lnTo>
                    <a:pt x="316" y="505"/>
                  </a:lnTo>
                  <a:lnTo>
                    <a:pt x="314" y="507"/>
                  </a:lnTo>
                  <a:lnTo>
                    <a:pt x="313" y="507"/>
                  </a:lnTo>
                  <a:lnTo>
                    <a:pt x="312" y="507"/>
                  </a:lnTo>
                  <a:lnTo>
                    <a:pt x="312" y="508"/>
                  </a:lnTo>
                  <a:lnTo>
                    <a:pt x="312" y="509"/>
                  </a:lnTo>
                  <a:lnTo>
                    <a:pt x="317" y="512"/>
                  </a:lnTo>
                  <a:lnTo>
                    <a:pt x="320" y="513"/>
                  </a:lnTo>
                  <a:lnTo>
                    <a:pt x="321" y="513"/>
                  </a:lnTo>
                  <a:lnTo>
                    <a:pt x="321" y="512"/>
                  </a:lnTo>
                  <a:lnTo>
                    <a:pt x="322" y="509"/>
                  </a:lnTo>
                  <a:lnTo>
                    <a:pt x="324" y="509"/>
                  </a:lnTo>
                  <a:lnTo>
                    <a:pt x="325" y="509"/>
                  </a:lnTo>
                  <a:lnTo>
                    <a:pt x="324" y="511"/>
                  </a:lnTo>
                  <a:lnTo>
                    <a:pt x="322" y="512"/>
                  </a:lnTo>
                  <a:lnTo>
                    <a:pt x="321" y="513"/>
                  </a:lnTo>
                  <a:lnTo>
                    <a:pt x="322" y="515"/>
                  </a:lnTo>
                  <a:lnTo>
                    <a:pt x="322" y="515"/>
                  </a:lnTo>
                  <a:lnTo>
                    <a:pt x="322" y="515"/>
                  </a:lnTo>
                  <a:lnTo>
                    <a:pt x="324" y="515"/>
                  </a:lnTo>
                  <a:lnTo>
                    <a:pt x="325" y="515"/>
                  </a:lnTo>
                  <a:lnTo>
                    <a:pt x="325" y="515"/>
                  </a:lnTo>
                  <a:lnTo>
                    <a:pt x="325" y="515"/>
                  </a:lnTo>
                  <a:lnTo>
                    <a:pt x="325" y="516"/>
                  </a:lnTo>
                  <a:lnTo>
                    <a:pt x="328" y="516"/>
                  </a:lnTo>
                  <a:lnTo>
                    <a:pt x="329" y="516"/>
                  </a:lnTo>
                  <a:lnTo>
                    <a:pt x="329" y="516"/>
                  </a:lnTo>
                  <a:lnTo>
                    <a:pt x="331" y="516"/>
                  </a:lnTo>
                  <a:lnTo>
                    <a:pt x="329" y="515"/>
                  </a:lnTo>
                  <a:lnTo>
                    <a:pt x="328" y="513"/>
                  </a:lnTo>
                  <a:lnTo>
                    <a:pt x="327" y="513"/>
                  </a:lnTo>
                  <a:lnTo>
                    <a:pt x="331" y="513"/>
                  </a:lnTo>
                  <a:lnTo>
                    <a:pt x="331" y="515"/>
                  </a:lnTo>
                  <a:lnTo>
                    <a:pt x="335" y="515"/>
                  </a:lnTo>
                  <a:lnTo>
                    <a:pt x="335" y="513"/>
                  </a:lnTo>
                  <a:lnTo>
                    <a:pt x="336" y="512"/>
                  </a:lnTo>
                  <a:lnTo>
                    <a:pt x="336" y="509"/>
                  </a:lnTo>
                  <a:lnTo>
                    <a:pt x="336" y="508"/>
                  </a:lnTo>
                  <a:lnTo>
                    <a:pt x="336" y="508"/>
                  </a:lnTo>
                  <a:lnTo>
                    <a:pt x="336" y="507"/>
                  </a:lnTo>
                  <a:lnTo>
                    <a:pt x="335" y="505"/>
                  </a:lnTo>
                  <a:lnTo>
                    <a:pt x="332" y="505"/>
                  </a:lnTo>
                  <a:lnTo>
                    <a:pt x="331" y="505"/>
                  </a:lnTo>
                  <a:lnTo>
                    <a:pt x="328" y="504"/>
                  </a:lnTo>
                  <a:lnTo>
                    <a:pt x="328" y="504"/>
                  </a:lnTo>
                  <a:lnTo>
                    <a:pt x="328" y="504"/>
                  </a:lnTo>
                  <a:lnTo>
                    <a:pt x="329" y="504"/>
                  </a:lnTo>
                  <a:lnTo>
                    <a:pt x="331" y="504"/>
                  </a:lnTo>
                  <a:lnTo>
                    <a:pt x="333" y="504"/>
                  </a:lnTo>
                  <a:lnTo>
                    <a:pt x="336" y="505"/>
                  </a:lnTo>
                  <a:lnTo>
                    <a:pt x="336" y="505"/>
                  </a:lnTo>
                  <a:lnTo>
                    <a:pt x="337" y="504"/>
                  </a:lnTo>
                  <a:lnTo>
                    <a:pt x="342" y="500"/>
                  </a:lnTo>
                  <a:lnTo>
                    <a:pt x="342" y="496"/>
                  </a:lnTo>
                  <a:lnTo>
                    <a:pt x="344" y="490"/>
                  </a:lnTo>
                  <a:lnTo>
                    <a:pt x="344" y="487"/>
                  </a:lnTo>
                  <a:lnTo>
                    <a:pt x="346" y="486"/>
                  </a:lnTo>
                  <a:lnTo>
                    <a:pt x="346" y="485"/>
                  </a:lnTo>
                  <a:lnTo>
                    <a:pt x="343" y="483"/>
                  </a:lnTo>
                  <a:lnTo>
                    <a:pt x="343" y="483"/>
                  </a:lnTo>
                  <a:lnTo>
                    <a:pt x="346" y="483"/>
                  </a:lnTo>
                  <a:lnTo>
                    <a:pt x="347" y="483"/>
                  </a:lnTo>
                  <a:lnTo>
                    <a:pt x="348" y="481"/>
                  </a:lnTo>
                  <a:lnTo>
                    <a:pt x="347" y="479"/>
                  </a:lnTo>
                  <a:lnTo>
                    <a:pt x="348" y="478"/>
                  </a:lnTo>
                  <a:lnTo>
                    <a:pt x="347" y="478"/>
                  </a:lnTo>
                  <a:lnTo>
                    <a:pt x="346" y="477"/>
                  </a:lnTo>
                  <a:lnTo>
                    <a:pt x="347" y="474"/>
                  </a:lnTo>
                  <a:lnTo>
                    <a:pt x="347" y="473"/>
                  </a:lnTo>
                  <a:lnTo>
                    <a:pt x="347" y="473"/>
                  </a:lnTo>
                  <a:lnTo>
                    <a:pt x="347" y="471"/>
                  </a:lnTo>
                  <a:lnTo>
                    <a:pt x="347" y="470"/>
                  </a:lnTo>
                  <a:lnTo>
                    <a:pt x="347" y="468"/>
                  </a:lnTo>
                  <a:lnTo>
                    <a:pt x="344" y="468"/>
                  </a:lnTo>
                  <a:lnTo>
                    <a:pt x="342" y="467"/>
                  </a:lnTo>
                  <a:lnTo>
                    <a:pt x="340" y="467"/>
                  </a:lnTo>
                  <a:lnTo>
                    <a:pt x="339" y="466"/>
                  </a:lnTo>
                  <a:lnTo>
                    <a:pt x="340" y="466"/>
                  </a:lnTo>
                  <a:lnTo>
                    <a:pt x="342" y="466"/>
                  </a:lnTo>
                  <a:lnTo>
                    <a:pt x="344" y="466"/>
                  </a:lnTo>
                  <a:lnTo>
                    <a:pt x="346" y="466"/>
                  </a:lnTo>
                  <a:lnTo>
                    <a:pt x="348" y="467"/>
                  </a:lnTo>
                  <a:lnTo>
                    <a:pt x="350" y="466"/>
                  </a:lnTo>
                  <a:lnTo>
                    <a:pt x="350" y="466"/>
                  </a:lnTo>
                  <a:lnTo>
                    <a:pt x="352" y="463"/>
                  </a:lnTo>
                  <a:lnTo>
                    <a:pt x="354" y="463"/>
                  </a:lnTo>
                  <a:lnTo>
                    <a:pt x="354" y="462"/>
                  </a:lnTo>
                  <a:lnTo>
                    <a:pt x="350" y="460"/>
                  </a:lnTo>
                  <a:lnTo>
                    <a:pt x="348" y="459"/>
                  </a:lnTo>
                  <a:lnTo>
                    <a:pt x="348" y="459"/>
                  </a:lnTo>
                  <a:lnTo>
                    <a:pt x="347" y="458"/>
                  </a:lnTo>
                  <a:lnTo>
                    <a:pt x="348" y="458"/>
                  </a:lnTo>
                  <a:lnTo>
                    <a:pt x="350" y="459"/>
                  </a:lnTo>
                  <a:lnTo>
                    <a:pt x="351" y="460"/>
                  </a:lnTo>
                  <a:lnTo>
                    <a:pt x="354" y="460"/>
                  </a:lnTo>
                  <a:lnTo>
                    <a:pt x="355" y="460"/>
                  </a:lnTo>
                  <a:lnTo>
                    <a:pt x="356" y="460"/>
                  </a:lnTo>
                  <a:lnTo>
                    <a:pt x="358" y="459"/>
                  </a:lnTo>
                  <a:lnTo>
                    <a:pt x="358" y="458"/>
                  </a:lnTo>
                  <a:lnTo>
                    <a:pt x="359" y="456"/>
                  </a:lnTo>
                  <a:lnTo>
                    <a:pt x="359" y="456"/>
                  </a:lnTo>
                  <a:lnTo>
                    <a:pt x="359" y="455"/>
                  </a:lnTo>
                  <a:lnTo>
                    <a:pt x="361" y="453"/>
                  </a:lnTo>
                  <a:lnTo>
                    <a:pt x="361" y="452"/>
                  </a:lnTo>
                  <a:lnTo>
                    <a:pt x="362" y="452"/>
                  </a:lnTo>
                  <a:lnTo>
                    <a:pt x="363" y="452"/>
                  </a:lnTo>
                  <a:lnTo>
                    <a:pt x="363" y="449"/>
                  </a:lnTo>
                  <a:lnTo>
                    <a:pt x="366" y="448"/>
                  </a:lnTo>
                  <a:lnTo>
                    <a:pt x="366" y="448"/>
                  </a:lnTo>
                  <a:lnTo>
                    <a:pt x="365" y="444"/>
                  </a:lnTo>
                  <a:lnTo>
                    <a:pt x="365" y="441"/>
                  </a:lnTo>
                  <a:lnTo>
                    <a:pt x="362" y="440"/>
                  </a:lnTo>
                  <a:lnTo>
                    <a:pt x="361" y="440"/>
                  </a:lnTo>
                  <a:lnTo>
                    <a:pt x="361" y="441"/>
                  </a:lnTo>
                  <a:lnTo>
                    <a:pt x="359" y="440"/>
                  </a:lnTo>
                  <a:lnTo>
                    <a:pt x="354" y="437"/>
                  </a:lnTo>
                  <a:lnTo>
                    <a:pt x="359" y="439"/>
                  </a:lnTo>
                  <a:lnTo>
                    <a:pt x="359" y="439"/>
                  </a:lnTo>
                  <a:lnTo>
                    <a:pt x="361" y="439"/>
                  </a:lnTo>
                  <a:lnTo>
                    <a:pt x="363" y="440"/>
                  </a:lnTo>
                  <a:lnTo>
                    <a:pt x="365" y="439"/>
                  </a:lnTo>
                  <a:lnTo>
                    <a:pt x="365" y="437"/>
                  </a:lnTo>
                  <a:lnTo>
                    <a:pt x="366" y="437"/>
                  </a:lnTo>
                  <a:lnTo>
                    <a:pt x="369" y="436"/>
                  </a:lnTo>
                  <a:lnTo>
                    <a:pt x="370" y="434"/>
                  </a:lnTo>
                  <a:lnTo>
                    <a:pt x="370" y="433"/>
                  </a:lnTo>
                  <a:lnTo>
                    <a:pt x="369" y="432"/>
                  </a:lnTo>
                  <a:lnTo>
                    <a:pt x="367" y="430"/>
                  </a:lnTo>
                  <a:lnTo>
                    <a:pt x="366" y="428"/>
                  </a:lnTo>
                  <a:lnTo>
                    <a:pt x="365" y="426"/>
                  </a:lnTo>
                  <a:lnTo>
                    <a:pt x="362" y="428"/>
                  </a:lnTo>
                  <a:lnTo>
                    <a:pt x="361" y="428"/>
                  </a:lnTo>
                  <a:lnTo>
                    <a:pt x="361" y="425"/>
                  </a:lnTo>
                  <a:lnTo>
                    <a:pt x="359" y="425"/>
                  </a:lnTo>
                  <a:lnTo>
                    <a:pt x="359" y="424"/>
                  </a:lnTo>
                  <a:lnTo>
                    <a:pt x="362" y="424"/>
                  </a:lnTo>
                  <a:lnTo>
                    <a:pt x="365" y="424"/>
                  </a:lnTo>
                  <a:lnTo>
                    <a:pt x="369" y="424"/>
                  </a:lnTo>
                  <a:lnTo>
                    <a:pt x="371" y="424"/>
                  </a:lnTo>
                  <a:lnTo>
                    <a:pt x="373" y="422"/>
                  </a:lnTo>
                  <a:lnTo>
                    <a:pt x="374" y="421"/>
                  </a:lnTo>
                  <a:lnTo>
                    <a:pt x="375" y="419"/>
                  </a:lnTo>
                  <a:lnTo>
                    <a:pt x="377" y="418"/>
                  </a:lnTo>
                  <a:lnTo>
                    <a:pt x="375" y="418"/>
                  </a:lnTo>
                  <a:lnTo>
                    <a:pt x="370" y="415"/>
                  </a:lnTo>
                  <a:lnTo>
                    <a:pt x="370" y="414"/>
                  </a:lnTo>
                  <a:lnTo>
                    <a:pt x="373" y="414"/>
                  </a:lnTo>
                  <a:lnTo>
                    <a:pt x="378" y="414"/>
                  </a:lnTo>
                  <a:lnTo>
                    <a:pt x="382" y="414"/>
                  </a:lnTo>
                  <a:lnTo>
                    <a:pt x="388" y="414"/>
                  </a:lnTo>
                  <a:lnTo>
                    <a:pt x="392" y="411"/>
                  </a:lnTo>
                  <a:lnTo>
                    <a:pt x="392" y="410"/>
                  </a:lnTo>
                  <a:lnTo>
                    <a:pt x="392" y="410"/>
                  </a:lnTo>
                  <a:lnTo>
                    <a:pt x="389" y="407"/>
                  </a:lnTo>
                  <a:lnTo>
                    <a:pt x="389" y="406"/>
                  </a:lnTo>
                  <a:lnTo>
                    <a:pt x="390" y="407"/>
                  </a:lnTo>
                  <a:lnTo>
                    <a:pt x="393" y="409"/>
                  </a:lnTo>
                  <a:lnTo>
                    <a:pt x="393" y="407"/>
                  </a:lnTo>
                  <a:lnTo>
                    <a:pt x="395" y="403"/>
                  </a:lnTo>
                  <a:lnTo>
                    <a:pt x="396" y="403"/>
                  </a:lnTo>
                  <a:lnTo>
                    <a:pt x="397" y="402"/>
                  </a:lnTo>
                  <a:lnTo>
                    <a:pt x="395" y="400"/>
                  </a:lnTo>
                  <a:lnTo>
                    <a:pt x="393" y="399"/>
                  </a:lnTo>
                  <a:lnTo>
                    <a:pt x="395" y="399"/>
                  </a:lnTo>
                  <a:lnTo>
                    <a:pt x="397" y="399"/>
                  </a:lnTo>
                  <a:lnTo>
                    <a:pt x="400" y="400"/>
                  </a:lnTo>
                  <a:lnTo>
                    <a:pt x="403" y="400"/>
                  </a:lnTo>
                  <a:lnTo>
                    <a:pt x="403" y="400"/>
                  </a:lnTo>
                  <a:lnTo>
                    <a:pt x="400" y="403"/>
                  </a:lnTo>
                  <a:lnTo>
                    <a:pt x="397" y="407"/>
                  </a:lnTo>
                  <a:lnTo>
                    <a:pt x="396" y="409"/>
                  </a:lnTo>
                  <a:lnTo>
                    <a:pt x="397" y="409"/>
                  </a:lnTo>
                  <a:lnTo>
                    <a:pt x="396" y="410"/>
                  </a:lnTo>
                  <a:lnTo>
                    <a:pt x="395" y="411"/>
                  </a:lnTo>
                  <a:lnTo>
                    <a:pt x="395" y="413"/>
                  </a:lnTo>
                  <a:lnTo>
                    <a:pt x="397" y="414"/>
                  </a:lnTo>
                  <a:lnTo>
                    <a:pt x="399" y="413"/>
                  </a:lnTo>
                  <a:lnTo>
                    <a:pt x="400" y="413"/>
                  </a:lnTo>
                  <a:lnTo>
                    <a:pt x="401" y="413"/>
                  </a:lnTo>
                  <a:lnTo>
                    <a:pt x="403" y="411"/>
                  </a:lnTo>
                  <a:lnTo>
                    <a:pt x="403" y="410"/>
                  </a:lnTo>
                  <a:lnTo>
                    <a:pt x="403" y="410"/>
                  </a:lnTo>
                  <a:lnTo>
                    <a:pt x="405" y="409"/>
                  </a:lnTo>
                  <a:lnTo>
                    <a:pt x="405" y="410"/>
                  </a:lnTo>
                  <a:lnTo>
                    <a:pt x="407" y="410"/>
                  </a:lnTo>
                  <a:lnTo>
                    <a:pt x="408" y="410"/>
                  </a:lnTo>
                  <a:lnTo>
                    <a:pt x="409" y="410"/>
                  </a:lnTo>
                  <a:lnTo>
                    <a:pt x="409" y="410"/>
                  </a:lnTo>
                  <a:lnTo>
                    <a:pt x="409" y="410"/>
                  </a:lnTo>
                  <a:lnTo>
                    <a:pt x="411" y="407"/>
                  </a:lnTo>
                  <a:lnTo>
                    <a:pt x="411" y="407"/>
                  </a:lnTo>
                  <a:lnTo>
                    <a:pt x="411" y="406"/>
                  </a:lnTo>
                  <a:lnTo>
                    <a:pt x="412" y="407"/>
                  </a:lnTo>
                  <a:lnTo>
                    <a:pt x="412" y="407"/>
                  </a:lnTo>
                  <a:lnTo>
                    <a:pt x="414" y="410"/>
                  </a:lnTo>
                  <a:lnTo>
                    <a:pt x="414" y="409"/>
                  </a:lnTo>
                  <a:lnTo>
                    <a:pt x="416" y="407"/>
                  </a:lnTo>
                  <a:lnTo>
                    <a:pt x="419" y="406"/>
                  </a:lnTo>
                  <a:lnTo>
                    <a:pt x="420" y="404"/>
                  </a:lnTo>
                  <a:lnTo>
                    <a:pt x="422" y="403"/>
                  </a:lnTo>
                  <a:lnTo>
                    <a:pt x="420" y="400"/>
                  </a:lnTo>
                  <a:lnTo>
                    <a:pt x="419" y="399"/>
                  </a:lnTo>
                  <a:lnTo>
                    <a:pt x="419" y="399"/>
                  </a:lnTo>
                  <a:lnTo>
                    <a:pt x="419" y="399"/>
                  </a:lnTo>
                  <a:lnTo>
                    <a:pt x="419" y="398"/>
                  </a:lnTo>
                  <a:lnTo>
                    <a:pt x="420" y="399"/>
                  </a:lnTo>
                  <a:lnTo>
                    <a:pt x="422" y="400"/>
                  </a:lnTo>
                  <a:lnTo>
                    <a:pt x="424" y="402"/>
                  </a:lnTo>
                  <a:lnTo>
                    <a:pt x="426" y="402"/>
                  </a:lnTo>
                  <a:lnTo>
                    <a:pt x="426" y="402"/>
                  </a:lnTo>
                  <a:lnTo>
                    <a:pt x="427" y="400"/>
                  </a:lnTo>
                  <a:lnTo>
                    <a:pt x="433" y="398"/>
                  </a:lnTo>
                  <a:lnTo>
                    <a:pt x="434" y="398"/>
                  </a:lnTo>
                  <a:lnTo>
                    <a:pt x="434" y="396"/>
                  </a:lnTo>
                  <a:lnTo>
                    <a:pt x="434" y="395"/>
                  </a:lnTo>
                  <a:lnTo>
                    <a:pt x="435" y="395"/>
                  </a:lnTo>
                  <a:lnTo>
                    <a:pt x="437" y="395"/>
                  </a:lnTo>
                  <a:lnTo>
                    <a:pt x="437" y="395"/>
                  </a:lnTo>
                  <a:lnTo>
                    <a:pt x="438" y="394"/>
                  </a:lnTo>
                  <a:lnTo>
                    <a:pt x="439" y="392"/>
                  </a:lnTo>
                  <a:lnTo>
                    <a:pt x="441" y="388"/>
                  </a:lnTo>
                  <a:lnTo>
                    <a:pt x="445" y="384"/>
                  </a:lnTo>
                  <a:lnTo>
                    <a:pt x="445" y="383"/>
                  </a:lnTo>
                  <a:lnTo>
                    <a:pt x="446" y="381"/>
                  </a:lnTo>
                  <a:lnTo>
                    <a:pt x="445" y="380"/>
                  </a:lnTo>
                  <a:lnTo>
                    <a:pt x="445" y="380"/>
                  </a:lnTo>
                  <a:lnTo>
                    <a:pt x="446" y="380"/>
                  </a:lnTo>
                  <a:lnTo>
                    <a:pt x="448" y="379"/>
                  </a:lnTo>
                  <a:lnTo>
                    <a:pt x="448" y="379"/>
                  </a:lnTo>
                  <a:lnTo>
                    <a:pt x="449" y="376"/>
                  </a:lnTo>
                  <a:lnTo>
                    <a:pt x="450" y="375"/>
                  </a:lnTo>
                  <a:lnTo>
                    <a:pt x="450" y="375"/>
                  </a:lnTo>
                  <a:lnTo>
                    <a:pt x="452" y="373"/>
                  </a:lnTo>
                  <a:lnTo>
                    <a:pt x="457" y="370"/>
                  </a:lnTo>
                  <a:lnTo>
                    <a:pt x="458" y="370"/>
                  </a:lnTo>
                  <a:lnTo>
                    <a:pt x="460" y="369"/>
                  </a:lnTo>
                  <a:lnTo>
                    <a:pt x="461" y="368"/>
                  </a:lnTo>
                  <a:lnTo>
                    <a:pt x="461" y="366"/>
                  </a:lnTo>
                  <a:lnTo>
                    <a:pt x="460" y="365"/>
                  </a:lnTo>
                  <a:lnTo>
                    <a:pt x="458" y="364"/>
                  </a:lnTo>
                  <a:lnTo>
                    <a:pt x="458" y="364"/>
                  </a:lnTo>
                  <a:lnTo>
                    <a:pt x="460" y="364"/>
                  </a:lnTo>
                  <a:lnTo>
                    <a:pt x="460" y="364"/>
                  </a:lnTo>
                  <a:lnTo>
                    <a:pt x="461" y="362"/>
                  </a:lnTo>
                  <a:lnTo>
                    <a:pt x="460" y="362"/>
                  </a:lnTo>
                  <a:lnTo>
                    <a:pt x="460" y="361"/>
                  </a:lnTo>
                  <a:lnTo>
                    <a:pt x="458" y="361"/>
                  </a:lnTo>
                  <a:lnTo>
                    <a:pt x="458" y="360"/>
                  </a:lnTo>
                  <a:lnTo>
                    <a:pt x="461" y="361"/>
                  </a:lnTo>
                  <a:lnTo>
                    <a:pt x="465" y="364"/>
                  </a:lnTo>
                  <a:lnTo>
                    <a:pt x="469" y="365"/>
                  </a:lnTo>
                  <a:lnTo>
                    <a:pt x="472" y="366"/>
                  </a:lnTo>
                  <a:lnTo>
                    <a:pt x="475" y="366"/>
                  </a:lnTo>
                  <a:lnTo>
                    <a:pt x="476" y="366"/>
                  </a:lnTo>
                  <a:lnTo>
                    <a:pt x="479" y="366"/>
                  </a:lnTo>
                  <a:lnTo>
                    <a:pt x="479" y="365"/>
                  </a:lnTo>
                  <a:lnTo>
                    <a:pt x="477" y="364"/>
                  </a:lnTo>
                  <a:lnTo>
                    <a:pt x="477" y="364"/>
                  </a:lnTo>
                  <a:lnTo>
                    <a:pt x="481" y="364"/>
                  </a:lnTo>
                  <a:lnTo>
                    <a:pt x="483" y="364"/>
                  </a:lnTo>
                  <a:lnTo>
                    <a:pt x="484" y="362"/>
                  </a:lnTo>
                  <a:lnTo>
                    <a:pt x="486" y="362"/>
                  </a:lnTo>
                  <a:lnTo>
                    <a:pt x="487" y="362"/>
                  </a:lnTo>
                  <a:lnTo>
                    <a:pt x="488" y="362"/>
                  </a:lnTo>
                  <a:lnTo>
                    <a:pt x="491" y="362"/>
                  </a:lnTo>
                  <a:lnTo>
                    <a:pt x="494" y="362"/>
                  </a:lnTo>
                  <a:lnTo>
                    <a:pt x="495" y="361"/>
                  </a:lnTo>
                  <a:lnTo>
                    <a:pt x="498" y="361"/>
                  </a:lnTo>
                  <a:lnTo>
                    <a:pt x="503" y="360"/>
                  </a:lnTo>
                  <a:lnTo>
                    <a:pt x="506" y="358"/>
                  </a:lnTo>
                  <a:lnTo>
                    <a:pt x="510" y="358"/>
                  </a:lnTo>
                  <a:lnTo>
                    <a:pt x="515" y="357"/>
                  </a:lnTo>
                  <a:lnTo>
                    <a:pt x="518" y="357"/>
                  </a:lnTo>
                  <a:lnTo>
                    <a:pt x="521" y="356"/>
                  </a:lnTo>
                  <a:lnTo>
                    <a:pt x="524" y="354"/>
                  </a:lnTo>
                  <a:lnTo>
                    <a:pt x="525" y="354"/>
                  </a:lnTo>
                  <a:lnTo>
                    <a:pt x="526" y="354"/>
                  </a:lnTo>
                  <a:lnTo>
                    <a:pt x="528" y="353"/>
                  </a:lnTo>
                  <a:lnTo>
                    <a:pt x="529" y="353"/>
                  </a:lnTo>
                  <a:lnTo>
                    <a:pt x="530" y="351"/>
                  </a:lnTo>
                  <a:lnTo>
                    <a:pt x="534" y="350"/>
                  </a:lnTo>
                  <a:lnTo>
                    <a:pt x="534" y="350"/>
                  </a:lnTo>
                  <a:lnTo>
                    <a:pt x="534" y="349"/>
                  </a:lnTo>
                  <a:lnTo>
                    <a:pt x="536" y="347"/>
                  </a:lnTo>
                  <a:lnTo>
                    <a:pt x="536" y="347"/>
                  </a:lnTo>
                  <a:lnTo>
                    <a:pt x="539" y="346"/>
                  </a:lnTo>
                  <a:lnTo>
                    <a:pt x="541" y="345"/>
                  </a:lnTo>
                  <a:lnTo>
                    <a:pt x="541" y="345"/>
                  </a:lnTo>
                  <a:lnTo>
                    <a:pt x="540" y="343"/>
                  </a:lnTo>
                  <a:lnTo>
                    <a:pt x="540" y="343"/>
                  </a:lnTo>
                  <a:lnTo>
                    <a:pt x="543" y="342"/>
                  </a:lnTo>
                  <a:lnTo>
                    <a:pt x="545" y="342"/>
                  </a:lnTo>
                  <a:lnTo>
                    <a:pt x="548" y="341"/>
                  </a:lnTo>
                  <a:lnTo>
                    <a:pt x="549" y="339"/>
                  </a:lnTo>
                  <a:lnTo>
                    <a:pt x="551" y="339"/>
                  </a:lnTo>
                  <a:lnTo>
                    <a:pt x="551" y="338"/>
                  </a:lnTo>
                  <a:lnTo>
                    <a:pt x="551" y="336"/>
                  </a:lnTo>
                  <a:lnTo>
                    <a:pt x="549" y="336"/>
                  </a:lnTo>
                  <a:lnTo>
                    <a:pt x="551" y="336"/>
                  </a:lnTo>
                  <a:lnTo>
                    <a:pt x="554" y="336"/>
                  </a:lnTo>
                  <a:lnTo>
                    <a:pt x="555" y="336"/>
                  </a:lnTo>
                  <a:lnTo>
                    <a:pt x="556" y="336"/>
                  </a:lnTo>
                  <a:lnTo>
                    <a:pt x="556" y="335"/>
                  </a:lnTo>
                  <a:lnTo>
                    <a:pt x="556" y="335"/>
                  </a:lnTo>
                  <a:lnTo>
                    <a:pt x="555" y="334"/>
                  </a:lnTo>
                  <a:lnTo>
                    <a:pt x="555" y="334"/>
                  </a:lnTo>
                  <a:lnTo>
                    <a:pt x="555" y="334"/>
                  </a:lnTo>
                  <a:lnTo>
                    <a:pt x="558" y="334"/>
                  </a:lnTo>
                  <a:lnTo>
                    <a:pt x="562" y="332"/>
                  </a:lnTo>
                  <a:lnTo>
                    <a:pt x="564" y="332"/>
                  </a:lnTo>
                  <a:lnTo>
                    <a:pt x="564" y="332"/>
                  </a:lnTo>
                  <a:lnTo>
                    <a:pt x="563" y="331"/>
                  </a:lnTo>
                  <a:lnTo>
                    <a:pt x="564" y="330"/>
                  </a:lnTo>
                  <a:lnTo>
                    <a:pt x="567" y="330"/>
                  </a:lnTo>
                  <a:lnTo>
                    <a:pt x="567" y="330"/>
                  </a:lnTo>
                  <a:lnTo>
                    <a:pt x="568" y="330"/>
                  </a:lnTo>
                  <a:lnTo>
                    <a:pt x="571" y="328"/>
                  </a:lnTo>
                  <a:lnTo>
                    <a:pt x="573" y="327"/>
                  </a:lnTo>
                  <a:lnTo>
                    <a:pt x="573" y="327"/>
                  </a:lnTo>
                  <a:lnTo>
                    <a:pt x="574" y="326"/>
                  </a:lnTo>
                  <a:lnTo>
                    <a:pt x="573" y="326"/>
                  </a:lnTo>
                  <a:lnTo>
                    <a:pt x="563" y="326"/>
                  </a:lnTo>
                  <a:lnTo>
                    <a:pt x="556" y="326"/>
                  </a:lnTo>
                  <a:lnTo>
                    <a:pt x="552" y="324"/>
                  </a:lnTo>
                  <a:lnTo>
                    <a:pt x="544" y="321"/>
                  </a:lnTo>
                  <a:lnTo>
                    <a:pt x="536" y="321"/>
                  </a:lnTo>
                  <a:lnTo>
                    <a:pt x="534" y="321"/>
                  </a:lnTo>
                  <a:lnTo>
                    <a:pt x="529" y="323"/>
                  </a:lnTo>
                  <a:lnTo>
                    <a:pt x="526" y="324"/>
                  </a:lnTo>
                  <a:lnTo>
                    <a:pt x="522" y="323"/>
                  </a:lnTo>
                  <a:lnTo>
                    <a:pt x="518" y="324"/>
                  </a:lnTo>
                  <a:lnTo>
                    <a:pt x="517" y="326"/>
                  </a:lnTo>
                  <a:lnTo>
                    <a:pt x="515" y="327"/>
                  </a:lnTo>
                  <a:lnTo>
                    <a:pt x="514" y="328"/>
                  </a:lnTo>
                  <a:lnTo>
                    <a:pt x="511" y="327"/>
                  </a:lnTo>
                  <a:lnTo>
                    <a:pt x="513" y="326"/>
                  </a:lnTo>
                  <a:lnTo>
                    <a:pt x="515" y="324"/>
                  </a:lnTo>
                  <a:lnTo>
                    <a:pt x="517" y="323"/>
                  </a:lnTo>
                  <a:lnTo>
                    <a:pt x="518" y="323"/>
                  </a:lnTo>
                  <a:lnTo>
                    <a:pt x="522" y="321"/>
                  </a:lnTo>
                  <a:lnTo>
                    <a:pt x="524" y="321"/>
                  </a:lnTo>
                  <a:lnTo>
                    <a:pt x="525" y="320"/>
                  </a:lnTo>
                  <a:lnTo>
                    <a:pt x="524" y="319"/>
                  </a:lnTo>
                  <a:lnTo>
                    <a:pt x="524" y="319"/>
                  </a:lnTo>
                  <a:lnTo>
                    <a:pt x="522" y="319"/>
                  </a:lnTo>
                  <a:lnTo>
                    <a:pt x="522" y="319"/>
                  </a:lnTo>
                  <a:lnTo>
                    <a:pt x="513" y="320"/>
                  </a:lnTo>
                  <a:lnTo>
                    <a:pt x="507" y="320"/>
                  </a:lnTo>
                  <a:lnTo>
                    <a:pt x="502" y="319"/>
                  </a:lnTo>
                  <a:lnTo>
                    <a:pt x="501" y="319"/>
                  </a:lnTo>
                  <a:lnTo>
                    <a:pt x="496" y="319"/>
                  </a:lnTo>
                  <a:lnTo>
                    <a:pt x="495" y="319"/>
                  </a:lnTo>
                  <a:lnTo>
                    <a:pt x="496" y="319"/>
                  </a:lnTo>
                  <a:lnTo>
                    <a:pt x="502" y="317"/>
                  </a:lnTo>
                  <a:lnTo>
                    <a:pt x="503" y="316"/>
                  </a:lnTo>
                  <a:lnTo>
                    <a:pt x="506" y="315"/>
                  </a:lnTo>
                  <a:lnTo>
                    <a:pt x="507" y="313"/>
                  </a:lnTo>
                  <a:lnTo>
                    <a:pt x="507" y="313"/>
                  </a:lnTo>
                  <a:lnTo>
                    <a:pt x="509" y="311"/>
                  </a:lnTo>
                  <a:lnTo>
                    <a:pt x="507" y="309"/>
                  </a:lnTo>
                  <a:lnTo>
                    <a:pt x="506" y="309"/>
                  </a:lnTo>
                  <a:lnTo>
                    <a:pt x="505" y="309"/>
                  </a:lnTo>
                  <a:lnTo>
                    <a:pt x="503" y="308"/>
                  </a:lnTo>
                  <a:lnTo>
                    <a:pt x="505" y="308"/>
                  </a:lnTo>
                  <a:lnTo>
                    <a:pt x="509" y="308"/>
                  </a:lnTo>
                  <a:lnTo>
                    <a:pt x="511" y="308"/>
                  </a:lnTo>
                  <a:lnTo>
                    <a:pt x="515" y="309"/>
                  </a:lnTo>
                  <a:lnTo>
                    <a:pt x="518" y="309"/>
                  </a:lnTo>
                  <a:lnTo>
                    <a:pt x="522" y="309"/>
                  </a:lnTo>
                  <a:lnTo>
                    <a:pt x="524" y="308"/>
                  </a:lnTo>
                  <a:lnTo>
                    <a:pt x="529" y="307"/>
                  </a:lnTo>
                  <a:lnTo>
                    <a:pt x="530" y="305"/>
                  </a:lnTo>
                  <a:lnTo>
                    <a:pt x="533" y="304"/>
                  </a:lnTo>
                  <a:lnTo>
                    <a:pt x="534" y="302"/>
                  </a:lnTo>
                  <a:lnTo>
                    <a:pt x="534" y="300"/>
                  </a:lnTo>
                  <a:lnTo>
                    <a:pt x="533" y="298"/>
                  </a:lnTo>
                  <a:lnTo>
                    <a:pt x="532" y="297"/>
                  </a:lnTo>
                  <a:lnTo>
                    <a:pt x="529" y="297"/>
                  </a:lnTo>
                  <a:lnTo>
                    <a:pt x="525" y="297"/>
                  </a:lnTo>
                  <a:lnTo>
                    <a:pt x="522" y="297"/>
                  </a:lnTo>
                  <a:lnTo>
                    <a:pt x="518" y="297"/>
                  </a:lnTo>
                  <a:lnTo>
                    <a:pt x="517" y="296"/>
                  </a:lnTo>
                  <a:lnTo>
                    <a:pt x="518" y="294"/>
                  </a:lnTo>
                  <a:lnTo>
                    <a:pt x="520" y="294"/>
                  </a:lnTo>
                  <a:lnTo>
                    <a:pt x="522" y="296"/>
                  </a:lnTo>
                  <a:lnTo>
                    <a:pt x="528" y="296"/>
                  </a:lnTo>
                  <a:lnTo>
                    <a:pt x="532" y="296"/>
                  </a:lnTo>
                  <a:lnTo>
                    <a:pt x="534" y="297"/>
                  </a:lnTo>
                  <a:lnTo>
                    <a:pt x="537" y="298"/>
                  </a:lnTo>
                  <a:lnTo>
                    <a:pt x="539" y="300"/>
                  </a:lnTo>
                  <a:lnTo>
                    <a:pt x="541" y="301"/>
                  </a:lnTo>
                  <a:lnTo>
                    <a:pt x="544" y="301"/>
                  </a:lnTo>
                  <a:lnTo>
                    <a:pt x="547" y="302"/>
                  </a:lnTo>
                  <a:lnTo>
                    <a:pt x="549" y="305"/>
                  </a:lnTo>
                  <a:lnTo>
                    <a:pt x="549" y="307"/>
                  </a:lnTo>
                  <a:lnTo>
                    <a:pt x="551" y="309"/>
                  </a:lnTo>
                  <a:lnTo>
                    <a:pt x="552" y="312"/>
                  </a:lnTo>
                  <a:lnTo>
                    <a:pt x="554" y="315"/>
                  </a:lnTo>
                  <a:lnTo>
                    <a:pt x="555" y="317"/>
                  </a:lnTo>
                  <a:lnTo>
                    <a:pt x="560" y="319"/>
                  </a:lnTo>
                  <a:lnTo>
                    <a:pt x="562" y="319"/>
                  </a:lnTo>
                  <a:lnTo>
                    <a:pt x="566" y="319"/>
                  </a:lnTo>
                  <a:lnTo>
                    <a:pt x="568" y="319"/>
                  </a:lnTo>
                  <a:lnTo>
                    <a:pt x="568" y="319"/>
                  </a:lnTo>
                  <a:lnTo>
                    <a:pt x="570" y="313"/>
                  </a:lnTo>
                  <a:lnTo>
                    <a:pt x="570" y="312"/>
                  </a:lnTo>
                  <a:lnTo>
                    <a:pt x="570" y="312"/>
                  </a:lnTo>
                  <a:lnTo>
                    <a:pt x="571" y="311"/>
                  </a:lnTo>
                  <a:lnTo>
                    <a:pt x="571" y="315"/>
                  </a:lnTo>
                  <a:lnTo>
                    <a:pt x="571" y="316"/>
                  </a:lnTo>
                  <a:lnTo>
                    <a:pt x="571" y="316"/>
                  </a:lnTo>
                  <a:lnTo>
                    <a:pt x="571" y="317"/>
                  </a:lnTo>
                  <a:lnTo>
                    <a:pt x="571" y="319"/>
                  </a:lnTo>
                  <a:lnTo>
                    <a:pt x="575" y="319"/>
                  </a:lnTo>
                  <a:lnTo>
                    <a:pt x="577" y="319"/>
                  </a:lnTo>
                  <a:lnTo>
                    <a:pt x="579" y="319"/>
                  </a:lnTo>
                  <a:lnTo>
                    <a:pt x="581" y="317"/>
                  </a:lnTo>
                  <a:lnTo>
                    <a:pt x="581" y="316"/>
                  </a:lnTo>
                  <a:lnTo>
                    <a:pt x="579" y="312"/>
                  </a:lnTo>
                  <a:lnTo>
                    <a:pt x="579" y="311"/>
                  </a:lnTo>
                  <a:lnTo>
                    <a:pt x="579" y="309"/>
                  </a:lnTo>
                  <a:lnTo>
                    <a:pt x="579" y="305"/>
                  </a:lnTo>
                  <a:lnTo>
                    <a:pt x="579" y="304"/>
                  </a:lnTo>
                  <a:lnTo>
                    <a:pt x="579" y="301"/>
                  </a:lnTo>
                  <a:lnTo>
                    <a:pt x="578" y="297"/>
                  </a:lnTo>
                  <a:lnTo>
                    <a:pt x="577" y="297"/>
                  </a:lnTo>
                  <a:lnTo>
                    <a:pt x="574" y="298"/>
                  </a:lnTo>
                  <a:lnTo>
                    <a:pt x="573" y="298"/>
                  </a:lnTo>
                  <a:lnTo>
                    <a:pt x="573" y="298"/>
                  </a:lnTo>
                  <a:lnTo>
                    <a:pt x="571" y="300"/>
                  </a:lnTo>
                  <a:lnTo>
                    <a:pt x="571" y="302"/>
                  </a:lnTo>
                  <a:lnTo>
                    <a:pt x="570" y="300"/>
                  </a:lnTo>
                  <a:lnTo>
                    <a:pt x="570" y="298"/>
                  </a:lnTo>
                  <a:lnTo>
                    <a:pt x="570" y="297"/>
                  </a:lnTo>
                  <a:lnTo>
                    <a:pt x="570" y="297"/>
                  </a:lnTo>
                  <a:lnTo>
                    <a:pt x="573" y="296"/>
                  </a:lnTo>
                  <a:lnTo>
                    <a:pt x="575" y="293"/>
                  </a:lnTo>
                  <a:lnTo>
                    <a:pt x="577" y="292"/>
                  </a:lnTo>
                  <a:lnTo>
                    <a:pt x="573" y="292"/>
                  </a:lnTo>
                  <a:lnTo>
                    <a:pt x="571" y="292"/>
                  </a:lnTo>
                  <a:lnTo>
                    <a:pt x="570" y="289"/>
                  </a:lnTo>
                  <a:lnTo>
                    <a:pt x="570" y="289"/>
                  </a:lnTo>
                  <a:lnTo>
                    <a:pt x="566" y="287"/>
                  </a:lnTo>
                  <a:lnTo>
                    <a:pt x="564" y="286"/>
                  </a:lnTo>
                  <a:lnTo>
                    <a:pt x="562" y="285"/>
                  </a:lnTo>
                  <a:lnTo>
                    <a:pt x="558" y="283"/>
                  </a:lnTo>
                  <a:lnTo>
                    <a:pt x="555" y="282"/>
                  </a:lnTo>
                  <a:lnTo>
                    <a:pt x="551" y="281"/>
                  </a:lnTo>
                  <a:lnTo>
                    <a:pt x="548" y="279"/>
                  </a:lnTo>
                  <a:lnTo>
                    <a:pt x="547" y="278"/>
                  </a:lnTo>
                  <a:lnTo>
                    <a:pt x="545" y="278"/>
                  </a:lnTo>
                  <a:lnTo>
                    <a:pt x="544" y="278"/>
                  </a:lnTo>
                  <a:lnTo>
                    <a:pt x="540" y="279"/>
                  </a:lnTo>
                  <a:lnTo>
                    <a:pt x="540" y="278"/>
                  </a:lnTo>
                  <a:lnTo>
                    <a:pt x="540" y="278"/>
                  </a:lnTo>
                  <a:lnTo>
                    <a:pt x="544" y="277"/>
                  </a:lnTo>
                  <a:lnTo>
                    <a:pt x="545" y="275"/>
                  </a:lnTo>
                  <a:lnTo>
                    <a:pt x="545" y="274"/>
                  </a:lnTo>
                  <a:lnTo>
                    <a:pt x="544" y="268"/>
                  </a:lnTo>
                  <a:lnTo>
                    <a:pt x="544" y="267"/>
                  </a:lnTo>
                  <a:lnTo>
                    <a:pt x="544" y="267"/>
                  </a:lnTo>
                  <a:lnTo>
                    <a:pt x="541" y="267"/>
                  </a:lnTo>
                  <a:lnTo>
                    <a:pt x="539" y="268"/>
                  </a:lnTo>
                  <a:lnTo>
                    <a:pt x="537" y="270"/>
                  </a:lnTo>
                  <a:lnTo>
                    <a:pt x="534" y="270"/>
                  </a:lnTo>
                  <a:lnTo>
                    <a:pt x="529" y="271"/>
                  </a:lnTo>
                  <a:lnTo>
                    <a:pt x="528" y="271"/>
                  </a:lnTo>
                  <a:lnTo>
                    <a:pt x="526" y="273"/>
                  </a:lnTo>
                  <a:lnTo>
                    <a:pt x="525" y="273"/>
                  </a:lnTo>
                  <a:lnTo>
                    <a:pt x="524" y="271"/>
                  </a:lnTo>
                  <a:lnTo>
                    <a:pt x="528" y="270"/>
                  </a:lnTo>
                  <a:lnTo>
                    <a:pt x="529" y="270"/>
                  </a:lnTo>
                  <a:lnTo>
                    <a:pt x="532" y="268"/>
                  </a:lnTo>
                  <a:lnTo>
                    <a:pt x="539" y="267"/>
                  </a:lnTo>
                  <a:lnTo>
                    <a:pt x="540" y="266"/>
                  </a:lnTo>
                  <a:lnTo>
                    <a:pt x="541" y="264"/>
                  </a:lnTo>
                  <a:lnTo>
                    <a:pt x="544" y="264"/>
                  </a:lnTo>
                  <a:lnTo>
                    <a:pt x="545" y="264"/>
                  </a:lnTo>
                  <a:lnTo>
                    <a:pt x="547" y="267"/>
                  </a:lnTo>
                  <a:lnTo>
                    <a:pt x="549" y="273"/>
                  </a:lnTo>
                  <a:lnTo>
                    <a:pt x="552" y="277"/>
                  </a:lnTo>
                  <a:lnTo>
                    <a:pt x="555" y="277"/>
                  </a:lnTo>
                  <a:lnTo>
                    <a:pt x="556" y="278"/>
                  </a:lnTo>
                  <a:lnTo>
                    <a:pt x="562" y="279"/>
                  </a:lnTo>
                  <a:lnTo>
                    <a:pt x="567" y="282"/>
                  </a:lnTo>
                  <a:lnTo>
                    <a:pt x="570" y="283"/>
                  </a:lnTo>
                  <a:lnTo>
                    <a:pt x="573" y="285"/>
                  </a:lnTo>
                  <a:lnTo>
                    <a:pt x="573" y="282"/>
                  </a:lnTo>
                  <a:lnTo>
                    <a:pt x="573" y="279"/>
                  </a:lnTo>
                  <a:lnTo>
                    <a:pt x="575" y="278"/>
                  </a:lnTo>
                  <a:lnTo>
                    <a:pt x="575" y="273"/>
                  </a:lnTo>
                  <a:lnTo>
                    <a:pt x="575" y="271"/>
                  </a:lnTo>
                  <a:lnTo>
                    <a:pt x="575" y="267"/>
                  </a:lnTo>
                  <a:lnTo>
                    <a:pt x="574" y="266"/>
                  </a:lnTo>
                  <a:lnTo>
                    <a:pt x="571" y="266"/>
                  </a:lnTo>
                  <a:lnTo>
                    <a:pt x="566" y="263"/>
                  </a:lnTo>
                  <a:lnTo>
                    <a:pt x="564" y="262"/>
                  </a:lnTo>
                  <a:lnTo>
                    <a:pt x="562" y="262"/>
                  </a:lnTo>
                  <a:lnTo>
                    <a:pt x="559" y="259"/>
                  </a:lnTo>
                  <a:lnTo>
                    <a:pt x="556" y="259"/>
                  </a:lnTo>
                  <a:lnTo>
                    <a:pt x="555" y="256"/>
                  </a:lnTo>
                  <a:lnTo>
                    <a:pt x="552" y="256"/>
                  </a:lnTo>
                  <a:lnTo>
                    <a:pt x="547" y="256"/>
                  </a:lnTo>
                  <a:lnTo>
                    <a:pt x="541" y="256"/>
                  </a:lnTo>
                  <a:lnTo>
                    <a:pt x="539" y="258"/>
                  </a:lnTo>
                  <a:lnTo>
                    <a:pt x="537" y="259"/>
                  </a:lnTo>
                  <a:lnTo>
                    <a:pt x="530" y="260"/>
                  </a:lnTo>
                  <a:lnTo>
                    <a:pt x="528" y="262"/>
                  </a:lnTo>
                  <a:lnTo>
                    <a:pt x="525" y="262"/>
                  </a:lnTo>
                  <a:lnTo>
                    <a:pt x="522" y="263"/>
                  </a:lnTo>
                  <a:lnTo>
                    <a:pt x="518" y="262"/>
                  </a:lnTo>
                  <a:lnTo>
                    <a:pt x="517" y="263"/>
                  </a:lnTo>
                  <a:lnTo>
                    <a:pt x="515" y="264"/>
                  </a:lnTo>
                  <a:lnTo>
                    <a:pt x="514" y="264"/>
                  </a:lnTo>
                  <a:lnTo>
                    <a:pt x="514" y="263"/>
                  </a:lnTo>
                  <a:lnTo>
                    <a:pt x="513" y="263"/>
                  </a:lnTo>
                  <a:lnTo>
                    <a:pt x="513" y="262"/>
                  </a:lnTo>
                  <a:lnTo>
                    <a:pt x="514" y="262"/>
                  </a:lnTo>
                  <a:lnTo>
                    <a:pt x="515" y="262"/>
                  </a:lnTo>
                  <a:lnTo>
                    <a:pt x="518" y="262"/>
                  </a:lnTo>
                  <a:lnTo>
                    <a:pt x="521" y="262"/>
                  </a:lnTo>
                  <a:lnTo>
                    <a:pt x="522" y="262"/>
                  </a:lnTo>
                  <a:lnTo>
                    <a:pt x="524" y="262"/>
                  </a:lnTo>
                  <a:lnTo>
                    <a:pt x="525" y="260"/>
                  </a:lnTo>
                  <a:lnTo>
                    <a:pt x="524" y="259"/>
                  </a:lnTo>
                  <a:lnTo>
                    <a:pt x="517" y="258"/>
                  </a:lnTo>
                  <a:lnTo>
                    <a:pt x="515" y="256"/>
                  </a:lnTo>
                  <a:lnTo>
                    <a:pt x="520" y="258"/>
                  </a:lnTo>
                  <a:lnTo>
                    <a:pt x="522" y="258"/>
                  </a:lnTo>
                  <a:lnTo>
                    <a:pt x="526" y="259"/>
                  </a:lnTo>
                  <a:lnTo>
                    <a:pt x="529" y="259"/>
                  </a:lnTo>
                  <a:lnTo>
                    <a:pt x="530" y="260"/>
                  </a:lnTo>
                  <a:lnTo>
                    <a:pt x="533" y="259"/>
                  </a:lnTo>
                  <a:lnTo>
                    <a:pt x="534" y="259"/>
                  </a:lnTo>
                  <a:lnTo>
                    <a:pt x="537" y="256"/>
                  </a:lnTo>
                  <a:lnTo>
                    <a:pt x="539" y="256"/>
                  </a:lnTo>
                  <a:lnTo>
                    <a:pt x="541" y="255"/>
                  </a:lnTo>
                  <a:lnTo>
                    <a:pt x="544" y="253"/>
                  </a:lnTo>
                  <a:lnTo>
                    <a:pt x="544" y="253"/>
                  </a:lnTo>
                  <a:lnTo>
                    <a:pt x="543" y="252"/>
                  </a:lnTo>
                  <a:lnTo>
                    <a:pt x="539" y="249"/>
                  </a:lnTo>
                  <a:lnTo>
                    <a:pt x="537" y="248"/>
                  </a:lnTo>
                  <a:lnTo>
                    <a:pt x="536" y="247"/>
                  </a:lnTo>
                  <a:lnTo>
                    <a:pt x="536" y="247"/>
                  </a:lnTo>
                  <a:lnTo>
                    <a:pt x="537" y="248"/>
                  </a:lnTo>
                  <a:lnTo>
                    <a:pt x="540" y="249"/>
                  </a:lnTo>
                  <a:lnTo>
                    <a:pt x="543" y="251"/>
                  </a:lnTo>
                  <a:lnTo>
                    <a:pt x="544" y="252"/>
                  </a:lnTo>
                  <a:lnTo>
                    <a:pt x="545" y="252"/>
                  </a:lnTo>
                  <a:lnTo>
                    <a:pt x="547" y="252"/>
                  </a:lnTo>
                  <a:lnTo>
                    <a:pt x="548" y="252"/>
                  </a:lnTo>
                  <a:lnTo>
                    <a:pt x="549" y="251"/>
                  </a:lnTo>
                  <a:lnTo>
                    <a:pt x="551" y="248"/>
                  </a:lnTo>
                  <a:lnTo>
                    <a:pt x="556" y="253"/>
                  </a:lnTo>
                  <a:lnTo>
                    <a:pt x="562" y="256"/>
                  </a:lnTo>
                  <a:lnTo>
                    <a:pt x="564" y="258"/>
                  </a:lnTo>
                  <a:lnTo>
                    <a:pt x="571" y="259"/>
                  </a:lnTo>
                  <a:lnTo>
                    <a:pt x="574" y="259"/>
                  </a:lnTo>
                  <a:lnTo>
                    <a:pt x="577" y="258"/>
                  </a:lnTo>
                  <a:lnTo>
                    <a:pt x="581" y="256"/>
                  </a:lnTo>
                  <a:lnTo>
                    <a:pt x="583" y="255"/>
                  </a:lnTo>
                  <a:lnTo>
                    <a:pt x="592" y="255"/>
                  </a:lnTo>
                  <a:lnTo>
                    <a:pt x="593" y="255"/>
                  </a:lnTo>
                  <a:lnTo>
                    <a:pt x="593" y="251"/>
                  </a:lnTo>
                  <a:lnTo>
                    <a:pt x="594" y="247"/>
                  </a:lnTo>
                  <a:lnTo>
                    <a:pt x="594" y="247"/>
                  </a:lnTo>
                  <a:lnTo>
                    <a:pt x="587" y="244"/>
                  </a:lnTo>
                  <a:lnTo>
                    <a:pt x="583" y="244"/>
                  </a:lnTo>
                  <a:lnTo>
                    <a:pt x="575" y="244"/>
                  </a:lnTo>
                  <a:lnTo>
                    <a:pt x="574" y="244"/>
                  </a:lnTo>
                  <a:lnTo>
                    <a:pt x="573" y="243"/>
                  </a:lnTo>
                  <a:lnTo>
                    <a:pt x="573" y="241"/>
                  </a:lnTo>
                  <a:lnTo>
                    <a:pt x="573" y="241"/>
                  </a:lnTo>
                  <a:lnTo>
                    <a:pt x="573" y="240"/>
                  </a:lnTo>
                  <a:lnTo>
                    <a:pt x="574" y="240"/>
                  </a:lnTo>
                  <a:lnTo>
                    <a:pt x="574" y="238"/>
                  </a:lnTo>
                  <a:lnTo>
                    <a:pt x="574" y="237"/>
                  </a:lnTo>
                  <a:lnTo>
                    <a:pt x="573" y="237"/>
                  </a:lnTo>
                  <a:lnTo>
                    <a:pt x="573" y="237"/>
                  </a:lnTo>
                  <a:lnTo>
                    <a:pt x="573" y="237"/>
                  </a:lnTo>
                  <a:lnTo>
                    <a:pt x="574" y="236"/>
                  </a:lnTo>
                  <a:lnTo>
                    <a:pt x="577" y="234"/>
                  </a:lnTo>
                  <a:lnTo>
                    <a:pt x="577" y="233"/>
                  </a:lnTo>
                  <a:lnTo>
                    <a:pt x="577" y="230"/>
                  </a:lnTo>
                  <a:lnTo>
                    <a:pt x="577" y="230"/>
                  </a:lnTo>
                  <a:lnTo>
                    <a:pt x="578" y="233"/>
                  </a:lnTo>
                  <a:lnTo>
                    <a:pt x="578" y="236"/>
                  </a:lnTo>
                  <a:lnTo>
                    <a:pt x="577" y="237"/>
                  </a:lnTo>
                  <a:lnTo>
                    <a:pt x="581" y="240"/>
                  </a:lnTo>
                  <a:lnTo>
                    <a:pt x="586" y="241"/>
                  </a:lnTo>
                  <a:lnTo>
                    <a:pt x="592" y="240"/>
                  </a:lnTo>
                  <a:lnTo>
                    <a:pt x="596" y="238"/>
                  </a:lnTo>
                  <a:lnTo>
                    <a:pt x="596" y="237"/>
                  </a:lnTo>
                  <a:lnTo>
                    <a:pt x="598" y="237"/>
                  </a:lnTo>
                  <a:lnTo>
                    <a:pt x="602" y="237"/>
                  </a:lnTo>
                  <a:lnTo>
                    <a:pt x="604" y="237"/>
                  </a:lnTo>
                  <a:lnTo>
                    <a:pt x="605" y="237"/>
                  </a:lnTo>
                  <a:lnTo>
                    <a:pt x="607" y="236"/>
                  </a:lnTo>
                  <a:lnTo>
                    <a:pt x="607" y="236"/>
                  </a:lnTo>
                  <a:lnTo>
                    <a:pt x="607" y="234"/>
                  </a:lnTo>
                  <a:lnTo>
                    <a:pt x="607" y="233"/>
                  </a:lnTo>
                  <a:lnTo>
                    <a:pt x="607" y="232"/>
                  </a:lnTo>
                  <a:lnTo>
                    <a:pt x="605" y="230"/>
                  </a:lnTo>
                  <a:lnTo>
                    <a:pt x="604" y="229"/>
                  </a:lnTo>
                  <a:lnTo>
                    <a:pt x="601" y="224"/>
                  </a:lnTo>
                  <a:lnTo>
                    <a:pt x="598" y="221"/>
                  </a:lnTo>
                  <a:lnTo>
                    <a:pt x="596" y="221"/>
                  </a:lnTo>
                  <a:lnTo>
                    <a:pt x="594" y="221"/>
                  </a:lnTo>
                  <a:lnTo>
                    <a:pt x="593" y="225"/>
                  </a:lnTo>
                  <a:lnTo>
                    <a:pt x="592" y="226"/>
                  </a:lnTo>
                  <a:lnTo>
                    <a:pt x="589" y="229"/>
                  </a:lnTo>
                  <a:lnTo>
                    <a:pt x="586" y="229"/>
                  </a:lnTo>
                  <a:lnTo>
                    <a:pt x="586" y="228"/>
                  </a:lnTo>
                  <a:lnTo>
                    <a:pt x="587" y="228"/>
                  </a:lnTo>
                  <a:lnTo>
                    <a:pt x="589" y="226"/>
                  </a:lnTo>
                  <a:lnTo>
                    <a:pt x="589" y="225"/>
                  </a:lnTo>
                  <a:lnTo>
                    <a:pt x="589" y="224"/>
                  </a:lnTo>
                  <a:lnTo>
                    <a:pt x="589" y="221"/>
                  </a:lnTo>
                  <a:lnTo>
                    <a:pt x="587" y="219"/>
                  </a:lnTo>
                  <a:lnTo>
                    <a:pt x="587" y="219"/>
                  </a:lnTo>
                  <a:lnTo>
                    <a:pt x="586" y="219"/>
                  </a:lnTo>
                  <a:lnTo>
                    <a:pt x="586" y="219"/>
                  </a:lnTo>
                  <a:lnTo>
                    <a:pt x="582" y="221"/>
                  </a:lnTo>
                  <a:lnTo>
                    <a:pt x="581" y="221"/>
                  </a:lnTo>
                  <a:lnTo>
                    <a:pt x="579" y="222"/>
                  </a:lnTo>
                  <a:lnTo>
                    <a:pt x="578" y="221"/>
                  </a:lnTo>
                  <a:lnTo>
                    <a:pt x="577" y="221"/>
                  </a:lnTo>
                  <a:lnTo>
                    <a:pt x="575" y="219"/>
                  </a:lnTo>
                  <a:lnTo>
                    <a:pt x="573" y="218"/>
                  </a:lnTo>
                  <a:lnTo>
                    <a:pt x="578" y="219"/>
                  </a:lnTo>
                  <a:lnTo>
                    <a:pt x="579" y="221"/>
                  </a:lnTo>
                  <a:lnTo>
                    <a:pt x="582" y="219"/>
                  </a:lnTo>
                  <a:lnTo>
                    <a:pt x="585" y="218"/>
                  </a:lnTo>
                  <a:lnTo>
                    <a:pt x="586" y="217"/>
                  </a:lnTo>
                  <a:lnTo>
                    <a:pt x="587" y="217"/>
                  </a:lnTo>
                  <a:lnTo>
                    <a:pt x="593" y="214"/>
                  </a:lnTo>
                  <a:lnTo>
                    <a:pt x="596" y="214"/>
                  </a:lnTo>
                  <a:lnTo>
                    <a:pt x="598" y="215"/>
                  </a:lnTo>
                  <a:lnTo>
                    <a:pt x="600" y="217"/>
                  </a:lnTo>
                  <a:lnTo>
                    <a:pt x="601" y="217"/>
                  </a:lnTo>
                  <a:lnTo>
                    <a:pt x="602" y="217"/>
                  </a:lnTo>
                  <a:lnTo>
                    <a:pt x="604" y="217"/>
                  </a:lnTo>
                  <a:lnTo>
                    <a:pt x="605" y="215"/>
                  </a:lnTo>
                  <a:lnTo>
                    <a:pt x="605" y="214"/>
                  </a:lnTo>
                  <a:lnTo>
                    <a:pt x="605" y="211"/>
                  </a:lnTo>
                  <a:lnTo>
                    <a:pt x="605" y="210"/>
                  </a:lnTo>
                  <a:lnTo>
                    <a:pt x="605" y="207"/>
                  </a:lnTo>
                  <a:lnTo>
                    <a:pt x="605" y="207"/>
                  </a:lnTo>
                  <a:lnTo>
                    <a:pt x="604" y="206"/>
                  </a:lnTo>
                  <a:lnTo>
                    <a:pt x="604" y="204"/>
                  </a:lnTo>
                  <a:lnTo>
                    <a:pt x="604" y="203"/>
                  </a:lnTo>
                  <a:lnTo>
                    <a:pt x="604" y="203"/>
                  </a:lnTo>
                  <a:lnTo>
                    <a:pt x="601" y="200"/>
                  </a:lnTo>
                  <a:lnTo>
                    <a:pt x="598" y="198"/>
                  </a:lnTo>
                  <a:lnTo>
                    <a:pt x="600" y="195"/>
                  </a:lnTo>
                  <a:lnTo>
                    <a:pt x="597" y="192"/>
                  </a:lnTo>
                  <a:lnTo>
                    <a:pt x="596" y="192"/>
                  </a:lnTo>
                  <a:lnTo>
                    <a:pt x="593" y="192"/>
                  </a:lnTo>
                  <a:lnTo>
                    <a:pt x="592" y="192"/>
                  </a:lnTo>
                  <a:lnTo>
                    <a:pt x="590" y="191"/>
                  </a:lnTo>
                  <a:lnTo>
                    <a:pt x="589" y="191"/>
                  </a:lnTo>
                  <a:lnTo>
                    <a:pt x="585" y="191"/>
                  </a:lnTo>
                  <a:lnTo>
                    <a:pt x="582" y="191"/>
                  </a:lnTo>
                  <a:lnTo>
                    <a:pt x="582" y="191"/>
                  </a:lnTo>
                  <a:lnTo>
                    <a:pt x="581" y="191"/>
                  </a:lnTo>
                  <a:lnTo>
                    <a:pt x="578" y="188"/>
                  </a:lnTo>
                  <a:lnTo>
                    <a:pt x="577" y="184"/>
                  </a:lnTo>
                  <a:lnTo>
                    <a:pt x="575" y="184"/>
                  </a:lnTo>
                  <a:lnTo>
                    <a:pt x="573" y="184"/>
                  </a:lnTo>
                  <a:lnTo>
                    <a:pt x="571" y="183"/>
                  </a:lnTo>
                  <a:lnTo>
                    <a:pt x="571" y="183"/>
                  </a:lnTo>
                  <a:lnTo>
                    <a:pt x="568" y="181"/>
                  </a:lnTo>
                  <a:lnTo>
                    <a:pt x="568" y="181"/>
                  </a:lnTo>
                  <a:lnTo>
                    <a:pt x="570" y="180"/>
                  </a:lnTo>
                  <a:lnTo>
                    <a:pt x="573" y="179"/>
                  </a:lnTo>
                  <a:lnTo>
                    <a:pt x="574" y="179"/>
                  </a:lnTo>
                  <a:lnTo>
                    <a:pt x="577" y="180"/>
                  </a:lnTo>
                  <a:lnTo>
                    <a:pt x="578" y="181"/>
                  </a:lnTo>
                  <a:lnTo>
                    <a:pt x="581" y="181"/>
                  </a:lnTo>
                  <a:lnTo>
                    <a:pt x="587" y="177"/>
                  </a:lnTo>
                  <a:lnTo>
                    <a:pt x="587" y="177"/>
                  </a:lnTo>
                  <a:lnTo>
                    <a:pt x="593" y="176"/>
                  </a:lnTo>
                  <a:lnTo>
                    <a:pt x="597" y="176"/>
                  </a:lnTo>
                  <a:lnTo>
                    <a:pt x="600" y="176"/>
                  </a:lnTo>
                  <a:lnTo>
                    <a:pt x="604" y="177"/>
                  </a:lnTo>
                  <a:lnTo>
                    <a:pt x="608" y="179"/>
                  </a:lnTo>
                  <a:lnTo>
                    <a:pt x="611" y="179"/>
                  </a:lnTo>
                  <a:lnTo>
                    <a:pt x="611" y="179"/>
                  </a:lnTo>
                  <a:lnTo>
                    <a:pt x="613" y="180"/>
                  </a:lnTo>
                  <a:lnTo>
                    <a:pt x="615" y="180"/>
                  </a:lnTo>
                  <a:lnTo>
                    <a:pt x="615" y="180"/>
                  </a:lnTo>
                  <a:lnTo>
                    <a:pt x="616" y="177"/>
                  </a:lnTo>
                  <a:lnTo>
                    <a:pt x="617" y="176"/>
                  </a:lnTo>
                  <a:lnTo>
                    <a:pt x="617" y="173"/>
                  </a:lnTo>
                  <a:lnTo>
                    <a:pt x="617" y="170"/>
                  </a:lnTo>
                  <a:lnTo>
                    <a:pt x="617" y="169"/>
                  </a:lnTo>
                  <a:lnTo>
                    <a:pt x="616" y="168"/>
                  </a:lnTo>
                  <a:lnTo>
                    <a:pt x="615" y="168"/>
                  </a:lnTo>
                  <a:lnTo>
                    <a:pt x="611" y="168"/>
                  </a:lnTo>
                  <a:lnTo>
                    <a:pt x="608" y="169"/>
                  </a:lnTo>
                  <a:lnTo>
                    <a:pt x="607" y="169"/>
                  </a:lnTo>
                  <a:lnTo>
                    <a:pt x="605" y="168"/>
                  </a:lnTo>
                  <a:lnTo>
                    <a:pt x="602" y="166"/>
                  </a:lnTo>
                  <a:lnTo>
                    <a:pt x="601" y="166"/>
                  </a:lnTo>
                  <a:lnTo>
                    <a:pt x="596" y="165"/>
                  </a:lnTo>
                  <a:lnTo>
                    <a:pt x="593" y="164"/>
                  </a:lnTo>
                  <a:lnTo>
                    <a:pt x="590" y="160"/>
                  </a:lnTo>
                  <a:lnTo>
                    <a:pt x="593" y="158"/>
                  </a:lnTo>
                  <a:lnTo>
                    <a:pt x="597" y="157"/>
                  </a:lnTo>
                  <a:lnTo>
                    <a:pt x="598" y="158"/>
                  </a:lnTo>
                  <a:lnTo>
                    <a:pt x="604" y="161"/>
                  </a:lnTo>
                  <a:lnTo>
                    <a:pt x="604" y="161"/>
                  </a:lnTo>
                  <a:lnTo>
                    <a:pt x="607" y="160"/>
                  </a:lnTo>
                  <a:lnTo>
                    <a:pt x="607" y="160"/>
                  </a:lnTo>
                  <a:lnTo>
                    <a:pt x="605" y="158"/>
                  </a:lnTo>
                  <a:lnTo>
                    <a:pt x="604" y="157"/>
                  </a:lnTo>
                  <a:lnTo>
                    <a:pt x="601" y="155"/>
                  </a:lnTo>
                  <a:lnTo>
                    <a:pt x="598" y="154"/>
                  </a:lnTo>
                  <a:lnTo>
                    <a:pt x="594" y="153"/>
                  </a:lnTo>
                  <a:lnTo>
                    <a:pt x="592" y="153"/>
                  </a:lnTo>
                  <a:lnTo>
                    <a:pt x="589" y="151"/>
                  </a:lnTo>
                  <a:lnTo>
                    <a:pt x="586" y="154"/>
                  </a:lnTo>
                  <a:lnTo>
                    <a:pt x="583" y="157"/>
                  </a:lnTo>
                  <a:lnTo>
                    <a:pt x="581" y="158"/>
                  </a:lnTo>
                  <a:lnTo>
                    <a:pt x="579" y="157"/>
                  </a:lnTo>
                  <a:lnTo>
                    <a:pt x="578" y="155"/>
                  </a:lnTo>
                  <a:lnTo>
                    <a:pt x="579" y="153"/>
                  </a:lnTo>
                  <a:lnTo>
                    <a:pt x="581" y="150"/>
                  </a:lnTo>
                  <a:lnTo>
                    <a:pt x="582" y="149"/>
                  </a:lnTo>
                  <a:lnTo>
                    <a:pt x="583" y="146"/>
                  </a:lnTo>
                  <a:lnTo>
                    <a:pt x="585" y="143"/>
                  </a:lnTo>
                  <a:lnTo>
                    <a:pt x="585" y="141"/>
                  </a:lnTo>
                  <a:lnTo>
                    <a:pt x="587" y="136"/>
                  </a:lnTo>
                  <a:lnTo>
                    <a:pt x="587" y="135"/>
                  </a:lnTo>
                  <a:lnTo>
                    <a:pt x="586" y="134"/>
                  </a:lnTo>
                  <a:lnTo>
                    <a:pt x="586" y="134"/>
                  </a:lnTo>
                  <a:lnTo>
                    <a:pt x="592" y="130"/>
                  </a:lnTo>
                  <a:lnTo>
                    <a:pt x="594" y="130"/>
                  </a:lnTo>
                  <a:lnTo>
                    <a:pt x="596" y="130"/>
                  </a:lnTo>
                  <a:lnTo>
                    <a:pt x="598" y="128"/>
                  </a:lnTo>
                  <a:lnTo>
                    <a:pt x="598" y="128"/>
                  </a:lnTo>
                  <a:lnTo>
                    <a:pt x="600" y="127"/>
                  </a:lnTo>
                  <a:lnTo>
                    <a:pt x="600" y="126"/>
                  </a:lnTo>
                  <a:lnTo>
                    <a:pt x="601" y="124"/>
                  </a:lnTo>
                  <a:lnTo>
                    <a:pt x="601" y="124"/>
                  </a:lnTo>
                  <a:lnTo>
                    <a:pt x="601" y="123"/>
                  </a:lnTo>
                  <a:lnTo>
                    <a:pt x="607" y="121"/>
                  </a:lnTo>
                  <a:lnTo>
                    <a:pt x="609" y="121"/>
                  </a:lnTo>
                  <a:lnTo>
                    <a:pt x="609" y="120"/>
                  </a:lnTo>
                  <a:lnTo>
                    <a:pt x="611" y="120"/>
                  </a:lnTo>
                  <a:lnTo>
                    <a:pt x="609" y="119"/>
                  </a:lnTo>
                  <a:lnTo>
                    <a:pt x="609" y="117"/>
                  </a:lnTo>
                  <a:lnTo>
                    <a:pt x="608" y="116"/>
                  </a:lnTo>
                  <a:lnTo>
                    <a:pt x="608" y="116"/>
                  </a:lnTo>
                  <a:lnTo>
                    <a:pt x="607" y="116"/>
                  </a:lnTo>
                  <a:lnTo>
                    <a:pt x="605" y="116"/>
                  </a:lnTo>
                  <a:lnTo>
                    <a:pt x="605" y="115"/>
                  </a:lnTo>
                  <a:lnTo>
                    <a:pt x="605" y="112"/>
                  </a:lnTo>
                  <a:lnTo>
                    <a:pt x="605" y="111"/>
                  </a:lnTo>
                  <a:lnTo>
                    <a:pt x="607" y="109"/>
                  </a:lnTo>
                  <a:lnTo>
                    <a:pt x="607" y="108"/>
                  </a:lnTo>
                  <a:lnTo>
                    <a:pt x="605" y="107"/>
                  </a:lnTo>
                  <a:lnTo>
                    <a:pt x="605" y="105"/>
                  </a:lnTo>
                  <a:lnTo>
                    <a:pt x="604" y="105"/>
                  </a:lnTo>
                  <a:lnTo>
                    <a:pt x="600" y="107"/>
                  </a:lnTo>
                  <a:lnTo>
                    <a:pt x="598" y="105"/>
                  </a:lnTo>
                  <a:lnTo>
                    <a:pt x="597" y="105"/>
                  </a:lnTo>
                  <a:lnTo>
                    <a:pt x="597" y="104"/>
                  </a:lnTo>
                  <a:lnTo>
                    <a:pt x="597" y="102"/>
                  </a:lnTo>
                  <a:lnTo>
                    <a:pt x="596" y="101"/>
                  </a:lnTo>
                  <a:lnTo>
                    <a:pt x="597" y="98"/>
                  </a:lnTo>
                  <a:lnTo>
                    <a:pt x="598" y="97"/>
                  </a:lnTo>
                  <a:lnTo>
                    <a:pt x="600" y="96"/>
                  </a:lnTo>
                  <a:lnTo>
                    <a:pt x="604" y="93"/>
                  </a:lnTo>
                  <a:lnTo>
                    <a:pt x="605" y="93"/>
                  </a:lnTo>
                  <a:lnTo>
                    <a:pt x="608" y="93"/>
                  </a:lnTo>
                  <a:lnTo>
                    <a:pt x="609" y="93"/>
                  </a:lnTo>
                  <a:lnTo>
                    <a:pt x="613" y="94"/>
                  </a:lnTo>
                  <a:lnTo>
                    <a:pt x="620" y="94"/>
                  </a:lnTo>
                  <a:lnTo>
                    <a:pt x="624" y="94"/>
                  </a:lnTo>
                  <a:lnTo>
                    <a:pt x="628" y="94"/>
                  </a:lnTo>
                  <a:lnTo>
                    <a:pt x="630" y="94"/>
                  </a:lnTo>
                  <a:lnTo>
                    <a:pt x="632" y="94"/>
                  </a:lnTo>
                  <a:lnTo>
                    <a:pt x="634" y="94"/>
                  </a:lnTo>
                  <a:lnTo>
                    <a:pt x="638" y="93"/>
                  </a:lnTo>
                  <a:lnTo>
                    <a:pt x="642" y="90"/>
                  </a:lnTo>
                  <a:lnTo>
                    <a:pt x="645" y="89"/>
                  </a:lnTo>
                  <a:lnTo>
                    <a:pt x="645" y="87"/>
                  </a:lnTo>
                  <a:lnTo>
                    <a:pt x="639" y="86"/>
                  </a:lnTo>
                  <a:lnTo>
                    <a:pt x="636" y="86"/>
                  </a:lnTo>
                  <a:lnTo>
                    <a:pt x="635" y="85"/>
                  </a:lnTo>
                  <a:lnTo>
                    <a:pt x="640" y="82"/>
                  </a:lnTo>
                  <a:lnTo>
                    <a:pt x="643" y="82"/>
                  </a:lnTo>
                  <a:lnTo>
                    <a:pt x="649" y="82"/>
                  </a:lnTo>
                  <a:lnTo>
                    <a:pt x="653" y="81"/>
                  </a:lnTo>
                  <a:lnTo>
                    <a:pt x="661" y="79"/>
                  </a:lnTo>
                  <a:lnTo>
                    <a:pt x="661" y="79"/>
                  </a:lnTo>
                  <a:lnTo>
                    <a:pt x="664" y="78"/>
                  </a:lnTo>
                  <a:lnTo>
                    <a:pt x="664" y="77"/>
                  </a:lnTo>
                  <a:lnTo>
                    <a:pt x="662" y="75"/>
                  </a:lnTo>
                  <a:lnTo>
                    <a:pt x="661" y="74"/>
                  </a:lnTo>
                  <a:lnTo>
                    <a:pt x="661" y="72"/>
                  </a:lnTo>
                  <a:lnTo>
                    <a:pt x="664" y="72"/>
                  </a:lnTo>
                  <a:lnTo>
                    <a:pt x="669" y="72"/>
                  </a:lnTo>
                  <a:lnTo>
                    <a:pt x="673" y="72"/>
                  </a:lnTo>
                  <a:lnTo>
                    <a:pt x="676" y="71"/>
                  </a:lnTo>
                  <a:lnTo>
                    <a:pt x="684" y="67"/>
                  </a:lnTo>
                  <a:lnTo>
                    <a:pt x="687" y="64"/>
                  </a:lnTo>
                  <a:lnTo>
                    <a:pt x="695" y="62"/>
                  </a:lnTo>
                  <a:lnTo>
                    <a:pt x="695" y="60"/>
                  </a:lnTo>
                  <a:lnTo>
                    <a:pt x="695" y="60"/>
                  </a:lnTo>
                  <a:lnTo>
                    <a:pt x="693" y="59"/>
                  </a:lnTo>
                  <a:close/>
                  <a:moveTo>
                    <a:pt x="620" y="107"/>
                  </a:moveTo>
                  <a:lnTo>
                    <a:pt x="626" y="104"/>
                  </a:lnTo>
                  <a:lnTo>
                    <a:pt x="628" y="101"/>
                  </a:lnTo>
                  <a:lnTo>
                    <a:pt x="627" y="98"/>
                  </a:lnTo>
                  <a:lnTo>
                    <a:pt x="621" y="98"/>
                  </a:lnTo>
                  <a:lnTo>
                    <a:pt x="615" y="98"/>
                  </a:lnTo>
                  <a:lnTo>
                    <a:pt x="609" y="101"/>
                  </a:lnTo>
                  <a:lnTo>
                    <a:pt x="608" y="104"/>
                  </a:lnTo>
                  <a:lnTo>
                    <a:pt x="609" y="105"/>
                  </a:lnTo>
                  <a:lnTo>
                    <a:pt x="613" y="107"/>
                  </a:lnTo>
                  <a:lnTo>
                    <a:pt x="620" y="107"/>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61" name="Greece">
              <a:extLst>
                <a:ext uri="{FF2B5EF4-FFF2-40B4-BE49-F238E27FC236}">
                  <a16:creationId xmlns:a16="http://schemas.microsoft.com/office/drawing/2014/main" id="{ECBD666B-82D8-4082-8532-0F6FD2ABCDF0}"/>
                </a:ext>
              </a:extLst>
            </p:cNvPr>
            <p:cNvSpPr>
              <a:spLocks noEditPoints="1"/>
            </p:cNvSpPr>
            <p:nvPr/>
          </p:nvSpPr>
          <p:spPr bwMode="auto">
            <a:xfrm>
              <a:off x="5518852" y="3027717"/>
              <a:ext cx="188503" cy="173115"/>
            </a:xfrm>
            <a:custGeom>
              <a:avLst/>
              <a:gdLst>
                <a:gd name="T0" fmla="*/ 72 w 98"/>
                <a:gd name="T1" fmla="*/ 64 h 90"/>
                <a:gd name="T2" fmla="*/ 64 w 98"/>
                <a:gd name="T3" fmla="*/ 23 h 90"/>
                <a:gd name="T4" fmla="*/ 65 w 98"/>
                <a:gd name="T5" fmla="*/ 25 h 90"/>
                <a:gd name="T6" fmla="*/ 65 w 98"/>
                <a:gd name="T7" fmla="*/ 67 h 90"/>
                <a:gd name="T8" fmla="*/ 68 w 98"/>
                <a:gd name="T9" fmla="*/ 61 h 90"/>
                <a:gd name="T10" fmla="*/ 65 w 98"/>
                <a:gd name="T11" fmla="*/ 71 h 90"/>
                <a:gd name="T12" fmla="*/ 13 w 98"/>
                <a:gd name="T13" fmla="*/ 49 h 90"/>
                <a:gd name="T14" fmla="*/ 9 w 98"/>
                <a:gd name="T15" fmla="*/ 46 h 90"/>
                <a:gd name="T16" fmla="*/ 13 w 98"/>
                <a:gd name="T17" fmla="*/ 45 h 90"/>
                <a:gd name="T18" fmla="*/ 3 w 98"/>
                <a:gd name="T19" fmla="*/ 26 h 90"/>
                <a:gd name="T20" fmla="*/ 58 w 98"/>
                <a:gd name="T21" fmla="*/ 51 h 90"/>
                <a:gd name="T22" fmla="*/ 39 w 98"/>
                <a:gd name="T23" fmla="*/ 74 h 90"/>
                <a:gd name="T24" fmla="*/ 41 w 98"/>
                <a:gd name="T25" fmla="*/ 51 h 90"/>
                <a:gd name="T26" fmla="*/ 49 w 98"/>
                <a:gd name="T27" fmla="*/ 46 h 90"/>
                <a:gd name="T28" fmla="*/ 38 w 98"/>
                <a:gd name="T29" fmla="*/ 37 h 90"/>
                <a:gd name="T30" fmla="*/ 41 w 98"/>
                <a:gd name="T31" fmla="*/ 31 h 90"/>
                <a:gd name="T32" fmla="*/ 37 w 98"/>
                <a:gd name="T33" fmla="*/ 17 h 90"/>
                <a:gd name="T34" fmla="*/ 49 w 98"/>
                <a:gd name="T35" fmla="*/ 23 h 90"/>
                <a:gd name="T36" fmla="*/ 51 w 98"/>
                <a:gd name="T37" fmla="*/ 19 h 90"/>
                <a:gd name="T38" fmla="*/ 57 w 98"/>
                <a:gd name="T39" fmla="*/ 11 h 90"/>
                <a:gd name="T40" fmla="*/ 76 w 98"/>
                <a:gd name="T41" fmla="*/ 10 h 90"/>
                <a:gd name="T42" fmla="*/ 76 w 98"/>
                <a:gd name="T43" fmla="*/ 0 h 90"/>
                <a:gd name="T44" fmla="*/ 66 w 98"/>
                <a:gd name="T45" fmla="*/ 6 h 90"/>
                <a:gd name="T46" fmla="*/ 53 w 98"/>
                <a:gd name="T47" fmla="*/ 3 h 90"/>
                <a:gd name="T48" fmla="*/ 37 w 98"/>
                <a:gd name="T49" fmla="*/ 6 h 90"/>
                <a:gd name="T50" fmla="*/ 22 w 98"/>
                <a:gd name="T51" fmla="*/ 11 h 90"/>
                <a:gd name="T52" fmla="*/ 13 w 98"/>
                <a:gd name="T53" fmla="*/ 19 h 90"/>
                <a:gd name="T54" fmla="*/ 9 w 98"/>
                <a:gd name="T55" fmla="*/ 26 h 90"/>
                <a:gd name="T56" fmla="*/ 9 w 98"/>
                <a:gd name="T57" fmla="*/ 33 h 90"/>
                <a:gd name="T58" fmla="*/ 13 w 98"/>
                <a:gd name="T59" fmla="*/ 38 h 90"/>
                <a:gd name="T60" fmla="*/ 24 w 98"/>
                <a:gd name="T61" fmla="*/ 45 h 90"/>
                <a:gd name="T62" fmla="*/ 41 w 98"/>
                <a:gd name="T63" fmla="*/ 48 h 90"/>
                <a:gd name="T64" fmla="*/ 24 w 98"/>
                <a:gd name="T65" fmla="*/ 46 h 90"/>
                <a:gd name="T66" fmla="*/ 23 w 98"/>
                <a:gd name="T67" fmla="*/ 59 h 90"/>
                <a:gd name="T68" fmla="*/ 31 w 98"/>
                <a:gd name="T69" fmla="*/ 70 h 90"/>
                <a:gd name="T70" fmla="*/ 39 w 98"/>
                <a:gd name="T71" fmla="*/ 64 h 90"/>
                <a:gd name="T72" fmla="*/ 43 w 98"/>
                <a:gd name="T73" fmla="*/ 57 h 90"/>
                <a:gd name="T74" fmla="*/ 73 w 98"/>
                <a:gd name="T75" fmla="*/ 46 h 90"/>
                <a:gd name="T76" fmla="*/ 15 w 98"/>
                <a:gd name="T77" fmla="*/ 52 h 90"/>
                <a:gd name="T78" fmla="*/ 94 w 98"/>
                <a:gd name="T79" fmla="*/ 68 h 90"/>
                <a:gd name="T80" fmla="*/ 77 w 98"/>
                <a:gd name="T81" fmla="*/ 68 h 90"/>
                <a:gd name="T82" fmla="*/ 43 w 98"/>
                <a:gd name="T83" fmla="*/ 51 h 90"/>
                <a:gd name="T84" fmla="*/ 66 w 98"/>
                <a:gd name="T85" fmla="*/ 85 h 90"/>
                <a:gd name="T86" fmla="*/ 51 w 98"/>
                <a:gd name="T87" fmla="*/ 82 h 90"/>
                <a:gd name="T88" fmla="*/ 46 w 98"/>
                <a:gd name="T89" fmla="*/ 82 h 90"/>
                <a:gd name="T90" fmla="*/ 58 w 98"/>
                <a:gd name="T91" fmla="*/ 89 h 90"/>
                <a:gd name="T92" fmla="*/ 84 w 98"/>
                <a:gd name="T93" fmla="*/ 53 h 90"/>
                <a:gd name="T94" fmla="*/ 79 w 98"/>
                <a:gd name="T95" fmla="*/ 36 h 90"/>
                <a:gd name="T96" fmla="*/ 73 w 98"/>
                <a:gd name="T97" fmla="*/ 36 h 90"/>
                <a:gd name="T98" fmla="*/ 60 w 98"/>
                <a:gd name="T99" fmla="*/ 56 h 90"/>
                <a:gd name="T100" fmla="*/ 96 w 98"/>
                <a:gd name="T101" fmla="*/ 75 h 90"/>
                <a:gd name="T102" fmla="*/ 85 w 98"/>
                <a:gd name="T103" fmla="*/ 83 h 90"/>
                <a:gd name="T104" fmla="*/ 83 w 98"/>
                <a:gd name="T105" fmla="*/ 66 h 90"/>
                <a:gd name="T106" fmla="*/ 53 w 98"/>
                <a:gd name="T107" fmla="*/ 55 h 90"/>
                <a:gd name="T108" fmla="*/ 54 w 98"/>
                <a:gd name="T109" fmla="*/ 67 h 90"/>
                <a:gd name="T110" fmla="*/ 57 w 98"/>
                <a:gd name="T111" fmla="*/ 12 h 90"/>
                <a:gd name="T112" fmla="*/ 56 w 98"/>
                <a:gd name="T113" fmla="*/ 40 h 90"/>
                <a:gd name="T114" fmla="*/ 51 w 98"/>
                <a:gd name="T115" fmla="*/ 41 h 90"/>
                <a:gd name="T116" fmla="*/ 39 w 98"/>
                <a:gd name="T117" fmla="*/ 38 h 90"/>
                <a:gd name="T118" fmla="*/ 51 w 98"/>
                <a:gd name="T119" fmla="*/ 46 h 90"/>
                <a:gd name="T120" fmla="*/ 49 w 98"/>
                <a:gd name="T121" fmla="*/ 3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 h="90">
                  <a:moveTo>
                    <a:pt x="65" y="56"/>
                  </a:moveTo>
                  <a:lnTo>
                    <a:pt x="65" y="57"/>
                  </a:lnTo>
                  <a:lnTo>
                    <a:pt x="65" y="57"/>
                  </a:lnTo>
                  <a:lnTo>
                    <a:pt x="66" y="57"/>
                  </a:lnTo>
                  <a:lnTo>
                    <a:pt x="66" y="57"/>
                  </a:lnTo>
                  <a:lnTo>
                    <a:pt x="65" y="56"/>
                  </a:lnTo>
                  <a:lnTo>
                    <a:pt x="65" y="56"/>
                  </a:lnTo>
                  <a:close/>
                  <a:moveTo>
                    <a:pt x="70" y="66"/>
                  </a:moveTo>
                  <a:lnTo>
                    <a:pt x="69" y="66"/>
                  </a:lnTo>
                  <a:lnTo>
                    <a:pt x="69" y="66"/>
                  </a:lnTo>
                  <a:lnTo>
                    <a:pt x="70" y="66"/>
                  </a:lnTo>
                  <a:lnTo>
                    <a:pt x="72" y="64"/>
                  </a:lnTo>
                  <a:lnTo>
                    <a:pt x="73" y="64"/>
                  </a:lnTo>
                  <a:lnTo>
                    <a:pt x="72" y="64"/>
                  </a:lnTo>
                  <a:lnTo>
                    <a:pt x="72" y="64"/>
                  </a:lnTo>
                  <a:lnTo>
                    <a:pt x="70" y="66"/>
                  </a:lnTo>
                  <a:lnTo>
                    <a:pt x="70" y="66"/>
                  </a:lnTo>
                  <a:lnTo>
                    <a:pt x="70" y="66"/>
                  </a:lnTo>
                  <a:close/>
                  <a:moveTo>
                    <a:pt x="61" y="55"/>
                  </a:moveTo>
                  <a:lnTo>
                    <a:pt x="61" y="55"/>
                  </a:lnTo>
                  <a:lnTo>
                    <a:pt x="61" y="55"/>
                  </a:lnTo>
                  <a:lnTo>
                    <a:pt x="62" y="56"/>
                  </a:lnTo>
                  <a:lnTo>
                    <a:pt x="64" y="56"/>
                  </a:lnTo>
                  <a:lnTo>
                    <a:pt x="64" y="55"/>
                  </a:lnTo>
                  <a:lnTo>
                    <a:pt x="64" y="55"/>
                  </a:lnTo>
                  <a:lnTo>
                    <a:pt x="62" y="55"/>
                  </a:lnTo>
                  <a:lnTo>
                    <a:pt x="61" y="55"/>
                  </a:lnTo>
                  <a:lnTo>
                    <a:pt x="61" y="55"/>
                  </a:lnTo>
                  <a:close/>
                  <a:moveTo>
                    <a:pt x="65" y="23"/>
                  </a:moveTo>
                  <a:lnTo>
                    <a:pt x="64" y="23"/>
                  </a:lnTo>
                  <a:lnTo>
                    <a:pt x="64" y="23"/>
                  </a:lnTo>
                  <a:lnTo>
                    <a:pt x="62" y="23"/>
                  </a:lnTo>
                  <a:lnTo>
                    <a:pt x="61" y="23"/>
                  </a:lnTo>
                  <a:lnTo>
                    <a:pt x="62" y="25"/>
                  </a:lnTo>
                  <a:lnTo>
                    <a:pt x="62" y="25"/>
                  </a:lnTo>
                  <a:lnTo>
                    <a:pt x="62" y="26"/>
                  </a:lnTo>
                  <a:lnTo>
                    <a:pt x="64" y="26"/>
                  </a:lnTo>
                  <a:lnTo>
                    <a:pt x="64" y="26"/>
                  </a:lnTo>
                  <a:lnTo>
                    <a:pt x="64" y="25"/>
                  </a:lnTo>
                  <a:lnTo>
                    <a:pt x="64" y="25"/>
                  </a:lnTo>
                  <a:lnTo>
                    <a:pt x="64" y="25"/>
                  </a:lnTo>
                  <a:lnTo>
                    <a:pt x="64" y="26"/>
                  </a:lnTo>
                  <a:lnTo>
                    <a:pt x="65" y="26"/>
                  </a:lnTo>
                  <a:lnTo>
                    <a:pt x="65" y="26"/>
                  </a:lnTo>
                  <a:lnTo>
                    <a:pt x="65" y="25"/>
                  </a:lnTo>
                  <a:lnTo>
                    <a:pt x="65" y="25"/>
                  </a:lnTo>
                  <a:lnTo>
                    <a:pt x="66" y="23"/>
                  </a:lnTo>
                  <a:lnTo>
                    <a:pt x="66" y="23"/>
                  </a:lnTo>
                  <a:lnTo>
                    <a:pt x="65" y="23"/>
                  </a:lnTo>
                  <a:lnTo>
                    <a:pt x="65" y="23"/>
                  </a:lnTo>
                  <a:close/>
                  <a:moveTo>
                    <a:pt x="64" y="63"/>
                  </a:moveTo>
                  <a:lnTo>
                    <a:pt x="64" y="61"/>
                  </a:lnTo>
                  <a:lnTo>
                    <a:pt x="64" y="61"/>
                  </a:lnTo>
                  <a:lnTo>
                    <a:pt x="64" y="61"/>
                  </a:lnTo>
                  <a:lnTo>
                    <a:pt x="64" y="61"/>
                  </a:lnTo>
                  <a:lnTo>
                    <a:pt x="62" y="61"/>
                  </a:lnTo>
                  <a:lnTo>
                    <a:pt x="62" y="63"/>
                  </a:lnTo>
                  <a:lnTo>
                    <a:pt x="62" y="63"/>
                  </a:lnTo>
                  <a:lnTo>
                    <a:pt x="64" y="63"/>
                  </a:lnTo>
                  <a:close/>
                  <a:moveTo>
                    <a:pt x="65" y="67"/>
                  </a:moveTo>
                  <a:lnTo>
                    <a:pt x="65" y="67"/>
                  </a:lnTo>
                  <a:lnTo>
                    <a:pt x="65" y="67"/>
                  </a:lnTo>
                  <a:lnTo>
                    <a:pt x="64" y="66"/>
                  </a:lnTo>
                  <a:lnTo>
                    <a:pt x="64" y="66"/>
                  </a:lnTo>
                  <a:lnTo>
                    <a:pt x="64" y="67"/>
                  </a:lnTo>
                  <a:lnTo>
                    <a:pt x="65" y="67"/>
                  </a:lnTo>
                  <a:close/>
                  <a:moveTo>
                    <a:pt x="69" y="17"/>
                  </a:moveTo>
                  <a:lnTo>
                    <a:pt x="68" y="17"/>
                  </a:lnTo>
                  <a:lnTo>
                    <a:pt x="68" y="17"/>
                  </a:lnTo>
                  <a:lnTo>
                    <a:pt x="66" y="17"/>
                  </a:lnTo>
                  <a:lnTo>
                    <a:pt x="68" y="18"/>
                  </a:lnTo>
                  <a:lnTo>
                    <a:pt x="69" y="18"/>
                  </a:lnTo>
                  <a:lnTo>
                    <a:pt x="69" y="17"/>
                  </a:lnTo>
                  <a:close/>
                  <a:moveTo>
                    <a:pt x="68" y="63"/>
                  </a:moveTo>
                  <a:lnTo>
                    <a:pt x="68" y="61"/>
                  </a:lnTo>
                  <a:lnTo>
                    <a:pt x="68" y="60"/>
                  </a:lnTo>
                  <a:lnTo>
                    <a:pt x="66" y="60"/>
                  </a:lnTo>
                  <a:lnTo>
                    <a:pt x="65" y="61"/>
                  </a:lnTo>
                  <a:lnTo>
                    <a:pt x="65" y="63"/>
                  </a:lnTo>
                  <a:lnTo>
                    <a:pt x="66" y="64"/>
                  </a:lnTo>
                  <a:lnTo>
                    <a:pt x="68" y="63"/>
                  </a:lnTo>
                  <a:lnTo>
                    <a:pt x="68" y="63"/>
                  </a:lnTo>
                  <a:close/>
                  <a:moveTo>
                    <a:pt x="66" y="71"/>
                  </a:moveTo>
                  <a:lnTo>
                    <a:pt x="66" y="70"/>
                  </a:lnTo>
                  <a:lnTo>
                    <a:pt x="65" y="70"/>
                  </a:lnTo>
                  <a:lnTo>
                    <a:pt x="65" y="70"/>
                  </a:lnTo>
                  <a:lnTo>
                    <a:pt x="65" y="70"/>
                  </a:lnTo>
                  <a:lnTo>
                    <a:pt x="65" y="71"/>
                  </a:lnTo>
                  <a:lnTo>
                    <a:pt x="65" y="71"/>
                  </a:lnTo>
                  <a:lnTo>
                    <a:pt x="65" y="71"/>
                  </a:lnTo>
                  <a:lnTo>
                    <a:pt x="66" y="71"/>
                  </a:lnTo>
                  <a:lnTo>
                    <a:pt x="66" y="71"/>
                  </a:lnTo>
                  <a:close/>
                  <a:moveTo>
                    <a:pt x="12" y="40"/>
                  </a:moveTo>
                  <a:lnTo>
                    <a:pt x="11" y="40"/>
                  </a:lnTo>
                  <a:lnTo>
                    <a:pt x="11" y="41"/>
                  </a:lnTo>
                  <a:lnTo>
                    <a:pt x="11" y="42"/>
                  </a:lnTo>
                  <a:lnTo>
                    <a:pt x="11" y="42"/>
                  </a:lnTo>
                  <a:lnTo>
                    <a:pt x="11" y="42"/>
                  </a:lnTo>
                  <a:lnTo>
                    <a:pt x="12" y="42"/>
                  </a:lnTo>
                  <a:lnTo>
                    <a:pt x="12" y="42"/>
                  </a:lnTo>
                  <a:lnTo>
                    <a:pt x="12" y="41"/>
                  </a:lnTo>
                  <a:lnTo>
                    <a:pt x="12" y="40"/>
                  </a:lnTo>
                  <a:lnTo>
                    <a:pt x="12" y="38"/>
                  </a:lnTo>
                  <a:lnTo>
                    <a:pt x="12" y="40"/>
                  </a:lnTo>
                  <a:close/>
                  <a:moveTo>
                    <a:pt x="13" y="49"/>
                  </a:moveTo>
                  <a:lnTo>
                    <a:pt x="13" y="48"/>
                  </a:lnTo>
                  <a:lnTo>
                    <a:pt x="12" y="46"/>
                  </a:lnTo>
                  <a:lnTo>
                    <a:pt x="12" y="46"/>
                  </a:lnTo>
                  <a:lnTo>
                    <a:pt x="11" y="45"/>
                  </a:lnTo>
                  <a:lnTo>
                    <a:pt x="11" y="44"/>
                  </a:lnTo>
                  <a:lnTo>
                    <a:pt x="11" y="44"/>
                  </a:lnTo>
                  <a:lnTo>
                    <a:pt x="11" y="45"/>
                  </a:lnTo>
                  <a:lnTo>
                    <a:pt x="11" y="45"/>
                  </a:lnTo>
                  <a:lnTo>
                    <a:pt x="9" y="45"/>
                  </a:lnTo>
                  <a:lnTo>
                    <a:pt x="9" y="45"/>
                  </a:lnTo>
                  <a:lnTo>
                    <a:pt x="9" y="45"/>
                  </a:lnTo>
                  <a:lnTo>
                    <a:pt x="8" y="46"/>
                  </a:lnTo>
                  <a:lnTo>
                    <a:pt x="8" y="48"/>
                  </a:lnTo>
                  <a:lnTo>
                    <a:pt x="9" y="48"/>
                  </a:lnTo>
                  <a:lnTo>
                    <a:pt x="9" y="46"/>
                  </a:lnTo>
                  <a:lnTo>
                    <a:pt x="9" y="46"/>
                  </a:lnTo>
                  <a:lnTo>
                    <a:pt x="11" y="48"/>
                  </a:lnTo>
                  <a:lnTo>
                    <a:pt x="9" y="48"/>
                  </a:lnTo>
                  <a:lnTo>
                    <a:pt x="11" y="48"/>
                  </a:lnTo>
                  <a:lnTo>
                    <a:pt x="11" y="49"/>
                  </a:lnTo>
                  <a:lnTo>
                    <a:pt x="11" y="48"/>
                  </a:lnTo>
                  <a:lnTo>
                    <a:pt x="13" y="49"/>
                  </a:lnTo>
                  <a:lnTo>
                    <a:pt x="13" y="49"/>
                  </a:lnTo>
                  <a:close/>
                  <a:moveTo>
                    <a:pt x="12" y="44"/>
                  </a:moveTo>
                  <a:lnTo>
                    <a:pt x="12" y="44"/>
                  </a:lnTo>
                  <a:lnTo>
                    <a:pt x="12" y="44"/>
                  </a:lnTo>
                  <a:lnTo>
                    <a:pt x="12" y="44"/>
                  </a:lnTo>
                  <a:lnTo>
                    <a:pt x="12" y="45"/>
                  </a:lnTo>
                  <a:lnTo>
                    <a:pt x="13" y="45"/>
                  </a:lnTo>
                  <a:lnTo>
                    <a:pt x="13" y="45"/>
                  </a:lnTo>
                  <a:lnTo>
                    <a:pt x="12" y="45"/>
                  </a:lnTo>
                  <a:lnTo>
                    <a:pt x="12" y="44"/>
                  </a:lnTo>
                  <a:lnTo>
                    <a:pt x="12" y="44"/>
                  </a:lnTo>
                  <a:lnTo>
                    <a:pt x="12" y="44"/>
                  </a:lnTo>
                  <a:close/>
                  <a:moveTo>
                    <a:pt x="5" y="31"/>
                  </a:moveTo>
                  <a:lnTo>
                    <a:pt x="4" y="30"/>
                  </a:lnTo>
                  <a:lnTo>
                    <a:pt x="4" y="30"/>
                  </a:lnTo>
                  <a:lnTo>
                    <a:pt x="4" y="29"/>
                  </a:lnTo>
                  <a:lnTo>
                    <a:pt x="4" y="29"/>
                  </a:lnTo>
                  <a:lnTo>
                    <a:pt x="3" y="27"/>
                  </a:lnTo>
                  <a:lnTo>
                    <a:pt x="3" y="27"/>
                  </a:lnTo>
                  <a:lnTo>
                    <a:pt x="4" y="27"/>
                  </a:lnTo>
                  <a:lnTo>
                    <a:pt x="4" y="26"/>
                  </a:lnTo>
                  <a:lnTo>
                    <a:pt x="3" y="26"/>
                  </a:lnTo>
                  <a:lnTo>
                    <a:pt x="3" y="26"/>
                  </a:lnTo>
                  <a:lnTo>
                    <a:pt x="1" y="26"/>
                  </a:lnTo>
                  <a:lnTo>
                    <a:pt x="0" y="26"/>
                  </a:lnTo>
                  <a:lnTo>
                    <a:pt x="0" y="27"/>
                  </a:lnTo>
                  <a:lnTo>
                    <a:pt x="3" y="29"/>
                  </a:lnTo>
                  <a:lnTo>
                    <a:pt x="3" y="30"/>
                  </a:lnTo>
                  <a:lnTo>
                    <a:pt x="4" y="31"/>
                  </a:lnTo>
                  <a:lnTo>
                    <a:pt x="5" y="31"/>
                  </a:lnTo>
                  <a:lnTo>
                    <a:pt x="5" y="31"/>
                  </a:lnTo>
                  <a:lnTo>
                    <a:pt x="5" y="31"/>
                  </a:lnTo>
                  <a:close/>
                  <a:moveTo>
                    <a:pt x="61" y="53"/>
                  </a:moveTo>
                  <a:lnTo>
                    <a:pt x="61" y="52"/>
                  </a:lnTo>
                  <a:lnTo>
                    <a:pt x="61" y="52"/>
                  </a:lnTo>
                  <a:lnTo>
                    <a:pt x="61" y="51"/>
                  </a:lnTo>
                  <a:lnTo>
                    <a:pt x="60" y="51"/>
                  </a:lnTo>
                  <a:lnTo>
                    <a:pt x="58" y="51"/>
                  </a:lnTo>
                  <a:lnTo>
                    <a:pt x="58" y="51"/>
                  </a:lnTo>
                  <a:lnTo>
                    <a:pt x="58" y="51"/>
                  </a:lnTo>
                  <a:lnTo>
                    <a:pt x="58" y="51"/>
                  </a:lnTo>
                  <a:lnTo>
                    <a:pt x="58" y="52"/>
                  </a:lnTo>
                  <a:lnTo>
                    <a:pt x="58" y="52"/>
                  </a:lnTo>
                  <a:lnTo>
                    <a:pt x="60" y="53"/>
                  </a:lnTo>
                  <a:lnTo>
                    <a:pt x="61" y="53"/>
                  </a:lnTo>
                  <a:lnTo>
                    <a:pt x="61" y="53"/>
                  </a:lnTo>
                  <a:close/>
                  <a:moveTo>
                    <a:pt x="38" y="71"/>
                  </a:moveTo>
                  <a:lnTo>
                    <a:pt x="38" y="71"/>
                  </a:lnTo>
                  <a:lnTo>
                    <a:pt x="38" y="72"/>
                  </a:lnTo>
                  <a:lnTo>
                    <a:pt x="38" y="72"/>
                  </a:lnTo>
                  <a:lnTo>
                    <a:pt x="38" y="74"/>
                  </a:lnTo>
                  <a:lnTo>
                    <a:pt x="39" y="74"/>
                  </a:lnTo>
                  <a:lnTo>
                    <a:pt x="39" y="74"/>
                  </a:lnTo>
                  <a:lnTo>
                    <a:pt x="39" y="72"/>
                  </a:lnTo>
                  <a:lnTo>
                    <a:pt x="38" y="71"/>
                  </a:lnTo>
                  <a:lnTo>
                    <a:pt x="38" y="71"/>
                  </a:lnTo>
                  <a:close/>
                  <a:moveTo>
                    <a:pt x="43" y="56"/>
                  </a:moveTo>
                  <a:lnTo>
                    <a:pt x="43" y="56"/>
                  </a:lnTo>
                  <a:lnTo>
                    <a:pt x="42" y="55"/>
                  </a:lnTo>
                  <a:lnTo>
                    <a:pt x="42" y="55"/>
                  </a:lnTo>
                  <a:lnTo>
                    <a:pt x="41" y="55"/>
                  </a:lnTo>
                  <a:lnTo>
                    <a:pt x="41" y="53"/>
                  </a:lnTo>
                  <a:lnTo>
                    <a:pt x="41" y="52"/>
                  </a:lnTo>
                  <a:lnTo>
                    <a:pt x="39" y="52"/>
                  </a:lnTo>
                  <a:lnTo>
                    <a:pt x="39" y="52"/>
                  </a:lnTo>
                  <a:lnTo>
                    <a:pt x="39" y="51"/>
                  </a:lnTo>
                  <a:lnTo>
                    <a:pt x="39" y="51"/>
                  </a:lnTo>
                  <a:lnTo>
                    <a:pt x="41" y="51"/>
                  </a:lnTo>
                  <a:lnTo>
                    <a:pt x="43" y="51"/>
                  </a:lnTo>
                  <a:lnTo>
                    <a:pt x="45" y="49"/>
                  </a:lnTo>
                  <a:lnTo>
                    <a:pt x="45" y="49"/>
                  </a:lnTo>
                  <a:lnTo>
                    <a:pt x="45" y="49"/>
                  </a:lnTo>
                  <a:lnTo>
                    <a:pt x="46" y="52"/>
                  </a:lnTo>
                  <a:lnTo>
                    <a:pt x="49" y="53"/>
                  </a:lnTo>
                  <a:lnTo>
                    <a:pt x="49" y="55"/>
                  </a:lnTo>
                  <a:lnTo>
                    <a:pt x="50" y="55"/>
                  </a:lnTo>
                  <a:lnTo>
                    <a:pt x="50" y="53"/>
                  </a:lnTo>
                  <a:lnTo>
                    <a:pt x="50" y="53"/>
                  </a:lnTo>
                  <a:lnTo>
                    <a:pt x="50" y="52"/>
                  </a:lnTo>
                  <a:lnTo>
                    <a:pt x="50" y="51"/>
                  </a:lnTo>
                  <a:lnTo>
                    <a:pt x="50" y="48"/>
                  </a:lnTo>
                  <a:lnTo>
                    <a:pt x="50" y="46"/>
                  </a:lnTo>
                  <a:lnTo>
                    <a:pt x="49" y="46"/>
                  </a:lnTo>
                  <a:lnTo>
                    <a:pt x="47" y="45"/>
                  </a:lnTo>
                  <a:lnTo>
                    <a:pt x="46" y="45"/>
                  </a:lnTo>
                  <a:lnTo>
                    <a:pt x="45" y="44"/>
                  </a:lnTo>
                  <a:lnTo>
                    <a:pt x="42" y="42"/>
                  </a:lnTo>
                  <a:lnTo>
                    <a:pt x="41" y="41"/>
                  </a:lnTo>
                  <a:lnTo>
                    <a:pt x="41" y="41"/>
                  </a:lnTo>
                  <a:lnTo>
                    <a:pt x="39" y="40"/>
                  </a:lnTo>
                  <a:lnTo>
                    <a:pt x="35" y="40"/>
                  </a:lnTo>
                  <a:lnTo>
                    <a:pt x="35" y="38"/>
                  </a:lnTo>
                  <a:lnTo>
                    <a:pt x="34" y="38"/>
                  </a:lnTo>
                  <a:lnTo>
                    <a:pt x="34" y="38"/>
                  </a:lnTo>
                  <a:lnTo>
                    <a:pt x="34" y="38"/>
                  </a:lnTo>
                  <a:lnTo>
                    <a:pt x="35" y="38"/>
                  </a:lnTo>
                  <a:lnTo>
                    <a:pt x="37" y="38"/>
                  </a:lnTo>
                  <a:lnTo>
                    <a:pt x="38" y="37"/>
                  </a:lnTo>
                  <a:lnTo>
                    <a:pt x="39" y="36"/>
                  </a:lnTo>
                  <a:lnTo>
                    <a:pt x="38" y="37"/>
                  </a:lnTo>
                  <a:lnTo>
                    <a:pt x="38" y="36"/>
                  </a:lnTo>
                  <a:lnTo>
                    <a:pt x="37" y="34"/>
                  </a:lnTo>
                  <a:lnTo>
                    <a:pt x="37" y="33"/>
                  </a:lnTo>
                  <a:lnTo>
                    <a:pt x="38" y="33"/>
                  </a:lnTo>
                  <a:lnTo>
                    <a:pt x="38" y="33"/>
                  </a:lnTo>
                  <a:lnTo>
                    <a:pt x="41" y="33"/>
                  </a:lnTo>
                  <a:lnTo>
                    <a:pt x="41" y="34"/>
                  </a:lnTo>
                  <a:lnTo>
                    <a:pt x="39" y="36"/>
                  </a:lnTo>
                  <a:lnTo>
                    <a:pt x="41" y="36"/>
                  </a:lnTo>
                  <a:lnTo>
                    <a:pt x="41" y="36"/>
                  </a:lnTo>
                  <a:lnTo>
                    <a:pt x="42" y="34"/>
                  </a:lnTo>
                  <a:lnTo>
                    <a:pt x="42" y="33"/>
                  </a:lnTo>
                  <a:lnTo>
                    <a:pt x="41" y="31"/>
                  </a:lnTo>
                  <a:lnTo>
                    <a:pt x="39" y="30"/>
                  </a:lnTo>
                  <a:lnTo>
                    <a:pt x="38" y="29"/>
                  </a:lnTo>
                  <a:lnTo>
                    <a:pt x="38" y="29"/>
                  </a:lnTo>
                  <a:lnTo>
                    <a:pt x="37" y="26"/>
                  </a:lnTo>
                  <a:lnTo>
                    <a:pt x="34" y="23"/>
                  </a:lnTo>
                  <a:lnTo>
                    <a:pt x="34" y="22"/>
                  </a:lnTo>
                  <a:lnTo>
                    <a:pt x="34" y="19"/>
                  </a:lnTo>
                  <a:lnTo>
                    <a:pt x="34" y="18"/>
                  </a:lnTo>
                  <a:lnTo>
                    <a:pt x="34" y="18"/>
                  </a:lnTo>
                  <a:lnTo>
                    <a:pt x="34" y="17"/>
                  </a:lnTo>
                  <a:lnTo>
                    <a:pt x="35" y="17"/>
                  </a:lnTo>
                  <a:lnTo>
                    <a:pt x="37" y="15"/>
                  </a:lnTo>
                  <a:lnTo>
                    <a:pt x="38" y="15"/>
                  </a:lnTo>
                  <a:lnTo>
                    <a:pt x="37" y="17"/>
                  </a:lnTo>
                  <a:lnTo>
                    <a:pt x="37" y="17"/>
                  </a:lnTo>
                  <a:lnTo>
                    <a:pt x="37" y="18"/>
                  </a:lnTo>
                  <a:lnTo>
                    <a:pt x="39" y="19"/>
                  </a:lnTo>
                  <a:lnTo>
                    <a:pt x="42" y="21"/>
                  </a:lnTo>
                  <a:lnTo>
                    <a:pt x="42" y="22"/>
                  </a:lnTo>
                  <a:lnTo>
                    <a:pt x="43" y="23"/>
                  </a:lnTo>
                  <a:lnTo>
                    <a:pt x="46" y="25"/>
                  </a:lnTo>
                  <a:lnTo>
                    <a:pt x="46" y="25"/>
                  </a:lnTo>
                  <a:lnTo>
                    <a:pt x="46" y="23"/>
                  </a:lnTo>
                  <a:lnTo>
                    <a:pt x="43" y="22"/>
                  </a:lnTo>
                  <a:lnTo>
                    <a:pt x="43" y="22"/>
                  </a:lnTo>
                  <a:lnTo>
                    <a:pt x="43" y="21"/>
                  </a:lnTo>
                  <a:lnTo>
                    <a:pt x="43" y="19"/>
                  </a:lnTo>
                  <a:lnTo>
                    <a:pt x="46" y="21"/>
                  </a:lnTo>
                  <a:lnTo>
                    <a:pt x="47" y="23"/>
                  </a:lnTo>
                  <a:lnTo>
                    <a:pt x="49" y="23"/>
                  </a:lnTo>
                  <a:lnTo>
                    <a:pt x="50" y="23"/>
                  </a:lnTo>
                  <a:lnTo>
                    <a:pt x="50" y="23"/>
                  </a:lnTo>
                  <a:lnTo>
                    <a:pt x="49" y="22"/>
                  </a:lnTo>
                  <a:lnTo>
                    <a:pt x="49" y="22"/>
                  </a:lnTo>
                  <a:lnTo>
                    <a:pt x="47" y="21"/>
                  </a:lnTo>
                  <a:lnTo>
                    <a:pt x="46" y="19"/>
                  </a:lnTo>
                  <a:lnTo>
                    <a:pt x="46" y="19"/>
                  </a:lnTo>
                  <a:lnTo>
                    <a:pt x="47" y="18"/>
                  </a:lnTo>
                  <a:lnTo>
                    <a:pt x="49" y="19"/>
                  </a:lnTo>
                  <a:lnTo>
                    <a:pt x="50" y="19"/>
                  </a:lnTo>
                  <a:lnTo>
                    <a:pt x="51" y="19"/>
                  </a:lnTo>
                  <a:lnTo>
                    <a:pt x="53" y="21"/>
                  </a:lnTo>
                  <a:lnTo>
                    <a:pt x="54" y="22"/>
                  </a:lnTo>
                  <a:lnTo>
                    <a:pt x="53" y="21"/>
                  </a:lnTo>
                  <a:lnTo>
                    <a:pt x="51" y="19"/>
                  </a:lnTo>
                  <a:lnTo>
                    <a:pt x="50" y="18"/>
                  </a:lnTo>
                  <a:lnTo>
                    <a:pt x="49" y="18"/>
                  </a:lnTo>
                  <a:lnTo>
                    <a:pt x="49" y="18"/>
                  </a:lnTo>
                  <a:lnTo>
                    <a:pt x="47" y="17"/>
                  </a:lnTo>
                  <a:lnTo>
                    <a:pt x="49" y="17"/>
                  </a:lnTo>
                  <a:lnTo>
                    <a:pt x="47" y="15"/>
                  </a:lnTo>
                  <a:lnTo>
                    <a:pt x="47" y="14"/>
                  </a:lnTo>
                  <a:lnTo>
                    <a:pt x="47" y="14"/>
                  </a:lnTo>
                  <a:lnTo>
                    <a:pt x="49" y="14"/>
                  </a:lnTo>
                  <a:lnTo>
                    <a:pt x="50" y="14"/>
                  </a:lnTo>
                  <a:lnTo>
                    <a:pt x="53" y="12"/>
                  </a:lnTo>
                  <a:lnTo>
                    <a:pt x="54" y="11"/>
                  </a:lnTo>
                  <a:lnTo>
                    <a:pt x="56" y="11"/>
                  </a:lnTo>
                  <a:lnTo>
                    <a:pt x="56" y="11"/>
                  </a:lnTo>
                  <a:lnTo>
                    <a:pt x="57" y="11"/>
                  </a:lnTo>
                  <a:lnTo>
                    <a:pt x="58" y="12"/>
                  </a:lnTo>
                  <a:lnTo>
                    <a:pt x="61" y="11"/>
                  </a:lnTo>
                  <a:lnTo>
                    <a:pt x="62" y="10"/>
                  </a:lnTo>
                  <a:lnTo>
                    <a:pt x="64" y="11"/>
                  </a:lnTo>
                  <a:lnTo>
                    <a:pt x="65" y="11"/>
                  </a:lnTo>
                  <a:lnTo>
                    <a:pt x="66" y="11"/>
                  </a:lnTo>
                  <a:lnTo>
                    <a:pt x="70" y="12"/>
                  </a:lnTo>
                  <a:lnTo>
                    <a:pt x="72" y="12"/>
                  </a:lnTo>
                  <a:lnTo>
                    <a:pt x="73" y="14"/>
                  </a:lnTo>
                  <a:lnTo>
                    <a:pt x="73" y="14"/>
                  </a:lnTo>
                  <a:lnTo>
                    <a:pt x="73" y="14"/>
                  </a:lnTo>
                  <a:lnTo>
                    <a:pt x="75" y="12"/>
                  </a:lnTo>
                  <a:lnTo>
                    <a:pt x="75" y="11"/>
                  </a:lnTo>
                  <a:lnTo>
                    <a:pt x="76" y="11"/>
                  </a:lnTo>
                  <a:lnTo>
                    <a:pt x="76" y="10"/>
                  </a:lnTo>
                  <a:lnTo>
                    <a:pt x="76" y="10"/>
                  </a:lnTo>
                  <a:lnTo>
                    <a:pt x="76" y="10"/>
                  </a:lnTo>
                  <a:lnTo>
                    <a:pt x="76" y="8"/>
                  </a:lnTo>
                  <a:lnTo>
                    <a:pt x="76" y="8"/>
                  </a:lnTo>
                  <a:lnTo>
                    <a:pt x="76" y="7"/>
                  </a:lnTo>
                  <a:lnTo>
                    <a:pt x="79" y="6"/>
                  </a:lnTo>
                  <a:lnTo>
                    <a:pt x="79" y="6"/>
                  </a:lnTo>
                  <a:lnTo>
                    <a:pt x="80" y="4"/>
                  </a:lnTo>
                  <a:lnTo>
                    <a:pt x="79" y="3"/>
                  </a:lnTo>
                  <a:lnTo>
                    <a:pt x="79" y="2"/>
                  </a:lnTo>
                  <a:lnTo>
                    <a:pt x="79" y="2"/>
                  </a:lnTo>
                  <a:lnTo>
                    <a:pt x="77" y="2"/>
                  </a:lnTo>
                  <a:lnTo>
                    <a:pt x="77" y="2"/>
                  </a:lnTo>
                  <a:lnTo>
                    <a:pt x="77" y="0"/>
                  </a:lnTo>
                  <a:lnTo>
                    <a:pt x="76" y="0"/>
                  </a:lnTo>
                  <a:lnTo>
                    <a:pt x="75" y="0"/>
                  </a:lnTo>
                  <a:lnTo>
                    <a:pt x="73" y="0"/>
                  </a:lnTo>
                  <a:lnTo>
                    <a:pt x="73" y="0"/>
                  </a:lnTo>
                  <a:lnTo>
                    <a:pt x="73" y="2"/>
                  </a:lnTo>
                  <a:lnTo>
                    <a:pt x="73" y="2"/>
                  </a:lnTo>
                  <a:lnTo>
                    <a:pt x="73" y="2"/>
                  </a:lnTo>
                  <a:lnTo>
                    <a:pt x="75" y="3"/>
                  </a:lnTo>
                  <a:lnTo>
                    <a:pt x="75" y="4"/>
                  </a:lnTo>
                  <a:lnTo>
                    <a:pt x="73" y="4"/>
                  </a:lnTo>
                  <a:lnTo>
                    <a:pt x="73" y="6"/>
                  </a:lnTo>
                  <a:lnTo>
                    <a:pt x="72" y="6"/>
                  </a:lnTo>
                  <a:lnTo>
                    <a:pt x="70" y="6"/>
                  </a:lnTo>
                  <a:lnTo>
                    <a:pt x="69" y="6"/>
                  </a:lnTo>
                  <a:lnTo>
                    <a:pt x="68" y="6"/>
                  </a:lnTo>
                  <a:lnTo>
                    <a:pt x="66" y="6"/>
                  </a:lnTo>
                  <a:lnTo>
                    <a:pt x="65" y="7"/>
                  </a:lnTo>
                  <a:lnTo>
                    <a:pt x="64" y="7"/>
                  </a:lnTo>
                  <a:lnTo>
                    <a:pt x="62" y="6"/>
                  </a:lnTo>
                  <a:lnTo>
                    <a:pt x="61" y="6"/>
                  </a:lnTo>
                  <a:lnTo>
                    <a:pt x="60" y="4"/>
                  </a:lnTo>
                  <a:lnTo>
                    <a:pt x="58" y="6"/>
                  </a:lnTo>
                  <a:lnTo>
                    <a:pt x="58" y="6"/>
                  </a:lnTo>
                  <a:lnTo>
                    <a:pt x="57" y="4"/>
                  </a:lnTo>
                  <a:lnTo>
                    <a:pt x="57" y="4"/>
                  </a:lnTo>
                  <a:lnTo>
                    <a:pt x="56" y="4"/>
                  </a:lnTo>
                  <a:lnTo>
                    <a:pt x="56" y="3"/>
                  </a:lnTo>
                  <a:lnTo>
                    <a:pt x="56" y="3"/>
                  </a:lnTo>
                  <a:lnTo>
                    <a:pt x="54" y="3"/>
                  </a:lnTo>
                  <a:lnTo>
                    <a:pt x="53" y="3"/>
                  </a:lnTo>
                  <a:lnTo>
                    <a:pt x="53" y="3"/>
                  </a:lnTo>
                  <a:lnTo>
                    <a:pt x="50" y="3"/>
                  </a:lnTo>
                  <a:lnTo>
                    <a:pt x="50" y="4"/>
                  </a:lnTo>
                  <a:lnTo>
                    <a:pt x="50" y="4"/>
                  </a:lnTo>
                  <a:lnTo>
                    <a:pt x="49" y="4"/>
                  </a:lnTo>
                  <a:lnTo>
                    <a:pt x="49" y="4"/>
                  </a:lnTo>
                  <a:lnTo>
                    <a:pt x="47" y="4"/>
                  </a:lnTo>
                  <a:lnTo>
                    <a:pt x="46" y="4"/>
                  </a:lnTo>
                  <a:lnTo>
                    <a:pt x="45" y="4"/>
                  </a:lnTo>
                  <a:lnTo>
                    <a:pt x="43" y="4"/>
                  </a:lnTo>
                  <a:lnTo>
                    <a:pt x="42" y="4"/>
                  </a:lnTo>
                  <a:lnTo>
                    <a:pt x="41" y="4"/>
                  </a:lnTo>
                  <a:lnTo>
                    <a:pt x="41" y="6"/>
                  </a:lnTo>
                  <a:lnTo>
                    <a:pt x="39" y="6"/>
                  </a:lnTo>
                  <a:lnTo>
                    <a:pt x="38" y="6"/>
                  </a:lnTo>
                  <a:lnTo>
                    <a:pt x="37" y="6"/>
                  </a:lnTo>
                  <a:lnTo>
                    <a:pt x="37" y="6"/>
                  </a:lnTo>
                  <a:lnTo>
                    <a:pt x="35" y="6"/>
                  </a:lnTo>
                  <a:lnTo>
                    <a:pt x="35" y="7"/>
                  </a:lnTo>
                  <a:lnTo>
                    <a:pt x="34" y="8"/>
                  </a:lnTo>
                  <a:lnTo>
                    <a:pt x="32" y="8"/>
                  </a:lnTo>
                  <a:lnTo>
                    <a:pt x="31" y="8"/>
                  </a:lnTo>
                  <a:lnTo>
                    <a:pt x="30" y="8"/>
                  </a:lnTo>
                  <a:lnTo>
                    <a:pt x="30" y="8"/>
                  </a:lnTo>
                  <a:lnTo>
                    <a:pt x="28" y="8"/>
                  </a:lnTo>
                  <a:lnTo>
                    <a:pt x="27" y="8"/>
                  </a:lnTo>
                  <a:lnTo>
                    <a:pt x="26" y="8"/>
                  </a:lnTo>
                  <a:lnTo>
                    <a:pt x="24" y="11"/>
                  </a:lnTo>
                  <a:lnTo>
                    <a:pt x="23" y="11"/>
                  </a:lnTo>
                  <a:lnTo>
                    <a:pt x="22" y="12"/>
                  </a:lnTo>
                  <a:lnTo>
                    <a:pt x="22" y="11"/>
                  </a:lnTo>
                  <a:lnTo>
                    <a:pt x="20" y="11"/>
                  </a:lnTo>
                  <a:lnTo>
                    <a:pt x="19" y="12"/>
                  </a:lnTo>
                  <a:lnTo>
                    <a:pt x="17" y="12"/>
                  </a:lnTo>
                  <a:lnTo>
                    <a:pt x="17" y="12"/>
                  </a:lnTo>
                  <a:lnTo>
                    <a:pt x="15" y="12"/>
                  </a:lnTo>
                  <a:lnTo>
                    <a:pt x="15" y="12"/>
                  </a:lnTo>
                  <a:lnTo>
                    <a:pt x="16" y="14"/>
                  </a:lnTo>
                  <a:lnTo>
                    <a:pt x="16" y="15"/>
                  </a:lnTo>
                  <a:lnTo>
                    <a:pt x="16" y="15"/>
                  </a:lnTo>
                  <a:lnTo>
                    <a:pt x="16" y="17"/>
                  </a:lnTo>
                  <a:lnTo>
                    <a:pt x="15" y="17"/>
                  </a:lnTo>
                  <a:lnTo>
                    <a:pt x="15" y="17"/>
                  </a:lnTo>
                  <a:lnTo>
                    <a:pt x="13" y="18"/>
                  </a:lnTo>
                  <a:lnTo>
                    <a:pt x="13" y="18"/>
                  </a:lnTo>
                  <a:lnTo>
                    <a:pt x="13" y="19"/>
                  </a:lnTo>
                  <a:lnTo>
                    <a:pt x="12" y="19"/>
                  </a:lnTo>
                  <a:lnTo>
                    <a:pt x="12" y="21"/>
                  </a:lnTo>
                  <a:lnTo>
                    <a:pt x="12" y="22"/>
                  </a:lnTo>
                  <a:lnTo>
                    <a:pt x="12" y="22"/>
                  </a:lnTo>
                  <a:lnTo>
                    <a:pt x="11" y="22"/>
                  </a:lnTo>
                  <a:lnTo>
                    <a:pt x="11" y="22"/>
                  </a:lnTo>
                  <a:lnTo>
                    <a:pt x="9" y="22"/>
                  </a:lnTo>
                  <a:lnTo>
                    <a:pt x="9" y="23"/>
                  </a:lnTo>
                  <a:lnTo>
                    <a:pt x="9" y="23"/>
                  </a:lnTo>
                  <a:lnTo>
                    <a:pt x="8" y="23"/>
                  </a:lnTo>
                  <a:lnTo>
                    <a:pt x="8" y="23"/>
                  </a:lnTo>
                  <a:lnTo>
                    <a:pt x="8" y="25"/>
                  </a:lnTo>
                  <a:lnTo>
                    <a:pt x="8" y="25"/>
                  </a:lnTo>
                  <a:lnTo>
                    <a:pt x="9" y="26"/>
                  </a:lnTo>
                  <a:lnTo>
                    <a:pt x="9" y="26"/>
                  </a:lnTo>
                  <a:lnTo>
                    <a:pt x="8" y="26"/>
                  </a:lnTo>
                  <a:lnTo>
                    <a:pt x="8" y="26"/>
                  </a:lnTo>
                  <a:lnTo>
                    <a:pt x="8" y="26"/>
                  </a:lnTo>
                  <a:lnTo>
                    <a:pt x="8" y="27"/>
                  </a:lnTo>
                  <a:lnTo>
                    <a:pt x="8" y="27"/>
                  </a:lnTo>
                  <a:lnTo>
                    <a:pt x="7" y="27"/>
                  </a:lnTo>
                  <a:lnTo>
                    <a:pt x="7" y="27"/>
                  </a:lnTo>
                  <a:lnTo>
                    <a:pt x="5" y="27"/>
                  </a:lnTo>
                  <a:lnTo>
                    <a:pt x="5" y="27"/>
                  </a:lnTo>
                  <a:lnTo>
                    <a:pt x="5" y="27"/>
                  </a:lnTo>
                  <a:lnTo>
                    <a:pt x="4" y="27"/>
                  </a:lnTo>
                  <a:lnTo>
                    <a:pt x="5" y="29"/>
                  </a:lnTo>
                  <a:lnTo>
                    <a:pt x="7" y="29"/>
                  </a:lnTo>
                  <a:lnTo>
                    <a:pt x="8" y="33"/>
                  </a:lnTo>
                  <a:lnTo>
                    <a:pt x="9" y="33"/>
                  </a:lnTo>
                  <a:lnTo>
                    <a:pt x="11" y="34"/>
                  </a:lnTo>
                  <a:lnTo>
                    <a:pt x="12" y="36"/>
                  </a:lnTo>
                  <a:lnTo>
                    <a:pt x="12" y="36"/>
                  </a:lnTo>
                  <a:lnTo>
                    <a:pt x="13" y="37"/>
                  </a:lnTo>
                  <a:lnTo>
                    <a:pt x="15" y="36"/>
                  </a:lnTo>
                  <a:lnTo>
                    <a:pt x="16" y="37"/>
                  </a:lnTo>
                  <a:lnTo>
                    <a:pt x="16" y="36"/>
                  </a:lnTo>
                  <a:lnTo>
                    <a:pt x="17" y="37"/>
                  </a:lnTo>
                  <a:lnTo>
                    <a:pt x="17" y="37"/>
                  </a:lnTo>
                  <a:lnTo>
                    <a:pt x="17" y="38"/>
                  </a:lnTo>
                  <a:lnTo>
                    <a:pt x="17" y="38"/>
                  </a:lnTo>
                  <a:lnTo>
                    <a:pt x="16" y="38"/>
                  </a:lnTo>
                  <a:lnTo>
                    <a:pt x="15" y="37"/>
                  </a:lnTo>
                  <a:lnTo>
                    <a:pt x="13" y="38"/>
                  </a:lnTo>
                  <a:lnTo>
                    <a:pt x="13" y="38"/>
                  </a:lnTo>
                  <a:lnTo>
                    <a:pt x="13" y="40"/>
                  </a:lnTo>
                  <a:lnTo>
                    <a:pt x="15" y="40"/>
                  </a:lnTo>
                  <a:lnTo>
                    <a:pt x="16" y="41"/>
                  </a:lnTo>
                  <a:lnTo>
                    <a:pt x="16" y="44"/>
                  </a:lnTo>
                  <a:lnTo>
                    <a:pt x="17" y="45"/>
                  </a:lnTo>
                  <a:lnTo>
                    <a:pt x="17" y="45"/>
                  </a:lnTo>
                  <a:lnTo>
                    <a:pt x="19" y="45"/>
                  </a:lnTo>
                  <a:lnTo>
                    <a:pt x="19" y="44"/>
                  </a:lnTo>
                  <a:lnTo>
                    <a:pt x="19" y="44"/>
                  </a:lnTo>
                  <a:lnTo>
                    <a:pt x="20" y="44"/>
                  </a:lnTo>
                  <a:lnTo>
                    <a:pt x="20" y="45"/>
                  </a:lnTo>
                  <a:lnTo>
                    <a:pt x="22" y="45"/>
                  </a:lnTo>
                  <a:lnTo>
                    <a:pt x="22" y="45"/>
                  </a:lnTo>
                  <a:lnTo>
                    <a:pt x="23" y="45"/>
                  </a:lnTo>
                  <a:lnTo>
                    <a:pt x="24" y="45"/>
                  </a:lnTo>
                  <a:lnTo>
                    <a:pt x="24" y="45"/>
                  </a:lnTo>
                  <a:lnTo>
                    <a:pt x="27" y="44"/>
                  </a:lnTo>
                  <a:lnTo>
                    <a:pt x="30" y="45"/>
                  </a:lnTo>
                  <a:lnTo>
                    <a:pt x="31" y="45"/>
                  </a:lnTo>
                  <a:lnTo>
                    <a:pt x="31" y="45"/>
                  </a:lnTo>
                  <a:lnTo>
                    <a:pt x="32" y="44"/>
                  </a:lnTo>
                  <a:lnTo>
                    <a:pt x="34" y="45"/>
                  </a:lnTo>
                  <a:lnTo>
                    <a:pt x="35" y="46"/>
                  </a:lnTo>
                  <a:lnTo>
                    <a:pt x="37" y="46"/>
                  </a:lnTo>
                  <a:lnTo>
                    <a:pt x="37" y="46"/>
                  </a:lnTo>
                  <a:lnTo>
                    <a:pt x="38" y="48"/>
                  </a:lnTo>
                  <a:lnTo>
                    <a:pt x="38" y="46"/>
                  </a:lnTo>
                  <a:lnTo>
                    <a:pt x="39" y="48"/>
                  </a:lnTo>
                  <a:lnTo>
                    <a:pt x="39" y="48"/>
                  </a:lnTo>
                  <a:lnTo>
                    <a:pt x="41" y="48"/>
                  </a:lnTo>
                  <a:lnTo>
                    <a:pt x="41" y="48"/>
                  </a:lnTo>
                  <a:lnTo>
                    <a:pt x="41" y="49"/>
                  </a:lnTo>
                  <a:lnTo>
                    <a:pt x="39" y="49"/>
                  </a:lnTo>
                  <a:lnTo>
                    <a:pt x="38" y="49"/>
                  </a:lnTo>
                  <a:lnTo>
                    <a:pt x="37" y="49"/>
                  </a:lnTo>
                  <a:lnTo>
                    <a:pt x="38" y="49"/>
                  </a:lnTo>
                  <a:lnTo>
                    <a:pt x="38" y="51"/>
                  </a:lnTo>
                  <a:lnTo>
                    <a:pt x="37" y="51"/>
                  </a:lnTo>
                  <a:lnTo>
                    <a:pt x="37" y="51"/>
                  </a:lnTo>
                  <a:lnTo>
                    <a:pt x="35" y="49"/>
                  </a:lnTo>
                  <a:lnTo>
                    <a:pt x="34" y="48"/>
                  </a:lnTo>
                  <a:lnTo>
                    <a:pt x="30" y="48"/>
                  </a:lnTo>
                  <a:lnTo>
                    <a:pt x="27" y="45"/>
                  </a:lnTo>
                  <a:lnTo>
                    <a:pt x="26" y="45"/>
                  </a:lnTo>
                  <a:lnTo>
                    <a:pt x="24" y="46"/>
                  </a:lnTo>
                  <a:lnTo>
                    <a:pt x="23" y="48"/>
                  </a:lnTo>
                  <a:lnTo>
                    <a:pt x="22" y="48"/>
                  </a:lnTo>
                  <a:lnTo>
                    <a:pt x="20" y="48"/>
                  </a:lnTo>
                  <a:lnTo>
                    <a:pt x="20" y="48"/>
                  </a:lnTo>
                  <a:lnTo>
                    <a:pt x="19" y="49"/>
                  </a:lnTo>
                  <a:lnTo>
                    <a:pt x="17" y="51"/>
                  </a:lnTo>
                  <a:lnTo>
                    <a:pt x="17" y="52"/>
                  </a:lnTo>
                  <a:lnTo>
                    <a:pt x="17" y="52"/>
                  </a:lnTo>
                  <a:lnTo>
                    <a:pt x="17" y="52"/>
                  </a:lnTo>
                  <a:lnTo>
                    <a:pt x="19" y="53"/>
                  </a:lnTo>
                  <a:lnTo>
                    <a:pt x="19" y="55"/>
                  </a:lnTo>
                  <a:lnTo>
                    <a:pt x="20" y="55"/>
                  </a:lnTo>
                  <a:lnTo>
                    <a:pt x="22" y="56"/>
                  </a:lnTo>
                  <a:lnTo>
                    <a:pt x="23" y="57"/>
                  </a:lnTo>
                  <a:lnTo>
                    <a:pt x="23" y="59"/>
                  </a:lnTo>
                  <a:lnTo>
                    <a:pt x="23" y="60"/>
                  </a:lnTo>
                  <a:lnTo>
                    <a:pt x="23" y="61"/>
                  </a:lnTo>
                  <a:lnTo>
                    <a:pt x="24" y="64"/>
                  </a:lnTo>
                  <a:lnTo>
                    <a:pt x="26" y="67"/>
                  </a:lnTo>
                  <a:lnTo>
                    <a:pt x="26" y="66"/>
                  </a:lnTo>
                  <a:lnTo>
                    <a:pt x="27" y="64"/>
                  </a:lnTo>
                  <a:lnTo>
                    <a:pt x="27" y="63"/>
                  </a:lnTo>
                  <a:lnTo>
                    <a:pt x="27" y="63"/>
                  </a:lnTo>
                  <a:lnTo>
                    <a:pt x="28" y="63"/>
                  </a:lnTo>
                  <a:lnTo>
                    <a:pt x="28" y="63"/>
                  </a:lnTo>
                  <a:lnTo>
                    <a:pt x="28" y="64"/>
                  </a:lnTo>
                  <a:lnTo>
                    <a:pt x="30" y="64"/>
                  </a:lnTo>
                  <a:lnTo>
                    <a:pt x="31" y="67"/>
                  </a:lnTo>
                  <a:lnTo>
                    <a:pt x="31" y="67"/>
                  </a:lnTo>
                  <a:lnTo>
                    <a:pt x="31" y="70"/>
                  </a:lnTo>
                  <a:lnTo>
                    <a:pt x="32" y="70"/>
                  </a:lnTo>
                  <a:lnTo>
                    <a:pt x="32" y="70"/>
                  </a:lnTo>
                  <a:lnTo>
                    <a:pt x="32" y="68"/>
                  </a:lnTo>
                  <a:lnTo>
                    <a:pt x="34" y="66"/>
                  </a:lnTo>
                  <a:lnTo>
                    <a:pt x="35" y="66"/>
                  </a:lnTo>
                  <a:lnTo>
                    <a:pt x="37" y="66"/>
                  </a:lnTo>
                  <a:lnTo>
                    <a:pt x="37" y="67"/>
                  </a:lnTo>
                  <a:lnTo>
                    <a:pt x="38" y="70"/>
                  </a:lnTo>
                  <a:lnTo>
                    <a:pt x="39" y="70"/>
                  </a:lnTo>
                  <a:lnTo>
                    <a:pt x="39" y="70"/>
                  </a:lnTo>
                  <a:lnTo>
                    <a:pt x="41" y="70"/>
                  </a:lnTo>
                  <a:lnTo>
                    <a:pt x="39" y="68"/>
                  </a:lnTo>
                  <a:lnTo>
                    <a:pt x="39" y="67"/>
                  </a:lnTo>
                  <a:lnTo>
                    <a:pt x="39" y="66"/>
                  </a:lnTo>
                  <a:lnTo>
                    <a:pt x="39" y="64"/>
                  </a:lnTo>
                  <a:lnTo>
                    <a:pt x="38" y="63"/>
                  </a:lnTo>
                  <a:lnTo>
                    <a:pt x="37" y="59"/>
                  </a:lnTo>
                  <a:lnTo>
                    <a:pt x="35" y="57"/>
                  </a:lnTo>
                  <a:lnTo>
                    <a:pt x="35" y="56"/>
                  </a:lnTo>
                  <a:lnTo>
                    <a:pt x="35" y="55"/>
                  </a:lnTo>
                  <a:lnTo>
                    <a:pt x="37" y="56"/>
                  </a:lnTo>
                  <a:lnTo>
                    <a:pt x="38" y="56"/>
                  </a:lnTo>
                  <a:lnTo>
                    <a:pt x="38" y="56"/>
                  </a:lnTo>
                  <a:lnTo>
                    <a:pt x="39" y="57"/>
                  </a:lnTo>
                  <a:lnTo>
                    <a:pt x="39" y="59"/>
                  </a:lnTo>
                  <a:lnTo>
                    <a:pt x="41" y="59"/>
                  </a:lnTo>
                  <a:lnTo>
                    <a:pt x="41" y="59"/>
                  </a:lnTo>
                  <a:lnTo>
                    <a:pt x="41" y="57"/>
                  </a:lnTo>
                  <a:lnTo>
                    <a:pt x="43" y="57"/>
                  </a:lnTo>
                  <a:lnTo>
                    <a:pt x="43" y="57"/>
                  </a:lnTo>
                  <a:lnTo>
                    <a:pt x="43" y="56"/>
                  </a:lnTo>
                  <a:lnTo>
                    <a:pt x="43" y="56"/>
                  </a:lnTo>
                  <a:close/>
                  <a:moveTo>
                    <a:pt x="73" y="42"/>
                  </a:moveTo>
                  <a:lnTo>
                    <a:pt x="72" y="42"/>
                  </a:lnTo>
                  <a:lnTo>
                    <a:pt x="70" y="42"/>
                  </a:lnTo>
                  <a:lnTo>
                    <a:pt x="70" y="44"/>
                  </a:lnTo>
                  <a:lnTo>
                    <a:pt x="72" y="44"/>
                  </a:lnTo>
                  <a:lnTo>
                    <a:pt x="72" y="45"/>
                  </a:lnTo>
                  <a:lnTo>
                    <a:pt x="72" y="46"/>
                  </a:lnTo>
                  <a:lnTo>
                    <a:pt x="70" y="46"/>
                  </a:lnTo>
                  <a:lnTo>
                    <a:pt x="70" y="46"/>
                  </a:lnTo>
                  <a:lnTo>
                    <a:pt x="72" y="48"/>
                  </a:lnTo>
                  <a:lnTo>
                    <a:pt x="73" y="46"/>
                  </a:lnTo>
                  <a:lnTo>
                    <a:pt x="73" y="46"/>
                  </a:lnTo>
                  <a:lnTo>
                    <a:pt x="73" y="46"/>
                  </a:lnTo>
                  <a:lnTo>
                    <a:pt x="75" y="46"/>
                  </a:lnTo>
                  <a:lnTo>
                    <a:pt x="75" y="44"/>
                  </a:lnTo>
                  <a:lnTo>
                    <a:pt x="75" y="44"/>
                  </a:lnTo>
                  <a:lnTo>
                    <a:pt x="75" y="42"/>
                  </a:lnTo>
                  <a:lnTo>
                    <a:pt x="73" y="42"/>
                  </a:lnTo>
                  <a:close/>
                  <a:moveTo>
                    <a:pt x="13" y="52"/>
                  </a:moveTo>
                  <a:lnTo>
                    <a:pt x="13" y="52"/>
                  </a:lnTo>
                  <a:lnTo>
                    <a:pt x="12" y="51"/>
                  </a:lnTo>
                  <a:lnTo>
                    <a:pt x="12" y="52"/>
                  </a:lnTo>
                  <a:lnTo>
                    <a:pt x="12" y="52"/>
                  </a:lnTo>
                  <a:lnTo>
                    <a:pt x="12" y="53"/>
                  </a:lnTo>
                  <a:lnTo>
                    <a:pt x="13" y="55"/>
                  </a:lnTo>
                  <a:lnTo>
                    <a:pt x="15" y="53"/>
                  </a:lnTo>
                  <a:lnTo>
                    <a:pt x="16" y="53"/>
                  </a:lnTo>
                  <a:lnTo>
                    <a:pt x="15" y="52"/>
                  </a:lnTo>
                  <a:lnTo>
                    <a:pt x="13" y="52"/>
                  </a:lnTo>
                  <a:close/>
                  <a:moveTo>
                    <a:pt x="72" y="56"/>
                  </a:moveTo>
                  <a:lnTo>
                    <a:pt x="72" y="56"/>
                  </a:lnTo>
                  <a:lnTo>
                    <a:pt x="73" y="56"/>
                  </a:lnTo>
                  <a:lnTo>
                    <a:pt x="75" y="56"/>
                  </a:lnTo>
                  <a:lnTo>
                    <a:pt x="76" y="55"/>
                  </a:lnTo>
                  <a:lnTo>
                    <a:pt x="76" y="55"/>
                  </a:lnTo>
                  <a:lnTo>
                    <a:pt x="76" y="55"/>
                  </a:lnTo>
                  <a:lnTo>
                    <a:pt x="75" y="55"/>
                  </a:lnTo>
                  <a:lnTo>
                    <a:pt x="73" y="55"/>
                  </a:lnTo>
                  <a:lnTo>
                    <a:pt x="72" y="56"/>
                  </a:lnTo>
                  <a:close/>
                  <a:moveTo>
                    <a:pt x="94" y="68"/>
                  </a:moveTo>
                  <a:lnTo>
                    <a:pt x="94" y="68"/>
                  </a:lnTo>
                  <a:lnTo>
                    <a:pt x="94" y="68"/>
                  </a:lnTo>
                  <a:lnTo>
                    <a:pt x="94" y="68"/>
                  </a:lnTo>
                  <a:lnTo>
                    <a:pt x="94" y="67"/>
                  </a:lnTo>
                  <a:lnTo>
                    <a:pt x="94" y="68"/>
                  </a:lnTo>
                  <a:lnTo>
                    <a:pt x="92" y="68"/>
                  </a:lnTo>
                  <a:lnTo>
                    <a:pt x="92" y="68"/>
                  </a:lnTo>
                  <a:lnTo>
                    <a:pt x="94" y="68"/>
                  </a:lnTo>
                  <a:close/>
                  <a:moveTo>
                    <a:pt x="58" y="64"/>
                  </a:moveTo>
                  <a:lnTo>
                    <a:pt x="58" y="64"/>
                  </a:lnTo>
                  <a:lnTo>
                    <a:pt x="58" y="64"/>
                  </a:lnTo>
                  <a:lnTo>
                    <a:pt x="58" y="63"/>
                  </a:lnTo>
                  <a:lnTo>
                    <a:pt x="57" y="63"/>
                  </a:lnTo>
                  <a:lnTo>
                    <a:pt x="57" y="63"/>
                  </a:lnTo>
                  <a:lnTo>
                    <a:pt x="57" y="63"/>
                  </a:lnTo>
                  <a:lnTo>
                    <a:pt x="58" y="64"/>
                  </a:lnTo>
                  <a:close/>
                  <a:moveTo>
                    <a:pt x="76" y="68"/>
                  </a:moveTo>
                  <a:lnTo>
                    <a:pt x="77" y="68"/>
                  </a:lnTo>
                  <a:lnTo>
                    <a:pt x="76" y="68"/>
                  </a:lnTo>
                  <a:lnTo>
                    <a:pt x="76" y="68"/>
                  </a:lnTo>
                  <a:lnTo>
                    <a:pt x="76" y="68"/>
                  </a:lnTo>
                  <a:lnTo>
                    <a:pt x="76" y="70"/>
                  </a:lnTo>
                  <a:lnTo>
                    <a:pt x="77" y="68"/>
                  </a:lnTo>
                  <a:lnTo>
                    <a:pt x="77" y="68"/>
                  </a:lnTo>
                  <a:lnTo>
                    <a:pt x="77" y="68"/>
                  </a:lnTo>
                  <a:lnTo>
                    <a:pt x="76" y="68"/>
                  </a:lnTo>
                  <a:close/>
                  <a:moveTo>
                    <a:pt x="45" y="51"/>
                  </a:moveTo>
                  <a:lnTo>
                    <a:pt x="45" y="51"/>
                  </a:lnTo>
                  <a:lnTo>
                    <a:pt x="43" y="51"/>
                  </a:lnTo>
                  <a:lnTo>
                    <a:pt x="43" y="51"/>
                  </a:lnTo>
                  <a:lnTo>
                    <a:pt x="43" y="51"/>
                  </a:lnTo>
                  <a:lnTo>
                    <a:pt x="43" y="51"/>
                  </a:lnTo>
                  <a:lnTo>
                    <a:pt x="43" y="51"/>
                  </a:lnTo>
                  <a:lnTo>
                    <a:pt x="43" y="51"/>
                  </a:lnTo>
                  <a:lnTo>
                    <a:pt x="45" y="51"/>
                  </a:lnTo>
                  <a:lnTo>
                    <a:pt x="45" y="51"/>
                  </a:lnTo>
                  <a:lnTo>
                    <a:pt x="45" y="51"/>
                  </a:lnTo>
                  <a:close/>
                  <a:moveTo>
                    <a:pt x="75" y="86"/>
                  </a:moveTo>
                  <a:lnTo>
                    <a:pt x="73" y="86"/>
                  </a:lnTo>
                  <a:lnTo>
                    <a:pt x="70" y="86"/>
                  </a:lnTo>
                  <a:lnTo>
                    <a:pt x="70" y="87"/>
                  </a:lnTo>
                  <a:lnTo>
                    <a:pt x="70" y="87"/>
                  </a:lnTo>
                  <a:lnTo>
                    <a:pt x="69" y="87"/>
                  </a:lnTo>
                  <a:lnTo>
                    <a:pt x="69" y="86"/>
                  </a:lnTo>
                  <a:lnTo>
                    <a:pt x="69" y="85"/>
                  </a:lnTo>
                  <a:lnTo>
                    <a:pt x="69" y="85"/>
                  </a:lnTo>
                  <a:lnTo>
                    <a:pt x="68" y="85"/>
                  </a:lnTo>
                  <a:lnTo>
                    <a:pt x="66" y="85"/>
                  </a:lnTo>
                  <a:lnTo>
                    <a:pt x="64" y="85"/>
                  </a:lnTo>
                  <a:lnTo>
                    <a:pt x="62" y="85"/>
                  </a:lnTo>
                  <a:lnTo>
                    <a:pt x="61" y="83"/>
                  </a:lnTo>
                  <a:lnTo>
                    <a:pt x="58" y="83"/>
                  </a:lnTo>
                  <a:lnTo>
                    <a:pt x="57" y="83"/>
                  </a:lnTo>
                  <a:lnTo>
                    <a:pt x="56" y="83"/>
                  </a:lnTo>
                  <a:lnTo>
                    <a:pt x="54" y="85"/>
                  </a:lnTo>
                  <a:lnTo>
                    <a:pt x="54" y="85"/>
                  </a:lnTo>
                  <a:lnTo>
                    <a:pt x="53" y="85"/>
                  </a:lnTo>
                  <a:lnTo>
                    <a:pt x="53" y="83"/>
                  </a:lnTo>
                  <a:lnTo>
                    <a:pt x="53" y="83"/>
                  </a:lnTo>
                  <a:lnTo>
                    <a:pt x="53" y="83"/>
                  </a:lnTo>
                  <a:lnTo>
                    <a:pt x="51" y="83"/>
                  </a:lnTo>
                  <a:lnTo>
                    <a:pt x="51" y="82"/>
                  </a:lnTo>
                  <a:lnTo>
                    <a:pt x="51" y="82"/>
                  </a:lnTo>
                  <a:lnTo>
                    <a:pt x="51" y="82"/>
                  </a:lnTo>
                  <a:lnTo>
                    <a:pt x="51" y="82"/>
                  </a:lnTo>
                  <a:lnTo>
                    <a:pt x="51" y="80"/>
                  </a:lnTo>
                  <a:lnTo>
                    <a:pt x="50" y="80"/>
                  </a:lnTo>
                  <a:lnTo>
                    <a:pt x="50" y="82"/>
                  </a:lnTo>
                  <a:lnTo>
                    <a:pt x="50" y="82"/>
                  </a:lnTo>
                  <a:lnTo>
                    <a:pt x="49" y="82"/>
                  </a:lnTo>
                  <a:lnTo>
                    <a:pt x="47" y="82"/>
                  </a:lnTo>
                  <a:lnTo>
                    <a:pt x="47" y="82"/>
                  </a:lnTo>
                  <a:lnTo>
                    <a:pt x="47" y="80"/>
                  </a:lnTo>
                  <a:lnTo>
                    <a:pt x="46" y="80"/>
                  </a:lnTo>
                  <a:lnTo>
                    <a:pt x="46" y="80"/>
                  </a:lnTo>
                  <a:lnTo>
                    <a:pt x="46" y="82"/>
                  </a:lnTo>
                  <a:lnTo>
                    <a:pt x="46" y="82"/>
                  </a:lnTo>
                  <a:lnTo>
                    <a:pt x="46" y="82"/>
                  </a:lnTo>
                  <a:lnTo>
                    <a:pt x="45" y="82"/>
                  </a:lnTo>
                  <a:lnTo>
                    <a:pt x="45" y="82"/>
                  </a:lnTo>
                  <a:lnTo>
                    <a:pt x="45" y="83"/>
                  </a:lnTo>
                  <a:lnTo>
                    <a:pt x="45" y="85"/>
                  </a:lnTo>
                  <a:lnTo>
                    <a:pt x="45" y="86"/>
                  </a:lnTo>
                  <a:lnTo>
                    <a:pt x="46" y="86"/>
                  </a:lnTo>
                  <a:lnTo>
                    <a:pt x="46" y="86"/>
                  </a:lnTo>
                  <a:lnTo>
                    <a:pt x="49" y="86"/>
                  </a:lnTo>
                  <a:lnTo>
                    <a:pt x="50" y="86"/>
                  </a:lnTo>
                  <a:lnTo>
                    <a:pt x="56" y="87"/>
                  </a:lnTo>
                  <a:lnTo>
                    <a:pt x="57" y="87"/>
                  </a:lnTo>
                  <a:lnTo>
                    <a:pt x="58" y="87"/>
                  </a:lnTo>
                  <a:lnTo>
                    <a:pt x="58" y="87"/>
                  </a:lnTo>
                  <a:lnTo>
                    <a:pt x="58" y="89"/>
                  </a:lnTo>
                  <a:lnTo>
                    <a:pt x="58" y="89"/>
                  </a:lnTo>
                  <a:lnTo>
                    <a:pt x="58" y="90"/>
                  </a:lnTo>
                  <a:lnTo>
                    <a:pt x="64" y="89"/>
                  </a:lnTo>
                  <a:lnTo>
                    <a:pt x="68" y="89"/>
                  </a:lnTo>
                  <a:lnTo>
                    <a:pt x="70" y="89"/>
                  </a:lnTo>
                  <a:lnTo>
                    <a:pt x="73" y="89"/>
                  </a:lnTo>
                  <a:lnTo>
                    <a:pt x="75" y="89"/>
                  </a:lnTo>
                  <a:lnTo>
                    <a:pt x="75" y="89"/>
                  </a:lnTo>
                  <a:lnTo>
                    <a:pt x="75" y="87"/>
                  </a:lnTo>
                  <a:lnTo>
                    <a:pt x="76" y="87"/>
                  </a:lnTo>
                  <a:lnTo>
                    <a:pt x="76" y="85"/>
                  </a:lnTo>
                  <a:lnTo>
                    <a:pt x="76" y="85"/>
                  </a:lnTo>
                  <a:lnTo>
                    <a:pt x="76" y="85"/>
                  </a:lnTo>
                  <a:lnTo>
                    <a:pt x="75" y="86"/>
                  </a:lnTo>
                  <a:close/>
                  <a:moveTo>
                    <a:pt x="84" y="53"/>
                  </a:moveTo>
                  <a:lnTo>
                    <a:pt x="84" y="53"/>
                  </a:lnTo>
                  <a:lnTo>
                    <a:pt x="84" y="53"/>
                  </a:lnTo>
                  <a:lnTo>
                    <a:pt x="83" y="53"/>
                  </a:lnTo>
                  <a:lnTo>
                    <a:pt x="81" y="52"/>
                  </a:lnTo>
                  <a:lnTo>
                    <a:pt x="81" y="52"/>
                  </a:lnTo>
                  <a:lnTo>
                    <a:pt x="80" y="53"/>
                  </a:lnTo>
                  <a:lnTo>
                    <a:pt x="79" y="53"/>
                  </a:lnTo>
                  <a:lnTo>
                    <a:pt x="79" y="53"/>
                  </a:lnTo>
                  <a:lnTo>
                    <a:pt x="80" y="53"/>
                  </a:lnTo>
                  <a:lnTo>
                    <a:pt x="81" y="55"/>
                  </a:lnTo>
                  <a:lnTo>
                    <a:pt x="81" y="55"/>
                  </a:lnTo>
                  <a:lnTo>
                    <a:pt x="84" y="53"/>
                  </a:lnTo>
                  <a:lnTo>
                    <a:pt x="84" y="53"/>
                  </a:lnTo>
                  <a:close/>
                  <a:moveTo>
                    <a:pt x="77" y="36"/>
                  </a:moveTo>
                  <a:lnTo>
                    <a:pt x="79" y="36"/>
                  </a:lnTo>
                  <a:lnTo>
                    <a:pt x="79" y="36"/>
                  </a:lnTo>
                  <a:lnTo>
                    <a:pt x="79" y="36"/>
                  </a:lnTo>
                  <a:lnTo>
                    <a:pt x="79" y="36"/>
                  </a:lnTo>
                  <a:lnTo>
                    <a:pt x="79" y="34"/>
                  </a:lnTo>
                  <a:lnTo>
                    <a:pt x="77" y="33"/>
                  </a:lnTo>
                  <a:lnTo>
                    <a:pt x="77" y="33"/>
                  </a:lnTo>
                  <a:lnTo>
                    <a:pt x="76" y="31"/>
                  </a:lnTo>
                  <a:lnTo>
                    <a:pt x="75" y="31"/>
                  </a:lnTo>
                  <a:lnTo>
                    <a:pt x="75" y="33"/>
                  </a:lnTo>
                  <a:lnTo>
                    <a:pt x="73" y="33"/>
                  </a:lnTo>
                  <a:lnTo>
                    <a:pt x="73" y="33"/>
                  </a:lnTo>
                  <a:lnTo>
                    <a:pt x="72" y="33"/>
                  </a:lnTo>
                  <a:lnTo>
                    <a:pt x="70" y="34"/>
                  </a:lnTo>
                  <a:lnTo>
                    <a:pt x="70" y="34"/>
                  </a:lnTo>
                  <a:lnTo>
                    <a:pt x="72" y="34"/>
                  </a:lnTo>
                  <a:lnTo>
                    <a:pt x="73" y="36"/>
                  </a:lnTo>
                  <a:lnTo>
                    <a:pt x="75" y="34"/>
                  </a:lnTo>
                  <a:lnTo>
                    <a:pt x="76" y="34"/>
                  </a:lnTo>
                  <a:lnTo>
                    <a:pt x="75" y="34"/>
                  </a:lnTo>
                  <a:lnTo>
                    <a:pt x="73" y="36"/>
                  </a:lnTo>
                  <a:lnTo>
                    <a:pt x="75" y="37"/>
                  </a:lnTo>
                  <a:lnTo>
                    <a:pt x="77" y="37"/>
                  </a:lnTo>
                  <a:lnTo>
                    <a:pt x="77" y="37"/>
                  </a:lnTo>
                  <a:lnTo>
                    <a:pt x="79" y="37"/>
                  </a:lnTo>
                  <a:lnTo>
                    <a:pt x="79" y="36"/>
                  </a:lnTo>
                  <a:lnTo>
                    <a:pt x="77" y="36"/>
                  </a:lnTo>
                  <a:close/>
                  <a:moveTo>
                    <a:pt x="60" y="57"/>
                  </a:moveTo>
                  <a:lnTo>
                    <a:pt x="60" y="57"/>
                  </a:lnTo>
                  <a:lnTo>
                    <a:pt x="61" y="57"/>
                  </a:lnTo>
                  <a:lnTo>
                    <a:pt x="61" y="56"/>
                  </a:lnTo>
                  <a:lnTo>
                    <a:pt x="60" y="56"/>
                  </a:lnTo>
                  <a:lnTo>
                    <a:pt x="60" y="57"/>
                  </a:lnTo>
                  <a:lnTo>
                    <a:pt x="60" y="57"/>
                  </a:lnTo>
                  <a:close/>
                  <a:moveTo>
                    <a:pt x="96" y="71"/>
                  </a:moveTo>
                  <a:lnTo>
                    <a:pt x="94" y="71"/>
                  </a:lnTo>
                  <a:lnTo>
                    <a:pt x="92" y="72"/>
                  </a:lnTo>
                  <a:lnTo>
                    <a:pt x="92" y="74"/>
                  </a:lnTo>
                  <a:lnTo>
                    <a:pt x="92" y="74"/>
                  </a:lnTo>
                  <a:lnTo>
                    <a:pt x="92" y="74"/>
                  </a:lnTo>
                  <a:lnTo>
                    <a:pt x="92" y="75"/>
                  </a:lnTo>
                  <a:lnTo>
                    <a:pt x="92" y="76"/>
                  </a:lnTo>
                  <a:lnTo>
                    <a:pt x="92" y="76"/>
                  </a:lnTo>
                  <a:lnTo>
                    <a:pt x="92" y="76"/>
                  </a:lnTo>
                  <a:lnTo>
                    <a:pt x="94" y="76"/>
                  </a:lnTo>
                  <a:lnTo>
                    <a:pt x="95" y="75"/>
                  </a:lnTo>
                  <a:lnTo>
                    <a:pt x="96" y="75"/>
                  </a:lnTo>
                  <a:lnTo>
                    <a:pt x="96" y="74"/>
                  </a:lnTo>
                  <a:lnTo>
                    <a:pt x="96" y="74"/>
                  </a:lnTo>
                  <a:lnTo>
                    <a:pt x="98" y="71"/>
                  </a:lnTo>
                  <a:lnTo>
                    <a:pt x="98" y="70"/>
                  </a:lnTo>
                  <a:lnTo>
                    <a:pt x="96" y="71"/>
                  </a:lnTo>
                  <a:close/>
                  <a:moveTo>
                    <a:pt x="85" y="80"/>
                  </a:moveTo>
                  <a:lnTo>
                    <a:pt x="85" y="79"/>
                  </a:lnTo>
                  <a:lnTo>
                    <a:pt x="87" y="78"/>
                  </a:lnTo>
                  <a:lnTo>
                    <a:pt x="85" y="79"/>
                  </a:lnTo>
                  <a:lnTo>
                    <a:pt x="85" y="79"/>
                  </a:lnTo>
                  <a:lnTo>
                    <a:pt x="84" y="80"/>
                  </a:lnTo>
                  <a:lnTo>
                    <a:pt x="85" y="82"/>
                  </a:lnTo>
                  <a:lnTo>
                    <a:pt x="85" y="83"/>
                  </a:lnTo>
                  <a:lnTo>
                    <a:pt x="85" y="83"/>
                  </a:lnTo>
                  <a:lnTo>
                    <a:pt x="85" y="83"/>
                  </a:lnTo>
                  <a:lnTo>
                    <a:pt x="87" y="83"/>
                  </a:lnTo>
                  <a:lnTo>
                    <a:pt x="85" y="82"/>
                  </a:lnTo>
                  <a:lnTo>
                    <a:pt x="85" y="80"/>
                  </a:lnTo>
                  <a:close/>
                  <a:moveTo>
                    <a:pt x="83" y="64"/>
                  </a:moveTo>
                  <a:lnTo>
                    <a:pt x="84" y="63"/>
                  </a:lnTo>
                  <a:lnTo>
                    <a:pt x="84" y="63"/>
                  </a:lnTo>
                  <a:lnTo>
                    <a:pt x="84" y="63"/>
                  </a:lnTo>
                  <a:lnTo>
                    <a:pt x="84" y="63"/>
                  </a:lnTo>
                  <a:lnTo>
                    <a:pt x="83" y="63"/>
                  </a:lnTo>
                  <a:lnTo>
                    <a:pt x="83" y="61"/>
                  </a:lnTo>
                  <a:lnTo>
                    <a:pt x="83" y="63"/>
                  </a:lnTo>
                  <a:lnTo>
                    <a:pt x="83" y="64"/>
                  </a:lnTo>
                  <a:close/>
                  <a:moveTo>
                    <a:pt x="85" y="64"/>
                  </a:moveTo>
                  <a:lnTo>
                    <a:pt x="84" y="66"/>
                  </a:lnTo>
                  <a:lnTo>
                    <a:pt x="83" y="66"/>
                  </a:lnTo>
                  <a:lnTo>
                    <a:pt x="83" y="67"/>
                  </a:lnTo>
                  <a:lnTo>
                    <a:pt x="83" y="67"/>
                  </a:lnTo>
                  <a:lnTo>
                    <a:pt x="84" y="66"/>
                  </a:lnTo>
                  <a:lnTo>
                    <a:pt x="85" y="66"/>
                  </a:lnTo>
                  <a:lnTo>
                    <a:pt x="85" y="66"/>
                  </a:lnTo>
                  <a:lnTo>
                    <a:pt x="88" y="64"/>
                  </a:lnTo>
                  <a:lnTo>
                    <a:pt x="87" y="64"/>
                  </a:lnTo>
                  <a:lnTo>
                    <a:pt x="85" y="64"/>
                  </a:lnTo>
                  <a:close/>
                  <a:moveTo>
                    <a:pt x="53" y="55"/>
                  </a:moveTo>
                  <a:lnTo>
                    <a:pt x="53" y="55"/>
                  </a:lnTo>
                  <a:lnTo>
                    <a:pt x="53" y="56"/>
                  </a:lnTo>
                  <a:lnTo>
                    <a:pt x="54" y="56"/>
                  </a:lnTo>
                  <a:lnTo>
                    <a:pt x="54" y="55"/>
                  </a:lnTo>
                  <a:lnTo>
                    <a:pt x="54" y="55"/>
                  </a:lnTo>
                  <a:lnTo>
                    <a:pt x="53" y="55"/>
                  </a:lnTo>
                  <a:close/>
                  <a:moveTo>
                    <a:pt x="56" y="61"/>
                  </a:moveTo>
                  <a:lnTo>
                    <a:pt x="56" y="61"/>
                  </a:lnTo>
                  <a:lnTo>
                    <a:pt x="56" y="60"/>
                  </a:lnTo>
                  <a:lnTo>
                    <a:pt x="56" y="60"/>
                  </a:lnTo>
                  <a:lnTo>
                    <a:pt x="56" y="60"/>
                  </a:lnTo>
                  <a:lnTo>
                    <a:pt x="54" y="60"/>
                  </a:lnTo>
                  <a:lnTo>
                    <a:pt x="54" y="61"/>
                  </a:lnTo>
                  <a:lnTo>
                    <a:pt x="56" y="61"/>
                  </a:lnTo>
                  <a:close/>
                  <a:moveTo>
                    <a:pt x="56" y="67"/>
                  </a:moveTo>
                  <a:lnTo>
                    <a:pt x="56" y="66"/>
                  </a:lnTo>
                  <a:lnTo>
                    <a:pt x="56" y="66"/>
                  </a:lnTo>
                  <a:lnTo>
                    <a:pt x="54" y="67"/>
                  </a:lnTo>
                  <a:lnTo>
                    <a:pt x="54" y="67"/>
                  </a:lnTo>
                  <a:lnTo>
                    <a:pt x="54" y="67"/>
                  </a:lnTo>
                  <a:lnTo>
                    <a:pt x="54" y="67"/>
                  </a:lnTo>
                  <a:lnTo>
                    <a:pt x="53" y="67"/>
                  </a:lnTo>
                  <a:lnTo>
                    <a:pt x="56" y="67"/>
                  </a:lnTo>
                  <a:lnTo>
                    <a:pt x="56" y="67"/>
                  </a:lnTo>
                  <a:close/>
                  <a:moveTo>
                    <a:pt x="54" y="57"/>
                  </a:moveTo>
                  <a:lnTo>
                    <a:pt x="54" y="57"/>
                  </a:lnTo>
                  <a:lnTo>
                    <a:pt x="54" y="57"/>
                  </a:lnTo>
                  <a:lnTo>
                    <a:pt x="54" y="57"/>
                  </a:lnTo>
                  <a:lnTo>
                    <a:pt x="54" y="59"/>
                  </a:lnTo>
                  <a:lnTo>
                    <a:pt x="54" y="59"/>
                  </a:lnTo>
                  <a:lnTo>
                    <a:pt x="56" y="57"/>
                  </a:lnTo>
                  <a:lnTo>
                    <a:pt x="54" y="57"/>
                  </a:lnTo>
                  <a:lnTo>
                    <a:pt x="54" y="57"/>
                  </a:lnTo>
                  <a:close/>
                  <a:moveTo>
                    <a:pt x="58" y="14"/>
                  </a:moveTo>
                  <a:lnTo>
                    <a:pt x="58" y="12"/>
                  </a:lnTo>
                  <a:lnTo>
                    <a:pt x="57" y="12"/>
                  </a:lnTo>
                  <a:lnTo>
                    <a:pt x="57" y="12"/>
                  </a:lnTo>
                  <a:lnTo>
                    <a:pt x="56" y="14"/>
                  </a:lnTo>
                  <a:lnTo>
                    <a:pt x="56" y="15"/>
                  </a:lnTo>
                  <a:lnTo>
                    <a:pt x="57" y="15"/>
                  </a:lnTo>
                  <a:lnTo>
                    <a:pt x="58" y="15"/>
                  </a:lnTo>
                  <a:lnTo>
                    <a:pt x="58" y="15"/>
                  </a:lnTo>
                  <a:lnTo>
                    <a:pt x="58" y="14"/>
                  </a:lnTo>
                  <a:lnTo>
                    <a:pt x="58" y="14"/>
                  </a:lnTo>
                  <a:close/>
                  <a:moveTo>
                    <a:pt x="57" y="38"/>
                  </a:moveTo>
                  <a:lnTo>
                    <a:pt x="56" y="37"/>
                  </a:lnTo>
                  <a:lnTo>
                    <a:pt x="56" y="37"/>
                  </a:lnTo>
                  <a:lnTo>
                    <a:pt x="56" y="37"/>
                  </a:lnTo>
                  <a:lnTo>
                    <a:pt x="56" y="38"/>
                  </a:lnTo>
                  <a:lnTo>
                    <a:pt x="56" y="38"/>
                  </a:lnTo>
                  <a:lnTo>
                    <a:pt x="56" y="40"/>
                  </a:lnTo>
                  <a:lnTo>
                    <a:pt x="56" y="40"/>
                  </a:lnTo>
                  <a:lnTo>
                    <a:pt x="56" y="40"/>
                  </a:lnTo>
                  <a:lnTo>
                    <a:pt x="57" y="40"/>
                  </a:lnTo>
                  <a:lnTo>
                    <a:pt x="57" y="38"/>
                  </a:lnTo>
                  <a:close/>
                  <a:moveTo>
                    <a:pt x="57" y="48"/>
                  </a:moveTo>
                  <a:lnTo>
                    <a:pt x="56" y="48"/>
                  </a:lnTo>
                  <a:lnTo>
                    <a:pt x="56" y="48"/>
                  </a:lnTo>
                  <a:lnTo>
                    <a:pt x="54" y="48"/>
                  </a:lnTo>
                  <a:lnTo>
                    <a:pt x="53" y="46"/>
                  </a:lnTo>
                  <a:lnTo>
                    <a:pt x="53" y="45"/>
                  </a:lnTo>
                  <a:lnTo>
                    <a:pt x="51" y="44"/>
                  </a:lnTo>
                  <a:lnTo>
                    <a:pt x="51" y="44"/>
                  </a:lnTo>
                  <a:lnTo>
                    <a:pt x="51" y="42"/>
                  </a:lnTo>
                  <a:lnTo>
                    <a:pt x="51" y="42"/>
                  </a:lnTo>
                  <a:lnTo>
                    <a:pt x="51" y="41"/>
                  </a:lnTo>
                  <a:lnTo>
                    <a:pt x="51" y="41"/>
                  </a:lnTo>
                  <a:lnTo>
                    <a:pt x="49" y="41"/>
                  </a:lnTo>
                  <a:lnTo>
                    <a:pt x="46" y="40"/>
                  </a:lnTo>
                  <a:lnTo>
                    <a:pt x="46" y="40"/>
                  </a:lnTo>
                  <a:lnTo>
                    <a:pt x="45" y="40"/>
                  </a:lnTo>
                  <a:lnTo>
                    <a:pt x="43" y="38"/>
                  </a:lnTo>
                  <a:lnTo>
                    <a:pt x="43" y="37"/>
                  </a:lnTo>
                  <a:lnTo>
                    <a:pt x="42" y="36"/>
                  </a:lnTo>
                  <a:lnTo>
                    <a:pt x="42" y="36"/>
                  </a:lnTo>
                  <a:lnTo>
                    <a:pt x="41" y="37"/>
                  </a:lnTo>
                  <a:lnTo>
                    <a:pt x="38" y="38"/>
                  </a:lnTo>
                  <a:lnTo>
                    <a:pt x="37" y="38"/>
                  </a:lnTo>
                  <a:lnTo>
                    <a:pt x="37" y="38"/>
                  </a:lnTo>
                  <a:lnTo>
                    <a:pt x="38" y="38"/>
                  </a:lnTo>
                  <a:lnTo>
                    <a:pt x="39" y="38"/>
                  </a:lnTo>
                  <a:lnTo>
                    <a:pt x="41" y="38"/>
                  </a:lnTo>
                  <a:lnTo>
                    <a:pt x="41" y="40"/>
                  </a:lnTo>
                  <a:lnTo>
                    <a:pt x="42" y="40"/>
                  </a:lnTo>
                  <a:lnTo>
                    <a:pt x="43" y="41"/>
                  </a:lnTo>
                  <a:lnTo>
                    <a:pt x="45" y="42"/>
                  </a:lnTo>
                  <a:lnTo>
                    <a:pt x="45" y="42"/>
                  </a:lnTo>
                  <a:lnTo>
                    <a:pt x="45" y="42"/>
                  </a:lnTo>
                  <a:lnTo>
                    <a:pt x="46" y="44"/>
                  </a:lnTo>
                  <a:lnTo>
                    <a:pt x="47" y="45"/>
                  </a:lnTo>
                  <a:lnTo>
                    <a:pt x="49" y="45"/>
                  </a:lnTo>
                  <a:lnTo>
                    <a:pt x="50" y="45"/>
                  </a:lnTo>
                  <a:lnTo>
                    <a:pt x="50" y="45"/>
                  </a:lnTo>
                  <a:lnTo>
                    <a:pt x="50" y="45"/>
                  </a:lnTo>
                  <a:lnTo>
                    <a:pt x="51" y="45"/>
                  </a:lnTo>
                  <a:lnTo>
                    <a:pt x="51" y="46"/>
                  </a:lnTo>
                  <a:lnTo>
                    <a:pt x="51" y="48"/>
                  </a:lnTo>
                  <a:lnTo>
                    <a:pt x="51" y="48"/>
                  </a:lnTo>
                  <a:lnTo>
                    <a:pt x="51" y="48"/>
                  </a:lnTo>
                  <a:lnTo>
                    <a:pt x="53" y="49"/>
                  </a:lnTo>
                  <a:lnTo>
                    <a:pt x="54" y="49"/>
                  </a:lnTo>
                  <a:lnTo>
                    <a:pt x="54" y="49"/>
                  </a:lnTo>
                  <a:lnTo>
                    <a:pt x="54" y="49"/>
                  </a:lnTo>
                  <a:lnTo>
                    <a:pt x="56" y="51"/>
                  </a:lnTo>
                  <a:lnTo>
                    <a:pt x="56" y="51"/>
                  </a:lnTo>
                  <a:lnTo>
                    <a:pt x="56" y="51"/>
                  </a:lnTo>
                  <a:lnTo>
                    <a:pt x="57" y="49"/>
                  </a:lnTo>
                  <a:lnTo>
                    <a:pt x="57" y="48"/>
                  </a:lnTo>
                  <a:close/>
                  <a:moveTo>
                    <a:pt x="49" y="34"/>
                  </a:moveTo>
                  <a:lnTo>
                    <a:pt x="49" y="33"/>
                  </a:lnTo>
                  <a:lnTo>
                    <a:pt x="49" y="34"/>
                  </a:lnTo>
                  <a:lnTo>
                    <a:pt x="47" y="34"/>
                  </a:lnTo>
                  <a:lnTo>
                    <a:pt x="49" y="34"/>
                  </a:lnTo>
                  <a:lnTo>
                    <a:pt x="49" y="34"/>
                  </a:lnTo>
                  <a:close/>
                  <a:moveTo>
                    <a:pt x="46" y="36"/>
                  </a:moveTo>
                  <a:lnTo>
                    <a:pt x="47" y="36"/>
                  </a:lnTo>
                  <a:lnTo>
                    <a:pt x="45" y="34"/>
                  </a:lnTo>
                  <a:lnTo>
                    <a:pt x="46" y="36"/>
                  </a:lnTo>
                  <a:lnTo>
                    <a:pt x="46" y="3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62" name="Ghana">
              <a:extLst>
                <a:ext uri="{FF2B5EF4-FFF2-40B4-BE49-F238E27FC236}">
                  <a16:creationId xmlns:a16="http://schemas.microsoft.com/office/drawing/2014/main" id="{DA0AB9EA-40DB-4B55-9A7D-5469C7F30321}"/>
                </a:ext>
              </a:extLst>
            </p:cNvPr>
            <p:cNvSpPr>
              <a:spLocks/>
            </p:cNvSpPr>
            <p:nvPr/>
          </p:nvSpPr>
          <p:spPr bwMode="auto">
            <a:xfrm>
              <a:off x="5022590" y="3747105"/>
              <a:ext cx="96175" cy="138492"/>
            </a:xfrm>
            <a:custGeom>
              <a:avLst/>
              <a:gdLst>
                <a:gd name="T0" fmla="*/ 47 w 50"/>
                <a:gd name="T1" fmla="*/ 56 h 72"/>
                <a:gd name="T2" fmla="*/ 46 w 50"/>
                <a:gd name="T3" fmla="*/ 53 h 72"/>
                <a:gd name="T4" fmla="*/ 44 w 50"/>
                <a:gd name="T5" fmla="*/ 52 h 72"/>
                <a:gd name="T6" fmla="*/ 42 w 50"/>
                <a:gd name="T7" fmla="*/ 49 h 72"/>
                <a:gd name="T8" fmla="*/ 43 w 50"/>
                <a:gd name="T9" fmla="*/ 47 h 72"/>
                <a:gd name="T10" fmla="*/ 43 w 50"/>
                <a:gd name="T11" fmla="*/ 43 h 72"/>
                <a:gd name="T12" fmla="*/ 42 w 50"/>
                <a:gd name="T13" fmla="*/ 41 h 72"/>
                <a:gd name="T14" fmla="*/ 43 w 50"/>
                <a:gd name="T15" fmla="*/ 33 h 72"/>
                <a:gd name="T16" fmla="*/ 43 w 50"/>
                <a:gd name="T17" fmla="*/ 30 h 72"/>
                <a:gd name="T18" fmla="*/ 40 w 50"/>
                <a:gd name="T19" fmla="*/ 28 h 72"/>
                <a:gd name="T20" fmla="*/ 42 w 50"/>
                <a:gd name="T21" fmla="*/ 25 h 72"/>
                <a:gd name="T22" fmla="*/ 42 w 50"/>
                <a:gd name="T23" fmla="*/ 19 h 72"/>
                <a:gd name="T24" fmla="*/ 39 w 50"/>
                <a:gd name="T25" fmla="*/ 19 h 72"/>
                <a:gd name="T26" fmla="*/ 39 w 50"/>
                <a:gd name="T27" fmla="*/ 18 h 72"/>
                <a:gd name="T28" fmla="*/ 40 w 50"/>
                <a:gd name="T29" fmla="*/ 18 h 72"/>
                <a:gd name="T30" fmla="*/ 39 w 50"/>
                <a:gd name="T31" fmla="*/ 17 h 72"/>
                <a:gd name="T32" fmla="*/ 40 w 50"/>
                <a:gd name="T33" fmla="*/ 15 h 72"/>
                <a:gd name="T34" fmla="*/ 40 w 50"/>
                <a:gd name="T35" fmla="*/ 10 h 72"/>
                <a:gd name="T36" fmla="*/ 36 w 50"/>
                <a:gd name="T37" fmla="*/ 7 h 72"/>
                <a:gd name="T38" fmla="*/ 35 w 50"/>
                <a:gd name="T39" fmla="*/ 4 h 72"/>
                <a:gd name="T40" fmla="*/ 36 w 50"/>
                <a:gd name="T41" fmla="*/ 0 h 72"/>
                <a:gd name="T42" fmla="*/ 32 w 50"/>
                <a:gd name="T43" fmla="*/ 0 h 72"/>
                <a:gd name="T44" fmla="*/ 31 w 50"/>
                <a:gd name="T45" fmla="*/ 2 h 72"/>
                <a:gd name="T46" fmla="*/ 28 w 50"/>
                <a:gd name="T47" fmla="*/ 3 h 72"/>
                <a:gd name="T48" fmla="*/ 25 w 50"/>
                <a:gd name="T49" fmla="*/ 2 h 72"/>
                <a:gd name="T50" fmla="*/ 17 w 50"/>
                <a:gd name="T51" fmla="*/ 2 h 72"/>
                <a:gd name="T52" fmla="*/ 8 w 50"/>
                <a:gd name="T53" fmla="*/ 2 h 72"/>
                <a:gd name="T54" fmla="*/ 4 w 50"/>
                <a:gd name="T55" fmla="*/ 2 h 72"/>
                <a:gd name="T56" fmla="*/ 4 w 50"/>
                <a:gd name="T57" fmla="*/ 7 h 72"/>
                <a:gd name="T58" fmla="*/ 4 w 50"/>
                <a:gd name="T59" fmla="*/ 10 h 72"/>
                <a:gd name="T60" fmla="*/ 5 w 50"/>
                <a:gd name="T61" fmla="*/ 13 h 72"/>
                <a:gd name="T62" fmla="*/ 5 w 50"/>
                <a:gd name="T63" fmla="*/ 17 h 72"/>
                <a:gd name="T64" fmla="*/ 5 w 50"/>
                <a:gd name="T65" fmla="*/ 21 h 72"/>
                <a:gd name="T66" fmla="*/ 5 w 50"/>
                <a:gd name="T67" fmla="*/ 24 h 72"/>
                <a:gd name="T68" fmla="*/ 6 w 50"/>
                <a:gd name="T69" fmla="*/ 26 h 72"/>
                <a:gd name="T70" fmla="*/ 8 w 50"/>
                <a:gd name="T71" fmla="*/ 33 h 72"/>
                <a:gd name="T72" fmla="*/ 6 w 50"/>
                <a:gd name="T73" fmla="*/ 34 h 72"/>
                <a:gd name="T74" fmla="*/ 4 w 50"/>
                <a:gd name="T75" fmla="*/ 37 h 72"/>
                <a:gd name="T76" fmla="*/ 4 w 50"/>
                <a:gd name="T77" fmla="*/ 40 h 72"/>
                <a:gd name="T78" fmla="*/ 2 w 50"/>
                <a:gd name="T79" fmla="*/ 45 h 72"/>
                <a:gd name="T80" fmla="*/ 0 w 50"/>
                <a:gd name="T81" fmla="*/ 49 h 72"/>
                <a:gd name="T82" fmla="*/ 0 w 50"/>
                <a:gd name="T83" fmla="*/ 53 h 72"/>
                <a:gd name="T84" fmla="*/ 1 w 50"/>
                <a:gd name="T85" fmla="*/ 60 h 72"/>
                <a:gd name="T86" fmla="*/ 4 w 50"/>
                <a:gd name="T87" fmla="*/ 63 h 72"/>
                <a:gd name="T88" fmla="*/ 4 w 50"/>
                <a:gd name="T89" fmla="*/ 66 h 72"/>
                <a:gd name="T90" fmla="*/ 4 w 50"/>
                <a:gd name="T91" fmla="*/ 68 h 72"/>
                <a:gd name="T92" fmla="*/ 1 w 50"/>
                <a:gd name="T93" fmla="*/ 68 h 72"/>
                <a:gd name="T94" fmla="*/ 9 w 50"/>
                <a:gd name="T95" fmla="*/ 70 h 72"/>
                <a:gd name="T96" fmla="*/ 16 w 50"/>
                <a:gd name="T97" fmla="*/ 71 h 72"/>
                <a:gd name="T98" fmla="*/ 27 w 50"/>
                <a:gd name="T99" fmla="*/ 67 h 72"/>
                <a:gd name="T100" fmla="*/ 35 w 50"/>
                <a:gd name="T101" fmla="*/ 63 h 72"/>
                <a:gd name="T102" fmla="*/ 47 w 50"/>
                <a:gd name="T103" fmla="*/ 60 h 72"/>
                <a:gd name="T104" fmla="*/ 50 w 50"/>
                <a:gd name="T105" fmla="*/ 5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 h="72">
                  <a:moveTo>
                    <a:pt x="50" y="56"/>
                  </a:moveTo>
                  <a:lnTo>
                    <a:pt x="49" y="56"/>
                  </a:lnTo>
                  <a:lnTo>
                    <a:pt x="49" y="56"/>
                  </a:lnTo>
                  <a:lnTo>
                    <a:pt x="47" y="56"/>
                  </a:lnTo>
                  <a:lnTo>
                    <a:pt x="47" y="55"/>
                  </a:lnTo>
                  <a:lnTo>
                    <a:pt x="47" y="55"/>
                  </a:lnTo>
                  <a:lnTo>
                    <a:pt x="46" y="55"/>
                  </a:lnTo>
                  <a:lnTo>
                    <a:pt x="46" y="53"/>
                  </a:lnTo>
                  <a:lnTo>
                    <a:pt x="44" y="53"/>
                  </a:lnTo>
                  <a:lnTo>
                    <a:pt x="44" y="52"/>
                  </a:lnTo>
                  <a:lnTo>
                    <a:pt x="44" y="52"/>
                  </a:lnTo>
                  <a:lnTo>
                    <a:pt x="44" y="52"/>
                  </a:lnTo>
                  <a:lnTo>
                    <a:pt x="43" y="52"/>
                  </a:lnTo>
                  <a:lnTo>
                    <a:pt x="43" y="49"/>
                  </a:lnTo>
                  <a:lnTo>
                    <a:pt x="42" y="49"/>
                  </a:lnTo>
                  <a:lnTo>
                    <a:pt x="42" y="49"/>
                  </a:lnTo>
                  <a:lnTo>
                    <a:pt x="42" y="48"/>
                  </a:lnTo>
                  <a:lnTo>
                    <a:pt x="42" y="48"/>
                  </a:lnTo>
                  <a:lnTo>
                    <a:pt x="42" y="47"/>
                  </a:lnTo>
                  <a:lnTo>
                    <a:pt x="43" y="47"/>
                  </a:lnTo>
                  <a:lnTo>
                    <a:pt x="43" y="47"/>
                  </a:lnTo>
                  <a:lnTo>
                    <a:pt x="43" y="45"/>
                  </a:lnTo>
                  <a:lnTo>
                    <a:pt x="43" y="44"/>
                  </a:lnTo>
                  <a:lnTo>
                    <a:pt x="43" y="43"/>
                  </a:lnTo>
                  <a:lnTo>
                    <a:pt x="43" y="43"/>
                  </a:lnTo>
                  <a:lnTo>
                    <a:pt x="42" y="43"/>
                  </a:lnTo>
                  <a:lnTo>
                    <a:pt x="42" y="43"/>
                  </a:lnTo>
                  <a:lnTo>
                    <a:pt x="42" y="41"/>
                  </a:lnTo>
                  <a:lnTo>
                    <a:pt x="42" y="41"/>
                  </a:lnTo>
                  <a:lnTo>
                    <a:pt x="43" y="38"/>
                  </a:lnTo>
                  <a:lnTo>
                    <a:pt x="43" y="34"/>
                  </a:lnTo>
                  <a:lnTo>
                    <a:pt x="43" y="33"/>
                  </a:lnTo>
                  <a:lnTo>
                    <a:pt x="43" y="33"/>
                  </a:lnTo>
                  <a:lnTo>
                    <a:pt x="43" y="32"/>
                  </a:lnTo>
                  <a:lnTo>
                    <a:pt x="43" y="32"/>
                  </a:lnTo>
                  <a:lnTo>
                    <a:pt x="43" y="30"/>
                  </a:lnTo>
                  <a:lnTo>
                    <a:pt x="42" y="29"/>
                  </a:lnTo>
                  <a:lnTo>
                    <a:pt x="40" y="29"/>
                  </a:lnTo>
                  <a:lnTo>
                    <a:pt x="40" y="28"/>
                  </a:lnTo>
                  <a:lnTo>
                    <a:pt x="40" y="28"/>
                  </a:lnTo>
                  <a:lnTo>
                    <a:pt x="40" y="26"/>
                  </a:lnTo>
                  <a:lnTo>
                    <a:pt x="42" y="26"/>
                  </a:lnTo>
                  <a:lnTo>
                    <a:pt x="42" y="26"/>
                  </a:lnTo>
                  <a:lnTo>
                    <a:pt x="42" y="25"/>
                  </a:lnTo>
                  <a:lnTo>
                    <a:pt x="42" y="24"/>
                  </a:lnTo>
                  <a:lnTo>
                    <a:pt x="42" y="22"/>
                  </a:lnTo>
                  <a:lnTo>
                    <a:pt x="42" y="21"/>
                  </a:lnTo>
                  <a:lnTo>
                    <a:pt x="42" y="19"/>
                  </a:lnTo>
                  <a:lnTo>
                    <a:pt x="40" y="19"/>
                  </a:lnTo>
                  <a:lnTo>
                    <a:pt x="40" y="19"/>
                  </a:lnTo>
                  <a:lnTo>
                    <a:pt x="40" y="19"/>
                  </a:lnTo>
                  <a:lnTo>
                    <a:pt x="39" y="19"/>
                  </a:lnTo>
                  <a:lnTo>
                    <a:pt x="39" y="19"/>
                  </a:lnTo>
                  <a:lnTo>
                    <a:pt x="39" y="19"/>
                  </a:lnTo>
                  <a:lnTo>
                    <a:pt x="39" y="19"/>
                  </a:lnTo>
                  <a:lnTo>
                    <a:pt x="39" y="18"/>
                  </a:lnTo>
                  <a:lnTo>
                    <a:pt x="39" y="18"/>
                  </a:lnTo>
                  <a:lnTo>
                    <a:pt x="39" y="18"/>
                  </a:lnTo>
                  <a:lnTo>
                    <a:pt x="39" y="18"/>
                  </a:lnTo>
                  <a:lnTo>
                    <a:pt x="40" y="18"/>
                  </a:lnTo>
                  <a:lnTo>
                    <a:pt x="39" y="17"/>
                  </a:lnTo>
                  <a:lnTo>
                    <a:pt x="39" y="17"/>
                  </a:lnTo>
                  <a:lnTo>
                    <a:pt x="39" y="17"/>
                  </a:lnTo>
                  <a:lnTo>
                    <a:pt x="39" y="17"/>
                  </a:lnTo>
                  <a:lnTo>
                    <a:pt x="39" y="17"/>
                  </a:lnTo>
                  <a:lnTo>
                    <a:pt x="39" y="17"/>
                  </a:lnTo>
                  <a:lnTo>
                    <a:pt x="39" y="15"/>
                  </a:lnTo>
                  <a:lnTo>
                    <a:pt x="40" y="15"/>
                  </a:lnTo>
                  <a:lnTo>
                    <a:pt x="40" y="14"/>
                  </a:lnTo>
                  <a:lnTo>
                    <a:pt x="40" y="10"/>
                  </a:lnTo>
                  <a:lnTo>
                    <a:pt x="40" y="10"/>
                  </a:lnTo>
                  <a:lnTo>
                    <a:pt x="40" y="10"/>
                  </a:lnTo>
                  <a:lnTo>
                    <a:pt x="39" y="10"/>
                  </a:lnTo>
                  <a:lnTo>
                    <a:pt x="38" y="9"/>
                  </a:lnTo>
                  <a:lnTo>
                    <a:pt x="38" y="7"/>
                  </a:lnTo>
                  <a:lnTo>
                    <a:pt x="36" y="7"/>
                  </a:lnTo>
                  <a:lnTo>
                    <a:pt x="36" y="7"/>
                  </a:lnTo>
                  <a:lnTo>
                    <a:pt x="35" y="6"/>
                  </a:lnTo>
                  <a:lnTo>
                    <a:pt x="35" y="6"/>
                  </a:lnTo>
                  <a:lnTo>
                    <a:pt x="35" y="4"/>
                  </a:lnTo>
                  <a:lnTo>
                    <a:pt x="35" y="4"/>
                  </a:lnTo>
                  <a:lnTo>
                    <a:pt x="36" y="3"/>
                  </a:lnTo>
                  <a:lnTo>
                    <a:pt x="36" y="2"/>
                  </a:lnTo>
                  <a:lnTo>
                    <a:pt x="36" y="0"/>
                  </a:lnTo>
                  <a:lnTo>
                    <a:pt x="35" y="0"/>
                  </a:lnTo>
                  <a:lnTo>
                    <a:pt x="32" y="0"/>
                  </a:lnTo>
                  <a:lnTo>
                    <a:pt x="32" y="0"/>
                  </a:lnTo>
                  <a:lnTo>
                    <a:pt x="32" y="0"/>
                  </a:lnTo>
                  <a:lnTo>
                    <a:pt x="31" y="0"/>
                  </a:lnTo>
                  <a:lnTo>
                    <a:pt x="31" y="0"/>
                  </a:lnTo>
                  <a:lnTo>
                    <a:pt x="31" y="0"/>
                  </a:lnTo>
                  <a:lnTo>
                    <a:pt x="31" y="2"/>
                  </a:lnTo>
                  <a:lnTo>
                    <a:pt x="30" y="2"/>
                  </a:lnTo>
                  <a:lnTo>
                    <a:pt x="30" y="2"/>
                  </a:lnTo>
                  <a:lnTo>
                    <a:pt x="28" y="3"/>
                  </a:lnTo>
                  <a:lnTo>
                    <a:pt x="28" y="3"/>
                  </a:lnTo>
                  <a:lnTo>
                    <a:pt x="28" y="2"/>
                  </a:lnTo>
                  <a:lnTo>
                    <a:pt x="27" y="2"/>
                  </a:lnTo>
                  <a:lnTo>
                    <a:pt x="25" y="2"/>
                  </a:lnTo>
                  <a:lnTo>
                    <a:pt x="25" y="2"/>
                  </a:lnTo>
                  <a:lnTo>
                    <a:pt x="24" y="2"/>
                  </a:lnTo>
                  <a:lnTo>
                    <a:pt x="21" y="2"/>
                  </a:lnTo>
                  <a:lnTo>
                    <a:pt x="19" y="2"/>
                  </a:lnTo>
                  <a:lnTo>
                    <a:pt x="17" y="2"/>
                  </a:lnTo>
                  <a:lnTo>
                    <a:pt x="17" y="2"/>
                  </a:lnTo>
                  <a:lnTo>
                    <a:pt x="15" y="2"/>
                  </a:lnTo>
                  <a:lnTo>
                    <a:pt x="10" y="2"/>
                  </a:lnTo>
                  <a:lnTo>
                    <a:pt x="8" y="2"/>
                  </a:lnTo>
                  <a:lnTo>
                    <a:pt x="5" y="2"/>
                  </a:lnTo>
                  <a:lnTo>
                    <a:pt x="5" y="2"/>
                  </a:lnTo>
                  <a:lnTo>
                    <a:pt x="4" y="2"/>
                  </a:lnTo>
                  <a:lnTo>
                    <a:pt x="4" y="2"/>
                  </a:lnTo>
                  <a:lnTo>
                    <a:pt x="2" y="4"/>
                  </a:lnTo>
                  <a:lnTo>
                    <a:pt x="2" y="6"/>
                  </a:lnTo>
                  <a:lnTo>
                    <a:pt x="4" y="7"/>
                  </a:lnTo>
                  <a:lnTo>
                    <a:pt x="4" y="7"/>
                  </a:lnTo>
                  <a:lnTo>
                    <a:pt x="4" y="9"/>
                  </a:lnTo>
                  <a:lnTo>
                    <a:pt x="4" y="9"/>
                  </a:lnTo>
                  <a:lnTo>
                    <a:pt x="4" y="9"/>
                  </a:lnTo>
                  <a:lnTo>
                    <a:pt x="4" y="10"/>
                  </a:lnTo>
                  <a:lnTo>
                    <a:pt x="5" y="10"/>
                  </a:lnTo>
                  <a:lnTo>
                    <a:pt x="5" y="10"/>
                  </a:lnTo>
                  <a:lnTo>
                    <a:pt x="4" y="11"/>
                  </a:lnTo>
                  <a:lnTo>
                    <a:pt x="5" y="13"/>
                  </a:lnTo>
                  <a:lnTo>
                    <a:pt x="5" y="14"/>
                  </a:lnTo>
                  <a:lnTo>
                    <a:pt x="5" y="15"/>
                  </a:lnTo>
                  <a:lnTo>
                    <a:pt x="5" y="15"/>
                  </a:lnTo>
                  <a:lnTo>
                    <a:pt x="5" y="17"/>
                  </a:lnTo>
                  <a:lnTo>
                    <a:pt x="5" y="18"/>
                  </a:lnTo>
                  <a:lnTo>
                    <a:pt x="5" y="19"/>
                  </a:lnTo>
                  <a:lnTo>
                    <a:pt x="5" y="19"/>
                  </a:lnTo>
                  <a:lnTo>
                    <a:pt x="5" y="21"/>
                  </a:lnTo>
                  <a:lnTo>
                    <a:pt x="5" y="21"/>
                  </a:lnTo>
                  <a:lnTo>
                    <a:pt x="5" y="21"/>
                  </a:lnTo>
                  <a:lnTo>
                    <a:pt x="5" y="22"/>
                  </a:lnTo>
                  <a:lnTo>
                    <a:pt x="5" y="24"/>
                  </a:lnTo>
                  <a:lnTo>
                    <a:pt x="5" y="24"/>
                  </a:lnTo>
                  <a:lnTo>
                    <a:pt x="5" y="24"/>
                  </a:lnTo>
                  <a:lnTo>
                    <a:pt x="6" y="25"/>
                  </a:lnTo>
                  <a:lnTo>
                    <a:pt x="6" y="26"/>
                  </a:lnTo>
                  <a:lnTo>
                    <a:pt x="6" y="26"/>
                  </a:lnTo>
                  <a:lnTo>
                    <a:pt x="6" y="26"/>
                  </a:lnTo>
                  <a:lnTo>
                    <a:pt x="6" y="30"/>
                  </a:lnTo>
                  <a:lnTo>
                    <a:pt x="8" y="33"/>
                  </a:lnTo>
                  <a:lnTo>
                    <a:pt x="8" y="34"/>
                  </a:lnTo>
                  <a:lnTo>
                    <a:pt x="6" y="34"/>
                  </a:lnTo>
                  <a:lnTo>
                    <a:pt x="6" y="34"/>
                  </a:lnTo>
                  <a:lnTo>
                    <a:pt x="6" y="34"/>
                  </a:lnTo>
                  <a:lnTo>
                    <a:pt x="6" y="34"/>
                  </a:lnTo>
                  <a:lnTo>
                    <a:pt x="6" y="36"/>
                  </a:lnTo>
                  <a:lnTo>
                    <a:pt x="5" y="36"/>
                  </a:lnTo>
                  <a:lnTo>
                    <a:pt x="4" y="37"/>
                  </a:lnTo>
                  <a:lnTo>
                    <a:pt x="4" y="37"/>
                  </a:lnTo>
                  <a:lnTo>
                    <a:pt x="4" y="37"/>
                  </a:lnTo>
                  <a:lnTo>
                    <a:pt x="4" y="38"/>
                  </a:lnTo>
                  <a:lnTo>
                    <a:pt x="4" y="40"/>
                  </a:lnTo>
                  <a:lnTo>
                    <a:pt x="2" y="43"/>
                  </a:lnTo>
                  <a:lnTo>
                    <a:pt x="2" y="44"/>
                  </a:lnTo>
                  <a:lnTo>
                    <a:pt x="2" y="45"/>
                  </a:lnTo>
                  <a:lnTo>
                    <a:pt x="2" y="45"/>
                  </a:lnTo>
                  <a:lnTo>
                    <a:pt x="1" y="45"/>
                  </a:lnTo>
                  <a:lnTo>
                    <a:pt x="0" y="48"/>
                  </a:lnTo>
                  <a:lnTo>
                    <a:pt x="0" y="49"/>
                  </a:lnTo>
                  <a:lnTo>
                    <a:pt x="0" y="49"/>
                  </a:lnTo>
                  <a:lnTo>
                    <a:pt x="0" y="51"/>
                  </a:lnTo>
                  <a:lnTo>
                    <a:pt x="0" y="51"/>
                  </a:lnTo>
                  <a:lnTo>
                    <a:pt x="0" y="52"/>
                  </a:lnTo>
                  <a:lnTo>
                    <a:pt x="0" y="53"/>
                  </a:lnTo>
                  <a:lnTo>
                    <a:pt x="0" y="55"/>
                  </a:lnTo>
                  <a:lnTo>
                    <a:pt x="1" y="58"/>
                  </a:lnTo>
                  <a:lnTo>
                    <a:pt x="1" y="59"/>
                  </a:lnTo>
                  <a:lnTo>
                    <a:pt x="1" y="60"/>
                  </a:lnTo>
                  <a:lnTo>
                    <a:pt x="2" y="62"/>
                  </a:lnTo>
                  <a:lnTo>
                    <a:pt x="2" y="62"/>
                  </a:lnTo>
                  <a:lnTo>
                    <a:pt x="2" y="63"/>
                  </a:lnTo>
                  <a:lnTo>
                    <a:pt x="4" y="63"/>
                  </a:lnTo>
                  <a:lnTo>
                    <a:pt x="4" y="63"/>
                  </a:lnTo>
                  <a:lnTo>
                    <a:pt x="5" y="64"/>
                  </a:lnTo>
                  <a:lnTo>
                    <a:pt x="5" y="66"/>
                  </a:lnTo>
                  <a:lnTo>
                    <a:pt x="4" y="66"/>
                  </a:lnTo>
                  <a:lnTo>
                    <a:pt x="4" y="67"/>
                  </a:lnTo>
                  <a:lnTo>
                    <a:pt x="4" y="67"/>
                  </a:lnTo>
                  <a:lnTo>
                    <a:pt x="4" y="68"/>
                  </a:lnTo>
                  <a:lnTo>
                    <a:pt x="4" y="68"/>
                  </a:lnTo>
                  <a:lnTo>
                    <a:pt x="2" y="68"/>
                  </a:lnTo>
                  <a:lnTo>
                    <a:pt x="2" y="68"/>
                  </a:lnTo>
                  <a:lnTo>
                    <a:pt x="1" y="68"/>
                  </a:lnTo>
                  <a:lnTo>
                    <a:pt x="1" y="68"/>
                  </a:lnTo>
                  <a:lnTo>
                    <a:pt x="1" y="68"/>
                  </a:lnTo>
                  <a:lnTo>
                    <a:pt x="2" y="70"/>
                  </a:lnTo>
                  <a:lnTo>
                    <a:pt x="5" y="70"/>
                  </a:lnTo>
                  <a:lnTo>
                    <a:pt x="9" y="70"/>
                  </a:lnTo>
                  <a:lnTo>
                    <a:pt x="10" y="71"/>
                  </a:lnTo>
                  <a:lnTo>
                    <a:pt x="12" y="72"/>
                  </a:lnTo>
                  <a:lnTo>
                    <a:pt x="13" y="72"/>
                  </a:lnTo>
                  <a:lnTo>
                    <a:pt x="16" y="71"/>
                  </a:lnTo>
                  <a:lnTo>
                    <a:pt x="17" y="70"/>
                  </a:lnTo>
                  <a:lnTo>
                    <a:pt x="19" y="70"/>
                  </a:lnTo>
                  <a:lnTo>
                    <a:pt x="24" y="67"/>
                  </a:lnTo>
                  <a:lnTo>
                    <a:pt x="27" y="67"/>
                  </a:lnTo>
                  <a:lnTo>
                    <a:pt x="28" y="66"/>
                  </a:lnTo>
                  <a:lnTo>
                    <a:pt x="31" y="66"/>
                  </a:lnTo>
                  <a:lnTo>
                    <a:pt x="32" y="64"/>
                  </a:lnTo>
                  <a:lnTo>
                    <a:pt x="35" y="63"/>
                  </a:lnTo>
                  <a:lnTo>
                    <a:pt x="39" y="62"/>
                  </a:lnTo>
                  <a:lnTo>
                    <a:pt x="43" y="62"/>
                  </a:lnTo>
                  <a:lnTo>
                    <a:pt x="44" y="62"/>
                  </a:lnTo>
                  <a:lnTo>
                    <a:pt x="47" y="60"/>
                  </a:lnTo>
                  <a:lnTo>
                    <a:pt x="47" y="59"/>
                  </a:lnTo>
                  <a:lnTo>
                    <a:pt x="47" y="59"/>
                  </a:lnTo>
                  <a:lnTo>
                    <a:pt x="49" y="58"/>
                  </a:lnTo>
                  <a:lnTo>
                    <a:pt x="50" y="58"/>
                  </a:lnTo>
                  <a:lnTo>
                    <a:pt x="50" y="5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63" name="Germany">
              <a:extLst>
                <a:ext uri="{FF2B5EF4-FFF2-40B4-BE49-F238E27FC236}">
                  <a16:creationId xmlns:a16="http://schemas.microsoft.com/office/drawing/2014/main" id="{64BAEF5A-0122-4331-85E3-05BA3762AF86}"/>
                </a:ext>
              </a:extLst>
            </p:cNvPr>
            <p:cNvSpPr>
              <a:spLocks noEditPoints="1"/>
            </p:cNvSpPr>
            <p:nvPr/>
          </p:nvSpPr>
          <p:spPr bwMode="auto">
            <a:xfrm>
              <a:off x="5220711" y="2654558"/>
              <a:ext cx="198121" cy="225049"/>
            </a:xfrm>
            <a:custGeom>
              <a:avLst/>
              <a:gdLst>
                <a:gd name="T0" fmla="*/ 88 w 103"/>
                <a:gd name="T1" fmla="*/ 11 h 117"/>
                <a:gd name="T2" fmla="*/ 86 w 103"/>
                <a:gd name="T3" fmla="*/ 5 h 117"/>
                <a:gd name="T4" fmla="*/ 91 w 103"/>
                <a:gd name="T5" fmla="*/ 17 h 117"/>
                <a:gd name="T6" fmla="*/ 90 w 103"/>
                <a:gd name="T7" fmla="*/ 15 h 117"/>
                <a:gd name="T8" fmla="*/ 58 w 103"/>
                <a:gd name="T9" fmla="*/ 9 h 117"/>
                <a:gd name="T10" fmla="*/ 30 w 103"/>
                <a:gd name="T11" fmla="*/ 5 h 117"/>
                <a:gd name="T12" fmla="*/ 100 w 103"/>
                <a:gd name="T13" fmla="*/ 53 h 117"/>
                <a:gd name="T14" fmla="*/ 100 w 103"/>
                <a:gd name="T15" fmla="*/ 46 h 117"/>
                <a:gd name="T16" fmla="*/ 99 w 103"/>
                <a:gd name="T17" fmla="*/ 39 h 117"/>
                <a:gd name="T18" fmla="*/ 96 w 103"/>
                <a:gd name="T19" fmla="*/ 28 h 117"/>
                <a:gd name="T20" fmla="*/ 90 w 103"/>
                <a:gd name="T21" fmla="*/ 19 h 117"/>
                <a:gd name="T22" fmla="*/ 73 w 103"/>
                <a:gd name="T23" fmla="*/ 12 h 117"/>
                <a:gd name="T24" fmla="*/ 57 w 103"/>
                <a:gd name="T25" fmla="*/ 17 h 117"/>
                <a:gd name="T26" fmla="*/ 49 w 103"/>
                <a:gd name="T27" fmla="*/ 11 h 117"/>
                <a:gd name="T28" fmla="*/ 43 w 103"/>
                <a:gd name="T29" fmla="*/ 4 h 117"/>
                <a:gd name="T30" fmla="*/ 34 w 103"/>
                <a:gd name="T31" fmla="*/ 2 h 117"/>
                <a:gd name="T32" fmla="*/ 33 w 103"/>
                <a:gd name="T33" fmla="*/ 11 h 117"/>
                <a:gd name="T34" fmla="*/ 34 w 103"/>
                <a:gd name="T35" fmla="*/ 17 h 117"/>
                <a:gd name="T36" fmla="*/ 38 w 103"/>
                <a:gd name="T37" fmla="*/ 20 h 117"/>
                <a:gd name="T38" fmla="*/ 28 w 103"/>
                <a:gd name="T39" fmla="*/ 24 h 117"/>
                <a:gd name="T40" fmla="*/ 23 w 103"/>
                <a:gd name="T41" fmla="*/ 21 h 117"/>
                <a:gd name="T42" fmla="*/ 15 w 103"/>
                <a:gd name="T43" fmla="*/ 30 h 117"/>
                <a:gd name="T44" fmla="*/ 9 w 103"/>
                <a:gd name="T45" fmla="*/ 38 h 117"/>
                <a:gd name="T46" fmla="*/ 12 w 103"/>
                <a:gd name="T47" fmla="*/ 40 h 117"/>
                <a:gd name="T48" fmla="*/ 9 w 103"/>
                <a:gd name="T49" fmla="*/ 46 h 117"/>
                <a:gd name="T50" fmla="*/ 5 w 103"/>
                <a:gd name="T51" fmla="*/ 50 h 117"/>
                <a:gd name="T52" fmla="*/ 1 w 103"/>
                <a:gd name="T53" fmla="*/ 53 h 117"/>
                <a:gd name="T54" fmla="*/ 1 w 103"/>
                <a:gd name="T55" fmla="*/ 59 h 117"/>
                <a:gd name="T56" fmla="*/ 0 w 103"/>
                <a:gd name="T57" fmla="*/ 62 h 117"/>
                <a:gd name="T58" fmla="*/ 3 w 103"/>
                <a:gd name="T59" fmla="*/ 69 h 117"/>
                <a:gd name="T60" fmla="*/ 3 w 103"/>
                <a:gd name="T61" fmla="*/ 76 h 117"/>
                <a:gd name="T62" fmla="*/ 7 w 103"/>
                <a:gd name="T63" fmla="*/ 81 h 117"/>
                <a:gd name="T64" fmla="*/ 7 w 103"/>
                <a:gd name="T65" fmla="*/ 87 h 117"/>
                <a:gd name="T66" fmla="*/ 12 w 103"/>
                <a:gd name="T67" fmla="*/ 89 h 117"/>
                <a:gd name="T68" fmla="*/ 18 w 103"/>
                <a:gd name="T69" fmla="*/ 89 h 117"/>
                <a:gd name="T70" fmla="*/ 23 w 103"/>
                <a:gd name="T71" fmla="*/ 96 h 117"/>
                <a:gd name="T72" fmla="*/ 19 w 103"/>
                <a:gd name="T73" fmla="*/ 110 h 117"/>
                <a:gd name="T74" fmla="*/ 28 w 103"/>
                <a:gd name="T75" fmla="*/ 113 h 117"/>
                <a:gd name="T76" fmla="*/ 28 w 103"/>
                <a:gd name="T77" fmla="*/ 111 h 117"/>
                <a:gd name="T78" fmla="*/ 33 w 103"/>
                <a:gd name="T79" fmla="*/ 111 h 117"/>
                <a:gd name="T80" fmla="*/ 39 w 103"/>
                <a:gd name="T81" fmla="*/ 111 h 117"/>
                <a:gd name="T82" fmla="*/ 47 w 103"/>
                <a:gd name="T83" fmla="*/ 114 h 117"/>
                <a:gd name="T84" fmla="*/ 50 w 103"/>
                <a:gd name="T85" fmla="*/ 117 h 117"/>
                <a:gd name="T86" fmla="*/ 56 w 103"/>
                <a:gd name="T87" fmla="*/ 114 h 117"/>
                <a:gd name="T88" fmla="*/ 61 w 103"/>
                <a:gd name="T89" fmla="*/ 114 h 117"/>
                <a:gd name="T90" fmla="*/ 72 w 103"/>
                <a:gd name="T91" fmla="*/ 111 h 117"/>
                <a:gd name="T92" fmla="*/ 77 w 103"/>
                <a:gd name="T93" fmla="*/ 113 h 117"/>
                <a:gd name="T94" fmla="*/ 80 w 103"/>
                <a:gd name="T95" fmla="*/ 111 h 117"/>
                <a:gd name="T96" fmla="*/ 77 w 103"/>
                <a:gd name="T97" fmla="*/ 104 h 117"/>
                <a:gd name="T98" fmla="*/ 86 w 103"/>
                <a:gd name="T99" fmla="*/ 99 h 117"/>
                <a:gd name="T100" fmla="*/ 90 w 103"/>
                <a:gd name="T101" fmla="*/ 96 h 117"/>
                <a:gd name="T102" fmla="*/ 83 w 103"/>
                <a:gd name="T103" fmla="*/ 91 h 117"/>
                <a:gd name="T104" fmla="*/ 75 w 103"/>
                <a:gd name="T105" fmla="*/ 84 h 117"/>
                <a:gd name="T106" fmla="*/ 75 w 103"/>
                <a:gd name="T107" fmla="*/ 79 h 117"/>
                <a:gd name="T108" fmla="*/ 69 w 103"/>
                <a:gd name="T109" fmla="*/ 73 h 117"/>
                <a:gd name="T110" fmla="*/ 75 w 103"/>
                <a:gd name="T111" fmla="*/ 72 h 117"/>
                <a:gd name="T112" fmla="*/ 83 w 103"/>
                <a:gd name="T113" fmla="*/ 70 h 117"/>
                <a:gd name="T114" fmla="*/ 86 w 103"/>
                <a:gd name="T115" fmla="*/ 68 h 117"/>
                <a:gd name="T116" fmla="*/ 95 w 103"/>
                <a:gd name="T117" fmla="*/ 64 h 117"/>
                <a:gd name="T118" fmla="*/ 98 w 103"/>
                <a:gd name="T119" fmla="*/ 64 h 117"/>
                <a:gd name="T120" fmla="*/ 102 w 103"/>
                <a:gd name="T121" fmla="*/ 62 h 117"/>
                <a:gd name="T122" fmla="*/ 28 w 103"/>
                <a:gd name="T123" fmla="*/ 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17">
                  <a:moveTo>
                    <a:pt x="81" y="11"/>
                  </a:moveTo>
                  <a:lnTo>
                    <a:pt x="83" y="12"/>
                  </a:lnTo>
                  <a:lnTo>
                    <a:pt x="84" y="13"/>
                  </a:lnTo>
                  <a:lnTo>
                    <a:pt x="84" y="13"/>
                  </a:lnTo>
                  <a:lnTo>
                    <a:pt x="86" y="12"/>
                  </a:lnTo>
                  <a:lnTo>
                    <a:pt x="87" y="12"/>
                  </a:lnTo>
                  <a:lnTo>
                    <a:pt x="88" y="12"/>
                  </a:lnTo>
                  <a:lnTo>
                    <a:pt x="88" y="12"/>
                  </a:lnTo>
                  <a:lnTo>
                    <a:pt x="88" y="11"/>
                  </a:lnTo>
                  <a:lnTo>
                    <a:pt x="87" y="11"/>
                  </a:lnTo>
                  <a:lnTo>
                    <a:pt x="87" y="9"/>
                  </a:lnTo>
                  <a:lnTo>
                    <a:pt x="87" y="9"/>
                  </a:lnTo>
                  <a:lnTo>
                    <a:pt x="88" y="8"/>
                  </a:lnTo>
                  <a:lnTo>
                    <a:pt x="88" y="8"/>
                  </a:lnTo>
                  <a:lnTo>
                    <a:pt x="87" y="8"/>
                  </a:lnTo>
                  <a:lnTo>
                    <a:pt x="86" y="6"/>
                  </a:lnTo>
                  <a:lnTo>
                    <a:pt x="86" y="6"/>
                  </a:lnTo>
                  <a:lnTo>
                    <a:pt x="86" y="5"/>
                  </a:lnTo>
                  <a:lnTo>
                    <a:pt x="84" y="6"/>
                  </a:lnTo>
                  <a:lnTo>
                    <a:pt x="83" y="6"/>
                  </a:lnTo>
                  <a:lnTo>
                    <a:pt x="83" y="8"/>
                  </a:lnTo>
                  <a:lnTo>
                    <a:pt x="81" y="8"/>
                  </a:lnTo>
                  <a:lnTo>
                    <a:pt x="83" y="9"/>
                  </a:lnTo>
                  <a:lnTo>
                    <a:pt x="81" y="11"/>
                  </a:lnTo>
                  <a:lnTo>
                    <a:pt x="81" y="11"/>
                  </a:lnTo>
                  <a:close/>
                  <a:moveTo>
                    <a:pt x="90" y="16"/>
                  </a:moveTo>
                  <a:lnTo>
                    <a:pt x="91" y="17"/>
                  </a:lnTo>
                  <a:lnTo>
                    <a:pt x="91" y="17"/>
                  </a:lnTo>
                  <a:lnTo>
                    <a:pt x="91" y="19"/>
                  </a:lnTo>
                  <a:lnTo>
                    <a:pt x="92" y="19"/>
                  </a:lnTo>
                  <a:lnTo>
                    <a:pt x="94" y="19"/>
                  </a:lnTo>
                  <a:lnTo>
                    <a:pt x="94" y="19"/>
                  </a:lnTo>
                  <a:lnTo>
                    <a:pt x="94" y="17"/>
                  </a:lnTo>
                  <a:lnTo>
                    <a:pt x="94" y="17"/>
                  </a:lnTo>
                  <a:lnTo>
                    <a:pt x="92" y="16"/>
                  </a:lnTo>
                  <a:lnTo>
                    <a:pt x="90" y="15"/>
                  </a:lnTo>
                  <a:lnTo>
                    <a:pt x="90" y="15"/>
                  </a:lnTo>
                  <a:lnTo>
                    <a:pt x="90" y="16"/>
                  </a:lnTo>
                  <a:lnTo>
                    <a:pt x="90" y="16"/>
                  </a:lnTo>
                  <a:close/>
                  <a:moveTo>
                    <a:pt x="58" y="11"/>
                  </a:moveTo>
                  <a:lnTo>
                    <a:pt x="61" y="11"/>
                  </a:lnTo>
                  <a:lnTo>
                    <a:pt x="61" y="9"/>
                  </a:lnTo>
                  <a:lnTo>
                    <a:pt x="60" y="9"/>
                  </a:lnTo>
                  <a:lnTo>
                    <a:pt x="58" y="8"/>
                  </a:lnTo>
                  <a:lnTo>
                    <a:pt x="58" y="9"/>
                  </a:lnTo>
                  <a:lnTo>
                    <a:pt x="57" y="9"/>
                  </a:lnTo>
                  <a:lnTo>
                    <a:pt x="58" y="9"/>
                  </a:lnTo>
                  <a:lnTo>
                    <a:pt x="58" y="11"/>
                  </a:lnTo>
                  <a:close/>
                  <a:moveTo>
                    <a:pt x="28" y="5"/>
                  </a:moveTo>
                  <a:lnTo>
                    <a:pt x="28" y="5"/>
                  </a:lnTo>
                  <a:lnTo>
                    <a:pt x="28" y="5"/>
                  </a:lnTo>
                  <a:lnTo>
                    <a:pt x="28" y="6"/>
                  </a:lnTo>
                  <a:lnTo>
                    <a:pt x="30" y="6"/>
                  </a:lnTo>
                  <a:lnTo>
                    <a:pt x="30" y="5"/>
                  </a:lnTo>
                  <a:lnTo>
                    <a:pt x="30" y="5"/>
                  </a:lnTo>
                  <a:lnTo>
                    <a:pt x="30" y="5"/>
                  </a:lnTo>
                  <a:lnTo>
                    <a:pt x="28" y="5"/>
                  </a:lnTo>
                  <a:close/>
                  <a:moveTo>
                    <a:pt x="102" y="57"/>
                  </a:moveTo>
                  <a:lnTo>
                    <a:pt x="102" y="55"/>
                  </a:lnTo>
                  <a:lnTo>
                    <a:pt x="102" y="55"/>
                  </a:lnTo>
                  <a:lnTo>
                    <a:pt x="99" y="54"/>
                  </a:lnTo>
                  <a:lnTo>
                    <a:pt x="99" y="54"/>
                  </a:lnTo>
                  <a:lnTo>
                    <a:pt x="100" y="53"/>
                  </a:lnTo>
                  <a:lnTo>
                    <a:pt x="99" y="53"/>
                  </a:lnTo>
                  <a:lnTo>
                    <a:pt x="99" y="51"/>
                  </a:lnTo>
                  <a:lnTo>
                    <a:pt x="99" y="51"/>
                  </a:lnTo>
                  <a:lnTo>
                    <a:pt x="98" y="50"/>
                  </a:lnTo>
                  <a:lnTo>
                    <a:pt x="99" y="49"/>
                  </a:lnTo>
                  <a:lnTo>
                    <a:pt x="99" y="49"/>
                  </a:lnTo>
                  <a:lnTo>
                    <a:pt x="99" y="47"/>
                  </a:lnTo>
                  <a:lnTo>
                    <a:pt x="100" y="46"/>
                  </a:lnTo>
                  <a:lnTo>
                    <a:pt x="100" y="46"/>
                  </a:lnTo>
                  <a:lnTo>
                    <a:pt x="99" y="46"/>
                  </a:lnTo>
                  <a:lnTo>
                    <a:pt x="99" y="45"/>
                  </a:lnTo>
                  <a:lnTo>
                    <a:pt x="99" y="45"/>
                  </a:lnTo>
                  <a:lnTo>
                    <a:pt x="99" y="43"/>
                  </a:lnTo>
                  <a:lnTo>
                    <a:pt x="98" y="43"/>
                  </a:lnTo>
                  <a:lnTo>
                    <a:pt x="98" y="43"/>
                  </a:lnTo>
                  <a:lnTo>
                    <a:pt x="98" y="42"/>
                  </a:lnTo>
                  <a:lnTo>
                    <a:pt x="98" y="40"/>
                  </a:lnTo>
                  <a:lnTo>
                    <a:pt x="99" y="39"/>
                  </a:lnTo>
                  <a:lnTo>
                    <a:pt x="98" y="38"/>
                  </a:lnTo>
                  <a:lnTo>
                    <a:pt x="94" y="35"/>
                  </a:lnTo>
                  <a:lnTo>
                    <a:pt x="92" y="34"/>
                  </a:lnTo>
                  <a:lnTo>
                    <a:pt x="94" y="34"/>
                  </a:lnTo>
                  <a:lnTo>
                    <a:pt x="94" y="32"/>
                  </a:lnTo>
                  <a:lnTo>
                    <a:pt x="95" y="32"/>
                  </a:lnTo>
                  <a:lnTo>
                    <a:pt x="95" y="31"/>
                  </a:lnTo>
                  <a:lnTo>
                    <a:pt x="96" y="30"/>
                  </a:lnTo>
                  <a:lnTo>
                    <a:pt x="96" y="28"/>
                  </a:lnTo>
                  <a:lnTo>
                    <a:pt x="96" y="28"/>
                  </a:lnTo>
                  <a:lnTo>
                    <a:pt x="95" y="24"/>
                  </a:lnTo>
                  <a:lnTo>
                    <a:pt x="95" y="23"/>
                  </a:lnTo>
                  <a:lnTo>
                    <a:pt x="95" y="21"/>
                  </a:lnTo>
                  <a:lnTo>
                    <a:pt x="95" y="21"/>
                  </a:lnTo>
                  <a:lnTo>
                    <a:pt x="94" y="21"/>
                  </a:lnTo>
                  <a:lnTo>
                    <a:pt x="92" y="20"/>
                  </a:lnTo>
                  <a:lnTo>
                    <a:pt x="91" y="20"/>
                  </a:lnTo>
                  <a:lnTo>
                    <a:pt x="90" y="19"/>
                  </a:lnTo>
                  <a:lnTo>
                    <a:pt x="90" y="16"/>
                  </a:lnTo>
                  <a:lnTo>
                    <a:pt x="88" y="15"/>
                  </a:lnTo>
                  <a:lnTo>
                    <a:pt x="86" y="15"/>
                  </a:lnTo>
                  <a:lnTo>
                    <a:pt x="81" y="12"/>
                  </a:lnTo>
                  <a:lnTo>
                    <a:pt x="80" y="11"/>
                  </a:lnTo>
                  <a:lnTo>
                    <a:pt x="79" y="11"/>
                  </a:lnTo>
                  <a:lnTo>
                    <a:pt x="77" y="9"/>
                  </a:lnTo>
                  <a:lnTo>
                    <a:pt x="75" y="9"/>
                  </a:lnTo>
                  <a:lnTo>
                    <a:pt x="73" y="12"/>
                  </a:lnTo>
                  <a:lnTo>
                    <a:pt x="72" y="12"/>
                  </a:lnTo>
                  <a:lnTo>
                    <a:pt x="71" y="13"/>
                  </a:lnTo>
                  <a:lnTo>
                    <a:pt x="71" y="15"/>
                  </a:lnTo>
                  <a:lnTo>
                    <a:pt x="66" y="15"/>
                  </a:lnTo>
                  <a:lnTo>
                    <a:pt x="65" y="15"/>
                  </a:lnTo>
                  <a:lnTo>
                    <a:pt x="62" y="17"/>
                  </a:lnTo>
                  <a:lnTo>
                    <a:pt x="62" y="17"/>
                  </a:lnTo>
                  <a:lnTo>
                    <a:pt x="58" y="16"/>
                  </a:lnTo>
                  <a:lnTo>
                    <a:pt x="57" y="17"/>
                  </a:lnTo>
                  <a:lnTo>
                    <a:pt x="56" y="16"/>
                  </a:lnTo>
                  <a:lnTo>
                    <a:pt x="56" y="16"/>
                  </a:lnTo>
                  <a:lnTo>
                    <a:pt x="57" y="13"/>
                  </a:lnTo>
                  <a:lnTo>
                    <a:pt x="58" y="12"/>
                  </a:lnTo>
                  <a:lnTo>
                    <a:pt x="57" y="11"/>
                  </a:lnTo>
                  <a:lnTo>
                    <a:pt x="57" y="11"/>
                  </a:lnTo>
                  <a:lnTo>
                    <a:pt x="54" y="12"/>
                  </a:lnTo>
                  <a:lnTo>
                    <a:pt x="50" y="9"/>
                  </a:lnTo>
                  <a:lnTo>
                    <a:pt x="49" y="11"/>
                  </a:lnTo>
                  <a:lnTo>
                    <a:pt x="47" y="9"/>
                  </a:lnTo>
                  <a:lnTo>
                    <a:pt x="47" y="9"/>
                  </a:lnTo>
                  <a:lnTo>
                    <a:pt x="45" y="9"/>
                  </a:lnTo>
                  <a:lnTo>
                    <a:pt x="46" y="9"/>
                  </a:lnTo>
                  <a:lnTo>
                    <a:pt x="46" y="8"/>
                  </a:lnTo>
                  <a:lnTo>
                    <a:pt x="46" y="6"/>
                  </a:lnTo>
                  <a:lnTo>
                    <a:pt x="46" y="5"/>
                  </a:lnTo>
                  <a:lnTo>
                    <a:pt x="45" y="5"/>
                  </a:lnTo>
                  <a:lnTo>
                    <a:pt x="43" y="4"/>
                  </a:lnTo>
                  <a:lnTo>
                    <a:pt x="43" y="4"/>
                  </a:lnTo>
                  <a:lnTo>
                    <a:pt x="43" y="4"/>
                  </a:lnTo>
                  <a:lnTo>
                    <a:pt x="42" y="4"/>
                  </a:lnTo>
                  <a:lnTo>
                    <a:pt x="42" y="4"/>
                  </a:lnTo>
                  <a:lnTo>
                    <a:pt x="41" y="4"/>
                  </a:lnTo>
                  <a:lnTo>
                    <a:pt x="39" y="4"/>
                  </a:lnTo>
                  <a:lnTo>
                    <a:pt x="38" y="4"/>
                  </a:lnTo>
                  <a:lnTo>
                    <a:pt x="37" y="4"/>
                  </a:lnTo>
                  <a:lnTo>
                    <a:pt x="34" y="2"/>
                  </a:lnTo>
                  <a:lnTo>
                    <a:pt x="34" y="2"/>
                  </a:lnTo>
                  <a:lnTo>
                    <a:pt x="31" y="2"/>
                  </a:lnTo>
                  <a:lnTo>
                    <a:pt x="31" y="2"/>
                  </a:lnTo>
                  <a:lnTo>
                    <a:pt x="31" y="4"/>
                  </a:lnTo>
                  <a:lnTo>
                    <a:pt x="33" y="6"/>
                  </a:lnTo>
                  <a:lnTo>
                    <a:pt x="34" y="8"/>
                  </a:lnTo>
                  <a:lnTo>
                    <a:pt x="34" y="8"/>
                  </a:lnTo>
                  <a:lnTo>
                    <a:pt x="34" y="9"/>
                  </a:lnTo>
                  <a:lnTo>
                    <a:pt x="33" y="11"/>
                  </a:lnTo>
                  <a:lnTo>
                    <a:pt x="31" y="11"/>
                  </a:lnTo>
                  <a:lnTo>
                    <a:pt x="31" y="11"/>
                  </a:lnTo>
                  <a:lnTo>
                    <a:pt x="31" y="12"/>
                  </a:lnTo>
                  <a:lnTo>
                    <a:pt x="31" y="12"/>
                  </a:lnTo>
                  <a:lnTo>
                    <a:pt x="33" y="12"/>
                  </a:lnTo>
                  <a:lnTo>
                    <a:pt x="33" y="12"/>
                  </a:lnTo>
                  <a:lnTo>
                    <a:pt x="34" y="13"/>
                  </a:lnTo>
                  <a:lnTo>
                    <a:pt x="34" y="17"/>
                  </a:lnTo>
                  <a:lnTo>
                    <a:pt x="34" y="17"/>
                  </a:lnTo>
                  <a:lnTo>
                    <a:pt x="35" y="17"/>
                  </a:lnTo>
                  <a:lnTo>
                    <a:pt x="35" y="19"/>
                  </a:lnTo>
                  <a:lnTo>
                    <a:pt x="37" y="19"/>
                  </a:lnTo>
                  <a:lnTo>
                    <a:pt x="38" y="19"/>
                  </a:lnTo>
                  <a:lnTo>
                    <a:pt x="42" y="23"/>
                  </a:lnTo>
                  <a:lnTo>
                    <a:pt x="43" y="24"/>
                  </a:lnTo>
                  <a:lnTo>
                    <a:pt x="42" y="23"/>
                  </a:lnTo>
                  <a:lnTo>
                    <a:pt x="42" y="23"/>
                  </a:lnTo>
                  <a:lnTo>
                    <a:pt x="38" y="20"/>
                  </a:lnTo>
                  <a:lnTo>
                    <a:pt x="37" y="19"/>
                  </a:lnTo>
                  <a:lnTo>
                    <a:pt x="34" y="19"/>
                  </a:lnTo>
                  <a:lnTo>
                    <a:pt x="31" y="19"/>
                  </a:lnTo>
                  <a:lnTo>
                    <a:pt x="30" y="19"/>
                  </a:lnTo>
                  <a:lnTo>
                    <a:pt x="30" y="20"/>
                  </a:lnTo>
                  <a:lnTo>
                    <a:pt x="30" y="21"/>
                  </a:lnTo>
                  <a:lnTo>
                    <a:pt x="30" y="24"/>
                  </a:lnTo>
                  <a:lnTo>
                    <a:pt x="28" y="25"/>
                  </a:lnTo>
                  <a:lnTo>
                    <a:pt x="28" y="24"/>
                  </a:lnTo>
                  <a:lnTo>
                    <a:pt x="28" y="24"/>
                  </a:lnTo>
                  <a:lnTo>
                    <a:pt x="27" y="23"/>
                  </a:lnTo>
                  <a:lnTo>
                    <a:pt x="27" y="23"/>
                  </a:lnTo>
                  <a:lnTo>
                    <a:pt x="27" y="24"/>
                  </a:lnTo>
                  <a:lnTo>
                    <a:pt x="26" y="25"/>
                  </a:lnTo>
                  <a:lnTo>
                    <a:pt x="26" y="25"/>
                  </a:lnTo>
                  <a:lnTo>
                    <a:pt x="24" y="25"/>
                  </a:lnTo>
                  <a:lnTo>
                    <a:pt x="26" y="24"/>
                  </a:lnTo>
                  <a:lnTo>
                    <a:pt x="23" y="21"/>
                  </a:lnTo>
                  <a:lnTo>
                    <a:pt x="19" y="21"/>
                  </a:lnTo>
                  <a:lnTo>
                    <a:pt x="15" y="21"/>
                  </a:lnTo>
                  <a:lnTo>
                    <a:pt x="15" y="21"/>
                  </a:lnTo>
                  <a:lnTo>
                    <a:pt x="13" y="24"/>
                  </a:lnTo>
                  <a:lnTo>
                    <a:pt x="13" y="24"/>
                  </a:lnTo>
                  <a:lnTo>
                    <a:pt x="12" y="27"/>
                  </a:lnTo>
                  <a:lnTo>
                    <a:pt x="13" y="27"/>
                  </a:lnTo>
                  <a:lnTo>
                    <a:pt x="15" y="28"/>
                  </a:lnTo>
                  <a:lnTo>
                    <a:pt x="15" y="30"/>
                  </a:lnTo>
                  <a:lnTo>
                    <a:pt x="15" y="32"/>
                  </a:lnTo>
                  <a:lnTo>
                    <a:pt x="15" y="32"/>
                  </a:lnTo>
                  <a:lnTo>
                    <a:pt x="13" y="34"/>
                  </a:lnTo>
                  <a:lnTo>
                    <a:pt x="12" y="36"/>
                  </a:lnTo>
                  <a:lnTo>
                    <a:pt x="12" y="38"/>
                  </a:lnTo>
                  <a:lnTo>
                    <a:pt x="12" y="38"/>
                  </a:lnTo>
                  <a:lnTo>
                    <a:pt x="9" y="38"/>
                  </a:lnTo>
                  <a:lnTo>
                    <a:pt x="9" y="38"/>
                  </a:lnTo>
                  <a:lnTo>
                    <a:pt x="9" y="38"/>
                  </a:lnTo>
                  <a:lnTo>
                    <a:pt x="9" y="39"/>
                  </a:lnTo>
                  <a:lnTo>
                    <a:pt x="9" y="39"/>
                  </a:lnTo>
                  <a:lnTo>
                    <a:pt x="8" y="39"/>
                  </a:lnTo>
                  <a:lnTo>
                    <a:pt x="9" y="39"/>
                  </a:lnTo>
                  <a:lnTo>
                    <a:pt x="9" y="40"/>
                  </a:lnTo>
                  <a:lnTo>
                    <a:pt x="11" y="40"/>
                  </a:lnTo>
                  <a:lnTo>
                    <a:pt x="11" y="40"/>
                  </a:lnTo>
                  <a:lnTo>
                    <a:pt x="12" y="40"/>
                  </a:lnTo>
                  <a:lnTo>
                    <a:pt x="12" y="40"/>
                  </a:lnTo>
                  <a:lnTo>
                    <a:pt x="12" y="42"/>
                  </a:lnTo>
                  <a:lnTo>
                    <a:pt x="12" y="42"/>
                  </a:lnTo>
                  <a:lnTo>
                    <a:pt x="12" y="43"/>
                  </a:lnTo>
                  <a:lnTo>
                    <a:pt x="12" y="45"/>
                  </a:lnTo>
                  <a:lnTo>
                    <a:pt x="11" y="46"/>
                  </a:lnTo>
                  <a:lnTo>
                    <a:pt x="9" y="46"/>
                  </a:lnTo>
                  <a:lnTo>
                    <a:pt x="9" y="46"/>
                  </a:lnTo>
                  <a:lnTo>
                    <a:pt x="9" y="46"/>
                  </a:lnTo>
                  <a:lnTo>
                    <a:pt x="9" y="46"/>
                  </a:lnTo>
                  <a:lnTo>
                    <a:pt x="9" y="47"/>
                  </a:lnTo>
                  <a:lnTo>
                    <a:pt x="9" y="47"/>
                  </a:lnTo>
                  <a:lnTo>
                    <a:pt x="9" y="47"/>
                  </a:lnTo>
                  <a:lnTo>
                    <a:pt x="9" y="49"/>
                  </a:lnTo>
                  <a:lnTo>
                    <a:pt x="9" y="49"/>
                  </a:lnTo>
                  <a:lnTo>
                    <a:pt x="7" y="50"/>
                  </a:lnTo>
                  <a:lnTo>
                    <a:pt x="5" y="50"/>
                  </a:lnTo>
                  <a:lnTo>
                    <a:pt x="5" y="50"/>
                  </a:lnTo>
                  <a:lnTo>
                    <a:pt x="5" y="50"/>
                  </a:lnTo>
                  <a:lnTo>
                    <a:pt x="4" y="50"/>
                  </a:lnTo>
                  <a:lnTo>
                    <a:pt x="3" y="49"/>
                  </a:lnTo>
                  <a:lnTo>
                    <a:pt x="3" y="50"/>
                  </a:lnTo>
                  <a:lnTo>
                    <a:pt x="1" y="50"/>
                  </a:lnTo>
                  <a:lnTo>
                    <a:pt x="1" y="50"/>
                  </a:lnTo>
                  <a:lnTo>
                    <a:pt x="0" y="50"/>
                  </a:lnTo>
                  <a:lnTo>
                    <a:pt x="0" y="51"/>
                  </a:lnTo>
                  <a:lnTo>
                    <a:pt x="1" y="53"/>
                  </a:lnTo>
                  <a:lnTo>
                    <a:pt x="1" y="53"/>
                  </a:lnTo>
                  <a:lnTo>
                    <a:pt x="1" y="54"/>
                  </a:lnTo>
                  <a:lnTo>
                    <a:pt x="3" y="54"/>
                  </a:lnTo>
                  <a:lnTo>
                    <a:pt x="3" y="55"/>
                  </a:lnTo>
                  <a:lnTo>
                    <a:pt x="3" y="55"/>
                  </a:lnTo>
                  <a:lnTo>
                    <a:pt x="3" y="57"/>
                  </a:lnTo>
                  <a:lnTo>
                    <a:pt x="3" y="57"/>
                  </a:lnTo>
                  <a:lnTo>
                    <a:pt x="1" y="59"/>
                  </a:lnTo>
                  <a:lnTo>
                    <a:pt x="1" y="59"/>
                  </a:lnTo>
                  <a:lnTo>
                    <a:pt x="1" y="59"/>
                  </a:lnTo>
                  <a:lnTo>
                    <a:pt x="3" y="59"/>
                  </a:lnTo>
                  <a:lnTo>
                    <a:pt x="3" y="59"/>
                  </a:lnTo>
                  <a:lnTo>
                    <a:pt x="3" y="61"/>
                  </a:lnTo>
                  <a:lnTo>
                    <a:pt x="0" y="62"/>
                  </a:lnTo>
                  <a:lnTo>
                    <a:pt x="0" y="62"/>
                  </a:lnTo>
                  <a:lnTo>
                    <a:pt x="0" y="62"/>
                  </a:lnTo>
                  <a:lnTo>
                    <a:pt x="0" y="62"/>
                  </a:lnTo>
                  <a:lnTo>
                    <a:pt x="0" y="62"/>
                  </a:lnTo>
                  <a:lnTo>
                    <a:pt x="0" y="62"/>
                  </a:lnTo>
                  <a:lnTo>
                    <a:pt x="0" y="62"/>
                  </a:lnTo>
                  <a:lnTo>
                    <a:pt x="1" y="64"/>
                  </a:lnTo>
                  <a:lnTo>
                    <a:pt x="1" y="64"/>
                  </a:lnTo>
                  <a:lnTo>
                    <a:pt x="1" y="66"/>
                  </a:lnTo>
                  <a:lnTo>
                    <a:pt x="1" y="66"/>
                  </a:lnTo>
                  <a:lnTo>
                    <a:pt x="3" y="68"/>
                  </a:lnTo>
                  <a:lnTo>
                    <a:pt x="3" y="68"/>
                  </a:lnTo>
                  <a:lnTo>
                    <a:pt x="4" y="69"/>
                  </a:lnTo>
                  <a:lnTo>
                    <a:pt x="3" y="69"/>
                  </a:lnTo>
                  <a:lnTo>
                    <a:pt x="3" y="69"/>
                  </a:lnTo>
                  <a:lnTo>
                    <a:pt x="3" y="70"/>
                  </a:lnTo>
                  <a:lnTo>
                    <a:pt x="4" y="70"/>
                  </a:lnTo>
                  <a:lnTo>
                    <a:pt x="5" y="70"/>
                  </a:lnTo>
                  <a:lnTo>
                    <a:pt x="5" y="72"/>
                  </a:lnTo>
                  <a:lnTo>
                    <a:pt x="5" y="73"/>
                  </a:lnTo>
                  <a:lnTo>
                    <a:pt x="3" y="74"/>
                  </a:lnTo>
                  <a:lnTo>
                    <a:pt x="3" y="76"/>
                  </a:lnTo>
                  <a:lnTo>
                    <a:pt x="3" y="76"/>
                  </a:lnTo>
                  <a:lnTo>
                    <a:pt x="3" y="76"/>
                  </a:lnTo>
                  <a:lnTo>
                    <a:pt x="3" y="77"/>
                  </a:lnTo>
                  <a:lnTo>
                    <a:pt x="3" y="77"/>
                  </a:lnTo>
                  <a:lnTo>
                    <a:pt x="3" y="79"/>
                  </a:lnTo>
                  <a:lnTo>
                    <a:pt x="4" y="79"/>
                  </a:lnTo>
                  <a:lnTo>
                    <a:pt x="4" y="80"/>
                  </a:lnTo>
                  <a:lnTo>
                    <a:pt x="5" y="80"/>
                  </a:lnTo>
                  <a:lnTo>
                    <a:pt x="7" y="80"/>
                  </a:lnTo>
                  <a:lnTo>
                    <a:pt x="7" y="81"/>
                  </a:lnTo>
                  <a:lnTo>
                    <a:pt x="7" y="81"/>
                  </a:lnTo>
                  <a:lnTo>
                    <a:pt x="5" y="83"/>
                  </a:lnTo>
                  <a:lnTo>
                    <a:pt x="5" y="83"/>
                  </a:lnTo>
                  <a:lnTo>
                    <a:pt x="5" y="83"/>
                  </a:lnTo>
                  <a:lnTo>
                    <a:pt x="5" y="84"/>
                  </a:lnTo>
                  <a:lnTo>
                    <a:pt x="5" y="85"/>
                  </a:lnTo>
                  <a:lnTo>
                    <a:pt x="5" y="85"/>
                  </a:lnTo>
                  <a:lnTo>
                    <a:pt x="7" y="85"/>
                  </a:lnTo>
                  <a:lnTo>
                    <a:pt x="7" y="87"/>
                  </a:lnTo>
                  <a:lnTo>
                    <a:pt x="7" y="87"/>
                  </a:lnTo>
                  <a:lnTo>
                    <a:pt x="7" y="87"/>
                  </a:lnTo>
                  <a:lnTo>
                    <a:pt x="8" y="88"/>
                  </a:lnTo>
                  <a:lnTo>
                    <a:pt x="9" y="89"/>
                  </a:lnTo>
                  <a:lnTo>
                    <a:pt x="9" y="89"/>
                  </a:lnTo>
                  <a:lnTo>
                    <a:pt x="11" y="89"/>
                  </a:lnTo>
                  <a:lnTo>
                    <a:pt x="11" y="89"/>
                  </a:lnTo>
                  <a:lnTo>
                    <a:pt x="11" y="89"/>
                  </a:lnTo>
                  <a:lnTo>
                    <a:pt x="12" y="89"/>
                  </a:lnTo>
                  <a:lnTo>
                    <a:pt x="12" y="89"/>
                  </a:lnTo>
                  <a:lnTo>
                    <a:pt x="12" y="91"/>
                  </a:lnTo>
                  <a:lnTo>
                    <a:pt x="12" y="91"/>
                  </a:lnTo>
                  <a:lnTo>
                    <a:pt x="13" y="91"/>
                  </a:lnTo>
                  <a:lnTo>
                    <a:pt x="13" y="91"/>
                  </a:lnTo>
                  <a:lnTo>
                    <a:pt x="15" y="91"/>
                  </a:lnTo>
                  <a:lnTo>
                    <a:pt x="16" y="89"/>
                  </a:lnTo>
                  <a:lnTo>
                    <a:pt x="16" y="89"/>
                  </a:lnTo>
                  <a:lnTo>
                    <a:pt x="18" y="89"/>
                  </a:lnTo>
                  <a:lnTo>
                    <a:pt x="18" y="91"/>
                  </a:lnTo>
                  <a:lnTo>
                    <a:pt x="19" y="91"/>
                  </a:lnTo>
                  <a:lnTo>
                    <a:pt x="22" y="91"/>
                  </a:lnTo>
                  <a:lnTo>
                    <a:pt x="23" y="92"/>
                  </a:lnTo>
                  <a:lnTo>
                    <a:pt x="24" y="92"/>
                  </a:lnTo>
                  <a:lnTo>
                    <a:pt x="24" y="92"/>
                  </a:lnTo>
                  <a:lnTo>
                    <a:pt x="26" y="94"/>
                  </a:lnTo>
                  <a:lnTo>
                    <a:pt x="24" y="94"/>
                  </a:lnTo>
                  <a:lnTo>
                    <a:pt x="23" y="96"/>
                  </a:lnTo>
                  <a:lnTo>
                    <a:pt x="22" y="98"/>
                  </a:lnTo>
                  <a:lnTo>
                    <a:pt x="22" y="99"/>
                  </a:lnTo>
                  <a:lnTo>
                    <a:pt x="20" y="100"/>
                  </a:lnTo>
                  <a:lnTo>
                    <a:pt x="20" y="103"/>
                  </a:lnTo>
                  <a:lnTo>
                    <a:pt x="19" y="104"/>
                  </a:lnTo>
                  <a:lnTo>
                    <a:pt x="19" y="106"/>
                  </a:lnTo>
                  <a:lnTo>
                    <a:pt x="19" y="107"/>
                  </a:lnTo>
                  <a:lnTo>
                    <a:pt x="19" y="108"/>
                  </a:lnTo>
                  <a:lnTo>
                    <a:pt x="19" y="110"/>
                  </a:lnTo>
                  <a:lnTo>
                    <a:pt x="18" y="111"/>
                  </a:lnTo>
                  <a:lnTo>
                    <a:pt x="19" y="113"/>
                  </a:lnTo>
                  <a:lnTo>
                    <a:pt x="19" y="113"/>
                  </a:lnTo>
                  <a:lnTo>
                    <a:pt x="20" y="113"/>
                  </a:lnTo>
                  <a:lnTo>
                    <a:pt x="23" y="113"/>
                  </a:lnTo>
                  <a:lnTo>
                    <a:pt x="24" y="113"/>
                  </a:lnTo>
                  <a:lnTo>
                    <a:pt x="26" y="113"/>
                  </a:lnTo>
                  <a:lnTo>
                    <a:pt x="27" y="113"/>
                  </a:lnTo>
                  <a:lnTo>
                    <a:pt x="28" y="113"/>
                  </a:lnTo>
                  <a:lnTo>
                    <a:pt x="28" y="113"/>
                  </a:lnTo>
                  <a:lnTo>
                    <a:pt x="28" y="113"/>
                  </a:lnTo>
                  <a:lnTo>
                    <a:pt x="28" y="113"/>
                  </a:lnTo>
                  <a:lnTo>
                    <a:pt x="30" y="113"/>
                  </a:lnTo>
                  <a:lnTo>
                    <a:pt x="30" y="111"/>
                  </a:lnTo>
                  <a:lnTo>
                    <a:pt x="30" y="111"/>
                  </a:lnTo>
                  <a:lnTo>
                    <a:pt x="30" y="111"/>
                  </a:lnTo>
                  <a:lnTo>
                    <a:pt x="28" y="111"/>
                  </a:lnTo>
                  <a:lnTo>
                    <a:pt x="28" y="111"/>
                  </a:lnTo>
                  <a:lnTo>
                    <a:pt x="28" y="111"/>
                  </a:lnTo>
                  <a:lnTo>
                    <a:pt x="28" y="110"/>
                  </a:lnTo>
                  <a:lnTo>
                    <a:pt x="30" y="110"/>
                  </a:lnTo>
                  <a:lnTo>
                    <a:pt x="30" y="110"/>
                  </a:lnTo>
                  <a:lnTo>
                    <a:pt x="31" y="110"/>
                  </a:lnTo>
                  <a:lnTo>
                    <a:pt x="31" y="111"/>
                  </a:lnTo>
                  <a:lnTo>
                    <a:pt x="33" y="111"/>
                  </a:lnTo>
                  <a:lnTo>
                    <a:pt x="33" y="111"/>
                  </a:lnTo>
                  <a:lnTo>
                    <a:pt x="33" y="111"/>
                  </a:lnTo>
                  <a:lnTo>
                    <a:pt x="33" y="111"/>
                  </a:lnTo>
                  <a:lnTo>
                    <a:pt x="34" y="111"/>
                  </a:lnTo>
                  <a:lnTo>
                    <a:pt x="34" y="111"/>
                  </a:lnTo>
                  <a:lnTo>
                    <a:pt x="37" y="111"/>
                  </a:lnTo>
                  <a:lnTo>
                    <a:pt x="37" y="111"/>
                  </a:lnTo>
                  <a:lnTo>
                    <a:pt x="37" y="110"/>
                  </a:lnTo>
                  <a:lnTo>
                    <a:pt x="37" y="110"/>
                  </a:lnTo>
                  <a:lnTo>
                    <a:pt x="38" y="110"/>
                  </a:lnTo>
                  <a:lnTo>
                    <a:pt x="39" y="111"/>
                  </a:lnTo>
                  <a:lnTo>
                    <a:pt x="41" y="113"/>
                  </a:lnTo>
                  <a:lnTo>
                    <a:pt x="42" y="113"/>
                  </a:lnTo>
                  <a:lnTo>
                    <a:pt x="42" y="113"/>
                  </a:lnTo>
                  <a:lnTo>
                    <a:pt x="43" y="113"/>
                  </a:lnTo>
                  <a:lnTo>
                    <a:pt x="43" y="113"/>
                  </a:lnTo>
                  <a:lnTo>
                    <a:pt x="45" y="113"/>
                  </a:lnTo>
                  <a:lnTo>
                    <a:pt x="46" y="114"/>
                  </a:lnTo>
                  <a:lnTo>
                    <a:pt x="46" y="114"/>
                  </a:lnTo>
                  <a:lnTo>
                    <a:pt x="47" y="114"/>
                  </a:lnTo>
                  <a:lnTo>
                    <a:pt x="47" y="115"/>
                  </a:lnTo>
                  <a:lnTo>
                    <a:pt x="47" y="115"/>
                  </a:lnTo>
                  <a:lnTo>
                    <a:pt x="47" y="115"/>
                  </a:lnTo>
                  <a:lnTo>
                    <a:pt x="47" y="115"/>
                  </a:lnTo>
                  <a:lnTo>
                    <a:pt x="49" y="115"/>
                  </a:lnTo>
                  <a:lnTo>
                    <a:pt x="49" y="117"/>
                  </a:lnTo>
                  <a:lnTo>
                    <a:pt x="49" y="117"/>
                  </a:lnTo>
                  <a:lnTo>
                    <a:pt x="49" y="117"/>
                  </a:lnTo>
                  <a:lnTo>
                    <a:pt x="50" y="117"/>
                  </a:lnTo>
                  <a:lnTo>
                    <a:pt x="50" y="115"/>
                  </a:lnTo>
                  <a:lnTo>
                    <a:pt x="50" y="115"/>
                  </a:lnTo>
                  <a:lnTo>
                    <a:pt x="52" y="113"/>
                  </a:lnTo>
                  <a:lnTo>
                    <a:pt x="52" y="113"/>
                  </a:lnTo>
                  <a:lnTo>
                    <a:pt x="52" y="113"/>
                  </a:lnTo>
                  <a:lnTo>
                    <a:pt x="54" y="113"/>
                  </a:lnTo>
                  <a:lnTo>
                    <a:pt x="54" y="114"/>
                  </a:lnTo>
                  <a:lnTo>
                    <a:pt x="56" y="114"/>
                  </a:lnTo>
                  <a:lnTo>
                    <a:pt x="56" y="114"/>
                  </a:lnTo>
                  <a:lnTo>
                    <a:pt x="56" y="114"/>
                  </a:lnTo>
                  <a:lnTo>
                    <a:pt x="57" y="115"/>
                  </a:lnTo>
                  <a:lnTo>
                    <a:pt x="57" y="115"/>
                  </a:lnTo>
                  <a:lnTo>
                    <a:pt x="58" y="115"/>
                  </a:lnTo>
                  <a:lnTo>
                    <a:pt x="58" y="115"/>
                  </a:lnTo>
                  <a:lnTo>
                    <a:pt x="60" y="115"/>
                  </a:lnTo>
                  <a:lnTo>
                    <a:pt x="60" y="115"/>
                  </a:lnTo>
                  <a:lnTo>
                    <a:pt x="61" y="115"/>
                  </a:lnTo>
                  <a:lnTo>
                    <a:pt x="61" y="114"/>
                  </a:lnTo>
                  <a:lnTo>
                    <a:pt x="62" y="114"/>
                  </a:lnTo>
                  <a:lnTo>
                    <a:pt x="62" y="114"/>
                  </a:lnTo>
                  <a:lnTo>
                    <a:pt x="64" y="113"/>
                  </a:lnTo>
                  <a:lnTo>
                    <a:pt x="65" y="113"/>
                  </a:lnTo>
                  <a:lnTo>
                    <a:pt x="71" y="113"/>
                  </a:lnTo>
                  <a:lnTo>
                    <a:pt x="71" y="111"/>
                  </a:lnTo>
                  <a:lnTo>
                    <a:pt x="71" y="111"/>
                  </a:lnTo>
                  <a:lnTo>
                    <a:pt x="71" y="111"/>
                  </a:lnTo>
                  <a:lnTo>
                    <a:pt x="72" y="111"/>
                  </a:lnTo>
                  <a:lnTo>
                    <a:pt x="73" y="111"/>
                  </a:lnTo>
                  <a:lnTo>
                    <a:pt x="73" y="111"/>
                  </a:lnTo>
                  <a:lnTo>
                    <a:pt x="75" y="111"/>
                  </a:lnTo>
                  <a:lnTo>
                    <a:pt x="75" y="111"/>
                  </a:lnTo>
                  <a:lnTo>
                    <a:pt x="76" y="111"/>
                  </a:lnTo>
                  <a:lnTo>
                    <a:pt x="76" y="111"/>
                  </a:lnTo>
                  <a:lnTo>
                    <a:pt x="77" y="111"/>
                  </a:lnTo>
                  <a:lnTo>
                    <a:pt x="77" y="113"/>
                  </a:lnTo>
                  <a:lnTo>
                    <a:pt x="77" y="113"/>
                  </a:lnTo>
                  <a:lnTo>
                    <a:pt x="77" y="113"/>
                  </a:lnTo>
                  <a:lnTo>
                    <a:pt x="77" y="113"/>
                  </a:lnTo>
                  <a:lnTo>
                    <a:pt x="79" y="114"/>
                  </a:lnTo>
                  <a:lnTo>
                    <a:pt x="80" y="114"/>
                  </a:lnTo>
                  <a:lnTo>
                    <a:pt x="80" y="114"/>
                  </a:lnTo>
                  <a:lnTo>
                    <a:pt x="80" y="114"/>
                  </a:lnTo>
                  <a:lnTo>
                    <a:pt x="80" y="113"/>
                  </a:lnTo>
                  <a:lnTo>
                    <a:pt x="80" y="111"/>
                  </a:lnTo>
                  <a:lnTo>
                    <a:pt x="80" y="111"/>
                  </a:lnTo>
                  <a:lnTo>
                    <a:pt x="80" y="111"/>
                  </a:lnTo>
                  <a:lnTo>
                    <a:pt x="79" y="111"/>
                  </a:lnTo>
                  <a:lnTo>
                    <a:pt x="79" y="111"/>
                  </a:lnTo>
                  <a:lnTo>
                    <a:pt x="79" y="110"/>
                  </a:lnTo>
                  <a:lnTo>
                    <a:pt x="80" y="110"/>
                  </a:lnTo>
                  <a:lnTo>
                    <a:pt x="80" y="108"/>
                  </a:lnTo>
                  <a:lnTo>
                    <a:pt x="79" y="107"/>
                  </a:lnTo>
                  <a:lnTo>
                    <a:pt x="77" y="106"/>
                  </a:lnTo>
                  <a:lnTo>
                    <a:pt x="77" y="104"/>
                  </a:lnTo>
                  <a:lnTo>
                    <a:pt x="77" y="104"/>
                  </a:lnTo>
                  <a:lnTo>
                    <a:pt x="79" y="103"/>
                  </a:lnTo>
                  <a:lnTo>
                    <a:pt x="81" y="103"/>
                  </a:lnTo>
                  <a:lnTo>
                    <a:pt x="81" y="102"/>
                  </a:lnTo>
                  <a:lnTo>
                    <a:pt x="83" y="102"/>
                  </a:lnTo>
                  <a:lnTo>
                    <a:pt x="84" y="102"/>
                  </a:lnTo>
                  <a:lnTo>
                    <a:pt x="84" y="102"/>
                  </a:lnTo>
                  <a:lnTo>
                    <a:pt x="84" y="100"/>
                  </a:lnTo>
                  <a:lnTo>
                    <a:pt x="86" y="99"/>
                  </a:lnTo>
                  <a:lnTo>
                    <a:pt x="86" y="98"/>
                  </a:lnTo>
                  <a:lnTo>
                    <a:pt x="86" y="98"/>
                  </a:lnTo>
                  <a:lnTo>
                    <a:pt x="88" y="99"/>
                  </a:lnTo>
                  <a:lnTo>
                    <a:pt x="88" y="99"/>
                  </a:lnTo>
                  <a:lnTo>
                    <a:pt x="88" y="99"/>
                  </a:lnTo>
                  <a:lnTo>
                    <a:pt x="90" y="98"/>
                  </a:lnTo>
                  <a:lnTo>
                    <a:pt x="90" y="98"/>
                  </a:lnTo>
                  <a:lnTo>
                    <a:pt x="90" y="96"/>
                  </a:lnTo>
                  <a:lnTo>
                    <a:pt x="90" y="96"/>
                  </a:lnTo>
                  <a:lnTo>
                    <a:pt x="90" y="95"/>
                  </a:lnTo>
                  <a:lnTo>
                    <a:pt x="88" y="95"/>
                  </a:lnTo>
                  <a:lnTo>
                    <a:pt x="88" y="94"/>
                  </a:lnTo>
                  <a:lnTo>
                    <a:pt x="87" y="92"/>
                  </a:lnTo>
                  <a:lnTo>
                    <a:pt x="86" y="92"/>
                  </a:lnTo>
                  <a:lnTo>
                    <a:pt x="84" y="92"/>
                  </a:lnTo>
                  <a:lnTo>
                    <a:pt x="84" y="92"/>
                  </a:lnTo>
                  <a:lnTo>
                    <a:pt x="84" y="91"/>
                  </a:lnTo>
                  <a:lnTo>
                    <a:pt x="83" y="91"/>
                  </a:lnTo>
                  <a:lnTo>
                    <a:pt x="83" y="91"/>
                  </a:lnTo>
                  <a:lnTo>
                    <a:pt x="81" y="89"/>
                  </a:lnTo>
                  <a:lnTo>
                    <a:pt x="80" y="88"/>
                  </a:lnTo>
                  <a:lnTo>
                    <a:pt x="79" y="87"/>
                  </a:lnTo>
                  <a:lnTo>
                    <a:pt x="77" y="87"/>
                  </a:lnTo>
                  <a:lnTo>
                    <a:pt x="77" y="87"/>
                  </a:lnTo>
                  <a:lnTo>
                    <a:pt x="76" y="85"/>
                  </a:lnTo>
                  <a:lnTo>
                    <a:pt x="76" y="85"/>
                  </a:lnTo>
                  <a:lnTo>
                    <a:pt x="75" y="84"/>
                  </a:lnTo>
                  <a:lnTo>
                    <a:pt x="75" y="83"/>
                  </a:lnTo>
                  <a:lnTo>
                    <a:pt x="73" y="83"/>
                  </a:lnTo>
                  <a:lnTo>
                    <a:pt x="73" y="81"/>
                  </a:lnTo>
                  <a:lnTo>
                    <a:pt x="73" y="81"/>
                  </a:lnTo>
                  <a:lnTo>
                    <a:pt x="73" y="80"/>
                  </a:lnTo>
                  <a:lnTo>
                    <a:pt x="75" y="80"/>
                  </a:lnTo>
                  <a:lnTo>
                    <a:pt x="75" y="80"/>
                  </a:lnTo>
                  <a:lnTo>
                    <a:pt x="75" y="79"/>
                  </a:lnTo>
                  <a:lnTo>
                    <a:pt x="75" y="79"/>
                  </a:lnTo>
                  <a:lnTo>
                    <a:pt x="75" y="79"/>
                  </a:lnTo>
                  <a:lnTo>
                    <a:pt x="73" y="77"/>
                  </a:lnTo>
                  <a:lnTo>
                    <a:pt x="72" y="77"/>
                  </a:lnTo>
                  <a:lnTo>
                    <a:pt x="71" y="76"/>
                  </a:lnTo>
                  <a:lnTo>
                    <a:pt x="71" y="74"/>
                  </a:lnTo>
                  <a:lnTo>
                    <a:pt x="71" y="74"/>
                  </a:lnTo>
                  <a:lnTo>
                    <a:pt x="71" y="74"/>
                  </a:lnTo>
                  <a:lnTo>
                    <a:pt x="69" y="73"/>
                  </a:lnTo>
                  <a:lnTo>
                    <a:pt x="69" y="73"/>
                  </a:lnTo>
                  <a:lnTo>
                    <a:pt x="71" y="73"/>
                  </a:lnTo>
                  <a:lnTo>
                    <a:pt x="71" y="73"/>
                  </a:lnTo>
                  <a:lnTo>
                    <a:pt x="71" y="73"/>
                  </a:lnTo>
                  <a:lnTo>
                    <a:pt x="72" y="73"/>
                  </a:lnTo>
                  <a:lnTo>
                    <a:pt x="72" y="74"/>
                  </a:lnTo>
                  <a:lnTo>
                    <a:pt x="72" y="74"/>
                  </a:lnTo>
                  <a:lnTo>
                    <a:pt x="73" y="73"/>
                  </a:lnTo>
                  <a:lnTo>
                    <a:pt x="73" y="72"/>
                  </a:lnTo>
                  <a:lnTo>
                    <a:pt x="75" y="72"/>
                  </a:lnTo>
                  <a:lnTo>
                    <a:pt x="76" y="72"/>
                  </a:lnTo>
                  <a:lnTo>
                    <a:pt x="77" y="72"/>
                  </a:lnTo>
                  <a:lnTo>
                    <a:pt x="77" y="70"/>
                  </a:lnTo>
                  <a:lnTo>
                    <a:pt x="79" y="70"/>
                  </a:lnTo>
                  <a:lnTo>
                    <a:pt x="80" y="72"/>
                  </a:lnTo>
                  <a:lnTo>
                    <a:pt x="80" y="72"/>
                  </a:lnTo>
                  <a:lnTo>
                    <a:pt x="80" y="70"/>
                  </a:lnTo>
                  <a:lnTo>
                    <a:pt x="80" y="70"/>
                  </a:lnTo>
                  <a:lnTo>
                    <a:pt x="83" y="70"/>
                  </a:lnTo>
                  <a:lnTo>
                    <a:pt x="83" y="69"/>
                  </a:lnTo>
                  <a:lnTo>
                    <a:pt x="83" y="69"/>
                  </a:lnTo>
                  <a:lnTo>
                    <a:pt x="84" y="69"/>
                  </a:lnTo>
                  <a:lnTo>
                    <a:pt x="84" y="68"/>
                  </a:lnTo>
                  <a:lnTo>
                    <a:pt x="84" y="68"/>
                  </a:lnTo>
                  <a:lnTo>
                    <a:pt x="84" y="68"/>
                  </a:lnTo>
                  <a:lnTo>
                    <a:pt x="86" y="69"/>
                  </a:lnTo>
                  <a:lnTo>
                    <a:pt x="86" y="68"/>
                  </a:lnTo>
                  <a:lnTo>
                    <a:pt x="86" y="68"/>
                  </a:lnTo>
                  <a:lnTo>
                    <a:pt x="87" y="66"/>
                  </a:lnTo>
                  <a:lnTo>
                    <a:pt x="88" y="66"/>
                  </a:lnTo>
                  <a:lnTo>
                    <a:pt x="91" y="66"/>
                  </a:lnTo>
                  <a:lnTo>
                    <a:pt x="91" y="65"/>
                  </a:lnTo>
                  <a:lnTo>
                    <a:pt x="92" y="65"/>
                  </a:lnTo>
                  <a:lnTo>
                    <a:pt x="94" y="65"/>
                  </a:lnTo>
                  <a:lnTo>
                    <a:pt x="95" y="64"/>
                  </a:lnTo>
                  <a:lnTo>
                    <a:pt x="95" y="64"/>
                  </a:lnTo>
                  <a:lnTo>
                    <a:pt x="95" y="64"/>
                  </a:lnTo>
                  <a:lnTo>
                    <a:pt x="95" y="62"/>
                  </a:lnTo>
                  <a:lnTo>
                    <a:pt x="94" y="62"/>
                  </a:lnTo>
                  <a:lnTo>
                    <a:pt x="95" y="62"/>
                  </a:lnTo>
                  <a:lnTo>
                    <a:pt x="95" y="62"/>
                  </a:lnTo>
                  <a:lnTo>
                    <a:pt x="95" y="62"/>
                  </a:lnTo>
                  <a:lnTo>
                    <a:pt x="98" y="62"/>
                  </a:lnTo>
                  <a:lnTo>
                    <a:pt x="98" y="62"/>
                  </a:lnTo>
                  <a:lnTo>
                    <a:pt x="98" y="64"/>
                  </a:lnTo>
                  <a:lnTo>
                    <a:pt x="98" y="64"/>
                  </a:lnTo>
                  <a:lnTo>
                    <a:pt x="99" y="64"/>
                  </a:lnTo>
                  <a:lnTo>
                    <a:pt x="98" y="65"/>
                  </a:lnTo>
                  <a:lnTo>
                    <a:pt x="99" y="65"/>
                  </a:lnTo>
                  <a:lnTo>
                    <a:pt x="99" y="65"/>
                  </a:lnTo>
                  <a:lnTo>
                    <a:pt x="100" y="65"/>
                  </a:lnTo>
                  <a:lnTo>
                    <a:pt x="100" y="65"/>
                  </a:lnTo>
                  <a:lnTo>
                    <a:pt x="100" y="65"/>
                  </a:lnTo>
                  <a:lnTo>
                    <a:pt x="100" y="65"/>
                  </a:lnTo>
                  <a:lnTo>
                    <a:pt x="102" y="62"/>
                  </a:lnTo>
                  <a:lnTo>
                    <a:pt x="102" y="61"/>
                  </a:lnTo>
                  <a:lnTo>
                    <a:pt x="103" y="58"/>
                  </a:lnTo>
                  <a:lnTo>
                    <a:pt x="102" y="57"/>
                  </a:lnTo>
                  <a:close/>
                  <a:moveTo>
                    <a:pt x="27" y="4"/>
                  </a:moveTo>
                  <a:lnTo>
                    <a:pt x="30" y="4"/>
                  </a:lnTo>
                  <a:lnTo>
                    <a:pt x="31" y="2"/>
                  </a:lnTo>
                  <a:lnTo>
                    <a:pt x="28" y="2"/>
                  </a:lnTo>
                  <a:lnTo>
                    <a:pt x="27" y="2"/>
                  </a:lnTo>
                  <a:lnTo>
                    <a:pt x="28" y="1"/>
                  </a:lnTo>
                  <a:lnTo>
                    <a:pt x="28" y="1"/>
                  </a:lnTo>
                  <a:lnTo>
                    <a:pt x="28" y="0"/>
                  </a:lnTo>
                  <a:lnTo>
                    <a:pt x="28" y="0"/>
                  </a:lnTo>
                  <a:lnTo>
                    <a:pt x="27" y="2"/>
                  </a:lnTo>
                  <a:lnTo>
                    <a:pt x="27" y="5"/>
                  </a:lnTo>
                  <a:lnTo>
                    <a:pt x="27" y="4"/>
                  </a:lnTo>
                  <a:lnTo>
                    <a:pt x="27" y="4"/>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64" name="Georgia">
              <a:extLst>
                <a:ext uri="{FF2B5EF4-FFF2-40B4-BE49-F238E27FC236}">
                  <a16:creationId xmlns:a16="http://schemas.microsoft.com/office/drawing/2014/main" id="{D6C58A69-F858-4022-A748-8980154A749A}"/>
                </a:ext>
              </a:extLst>
            </p:cNvPr>
            <p:cNvSpPr>
              <a:spLocks/>
            </p:cNvSpPr>
            <p:nvPr/>
          </p:nvSpPr>
          <p:spPr bwMode="auto">
            <a:xfrm>
              <a:off x="5963181" y="2977706"/>
              <a:ext cx="146186" cy="69246"/>
            </a:xfrm>
            <a:custGeom>
              <a:avLst/>
              <a:gdLst>
                <a:gd name="T0" fmla="*/ 72 w 76"/>
                <a:gd name="T1" fmla="*/ 30 h 36"/>
                <a:gd name="T2" fmla="*/ 71 w 76"/>
                <a:gd name="T3" fmla="*/ 28 h 36"/>
                <a:gd name="T4" fmla="*/ 71 w 76"/>
                <a:gd name="T5" fmla="*/ 26 h 36"/>
                <a:gd name="T6" fmla="*/ 72 w 76"/>
                <a:gd name="T7" fmla="*/ 26 h 36"/>
                <a:gd name="T8" fmla="*/ 73 w 76"/>
                <a:gd name="T9" fmla="*/ 23 h 36"/>
                <a:gd name="T10" fmla="*/ 71 w 76"/>
                <a:gd name="T11" fmla="*/ 22 h 36"/>
                <a:gd name="T12" fmla="*/ 68 w 76"/>
                <a:gd name="T13" fmla="*/ 22 h 36"/>
                <a:gd name="T14" fmla="*/ 65 w 76"/>
                <a:gd name="T15" fmla="*/ 21 h 36"/>
                <a:gd name="T16" fmla="*/ 64 w 76"/>
                <a:gd name="T17" fmla="*/ 18 h 36"/>
                <a:gd name="T18" fmla="*/ 64 w 76"/>
                <a:gd name="T19" fmla="*/ 15 h 36"/>
                <a:gd name="T20" fmla="*/ 58 w 76"/>
                <a:gd name="T21" fmla="*/ 14 h 36"/>
                <a:gd name="T22" fmla="*/ 56 w 76"/>
                <a:gd name="T23" fmla="*/ 13 h 36"/>
                <a:gd name="T24" fmla="*/ 54 w 76"/>
                <a:gd name="T25" fmla="*/ 14 h 36"/>
                <a:gd name="T26" fmla="*/ 51 w 76"/>
                <a:gd name="T27" fmla="*/ 13 h 36"/>
                <a:gd name="T28" fmla="*/ 47 w 76"/>
                <a:gd name="T29" fmla="*/ 14 h 36"/>
                <a:gd name="T30" fmla="*/ 45 w 76"/>
                <a:gd name="T31" fmla="*/ 15 h 36"/>
                <a:gd name="T32" fmla="*/ 42 w 76"/>
                <a:gd name="T33" fmla="*/ 14 h 36"/>
                <a:gd name="T34" fmla="*/ 43 w 76"/>
                <a:gd name="T35" fmla="*/ 13 h 36"/>
                <a:gd name="T36" fmla="*/ 41 w 76"/>
                <a:gd name="T37" fmla="*/ 11 h 36"/>
                <a:gd name="T38" fmla="*/ 34 w 76"/>
                <a:gd name="T39" fmla="*/ 9 h 36"/>
                <a:gd name="T40" fmla="*/ 31 w 76"/>
                <a:gd name="T41" fmla="*/ 7 h 36"/>
                <a:gd name="T42" fmla="*/ 27 w 76"/>
                <a:gd name="T43" fmla="*/ 6 h 36"/>
                <a:gd name="T44" fmla="*/ 23 w 76"/>
                <a:gd name="T45" fmla="*/ 6 h 36"/>
                <a:gd name="T46" fmla="*/ 16 w 76"/>
                <a:gd name="T47" fmla="*/ 4 h 36"/>
                <a:gd name="T48" fmla="*/ 11 w 76"/>
                <a:gd name="T49" fmla="*/ 3 h 36"/>
                <a:gd name="T50" fmla="*/ 5 w 76"/>
                <a:gd name="T51" fmla="*/ 2 h 36"/>
                <a:gd name="T52" fmla="*/ 1 w 76"/>
                <a:gd name="T53" fmla="*/ 2 h 36"/>
                <a:gd name="T54" fmla="*/ 3 w 76"/>
                <a:gd name="T55" fmla="*/ 4 h 36"/>
                <a:gd name="T56" fmla="*/ 9 w 76"/>
                <a:gd name="T57" fmla="*/ 9 h 36"/>
                <a:gd name="T58" fmla="*/ 16 w 76"/>
                <a:gd name="T59" fmla="*/ 13 h 36"/>
                <a:gd name="T60" fmla="*/ 19 w 76"/>
                <a:gd name="T61" fmla="*/ 21 h 36"/>
                <a:gd name="T62" fmla="*/ 20 w 76"/>
                <a:gd name="T63" fmla="*/ 25 h 36"/>
                <a:gd name="T64" fmla="*/ 18 w 76"/>
                <a:gd name="T65" fmla="*/ 29 h 36"/>
                <a:gd name="T66" fmla="*/ 20 w 76"/>
                <a:gd name="T67" fmla="*/ 30 h 36"/>
                <a:gd name="T68" fmla="*/ 24 w 76"/>
                <a:gd name="T69" fmla="*/ 29 h 36"/>
                <a:gd name="T70" fmla="*/ 28 w 76"/>
                <a:gd name="T71" fmla="*/ 30 h 36"/>
                <a:gd name="T72" fmla="*/ 30 w 76"/>
                <a:gd name="T73" fmla="*/ 29 h 36"/>
                <a:gd name="T74" fmla="*/ 31 w 76"/>
                <a:gd name="T75" fmla="*/ 28 h 36"/>
                <a:gd name="T76" fmla="*/ 32 w 76"/>
                <a:gd name="T77" fmla="*/ 30 h 36"/>
                <a:gd name="T78" fmla="*/ 35 w 76"/>
                <a:gd name="T79" fmla="*/ 32 h 36"/>
                <a:gd name="T80" fmla="*/ 37 w 76"/>
                <a:gd name="T81" fmla="*/ 33 h 36"/>
                <a:gd name="T82" fmla="*/ 38 w 76"/>
                <a:gd name="T83" fmla="*/ 33 h 36"/>
                <a:gd name="T84" fmla="*/ 39 w 76"/>
                <a:gd name="T85" fmla="*/ 34 h 36"/>
                <a:gd name="T86" fmla="*/ 43 w 76"/>
                <a:gd name="T87" fmla="*/ 34 h 36"/>
                <a:gd name="T88" fmla="*/ 47 w 76"/>
                <a:gd name="T89" fmla="*/ 33 h 36"/>
                <a:gd name="T90" fmla="*/ 51 w 76"/>
                <a:gd name="T91" fmla="*/ 33 h 36"/>
                <a:gd name="T92" fmla="*/ 54 w 76"/>
                <a:gd name="T93" fmla="*/ 33 h 36"/>
                <a:gd name="T94" fmla="*/ 57 w 76"/>
                <a:gd name="T95" fmla="*/ 32 h 36"/>
                <a:gd name="T96" fmla="*/ 61 w 76"/>
                <a:gd name="T97" fmla="*/ 30 h 36"/>
                <a:gd name="T98" fmla="*/ 65 w 76"/>
                <a:gd name="T99" fmla="*/ 33 h 36"/>
                <a:gd name="T100" fmla="*/ 68 w 76"/>
                <a:gd name="T101" fmla="*/ 34 h 36"/>
                <a:gd name="T102" fmla="*/ 71 w 76"/>
                <a:gd name="T103" fmla="*/ 34 h 36"/>
                <a:gd name="T104" fmla="*/ 73 w 76"/>
                <a:gd name="T105" fmla="*/ 36 h 36"/>
                <a:gd name="T106" fmla="*/ 76 w 76"/>
                <a:gd name="T10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6" h="36">
                  <a:moveTo>
                    <a:pt x="75" y="32"/>
                  </a:moveTo>
                  <a:lnTo>
                    <a:pt x="73" y="30"/>
                  </a:lnTo>
                  <a:lnTo>
                    <a:pt x="72" y="30"/>
                  </a:lnTo>
                  <a:lnTo>
                    <a:pt x="72" y="29"/>
                  </a:lnTo>
                  <a:lnTo>
                    <a:pt x="71" y="28"/>
                  </a:lnTo>
                  <a:lnTo>
                    <a:pt x="71" y="28"/>
                  </a:lnTo>
                  <a:lnTo>
                    <a:pt x="71" y="28"/>
                  </a:lnTo>
                  <a:lnTo>
                    <a:pt x="71" y="28"/>
                  </a:lnTo>
                  <a:lnTo>
                    <a:pt x="71" y="26"/>
                  </a:lnTo>
                  <a:lnTo>
                    <a:pt x="71" y="26"/>
                  </a:lnTo>
                  <a:lnTo>
                    <a:pt x="71" y="26"/>
                  </a:lnTo>
                  <a:lnTo>
                    <a:pt x="72" y="26"/>
                  </a:lnTo>
                  <a:lnTo>
                    <a:pt x="72" y="25"/>
                  </a:lnTo>
                  <a:lnTo>
                    <a:pt x="72" y="25"/>
                  </a:lnTo>
                  <a:lnTo>
                    <a:pt x="73" y="23"/>
                  </a:lnTo>
                  <a:lnTo>
                    <a:pt x="72" y="23"/>
                  </a:lnTo>
                  <a:lnTo>
                    <a:pt x="71" y="23"/>
                  </a:lnTo>
                  <a:lnTo>
                    <a:pt x="71" y="22"/>
                  </a:lnTo>
                  <a:lnTo>
                    <a:pt x="69" y="22"/>
                  </a:lnTo>
                  <a:lnTo>
                    <a:pt x="68" y="22"/>
                  </a:lnTo>
                  <a:lnTo>
                    <a:pt x="68" y="22"/>
                  </a:lnTo>
                  <a:lnTo>
                    <a:pt x="66" y="22"/>
                  </a:lnTo>
                  <a:lnTo>
                    <a:pt x="66" y="21"/>
                  </a:lnTo>
                  <a:lnTo>
                    <a:pt x="65" y="21"/>
                  </a:lnTo>
                  <a:lnTo>
                    <a:pt x="64" y="19"/>
                  </a:lnTo>
                  <a:lnTo>
                    <a:pt x="64" y="19"/>
                  </a:lnTo>
                  <a:lnTo>
                    <a:pt x="64" y="18"/>
                  </a:lnTo>
                  <a:lnTo>
                    <a:pt x="65" y="17"/>
                  </a:lnTo>
                  <a:lnTo>
                    <a:pt x="65" y="15"/>
                  </a:lnTo>
                  <a:lnTo>
                    <a:pt x="64" y="15"/>
                  </a:lnTo>
                  <a:lnTo>
                    <a:pt x="62" y="15"/>
                  </a:lnTo>
                  <a:lnTo>
                    <a:pt x="61" y="15"/>
                  </a:lnTo>
                  <a:lnTo>
                    <a:pt x="58" y="14"/>
                  </a:lnTo>
                  <a:lnTo>
                    <a:pt x="58" y="14"/>
                  </a:lnTo>
                  <a:lnTo>
                    <a:pt x="57" y="13"/>
                  </a:lnTo>
                  <a:lnTo>
                    <a:pt x="56" y="13"/>
                  </a:lnTo>
                  <a:lnTo>
                    <a:pt x="56" y="13"/>
                  </a:lnTo>
                  <a:lnTo>
                    <a:pt x="54" y="13"/>
                  </a:lnTo>
                  <a:lnTo>
                    <a:pt x="54" y="14"/>
                  </a:lnTo>
                  <a:lnTo>
                    <a:pt x="53" y="13"/>
                  </a:lnTo>
                  <a:lnTo>
                    <a:pt x="53" y="13"/>
                  </a:lnTo>
                  <a:lnTo>
                    <a:pt x="51" y="13"/>
                  </a:lnTo>
                  <a:lnTo>
                    <a:pt x="51" y="13"/>
                  </a:lnTo>
                  <a:lnTo>
                    <a:pt x="49" y="13"/>
                  </a:lnTo>
                  <a:lnTo>
                    <a:pt x="47" y="14"/>
                  </a:lnTo>
                  <a:lnTo>
                    <a:pt x="46" y="14"/>
                  </a:lnTo>
                  <a:lnTo>
                    <a:pt x="45" y="14"/>
                  </a:lnTo>
                  <a:lnTo>
                    <a:pt x="45" y="15"/>
                  </a:lnTo>
                  <a:lnTo>
                    <a:pt x="43" y="15"/>
                  </a:lnTo>
                  <a:lnTo>
                    <a:pt x="42" y="14"/>
                  </a:lnTo>
                  <a:lnTo>
                    <a:pt x="42" y="14"/>
                  </a:lnTo>
                  <a:lnTo>
                    <a:pt x="42" y="14"/>
                  </a:lnTo>
                  <a:lnTo>
                    <a:pt x="43" y="13"/>
                  </a:lnTo>
                  <a:lnTo>
                    <a:pt x="43" y="13"/>
                  </a:lnTo>
                  <a:lnTo>
                    <a:pt x="43" y="13"/>
                  </a:lnTo>
                  <a:lnTo>
                    <a:pt x="41" y="11"/>
                  </a:lnTo>
                  <a:lnTo>
                    <a:pt x="41" y="11"/>
                  </a:lnTo>
                  <a:lnTo>
                    <a:pt x="38" y="10"/>
                  </a:lnTo>
                  <a:lnTo>
                    <a:pt x="35" y="9"/>
                  </a:lnTo>
                  <a:lnTo>
                    <a:pt x="34" y="9"/>
                  </a:lnTo>
                  <a:lnTo>
                    <a:pt x="34" y="7"/>
                  </a:lnTo>
                  <a:lnTo>
                    <a:pt x="32" y="7"/>
                  </a:lnTo>
                  <a:lnTo>
                    <a:pt x="31" y="7"/>
                  </a:lnTo>
                  <a:lnTo>
                    <a:pt x="30" y="7"/>
                  </a:lnTo>
                  <a:lnTo>
                    <a:pt x="28" y="7"/>
                  </a:lnTo>
                  <a:lnTo>
                    <a:pt x="27" y="6"/>
                  </a:lnTo>
                  <a:lnTo>
                    <a:pt x="26" y="6"/>
                  </a:lnTo>
                  <a:lnTo>
                    <a:pt x="24" y="6"/>
                  </a:lnTo>
                  <a:lnTo>
                    <a:pt x="23" y="6"/>
                  </a:lnTo>
                  <a:lnTo>
                    <a:pt x="23" y="6"/>
                  </a:lnTo>
                  <a:lnTo>
                    <a:pt x="18" y="6"/>
                  </a:lnTo>
                  <a:lnTo>
                    <a:pt x="16" y="4"/>
                  </a:lnTo>
                  <a:lnTo>
                    <a:pt x="15" y="4"/>
                  </a:lnTo>
                  <a:lnTo>
                    <a:pt x="12" y="3"/>
                  </a:lnTo>
                  <a:lnTo>
                    <a:pt x="11" y="3"/>
                  </a:lnTo>
                  <a:lnTo>
                    <a:pt x="9" y="2"/>
                  </a:lnTo>
                  <a:lnTo>
                    <a:pt x="7" y="2"/>
                  </a:lnTo>
                  <a:lnTo>
                    <a:pt x="5" y="2"/>
                  </a:lnTo>
                  <a:lnTo>
                    <a:pt x="4" y="2"/>
                  </a:lnTo>
                  <a:lnTo>
                    <a:pt x="1" y="0"/>
                  </a:lnTo>
                  <a:lnTo>
                    <a:pt x="1" y="2"/>
                  </a:lnTo>
                  <a:lnTo>
                    <a:pt x="0" y="2"/>
                  </a:lnTo>
                  <a:lnTo>
                    <a:pt x="0" y="3"/>
                  </a:lnTo>
                  <a:lnTo>
                    <a:pt x="3" y="4"/>
                  </a:lnTo>
                  <a:lnTo>
                    <a:pt x="5" y="7"/>
                  </a:lnTo>
                  <a:lnTo>
                    <a:pt x="5" y="7"/>
                  </a:lnTo>
                  <a:lnTo>
                    <a:pt x="9" y="9"/>
                  </a:lnTo>
                  <a:lnTo>
                    <a:pt x="12" y="10"/>
                  </a:lnTo>
                  <a:lnTo>
                    <a:pt x="12" y="11"/>
                  </a:lnTo>
                  <a:lnTo>
                    <a:pt x="16" y="13"/>
                  </a:lnTo>
                  <a:lnTo>
                    <a:pt x="16" y="14"/>
                  </a:lnTo>
                  <a:lnTo>
                    <a:pt x="18" y="17"/>
                  </a:lnTo>
                  <a:lnTo>
                    <a:pt x="19" y="21"/>
                  </a:lnTo>
                  <a:lnTo>
                    <a:pt x="20" y="23"/>
                  </a:lnTo>
                  <a:lnTo>
                    <a:pt x="20" y="23"/>
                  </a:lnTo>
                  <a:lnTo>
                    <a:pt x="20" y="25"/>
                  </a:lnTo>
                  <a:lnTo>
                    <a:pt x="19" y="26"/>
                  </a:lnTo>
                  <a:lnTo>
                    <a:pt x="18" y="29"/>
                  </a:lnTo>
                  <a:lnTo>
                    <a:pt x="18" y="29"/>
                  </a:lnTo>
                  <a:lnTo>
                    <a:pt x="19" y="30"/>
                  </a:lnTo>
                  <a:lnTo>
                    <a:pt x="20" y="30"/>
                  </a:lnTo>
                  <a:lnTo>
                    <a:pt x="20" y="30"/>
                  </a:lnTo>
                  <a:lnTo>
                    <a:pt x="22" y="29"/>
                  </a:lnTo>
                  <a:lnTo>
                    <a:pt x="23" y="29"/>
                  </a:lnTo>
                  <a:lnTo>
                    <a:pt x="24" y="29"/>
                  </a:lnTo>
                  <a:lnTo>
                    <a:pt x="26" y="29"/>
                  </a:lnTo>
                  <a:lnTo>
                    <a:pt x="27" y="30"/>
                  </a:lnTo>
                  <a:lnTo>
                    <a:pt x="28" y="30"/>
                  </a:lnTo>
                  <a:lnTo>
                    <a:pt x="28" y="30"/>
                  </a:lnTo>
                  <a:lnTo>
                    <a:pt x="28" y="29"/>
                  </a:lnTo>
                  <a:lnTo>
                    <a:pt x="30" y="29"/>
                  </a:lnTo>
                  <a:lnTo>
                    <a:pt x="30" y="28"/>
                  </a:lnTo>
                  <a:lnTo>
                    <a:pt x="30" y="28"/>
                  </a:lnTo>
                  <a:lnTo>
                    <a:pt x="31" y="28"/>
                  </a:lnTo>
                  <a:lnTo>
                    <a:pt x="31" y="29"/>
                  </a:lnTo>
                  <a:lnTo>
                    <a:pt x="32" y="29"/>
                  </a:lnTo>
                  <a:lnTo>
                    <a:pt x="32" y="30"/>
                  </a:lnTo>
                  <a:lnTo>
                    <a:pt x="34" y="32"/>
                  </a:lnTo>
                  <a:lnTo>
                    <a:pt x="35" y="32"/>
                  </a:lnTo>
                  <a:lnTo>
                    <a:pt x="35" y="32"/>
                  </a:lnTo>
                  <a:lnTo>
                    <a:pt x="35" y="33"/>
                  </a:lnTo>
                  <a:lnTo>
                    <a:pt x="35" y="33"/>
                  </a:lnTo>
                  <a:lnTo>
                    <a:pt x="37" y="33"/>
                  </a:lnTo>
                  <a:lnTo>
                    <a:pt x="37" y="33"/>
                  </a:lnTo>
                  <a:lnTo>
                    <a:pt x="38" y="33"/>
                  </a:lnTo>
                  <a:lnTo>
                    <a:pt x="38" y="33"/>
                  </a:lnTo>
                  <a:lnTo>
                    <a:pt x="39" y="34"/>
                  </a:lnTo>
                  <a:lnTo>
                    <a:pt x="39" y="34"/>
                  </a:lnTo>
                  <a:lnTo>
                    <a:pt x="39" y="34"/>
                  </a:lnTo>
                  <a:lnTo>
                    <a:pt x="39" y="34"/>
                  </a:lnTo>
                  <a:lnTo>
                    <a:pt x="41" y="34"/>
                  </a:lnTo>
                  <a:lnTo>
                    <a:pt x="43" y="34"/>
                  </a:lnTo>
                  <a:lnTo>
                    <a:pt x="45" y="34"/>
                  </a:lnTo>
                  <a:lnTo>
                    <a:pt x="46" y="33"/>
                  </a:lnTo>
                  <a:lnTo>
                    <a:pt x="47" y="33"/>
                  </a:lnTo>
                  <a:lnTo>
                    <a:pt x="47" y="33"/>
                  </a:lnTo>
                  <a:lnTo>
                    <a:pt x="50" y="33"/>
                  </a:lnTo>
                  <a:lnTo>
                    <a:pt x="51" y="33"/>
                  </a:lnTo>
                  <a:lnTo>
                    <a:pt x="54" y="33"/>
                  </a:lnTo>
                  <a:lnTo>
                    <a:pt x="54" y="33"/>
                  </a:lnTo>
                  <a:lnTo>
                    <a:pt x="54" y="33"/>
                  </a:lnTo>
                  <a:lnTo>
                    <a:pt x="54" y="33"/>
                  </a:lnTo>
                  <a:lnTo>
                    <a:pt x="56" y="32"/>
                  </a:lnTo>
                  <a:lnTo>
                    <a:pt x="57" y="32"/>
                  </a:lnTo>
                  <a:lnTo>
                    <a:pt x="58" y="30"/>
                  </a:lnTo>
                  <a:lnTo>
                    <a:pt x="60" y="30"/>
                  </a:lnTo>
                  <a:lnTo>
                    <a:pt x="61" y="30"/>
                  </a:lnTo>
                  <a:lnTo>
                    <a:pt x="65" y="32"/>
                  </a:lnTo>
                  <a:lnTo>
                    <a:pt x="64" y="32"/>
                  </a:lnTo>
                  <a:lnTo>
                    <a:pt x="65" y="33"/>
                  </a:lnTo>
                  <a:lnTo>
                    <a:pt x="65" y="33"/>
                  </a:lnTo>
                  <a:lnTo>
                    <a:pt x="66" y="33"/>
                  </a:lnTo>
                  <a:lnTo>
                    <a:pt x="68" y="34"/>
                  </a:lnTo>
                  <a:lnTo>
                    <a:pt x="69" y="33"/>
                  </a:lnTo>
                  <a:lnTo>
                    <a:pt x="69" y="33"/>
                  </a:lnTo>
                  <a:lnTo>
                    <a:pt x="71" y="34"/>
                  </a:lnTo>
                  <a:lnTo>
                    <a:pt x="72" y="34"/>
                  </a:lnTo>
                  <a:lnTo>
                    <a:pt x="73" y="34"/>
                  </a:lnTo>
                  <a:lnTo>
                    <a:pt x="73" y="36"/>
                  </a:lnTo>
                  <a:lnTo>
                    <a:pt x="73" y="34"/>
                  </a:lnTo>
                  <a:lnTo>
                    <a:pt x="75" y="34"/>
                  </a:lnTo>
                  <a:lnTo>
                    <a:pt x="76" y="33"/>
                  </a:lnTo>
                  <a:lnTo>
                    <a:pt x="76" y="32"/>
                  </a:lnTo>
                  <a:lnTo>
                    <a:pt x="75" y="3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65" name="Gambia">
              <a:extLst>
                <a:ext uri="{FF2B5EF4-FFF2-40B4-BE49-F238E27FC236}">
                  <a16:creationId xmlns:a16="http://schemas.microsoft.com/office/drawing/2014/main" id="{A64B12F6-8147-4C40-B03F-9D49EC7023A8}"/>
                </a:ext>
              </a:extLst>
            </p:cNvPr>
            <p:cNvSpPr>
              <a:spLocks/>
            </p:cNvSpPr>
            <p:nvPr/>
          </p:nvSpPr>
          <p:spPr bwMode="auto">
            <a:xfrm>
              <a:off x="4724448" y="3687476"/>
              <a:ext cx="65399" cy="19235"/>
            </a:xfrm>
            <a:custGeom>
              <a:avLst/>
              <a:gdLst>
                <a:gd name="T0" fmla="*/ 32 w 34"/>
                <a:gd name="T1" fmla="*/ 4 h 10"/>
                <a:gd name="T2" fmla="*/ 30 w 34"/>
                <a:gd name="T3" fmla="*/ 4 h 10"/>
                <a:gd name="T4" fmla="*/ 28 w 34"/>
                <a:gd name="T5" fmla="*/ 4 h 10"/>
                <a:gd name="T6" fmla="*/ 27 w 34"/>
                <a:gd name="T7" fmla="*/ 3 h 10"/>
                <a:gd name="T8" fmla="*/ 26 w 34"/>
                <a:gd name="T9" fmla="*/ 3 h 10"/>
                <a:gd name="T10" fmla="*/ 21 w 34"/>
                <a:gd name="T11" fmla="*/ 0 h 10"/>
                <a:gd name="T12" fmla="*/ 20 w 34"/>
                <a:gd name="T13" fmla="*/ 0 h 10"/>
                <a:gd name="T14" fmla="*/ 16 w 34"/>
                <a:gd name="T15" fmla="*/ 1 h 10"/>
                <a:gd name="T16" fmla="*/ 13 w 34"/>
                <a:gd name="T17" fmla="*/ 3 h 10"/>
                <a:gd name="T18" fmla="*/ 6 w 34"/>
                <a:gd name="T19" fmla="*/ 3 h 10"/>
                <a:gd name="T20" fmla="*/ 4 w 34"/>
                <a:gd name="T21" fmla="*/ 4 h 10"/>
                <a:gd name="T22" fmla="*/ 5 w 34"/>
                <a:gd name="T23" fmla="*/ 6 h 10"/>
                <a:gd name="T24" fmla="*/ 12 w 34"/>
                <a:gd name="T25" fmla="*/ 4 h 10"/>
                <a:gd name="T26" fmla="*/ 16 w 34"/>
                <a:gd name="T27" fmla="*/ 4 h 10"/>
                <a:gd name="T28" fmla="*/ 16 w 34"/>
                <a:gd name="T29" fmla="*/ 4 h 10"/>
                <a:gd name="T30" fmla="*/ 12 w 34"/>
                <a:gd name="T31" fmla="*/ 6 h 10"/>
                <a:gd name="T32" fmla="*/ 8 w 34"/>
                <a:gd name="T33" fmla="*/ 6 h 10"/>
                <a:gd name="T34" fmla="*/ 8 w 34"/>
                <a:gd name="T35" fmla="*/ 7 h 10"/>
                <a:gd name="T36" fmla="*/ 5 w 34"/>
                <a:gd name="T37" fmla="*/ 7 h 10"/>
                <a:gd name="T38" fmla="*/ 2 w 34"/>
                <a:gd name="T39" fmla="*/ 6 h 10"/>
                <a:gd name="T40" fmla="*/ 2 w 34"/>
                <a:gd name="T41" fmla="*/ 4 h 10"/>
                <a:gd name="T42" fmla="*/ 0 w 34"/>
                <a:gd name="T43" fmla="*/ 6 h 10"/>
                <a:gd name="T44" fmla="*/ 1 w 34"/>
                <a:gd name="T45" fmla="*/ 10 h 10"/>
                <a:gd name="T46" fmla="*/ 2 w 34"/>
                <a:gd name="T47" fmla="*/ 8 h 10"/>
                <a:gd name="T48" fmla="*/ 6 w 34"/>
                <a:gd name="T49" fmla="*/ 8 h 10"/>
                <a:gd name="T50" fmla="*/ 12 w 34"/>
                <a:gd name="T51" fmla="*/ 8 h 10"/>
                <a:gd name="T52" fmla="*/ 12 w 34"/>
                <a:gd name="T53" fmla="*/ 6 h 10"/>
                <a:gd name="T54" fmla="*/ 16 w 34"/>
                <a:gd name="T55" fmla="*/ 6 h 10"/>
                <a:gd name="T56" fmla="*/ 19 w 34"/>
                <a:gd name="T57" fmla="*/ 4 h 10"/>
                <a:gd name="T58" fmla="*/ 19 w 34"/>
                <a:gd name="T59" fmla="*/ 4 h 10"/>
                <a:gd name="T60" fmla="*/ 20 w 34"/>
                <a:gd name="T61" fmla="*/ 4 h 10"/>
                <a:gd name="T62" fmla="*/ 21 w 34"/>
                <a:gd name="T63" fmla="*/ 4 h 10"/>
                <a:gd name="T64" fmla="*/ 23 w 34"/>
                <a:gd name="T65" fmla="*/ 6 h 10"/>
                <a:gd name="T66" fmla="*/ 27 w 34"/>
                <a:gd name="T67" fmla="*/ 7 h 10"/>
                <a:gd name="T68" fmla="*/ 32 w 34"/>
                <a:gd name="T69" fmla="*/ 7 h 10"/>
                <a:gd name="T70" fmla="*/ 34 w 34"/>
                <a:gd name="T71"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 h="10">
                  <a:moveTo>
                    <a:pt x="34" y="4"/>
                  </a:moveTo>
                  <a:lnTo>
                    <a:pt x="32" y="4"/>
                  </a:lnTo>
                  <a:lnTo>
                    <a:pt x="31" y="4"/>
                  </a:lnTo>
                  <a:lnTo>
                    <a:pt x="30" y="4"/>
                  </a:lnTo>
                  <a:lnTo>
                    <a:pt x="30" y="4"/>
                  </a:lnTo>
                  <a:lnTo>
                    <a:pt x="28" y="4"/>
                  </a:lnTo>
                  <a:lnTo>
                    <a:pt x="28" y="4"/>
                  </a:lnTo>
                  <a:lnTo>
                    <a:pt x="27" y="3"/>
                  </a:lnTo>
                  <a:lnTo>
                    <a:pt x="26" y="3"/>
                  </a:lnTo>
                  <a:lnTo>
                    <a:pt x="26" y="3"/>
                  </a:lnTo>
                  <a:lnTo>
                    <a:pt x="24" y="1"/>
                  </a:lnTo>
                  <a:lnTo>
                    <a:pt x="21" y="0"/>
                  </a:lnTo>
                  <a:lnTo>
                    <a:pt x="20" y="0"/>
                  </a:lnTo>
                  <a:lnTo>
                    <a:pt x="20" y="0"/>
                  </a:lnTo>
                  <a:lnTo>
                    <a:pt x="17" y="0"/>
                  </a:lnTo>
                  <a:lnTo>
                    <a:pt x="16" y="1"/>
                  </a:lnTo>
                  <a:lnTo>
                    <a:pt x="15" y="3"/>
                  </a:lnTo>
                  <a:lnTo>
                    <a:pt x="13" y="3"/>
                  </a:lnTo>
                  <a:lnTo>
                    <a:pt x="9" y="3"/>
                  </a:lnTo>
                  <a:lnTo>
                    <a:pt x="6" y="3"/>
                  </a:lnTo>
                  <a:lnTo>
                    <a:pt x="4" y="3"/>
                  </a:lnTo>
                  <a:lnTo>
                    <a:pt x="4" y="4"/>
                  </a:lnTo>
                  <a:lnTo>
                    <a:pt x="5" y="6"/>
                  </a:lnTo>
                  <a:lnTo>
                    <a:pt x="5" y="6"/>
                  </a:lnTo>
                  <a:lnTo>
                    <a:pt x="8" y="4"/>
                  </a:lnTo>
                  <a:lnTo>
                    <a:pt x="12" y="4"/>
                  </a:lnTo>
                  <a:lnTo>
                    <a:pt x="15" y="4"/>
                  </a:lnTo>
                  <a:lnTo>
                    <a:pt x="16" y="4"/>
                  </a:lnTo>
                  <a:lnTo>
                    <a:pt x="16" y="4"/>
                  </a:lnTo>
                  <a:lnTo>
                    <a:pt x="16" y="4"/>
                  </a:lnTo>
                  <a:lnTo>
                    <a:pt x="15" y="4"/>
                  </a:lnTo>
                  <a:lnTo>
                    <a:pt x="12" y="6"/>
                  </a:lnTo>
                  <a:lnTo>
                    <a:pt x="9" y="6"/>
                  </a:lnTo>
                  <a:lnTo>
                    <a:pt x="8" y="6"/>
                  </a:lnTo>
                  <a:lnTo>
                    <a:pt x="8" y="6"/>
                  </a:lnTo>
                  <a:lnTo>
                    <a:pt x="8" y="7"/>
                  </a:lnTo>
                  <a:lnTo>
                    <a:pt x="6" y="7"/>
                  </a:lnTo>
                  <a:lnTo>
                    <a:pt x="5" y="7"/>
                  </a:lnTo>
                  <a:lnTo>
                    <a:pt x="4" y="7"/>
                  </a:lnTo>
                  <a:lnTo>
                    <a:pt x="2" y="6"/>
                  </a:lnTo>
                  <a:lnTo>
                    <a:pt x="2" y="4"/>
                  </a:lnTo>
                  <a:lnTo>
                    <a:pt x="2" y="4"/>
                  </a:lnTo>
                  <a:lnTo>
                    <a:pt x="1" y="6"/>
                  </a:lnTo>
                  <a:lnTo>
                    <a:pt x="0" y="6"/>
                  </a:lnTo>
                  <a:lnTo>
                    <a:pt x="1" y="8"/>
                  </a:lnTo>
                  <a:lnTo>
                    <a:pt x="1" y="10"/>
                  </a:lnTo>
                  <a:lnTo>
                    <a:pt x="1" y="8"/>
                  </a:lnTo>
                  <a:lnTo>
                    <a:pt x="2" y="8"/>
                  </a:lnTo>
                  <a:lnTo>
                    <a:pt x="5" y="8"/>
                  </a:lnTo>
                  <a:lnTo>
                    <a:pt x="6" y="8"/>
                  </a:lnTo>
                  <a:lnTo>
                    <a:pt x="9" y="8"/>
                  </a:lnTo>
                  <a:lnTo>
                    <a:pt x="12" y="8"/>
                  </a:lnTo>
                  <a:lnTo>
                    <a:pt x="12" y="6"/>
                  </a:lnTo>
                  <a:lnTo>
                    <a:pt x="12" y="6"/>
                  </a:lnTo>
                  <a:lnTo>
                    <a:pt x="13" y="6"/>
                  </a:lnTo>
                  <a:lnTo>
                    <a:pt x="16" y="6"/>
                  </a:lnTo>
                  <a:lnTo>
                    <a:pt x="17" y="6"/>
                  </a:lnTo>
                  <a:lnTo>
                    <a:pt x="19" y="4"/>
                  </a:lnTo>
                  <a:lnTo>
                    <a:pt x="19" y="4"/>
                  </a:lnTo>
                  <a:lnTo>
                    <a:pt x="19" y="4"/>
                  </a:lnTo>
                  <a:lnTo>
                    <a:pt x="19" y="3"/>
                  </a:lnTo>
                  <a:lnTo>
                    <a:pt x="20" y="4"/>
                  </a:lnTo>
                  <a:lnTo>
                    <a:pt x="20" y="4"/>
                  </a:lnTo>
                  <a:lnTo>
                    <a:pt x="21" y="4"/>
                  </a:lnTo>
                  <a:lnTo>
                    <a:pt x="23" y="4"/>
                  </a:lnTo>
                  <a:lnTo>
                    <a:pt x="23" y="6"/>
                  </a:lnTo>
                  <a:lnTo>
                    <a:pt x="24" y="6"/>
                  </a:lnTo>
                  <a:lnTo>
                    <a:pt x="27" y="7"/>
                  </a:lnTo>
                  <a:lnTo>
                    <a:pt x="30" y="7"/>
                  </a:lnTo>
                  <a:lnTo>
                    <a:pt x="32" y="7"/>
                  </a:lnTo>
                  <a:lnTo>
                    <a:pt x="34" y="6"/>
                  </a:lnTo>
                  <a:lnTo>
                    <a:pt x="34" y="6"/>
                  </a:lnTo>
                  <a:lnTo>
                    <a:pt x="34" y="4"/>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66" name="Gabon">
              <a:extLst>
                <a:ext uri="{FF2B5EF4-FFF2-40B4-BE49-F238E27FC236}">
                  <a16:creationId xmlns:a16="http://schemas.microsoft.com/office/drawing/2014/main" id="{6AFECA85-B1F7-41B6-9A6D-16842385DECB}"/>
                </a:ext>
              </a:extLst>
            </p:cNvPr>
            <p:cNvSpPr>
              <a:spLocks/>
            </p:cNvSpPr>
            <p:nvPr/>
          </p:nvSpPr>
          <p:spPr bwMode="auto">
            <a:xfrm>
              <a:off x="5280338" y="3939455"/>
              <a:ext cx="125028" cy="134645"/>
            </a:xfrm>
            <a:custGeom>
              <a:avLst/>
              <a:gdLst>
                <a:gd name="T0" fmla="*/ 65 w 65"/>
                <a:gd name="T1" fmla="*/ 32 h 70"/>
                <a:gd name="T2" fmla="*/ 61 w 65"/>
                <a:gd name="T3" fmla="*/ 30 h 70"/>
                <a:gd name="T4" fmla="*/ 59 w 65"/>
                <a:gd name="T5" fmla="*/ 26 h 70"/>
                <a:gd name="T6" fmla="*/ 61 w 65"/>
                <a:gd name="T7" fmla="*/ 20 h 70"/>
                <a:gd name="T8" fmla="*/ 64 w 65"/>
                <a:gd name="T9" fmla="*/ 19 h 70"/>
                <a:gd name="T10" fmla="*/ 65 w 65"/>
                <a:gd name="T11" fmla="*/ 15 h 70"/>
                <a:gd name="T12" fmla="*/ 61 w 65"/>
                <a:gd name="T13" fmla="*/ 11 h 70"/>
                <a:gd name="T14" fmla="*/ 52 w 65"/>
                <a:gd name="T15" fmla="*/ 12 h 70"/>
                <a:gd name="T16" fmla="*/ 52 w 65"/>
                <a:gd name="T17" fmla="*/ 9 h 70"/>
                <a:gd name="T18" fmla="*/ 52 w 65"/>
                <a:gd name="T19" fmla="*/ 2 h 70"/>
                <a:gd name="T20" fmla="*/ 48 w 65"/>
                <a:gd name="T21" fmla="*/ 1 h 70"/>
                <a:gd name="T22" fmla="*/ 40 w 65"/>
                <a:gd name="T23" fmla="*/ 0 h 70"/>
                <a:gd name="T24" fmla="*/ 30 w 65"/>
                <a:gd name="T25" fmla="*/ 1 h 70"/>
                <a:gd name="T26" fmla="*/ 30 w 65"/>
                <a:gd name="T27" fmla="*/ 9 h 70"/>
                <a:gd name="T28" fmla="*/ 25 w 65"/>
                <a:gd name="T29" fmla="*/ 15 h 70"/>
                <a:gd name="T30" fmla="*/ 15 w 65"/>
                <a:gd name="T31" fmla="*/ 15 h 70"/>
                <a:gd name="T32" fmla="*/ 12 w 65"/>
                <a:gd name="T33" fmla="*/ 15 h 70"/>
                <a:gd name="T34" fmla="*/ 11 w 65"/>
                <a:gd name="T35" fmla="*/ 15 h 70"/>
                <a:gd name="T36" fmla="*/ 11 w 65"/>
                <a:gd name="T37" fmla="*/ 20 h 70"/>
                <a:gd name="T38" fmla="*/ 7 w 65"/>
                <a:gd name="T39" fmla="*/ 20 h 70"/>
                <a:gd name="T40" fmla="*/ 15 w 65"/>
                <a:gd name="T41" fmla="*/ 24 h 70"/>
                <a:gd name="T42" fmla="*/ 10 w 65"/>
                <a:gd name="T43" fmla="*/ 24 h 70"/>
                <a:gd name="T44" fmla="*/ 8 w 65"/>
                <a:gd name="T45" fmla="*/ 21 h 70"/>
                <a:gd name="T46" fmla="*/ 6 w 65"/>
                <a:gd name="T47" fmla="*/ 32 h 70"/>
                <a:gd name="T48" fmla="*/ 2 w 65"/>
                <a:gd name="T49" fmla="*/ 34 h 70"/>
                <a:gd name="T50" fmla="*/ 3 w 65"/>
                <a:gd name="T51" fmla="*/ 38 h 70"/>
                <a:gd name="T52" fmla="*/ 7 w 65"/>
                <a:gd name="T53" fmla="*/ 42 h 70"/>
                <a:gd name="T54" fmla="*/ 7 w 65"/>
                <a:gd name="T55" fmla="*/ 43 h 70"/>
                <a:gd name="T56" fmla="*/ 8 w 65"/>
                <a:gd name="T57" fmla="*/ 45 h 70"/>
                <a:gd name="T58" fmla="*/ 6 w 65"/>
                <a:gd name="T59" fmla="*/ 43 h 70"/>
                <a:gd name="T60" fmla="*/ 10 w 65"/>
                <a:gd name="T61" fmla="*/ 47 h 70"/>
                <a:gd name="T62" fmla="*/ 8 w 65"/>
                <a:gd name="T63" fmla="*/ 49 h 70"/>
                <a:gd name="T64" fmla="*/ 11 w 65"/>
                <a:gd name="T65" fmla="*/ 53 h 70"/>
                <a:gd name="T66" fmla="*/ 16 w 65"/>
                <a:gd name="T67" fmla="*/ 54 h 70"/>
                <a:gd name="T68" fmla="*/ 12 w 65"/>
                <a:gd name="T69" fmla="*/ 54 h 70"/>
                <a:gd name="T70" fmla="*/ 25 w 65"/>
                <a:gd name="T71" fmla="*/ 66 h 70"/>
                <a:gd name="T72" fmla="*/ 29 w 65"/>
                <a:gd name="T73" fmla="*/ 68 h 70"/>
                <a:gd name="T74" fmla="*/ 34 w 65"/>
                <a:gd name="T75" fmla="*/ 68 h 70"/>
                <a:gd name="T76" fmla="*/ 35 w 65"/>
                <a:gd name="T77" fmla="*/ 66 h 70"/>
                <a:gd name="T78" fmla="*/ 37 w 65"/>
                <a:gd name="T79" fmla="*/ 64 h 70"/>
                <a:gd name="T80" fmla="*/ 34 w 65"/>
                <a:gd name="T81" fmla="*/ 61 h 70"/>
                <a:gd name="T82" fmla="*/ 34 w 65"/>
                <a:gd name="T83" fmla="*/ 58 h 70"/>
                <a:gd name="T84" fmla="*/ 33 w 65"/>
                <a:gd name="T85" fmla="*/ 53 h 70"/>
                <a:gd name="T86" fmla="*/ 37 w 65"/>
                <a:gd name="T87" fmla="*/ 53 h 70"/>
                <a:gd name="T88" fmla="*/ 42 w 65"/>
                <a:gd name="T89" fmla="*/ 51 h 70"/>
                <a:gd name="T90" fmla="*/ 42 w 65"/>
                <a:gd name="T91" fmla="*/ 49 h 70"/>
                <a:gd name="T92" fmla="*/ 46 w 65"/>
                <a:gd name="T93" fmla="*/ 47 h 70"/>
                <a:gd name="T94" fmla="*/ 50 w 65"/>
                <a:gd name="T95" fmla="*/ 53 h 70"/>
                <a:gd name="T96" fmla="*/ 57 w 65"/>
                <a:gd name="T97" fmla="*/ 50 h 70"/>
                <a:gd name="T98" fmla="*/ 59 w 65"/>
                <a:gd name="T99" fmla="*/ 53 h 70"/>
                <a:gd name="T100" fmla="*/ 63 w 65"/>
                <a:gd name="T101" fmla="*/ 53 h 70"/>
                <a:gd name="T102" fmla="*/ 63 w 65"/>
                <a:gd name="T103" fmla="*/ 50 h 70"/>
                <a:gd name="T104" fmla="*/ 65 w 65"/>
                <a:gd name="T105" fmla="*/ 45 h 70"/>
                <a:gd name="T106" fmla="*/ 65 w 65"/>
                <a:gd name="T107" fmla="*/ 4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 h="70">
                  <a:moveTo>
                    <a:pt x="65" y="38"/>
                  </a:moveTo>
                  <a:lnTo>
                    <a:pt x="65" y="36"/>
                  </a:lnTo>
                  <a:lnTo>
                    <a:pt x="65" y="35"/>
                  </a:lnTo>
                  <a:lnTo>
                    <a:pt x="65" y="32"/>
                  </a:lnTo>
                  <a:lnTo>
                    <a:pt x="65" y="32"/>
                  </a:lnTo>
                  <a:lnTo>
                    <a:pt x="65" y="32"/>
                  </a:lnTo>
                  <a:lnTo>
                    <a:pt x="64" y="31"/>
                  </a:lnTo>
                  <a:lnTo>
                    <a:pt x="63" y="31"/>
                  </a:lnTo>
                  <a:lnTo>
                    <a:pt x="63" y="30"/>
                  </a:lnTo>
                  <a:lnTo>
                    <a:pt x="61" y="30"/>
                  </a:lnTo>
                  <a:lnTo>
                    <a:pt x="61" y="30"/>
                  </a:lnTo>
                  <a:lnTo>
                    <a:pt x="60" y="28"/>
                  </a:lnTo>
                  <a:lnTo>
                    <a:pt x="59" y="28"/>
                  </a:lnTo>
                  <a:lnTo>
                    <a:pt x="59" y="27"/>
                  </a:lnTo>
                  <a:lnTo>
                    <a:pt x="59" y="26"/>
                  </a:lnTo>
                  <a:lnTo>
                    <a:pt x="59" y="24"/>
                  </a:lnTo>
                  <a:lnTo>
                    <a:pt x="60" y="23"/>
                  </a:lnTo>
                  <a:lnTo>
                    <a:pt x="60" y="21"/>
                  </a:lnTo>
                  <a:lnTo>
                    <a:pt x="61" y="21"/>
                  </a:lnTo>
                  <a:lnTo>
                    <a:pt x="61" y="20"/>
                  </a:lnTo>
                  <a:lnTo>
                    <a:pt x="61" y="20"/>
                  </a:lnTo>
                  <a:lnTo>
                    <a:pt x="63" y="20"/>
                  </a:lnTo>
                  <a:lnTo>
                    <a:pt x="64" y="19"/>
                  </a:lnTo>
                  <a:lnTo>
                    <a:pt x="64" y="19"/>
                  </a:lnTo>
                  <a:lnTo>
                    <a:pt x="64" y="19"/>
                  </a:lnTo>
                  <a:lnTo>
                    <a:pt x="65" y="17"/>
                  </a:lnTo>
                  <a:lnTo>
                    <a:pt x="65" y="17"/>
                  </a:lnTo>
                  <a:lnTo>
                    <a:pt x="65" y="16"/>
                  </a:lnTo>
                  <a:lnTo>
                    <a:pt x="65" y="16"/>
                  </a:lnTo>
                  <a:lnTo>
                    <a:pt x="65" y="15"/>
                  </a:lnTo>
                  <a:lnTo>
                    <a:pt x="64" y="13"/>
                  </a:lnTo>
                  <a:lnTo>
                    <a:pt x="64" y="13"/>
                  </a:lnTo>
                  <a:lnTo>
                    <a:pt x="63" y="11"/>
                  </a:lnTo>
                  <a:lnTo>
                    <a:pt x="63" y="11"/>
                  </a:lnTo>
                  <a:lnTo>
                    <a:pt x="61" y="11"/>
                  </a:lnTo>
                  <a:lnTo>
                    <a:pt x="59" y="11"/>
                  </a:lnTo>
                  <a:lnTo>
                    <a:pt x="57" y="11"/>
                  </a:lnTo>
                  <a:lnTo>
                    <a:pt x="55" y="11"/>
                  </a:lnTo>
                  <a:lnTo>
                    <a:pt x="53" y="12"/>
                  </a:lnTo>
                  <a:lnTo>
                    <a:pt x="52" y="12"/>
                  </a:lnTo>
                  <a:lnTo>
                    <a:pt x="52" y="12"/>
                  </a:lnTo>
                  <a:lnTo>
                    <a:pt x="52" y="12"/>
                  </a:lnTo>
                  <a:lnTo>
                    <a:pt x="52" y="12"/>
                  </a:lnTo>
                  <a:lnTo>
                    <a:pt x="52" y="11"/>
                  </a:lnTo>
                  <a:lnTo>
                    <a:pt x="52" y="9"/>
                  </a:lnTo>
                  <a:lnTo>
                    <a:pt x="52" y="9"/>
                  </a:lnTo>
                  <a:lnTo>
                    <a:pt x="50" y="8"/>
                  </a:lnTo>
                  <a:lnTo>
                    <a:pt x="50" y="7"/>
                  </a:lnTo>
                  <a:lnTo>
                    <a:pt x="52" y="4"/>
                  </a:lnTo>
                  <a:lnTo>
                    <a:pt x="52" y="2"/>
                  </a:lnTo>
                  <a:lnTo>
                    <a:pt x="52" y="1"/>
                  </a:lnTo>
                  <a:lnTo>
                    <a:pt x="52" y="1"/>
                  </a:lnTo>
                  <a:lnTo>
                    <a:pt x="52" y="1"/>
                  </a:lnTo>
                  <a:lnTo>
                    <a:pt x="50" y="1"/>
                  </a:lnTo>
                  <a:lnTo>
                    <a:pt x="48" y="1"/>
                  </a:lnTo>
                  <a:lnTo>
                    <a:pt x="45" y="1"/>
                  </a:lnTo>
                  <a:lnTo>
                    <a:pt x="45" y="1"/>
                  </a:lnTo>
                  <a:lnTo>
                    <a:pt x="44" y="0"/>
                  </a:lnTo>
                  <a:lnTo>
                    <a:pt x="42" y="0"/>
                  </a:lnTo>
                  <a:lnTo>
                    <a:pt x="40" y="0"/>
                  </a:lnTo>
                  <a:lnTo>
                    <a:pt x="40" y="0"/>
                  </a:lnTo>
                  <a:lnTo>
                    <a:pt x="37" y="0"/>
                  </a:lnTo>
                  <a:lnTo>
                    <a:pt x="33" y="0"/>
                  </a:lnTo>
                  <a:lnTo>
                    <a:pt x="30" y="0"/>
                  </a:lnTo>
                  <a:lnTo>
                    <a:pt x="30" y="1"/>
                  </a:lnTo>
                  <a:lnTo>
                    <a:pt x="30" y="1"/>
                  </a:lnTo>
                  <a:lnTo>
                    <a:pt x="30" y="1"/>
                  </a:lnTo>
                  <a:lnTo>
                    <a:pt x="30" y="4"/>
                  </a:lnTo>
                  <a:lnTo>
                    <a:pt x="30" y="7"/>
                  </a:lnTo>
                  <a:lnTo>
                    <a:pt x="30" y="9"/>
                  </a:lnTo>
                  <a:lnTo>
                    <a:pt x="30" y="12"/>
                  </a:lnTo>
                  <a:lnTo>
                    <a:pt x="30" y="13"/>
                  </a:lnTo>
                  <a:lnTo>
                    <a:pt x="30" y="15"/>
                  </a:lnTo>
                  <a:lnTo>
                    <a:pt x="27" y="15"/>
                  </a:lnTo>
                  <a:lnTo>
                    <a:pt x="25" y="15"/>
                  </a:lnTo>
                  <a:lnTo>
                    <a:pt x="22" y="15"/>
                  </a:lnTo>
                  <a:lnTo>
                    <a:pt x="19" y="15"/>
                  </a:lnTo>
                  <a:lnTo>
                    <a:pt x="18" y="15"/>
                  </a:lnTo>
                  <a:lnTo>
                    <a:pt x="15" y="15"/>
                  </a:lnTo>
                  <a:lnTo>
                    <a:pt x="15" y="15"/>
                  </a:lnTo>
                  <a:lnTo>
                    <a:pt x="15" y="15"/>
                  </a:lnTo>
                  <a:lnTo>
                    <a:pt x="14" y="15"/>
                  </a:lnTo>
                  <a:lnTo>
                    <a:pt x="14" y="15"/>
                  </a:lnTo>
                  <a:lnTo>
                    <a:pt x="12" y="15"/>
                  </a:lnTo>
                  <a:lnTo>
                    <a:pt x="12" y="15"/>
                  </a:lnTo>
                  <a:lnTo>
                    <a:pt x="12" y="13"/>
                  </a:lnTo>
                  <a:lnTo>
                    <a:pt x="12" y="13"/>
                  </a:lnTo>
                  <a:lnTo>
                    <a:pt x="11" y="13"/>
                  </a:lnTo>
                  <a:lnTo>
                    <a:pt x="11" y="15"/>
                  </a:lnTo>
                  <a:lnTo>
                    <a:pt x="11" y="15"/>
                  </a:lnTo>
                  <a:lnTo>
                    <a:pt x="10" y="15"/>
                  </a:lnTo>
                  <a:lnTo>
                    <a:pt x="11" y="17"/>
                  </a:lnTo>
                  <a:lnTo>
                    <a:pt x="11" y="19"/>
                  </a:lnTo>
                  <a:lnTo>
                    <a:pt x="11" y="20"/>
                  </a:lnTo>
                  <a:lnTo>
                    <a:pt x="11" y="20"/>
                  </a:lnTo>
                  <a:lnTo>
                    <a:pt x="10" y="19"/>
                  </a:lnTo>
                  <a:lnTo>
                    <a:pt x="10" y="19"/>
                  </a:lnTo>
                  <a:lnTo>
                    <a:pt x="10" y="19"/>
                  </a:lnTo>
                  <a:lnTo>
                    <a:pt x="7" y="19"/>
                  </a:lnTo>
                  <a:lnTo>
                    <a:pt x="7" y="20"/>
                  </a:lnTo>
                  <a:lnTo>
                    <a:pt x="8" y="20"/>
                  </a:lnTo>
                  <a:lnTo>
                    <a:pt x="10" y="21"/>
                  </a:lnTo>
                  <a:lnTo>
                    <a:pt x="10" y="23"/>
                  </a:lnTo>
                  <a:lnTo>
                    <a:pt x="12" y="24"/>
                  </a:lnTo>
                  <a:lnTo>
                    <a:pt x="15" y="24"/>
                  </a:lnTo>
                  <a:lnTo>
                    <a:pt x="15" y="24"/>
                  </a:lnTo>
                  <a:lnTo>
                    <a:pt x="12" y="24"/>
                  </a:lnTo>
                  <a:lnTo>
                    <a:pt x="12" y="26"/>
                  </a:lnTo>
                  <a:lnTo>
                    <a:pt x="12" y="26"/>
                  </a:lnTo>
                  <a:lnTo>
                    <a:pt x="10" y="24"/>
                  </a:lnTo>
                  <a:lnTo>
                    <a:pt x="10" y="24"/>
                  </a:lnTo>
                  <a:lnTo>
                    <a:pt x="8" y="24"/>
                  </a:lnTo>
                  <a:lnTo>
                    <a:pt x="8" y="23"/>
                  </a:lnTo>
                  <a:lnTo>
                    <a:pt x="8" y="23"/>
                  </a:lnTo>
                  <a:lnTo>
                    <a:pt x="8" y="21"/>
                  </a:lnTo>
                  <a:lnTo>
                    <a:pt x="7" y="23"/>
                  </a:lnTo>
                  <a:lnTo>
                    <a:pt x="7" y="24"/>
                  </a:lnTo>
                  <a:lnTo>
                    <a:pt x="8" y="27"/>
                  </a:lnTo>
                  <a:lnTo>
                    <a:pt x="7" y="30"/>
                  </a:lnTo>
                  <a:lnTo>
                    <a:pt x="6" y="32"/>
                  </a:lnTo>
                  <a:lnTo>
                    <a:pt x="4" y="32"/>
                  </a:lnTo>
                  <a:lnTo>
                    <a:pt x="4" y="34"/>
                  </a:lnTo>
                  <a:lnTo>
                    <a:pt x="4" y="34"/>
                  </a:lnTo>
                  <a:lnTo>
                    <a:pt x="3" y="34"/>
                  </a:lnTo>
                  <a:lnTo>
                    <a:pt x="2" y="34"/>
                  </a:lnTo>
                  <a:lnTo>
                    <a:pt x="2" y="32"/>
                  </a:lnTo>
                  <a:lnTo>
                    <a:pt x="0" y="32"/>
                  </a:lnTo>
                  <a:lnTo>
                    <a:pt x="2" y="36"/>
                  </a:lnTo>
                  <a:lnTo>
                    <a:pt x="3" y="36"/>
                  </a:lnTo>
                  <a:lnTo>
                    <a:pt x="3" y="38"/>
                  </a:lnTo>
                  <a:lnTo>
                    <a:pt x="3" y="38"/>
                  </a:lnTo>
                  <a:lnTo>
                    <a:pt x="4" y="41"/>
                  </a:lnTo>
                  <a:lnTo>
                    <a:pt x="6" y="42"/>
                  </a:lnTo>
                  <a:lnTo>
                    <a:pt x="7" y="42"/>
                  </a:lnTo>
                  <a:lnTo>
                    <a:pt x="7" y="42"/>
                  </a:lnTo>
                  <a:lnTo>
                    <a:pt x="7" y="41"/>
                  </a:lnTo>
                  <a:lnTo>
                    <a:pt x="8" y="41"/>
                  </a:lnTo>
                  <a:lnTo>
                    <a:pt x="7" y="43"/>
                  </a:lnTo>
                  <a:lnTo>
                    <a:pt x="7" y="43"/>
                  </a:lnTo>
                  <a:lnTo>
                    <a:pt x="7" y="43"/>
                  </a:lnTo>
                  <a:lnTo>
                    <a:pt x="8" y="43"/>
                  </a:lnTo>
                  <a:lnTo>
                    <a:pt x="8" y="43"/>
                  </a:lnTo>
                  <a:lnTo>
                    <a:pt x="10" y="43"/>
                  </a:lnTo>
                  <a:lnTo>
                    <a:pt x="10" y="45"/>
                  </a:lnTo>
                  <a:lnTo>
                    <a:pt x="8" y="45"/>
                  </a:lnTo>
                  <a:lnTo>
                    <a:pt x="8" y="45"/>
                  </a:lnTo>
                  <a:lnTo>
                    <a:pt x="7" y="45"/>
                  </a:lnTo>
                  <a:lnTo>
                    <a:pt x="4" y="41"/>
                  </a:lnTo>
                  <a:lnTo>
                    <a:pt x="4" y="42"/>
                  </a:lnTo>
                  <a:lnTo>
                    <a:pt x="6" y="43"/>
                  </a:lnTo>
                  <a:lnTo>
                    <a:pt x="7" y="46"/>
                  </a:lnTo>
                  <a:lnTo>
                    <a:pt x="7" y="46"/>
                  </a:lnTo>
                  <a:lnTo>
                    <a:pt x="7" y="46"/>
                  </a:lnTo>
                  <a:lnTo>
                    <a:pt x="8" y="46"/>
                  </a:lnTo>
                  <a:lnTo>
                    <a:pt x="10" y="47"/>
                  </a:lnTo>
                  <a:lnTo>
                    <a:pt x="10" y="47"/>
                  </a:lnTo>
                  <a:lnTo>
                    <a:pt x="10" y="49"/>
                  </a:lnTo>
                  <a:lnTo>
                    <a:pt x="8" y="47"/>
                  </a:lnTo>
                  <a:lnTo>
                    <a:pt x="7" y="47"/>
                  </a:lnTo>
                  <a:lnTo>
                    <a:pt x="8" y="49"/>
                  </a:lnTo>
                  <a:lnTo>
                    <a:pt x="8" y="49"/>
                  </a:lnTo>
                  <a:lnTo>
                    <a:pt x="10" y="50"/>
                  </a:lnTo>
                  <a:lnTo>
                    <a:pt x="10" y="51"/>
                  </a:lnTo>
                  <a:lnTo>
                    <a:pt x="11" y="51"/>
                  </a:lnTo>
                  <a:lnTo>
                    <a:pt x="11" y="53"/>
                  </a:lnTo>
                  <a:lnTo>
                    <a:pt x="11" y="53"/>
                  </a:lnTo>
                  <a:lnTo>
                    <a:pt x="12" y="53"/>
                  </a:lnTo>
                  <a:lnTo>
                    <a:pt x="14" y="54"/>
                  </a:lnTo>
                  <a:lnTo>
                    <a:pt x="15" y="54"/>
                  </a:lnTo>
                  <a:lnTo>
                    <a:pt x="16" y="54"/>
                  </a:lnTo>
                  <a:lnTo>
                    <a:pt x="15" y="56"/>
                  </a:lnTo>
                  <a:lnTo>
                    <a:pt x="15" y="56"/>
                  </a:lnTo>
                  <a:lnTo>
                    <a:pt x="12" y="54"/>
                  </a:lnTo>
                  <a:lnTo>
                    <a:pt x="12" y="54"/>
                  </a:lnTo>
                  <a:lnTo>
                    <a:pt x="12" y="54"/>
                  </a:lnTo>
                  <a:lnTo>
                    <a:pt x="15" y="57"/>
                  </a:lnTo>
                  <a:lnTo>
                    <a:pt x="19" y="60"/>
                  </a:lnTo>
                  <a:lnTo>
                    <a:pt x="22" y="62"/>
                  </a:lnTo>
                  <a:lnTo>
                    <a:pt x="22" y="64"/>
                  </a:lnTo>
                  <a:lnTo>
                    <a:pt x="25" y="66"/>
                  </a:lnTo>
                  <a:lnTo>
                    <a:pt x="26" y="68"/>
                  </a:lnTo>
                  <a:lnTo>
                    <a:pt x="27" y="69"/>
                  </a:lnTo>
                  <a:lnTo>
                    <a:pt x="27" y="70"/>
                  </a:lnTo>
                  <a:lnTo>
                    <a:pt x="29" y="68"/>
                  </a:lnTo>
                  <a:lnTo>
                    <a:pt x="29" y="68"/>
                  </a:lnTo>
                  <a:lnTo>
                    <a:pt x="30" y="66"/>
                  </a:lnTo>
                  <a:lnTo>
                    <a:pt x="33" y="65"/>
                  </a:lnTo>
                  <a:lnTo>
                    <a:pt x="33" y="66"/>
                  </a:lnTo>
                  <a:lnTo>
                    <a:pt x="34" y="68"/>
                  </a:lnTo>
                  <a:lnTo>
                    <a:pt x="34" y="68"/>
                  </a:lnTo>
                  <a:lnTo>
                    <a:pt x="35" y="68"/>
                  </a:lnTo>
                  <a:lnTo>
                    <a:pt x="35" y="68"/>
                  </a:lnTo>
                  <a:lnTo>
                    <a:pt x="37" y="68"/>
                  </a:lnTo>
                  <a:lnTo>
                    <a:pt x="37" y="66"/>
                  </a:lnTo>
                  <a:lnTo>
                    <a:pt x="35" y="66"/>
                  </a:lnTo>
                  <a:lnTo>
                    <a:pt x="35" y="66"/>
                  </a:lnTo>
                  <a:lnTo>
                    <a:pt x="37" y="65"/>
                  </a:lnTo>
                  <a:lnTo>
                    <a:pt x="37" y="65"/>
                  </a:lnTo>
                  <a:lnTo>
                    <a:pt x="37" y="64"/>
                  </a:lnTo>
                  <a:lnTo>
                    <a:pt x="37" y="64"/>
                  </a:lnTo>
                  <a:lnTo>
                    <a:pt x="37" y="64"/>
                  </a:lnTo>
                  <a:lnTo>
                    <a:pt x="35" y="62"/>
                  </a:lnTo>
                  <a:lnTo>
                    <a:pt x="34" y="62"/>
                  </a:lnTo>
                  <a:lnTo>
                    <a:pt x="34" y="61"/>
                  </a:lnTo>
                  <a:lnTo>
                    <a:pt x="34" y="61"/>
                  </a:lnTo>
                  <a:lnTo>
                    <a:pt x="35" y="60"/>
                  </a:lnTo>
                  <a:lnTo>
                    <a:pt x="35" y="60"/>
                  </a:lnTo>
                  <a:lnTo>
                    <a:pt x="34" y="60"/>
                  </a:lnTo>
                  <a:lnTo>
                    <a:pt x="34" y="58"/>
                  </a:lnTo>
                  <a:lnTo>
                    <a:pt x="34" y="58"/>
                  </a:lnTo>
                  <a:lnTo>
                    <a:pt x="33" y="58"/>
                  </a:lnTo>
                  <a:lnTo>
                    <a:pt x="33" y="57"/>
                  </a:lnTo>
                  <a:lnTo>
                    <a:pt x="33" y="56"/>
                  </a:lnTo>
                  <a:lnTo>
                    <a:pt x="33" y="56"/>
                  </a:lnTo>
                  <a:lnTo>
                    <a:pt x="33" y="53"/>
                  </a:lnTo>
                  <a:lnTo>
                    <a:pt x="33" y="53"/>
                  </a:lnTo>
                  <a:lnTo>
                    <a:pt x="33" y="53"/>
                  </a:lnTo>
                  <a:lnTo>
                    <a:pt x="34" y="53"/>
                  </a:lnTo>
                  <a:lnTo>
                    <a:pt x="34" y="53"/>
                  </a:lnTo>
                  <a:lnTo>
                    <a:pt x="37" y="53"/>
                  </a:lnTo>
                  <a:lnTo>
                    <a:pt x="37" y="53"/>
                  </a:lnTo>
                  <a:lnTo>
                    <a:pt x="38" y="53"/>
                  </a:lnTo>
                  <a:lnTo>
                    <a:pt x="38" y="53"/>
                  </a:lnTo>
                  <a:lnTo>
                    <a:pt x="42" y="53"/>
                  </a:lnTo>
                  <a:lnTo>
                    <a:pt x="42" y="51"/>
                  </a:lnTo>
                  <a:lnTo>
                    <a:pt x="44" y="50"/>
                  </a:lnTo>
                  <a:lnTo>
                    <a:pt x="44" y="50"/>
                  </a:lnTo>
                  <a:lnTo>
                    <a:pt x="44" y="50"/>
                  </a:lnTo>
                  <a:lnTo>
                    <a:pt x="42" y="49"/>
                  </a:lnTo>
                  <a:lnTo>
                    <a:pt x="42" y="49"/>
                  </a:lnTo>
                  <a:lnTo>
                    <a:pt x="42" y="47"/>
                  </a:lnTo>
                  <a:lnTo>
                    <a:pt x="44" y="47"/>
                  </a:lnTo>
                  <a:lnTo>
                    <a:pt x="45" y="46"/>
                  </a:lnTo>
                  <a:lnTo>
                    <a:pt x="45" y="46"/>
                  </a:lnTo>
                  <a:lnTo>
                    <a:pt x="46" y="47"/>
                  </a:lnTo>
                  <a:lnTo>
                    <a:pt x="46" y="47"/>
                  </a:lnTo>
                  <a:lnTo>
                    <a:pt x="48" y="49"/>
                  </a:lnTo>
                  <a:lnTo>
                    <a:pt x="48" y="50"/>
                  </a:lnTo>
                  <a:lnTo>
                    <a:pt x="49" y="51"/>
                  </a:lnTo>
                  <a:lnTo>
                    <a:pt x="50" y="53"/>
                  </a:lnTo>
                  <a:lnTo>
                    <a:pt x="53" y="53"/>
                  </a:lnTo>
                  <a:lnTo>
                    <a:pt x="55" y="53"/>
                  </a:lnTo>
                  <a:lnTo>
                    <a:pt x="56" y="51"/>
                  </a:lnTo>
                  <a:lnTo>
                    <a:pt x="57" y="50"/>
                  </a:lnTo>
                  <a:lnTo>
                    <a:pt x="57" y="50"/>
                  </a:lnTo>
                  <a:lnTo>
                    <a:pt x="59" y="50"/>
                  </a:lnTo>
                  <a:lnTo>
                    <a:pt x="59" y="51"/>
                  </a:lnTo>
                  <a:lnTo>
                    <a:pt x="59" y="53"/>
                  </a:lnTo>
                  <a:lnTo>
                    <a:pt x="59" y="53"/>
                  </a:lnTo>
                  <a:lnTo>
                    <a:pt x="59" y="53"/>
                  </a:lnTo>
                  <a:lnTo>
                    <a:pt x="59" y="54"/>
                  </a:lnTo>
                  <a:lnTo>
                    <a:pt x="60" y="54"/>
                  </a:lnTo>
                  <a:lnTo>
                    <a:pt x="61" y="54"/>
                  </a:lnTo>
                  <a:lnTo>
                    <a:pt x="61" y="53"/>
                  </a:lnTo>
                  <a:lnTo>
                    <a:pt x="63" y="53"/>
                  </a:lnTo>
                  <a:lnTo>
                    <a:pt x="63" y="51"/>
                  </a:lnTo>
                  <a:lnTo>
                    <a:pt x="63" y="51"/>
                  </a:lnTo>
                  <a:lnTo>
                    <a:pt x="63" y="51"/>
                  </a:lnTo>
                  <a:lnTo>
                    <a:pt x="63" y="50"/>
                  </a:lnTo>
                  <a:lnTo>
                    <a:pt x="63" y="50"/>
                  </a:lnTo>
                  <a:lnTo>
                    <a:pt x="63" y="49"/>
                  </a:lnTo>
                  <a:lnTo>
                    <a:pt x="64" y="47"/>
                  </a:lnTo>
                  <a:lnTo>
                    <a:pt x="64" y="47"/>
                  </a:lnTo>
                  <a:lnTo>
                    <a:pt x="65" y="47"/>
                  </a:lnTo>
                  <a:lnTo>
                    <a:pt x="65" y="45"/>
                  </a:lnTo>
                  <a:lnTo>
                    <a:pt x="65" y="45"/>
                  </a:lnTo>
                  <a:lnTo>
                    <a:pt x="65" y="45"/>
                  </a:lnTo>
                  <a:lnTo>
                    <a:pt x="65" y="43"/>
                  </a:lnTo>
                  <a:lnTo>
                    <a:pt x="65" y="42"/>
                  </a:lnTo>
                  <a:lnTo>
                    <a:pt x="65" y="41"/>
                  </a:lnTo>
                  <a:lnTo>
                    <a:pt x="65" y="38"/>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67" name="French South Territories">
              <a:extLst>
                <a:ext uri="{FF2B5EF4-FFF2-40B4-BE49-F238E27FC236}">
                  <a16:creationId xmlns:a16="http://schemas.microsoft.com/office/drawing/2014/main" id="{DFFF671B-0D05-456B-A438-FEF36A050AE0}"/>
                </a:ext>
              </a:extLst>
            </p:cNvPr>
            <p:cNvSpPr>
              <a:spLocks noEditPoints="1"/>
            </p:cNvSpPr>
            <p:nvPr/>
          </p:nvSpPr>
          <p:spPr bwMode="auto">
            <a:xfrm>
              <a:off x="6217083" y="5072395"/>
              <a:ext cx="411629" cy="94251"/>
            </a:xfrm>
            <a:custGeom>
              <a:avLst/>
              <a:gdLst>
                <a:gd name="T0" fmla="*/ 198 w 214"/>
                <a:gd name="T1" fmla="*/ 39 h 49"/>
                <a:gd name="T2" fmla="*/ 199 w 214"/>
                <a:gd name="T3" fmla="*/ 39 h 49"/>
                <a:gd name="T4" fmla="*/ 201 w 214"/>
                <a:gd name="T5" fmla="*/ 38 h 49"/>
                <a:gd name="T6" fmla="*/ 199 w 214"/>
                <a:gd name="T7" fmla="*/ 37 h 49"/>
                <a:gd name="T8" fmla="*/ 198 w 214"/>
                <a:gd name="T9" fmla="*/ 38 h 49"/>
                <a:gd name="T10" fmla="*/ 198 w 214"/>
                <a:gd name="T11" fmla="*/ 39 h 49"/>
                <a:gd name="T12" fmla="*/ 1 w 214"/>
                <a:gd name="T13" fmla="*/ 0 h 49"/>
                <a:gd name="T14" fmla="*/ 0 w 214"/>
                <a:gd name="T15" fmla="*/ 3 h 49"/>
                <a:gd name="T16" fmla="*/ 2 w 214"/>
                <a:gd name="T17" fmla="*/ 3 h 49"/>
                <a:gd name="T18" fmla="*/ 1 w 214"/>
                <a:gd name="T19" fmla="*/ 1 h 49"/>
                <a:gd name="T20" fmla="*/ 213 w 214"/>
                <a:gd name="T21" fmla="*/ 41 h 49"/>
                <a:gd name="T22" fmla="*/ 212 w 214"/>
                <a:gd name="T23" fmla="*/ 39 h 49"/>
                <a:gd name="T24" fmla="*/ 210 w 214"/>
                <a:gd name="T25" fmla="*/ 41 h 49"/>
                <a:gd name="T26" fmla="*/ 208 w 214"/>
                <a:gd name="T27" fmla="*/ 41 h 49"/>
                <a:gd name="T28" fmla="*/ 205 w 214"/>
                <a:gd name="T29" fmla="*/ 42 h 49"/>
                <a:gd name="T30" fmla="*/ 204 w 214"/>
                <a:gd name="T31" fmla="*/ 43 h 49"/>
                <a:gd name="T32" fmla="*/ 201 w 214"/>
                <a:gd name="T33" fmla="*/ 42 h 49"/>
                <a:gd name="T34" fmla="*/ 202 w 214"/>
                <a:gd name="T35" fmla="*/ 41 h 49"/>
                <a:gd name="T36" fmla="*/ 204 w 214"/>
                <a:gd name="T37" fmla="*/ 41 h 49"/>
                <a:gd name="T38" fmla="*/ 202 w 214"/>
                <a:gd name="T39" fmla="*/ 39 h 49"/>
                <a:gd name="T40" fmla="*/ 199 w 214"/>
                <a:gd name="T41" fmla="*/ 41 h 49"/>
                <a:gd name="T42" fmla="*/ 197 w 214"/>
                <a:gd name="T43" fmla="*/ 41 h 49"/>
                <a:gd name="T44" fmla="*/ 198 w 214"/>
                <a:gd name="T45" fmla="*/ 38 h 49"/>
                <a:gd name="T46" fmla="*/ 198 w 214"/>
                <a:gd name="T47" fmla="*/ 37 h 49"/>
                <a:gd name="T48" fmla="*/ 197 w 214"/>
                <a:gd name="T49" fmla="*/ 35 h 49"/>
                <a:gd name="T50" fmla="*/ 197 w 214"/>
                <a:gd name="T51" fmla="*/ 34 h 49"/>
                <a:gd name="T52" fmla="*/ 197 w 214"/>
                <a:gd name="T53" fmla="*/ 34 h 49"/>
                <a:gd name="T54" fmla="*/ 195 w 214"/>
                <a:gd name="T55" fmla="*/ 35 h 49"/>
                <a:gd name="T56" fmla="*/ 194 w 214"/>
                <a:gd name="T57" fmla="*/ 38 h 49"/>
                <a:gd name="T58" fmla="*/ 194 w 214"/>
                <a:gd name="T59" fmla="*/ 39 h 49"/>
                <a:gd name="T60" fmla="*/ 194 w 214"/>
                <a:gd name="T61" fmla="*/ 41 h 49"/>
                <a:gd name="T62" fmla="*/ 195 w 214"/>
                <a:gd name="T63" fmla="*/ 42 h 49"/>
                <a:gd name="T64" fmla="*/ 194 w 214"/>
                <a:gd name="T65" fmla="*/ 42 h 49"/>
                <a:gd name="T66" fmla="*/ 194 w 214"/>
                <a:gd name="T67" fmla="*/ 45 h 49"/>
                <a:gd name="T68" fmla="*/ 195 w 214"/>
                <a:gd name="T69" fmla="*/ 46 h 49"/>
                <a:gd name="T70" fmla="*/ 194 w 214"/>
                <a:gd name="T71" fmla="*/ 48 h 49"/>
                <a:gd name="T72" fmla="*/ 194 w 214"/>
                <a:gd name="T73" fmla="*/ 49 h 49"/>
                <a:gd name="T74" fmla="*/ 195 w 214"/>
                <a:gd name="T75" fmla="*/ 49 h 49"/>
                <a:gd name="T76" fmla="*/ 197 w 214"/>
                <a:gd name="T77" fmla="*/ 49 h 49"/>
                <a:gd name="T78" fmla="*/ 199 w 214"/>
                <a:gd name="T79" fmla="*/ 48 h 49"/>
                <a:gd name="T80" fmla="*/ 202 w 214"/>
                <a:gd name="T81" fmla="*/ 48 h 49"/>
                <a:gd name="T82" fmla="*/ 204 w 214"/>
                <a:gd name="T83" fmla="*/ 49 h 49"/>
                <a:gd name="T84" fmla="*/ 205 w 214"/>
                <a:gd name="T85" fmla="*/ 48 h 49"/>
                <a:gd name="T86" fmla="*/ 206 w 214"/>
                <a:gd name="T87" fmla="*/ 49 h 49"/>
                <a:gd name="T88" fmla="*/ 209 w 214"/>
                <a:gd name="T89" fmla="*/ 49 h 49"/>
                <a:gd name="T90" fmla="*/ 210 w 214"/>
                <a:gd name="T91" fmla="*/ 49 h 49"/>
                <a:gd name="T92" fmla="*/ 212 w 214"/>
                <a:gd name="T93" fmla="*/ 48 h 49"/>
                <a:gd name="T94" fmla="*/ 209 w 214"/>
                <a:gd name="T95" fmla="*/ 46 h 49"/>
                <a:gd name="T96" fmla="*/ 209 w 214"/>
                <a:gd name="T97" fmla="*/ 48 h 49"/>
                <a:gd name="T98" fmla="*/ 206 w 214"/>
                <a:gd name="T99" fmla="*/ 48 h 49"/>
                <a:gd name="T100" fmla="*/ 205 w 214"/>
                <a:gd name="T101" fmla="*/ 46 h 49"/>
                <a:gd name="T102" fmla="*/ 205 w 214"/>
                <a:gd name="T103" fmla="*/ 45 h 49"/>
                <a:gd name="T104" fmla="*/ 206 w 214"/>
                <a:gd name="T105" fmla="*/ 45 h 49"/>
                <a:gd name="T106" fmla="*/ 208 w 214"/>
                <a:gd name="T107" fmla="*/ 43 h 49"/>
                <a:gd name="T108" fmla="*/ 210 w 214"/>
                <a:gd name="T109" fmla="*/ 45 h 49"/>
                <a:gd name="T110" fmla="*/ 212 w 214"/>
                <a:gd name="T111" fmla="*/ 45 h 49"/>
                <a:gd name="T112" fmla="*/ 212 w 214"/>
                <a:gd name="T113" fmla="*/ 45 h 49"/>
                <a:gd name="T114" fmla="*/ 213 w 214"/>
                <a:gd name="T115" fmla="*/ 43 h 49"/>
                <a:gd name="T116" fmla="*/ 214 w 214"/>
                <a:gd name="T117" fmla="*/ 4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 h="49">
                  <a:moveTo>
                    <a:pt x="198" y="39"/>
                  </a:moveTo>
                  <a:lnTo>
                    <a:pt x="198" y="39"/>
                  </a:lnTo>
                  <a:lnTo>
                    <a:pt x="199" y="39"/>
                  </a:lnTo>
                  <a:lnTo>
                    <a:pt x="199" y="39"/>
                  </a:lnTo>
                  <a:lnTo>
                    <a:pt x="199" y="39"/>
                  </a:lnTo>
                  <a:lnTo>
                    <a:pt x="201" y="38"/>
                  </a:lnTo>
                  <a:lnTo>
                    <a:pt x="201" y="38"/>
                  </a:lnTo>
                  <a:lnTo>
                    <a:pt x="199" y="37"/>
                  </a:lnTo>
                  <a:lnTo>
                    <a:pt x="198" y="38"/>
                  </a:lnTo>
                  <a:lnTo>
                    <a:pt x="198" y="38"/>
                  </a:lnTo>
                  <a:lnTo>
                    <a:pt x="198" y="38"/>
                  </a:lnTo>
                  <a:lnTo>
                    <a:pt x="198" y="39"/>
                  </a:lnTo>
                  <a:close/>
                  <a:moveTo>
                    <a:pt x="1" y="1"/>
                  </a:moveTo>
                  <a:lnTo>
                    <a:pt x="1" y="0"/>
                  </a:lnTo>
                  <a:lnTo>
                    <a:pt x="0" y="1"/>
                  </a:lnTo>
                  <a:lnTo>
                    <a:pt x="0" y="3"/>
                  </a:lnTo>
                  <a:lnTo>
                    <a:pt x="1" y="3"/>
                  </a:lnTo>
                  <a:lnTo>
                    <a:pt x="2" y="3"/>
                  </a:lnTo>
                  <a:lnTo>
                    <a:pt x="1" y="1"/>
                  </a:lnTo>
                  <a:lnTo>
                    <a:pt x="1" y="1"/>
                  </a:lnTo>
                  <a:close/>
                  <a:moveTo>
                    <a:pt x="213" y="41"/>
                  </a:moveTo>
                  <a:lnTo>
                    <a:pt x="213" y="41"/>
                  </a:lnTo>
                  <a:lnTo>
                    <a:pt x="212" y="39"/>
                  </a:lnTo>
                  <a:lnTo>
                    <a:pt x="212" y="39"/>
                  </a:lnTo>
                  <a:lnTo>
                    <a:pt x="210" y="41"/>
                  </a:lnTo>
                  <a:lnTo>
                    <a:pt x="210" y="41"/>
                  </a:lnTo>
                  <a:lnTo>
                    <a:pt x="209" y="41"/>
                  </a:lnTo>
                  <a:lnTo>
                    <a:pt x="208" y="41"/>
                  </a:lnTo>
                  <a:lnTo>
                    <a:pt x="206" y="42"/>
                  </a:lnTo>
                  <a:lnTo>
                    <a:pt x="205" y="42"/>
                  </a:lnTo>
                  <a:lnTo>
                    <a:pt x="204" y="43"/>
                  </a:lnTo>
                  <a:lnTo>
                    <a:pt x="204" y="43"/>
                  </a:lnTo>
                  <a:lnTo>
                    <a:pt x="202" y="43"/>
                  </a:lnTo>
                  <a:lnTo>
                    <a:pt x="201" y="42"/>
                  </a:lnTo>
                  <a:lnTo>
                    <a:pt x="201" y="41"/>
                  </a:lnTo>
                  <a:lnTo>
                    <a:pt x="202" y="41"/>
                  </a:lnTo>
                  <a:lnTo>
                    <a:pt x="204" y="41"/>
                  </a:lnTo>
                  <a:lnTo>
                    <a:pt x="204" y="41"/>
                  </a:lnTo>
                  <a:lnTo>
                    <a:pt x="204" y="38"/>
                  </a:lnTo>
                  <a:lnTo>
                    <a:pt x="202" y="39"/>
                  </a:lnTo>
                  <a:lnTo>
                    <a:pt x="199" y="41"/>
                  </a:lnTo>
                  <a:lnTo>
                    <a:pt x="199" y="41"/>
                  </a:lnTo>
                  <a:lnTo>
                    <a:pt x="198" y="41"/>
                  </a:lnTo>
                  <a:lnTo>
                    <a:pt x="197" y="41"/>
                  </a:lnTo>
                  <a:lnTo>
                    <a:pt x="197" y="39"/>
                  </a:lnTo>
                  <a:lnTo>
                    <a:pt x="198" y="38"/>
                  </a:lnTo>
                  <a:lnTo>
                    <a:pt x="198" y="38"/>
                  </a:lnTo>
                  <a:lnTo>
                    <a:pt x="198" y="37"/>
                  </a:lnTo>
                  <a:lnTo>
                    <a:pt x="198" y="35"/>
                  </a:lnTo>
                  <a:lnTo>
                    <a:pt x="197" y="35"/>
                  </a:lnTo>
                  <a:lnTo>
                    <a:pt x="197" y="35"/>
                  </a:lnTo>
                  <a:lnTo>
                    <a:pt x="197" y="34"/>
                  </a:lnTo>
                  <a:lnTo>
                    <a:pt x="197" y="34"/>
                  </a:lnTo>
                  <a:lnTo>
                    <a:pt x="197" y="34"/>
                  </a:lnTo>
                  <a:lnTo>
                    <a:pt x="195" y="34"/>
                  </a:lnTo>
                  <a:lnTo>
                    <a:pt x="195" y="35"/>
                  </a:lnTo>
                  <a:lnTo>
                    <a:pt x="194" y="37"/>
                  </a:lnTo>
                  <a:lnTo>
                    <a:pt x="194" y="38"/>
                  </a:lnTo>
                  <a:lnTo>
                    <a:pt x="194" y="39"/>
                  </a:lnTo>
                  <a:lnTo>
                    <a:pt x="194" y="39"/>
                  </a:lnTo>
                  <a:lnTo>
                    <a:pt x="194" y="41"/>
                  </a:lnTo>
                  <a:lnTo>
                    <a:pt x="194" y="41"/>
                  </a:lnTo>
                  <a:lnTo>
                    <a:pt x="194" y="41"/>
                  </a:lnTo>
                  <a:lnTo>
                    <a:pt x="195" y="42"/>
                  </a:lnTo>
                  <a:lnTo>
                    <a:pt x="194" y="42"/>
                  </a:lnTo>
                  <a:lnTo>
                    <a:pt x="194" y="42"/>
                  </a:lnTo>
                  <a:lnTo>
                    <a:pt x="194" y="43"/>
                  </a:lnTo>
                  <a:lnTo>
                    <a:pt x="194" y="45"/>
                  </a:lnTo>
                  <a:lnTo>
                    <a:pt x="195" y="45"/>
                  </a:lnTo>
                  <a:lnTo>
                    <a:pt x="195" y="46"/>
                  </a:lnTo>
                  <a:lnTo>
                    <a:pt x="194" y="46"/>
                  </a:lnTo>
                  <a:lnTo>
                    <a:pt x="194" y="48"/>
                  </a:lnTo>
                  <a:lnTo>
                    <a:pt x="194" y="48"/>
                  </a:lnTo>
                  <a:lnTo>
                    <a:pt x="194" y="49"/>
                  </a:lnTo>
                  <a:lnTo>
                    <a:pt x="194" y="49"/>
                  </a:lnTo>
                  <a:lnTo>
                    <a:pt x="195" y="49"/>
                  </a:lnTo>
                  <a:lnTo>
                    <a:pt x="197" y="49"/>
                  </a:lnTo>
                  <a:lnTo>
                    <a:pt x="197" y="49"/>
                  </a:lnTo>
                  <a:lnTo>
                    <a:pt x="198" y="46"/>
                  </a:lnTo>
                  <a:lnTo>
                    <a:pt x="199" y="48"/>
                  </a:lnTo>
                  <a:lnTo>
                    <a:pt x="201" y="48"/>
                  </a:lnTo>
                  <a:lnTo>
                    <a:pt x="202" y="48"/>
                  </a:lnTo>
                  <a:lnTo>
                    <a:pt x="204" y="49"/>
                  </a:lnTo>
                  <a:lnTo>
                    <a:pt x="204" y="49"/>
                  </a:lnTo>
                  <a:lnTo>
                    <a:pt x="205" y="48"/>
                  </a:lnTo>
                  <a:lnTo>
                    <a:pt x="205" y="48"/>
                  </a:lnTo>
                  <a:lnTo>
                    <a:pt x="206" y="49"/>
                  </a:lnTo>
                  <a:lnTo>
                    <a:pt x="206" y="49"/>
                  </a:lnTo>
                  <a:lnTo>
                    <a:pt x="209" y="49"/>
                  </a:lnTo>
                  <a:lnTo>
                    <a:pt x="209" y="49"/>
                  </a:lnTo>
                  <a:lnTo>
                    <a:pt x="210" y="49"/>
                  </a:lnTo>
                  <a:lnTo>
                    <a:pt x="210" y="49"/>
                  </a:lnTo>
                  <a:lnTo>
                    <a:pt x="210" y="48"/>
                  </a:lnTo>
                  <a:lnTo>
                    <a:pt x="212" y="48"/>
                  </a:lnTo>
                  <a:lnTo>
                    <a:pt x="210" y="46"/>
                  </a:lnTo>
                  <a:lnTo>
                    <a:pt x="209" y="46"/>
                  </a:lnTo>
                  <a:lnTo>
                    <a:pt x="209" y="46"/>
                  </a:lnTo>
                  <a:lnTo>
                    <a:pt x="209" y="48"/>
                  </a:lnTo>
                  <a:lnTo>
                    <a:pt x="208" y="48"/>
                  </a:lnTo>
                  <a:lnTo>
                    <a:pt x="206" y="48"/>
                  </a:lnTo>
                  <a:lnTo>
                    <a:pt x="205" y="46"/>
                  </a:lnTo>
                  <a:lnTo>
                    <a:pt x="205" y="46"/>
                  </a:lnTo>
                  <a:lnTo>
                    <a:pt x="205" y="45"/>
                  </a:lnTo>
                  <a:lnTo>
                    <a:pt x="205" y="45"/>
                  </a:lnTo>
                  <a:lnTo>
                    <a:pt x="206" y="45"/>
                  </a:lnTo>
                  <a:lnTo>
                    <a:pt x="206" y="45"/>
                  </a:lnTo>
                  <a:lnTo>
                    <a:pt x="206" y="45"/>
                  </a:lnTo>
                  <a:lnTo>
                    <a:pt x="208" y="43"/>
                  </a:lnTo>
                  <a:lnTo>
                    <a:pt x="209" y="43"/>
                  </a:lnTo>
                  <a:lnTo>
                    <a:pt x="210" y="45"/>
                  </a:lnTo>
                  <a:lnTo>
                    <a:pt x="210" y="45"/>
                  </a:lnTo>
                  <a:lnTo>
                    <a:pt x="212" y="45"/>
                  </a:lnTo>
                  <a:lnTo>
                    <a:pt x="212" y="45"/>
                  </a:lnTo>
                  <a:lnTo>
                    <a:pt x="212" y="45"/>
                  </a:lnTo>
                  <a:lnTo>
                    <a:pt x="212" y="45"/>
                  </a:lnTo>
                  <a:lnTo>
                    <a:pt x="213" y="43"/>
                  </a:lnTo>
                  <a:lnTo>
                    <a:pt x="213" y="43"/>
                  </a:lnTo>
                  <a:lnTo>
                    <a:pt x="214" y="42"/>
                  </a:lnTo>
                  <a:lnTo>
                    <a:pt x="213" y="4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68" name="French Polynesia">
              <a:extLst>
                <a:ext uri="{FF2B5EF4-FFF2-40B4-BE49-F238E27FC236}">
                  <a16:creationId xmlns:a16="http://schemas.microsoft.com/office/drawing/2014/main" id="{3CFF9EFE-D653-412A-B4FA-5513813B2791}"/>
                </a:ext>
              </a:extLst>
            </p:cNvPr>
            <p:cNvSpPr>
              <a:spLocks noEditPoints="1"/>
            </p:cNvSpPr>
            <p:nvPr/>
          </p:nvSpPr>
          <p:spPr bwMode="auto">
            <a:xfrm>
              <a:off x="1791112" y="4179892"/>
              <a:ext cx="330842" cy="269290"/>
            </a:xfrm>
            <a:custGeom>
              <a:avLst/>
              <a:gdLst>
                <a:gd name="T0" fmla="*/ 90 w 172"/>
                <a:gd name="T1" fmla="*/ 90 h 140"/>
                <a:gd name="T2" fmla="*/ 88 w 172"/>
                <a:gd name="T3" fmla="*/ 90 h 140"/>
                <a:gd name="T4" fmla="*/ 90 w 172"/>
                <a:gd name="T5" fmla="*/ 90 h 140"/>
                <a:gd name="T6" fmla="*/ 91 w 172"/>
                <a:gd name="T7" fmla="*/ 90 h 140"/>
                <a:gd name="T8" fmla="*/ 119 w 172"/>
                <a:gd name="T9" fmla="*/ 107 h 140"/>
                <a:gd name="T10" fmla="*/ 121 w 172"/>
                <a:gd name="T11" fmla="*/ 107 h 140"/>
                <a:gd name="T12" fmla="*/ 121 w 172"/>
                <a:gd name="T13" fmla="*/ 109 h 140"/>
                <a:gd name="T14" fmla="*/ 72 w 172"/>
                <a:gd name="T15" fmla="*/ 80 h 140"/>
                <a:gd name="T16" fmla="*/ 73 w 172"/>
                <a:gd name="T17" fmla="*/ 82 h 140"/>
                <a:gd name="T18" fmla="*/ 102 w 172"/>
                <a:gd name="T19" fmla="*/ 84 h 140"/>
                <a:gd name="T20" fmla="*/ 102 w 172"/>
                <a:gd name="T21" fmla="*/ 83 h 140"/>
                <a:gd name="T22" fmla="*/ 122 w 172"/>
                <a:gd name="T23" fmla="*/ 110 h 140"/>
                <a:gd name="T24" fmla="*/ 122 w 172"/>
                <a:gd name="T25" fmla="*/ 110 h 140"/>
                <a:gd name="T26" fmla="*/ 0 w 172"/>
                <a:gd name="T27" fmla="*/ 91 h 140"/>
                <a:gd name="T28" fmla="*/ 1 w 172"/>
                <a:gd name="T29" fmla="*/ 92 h 140"/>
                <a:gd name="T30" fmla="*/ 1 w 172"/>
                <a:gd name="T31" fmla="*/ 91 h 140"/>
                <a:gd name="T32" fmla="*/ 1 w 172"/>
                <a:gd name="T33" fmla="*/ 90 h 140"/>
                <a:gd name="T34" fmla="*/ 0 w 172"/>
                <a:gd name="T35" fmla="*/ 90 h 140"/>
                <a:gd name="T36" fmla="*/ 68 w 172"/>
                <a:gd name="T37" fmla="*/ 86 h 140"/>
                <a:gd name="T38" fmla="*/ 66 w 172"/>
                <a:gd name="T39" fmla="*/ 84 h 140"/>
                <a:gd name="T40" fmla="*/ 68 w 172"/>
                <a:gd name="T41" fmla="*/ 86 h 140"/>
                <a:gd name="T42" fmla="*/ 68 w 172"/>
                <a:gd name="T43" fmla="*/ 87 h 140"/>
                <a:gd name="T44" fmla="*/ 68 w 172"/>
                <a:gd name="T45" fmla="*/ 86 h 140"/>
                <a:gd name="T46" fmla="*/ 24 w 172"/>
                <a:gd name="T47" fmla="*/ 101 h 140"/>
                <a:gd name="T48" fmla="*/ 22 w 172"/>
                <a:gd name="T49" fmla="*/ 101 h 140"/>
                <a:gd name="T50" fmla="*/ 23 w 172"/>
                <a:gd name="T51" fmla="*/ 103 h 140"/>
                <a:gd name="T52" fmla="*/ 26 w 172"/>
                <a:gd name="T53" fmla="*/ 105 h 140"/>
                <a:gd name="T54" fmla="*/ 27 w 172"/>
                <a:gd name="T55" fmla="*/ 103 h 140"/>
                <a:gd name="T56" fmla="*/ 18 w 172"/>
                <a:gd name="T57" fmla="*/ 101 h 140"/>
                <a:gd name="T58" fmla="*/ 19 w 172"/>
                <a:gd name="T59" fmla="*/ 101 h 140"/>
                <a:gd name="T60" fmla="*/ 19 w 172"/>
                <a:gd name="T61" fmla="*/ 99 h 140"/>
                <a:gd name="T62" fmla="*/ 145 w 172"/>
                <a:gd name="T63" fmla="*/ 20 h 140"/>
                <a:gd name="T64" fmla="*/ 147 w 172"/>
                <a:gd name="T65" fmla="*/ 19 h 140"/>
                <a:gd name="T66" fmla="*/ 147 w 172"/>
                <a:gd name="T67" fmla="*/ 139 h 140"/>
                <a:gd name="T68" fmla="*/ 147 w 172"/>
                <a:gd name="T69" fmla="*/ 139 h 140"/>
                <a:gd name="T70" fmla="*/ 147 w 172"/>
                <a:gd name="T71" fmla="*/ 139 h 140"/>
                <a:gd name="T72" fmla="*/ 140 w 172"/>
                <a:gd name="T73" fmla="*/ 11 h 140"/>
                <a:gd name="T74" fmla="*/ 141 w 172"/>
                <a:gd name="T75" fmla="*/ 12 h 140"/>
                <a:gd name="T76" fmla="*/ 143 w 172"/>
                <a:gd name="T77" fmla="*/ 11 h 140"/>
                <a:gd name="T78" fmla="*/ 164 w 172"/>
                <a:gd name="T79" fmla="*/ 109 h 140"/>
                <a:gd name="T80" fmla="*/ 164 w 172"/>
                <a:gd name="T81" fmla="*/ 109 h 140"/>
                <a:gd name="T82" fmla="*/ 171 w 172"/>
                <a:gd name="T83" fmla="*/ 111 h 140"/>
                <a:gd name="T84" fmla="*/ 171 w 172"/>
                <a:gd name="T85" fmla="*/ 111 h 140"/>
                <a:gd name="T86" fmla="*/ 172 w 172"/>
                <a:gd name="T87" fmla="*/ 113 h 140"/>
                <a:gd name="T88" fmla="*/ 172 w 172"/>
                <a:gd name="T89" fmla="*/ 113 h 140"/>
                <a:gd name="T90" fmla="*/ 129 w 172"/>
                <a:gd name="T91" fmla="*/ 7 h 140"/>
                <a:gd name="T92" fmla="*/ 130 w 172"/>
                <a:gd name="T93" fmla="*/ 7 h 140"/>
                <a:gd name="T94" fmla="*/ 141 w 172"/>
                <a:gd name="T95" fmla="*/ 14 h 140"/>
                <a:gd name="T96" fmla="*/ 141 w 172"/>
                <a:gd name="T97" fmla="*/ 14 h 140"/>
                <a:gd name="T98" fmla="*/ 130 w 172"/>
                <a:gd name="T99" fmla="*/ 1 h 140"/>
                <a:gd name="T100" fmla="*/ 128 w 172"/>
                <a:gd name="T101" fmla="*/ 0 h 140"/>
                <a:gd name="T102" fmla="*/ 128 w 172"/>
                <a:gd name="T103" fmla="*/ 1 h 140"/>
                <a:gd name="T104" fmla="*/ 130 w 172"/>
                <a:gd name="T105" fmla="*/ 1 h 140"/>
                <a:gd name="T106" fmla="*/ 121 w 172"/>
                <a:gd name="T107" fmla="*/ 103 h 140"/>
                <a:gd name="T108" fmla="*/ 121 w 172"/>
                <a:gd name="T109" fmla="*/ 105 h 140"/>
                <a:gd name="T110" fmla="*/ 121 w 172"/>
                <a:gd name="T111" fmla="*/ 105 h 140"/>
                <a:gd name="T112" fmla="*/ 121 w 172"/>
                <a:gd name="T113" fmla="*/ 103 h 140"/>
                <a:gd name="T114" fmla="*/ 124 w 172"/>
                <a:gd name="T115" fmla="*/ 102 h 140"/>
                <a:gd name="T116" fmla="*/ 136 w 172"/>
                <a:gd name="T117" fmla="*/ 1 h 140"/>
                <a:gd name="T118" fmla="*/ 134 w 172"/>
                <a:gd name="T119" fmla="*/ 3 h 140"/>
                <a:gd name="T120" fmla="*/ 136 w 172"/>
                <a:gd name="T121" fmla="*/ 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2" h="140">
                  <a:moveTo>
                    <a:pt x="88" y="90"/>
                  </a:moveTo>
                  <a:lnTo>
                    <a:pt x="88" y="90"/>
                  </a:lnTo>
                  <a:lnTo>
                    <a:pt x="90" y="90"/>
                  </a:lnTo>
                  <a:lnTo>
                    <a:pt x="90" y="90"/>
                  </a:lnTo>
                  <a:lnTo>
                    <a:pt x="90" y="90"/>
                  </a:lnTo>
                  <a:lnTo>
                    <a:pt x="88" y="90"/>
                  </a:lnTo>
                  <a:close/>
                  <a:moveTo>
                    <a:pt x="91" y="90"/>
                  </a:moveTo>
                  <a:lnTo>
                    <a:pt x="91" y="90"/>
                  </a:lnTo>
                  <a:lnTo>
                    <a:pt x="90" y="90"/>
                  </a:lnTo>
                  <a:lnTo>
                    <a:pt x="91" y="90"/>
                  </a:lnTo>
                  <a:lnTo>
                    <a:pt x="92" y="91"/>
                  </a:lnTo>
                  <a:lnTo>
                    <a:pt x="91" y="90"/>
                  </a:lnTo>
                  <a:lnTo>
                    <a:pt x="91" y="90"/>
                  </a:lnTo>
                  <a:close/>
                  <a:moveTo>
                    <a:pt x="121" y="107"/>
                  </a:moveTo>
                  <a:lnTo>
                    <a:pt x="119" y="107"/>
                  </a:lnTo>
                  <a:lnTo>
                    <a:pt x="119" y="106"/>
                  </a:lnTo>
                  <a:lnTo>
                    <a:pt x="119" y="107"/>
                  </a:lnTo>
                  <a:lnTo>
                    <a:pt x="121" y="107"/>
                  </a:lnTo>
                  <a:lnTo>
                    <a:pt x="121" y="109"/>
                  </a:lnTo>
                  <a:lnTo>
                    <a:pt x="121" y="109"/>
                  </a:lnTo>
                  <a:lnTo>
                    <a:pt x="121" y="109"/>
                  </a:lnTo>
                  <a:lnTo>
                    <a:pt x="121" y="107"/>
                  </a:lnTo>
                  <a:close/>
                  <a:moveTo>
                    <a:pt x="72" y="80"/>
                  </a:moveTo>
                  <a:lnTo>
                    <a:pt x="72" y="80"/>
                  </a:lnTo>
                  <a:lnTo>
                    <a:pt x="73" y="82"/>
                  </a:lnTo>
                  <a:lnTo>
                    <a:pt x="73" y="82"/>
                  </a:lnTo>
                  <a:lnTo>
                    <a:pt x="73" y="82"/>
                  </a:lnTo>
                  <a:lnTo>
                    <a:pt x="72" y="80"/>
                  </a:lnTo>
                  <a:lnTo>
                    <a:pt x="72" y="80"/>
                  </a:lnTo>
                  <a:close/>
                  <a:moveTo>
                    <a:pt x="102" y="84"/>
                  </a:moveTo>
                  <a:lnTo>
                    <a:pt x="102" y="84"/>
                  </a:lnTo>
                  <a:lnTo>
                    <a:pt x="102" y="83"/>
                  </a:lnTo>
                  <a:lnTo>
                    <a:pt x="102" y="83"/>
                  </a:lnTo>
                  <a:lnTo>
                    <a:pt x="102" y="84"/>
                  </a:lnTo>
                  <a:close/>
                  <a:moveTo>
                    <a:pt x="122" y="110"/>
                  </a:moveTo>
                  <a:lnTo>
                    <a:pt x="122" y="110"/>
                  </a:lnTo>
                  <a:lnTo>
                    <a:pt x="122" y="110"/>
                  </a:lnTo>
                  <a:lnTo>
                    <a:pt x="122" y="111"/>
                  </a:lnTo>
                  <a:lnTo>
                    <a:pt x="122" y="110"/>
                  </a:lnTo>
                  <a:lnTo>
                    <a:pt x="122" y="110"/>
                  </a:lnTo>
                  <a:close/>
                  <a:moveTo>
                    <a:pt x="1" y="91"/>
                  </a:moveTo>
                  <a:lnTo>
                    <a:pt x="0" y="91"/>
                  </a:lnTo>
                  <a:lnTo>
                    <a:pt x="0" y="92"/>
                  </a:lnTo>
                  <a:lnTo>
                    <a:pt x="1" y="92"/>
                  </a:lnTo>
                  <a:lnTo>
                    <a:pt x="1" y="92"/>
                  </a:lnTo>
                  <a:lnTo>
                    <a:pt x="1" y="92"/>
                  </a:lnTo>
                  <a:lnTo>
                    <a:pt x="1" y="91"/>
                  </a:lnTo>
                  <a:lnTo>
                    <a:pt x="1" y="91"/>
                  </a:lnTo>
                  <a:close/>
                  <a:moveTo>
                    <a:pt x="1" y="91"/>
                  </a:moveTo>
                  <a:lnTo>
                    <a:pt x="1" y="90"/>
                  </a:lnTo>
                  <a:lnTo>
                    <a:pt x="1" y="90"/>
                  </a:lnTo>
                  <a:lnTo>
                    <a:pt x="0" y="90"/>
                  </a:lnTo>
                  <a:lnTo>
                    <a:pt x="0" y="90"/>
                  </a:lnTo>
                  <a:lnTo>
                    <a:pt x="0" y="90"/>
                  </a:lnTo>
                  <a:lnTo>
                    <a:pt x="0" y="91"/>
                  </a:lnTo>
                  <a:lnTo>
                    <a:pt x="1" y="91"/>
                  </a:lnTo>
                  <a:close/>
                  <a:moveTo>
                    <a:pt x="68" y="86"/>
                  </a:moveTo>
                  <a:lnTo>
                    <a:pt x="68" y="86"/>
                  </a:lnTo>
                  <a:lnTo>
                    <a:pt x="68" y="84"/>
                  </a:lnTo>
                  <a:lnTo>
                    <a:pt x="66" y="84"/>
                  </a:lnTo>
                  <a:lnTo>
                    <a:pt x="66" y="84"/>
                  </a:lnTo>
                  <a:lnTo>
                    <a:pt x="66" y="84"/>
                  </a:lnTo>
                  <a:lnTo>
                    <a:pt x="68" y="86"/>
                  </a:lnTo>
                  <a:lnTo>
                    <a:pt x="68" y="86"/>
                  </a:lnTo>
                  <a:lnTo>
                    <a:pt x="68" y="86"/>
                  </a:lnTo>
                  <a:lnTo>
                    <a:pt x="68" y="87"/>
                  </a:lnTo>
                  <a:lnTo>
                    <a:pt x="68" y="87"/>
                  </a:lnTo>
                  <a:lnTo>
                    <a:pt x="68" y="87"/>
                  </a:lnTo>
                  <a:lnTo>
                    <a:pt x="68" y="86"/>
                  </a:lnTo>
                  <a:close/>
                  <a:moveTo>
                    <a:pt x="24" y="102"/>
                  </a:moveTo>
                  <a:lnTo>
                    <a:pt x="24" y="101"/>
                  </a:lnTo>
                  <a:lnTo>
                    <a:pt x="24" y="101"/>
                  </a:lnTo>
                  <a:lnTo>
                    <a:pt x="23" y="101"/>
                  </a:lnTo>
                  <a:lnTo>
                    <a:pt x="22" y="101"/>
                  </a:lnTo>
                  <a:lnTo>
                    <a:pt x="22" y="101"/>
                  </a:lnTo>
                  <a:lnTo>
                    <a:pt x="22" y="102"/>
                  </a:lnTo>
                  <a:lnTo>
                    <a:pt x="22" y="103"/>
                  </a:lnTo>
                  <a:lnTo>
                    <a:pt x="23" y="103"/>
                  </a:lnTo>
                  <a:lnTo>
                    <a:pt x="24" y="103"/>
                  </a:lnTo>
                  <a:lnTo>
                    <a:pt x="26" y="103"/>
                  </a:lnTo>
                  <a:lnTo>
                    <a:pt x="26" y="105"/>
                  </a:lnTo>
                  <a:lnTo>
                    <a:pt x="27" y="105"/>
                  </a:lnTo>
                  <a:lnTo>
                    <a:pt x="27" y="103"/>
                  </a:lnTo>
                  <a:lnTo>
                    <a:pt x="27" y="103"/>
                  </a:lnTo>
                  <a:lnTo>
                    <a:pt x="24" y="102"/>
                  </a:lnTo>
                  <a:close/>
                  <a:moveTo>
                    <a:pt x="19" y="99"/>
                  </a:moveTo>
                  <a:lnTo>
                    <a:pt x="18" y="101"/>
                  </a:lnTo>
                  <a:lnTo>
                    <a:pt x="19" y="101"/>
                  </a:lnTo>
                  <a:lnTo>
                    <a:pt x="19" y="101"/>
                  </a:lnTo>
                  <a:lnTo>
                    <a:pt x="19" y="101"/>
                  </a:lnTo>
                  <a:lnTo>
                    <a:pt x="19" y="101"/>
                  </a:lnTo>
                  <a:lnTo>
                    <a:pt x="20" y="101"/>
                  </a:lnTo>
                  <a:lnTo>
                    <a:pt x="19" y="99"/>
                  </a:lnTo>
                  <a:lnTo>
                    <a:pt x="19" y="99"/>
                  </a:lnTo>
                  <a:close/>
                  <a:moveTo>
                    <a:pt x="145" y="19"/>
                  </a:moveTo>
                  <a:lnTo>
                    <a:pt x="145" y="20"/>
                  </a:lnTo>
                  <a:lnTo>
                    <a:pt x="145" y="20"/>
                  </a:lnTo>
                  <a:lnTo>
                    <a:pt x="145" y="19"/>
                  </a:lnTo>
                  <a:lnTo>
                    <a:pt x="147" y="19"/>
                  </a:lnTo>
                  <a:lnTo>
                    <a:pt x="145" y="19"/>
                  </a:lnTo>
                  <a:lnTo>
                    <a:pt x="145" y="19"/>
                  </a:lnTo>
                  <a:close/>
                  <a:moveTo>
                    <a:pt x="147" y="139"/>
                  </a:moveTo>
                  <a:lnTo>
                    <a:pt x="147" y="139"/>
                  </a:lnTo>
                  <a:lnTo>
                    <a:pt x="147" y="139"/>
                  </a:lnTo>
                  <a:lnTo>
                    <a:pt x="147" y="139"/>
                  </a:lnTo>
                  <a:lnTo>
                    <a:pt x="147" y="140"/>
                  </a:lnTo>
                  <a:lnTo>
                    <a:pt x="148" y="140"/>
                  </a:lnTo>
                  <a:lnTo>
                    <a:pt x="147" y="139"/>
                  </a:lnTo>
                  <a:lnTo>
                    <a:pt x="147" y="139"/>
                  </a:lnTo>
                  <a:close/>
                  <a:moveTo>
                    <a:pt x="141" y="11"/>
                  </a:moveTo>
                  <a:lnTo>
                    <a:pt x="140" y="11"/>
                  </a:lnTo>
                  <a:lnTo>
                    <a:pt x="140" y="12"/>
                  </a:lnTo>
                  <a:lnTo>
                    <a:pt x="141" y="12"/>
                  </a:lnTo>
                  <a:lnTo>
                    <a:pt x="141" y="12"/>
                  </a:lnTo>
                  <a:lnTo>
                    <a:pt x="143" y="12"/>
                  </a:lnTo>
                  <a:lnTo>
                    <a:pt x="144" y="11"/>
                  </a:lnTo>
                  <a:lnTo>
                    <a:pt x="143" y="11"/>
                  </a:lnTo>
                  <a:lnTo>
                    <a:pt x="141" y="11"/>
                  </a:lnTo>
                  <a:close/>
                  <a:moveTo>
                    <a:pt x="164" y="109"/>
                  </a:moveTo>
                  <a:lnTo>
                    <a:pt x="164" y="109"/>
                  </a:lnTo>
                  <a:lnTo>
                    <a:pt x="164" y="110"/>
                  </a:lnTo>
                  <a:lnTo>
                    <a:pt x="164" y="110"/>
                  </a:lnTo>
                  <a:lnTo>
                    <a:pt x="164" y="109"/>
                  </a:lnTo>
                  <a:close/>
                  <a:moveTo>
                    <a:pt x="172" y="111"/>
                  </a:moveTo>
                  <a:lnTo>
                    <a:pt x="171" y="111"/>
                  </a:lnTo>
                  <a:lnTo>
                    <a:pt x="171" y="111"/>
                  </a:lnTo>
                  <a:lnTo>
                    <a:pt x="171" y="111"/>
                  </a:lnTo>
                  <a:lnTo>
                    <a:pt x="170" y="111"/>
                  </a:lnTo>
                  <a:lnTo>
                    <a:pt x="171" y="111"/>
                  </a:lnTo>
                  <a:lnTo>
                    <a:pt x="171" y="111"/>
                  </a:lnTo>
                  <a:lnTo>
                    <a:pt x="171" y="111"/>
                  </a:lnTo>
                  <a:lnTo>
                    <a:pt x="172" y="113"/>
                  </a:lnTo>
                  <a:lnTo>
                    <a:pt x="172" y="113"/>
                  </a:lnTo>
                  <a:lnTo>
                    <a:pt x="172" y="113"/>
                  </a:lnTo>
                  <a:lnTo>
                    <a:pt x="172" y="113"/>
                  </a:lnTo>
                  <a:lnTo>
                    <a:pt x="172" y="111"/>
                  </a:lnTo>
                  <a:close/>
                  <a:moveTo>
                    <a:pt x="129" y="7"/>
                  </a:moveTo>
                  <a:lnTo>
                    <a:pt x="129" y="7"/>
                  </a:lnTo>
                  <a:lnTo>
                    <a:pt x="129" y="8"/>
                  </a:lnTo>
                  <a:lnTo>
                    <a:pt x="129" y="8"/>
                  </a:lnTo>
                  <a:lnTo>
                    <a:pt x="130" y="7"/>
                  </a:lnTo>
                  <a:lnTo>
                    <a:pt x="129" y="7"/>
                  </a:lnTo>
                  <a:lnTo>
                    <a:pt x="129" y="7"/>
                  </a:lnTo>
                  <a:close/>
                  <a:moveTo>
                    <a:pt x="141" y="14"/>
                  </a:moveTo>
                  <a:lnTo>
                    <a:pt x="140" y="14"/>
                  </a:lnTo>
                  <a:lnTo>
                    <a:pt x="140" y="14"/>
                  </a:lnTo>
                  <a:lnTo>
                    <a:pt x="141" y="14"/>
                  </a:lnTo>
                  <a:lnTo>
                    <a:pt x="141" y="14"/>
                  </a:lnTo>
                  <a:lnTo>
                    <a:pt x="141" y="14"/>
                  </a:lnTo>
                  <a:close/>
                  <a:moveTo>
                    <a:pt x="130" y="1"/>
                  </a:moveTo>
                  <a:lnTo>
                    <a:pt x="130" y="1"/>
                  </a:lnTo>
                  <a:lnTo>
                    <a:pt x="130" y="0"/>
                  </a:lnTo>
                  <a:lnTo>
                    <a:pt x="128" y="0"/>
                  </a:lnTo>
                  <a:lnTo>
                    <a:pt x="128" y="0"/>
                  </a:lnTo>
                  <a:lnTo>
                    <a:pt x="128" y="1"/>
                  </a:lnTo>
                  <a:lnTo>
                    <a:pt x="128" y="1"/>
                  </a:lnTo>
                  <a:lnTo>
                    <a:pt x="129" y="1"/>
                  </a:lnTo>
                  <a:lnTo>
                    <a:pt x="129" y="1"/>
                  </a:lnTo>
                  <a:lnTo>
                    <a:pt x="130" y="1"/>
                  </a:lnTo>
                  <a:close/>
                  <a:moveTo>
                    <a:pt x="122" y="102"/>
                  </a:moveTo>
                  <a:lnTo>
                    <a:pt x="122" y="103"/>
                  </a:lnTo>
                  <a:lnTo>
                    <a:pt x="121" y="103"/>
                  </a:lnTo>
                  <a:lnTo>
                    <a:pt x="121" y="103"/>
                  </a:lnTo>
                  <a:lnTo>
                    <a:pt x="121" y="105"/>
                  </a:lnTo>
                  <a:lnTo>
                    <a:pt x="121" y="105"/>
                  </a:lnTo>
                  <a:lnTo>
                    <a:pt x="121" y="105"/>
                  </a:lnTo>
                  <a:lnTo>
                    <a:pt x="121" y="105"/>
                  </a:lnTo>
                  <a:lnTo>
                    <a:pt x="121" y="105"/>
                  </a:lnTo>
                  <a:lnTo>
                    <a:pt x="121" y="105"/>
                  </a:lnTo>
                  <a:lnTo>
                    <a:pt x="121" y="105"/>
                  </a:lnTo>
                  <a:lnTo>
                    <a:pt x="121" y="103"/>
                  </a:lnTo>
                  <a:lnTo>
                    <a:pt x="122" y="103"/>
                  </a:lnTo>
                  <a:lnTo>
                    <a:pt x="124" y="102"/>
                  </a:lnTo>
                  <a:lnTo>
                    <a:pt x="124" y="102"/>
                  </a:lnTo>
                  <a:lnTo>
                    <a:pt x="124" y="102"/>
                  </a:lnTo>
                  <a:lnTo>
                    <a:pt x="122" y="102"/>
                  </a:lnTo>
                  <a:close/>
                  <a:moveTo>
                    <a:pt x="136" y="1"/>
                  </a:moveTo>
                  <a:lnTo>
                    <a:pt x="134" y="1"/>
                  </a:lnTo>
                  <a:lnTo>
                    <a:pt x="134" y="1"/>
                  </a:lnTo>
                  <a:lnTo>
                    <a:pt x="134" y="3"/>
                  </a:lnTo>
                  <a:lnTo>
                    <a:pt x="136" y="3"/>
                  </a:lnTo>
                  <a:lnTo>
                    <a:pt x="136" y="1"/>
                  </a:lnTo>
                  <a:lnTo>
                    <a:pt x="136" y="1"/>
                  </a:lnTo>
                  <a:lnTo>
                    <a:pt x="136" y="1"/>
                  </a:lnTo>
                  <a:lnTo>
                    <a:pt x="136" y="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69" name="French Guiana">
              <a:extLst>
                <a:ext uri="{FF2B5EF4-FFF2-40B4-BE49-F238E27FC236}">
                  <a16:creationId xmlns:a16="http://schemas.microsoft.com/office/drawing/2014/main" id="{8AC36E99-F1B5-45D8-9CC5-BC52F94F0A2F}"/>
                </a:ext>
              </a:extLst>
            </p:cNvPr>
            <p:cNvSpPr>
              <a:spLocks/>
            </p:cNvSpPr>
            <p:nvPr/>
          </p:nvSpPr>
          <p:spPr bwMode="auto">
            <a:xfrm>
              <a:off x="3903114" y="3862515"/>
              <a:ext cx="63476" cy="80787"/>
            </a:xfrm>
            <a:custGeom>
              <a:avLst/>
              <a:gdLst>
                <a:gd name="T0" fmla="*/ 33 w 33"/>
                <a:gd name="T1" fmla="*/ 18 h 42"/>
                <a:gd name="T2" fmla="*/ 31 w 33"/>
                <a:gd name="T3" fmla="*/ 14 h 42"/>
                <a:gd name="T4" fmla="*/ 30 w 33"/>
                <a:gd name="T5" fmla="*/ 14 h 42"/>
                <a:gd name="T6" fmla="*/ 30 w 33"/>
                <a:gd name="T7" fmla="*/ 17 h 42"/>
                <a:gd name="T8" fmla="*/ 28 w 33"/>
                <a:gd name="T9" fmla="*/ 17 h 42"/>
                <a:gd name="T10" fmla="*/ 30 w 33"/>
                <a:gd name="T11" fmla="*/ 17 h 42"/>
                <a:gd name="T12" fmla="*/ 28 w 33"/>
                <a:gd name="T13" fmla="*/ 14 h 42"/>
                <a:gd name="T14" fmla="*/ 27 w 33"/>
                <a:gd name="T15" fmla="*/ 11 h 42"/>
                <a:gd name="T16" fmla="*/ 26 w 33"/>
                <a:gd name="T17" fmla="*/ 11 h 42"/>
                <a:gd name="T18" fmla="*/ 24 w 33"/>
                <a:gd name="T19" fmla="*/ 10 h 42"/>
                <a:gd name="T20" fmla="*/ 19 w 33"/>
                <a:gd name="T21" fmla="*/ 4 h 42"/>
                <a:gd name="T22" fmla="*/ 12 w 33"/>
                <a:gd name="T23" fmla="*/ 3 h 42"/>
                <a:gd name="T24" fmla="*/ 7 w 33"/>
                <a:gd name="T25" fmla="*/ 2 h 42"/>
                <a:gd name="T26" fmla="*/ 5 w 33"/>
                <a:gd name="T27" fmla="*/ 4 h 42"/>
                <a:gd name="T28" fmla="*/ 4 w 33"/>
                <a:gd name="T29" fmla="*/ 7 h 42"/>
                <a:gd name="T30" fmla="*/ 1 w 33"/>
                <a:gd name="T31" fmla="*/ 10 h 42"/>
                <a:gd name="T32" fmla="*/ 1 w 33"/>
                <a:gd name="T33" fmla="*/ 11 h 42"/>
                <a:gd name="T34" fmla="*/ 1 w 33"/>
                <a:gd name="T35" fmla="*/ 12 h 42"/>
                <a:gd name="T36" fmla="*/ 1 w 33"/>
                <a:gd name="T37" fmla="*/ 14 h 42"/>
                <a:gd name="T38" fmla="*/ 1 w 33"/>
                <a:gd name="T39" fmla="*/ 17 h 42"/>
                <a:gd name="T40" fmla="*/ 1 w 33"/>
                <a:gd name="T41" fmla="*/ 18 h 42"/>
                <a:gd name="T42" fmla="*/ 3 w 33"/>
                <a:gd name="T43" fmla="*/ 19 h 42"/>
                <a:gd name="T44" fmla="*/ 3 w 33"/>
                <a:gd name="T45" fmla="*/ 21 h 42"/>
                <a:gd name="T46" fmla="*/ 4 w 33"/>
                <a:gd name="T47" fmla="*/ 23 h 42"/>
                <a:gd name="T48" fmla="*/ 5 w 33"/>
                <a:gd name="T49" fmla="*/ 25 h 42"/>
                <a:gd name="T50" fmla="*/ 7 w 33"/>
                <a:gd name="T51" fmla="*/ 25 h 42"/>
                <a:gd name="T52" fmla="*/ 7 w 33"/>
                <a:gd name="T53" fmla="*/ 26 h 42"/>
                <a:gd name="T54" fmla="*/ 5 w 33"/>
                <a:gd name="T55" fmla="*/ 29 h 42"/>
                <a:gd name="T56" fmla="*/ 4 w 33"/>
                <a:gd name="T57" fmla="*/ 30 h 42"/>
                <a:gd name="T58" fmla="*/ 4 w 33"/>
                <a:gd name="T59" fmla="*/ 34 h 42"/>
                <a:gd name="T60" fmla="*/ 4 w 33"/>
                <a:gd name="T61" fmla="*/ 36 h 42"/>
                <a:gd name="T62" fmla="*/ 1 w 33"/>
                <a:gd name="T63" fmla="*/ 38 h 42"/>
                <a:gd name="T64" fmla="*/ 0 w 33"/>
                <a:gd name="T65" fmla="*/ 40 h 42"/>
                <a:gd name="T66" fmla="*/ 0 w 33"/>
                <a:gd name="T67" fmla="*/ 40 h 42"/>
                <a:gd name="T68" fmla="*/ 0 w 33"/>
                <a:gd name="T69" fmla="*/ 40 h 42"/>
                <a:gd name="T70" fmla="*/ 1 w 33"/>
                <a:gd name="T71" fmla="*/ 41 h 42"/>
                <a:gd name="T72" fmla="*/ 4 w 33"/>
                <a:gd name="T73" fmla="*/ 42 h 42"/>
                <a:gd name="T74" fmla="*/ 5 w 33"/>
                <a:gd name="T75" fmla="*/ 42 h 42"/>
                <a:gd name="T76" fmla="*/ 7 w 33"/>
                <a:gd name="T77" fmla="*/ 41 h 42"/>
                <a:gd name="T78" fmla="*/ 8 w 33"/>
                <a:gd name="T79" fmla="*/ 40 h 42"/>
                <a:gd name="T80" fmla="*/ 9 w 33"/>
                <a:gd name="T81" fmla="*/ 40 h 42"/>
                <a:gd name="T82" fmla="*/ 9 w 33"/>
                <a:gd name="T83" fmla="*/ 40 h 42"/>
                <a:gd name="T84" fmla="*/ 11 w 33"/>
                <a:gd name="T85" fmla="*/ 41 h 42"/>
                <a:gd name="T86" fmla="*/ 12 w 33"/>
                <a:gd name="T87" fmla="*/ 40 h 42"/>
                <a:gd name="T88" fmla="*/ 14 w 33"/>
                <a:gd name="T89" fmla="*/ 40 h 42"/>
                <a:gd name="T90" fmla="*/ 15 w 33"/>
                <a:gd name="T91" fmla="*/ 41 h 42"/>
                <a:gd name="T92" fmla="*/ 16 w 33"/>
                <a:gd name="T93" fmla="*/ 41 h 42"/>
                <a:gd name="T94" fmla="*/ 18 w 33"/>
                <a:gd name="T95" fmla="*/ 41 h 42"/>
                <a:gd name="T96" fmla="*/ 19 w 33"/>
                <a:gd name="T97" fmla="*/ 41 h 42"/>
                <a:gd name="T98" fmla="*/ 20 w 33"/>
                <a:gd name="T99" fmla="*/ 40 h 42"/>
                <a:gd name="T100" fmla="*/ 22 w 33"/>
                <a:gd name="T101" fmla="*/ 38 h 42"/>
                <a:gd name="T102" fmla="*/ 23 w 33"/>
                <a:gd name="T103" fmla="*/ 37 h 42"/>
                <a:gd name="T104" fmla="*/ 24 w 33"/>
                <a:gd name="T105" fmla="*/ 34 h 42"/>
                <a:gd name="T106" fmla="*/ 24 w 33"/>
                <a:gd name="T107" fmla="*/ 33 h 42"/>
                <a:gd name="T108" fmla="*/ 24 w 33"/>
                <a:gd name="T109" fmla="*/ 32 h 42"/>
                <a:gd name="T110" fmla="*/ 26 w 33"/>
                <a:gd name="T111" fmla="*/ 30 h 42"/>
                <a:gd name="T112" fmla="*/ 27 w 33"/>
                <a:gd name="T113" fmla="*/ 27 h 42"/>
                <a:gd name="T114" fmla="*/ 28 w 33"/>
                <a:gd name="T115" fmla="*/ 25 h 42"/>
                <a:gd name="T116" fmla="*/ 30 w 33"/>
                <a:gd name="T117" fmla="*/ 23 h 42"/>
                <a:gd name="T118" fmla="*/ 30 w 33"/>
                <a:gd name="T119" fmla="*/ 23 h 42"/>
                <a:gd name="T120" fmla="*/ 31 w 33"/>
                <a:gd name="T121" fmla="*/ 22 h 42"/>
                <a:gd name="T122" fmla="*/ 33 w 33"/>
                <a:gd name="T123" fmla="*/ 21 h 42"/>
                <a:gd name="T124" fmla="*/ 33 w 33"/>
                <a:gd name="T125" fmla="*/ 1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 h="42">
                  <a:moveTo>
                    <a:pt x="33" y="19"/>
                  </a:moveTo>
                  <a:lnTo>
                    <a:pt x="33" y="18"/>
                  </a:lnTo>
                  <a:lnTo>
                    <a:pt x="33" y="18"/>
                  </a:lnTo>
                  <a:lnTo>
                    <a:pt x="31" y="14"/>
                  </a:lnTo>
                  <a:lnTo>
                    <a:pt x="31" y="14"/>
                  </a:lnTo>
                  <a:lnTo>
                    <a:pt x="30" y="14"/>
                  </a:lnTo>
                  <a:lnTo>
                    <a:pt x="30" y="15"/>
                  </a:lnTo>
                  <a:lnTo>
                    <a:pt x="30" y="17"/>
                  </a:lnTo>
                  <a:lnTo>
                    <a:pt x="30" y="17"/>
                  </a:lnTo>
                  <a:lnTo>
                    <a:pt x="28" y="17"/>
                  </a:lnTo>
                  <a:lnTo>
                    <a:pt x="28" y="17"/>
                  </a:lnTo>
                  <a:lnTo>
                    <a:pt x="30" y="17"/>
                  </a:lnTo>
                  <a:lnTo>
                    <a:pt x="30" y="15"/>
                  </a:lnTo>
                  <a:lnTo>
                    <a:pt x="28" y="14"/>
                  </a:lnTo>
                  <a:lnTo>
                    <a:pt x="28" y="12"/>
                  </a:lnTo>
                  <a:lnTo>
                    <a:pt x="27" y="11"/>
                  </a:lnTo>
                  <a:lnTo>
                    <a:pt x="26" y="12"/>
                  </a:lnTo>
                  <a:lnTo>
                    <a:pt x="26" y="11"/>
                  </a:lnTo>
                  <a:lnTo>
                    <a:pt x="26" y="10"/>
                  </a:lnTo>
                  <a:lnTo>
                    <a:pt x="24" y="10"/>
                  </a:lnTo>
                  <a:lnTo>
                    <a:pt x="20" y="7"/>
                  </a:lnTo>
                  <a:lnTo>
                    <a:pt x="19" y="4"/>
                  </a:lnTo>
                  <a:lnTo>
                    <a:pt x="15" y="3"/>
                  </a:lnTo>
                  <a:lnTo>
                    <a:pt x="12" y="3"/>
                  </a:lnTo>
                  <a:lnTo>
                    <a:pt x="8" y="0"/>
                  </a:lnTo>
                  <a:lnTo>
                    <a:pt x="7" y="2"/>
                  </a:lnTo>
                  <a:lnTo>
                    <a:pt x="7" y="2"/>
                  </a:lnTo>
                  <a:lnTo>
                    <a:pt x="5" y="4"/>
                  </a:lnTo>
                  <a:lnTo>
                    <a:pt x="4" y="6"/>
                  </a:lnTo>
                  <a:lnTo>
                    <a:pt x="4" y="7"/>
                  </a:lnTo>
                  <a:lnTo>
                    <a:pt x="3" y="7"/>
                  </a:lnTo>
                  <a:lnTo>
                    <a:pt x="1" y="10"/>
                  </a:lnTo>
                  <a:lnTo>
                    <a:pt x="1" y="10"/>
                  </a:lnTo>
                  <a:lnTo>
                    <a:pt x="1" y="11"/>
                  </a:lnTo>
                  <a:lnTo>
                    <a:pt x="1" y="11"/>
                  </a:lnTo>
                  <a:lnTo>
                    <a:pt x="1" y="12"/>
                  </a:lnTo>
                  <a:lnTo>
                    <a:pt x="1" y="12"/>
                  </a:lnTo>
                  <a:lnTo>
                    <a:pt x="1" y="14"/>
                  </a:lnTo>
                  <a:lnTo>
                    <a:pt x="1" y="15"/>
                  </a:lnTo>
                  <a:lnTo>
                    <a:pt x="1" y="17"/>
                  </a:lnTo>
                  <a:lnTo>
                    <a:pt x="1" y="17"/>
                  </a:lnTo>
                  <a:lnTo>
                    <a:pt x="1" y="18"/>
                  </a:lnTo>
                  <a:lnTo>
                    <a:pt x="1" y="19"/>
                  </a:lnTo>
                  <a:lnTo>
                    <a:pt x="3" y="19"/>
                  </a:lnTo>
                  <a:lnTo>
                    <a:pt x="3" y="19"/>
                  </a:lnTo>
                  <a:lnTo>
                    <a:pt x="3" y="21"/>
                  </a:lnTo>
                  <a:lnTo>
                    <a:pt x="4" y="22"/>
                  </a:lnTo>
                  <a:lnTo>
                    <a:pt x="4" y="23"/>
                  </a:lnTo>
                  <a:lnTo>
                    <a:pt x="5" y="23"/>
                  </a:lnTo>
                  <a:lnTo>
                    <a:pt x="5" y="25"/>
                  </a:lnTo>
                  <a:lnTo>
                    <a:pt x="5" y="25"/>
                  </a:lnTo>
                  <a:lnTo>
                    <a:pt x="7" y="25"/>
                  </a:lnTo>
                  <a:lnTo>
                    <a:pt x="7" y="26"/>
                  </a:lnTo>
                  <a:lnTo>
                    <a:pt x="7" y="26"/>
                  </a:lnTo>
                  <a:lnTo>
                    <a:pt x="7" y="27"/>
                  </a:lnTo>
                  <a:lnTo>
                    <a:pt x="5" y="29"/>
                  </a:lnTo>
                  <a:lnTo>
                    <a:pt x="4" y="30"/>
                  </a:lnTo>
                  <a:lnTo>
                    <a:pt x="4" y="30"/>
                  </a:lnTo>
                  <a:lnTo>
                    <a:pt x="4" y="33"/>
                  </a:lnTo>
                  <a:lnTo>
                    <a:pt x="4" y="34"/>
                  </a:lnTo>
                  <a:lnTo>
                    <a:pt x="4" y="34"/>
                  </a:lnTo>
                  <a:lnTo>
                    <a:pt x="4" y="36"/>
                  </a:lnTo>
                  <a:lnTo>
                    <a:pt x="1" y="38"/>
                  </a:lnTo>
                  <a:lnTo>
                    <a:pt x="1" y="38"/>
                  </a:lnTo>
                  <a:lnTo>
                    <a:pt x="0" y="40"/>
                  </a:lnTo>
                  <a:lnTo>
                    <a:pt x="0" y="40"/>
                  </a:lnTo>
                  <a:lnTo>
                    <a:pt x="0" y="40"/>
                  </a:lnTo>
                  <a:lnTo>
                    <a:pt x="0" y="40"/>
                  </a:lnTo>
                  <a:lnTo>
                    <a:pt x="0" y="40"/>
                  </a:lnTo>
                  <a:lnTo>
                    <a:pt x="0" y="40"/>
                  </a:lnTo>
                  <a:lnTo>
                    <a:pt x="0" y="41"/>
                  </a:lnTo>
                  <a:lnTo>
                    <a:pt x="1" y="41"/>
                  </a:lnTo>
                  <a:lnTo>
                    <a:pt x="3" y="41"/>
                  </a:lnTo>
                  <a:lnTo>
                    <a:pt x="4" y="42"/>
                  </a:lnTo>
                  <a:lnTo>
                    <a:pt x="4" y="42"/>
                  </a:lnTo>
                  <a:lnTo>
                    <a:pt x="5" y="42"/>
                  </a:lnTo>
                  <a:lnTo>
                    <a:pt x="5" y="42"/>
                  </a:lnTo>
                  <a:lnTo>
                    <a:pt x="7" y="41"/>
                  </a:lnTo>
                  <a:lnTo>
                    <a:pt x="8" y="40"/>
                  </a:lnTo>
                  <a:lnTo>
                    <a:pt x="8" y="40"/>
                  </a:lnTo>
                  <a:lnTo>
                    <a:pt x="8" y="40"/>
                  </a:lnTo>
                  <a:lnTo>
                    <a:pt x="9" y="40"/>
                  </a:lnTo>
                  <a:lnTo>
                    <a:pt x="9" y="40"/>
                  </a:lnTo>
                  <a:lnTo>
                    <a:pt x="9" y="40"/>
                  </a:lnTo>
                  <a:lnTo>
                    <a:pt x="9" y="40"/>
                  </a:lnTo>
                  <a:lnTo>
                    <a:pt x="11" y="41"/>
                  </a:lnTo>
                  <a:lnTo>
                    <a:pt x="12" y="41"/>
                  </a:lnTo>
                  <a:lnTo>
                    <a:pt x="12" y="40"/>
                  </a:lnTo>
                  <a:lnTo>
                    <a:pt x="14" y="40"/>
                  </a:lnTo>
                  <a:lnTo>
                    <a:pt x="14" y="40"/>
                  </a:lnTo>
                  <a:lnTo>
                    <a:pt x="15" y="40"/>
                  </a:lnTo>
                  <a:lnTo>
                    <a:pt x="15" y="41"/>
                  </a:lnTo>
                  <a:lnTo>
                    <a:pt x="15" y="41"/>
                  </a:lnTo>
                  <a:lnTo>
                    <a:pt x="16" y="41"/>
                  </a:lnTo>
                  <a:lnTo>
                    <a:pt x="16" y="41"/>
                  </a:lnTo>
                  <a:lnTo>
                    <a:pt x="18" y="41"/>
                  </a:lnTo>
                  <a:lnTo>
                    <a:pt x="18" y="41"/>
                  </a:lnTo>
                  <a:lnTo>
                    <a:pt x="19" y="41"/>
                  </a:lnTo>
                  <a:lnTo>
                    <a:pt x="19" y="41"/>
                  </a:lnTo>
                  <a:lnTo>
                    <a:pt x="20" y="40"/>
                  </a:lnTo>
                  <a:lnTo>
                    <a:pt x="22" y="40"/>
                  </a:lnTo>
                  <a:lnTo>
                    <a:pt x="22" y="38"/>
                  </a:lnTo>
                  <a:lnTo>
                    <a:pt x="23" y="37"/>
                  </a:lnTo>
                  <a:lnTo>
                    <a:pt x="23" y="37"/>
                  </a:lnTo>
                  <a:lnTo>
                    <a:pt x="23" y="36"/>
                  </a:lnTo>
                  <a:lnTo>
                    <a:pt x="24" y="34"/>
                  </a:lnTo>
                  <a:lnTo>
                    <a:pt x="24" y="33"/>
                  </a:lnTo>
                  <a:lnTo>
                    <a:pt x="24" y="33"/>
                  </a:lnTo>
                  <a:lnTo>
                    <a:pt x="24" y="32"/>
                  </a:lnTo>
                  <a:lnTo>
                    <a:pt x="24" y="32"/>
                  </a:lnTo>
                  <a:lnTo>
                    <a:pt x="26" y="30"/>
                  </a:lnTo>
                  <a:lnTo>
                    <a:pt x="26" y="30"/>
                  </a:lnTo>
                  <a:lnTo>
                    <a:pt x="26" y="29"/>
                  </a:lnTo>
                  <a:lnTo>
                    <a:pt x="27" y="27"/>
                  </a:lnTo>
                  <a:lnTo>
                    <a:pt x="27" y="27"/>
                  </a:lnTo>
                  <a:lnTo>
                    <a:pt x="28" y="25"/>
                  </a:lnTo>
                  <a:lnTo>
                    <a:pt x="28" y="25"/>
                  </a:lnTo>
                  <a:lnTo>
                    <a:pt x="30" y="23"/>
                  </a:lnTo>
                  <a:lnTo>
                    <a:pt x="30" y="23"/>
                  </a:lnTo>
                  <a:lnTo>
                    <a:pt x="30" y="23"/>
                  </a:lnTo>
                  <a:lnTo>
                    <a:pt x="31" y="22"/>
                  </a:lnTo>
                  <a:lnTo>
                    <a:pt x="31" y="22"/>
                  </a:lnTo>
                  <a:lnTo>
                    <a:pt x="31" y="21"/>
                  </a:lnTo>
                  <a:lnTo>
                    <a:pt x="33" y="21"/>
                  </a:lnTo>
                  <a:lnTo>
                    <a:pt x="33" y="21"/>
                  </a:lnTo>
                  <a:lnTo>
                    <a:pt x="33" y="19"/>
                  </a:lnTo>
                  <a:lnTo>
                    <a:pt x="33" y="19"/>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70" name="France">
              <a:extLst>
                <a:ext uri="{FF2B5EF4-FFF2-40B4-BE49-F238E27FC236}">
                  <a16:creationId xmlns:a16="http://schemas.microsoft.com/office/drawing/2014/main" id="{664154A7-A1AB-4711-9B03-8102354F2F8A}"/>
                </a:ext>
              </a:extLst>
            </p:cNvPr>
            <p:cNvSpPr>
              <a:spLocks noEditPoints="1"/>
            </p:cNvSpPr>
            <p:nvPr/>
          </p:nvSpPr>
          <p:spPr bwMode="auto">
            <a:xfrm>
              <a:off x="4987967" y="2771891"/>
              <a:ext cx="311607" cy="263519"/>
            </a:xfrm>
            <a:custGeom>
              <a:avLst/>
              <a:gdLst>
                <a:gd name="T0" fmla="*/ 134 w 162"/>
                <a:gd name="T1" fmla="*/ 30 h 137"/>
                <a:gd name="T2" fmla="*/ 130 w 162"/>
                <a:gd name="T3" fmla="*/ 28 h 137"/>
                <a:gd name="T4" fmla="*/ 124 w 162"/>
                <a:gd name="T5" fmla="*/ 24 h 137"/>
                <a:gd name="T6" fmla="*/ 117 w 162"/>
                <a:gd name="T7" fmla="*/ 23 h 137"/>
                <a:gd name="T8" fmla="*/ 110 w 162"/>
                <a:gd name="T9" fmla="*/ 19 h 137"/>
                <a:gd name="T10" fmla="*/ 107 w 162"/>
                <a:gd name="T11" fmla="*/ 16 h 137"/>
                <a:gd name="T12" fmla="*/ 102 w 162"/>
                <a:gd name="T13" fmla="*/ 15 h 137"/>
                <a:gd name="T14" fmla="*/ 96 w 162"/>
                <a:gd name="T15" fmla="*/ 11 h 137"/>
                <a:gd name="T16" fmla="*/ 91 w 162"/>
                <a:gd name="T17" fmla="*/ 7 h 137"/>
                <a:gd name="T18" fmla="*/ 83 w 162"/>
                <a:gd name="T19" fmla="*/ 4 h 137"/>
                <a:gd name="T20" fmla="*/ 72 w 162"/>
                <a:gd name="T21" fmla="*/ 4 h 137"/>
                <a:gd name="T22" fmla="*/ 56 w 162"/>
                <a:gd name="T23" fmla="*/ 20 h 137"/>
                <a:gd name="T24" fmla="*/ 48 w 162"/>
                <a:gd name="T25" fmla="*/ 26 h 137"/>
                <a:gd name="T26" fmla="*/ 34 w 162"/>
                <a:gd name="T27" fmla="*/ 22 h 137"/>
                <a:gd name="T28" fmla="*/ 38 w 162"/>
                <a:gd name="T29" fmla="*/ 37 h 137"/>
                <a:gd name="T30" fmla="*/ 20 w 162"/>
                <a:gd name="T31" fmla="*/ 34 h 137"/>
                <a:gd name="T32" fmla="*/ 0 w 162"/>
                <a:gd name="T33" fmla="*/ 39 h 137"/>
                <a:gd name="T34" fmla="*/ 3 w 162"/>
                <a:gd name="T35" fmla="*/ 41 h 137"/>
                <a:gd name="T36" fmla="*/ 4 w 162"/>
                <a:gd name="T37" fmla="*/ 46 h 137"/>
                <a:gd name="T38" fmla="*/ 16 w 162"/>
                <a:gd name="T39" fmla="*/ 50 h 137"/>
                <a:gd name="T40" fmla="*/ 23 w 162"/>
                <a:gd name="T41" fmla="*/ 53 h 137"/>
                <a:gd name="T42" fmla="*/ 34 w 162"/>
                <a:gd name="T43" fmla="*/ 57 h 137"/>
                <a:gd name="T44" fmla="*/ 30 w 162"/>
                <a:gd name="T45" fmla="*/ 61 h 137"/>
                <a:gd name="T46" fmla="*/ 41 w 162"/>
                <a:gd name="T47" fmla="*/ 71 h 137"/>
                <a:gd name="T48" fmla="*/ 45 w 162"/>
                <a:gd name="T49" fmla="*/ 81 h 137"/>
                <a:gd name="T50" fmla="*/ 42 w 162"/>
                <a:gd name="T51" fmla="*/ 80 h 137"/>
                <a:gd name="T52" fmla="*/ 38 w 162"/>
                <a:gd name="T53" fmla="*/ 102 h 137"/>
                <a:gd name="T54" fmla="*/ 38 w 162"/>
                <a:gd name="T55" fmla="*/ 113 h 137"/>
                <a:gd name="T56" fmla="*/ 39 w 162"/>
                <a:gd name="T57" fmla="*/ 114 h 137"/>
                <a:gd name="T58" fmla="*/ 48 w 162"/>
                <a:gd name="T59" fmla="*/ 118 h 137"/>
                <a:gd name="T60" fmla="*/ 56 w 162"/>
                <a:gd name="T61" fmla="*/ 120 h 137"/>
                <a:gd name="T62" fmla="*/ 62 w 162"/>
                <a:gd name="T63" fmla="*/ 118 h 137"/>
                <a:gd name="T64" fmla="*/ 73 w 162"/>
                <a:gd name="T65" fmla="*/ 121 h 137"/>
                <a:gd name="T66" fmla="*/ 77 w 162"/>
                <a:gd name="T67" fmla="*/ 124 h 137"/>
                <a:gd name="T68" fmla="*/ 87 w 162"/>
                <a:gd name="T69" fmla="*/ 124 h 137"/>
                <a:gd name="T70" fmla="*/ 91 w 162"/>
                <a:gd name="T71" fmla="*/ 113 h 137"/>
                <a:gd name="T72" fmla="*/ 103 w 162"/>
                <a:gd name="T73" fmla="*/ 110 h 137"/>
                <a:gd name="T74" fmla="*/ 111 w 162"/>
                <a:gd name="T75" fmla="*/ 110 h 137"/>
                <a:gd name="T76" fmla="*/ 124 w 162"/>
                <a:gd name="T77" fmla="*/ 116 h 137"/>
                <a:gd name="T78" fmla="*/ 137 w 162"/>
                <a:gd name="T79" fmla="*/ 106 h 137"/>
                <a:gd name="T80" fmla="*/ 140 w 162"/>
                <a:gd name="T81" fmla="*/ 102 h 137"/>
                <a:gd name="T82" fmla="*/ 132 w 162"/>
                <a:gd name="T83" fmla="*/ 98 h 137"/>
                <a:gd name="T84" fmla="*/ 133 w 162"/>
                <a:gd name="T85" fmla="*/ 91 h 137"/>
                <a:gd name="T86" fmla="*/ 129 w 162"/>
                <a:gd name="T87" fmla="*/ 86 h 137"/>
                <a:gd name="T88" fmla="*/ 133 w 162"/>
                <a:gd name="T89" fmla="*/ 81 h 137"/>
                <a:gd name="T90" fmla="*/ 133 w 162"/>
                <a:gd name="T91" fmla="*/ 73 h 137"/>
                <a:gd name="T92" fmla="*/ 129 w 162"/>
                <a:gd name="T93" fmla="*/ 68 h 137"/>
                <a:gd name="T94" fmla="*/ 121 w 162"/>
                <a:gd name="T95" fmla="*/ 72 h 137"/>
                <a:gd name="T96" fmla="*/ 124 w 162"/>
                <a:gd name="T97" fmla="*/ 65 h 137"/>
                <a:gd name="T98" fmla="*/ 133 w 162"/>
                <a:gd name="T99" fmla="*/ 56 h 137"/>
                <a:gd name="T100" fmla="*/ 134 w 162"/>
                <a:gd name="T101" fmla="*/ 53 h 137"/>
                <a:gd name="T102" fmla="*/ 139 w 162"/>
                <a:gd name="T103" fmla="*/ 50 h 137"/>
                <a:gd name="T104" fmla="*/ 144 w 162"/>
                <a:gd name="T105" fmla="*/ 35 h 137"/>
                <a:gd name="T106" fmla="*/ 162 w 162"/>
                <a:gd name="T107" fmla="*/ 117 h 137"/>
                <a:gd name="T108" fmla="*/ 158 w 162"/>
                <a:gd name="T109" fmla="*/ 120 h 137"/>
                <a:gd name="T110" fmla="*/ 151 w 162"/>
                <a:gd name="T111" fmla="*/ 125 h 137"/>
                <a:gd name="T112" fmla="*/ 151 w 162"/>
                <a:gd name="T113" fmla="*/ 130 h 137"/>
                <a:gd name="T114" fmla="*/ 154 w 162"/>
                <a:gd name="T115" fmla="*/ 135 h 137"/>
                <a:gd name="T116" fmla="*/ 160 w 162"/>
                <a:gd name="T117" fmla="*/ 130 h 137"/>
                <a:gd name="T118" fmla="*/ 38 w 162"/>
                <a:gd name="T119" fmla="*/ 7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2" h="137">
                  <a:moveTo>
                    <a:pt x="145" y="31"/>
                  </a:moveTo>
                  <a:lnTo>
                    <a:pt x="144" y="31"/>
                  </a:lnTo>
                  <a:lnTo>
                    <a:pt x="143" y="30"/>
                  </a:lnTo>
                  <a:lnTo>
                    <a:pt x="140" y="30"/>
                  </a:lnTo>
                  <a:lnTo>
                    <a:pt x="139" y="30"/>
                  </a:lnTo>
                  <a:lnTo>
                    <a:pt x="139" y="28"/>
                  </a:lnTo>
                  <a:lnTo>
                    <a:pt x="137" y="28"/>
                  </a:lnTo>
                  <a:lnTo>
                    <a:pt x="137" y="28"/>
                  </a:lnTo>
                  <a:lnTo>
                    <a:pt x="136" y="30"/>
                  </a:lnTo>
                  <a:lnTo>
                    <a:pt x="134" y="30"/>
                  </a:lnTo>
                  <a:lnTo>
                    <a:pt x="134" y="30"/>
                  </a:lnTo>
                  <a:lnTo>
                    <a:pt x="133" y="30"/>
                  </a:lnTo>
                  <a:lnTo>
                    <a:pt x="133" y="30"/>
                  </a:lnTo>
                  <a:lnTo>
                    <a:pt x="133" y="28"/>
                  </a:lnTo>
                  <a:lnTo>
                    <a:pt x="133" y="28"/>
                  </a:lnTo>
                  <a:lnTo>
                    <a:pt x="132" y="28"/>
                  </a:lnTo>
                  <a:lnTo>
                    <a:pt x="132" y="28"/>
                  </a:lnTo>
                  <a:lnTo>
                    <a:pt x="132" y="28"/>
                  </a:lnTo>
                  <a:lnTo>
                    <a:pt x="130" y="28"/>
                  </a:lnTo>
                  <a:lnTo>
                    <a:pt x="130" y="28"/>
                  </a:lnTo>
                  <a:lnTo>
                    <a:pt x="129" y="27"/>
                  </a:lnTo>
                  <a:lnTo>
                    <a:pt x="128" y="26"/>
                  </a:lnTo>
                  <a:lnTo>
                    <a:pt x="128" y="26"/>
                  </a:lnTo>
                  <a:lnTo>
                    <a:pt x="128" y="26"/>
                  </a:lnTo>
                  <a:lnTo>
                    <a:pt x="128" y="24"/>
                  </a:lnTo>
                  <a:lnTo>
                    <a:pt x="126" y="24"/>
                  </a:lnTo>
                  <a:lnTo>
                    <a:pt x="126" y="24"/>
                  </a:lnTo>
                  <a:lnTo>
                    <a:pt x="125" y="24"/>
                  </a:lnTo>
                  <a:lnTo>
                    <a:pt x="125" y="24"/>
                  </a:lnTo>
                  <a:lnTo>
                    <a:pt x="124" y="24"/>
                  </a:lnTo>
                  <a:lnTo>
                    <a:pt x="124" y="24"/>
                  </a:lnTo>
                  <a:lnTo>
                    <a:pt x="122" y="24"/>
                  </a:lnTo>
                  <a:lnTo>
                    <a:pt x="122" y="24"/>
                  </a:lnTo>
                  <a:lnTo>
                    <a:pt x="121" y="24"/>
                  </a:lnTo>
                  <a:lnTo>
                    <a:pt x="121" y="24"/>
                  </a:lnTo>
                  <a:lnTo>
                    <a:pt x="121" y="24"/>
                  </a:lnTo>
                  <a:lnTo>
                    <a:pt x="120" y="23"/>
                  </a:lnTo>
                  <a:lnTo>
                    <a:pt x="120" y="23"/>
                  </a:lnTo>
                  <a:lnTo>
                    <a:pt x="118" y="23"/>
                  </a:lnTo>
                  <a:lnTo>
                    <a:pt x="117" y="23"/>
                  </a:lnTo>
                  <a:lnTo>
                    <a:pt x="117" y="23"/>
                  </a:lnTo>
                  <a:lnTo>
                    <a:pt x="117" y="23"/>
                  </a:lnTo>
                  <a:lnTo>
                    <a:pt x="115" y="23"/>
                  </a:lnTo>
                  <a:lnTo>
                    <a:pt x="114" y="22"/>
                  </a:lnTo>
                  <a:lnTo>
                    <a:pt x="114" y="22"/>
                  </a:lnTo>
                  <a:lnTo>
                    <a:pt x="114" y="22"/>
                  </a:lnTo>
                  <a:lnTo>
                    <a:pt x="113" y="20"/>
                  </a:lnTo>
                  <a:lnTo>
                    <a:pt x="111" y="20"/>
                  </a:lnTo>
                  <a:lnTo>
                    <a:pt x="111" y="20"/>
                  </a:lnTo>
                  <a:lnTo>
                    <a:pt x="110" y="19"/>
                  </a:lnTo>
                  <a:lnTo>
                    <a:pt x="110" y="19"/>
                  </a:lnTo>
                  <a:lnTo>
                    <a:pt x="109" y="19"/>
                  </a:lnTo>
                  <a:lnTo>
                    <a:pt x="109" y="19"/>
                  </a:lnTo>
                  <a:lnTo>
                    <a:pt x="109" y="18"/>
                  </a:lnTo>
                  <a:lnTo>
                    <a:pt x="109" y="18"/>
                  </a:lnTo>
                  <a:lnTo>
                    <a:pt x="109" y="15"/>
                  </a:lnTo>
                  <a:lnTo>
                    <a:pt x="109" y="13"/>
                  </a:lnTo>
                  <a:lnTo>
                    <a:pt x="107" y="15"/>
                  </a:lnTo>
                  <a:lnTo>
                    <a:pt x="107" y="15"/>
                  </a:lnTo>
                  <a:lnTo>
                    <a:pt x="107" y="16"/>
                  </a:lnTo>
                  <a:lnTo>
                    <a:pt x="106" y="16"/>
                  </a:lnTo>
                  <a:lnTo>
                    <a:pt x="106" y="18"/>
                  </a:lnTo>
                  <a:lnTo>
                    <a:pt x="103" y="18"/>
                  </a:lnTo>
                  <a:lnTo>
                    <a:pt x="101" y="18"/>
                  </a:lnTo>
                  <a:lnTo>
                    <a:pt x="101" y="16"/>
                  </a:lnTo>
                  <a:lnTo>
                    <a:pt x="101" y="16"/>
                  </a:lnTo>
                  <a:lnTo>
                    <a:pt x="101" y="16"/>
                  </a:lnTo>
                  <a:lnTo>
                    <a:pt x="101" y="16"/>
                  </a:lnTo>
                  <a:lnTo>
                    <a:pt x="102" y="15"/>
                  </a:lnTo>
                  <a:lnTo>
                    <a:pt x="102" y="15"/>
                  </a:lnTo>
                  <a:lnTo>
                    <a:pt x="101" y="15"/>
                  </a:lnTo>
                  <a:lnTo>
                    <a:pt x="101" y="15"/>
                  </a:lnTo>
                  <a:lnTo>
                    <a:pt x="101" y="13"/>
                  </a:lnTo>
                  <a:lnTo>
                    <a:pt x="101" y="13"/>
                  </a:lnTo>
                  <a:lnTo>
                    <a:pt x="101" y="12"/>
                  </a:lnTo>
                  <a:lnTo>
                    <a:pt x="99" y="12"/>
                  </a:lnTo>
                  <a:lnTo>
                    <a:pt x="99" y="11"/>
                  </a:lnTo>
                  <a:lnTo>
                    <a:pt x="98" y="11"/>
                  </a:lnTo>
                  <a:lnTo>
                    <a:pt x="96" y="11"/>
                  </a:lnTo>
                  <a:lnTo>
                    <a:pt x="96" y="11"/>
                  </a:lnTo>
                  <a:lnTo>
                    <a:pt x="96" y="12"/>
                  </a:lnTo>
                  <a:lnTo>
                    <a:pt x="95" y="12"/>
                  </a:lnTo>
                  <a:lnTo>
                    <a:pt x="95" y="12"/>
                  </a:lnTo>
                  <a:lnTo>
                    <a:pt x="95" y="9"/>
                  </a:lnTo>
                  <a:lnTo>
                    <a:pt x="95" y="9"/>
                  </a:lnTo>
                  <a:lnTo>
                    <a:pt x="94" y="9"/>
                  </a:lnTo>
                  <a:lnTo>
                    <a:pt x="91" y="9"/>
                  </a:lnTo>
                  <a:lnTo>
                    <a:pt x="91" y="8"/>
                  </a:lnTo>
                  <a:lnTo>
                    <a:pt x="91" y="8"/>
                  </a:lnTo>
                  <a:lnTo>
                    <a:pt x="91" y="7"/>
                  </a:lnTo>
                  <a:lnTo>
                    <a:pt x="90" y="5"/>
                  </a:lnTo>
                  <a:lnTo>
                    <a:pt x="90" y="5"/>
                  </a:lnTo>
                  <a:lnTo>
                    <a:pt x="90" y="5"/>
                  </a:lnTo>
                  <a:lnTo>
                    <a:pt x="88" y="5"/>
                  </a:lnTo>
                  <a:lnTo>
                    <a:pt x="87" y="5"/>
                  </a:lnTo>
                  <a:lnTo>
                    <a:pt x="87" y="5"/>
                  </a:lnTo>
                  <a:lnTo>
                    <a:pt x="86" y="5"/>
                  </a:lnTo>
                  <a:lnTo>
                    <a:pt x="86" y="5"/>
                  </a:lnTo>
                  <a:lnTo>
                    <a:pt x="84" y="4"/>
                  </a:lnTo>
                  <a:lnTo>
                    <a:pt x="83" y="4"/>
                  </a:lnTo>
                  <a:lnTo>
                    <a:pt x="83" y="3"/>
                  </a:lnTo>
                  <a:lnTo>
                    <a:pt x="83" y="3"/>
                  </a:lnTo>
                  <a:lnTo>
                    <a:pt x="83" y="1"/>
                  </a:lnTo>
                  <a:lnTo>
                    <a:pt x="83" y="1"/>
                  </a:lnTo>
                  <a:lnTo>
                    <a:pt x="83" y="0"/>
                  </a:lnTo>
                  <a:lnTo>
                    <a:pt x="81" y="0"/>
                  </a:lnTo>
                  <a:lnTo>
                    <a:pt x="76" y="1"/>
                  </a:lnTo>
                  <a:lnTo>
                    <a:pt x="73" y="3"/>
                  </a:lnTo>
                  <a:lnTo>
                    <a:pt x="73" y="3"/>
                  </a:lnTo>
                  <a:lnTo>
                    <a:pt x="72" y="4"/>
                  </a:lnTo>
                  <a:lnTo>
                    <a:pt x="72" y="5"/>
                  </a:lnTo>
                  <a:lnTo>
                    <a:pt x="72" y="12"/>
                  </a:lnTo>
                  <a:lnTo>
                    <a:pt x="72" y="12"/>
                  </a:lnTo>
                  <a:lnTo>
                    <a:pt x="72" y="13"/>
                  </a:lnTo>
                  <a:lnTo>
                    <a:pt x="71" y="13"/>
                  </a:lnTo>
                  <a:lnTo>
                    <a:pt x="69" y="15"/>
                  </a:lnTo>
                  <a:lnTo>
                    <a:pt x="68" y="16"/>
                  </a:lnTo>
                  <a:lnTo>
                    <a:pt x="64" y="18"/>
                  </a:lnTo>
                  <a:lnTo>
                    <a:pt x="61" y="19"/>
                  </a:lnTo>
                  <a:lnTo>
                    <a:pt x="56" y="20"/>
                  </a:lnTo>
                  <a:lnTo>
                    <a:pt x="56" y="22"/>
                  </a:lnTo>
                  <a:lnTo>
                    <a:pt x="56" y="23"/>
                  </a:lnTo>
                  <a:lnTo>
                    <a:pt x="56" y="23"/>
                  </a:lnTo>
                  <a:lnTo>
                    <a:pt x="57" y="24"/>
                  </a:lnTo>
                  <a:lnTo>
                    <a:pt x="58" y="24"/>
                  </a:lnTo>
                  <a:lnTo>
                    <a:pt x="58" y="24"/>
                  </a:lnTo>
                  <a:lnTo>
                    <a:pt x="56" y="26"/>
                  </a:lnTo>
                  <a:lnTo>
                    <a:pt x="54" y="26"/>
                  </a:lnTo>
                  <a:lnTo>
                    <a:pt x="52" y="27"/>
                  </a:lnTo>
                  <a:lnTo>
                    <a:pt x="48" y="26"/>
                  </a:lnTo>
                  <a:lnTo>
                    <a:pt x="45" y="26"/>
                  </a:lnTo>
                  <a:lnTo>
                    <a:pt x="43" y="26"/>
                  </a:lnTo>
                  <a:lnTo>
                    <a:pt x="41" y="26"/>
                  </a:lnTo>
                  <a:lnTo>
                    <a:pt x="41" y="24"/>
                  </a:lnTo>
                  <a:lnTo>
                    <a:pt x="39" y="24"/>
                  </a:lnTo>
                  <a:lnTo>
                    <a:pt x="39" y="22"/>
                  </a:lnTo>
                  <a:lnTo>
                    <a:pt x="39" y="22"/>
                  </a:lnTo>
                  <a:lnTo>
                    <a:pt x="38" y="20"/>
                  </a:lnTo>
                  <a:lnTo>
                    <a:pt x="35" y="22"/>
                  </a:lnTo>
                  <a:lnTo>
                    <a:pt x="34" y="22"/>
                  </a:lnTo>
                  <a:lnTo>
                    <a:pt x="33" y="22"/>
                  </a:lnTo>
                  <a:lnTo>
                    <a:pt x="33" y="22"/>
                  </a:lnTo>
                  <a:lnTo>
                    <a:pt x="33" y="22"/>
                  </a:lnTo>
                  <a:lnTo>
                    <a:pt x="34" y="24"/>
                  </a:lnTo>
                  <a:lnTo>
                    <a:pt x="35" y="27"/>
                  </a:lnTo>
                  <a:lnTo>
                    <a:pt x="37" y="28"/>
                  </a:lnTo>
                  <a:lnTo>
                    <a:pt x="37" y="34"/>
                  </a:lnTo>
                  <a:lnTo>
                    <a:pt x="37" y="35"/>
                  </a:lnTo>
                  <a:lnTo>
                    <a:pt x="38" y="37"/>
                  </a:lnTo>
                  <a:lnTo>
                    <a:pt x="38" y="37"/>
                  </a:lnTo>
                  <a:lnTo>
                    <a:pt x="33" y="37"/>
                  </a:lnTo>
                  <a:lnTo>
                    <a:pt x="33" y="35"/>
                  </a:lnTo>
                  <a:lnTo>
                    <a:pt x="33" y="35"/>
                  </a:lnTo>
                  <a:lnTo>
                    <a:pt x="31" y="37"/>
                  </a:lnTo>
                  <a:lnTo>
                    <a:pt x="31" y="37"/>
                  </a:lnTo>
                  <a:lnTo>
                    <a:pt x="30" y="37"/>
                  </a:lnTo>
                  <a:lnTo>
                    <a:pt x="26" y="37"/>
                  </a:lnTo>
                  <a:lnTo>
                    <a:pt x="23" y="38"/>
                  </a:lnTo>
                  <a:lnTo>
                    <a:pt x="22" y="37"/>
                  </a:lnTo>
                  <a:lnTo>
                    <a:pt x="20" y="34"/>
                  </a:lnTo>
                  <a:lnTo>
                    <a:pt x="18" y="34"/>
                  </a:lnTo>
                  <a:lnTo>
                    <a:pt x="15" y="34"/>
                  </a:lnTo>
                  <a:lnTo>
                    <a:pt x="14" y="34"/>
                  </a:lnTo>
                  <a:lnTo>
                    <a:pt x="12" y="35"/>
                  </a:lnTo>
                  <a:lnTo>
                    <a:pt x="11" y="35"/>
                  </a:lnTo>
                  <a:lnTo>
                    <a:pt x="8" y="35"/>
                  </a:lnTo>
                  <a:lnTo>
                    <a:pt x="3" y="37"/>
                  </a:lnTo>
                  <a:lnTo>
                    <a:pt x="0" y="38"/>
                  </a:lnTo>
                  <a:lnTo>
                    <a:pt x="0" y="39"/>
                  </a:lnTo>
                  <a:lnTo>
                    <a:pt x="0" y="39"/>
                  </a:lnTo>
                  <a:lnTo>
                    <a:pt x="0" y="41"/>
                  </a:lnTo>
                  <a:lnTo>
                    <a:pt x="1" y="41"/>
                  </a:lnTo>
                  <a:lnTo>
                    <a:pt x="3" y="41"/>
                  </a:lnTo>
                  <a:lnTo>
                    <a:pt x="4" y="41"/>
                  </a:lnTo>
                  <a:lnTo>
                    <a:pt x="4" y="41"/>
                  </a:lnTo>
                  <a:lnTo>
                    <a:pt x="5" y="41"/>
                  </a:lnTo>
                  <a:lnTo>
                    <a:pt x="5" y="41"/>
                  </a:lnTo>
                  <a:lnTo>
                    <a:pt x="4" y="41"/>
                  </a:lnTo>
                  <a:lnTo>
                    <a:pt x="3" y="41"/>
                  </a:lnTo>
                  <a:lnTo>
                    <a:pt x="3" y="41"/>
                  </a:lnTo>
                  <a:lnTo>
                    <a:pt x="3" y="41"/>
                  </a:lnTo>
                  <a:lnTo>
                    <a:pt x="3" y="42"/>
                  </a:lnTo>
                  <a:lnTo>
                    <a:pt x="3" y="42"/>
                  </a:lnTo>
                  <a:lnTo>
                    <a:pt x="4" y="42"/>
                  </a:lnTo>
                  <a:lnTo>
                    <a:pt x="5" y="43"/>
                  </a:lnTo>
                  <a:lnTo>
                    <a:pt x="4" y="43"/>
                  </a:lnTo>
                  <a:lnTo>
                    <a:pt x="3" y="45"/>
                  </a:lnTo>
                  <a:lnTo>
                    <a:pt x="1" y="45"/>
                  </a:lnTo>
                  <a:lnTo>
                    <a:pt x="1" y="45"/>
                  </a:lnTo>
                  <a:lnTo>
                    <a:pt x="4" y="46"/>
                  </a:lnTo>
                  <a:lnTo>
                    <a:pt x="4" y="47"/>
                  </a:lnTo>
                  <a:lnTo>
                    <a:pt x="5" y="47"/>
                  </a:lnTo>
                  <a:lnTo>
                    <a:pt x="5" y="49"/>
                  </a:lnTo>
                  <a:lnTo>
                    <a:pt x="8" y="47"/>
                  </a:lnTo>
                  <a:lnTo>
                    <a:pt x="9" y="47"/>
                  </a:lnTo>
                  <a:lnTo>
                    <a:pt x="14" y="49"/>
                  </a:lnTo>
                  <a:lnTo>
                    <a:pt x="15" y="50"/>
                  </a:lnTo>
                  <a:lnTo>
                    <a:pt x="15" y="50"/>
                  </a:lnTo>
                  <a:lnTo>
                    <a:pt x="16" y="50"/>
                  </a:lnTo>
                  <a:lnTo>
                    <a:pt x="16" y="50"/>
                  </a:lnTo>
                  <a:lnTo>
                    <a:pt x="18" y="50"/>
                  </a:lnTo>
                  <a:lnTo>
                    <a:pt x="18" y="50"/>
                  </a:lnTo>
                  <a:lnTo>
                    <a:pt x="19" y="52"/>
                  </a:lnTo>
                  <a:lnTo>
                    <a:pt x="20" y="52"/>
                  </a:lnTo>
                  <a:lnTo>
                    <a:pt x="22" y="52"/>
                  </a:lnTo>
                  <a:lnTo>
                    <a:pt x="22" y="52"/>
                  </a:lnTo>
                  <a:lnTo>
                    <a:pt x="23" y="52"/>
                  </a:lnTo>
                  <a:lnTo>
                    <a:pt x="22" y="52"/>
                  </a:lnTo>
                  <a:lnTo>
                    <a:pt x="23" y="53"/>
                  </a:lnTo>
                  <a:lnTo>
                    <a:pt x="23" y="53"/>
                  </a:lnTo>
                  <a:lnTo>
                    <a:pt x="24" y="53"/>
                  </a:lnTo>
                  <a:lnTo>
                    <a:pt x="26" y="53"/>
                  </a:lnTo>
                  <a:lnTo>
                    <a:pt x="26" y="53"/>
                  </a:lnTo>
                  <a:lnTo>
                    <a:pt x="26" y="54"/>
                  </a:lnTo>
                  <a:lnTo>
                    <a:pt x="26" y="54"/>
                  </a:lnTo>
                  <a:lnTo>
                    <a:pt x="26" y="56"/>
                  </a:lnTo>
                  <a:lnTo>
                    <a:pt x="26" y="56"/>
                  </a:lnTo>
                  <a:lnTo>
                    <a:pt x="27" y="56"/>
                  </a:lnTo>
                  <a:lnTo>
                    <a:pt x="31" y="56"/>
                  </a:lnTo>
                  <a:lnTo>
                    <a:pt x="34" y="57"/>
                  </a:lnTo>
                  <a:lnTo>
                    <a:pt x="34" y="57"/>
                  </a:lnTo>
                  <a:lnTo>
                    <a:pt x="33" y="56"/>
                  </a:lnTo>
                  <a:lnTo>
                    <a:pt x="31" y="56"/>
                  </a:lnTo>
                  <a:lnTo>
                    <a:pt x="30" y="56"/>
                  </a:lnTo>
                  <a:lnTo>
                    <a:pt x="30" y="57"/>
                  </a:lnTo>
                  <a:lnTo>
                    <a:pt x="28" y="57"/>
                  </a:lnTo>
                  <a:lnTo>
                    <a:pt x="30" y="58"/>
                  </a:lnTo>
                  <a:lnTo>
                    <a:pt x="30" y="58"/>
                  </a:lnTo>
                  <a:lnTo>
                    <a:pt x="31" y="60"/>
                  </a:lnTo>
                  <a:lnTo>
                    <a:pt x="30" y="61"/>
                  </a:lnTo>
                  <a:lnTo>
                    <a:pt x="30" y="62"/>
                  </a:lnTo>
                  <a:lnTo>
                    <a:pt x="31" y="62"/>
                  </a:lnTo>
                  <a:lnTo>
                    <a:pt x="33" y="64"/>
                  </a:lnTo>
                  <a:lnTo>
                    <a:pt x="34" y="67"/>
                  </a:lnTo>
                  <a:lnTo>
                    <a:pt x="38" y="69"/>
                  </a:lnTo>
                  <a:lnTo>
                    <a:pt x="39" y="69"/>
                  </a:lnTo>
                  <a:lnTo>
                    <a:pt x="39" y="69"/>
                  </a:lnTo>
                  <a:lnTo>
                    <a:pt x="41" y="69"/>
                  </a:lnTo>
                  <a:lnTo>
                    <a:pt x="41" y="71"/>
                  </a:lnTo>
                  <a:lnTo>
                    <a:pt x="41" y="71"/>
                  </a:lnTo>
                  <a:lnTo>
                    <a:pt x="41" y="75"/>
                  </a:lnTo>
                  <a:lnTo>
                    <a:pt x="42" y="77"/>
                  </a:lnTo>
                  <a:lnTo>
                    <a:pt x="42" y="77"/>
                  </a:lnTo>
                  <a:lnTo>
                    <a:pt x="42" y="77"/>
                  </a:lnTo>
                  <a:lnTo>
                    <a:pt x="41" y="77"/>
                  </a:lnTo>
                  <a:lnTo>
                    <a:pt x="41" y="77"/>
                  </a:lnTo>
                  <a:lnTo>
                    <a:pt x="41" y="79"/>
                  </a:lnTo>
                  <a:lnTo>
                    <a:pt x="41" y="79"/>
                  </a:lnTo>
                  <a:lnTo>
                    <a:pt x="43" y="80"/>
                  </a:lnTo>
                  <a:lnTo>
                    <a:pt x="45" y="81"/>
                  </a:lnTo>
                  <a:lnTo>
                    <a:pt x="46" y="83"/>
                  </a:lnTo>
                  <a:lnTo>
                    <a:pt x="46" y="87"/>
                  </a:lnTo>
                  <a:lnTo>
                    <a:pt x="48" y="87"/>
                  </a:lnTo>
                  <a:lnTo>
                    <a:pt x="48" y="88"/>
                  </a:lnTo>
                  <a:lnTo>
                    <a:pt x="46" y="87"/>
                  </a:lnTo>
                  <a:lnTo>
                    <a:pt x="46" y="87"/>
                  </a:lnTo>
                  <a:lnTo>
                    <a:pt x="45" y="84"/>
                  </a:lnTo>
                  <a:lnTo>
                    <a:pt x="45" y="83"/>
                  </a:lnTo>
                  <a:lnTo>
                    <a:pt x="43" y="81"/>
                  </a:lnTo>
                  <a:lnTo>
                    <a:pt x="42" y="80"/>
                  </a:lnTo>
                  <a:lnTo>
                    <a:pt x="41" y="83"/>
                  </a:lnTo>
                  <a:lnTo>
                    <a:pt x="41" y="86"/>
                  </a:lnTo>
                  <a:lnTo>
                    <a:pt x="39" y="92"/>
                  </a:lnTo>
                  <a:lnTo>
                    <a:pt x="41" y="92"/>
                  </a:lnTo>
                  <a:lnTo>
                    <a:pt x="41" y="92"/>
                  </a:lnTo>
                  <a:lnTo>
                    <a:pt x="41" y="91"/>
                  </a:lnTo>
                  <a:lnTo>
                    <a:pt x="42" y="92"/>
                  </a:lnTo>
                  <a:lnTo>
                    <a:pt x="41" y="92"/>
                  </a:lnTo>
                  <a:lnTo>
                    <a:pt x="39" y="94"/>
                  </a:lnTo>
                  <a:lnTo>
                    <a:pt x="38" y="102"/>
                  </a:lnTo>
                  <a:lnTo>
                    <a:pt x="37" y="109"/>
                  </a:lnTo>
                  <a:lnTo>
                    <a:pt x="35" y="110"/>
                  </a:lnTo>
                  <a:lnTo>
                    <a:pt x="34" y="110"/>
                  </a:lnTo>
                  <a:lnTo>
                    <a:pt x="34" y="110"/>
                  </a:lnTo>
                  <a:lnTo>
                    <a:pt x="34" y="111"/>
                  </a:lnTo>
                  <a:lnTo>
                    <a:pt x="34" y="111"/>
                  </a:lnTo>
                  <a:lnTo>
                    <a:pt x="35" y="111"/>
                  </a:lnTo>
                  <a:lnTo>
                    <a:pt x="37" y="111"/>
                  </a:lnTo>
                  <a:lnTo>
                    <a:pt x="37" y="113"/>
                  </a:lnTo>
                  <a:lnTo>
                    <a:pt x="38" y="113"/>
                  </a:lnTo>
                  <a:lnTo>
                    <a:pt x="38" y="113"/>
                  </a:lnTo>
                  <a:lnTo>
                    <a:pt x="38" y="114"/>
                  </a:lnTo>
                  <a:lnTo>
                    <a:pt x="38" y="114"/>
                  </a:lnTo>
                  <a:lnTo>
                    <a:pt x="37" y="116"/>
                  </a:lnTo>
                  <a:lnTo>
                    <a:pt x="38" y="116"/>
                  </a:lnTo>
                  <a:lnTo>
                    <a:pt x="38" y="116"/>
                  </a:lnTo>
                  <a:lnTo>
                    <a:pt x="38" y="116"/>
                  </a:lnTo>
                  <a:lnTo>
                    <a:pt x="38" y="116"/>
                  </a:lnTo>
                  <a:lnTo>
                    <a:pt x="38" y="116"/>
                  </a:lnTo>
                  <a:lnTo>
                    <a:pt x="39" y="114"/>
                  </a:lnTo>
                  <a:lnTo>
                    <a:pt x="39" y="114"/>
                  </a:lnTo>
                  <a:lnTo>
                    <a:pt x="39" y="114"/>
                  </a:lnTo>
                  <a:lnTo>
                    <a:pt x="39" y="116"/>
                  </a:lnTo>
                  <a:lnTo>
                    <a:pt x="41" y="116"/>
                  </a:lnTo>
                  <a:lnTo>
                    <a:pt x="43" y="117"/>
                  </a:lnTo>
                  <a:lnTo>
                    <a:pt x="45" y="117"/>
                  </a:lnTo>
                  <a:lnTo>
                    <a:pt x="45" y="117"/>
                  </a:lnTo>
                  <a:lnTo>
                    <a:pt x="46" y="117"/>
                  </a:lnTo>
                  <a:lnTo>
                    <a:pt x="48" y="118"/>
                  </a:lnTo>
                  <a:lnTo>
                    <a:pt x="48" y="118"/>
                  </a:lnTo>
                  <a:lnTo>
                    <a:pt x="49" y="118"/>
                  </a:lnTo>
                  <a:lnTo>
                    <a:pt x="49" y="118"/>
                  </a:lnTo>
                  <a:lnTo>
                    <a:pt x="50" y="118"/>
                  </a:lnTo>
                  <a:lnTo>
                    <a:pt x="50" y="118"/>
                  </a:lnTo>
                  <a:lnTo>
                    <a:pt x="52" y="118"/>
                  </a:lnTo>
                  <a:lnTo>
                    <a:pt x="52" y="118"/>
                  </a:lnTo>
                  <a:lnTo>
                    <a:pt x="53" y="120"/>
                  </a:lnTo>
                  <a:lnTo>
                    <a:pt x="53" y="120"/>
                  </a:lnTo>
                  <a:lnTo>
                    <a:pt x="53" y="120"/>
                  </a:lnTo>
                  <a:lnTo>
                    <a:pt x="56" y="120"/>
                  </a:lnTo>
                  <a:lnTo>
                    <a:pt x="57" y="120"/>
                  </a:lnTo>
                  <a:lnTo>
                    <a:pt x="57" y="120"/>
                  </a:lnTo>
                  <a:lnTo>
                    <a:pt x="58" y="120"/>
                  </a:lnTo>
                  <a:lnTo>
                    <a:pt x="60" y="120"/>
                  </a:lnTo>
                  <a:lnTo>
                    <a:pt x="61" y="120"/>
                  </a:lnTo>
                  <a:lnTo>
                    <a:pt x="61" y="120"/>
                  </a:lnTo>
                  <a:lnTo>
                    <a:pt x="61" y="118"/>
                  </a:lnTo>
                  <a:lnTo>
                    <a:pt x="61" y="118"/>
                  </a:lnTo>
                  <a:lnTo>
                    <a:pt x="62" y="118"/>
                  </a:lnTo>
                  <a:lnTo>
                    <a:pt x="62" y="118"/>
                  </a:lnTo>
                  <a:lnTo>
                    <a:pt x="65" y="118"/>
                  </a:lnTo>
                  <a:lnTo>
                    <a:pt x="67" y="120"/>
                  </a:lnTo>
                  <a:lnTo>
                    <a:pt x="68" y="120"/>
                  </a:lnTo>
                  <a:lnTo>
                    <a:pt x="68" y="120"/>
                  </a:lnTo>
                  <a:lnTo>
                    <a:pt x="69" y="120"/>
                  </a:lnTo>
                  <a:lnTo>
                    <a:pt x="71" y="121"/>
                  </a:lnTo>
                  <a:lnTo>
                    <a:pt x="71" y="121"/>
                  </a:lnTo>
                  <a:lnTo>
                    <a:pt x="71" y="121"/>
                  </a:lnTo>
                  <a:lnTo>
                    <a:pt x="72" y="121"/>
                  </a:lnTo>
                  <a:lnTo>
                    <a:pt x="73" y="121"/>
                  </a:lnTo>
                  <a:lnTo>
                    <a:pt x="73" y="122"/>
                  </a:lnTo>
                  <a:lnTo>
                    <a:pt x="73" y="122"/>
                  </a:lnTo>
                  <a:lnTo>
                    <a:pt x="73" y="122"/>
                  </a:lnTo>
                  <a:lnTo>
                    <a:pt x="73" y="122"/>
                  </a:lnTo>
                  <a:lnTo>
                    <a:pt x="75" y="124"/>
                  </a:lnTo>
                  <a:lnTo>
                    <a:pt x="76" y="124"/>
                  </a:lnTo>
                  <a:lnTo>
                    <a:pt x="76" y="124"/>
                  </a:lnTo>
                  <a:lnTo>
                    <a:pt x="76" y="125"/>
                  </a:lnTo>
                  <a:lnTo>
                    <a:pt x="77" y="125"/>
                  </a:lnTo>
                  <a:lnTo>
                    <a:pt x="77" y="124"/>
                  </a:lnTo>
                  <a:lnTo>
                    <a:pt x="79" y="124"/>
                  </a:lnTo>
                  <a:lnTo>
                    <a:pt x="80" y="124"/>
                  </a:lnTo>
                  <a:lnTo>
                    <a:pt x="83" y="125"/>
                  </a:lnTo>
                  <a:lnTo>
                    <a:pt x="84" y="125"/>
                  </a:lnTo>
                  <a:lnTo>
                    <a:pt x="84" y="125"/>
                  </a:lnTo>
                  <a:lnTo>
                    <a:pt x="84" y="124"/>
                  </a:lnTo>
                  <a:lnTo>
                    <a:pt x="84" y="124"/>
                  </a:lnTo>
                  <a:lnTo>
                    <a:pt x="86" y="124"/>
                  </a:lnTo>
                  <a:lnTo>
                    <a:pt x="86" y="124"/>
                  </a:lnTo>
                  <a:lnTo>
                    <a:pt x="87" y="124"/>
                  </a:lnTo>
                  <a:lnTo>
                    <a:pt x="87" y="124"/>
                  </a:lnTo>
                  <a:lnTo>
                    <a:pt x="88" y="124"/>
                  </a:lnTo>
                  <a:lnTo>
                    <a:pt x="90" y="124"/>
                  </a:lnTo>
                  <a:lnTo>
                    <a:pt x="90" y="124"/>
                  </a:lnTo>
                  <a:lnTo>
                    <a:pt x="90" y="124"/>
                  </a:lnTo>
                  <a:lnTo>
                    <a:pt x="88" y="121"/>
                  </a:lnTo>
                  <a:lnTo>
                    <a:pt x="88" y="118"/>
                  </a:lnTo>
                  <a:lnTo>
                    <a:pt x="88" y="117"/>
                  </a:lnTo>
                  <a:lnTo>
                    <a:pt x="90" y="114"/>
                  </a:lnTo>
                  <a:lnTo>
                    <a:pt x="91" y="113"/>
                  </a:lnTo>
                  <a:lnTo>
                    <a:pt x="96" y="110"/>
                  </a:lnTo>
                  <a:lnTo>
                    <a:pt x="98" y="109"/>
                  </a:lnTo>
                  <a:lnTo>
                    <a:pt x="98" y="109"/>
                  </a:lnTo>
                  <a:lnTo>
                    <a:pt x="99" y="107"/>
                  </a:lnTo>
                  <a:lnTo>
                    <a:pt x="101" y="107"/>
                  </a:lnTo>
                  <a:lnTo>
                    <a:pt x="101" y="109"/>
                  </a:lnTo>
                  <a:lnTo>
                    <a:pt x="101" y="109"/>
                  </a:lnTo>
                  <a:lnTo>
                    <a:pt x="102" y="109"/>
                  </a:lnTo>
                  <a:lnTo>
                    <a:pt x="103" y="110"/>
                  </a:lnTo>
                  <a:lnTo>
                    <a:pt x="103" y="110"/>
                  </a:lnTo>
                  <a:lnTo>
                    <a:pt x="106" y="110"/>
                  </a:lnTo>
                  <a:lnTo>
                    <a:pt x="107" y="110"/>
                  </a:lnTo>
                  <a:lnTo>
                    <a:pt x="109" y="110"/>
                  </a:lnTo>
                  <a:lnTo>
                    <a:pt x="109" y="110"/>
                  </a:lnTo>
                  <a:lnTo>
                    <a:pt x="109" y="110"/>
                  </a:lnTo>
                  <a:lnTo>
                    <a:pt x="109" y="110"/>
                  </a:lnTo>
                  <a:lnTo>
                    <a:pt x="109" y="110"/>
                  </a:lnTo>
                  <a:lnTo>
                    <a:pt x="110" y="110"/>
                  </a:lnTo>
                  <a:lnTo>
                    <a:pt x="110" y="110"/>
                  </a:lnTo>
                  <a:lnTo>
                    <a:pt x="111" y="110"/>
                  </a:lnTo>
                  <a:lnTo>
                    <a:pt x="111" y="110"/>
                  </a:lnTo>
                  <a:lnTo>
                    <a:pt x="111" y="111"/>
                  </a:lnTo>
                  <a:lnTo>
                    <a:pt x="111" y="111"/>
                  </a:lnTo>
                  <a:lnTo>
                    <a:pt x="113" y="111"/>
                  </a:lnTo>
                  <a:lnTo>
                    <a:pt x="114" y="111"/>
                  </a:lnTo>
                  <a:lnTo>
                    <a:pt x="115" y="113"/>
                  </a:lnTo>
                  <a:lnTo>
                    <a:pt x="118" y="113"/>
                  </a:lnTo>
                  <a:lnTo>
                    <a:pt x="120" y="114"/>
                  </a:lnTo>
                  <a:lnTo>
                    <a:pt x="122" y="114"/>
                  </a:lnTo>
                  <a:lnTo>
                    <a:pt x="124" y="116"/>
                  </a:lnTo>
                  <a:lnTo>
                    <a:pt x="125" y="114"/>
                  </a:lnTo>
                  <a:lnTo>
                    <a:pt x="128" y="114"/>
                  </a:lnTo>
                  <a:lnTo>
                    <a:pt x="128" y="113"/>
                  </a:lnTo>
                  <a:lnTo>
                    <a:pt x="129" y="113"/>
                  </a:lnTo>
                  <a:lnTo>
                    <a:pt x="129" y="111"/>
                  </a:lnTo>
                  <a:lnTo>
                    <a:pt x="130" y="110"/>
                  </a:lnTo>
                  <a:lnTo>
                    <a:pt x="132" y="110"/>
                  </a:lnTo>
                  <a:lnTo>
                    <a:pt x="136" y="107"/>
                  </a:lnTo>
                  <a:lnTo>
                    <a:pt x="136" y="106"/>
                  </a:lnTo>
                  <a:lnTo>
                    <a:pt x="137" y="106"/>
                  </a:lnTo>
                  <a:lnTo>
                    <a:pt x="137" y="106"/>
                  </a:lnTo>
                  <a:lnTo>
                    <a:pt x="137" y="106"/>
                  </a:lnTo>
                  <a:lnTo>
                    <a:pt x="137" y="105"/>
                  </a:lnTo>
                  <a:lnTo>
                    <a:pt x="139" y="106"/>
                  </a:lnTo>
                  <a:lnTo>
                    <a:pt x="139" y="106"/>
                  </a:lnTo>
                  <a:lnTo>
                    <a:pt x="139" y="105"/>
                  </a:lnTo>
                  <a:lnTo>
                    <a:pt x="139" y="105"/>
                  </a:lnTo>
                  <a:lnTo>
                    <a:pt x="139" y="103"/>
                  </a:lnTo>
                  <a:lnTo>
                    <a:pt x="139" y="103"/>
                  </a:lnTo>
                  <a:lnTo>
                    <a:pt x="140" y="102"/>
                  </a:lnTo>
                  <a:lnTo>
                    <a:pt x="140" y="102"/>
                  </a:lnTo>
                  <a:lnTo>
                    <a:pt x="141" y="101"/>
                  </a:lnTo>
                  <a:lnTo>
                    <a:pt x="141" y="101"/>
                  </a:lnTo>
                  <a:lnTo>
                    <a:pt x="140" y="99"/>
                  </a:lnTo>
                  <a:lnTo>
                    <a:pt x="140" y="99"/>
                  </a:lnTo>
                  <a:lnTo>
                    <a:pt x="137" y="101"/>
                  </a:lnTo>
                  <a:lnTo>
                    <a:pt x="137" y="101"/>
                  </a:lnTo>
                  <a:lnTo>
                    <a:pt x="134" y="99"/>
                  </a:lnTo>
                  <a:lnTo>
                    <a:pt x="133" y="98"/>
                  </a:lnTo>
                  <a:lnTo>
                    <a:pt x="132" y="98"/>
                  </a:lnTo>
                  <a:lnTo>
                    <a:pt x="132" y="96"/>
                  </a:lnTo>
                  <a:lnTo>
                    <a:pt x="132" y="96"/>
                  </a:lnTo>
                  <a:lnTo>
                    <a:pt x="132" y="95"/>
                  </a:lnTo>
                  <a:lnTo>
                    <a:pt x="132" y="95"/>
                  </a:lnTo>
                  <a:lnTo>
                    <a:pt x="132" y="94"/>
                  </a:lnTo>
                  <a:lnTo>
                    <a:pt x="132" y="94"/>
                  </a:lnTo>
                  <a:lnTo>
                    <a:pt x="133" y="92"/>
                  </a:lnTo>
                  <a:lnTo>
                    <a:pt x="133" y="92"/>
                  </a:lnTo>
                  <a:lnTo>
                    <a:pt x="133" y="92"/>
                  </a:lnTo>
                  <a:lnTo>
                    <a:pt x="133" y="91"/>
                  </a:lnTo>
                  <a:lnTo>
                    <a:pt x="133" y="90"/>
                  </a:lnTo>
                  <a:lnTo>
                    <a:pt x="133" y="90"/>
                  </a:lnTo>
                  <a:lnTo>
                    <a:pt x="132" y="90"/>
                  </a:lnTo>
                  <a:lnTo>
                    <a:pt x="130" y="90"/>
                  </a:lnTo>
                  <a:lnTo>
                    <a:pt x="130" y="90"/>
                  </a:lnTo>
                  <a:lnTo>
                    <a:pt x="130" y="88"/>
                  </a:lnTo>
                  <a:lnTo>
                    <a:pt x="129" y="88"/>
                  </a:lnTo>
                  <a:lnTo>
                    <a:pt x="129" y="87"/>
                  </a:lnTo>
                  <a:lnTo>
                    <a:pt x="129" y="87"/>
                  </a:lnTo>
                  <a:lnTo>
                    <a:pt x="129" y="86"/>
                  </a:lnTo>
                  <a:lnTo>
                    <a:pt x="130" y="86"/>
                  </a:lnTo>
                  <a:lnTo>
                    <a:pt x="132" y="86"/>
                  </a:lnTo>
                  <a:lnTo>
                    <a:pt x="133" y="86"/>
                  </a:lnTo>
                  <a:lnTo>
                    <a:pt x="133" y="86"/>
                  </a:lnTo>
                  <a:lnTo>
                    <a:pt x="134" y="84"/>
                  </a:lnTo>
                  <a:lnTo>
                    <a:pt x="134" y="83"/>
                  </a:lnTo>
                  <a:lnTo>
                    <a:pt x="134" y="83"/>
                  </a:lnTo>
                  <a:lnTo>
                    <a:pt x="134" y="83"/>
                  </a:lnTo>
                  <a:lnTo>
                    <a:pt x="134" y="83"/>
                  </a:lnTo>
                  <a:lnTo>
                    <a:pt x="133" y="81"/>
                  </a:lnTo>
                  <a:lnTo>
                    <a:pt x="133" y="80"/>
                  </a:lnTo>
                  <a:lnTo>
                    <a:pt x="132" y="79"/>
                  </a:lnTo>
                  <a:lnTo>
                    <a:pt x="130" y="79"/>
                  </a:lnTo>
                  <a:lnTo>
                    <a:pt x="130" y="77"/>
                  </a:lnTo>
                  <a:lnTo>
                    <a:pt x="130" y="77"/>
                  </a:lnTo>
                  <a:lnTo>
                    <a:pt x="130" y="76"/>
                  </a:lnTo>
                  <a:lnTo>
                    <a:pt x="133" y="76"/>
                  </a:lnTo>
                  <a:lnTo>
                    <a:pt x="133" y="75"/>
                  </a:lnTo>
                  <a:lnTo>
                    <a:pt x="133" y="75"/>
                  </a:lnTo>
                  <a:lnTo>
                    <a:pt x="133" y="73"/>
                  </a:lnTo>
                  <a:lnTo>
                    <a:pt x="132" y="73"/>
                  </a:lnTo>
                  <a:lnTo>
                    <a:pt x="132" y="73"/>
                  </a:lnTo>
                  <a:lnTo>
                    <a:pt x="130" y="72"/>
                  </a:lnTo>
                  <a:lnTo>
                    <a:pt x="130" y="72"/>
                  </a:lnTo>
                  <a:lnTo>
                    <a:pt x="130" y="71"/>
                  </a:lnTo>
                  <a:lnTo>
                    <a:pt x="130" y="69"/>
                  </a:lnTo>
                  <a:lnTo>
                    <a:pt x="130" y="69"/>
                  </a:lnTo>
                  <a:lnTo>
                    <a:pt x="130" y="68"/>
                  </a:lnTo>
                  <a:lnTo>
                    <a:pt x="130" y="68"/>
                  </a:lnTo>
                  <a:lnTo>
                    <a:pt x="129" y="68"/>
                  </a:lnTo>
                  <a:lnTo>
                    <a:pt x="126" y="68"/>
                  </a:lnTo>
                  <a:lnTo>
                    <a:pt x="125" y="68"/>
                  </a:lnTo>
                  <a:lnTo>
                    <a:pt x="125" y="69"/>
                  </a:lnTo>
                  <a:lnTo>
                    <a:pt x="125" y="69"/>
                  </a:lnTo>
                  <a:lnTo>
                    <a:pt x="125" y="69"/>
                  </a:lnTo>
                  <a:lnTo>
                    <a:pt x="125" y="71"/>
                  </a:lnTo>
                  <a:lnTo>
                    <a:pt x="124" y="72"/>
                  </a:lnTo>
                  <a:lnTo>
                    <a:pt x="122" y="72"/>
                  </a:lnTo>
                  <a:lnTo>
                    <a:pt x="122" y="72"/>
                  </a:lnTo>
                  <a:lnTo>
                    <a:pt x="121" y="72"/>
                  </a:lnTo>
                  <a:lnTo>
                    <a:pt x="121" y="71"/>
                  </a:lnTo>
                  <a:lnTo>
                    <a:pt x="122" y="71"/>
                  </a:lnTo>
                  <a:lnTo>
                    <a:pt x="122" y="71"/>
                  </a:lnTo>
                  <a:lnTo>
                    <a:pt x="124" y="69"/>
                  </a:lnTo>
                  <a:lnTo>
                    <a:pt x="124" y="69"/>
                  </a:lnTo>
                  <a:lnTo>
                    <a:pt x="122" y="68"/>
                  </a:lnTo>
                  <a:lnTo>
                    <a:pt x="122" y="68"/>
                  </a:lnTo>
                  <a:lnTo>
                    <a:pt x="124" y="67"/>
                  </a:lnTo>
                  <a:lnTo>
                    <a:pt x="124" y="67"/>
                  </a:lnTo>
                  <a:lnTo>
                    <a:pt x="124" y="65"/>
                  </a:lnTo>
                  <a:lnTo>
                    <a:pt x="125" y="64"/>
                  </a:lnTo>
                  <a:lnTo>
                    <a:pt x="126" y="64"/>
                  </a:lnTo>
                  <a:lnTo>
                    <a:pt x="126" y="62"/>
                  </a:lnTo>
                  <a:lnTo>
                    <a:pt x="126" y="61"/>
                  </a:lnTo>
                  <a:lnTo>
                    <a:pt x="126" y="61"/>
                  </a:lnTo>
                  <a:lnTo>
                    <a:pt x="129" y="60"/>
                  </a:lnTo>
                  <a:lnTo>
                    <a:pt x="129" y="60"/>
                  </a:lnTo>
                  <a:lnTo>
                    <a:pt x="129" y="60"/>
                  </a:lnTo>
                  <a:lnTo>
                    <a:pt x="132" y="57"/>
                  </a:lnTo>
                  <a:lnTo>
                    <a:pt x="133" y="56"/>
                  </a:lnTo>
                  <a:lnTo>
                    <a:pt x="133" y="56"/>
                  </a:lnTo>
                  <a:lnTo>
                    <a:pt x="133" y="56"/>
                  </a:lnTo>
                  <a:lnTo>
                    <a:pt x="133" y="56"/>
                  </a:lnTo>
                  <a:lnTo>
                    <a:pt x="133" y="54"/>
                  </a:lnTo>
                  <a:lnTo>
                    <a:pt x="132" y="54"/>
                  </a:lnTo>
                  <a:lnTo>
                    <a:pt x="132" y="54"/>
                  </a:lnTo>
                  <a:lnTo>
                    <a:pt x="133" y="53"/>
                  </a:lnTo>
                  <a:lnTo>
                    <a:pt x="133" y="53"/>
                  </a:lnTo>
                  <a:lnTo>
                    <a:pt x="134" y="53"/>
                  </a:lnTo>
                  <a:lnTo>
                    <a:pt x="134" y="53"/>
                  </a:lnTo>
                  <a:lnTo>
                    <a:pt x="134" y="53"/>
                  </a:lnTo>
                  <a:lnTo>
                    <a:pt x="136" y="54"/>
                  </a:lnTo>
                  <a:lnTo>
                    <a:pt x="136" y="54"/>
                  </a:lnTo>
                  <a:lnTo>
                    <a:pt x="137" y="54"/>
                  </a:lnTo>
                  <a:lnTo>
                    <a:pt x="139" y="53"/>
                  </a:lnTo>
                  <a:lnTo>
                    <a:pt x="139" y="53"/>
                  </a:lnTo>
                  <a:lnTo>
                    <a:pt x="139" y="52"/>
                  </a:lnTo>
                  <a:lnTo>
                    <a:pt x="140" y="52"/>
                  </a:lnTo>
                  <a:lnTo>
                    <a:pt x="140" y="52"/>
                  </a:lnTo>
                  <a:lnTo>
                    <a:pt x="139" y="50"/>
                  </a:lnTo>
                  <a:lnTo>
                    <a:pt x="140" y="49"/>
                  </a:lnTo>
                  <a:lnTo>
                    <a:pt x="140" y="47"/>
                  </a:lnTo>
                  <a:lnTo>
                    <a:pt x="140" y="46"/>
                  </a:lnTo>
                  <a:lnTo>
                    <a:pt x="140" y="45"/>
                  </a:lnTo>
                  <a:lnTo>
                    <a:pt x="140" y="43"/>
                  </a:lnTo>
                  <a:lnTo>
                    <a:pt x="141" y="42"/>
                  </a:lnTo>
                  <a:lnTo>
                    <a:pt x="141" y="39"/>
                  </a:lnTo>
                  <a:lnTo>
                    <a:pt x="143" y="38"/>
                  </a:lnTo>
                  <a:lnTo>
                    <a:pt x="143" y="37"/>
                  </a:lnTo>
                  <a:lnTo>
                    <a:pt x="144" y="35"/>
                  </a:lnTo>
                  <a:lnTo>
                    <a:pt x="145" y="33"/>
                  </a:lnTo>
                  <a:lnTo>
                    <a:pt x="147" y="33"/>
                  </a:lnTo>
                  <a:lnTo>
                    <a:pt x="145" y="31"/>
                  </a:lnTo>
                  <a:lnTo>
                    <a:pt x="145" y="31"/>
                  </a:lnTo>
                  <a:close/>
                  <a:moveTo>
                    <a:pt x="162" y="121"/>
                  </a:moveTo>
                  <a:lnTo>
                    <a:pt x="162" y="121"/>
                  </a:lnTo>
                  <a:lnTo>
                    <a:pt x="160" y="121"/>
                  </a:lnTo>
                  <a:lnTo>
                    <a:pt x="162" y="118"/>
                  </a:lnTo>
                  <a:lnTo>
                    <a:pt x="162" y="118"/>
                  </a:lnTo>
                  <a:lnTo>
                    <a:pt x="162" y="117"/>
                  </a:lnTo>
                  <a:lnTo>
                    <a:pt x="162" y="116"/>
                  </a:lnTo>
                  <a:lnTo>
                    <a:pt x="160" y="116"/>
                  </a:lnTo>
                  <a:lnTo>
                    <a:pt x="160" y="116"/>
                  </a:lnTo>
                  <a:lnTo>
                    <a:pt x="159" y="117"/>
                  </a:lnTo>
                  <a:lnTo>
                    <a:pt x="159" y="118"/>
                  </a:lnTo>
                  <a:lnTo>
                    <a:pt x="160" y="120"/>
                  </a:lnTo>
                  <a:lnTo>
                    <a:pt x="159" y="120"/>
                  </a:lnTo>
                  <a:lnTo>
                    <a:pt x="159" y="120"/>
                  </a:lnTo>
                  <a:lnTo>
                    <a:pt x="159" y="120"/>
                  </a:lnTo>
                  <a:lnTo>
                    <a:pt x="158" y="120"/>
                  </a:lnTo>
                  <a:lnTo>
                    <a:pt x="158" y="120"/>
                  </a:lnTo>
                  <a:lnTo>
                    <a:pt x="156" y="120"/>
                  </a:lnTo>
                  <a:lnTo>
                    <a:pt x="156" y="121"/>
                  </a:lnTo>
                  <a:lnTo>
                    <a:pt x="156" y="121"/>
                  </a:lnTo>
                  <a:lnTo>
                    <a:pt x="154" y="121"/>
                  </a:lnTo>
                  <a:lnTo>
                    <a:pt x="152" y="122"/>
                  </a:lnTo>
                  <a:lnTo>
                    <a:pt x="152" y="124"/>
                  </a:lnTo>
                  <a:lnTo>
                    <a:pt x="151" y="124"/>
                  </a:lnTo>
                  <a:lnTo>
                    <a:pt x="151" y="125"/>
                  </a:lnTo>
                  <a:lnTo>
                    <a:pt x="151" y="125"/>
                  </a:lnTo>
                  <a:lnTo>
                    <a:pt x="152" y="125"/>
                  </a:lnTo>
                  <a:lnTo>
                    <a:pt x="152" y="125"/>
                  </a:lnTo>
                  <a:lnTo>
                    <a:pt x="151" y="126"/>
                  </a:lnTo>
                  <a:lnTo>
                    <a:pt x="151" y="126"/>
                  </a:lnTo>
                  <a:lnTo>
                    <a:pt x="151" y="128"/>
                  </a:lnTo>
                  <a:lnTo>
                    <a:pt x="152" y="128"/>
                  </a:lnTo>
                  <a:lnTo>
                    <a:pt x="152" y="128"/>
                  </a:lnTo>
                  <a:lnTo>
                    <a:pt x="152" y="129"/>
                  </a:lnTo>
                  <a:lnTo>
                    <a:pt x="152" y="129"/>
                  </a:lnTo>
                  <a:lnTo>
                    <a:pt x="151" y="130"/>
                  </a:lnTo>
                  <a:lnTo>
                    <a:pt x="152" y="130"/>
                  </a:lnTo>
                  <a:lnTo>
                    <a:pt x="152" y="130"/>
                  </a:lnTo>
                  <a:lnTo>
                    <a:pt x="154" y="130"/>
                  </a:lnTo>
                  <a:lnTo>
                    <a:pt x="154" y="132"/>
                  </a:lnTo>
                  <a:lnTo>
                    <a:pt x="152" y="132"/>
                  </a:lnTo>
                  <a:lnTo>
                    <a:pt x="152" y="133"/>
                  </a:lnTo>
                  <a:lnTo>
                    <a:pt x="154" y="133"/>
                  </a:lnTo>
                  <a:lnTo>
                    <a:pt x="155" y="133"/>
                  </a:lnTo>
                  <a:lnTo>
                    <a:pt x="155" y="135"/>
                  </a:lnTo>
                  <a:lnTo>
                    <a:pt x="154" y="135"/>
                  </a:lnTo>
                  <a:lnTo>
                    <a:pt x="154" y="135"/>
                  </a:lnTo>
                  <a:lnTo>
                    <a:pt x="154" y="136"/>
                  </a:lnTo>
                  <a:lnTo>
                    <a:pt x="155" y="136"/>
                  </a:lnTo>
                  <a:lnTo>
                    <a:pt x="156" y="136"/>
                  </a:lnTo>
                  <a:lnTo>
                    <a:pt x="158" y="137"/>
                  </a:lnTo>
                  <a:lnTo>
                    <a:pt x="159" y="137"/>
                  </a:lnTo>
                  <a:lnTo>
                    <a:pt x="159" y="135"/>
                  </a:lnTo>
                  <a:lnTo>
                    <a:pt x="160" y="133"/>
                  </a:lnTo>
                  <a:lnTo>
                    <a:pt x="160" y="133"/>
                  </a:lnTo>
                  <a:lnTo>
                    <a:pt x="160" y="130"/>
                  </a:lnTo>
                  <a:lnTo>
                    <a:pt x="160" y="130"/>
                  </a:lnTo>
                  <a:lnTo>
                    <a:pt x="162" y="128"/>
                  </a:lnTo>
                  <a:lnTo>
                    <a:pt x="162" y="128"/>
                  </a:lnTo>
                  <a:lnTo>
                    <a:pt x="162" y="122"/>
                  </a:lnTo>
                  <a:lnTo>
                    <a:pt x="162" y="121"/>
                  </a:lnTo>
                  <a:close/>
                  <a:moveTo>
                    <a:pt x="41" y="76"/>
                  </a:moveTo>
                  <a:lnTo>
                    <a:pt x="41" y="76"/>
                  </a:lnTo>
                  <a:lnTo>
                    <a:pt x="39" y="75"/>
                  </a:lnTo>
                  <a:lnTo>
                    <a:pt x="38" y="73"/>
                  </a:lnTo>
                  <a:lnTo>
                    <a:pt x="38" y="73"/>
                  </a:lnTo>
                  <a:lnTo>
                    <a:pt x="38" y="75"/>
                  </a:lnTo>
                  <a:lnTo>
                    <a:pt x="39" y="76"/>
                  </a:lnTo>
                  <a:lnTo>
                    <a:pt x="41" y="7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71" name="Finland">
              <a:extLst>
                <a:ext uri="{FF2B5EF4-FFF2-40B4-BE49-F238E27FC236}">
                  <a16:creationId xmlns:a16="http://schemas.microsoft.com/office/drawing/2014/main" id="{B9E89E55-23C3-4859-8925-DEF06BE28E75}"/>
                </a:ext>
              </a:extLst>
            </p:cNvPr>
            <p:cNvSpPr>
              <a:spLocks noEditPoints="1"/>
            </p:cNvSpPr>
            <p:nvPr/>
          </p:nvSpPr>
          <p:spPr bwMode="auto">
            <a:xfrm>
              <a:off x="5515005" y="2140983"/>
              <a:ext cx="261596" cy="363541"/>
            </a:xfrm>
            <a:custGeom>
              <a:avLst/>
              <a:gdLst>
                <a:gd name="T0" fmla="*/ 26 w 136"/>
                <a:gd name="T1" fmla="*/ 184 h 189"/>
                <a:gd name="T2" fmla="*/ 19 w 136"/>
                <a:gd name="T3" fmla="*/ 131 h 189"/>
                <a:gd name="T4" fmla="*/ 21 w 136"/>
                <a:gd name="T5" fmla="*/ 131 h 189"/>
                <a:gd name="T6" fmla="*/ 21 w 136"/>
                <a:gd name="T7" fmla="*/ 178 h 189"/>
                <a:gd name="T8" fmla="*/ 28 w 136"/>
                <a:gd name="T9" fmla="*/ 178 h 189"/>
                <a:gd name="T10" fmla="*/ 136 w 136"/>
                <a:gd name="T11" fmla="*/ 135 h 189"/>
                <a:gd name="T12" fmla="*/ 120 w 136"/>
                <a:gd name="T13" fmla="*/ 121 h 189"/>
                <a:gd name="T14" fmla="*/ 124 w 136"/>
                <a:gd name="T15" fmla="*/ 112 h 189"/>
                <a:gd name="T16" fmla="*/ 117 w 136"/>
                <a:gd name="T17" fmla="*/ 102 h 189"/>
                <a:gd name="T18" fmla="*/ 117 w 136"/>
                <a:gd name="T19" fmla="*/ 95 h 189"/>
                <a:gd name="T20" fmla="*/ 116 w 136"/>
                <a:gd name="T21" fmla="*/ 87 h 189"/>
                <a:gd name="T22" fmla="*/ 117 w 136"/>
                <a:gd name="T23" fmla="*/ 76 h 189"/>
                <a:gd name="T24" fmla="*/ 109 w 136"/>
                <a:gd name="T25" fmla="*/ 63 h 189"/>
                <a:gd name="T26" fmla="*/ 120 w 136"/>
                <a:gd name="T27" fmla="*/ 48 h 189"/>
                <a:gd name="T28" fmla="*/ 105 w 136"/>
                <a:gd name="T29" fmla="*/ 26 h 189"/>
                <a:gd name="T30" fmla="*/ 108 w 136"/>
                <a:gd name="T31" fmla="*/ 22 h 189"/>
                <a:gd name="T32" fmla="*/ 111 w 136"/>
                <a:gd name="T33" fmla="*/ 8 h 189"/>
                <a:gd name="T34" fmla="*/ 87 w 136"/>
                <a:gd name="T35" fmla="*/ 3 h 189"/>
                <a:gd name="T36" fmla="*/ 75 w 136"/>
                <a:gd name="T37" fmla="*/ 8 h 189"/>
                <a:gd name="T38" fmla="*/ 70 w 136"/>
                <a:gd name="T39" fmla="*/ 23 h 189"/>
                <a:gd name="T40" fmla="*/ 58 w 136"/>
                <a:gd name="T41" fmla="*/ 27 h 189"/>
                <a:gd name="T42" fmla="*/ 43 w 136"/>
                <a:gd name="T43" fmla="*/ 29 h 189"/>
                <a:gd name="T44" fmla="*/ 28 w 136"/>
                <a:gd name="T45" fmla="*/ 18 h 189"/>
                <a:gd name="T46" fmla="*/ 19 w 136"/>
                <a:gd name="T47" fmla="*/ 20 h 189"/>
                <a:gd name="T48" fmla="*/ 19 w 136"/>
                <a:gd name="T49" fmla="*/ 24 h 189"/>
                <a:gd name="T50" fmla="*/ 33 w 136"/>
                <a:gd name="T51" fmla="*/ 33 h 189"/>
                <a:gd name="T52" fmla="*/ 48 w 136"/>
                <a:gd name="T53" fmla="*/ 42 h 189"/>
                <a:gd name="T54" fmla="*/ 45 w 136"/>
                <a:gd name="T55" fmla="*/ 52 h 189"/>
                <a:gd name="T56" fmla="*/ 48 w 136"/>
                <a:gd name="T57" fmla="*/ 56 h 189"/>
                <a:gd name="T58" fmla="*/ 51 w 136"/>
                <a:gd name="T59" fmla="*/ 65 h 189"/>
                <a:gd name="T60" fmla="*/ 48 w 136"/>
                <a:gd name="T61" fmla="*/ 75 h 189"/>
                <a:gd name="T62" fmla="*/ 58 w 136"/>
                <a:gd name="T63" fmla="*/ 83 h 189"/>
                <a:gd name="T64" fmla="*/ 67 w 136"/>
                <a:gd name="T65" fmla="*/ 88 h 189"/>
                <a:gd name="T66" fmla="*/ 66 w 136"/>
                <a:gd name="T67" fmla="*/ 99 h 189"/>
                <a:gd name="T68" fmla="*/ 56 w 136"/>
                <a:gd name="T69" fmla="*/ 103 h 189"/>
                <a:gd name="T70" fmla="*/ 41 w 136"/>
                <a:gd name="T71" fmla="*/ 118 h 189"/>
                <a:gd name="T72" fmla="*/ 32 w 136"/>
                <a:gd name="T73" fmla="*/ 126 h 189"/>
                <a:gd name="T74" fmla="*/ 24 w 136"/>
                <a:gd name="T75" fmla="*/ 132 h 189"/>
                <a:gd name="T76" fmla="*/ 19 w 136"/>
                <a:gd name="T77" fmla="*/ 143 h 189"/>
                <a:gd name="T78" fmla="*/ 24 w 136"/>
                <a:gd name="T79" fmla="*/ 156 h 189"/>
                <a:gd name="T80" fmla="*/ 24 w 136"/>
                <a:gd name="T81" fmla="*/ 160 h 189"/>
                <a:gd name="T82" fmla="*/ 22 w 136"/>
                <a:gd name="T83" fmla="*/ 171 h 189"/>
                <a:gd name="T84" fmla="*/ 28 w 136"/>
                <a:gd name="T85" fmla="*/ 178 h 189"/>
                <a:gd name="T86" fmla="*/ 36 w 136"/>
                <a:gd name="T87" fmla="*/ 182 h 189"/>
                <a:gd name="T88" fmla="*/ 34 w 136"/>
                <a:gd name="T89" fmla="*/ 186 h 189"/>
                <a:gd name="T90" fmla="*/ 40 w 136"/>
                <a:gd name="T91" fmla="*/ 185 h 189"/>
                <a:gd name="T92" fmla="*/ 43 w 136"/>
                <a:gd name="T93" fmla="*/ 189 h 189"/>
                <a:gd name="T94" fmla="*/ 59 w 136"/>
                <a:gd name="T95" fmla="*/ 185 h 189"/>
                <a:gd name="T96" fmla="*/ 71 w 136"/>
                <a:gd name="T97" fmla="*/ 182 h 189"/>
                <a:gd name="T98" fmla="*/ 79 w 136"/>
                <a:gd name="T99" fmla="*/ 180 h 189"/>
                <a:gd name="T100" fmla="*/ 81 w 136"/>
                <a:gd name="T101" fmla="*/ 180 h 189"/>
                <a:gd name="T102" fmla="*/ 94 w 136"/>
                <a:gd name="T103" fmla="*/ 177 h 189"/>
                <a:gd name="T104" fmla="*/ 111 w 136"/>
                <a:gd name="T105" fmla="*/ 165 h 189"/>
                <a:gd name="T106" fmla="*/ 130 w 136"/>
                <a:gd name="T107" fmla="*/ 146 h 189"/>
                <a:gd name="T108" fmla="*/ 62 w 136"/>
                <a:gd name="T109" fmla="*/ 98 h 189"/>
                <a:gd name="T110" fmla="*/ 33 w 136"/>
                <a:gd name="T111" fmla="*/ 181 h 189"/>
                <a:gd name="T112" fmla="*/ 32 w 136"/>
                <a:gd name="T113" fmla="*/ 184 h 189"/>
                <a:gd name="T114" fmla="*/ 13 w 136"/>
                <a:gd name="T115" fmla="*/ 186 h 189"/>
                <a:gd name="T116" fmla="*/ 3 w 136"/>
                <a:gd name="T117" fmla="*/ 184 h 189"/>
                <a:gd name="T118" fmla="*/ 6 w 136"/>
                <a:gd name="T119" fmla="*/ 181 h 189"/>
                <a:gd name="T120" fmla="*/ 9 w 136"/>
                <a:gd name="T121" fmla="*/ 184 h 189"/>
                <a:gd name="T122" fmla="*/ 3 w 136"/>
                <a:gd name="T123" fmla="*/ 182 h 189"/>
                <a:gd name="T124" fmla="*/ 5 w 136"/>
                <a:gd name="T125" fmla="*/ 181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6" h="189">
                  <a:moveTo>
                    <a:pt x="24" y="184"/>
                  </a:moveTo>
                  <a:lnTo>
                    <a:pt x="24" y="184"/>
                  </a:lnTo>
                  <a:lnTo>
                    <a:pt x="24" y="184"/>
                  </a:lnTo>
                  <a:lnTo>
                    <a:pt x="24" y="185"/>
                  </a:lnTo>
                  <a:lnTo>
                    <a:pt x="25" y="185"/>
                  </a:lnTo>
                  <a:lnTo>
                    <a:pt x="25" y="184"/>
                  </a:lnTo>
                  <a:lnTo>
                    <a:pt x="25" y="184"/>
                  </a:lnTo>
                  <a:lnTo>
                    <a:pt x="24" y="184"/>
                  </a:lnTo>
                  <a:close/>
                  <a:moveTo>
                    <a:pt x="26" y="184"/>
                  </a:moveTo>
                  <a:lnTo>
                    <a:pt x="25" y="185"/>
                  </a:lnTo>
                  <a:lnTo>
                    <a:pt x="26" y="185"/>
                  </a:lnTo>
                  <a:lnTo>
                    <a:pt x="28" y="184"/>
                  </a:lnTo>
                  <a:lnTo>
                    <a:pt x="28" y="182"/>
                  </a:lnTo>
                  <a:lnTo>
                    <a:pt x="26" y="182"/>
                  </a:lnTo>
                  <a:lnTo>
                    <a:pt x="26" y="184"/>
                  </a:lnTo>
                  <a:close/>
                  <a:moveTo>
                    <a:pt x="21" y="129"/>
                  </a:moveTo>
                  <a:lnTo>
                    <a:pt x="18" y="129"/>
                  </a:lnTo>
                  <a:lnTo>
                    <a:pt x="19" y="131"/>
                  </a:lnTo>
                  <a:lnTo>
                    <a:pt x="21" y="132"/>
                  </a:lnTo>
                  <a:lnTo>
                    <a:pt x="21" y="132"/>
                  </a:lnTo>
                  <a:lnTo>
                    <a:pt x="21" y="131"/>
                  </a:lnTo>
                  <a:lnTo>
                    <a:pt x="22" y="131"/>
                  </a:lnTo>
                  <a:lnTo>
                    <a:pt x="22" y="131"/>
                  </a:lnTo>
                  <a:lnTo>
                    <a:pt x="22" y="131"/>
                  </a:lnTo>
                  <a:lnTo>
                    <a:pt x="22" y="129"/>
                  </a:lnTo>
                  <a:lnTo>
                    <a:pt x="22" y="129"/>
                  </a:lnTo>
                  <a:lnTo>
                    <a:pt x="21" y="131"/>
                  </a:lnTo>
                  <a:lnTo>
                    <a:pt x="21" y="131"/>
                  </a:lnTo>
                  <a:lnTo>
                    <a:pt x="21" y="131"/>
                  </a:lnTo>
                  <a:lnTo>
                    <a:pt x="21" y="129"/>
                  </a:lnTo>
                  <a:lnTo>
                    <a:pt x="21" y="129"/>
                  </a:lnTo>
                  <a:close/>
                  <a:moveTo>
                    <a:pt x="21" y="175"/>
                  </a:moveTo>
                  <a:lnTo>
                    <a:pt x="21" y="175"/>
                  </a:lnTo>
                  <a:lnTo>
                    <a:pt x="19" y="175"/>
                  </a:lnTo>
                  <a:lnTo>
                    <a:pt x="21" y="177"/>
                  </a:lnTo>
                  <a:lnTo>
                    <a:pt x="21" y="178"/>
                  </a:lnTo>
                  <a:lnTo>
                    <a:pt x="22" y="178"/>
                  </a:lnTo>
                  <a:lnTo>
                    <a:pt x="22" y="178"/>
                  </a:lnTo>
                  <a:lnTo>
                    <a:pt x="22" y="177"/>
                  </a:lnTo>
                  <a:lnTo>
                    <a:pt x="21" y="177"/>
                  </a:lnTo>
                  <a:lnTo>
                    <a:pt x="21" y="175"/>
                  </a:lnTo>
                  <a:close/>
                  <a:moveTo>
                    <a:pt x="28" y="180"/>
                  </a:moveTo>
                  <a:lnTo>
                    <a:pt x="29" y="180"/>
                  </a:lnTo>
                  <a:lnTo>
                    <a:pt x="28" y="178"/>
                  </a:lnTo>
                  <a:lnTo>
                    <a:pt x="28" y="178"/>
                  </a:lnTo>
                  <a:lnTo>
                    <a:pt x="28" y="178"/>
                  </a:lnTo>
                  <a:lnTo>
                    <a:pt x="28" y="180"/>
                  </a:lnTo>
                  <a:lnTo>
                    <a:pt x="26" y="180"/>
                  </a:lnTo>
                  <a:lnTo>
                    <a:pt x="28" y="180"/>
                  </a:lnTo>
                  <a:lnTo>
                    <a:pt x="28" y="181"/>
                  </a:lnTo>
                  <a:lnTo>
                    <a:pt x="29" y="181"/>
                  </a:lnTo>
                  <a:lnTo>
                    <a:pt x="29" y="181"/>
                  </a:lnTo>
                  <a:lnTo>
                    <a:pt x="28" y="180"/>
                  </a:lnTo>
                  <a:close/>
                  <a:moveTo>
                    <a:pt x="136" y="135"/>
                  </a:moveTo>
                  <a:lnTo>
                    <a:pt x="136" y="135"/>
                  </a:lnTo>
                  <a:lnTo>
                    <a:pt x="135" y="133"/>
                  </a:lnTo>
                  <a:lnTo>
                    <a:pt x="134" y="132"/>
                  </a:lnTo>
                  <a:lnTo>
                    <a:pt x="134" y="131"/>
                  </a:lnTo>
                  <a:lnTo>
                    <a:pt x="131" y="129"/>
                  </a:lnTo>
                  <a:lnTo>
                    <a:pt x="127" y="126"/>
                  </a:lnTo>
                  <a:lnTo>
                    <a:pt x="124" y="125"/>
                  </a:lnTo>
                  <a:lnTo>
                    <a:pt x="120" y="122"/>
                  </a:lnTo>
                  <a:lnTo>
                    <a:pt x="120" y="121"/>
                  </a:lnTo>
                  <a:lnTo>
                    <a:pt x="120" y="121"/>
                  </a:lnTo>
                  <a:lnTo>
                    <a:pt x="121" y="120"/>
                  </a:lnTo>
                  <a:lnTo>
                    <a:pt x="124" y="117"/>
                  </a:lnTo>
                  <a:lnTo>
                    <a:pt x="125" y="116"/>
                  </a:lnTo>
                  <a:lnTo>
                    <a:pt x="125" y="114"/>
                  </a:lnTo>
                  <a:lnTo>
                    <a:pt x="125" y="114"/>
                  </a:lnTo>
                  <a:lnTo>
                    <a:pt x="125" y="113"/>
                  </a:lnTo>
                  <a:lnTo>
                    <a:pt x="125" y="112"/>
                  </a:lnTo>
                  <a:lnTo>
                    <a:pt x="124" y="112"/>
                  </a:lnTo>
                  <a:lnTo>
                    <a:pt x="121" y="110"/>
                  </a:lnTo>
                  <a:lnTo>
                    <a:pt x="120" y="109"/>
                  </a:lnTo>
                  <a:lnTo>
                    <a:pt x="120" y="106"/>
                  </a:lnTo>
                  <a:lnTo>
                    <a:pt x="120" y="106"/>
                  </a:lnTo>
                  <a:lnTo>
                    <a:pt x="121" y="105"/>
                  </a:lnTo>
                  <a:lnTo>
                    <a:pt x="121" y="103"/>
                  </a:lnTo>
                  <a:lnTo>
                    <a:pt x="121" y="103"/>
                  </a:lnTo>
                  <a:lnTo>
                    <a:pt x="120" y="102"/>
                  </a:lnTo>
                  <a:lnTo>
                    <a:pt x="117" y="102"/>
                  </a:lnTo>
                  <a:lnTo>
                    <a:pt x="116" y="101"/>
                  </a:lnTo>
                  <a:lnTo>
                    <a:pt x="116" y="99"/>
                  </a:lnTo>
                  <a:lnTo>
                    <a:pt x="115" y="98"/>
                  </a:lnTo>
                  <a:lnTo>
                    <a:pt x="115" y="98"/>
                  </a:lnTo>
                  <a:lnTo>
                    <a:pt x="116" y="97"/>
                  </a:lnTo>
                  <a:lnTo>
                    <a:pt x="116" y="97"/>
                  </a:lnTo>
                  <a:lnTo>
                    <a:pt x="117" y="97"/>
                  </a:lnTo>
                  <a:lnTo>
                    <a:pt x="117" y="95"/>
                  </a:lnTo>
                  <a:lnTo>
                    <a:pt x="117" y="95"/>
                  </a:lnTo>
                  <a:lnTo>
                    <a:pt x="117" y="94"/>
                  </a:lnTo>
                  <a:lnTo>
                    <a:pt x="116" y="94"/>
                  </a:lnTo>
                  <a:lnTo>
                    <a:pt x="115" y="94"/>
                  </a:lnTo>
                  <a:lnTo>
                    <a:pt x="115" y="94"/>
                  </a:lnTo>
                  <a:lnTo>
                    <a:pt x="115" y="92"/>
                  </a:lnTo>
                  <a:lnTo>
                    <a:pt x="116" y="91"/>
                  </a:lnTo>
                  <a:lnTo>
                    <a:pt x="116" y="90"/>
                  </a:lnTo>
                  <a:lnTo>
                    <a:pt x="117" y="87"/>
                  </a:lnTo>
                  <a:lnTo>
                    <a:pt x="116" y="87"/>
                  </a:lnTo>
                  <a:lnTo>
                    <a:pt x="116" y="86"/>
                  </a:lnTo>
                  <a:lnTo>
                    <a:pt x="119" y="86"/>
                  </a:lnTo>
                  <a:lnTo>
                    <a:pt x="120" y="86"/>
                  </a:lnTo>
                  <a:lnTo>
                    <a:pt x="120" y="86"/>
                  </a:lnTo>
                  <a:lnTo>
                    <a:pt x="121" y="84"/>
                  </a:lnTo>
                  <a:lnTo>
                    <a:pt x="120" y="83"/>
                  </a:lnTo>
                  <a:lnTo>
                    <a:pt x="119" y="79"/>
                  </a:lnTo>
                  <a:lnTo>
                    <a:pt x="119" y="77"/>
                  </a:lnTo>
                  <a:lnTo>
                    <a:pt x="117" y="76"/>
                  </a:lnTo>
                  <a:lnTo>
                    <a:pt x="116" y="75"/>
                  </a:lnTo>
                  <a:lnTo>
                    <a:pt x="116" y="75"/>
                  </a:lnTo>
                  <a:lnTo>
                    <a:pt x="115" y="72"/>
                  </a:lnTo>
                  <a:lnTo>
                    <a:pt x="115" y="71"/>
                  </a:lnTo>
                  <a:lnTo>
                    <a:pt x="113" y="69"/>
                  </a:lnTo>
                  <a:lnTo>
                    <a:pt x="112" y="68"/>
                  </a:lnTo>
                  <a:lnTo>
                    <a:pt x="112" y="67"/>
                  </a:lnTo>
                  <a:lnTo>
                    <a:pt x="109" y="64"/>
                  </a:lnTo>
                  <a:lnTo>
                    <a:pt x="109" y="63"/>
                  </a:lnTo>
                  <a:lnTo>
                    <a:pt x="109" y="61"/>
                  </a:lnTo>
                  <a:lnTo>
                    <a:pt x="109" y="61"/>
                  </a:lnTo>
                  <a:lnTo>
                    <a:pt x="111" y="58"/>
                  </a:lnTo>
                  <a:lnTo>
                    <a:pt x="113" y="57"/>
                  </a:lnTo>
                  <a:lnTo>
                    <a:pt x="115" y="54"/>
                  </a:lnTo>
                  <a:lnTo>
                    <a:pt x="117" y="52"/>
                  </a:lnTo>
                  <a:lnTo>
                    <a:pt x="119" y="50"/>
                  </a:lnTo>
                  <a:lnTo>
                    <a:pt x="120" y="48"/>
                  </a:lnTo>
                  <a:lnTo>
                    <a:pt x="120" y="48"/>
                  </a:lnTo>
                  <a:lnTo>
                    <a:pt x="117" y="46"/>
                  </a:lnTo>
                  <a:lnTo>
                    <a:pt x="115" y="42"/>
                  </a:lnTo>
                  <a:lnTo>
                    <a:pt x="112" y="39"/>
                  </a:lnTo>
                  <a:lnTo>
                    <a:pt x="109" y="39"/>
                  </a:lnTo>
                  <a:lnTo>
                    <a:pt x="105" y="37"/>
                  </a:lnTo>
                  <a:lnTo>
                    <a:pt x="104" y="34"/>
                  </a:lnTo>
                  <a:lnTo>
                    <a:pt x="102" y="31"/>
                  </a:lnTo>
                  <a:lnTo>
                    <a:pt x="102" y="30"/>
                  </a:lnTo>
                  <a:lnTo>
                    <a:pt x="105" y="26"/>
                  </a:lnTo>
                  <a:lnTo>
                    <a:pt x="106" y="24"/>
                  </a:lnTo>
                  <a:lnTo>
                    <a:pt x="105" y="24"/>
                  </a:lnTo>
                  <a:lnTo>
                    <a:pt x="105" y="24"/>
                  </a:lnTo>
                  <a:lnTo>
                    <a:pt x="105" y="24"/>
                  </a:lnTo>
                  <a:lnTo>
                    <a:pt x="102" y="24"/>
                  </a:lnTo>
                  <a:lnTo>
                    <a:pt x="101" y="23"/>
                  </a:lnTo>
                  <a:lnTo>
                    <a:pt x="104" y="23"/>
                  </a:lnTo>
                  <a:lnTo>
                    <a:pt x="105" y="22"/>
                  </a:lnTo>
                  <a:lnTo>
                    <a:pt x="108" y="22"/>
                  </a:lnTo>
                  <a:lnTo>
                    <a:pt x="108" y="20"/>
                  </a:lnTo>
                  <a:lnTo>
                    <a:pt x="106" y="20"/>
                  </a:lnTo>
                  <a:lnTo>
                    <a:pt x="106" y="19"/>
                  </a:lnTo>
                  <a:lnTo>
                    <a:pt x="106" y="18"/>
                  </a:lnTo>
                  <a:lnTo>
                    <a:pt x="109" y="15"/>
                  </a:lnTo>
                  <a:lnTo>
                    <a:pt x="111" y="14"/>
                  </a:lnTo>
                  <a:lnTo>
                    <a:pt x="111" y="14"/>
                  </a:lnTo>
                  <a:lnTo>
                    <a:pt x="112" y="12"/>
                  </a:lnTo>
                  <a:lnTo>
                    <a:pt x="111" y="8"/>
                  </a:lnTo>
                  <a:lnTo>
                    <a:pt x="106" y="7"/>
                  </a:lnTo>
                  <a:lnTo>
                    <a:pt x="101" y="5"/>
                  </a:lnTo>
                  <a:lnTo>
                    <a:pt x="100" y="4"/>
                  </a:lnTo>
                  <a:lnTo>
                    <a:pt x="97" y="1"/>
                  </a:lnTo>
                  <a:lnTo>
                    <a:pt x="96" y="0"/>
                  </a:lnTo>
                  <a:lnTo>
                    <a:pt x="94" y="0"/>
                  </a:lnTo>
                  <a:lnTo>
                    <a:pt x="93" y="0"/>
                  </a:lnTo>
                  <a:lnTo>
                    <a:pt x="90" y="3"/>
                  </a:lnTo>
                  <a:lnTo>
                    <a:pt x="87" y="3"/>
                  </a:lnTo>
                  <a:lnTo>
                    <a:pt x="87" y="3"/>
                  </a:lnTo>
                  <a:lnTo>
                    <a:pt x="87" y="3"/>
                  </a:lnTo>
                  <a:lnTo>
                    <a:pt x="85" y="3"/>
                  </a:lnTo>
                  <a:lnTo>
                    <a:pt x="83" y="3"/>
                  </a:lnTo>
                  <a:lnTo>
                    <a:pt x="81" y="3"/>
                  </a:lnTo>
                  <a:lnTo>
                    <a:pt x="81" y="3"/>
                  </a:lnTo>
                  <a:lnTo>
                    <a:pt x="78" y="5"/>
                  </a:lnTo>
                  <a:lnTo>
                    <a:pt x="77" y="7"/>
                  </a:lnTo>
                  <a:lnTo>
                    <a:pt x="75" y="8"/>
                  </a:lnTo>
                  <a:lnTo>
                    <a:pt x="74" y="8"/>
                  </a:lnTo>
                  <a:lnTo>
                    <a:pt x="74" y="9"/>
                  </a:lnTo>
                  <a:lnTo>
                    <a:pt x="72" y="14"/>
                  </a:lnTo>
                  <a:lnTo>
                    <a:pt x="71" y="16"/>
                  </a:lnTo>
                  <a:lnTo>
                    <a:pt x="71" y="16"/>
                  </a:lnTo>
                  <a:lnTo>
                    <a:pt x="71" y="20"/>
                  </a:lnTo>
                  <a:lnTo>
                    <a:pt x="71" y="22"/>
                  </a:lnTo>
                  <a:lnTo>
                    <a:pt x="70" y="23"/>
                  </a:lnTo>
                  <a:lnTo>
                    <a:pt x="70" y="23"/>
                  </a:lnTo>
                  <a:lnTo>
                    <a:pt x="68" y="23"/>
                  </a:lnTo>
                  <a:lnTo>
                    <a:pt x="67" y="24"/>
                  </a:lnTo>
                  <a:lnTo>
                    <a:pt x="66" y="24"/>
                  </a:lnTo>
                  <a:lnTo>
                    <a:pt x="64" y="26"/>
                  </a:lnTo>
                  <a:lnTo>
                    <a:pt x="64" y="29"/>
                  </a:lnTo>
                  <a:lnTo>
                    <a:pt x="63" y="30"/>
                  </a:lnTo>
                  <a:lnTo>
                    <a:pt x="60" y="29"/>
                  </a:lnTo>
                  <a:lnTo>
                    <a:pt x="60" y="29"/>
                  </a:lnTo>
                  <a:lnTo>
                    <a:pt x="58" y="27"/>
                  </a:lnTo>
                  <a:lnTo>
                    <a:pt x="55" y="27"/>
                  </a:lnTo>
                  <a:lnTo>
                    <a:pt x="53" y="26"/>
                  </a:lnTo>
                  <a:lnTo>
                    <a:pt x="52" y="26"/>
                  </a:lnTo>
                  <a:lnTo>
                    <a:pt x="49" y="26"/>
                  </a:lnTo>
                  <a:lnTo>
                    <a:pt x="49" y="26"/>
                  </a:lnTo>
                  <a:lnTo>
                    <a:pt x="48" y="27"/>
                  </a:lnTo>
                  <a:lnTo>
                    <a:pt x="45" y="27"/>
                  </a:lnTo>
                  <a:lnTo>
                    <a:pt x="44" y="29"/>
                  </a:lnTo>
                  <a:lnTo>
                    <a:pt x="43" y="29"/>
                  </a:lnTo>
                  <a:lnTo>
                    <a:pt x="41" y="27"/>
                  </a:lnTo>
                  <a:lnTo>
                    <a:pt x="39" y="27"/>
                  </a:lnTo>
                  <a:lnTo>
                    <a:pt x="34" y="27"/>
                  </a:lnTo>
                  <a:lnTo>
                    <a:pt x="33" y="27"/>
                  </a:lnTo>
                  <a:lnTo>
                    <a:pt x="33" y="26"/>
                  </a:lnTo>
                  <a:lnTo>
                    <a:pt x="33" y="24"/>
                  </a:lnTo>
                  <a:lnTo>
                    <a:pt x="30" y="22"/>
                  </a:lnTo>
                  <a:lnTo>
                    <a:pt x="29" y="20"/>
                  </a:lnTo>
                  <a:lnTo>
                    <a:pt x="28" y="18"/>
                  </a:lnTo>
                  <a:lnTo>
                    <a:pt x="25" y="16"/>
                  </a:lnTo>
                  <a:lnTo>
                    <a:pt x="25" y="16"/>
                  </a:lnTo>
                  <a:lnTo>
                    <a:pt x="24" y="16"/>
                  </a:lnTo>
                  <a:lnTo>
                    <a:pt x="21" y="16"/>
                  </a:lnTo>
                  <a:lnTo>
                    <a:pt x="19" y="16"/>
                  </a:lnTo>
                  <a:lnTo>
                    <a:pt x="18" y="18"/>
                  </a:lnTo>
                  <a:lnTo>
                    <a:pt x="18" y="18"/>
                  </a:lnTo>
                  <a:lnTo>
                    <a:pt x="19" y="20"/>
                  </a:lnTo>
                  <a:lnTo>
                    <a:pt x="19" y="20"/>
                  </a:lnTo>
                  <a:lnTo>
                    <a:pt x="18" y="20"/>
                  </a:lnTo>
                  <a:lnTo>
                    <a:pt x="17" y="20"/>
                  </a:lnTo>
                  <a:lnTo>
                    <a:pt x="14" y="20"/>
                  </a:lnTo>
                  <a:lnTo>
                    <a:pt x="14" y="20"/>
                  </a:lnTo>
                  <a:lnTo>
                    <a:pt x="17" y="22"/>
                  </a:lnTo>
                  <a:lnTo>
                    <a:pt x="17" y="22"/>
                  </a:lnTo>
                  <a:lnTo>
                    <a:pt x="17" y="23"/>
                  </a:lnTo>
                  <a:lnTo>
                    <a:pt x="17" y="23"/>
                  </a:lnTo>
                  <a:lnTo>
                    <a:pt x="19" y="24"/>
                  </a:lnTo>
                  <a:lnTo>
                    <a:pt x="21" y="26"/>
                  </a:lnTo>
                  <a:lnTo>
                    <a:pt x="22" y="27"/>
                  </a:lnTo>
                  <a:lnTo>
                    <a:pt x="24" y="27"/>
                  </a:lnTo>
                  <a:lnTo>
                    <a:pt x="25" y="29"/>
                  </a:lnTo>
                  <a:lnTo>
                    <a:pt x="26" y="29"/>
                  </a:lnTo>
                  <a:lnTo>
                    <a:pt x="28" y="30"/>
                  </a:lnTo>
                  <a:lnTo>
                    <a:pt x="29" y="31"/>
                  </a:lnTo>
                  <a:lnTo>
                    <a:pt x="32" y="31"/>
                  </a:lnTo>
                  <a:lnTo>
                    <a:pt x="33" y="33"/>
                  </a:lnTo>
                  <a:lnTo>
                    <a:pt x="39" y="34"/>
                  </a:lnTo>
                  <a:lnTo>
                    <a:pt x="39" y="34"/>
                  </a:lnTo>
                  <a:lnTo>
                    <a:pt x="40" y="35"/>
                  </a:lnTo>
                  <a:lnTo>
                    <a:pt x="41" y="35"/>
                  </a:lnTo>
                  <a:lnTo>
                    <a:pt x="43" y="38"/>
                  </a:lnTo>
                  <a:lnTo>
                    <a:pt x="44" y="38"/>
                  </a:lnTo>
                  <a:lnTo>
                    <a:pt x="44" y="39"/>
                  </a:lnTo>
                  <a:lnTo>
                    <a:pt x="45" y="41"/>
                  </a:lnTo>
                  <a:lnTo>
                    <a:pt x="48" y="42"/>
                  </a:lnTo>
                  <a:lnTo>
                    <a:pt x="48" y="42"/>
                  </a:lnTo>
                  <a:lnTo>
                    <a:pt x="47" y="43"/>
                  </a:lnTo>
                  <a:lnTo>
                    <a:pt x="45" y="45"/>
                  </a:lnTo>
                  <a:lnTo>
                    <a:pt x="47" y="48"/>
                  </a:lnTo>
                  <a:lnTo>
                    <a:pt x="47" y="49"/>
                  </a:lnTo>
                  <a:lnTo>
                    <a:pt x="47" y="49"/>
                  </a:lnTo>
                  <a:lnTo>
                    <a:pt x="47" y="49"/>
                  </a:lnTo>
                  <a:lnTo>
                    <a:pt x="45" y="50"/>
                  </a:lnTo>
                  <a:lnTo>
                    <a:pt x="45" y="52"/>
                  </a:lnTo>
                  <a:lnTo>
                    <a:pt x="45" y="52"/>
                  </a:lnTo>
                  <a:lnTo>
                    <a:pt x="45" y="52"/>
                  </a:lnTo>
                  <a:lnTo>
                    <a:pt x="47" y="52"/>
                  </a:lnTo>
                  <a:lnTo>
                    <a:pt x="48" y="52"/>
                  </a:lnTo>
                  <a:lnTo>
                    <a:pt x="48" y="52"/>
                  </a:lnTo>
                  <a:lnTo>
                    <a:pt x="49" y="54"/>
                  </a:lnTo>
                  <a:lnTo>
                    <a:pt x="49" y="54"/>
                  </a:lnTo>
                  <a:lnTo>
                    <a:pt x="48" y="56"/>
                  </a:lnTo>
                  <a:lnTo>
                    <a:pt x="48" y="56"/>
                  </a:lnTo>
                  <a:lnTo>
                    <a:pt x="48" y="57"/>
                  </a:lnTo>
                  <a:lnTo>
                    <a:pt x="48" y="58"/>
                  </a:lnTo>
                  <a:lnTo>
                    <a:pt x="48" y="58"/>
                  </a:lnTo>
                  <a:lnTo>
                    <a:pt x="49" y="60"/>
                  </a:lnTo>
                  <a:lnTo>
                    <a:pt x="51" y="61"/>
                  </a:lnTo>
                  <a:lnTo>
                    <a:pt x="51" y="63"/>
                  </a:lnTo>
                  <a:lnTo>
                    <a:pt x="51" y="64"/>
                  </a:lnTo>
                  <a:lnTo>
                    <a:pt x="52" y="64"/>
                  </a:lnTo>
                  <a:lnTo>
                    <a:pt x="51" y="65"/>
                  </a:lnTo>
                  <a:lnTo>
                    <a:pt x="51" y="67"/>
                  </a:lnTo>
                  <a:lnTo>
                    <a:pt x="51" y="68"/>
                  </a:lnTo>
                  <a:lnTo>
                    <a:pt x="51" y="68"/>
                  </a:lnTo>
                  <a:lnTo>
                    <a:pt x="49" y="69"/>
                  </a:lnTo>
                  <a:lnTo>
                    <a:pt x="48" y="71"/>
                  </a:lnTo>
                  <a:lnTo>
                    <a:pt x="48" y="71"/>
                  </a:lnTo>
                  <a:lnTo>
                    <a:pt x="48" y="72"/>
                  </a:lnTo>
                  <a:lnTo>
                    <a:pt x="48" y="73"/>
                  </a:lnTo>
                  <a:lnTo>
                    <a:pt x="48" y="75"/>
                  </a:lnTo>
                  <a:lnTo>
                    <a:pt x="48" y="75"/>
                  </a:lnTo>
                  <a:lnTo>
                    <a:pt x="49" y="76"/>
                  </a:lnTo>
                  <a:lnTo>
                    <a:pt x="51" y="76"/>
                  </a:lnTo>
                  <a:lnTo>
                    <a:pt x="52" y="79"/>
                  </a:lnTo>
                  <a:lnTo>
                    <a:pt x="52" y="79"/>
                  </a:lnTo>
                  <a:lnTo>
                    <a:pt x="53" y="83"/>
                  </a:lnTo>
                  <a:lnTo>
                    <a:pt x="55" y="83"/>
                  </a:lnTo>
                  <a:lnTo>
                    <a:pt x="56" y="83"/>
                  </a:lnTo>
                  <a:lnTo>
                    <a:pt x="58" y="83"/>
                  </a:lnTo>
                  <a:lnTo>
                    <a:pt x="59" y="82"/>
                  </a:lnTo>
                  <a:lnTo>
                    <a:pt x="59" y="82"/>
                  </a:lnTo>
                  <a:lnTo>
                    <a:pt x="59" y="83"/>
                  </a:lnTo>
                  <a:lnTo>
                    <a:pt x="59" y="84"/>
                  </a:lnTo>
                  <a:lnTo>
                    <a:pt x="59" y="86"/>
                  </a:lnTo>
                  <a:lnTo>
                    <a:pt x="60" y="86"/>
                  </a:lnTo>
                  <a:lnTo>
                    <a:pt x="62" y="86"/>
                  </a:lnTo>
                  <a:lnTo>
                    <a:pt x="66" y="88"/>
                  </a:lnTo>
                  <a:lnTo>
                    <a:pt x="67" y="88"/>
                  </a:lnTo>
                  <a:lnTo>
                    <a:pt x="67" y="91"/>
                  </a:lnTo>
                  <a:lnTo>
                    <a:pt x="67" y="94"/>
                  </a:lnTo>
                  <a:lnTo>
                    <a:pt x="66" y="95"/>
                  </a:lnTo>
                  <a:lnTo>
                    <a:pt x="67" y="97"/>
                  </a:lnTo>
                  <a:lnTo>
                    <a:pt x="67" y="97"/>
                  </a:lnTo>
                  <a:lnTo>
                    <a:pt x="67" y="98"/>
                  </a:lnTo>
                  <a:lnTo>
                    <a:pt x="66" y="98"/>
                  </a:lnTo>
                  <a:lnTo>
                    <a:pt x="66" y="99"/>
                  </a:lnTo>
                  <a:lnTo>
                    <a:pt x="66" y="99"/>
                  </a:lnTo>
                  <a:lnTo>
                    <a:pt x="66" y="101"/>
                  </a:lnTo>
                  <a:lnTo>
                    <a:pt x="66" y="101"/>
                  </a:lnTo>
                  <a:lnTo>
                    <a:pt x="64" y="101"/>
                  </a:lnTo>
                  <a:lnTo>
                    <a:pt x="63" y="101"/>
                  </a:lnTo>
                  <a:lnTo>
                    <a:pt x="60" y="101"/>
                  </a:lnTo>
                  <a:lnTo>
                    <a:pt x="59" y="102"/>
                  </a:lnTo>
                  <a:lnTo>
                    <a:pt x="58" y="102"/>
                  </a:lnTo>
                  <a:lnTo>
                    <a:pt x="58" y="103"/>
                  </a:lnTo>
                  <a:lnTo>
                    <a:pt x="56" y="103"/>
                  </a:lnTo>
                  <a:lnTo>
                    <a:pt x="55" y="107"/>
                  </a:lnTo>
                  <a:lnTo>
                    <a:pt x="52" y="109"/>
                  </a:lnTo>
                  <a:lnTo>
                    <a:pt x="51" y="112"/>
                  </a:lnTo>
                  <a:lnTo>
                    <a:pt x="51" y="112"/>
                  </a:lnTo>
                  <a:lnTo>
                    <a:pt x="48" y="114"/>
                  </a:lnTo>
                  <a:lnTo>
                    <a:pt x="47" y="116"/>
                  </a:lnTo>
                  <a:lnTo>
                    <a:pt x="45" y="116"/>
                  </a:lnTo>
                  <a:lnTo>
                    <a:pt x="43" y="118"/>
                  </a:lnTo>
                  <a:lnTo>
                    <a:pt x="41" y="118"/>
                  </a:lnTo>
                  <a:lnTo>
                    <a:pt x="40" y="120"/>
                  </a:lnTo>
                  <a:lnTo>
                    <a:pt x="37" y="122"/>
                  </a:lnTo>
                  <a:lnTo>
                    <a:pt x="34" y="122"/>
                  </a:lnTo>
                  <a:lnTo>
                    <a:pt x="34" y="124"/>
                  </a:lnTo>
                  <a:lnTo>
                    <a:pt x="33" y="125"/>
                  </a:lnTo>
                  <a:lnTo>
                    <a:pt x="33" y="125"/>
                  </a:lnTo>
                  <a:lnTo>
                    <a:pt x="33" y="125"/>
                  </a:lnTo>
                  <a:lnTo>
                    <a:pt x="33" y="126"/>
                  </a:lnTo>
                  <a:lnTo>
                    <a:pt x="32" y="126"/>
                  </a:lnTo>
                  <a:lnTo>
                    <a:pt x="32" y="126"/>
                  </a:lnTo>
                  <a:lnTo>
                    <a:pt x="32" y="128"/>
                  </a:lnTo>
                  <a:lnTo>
                    <a:pt x="33" y="128"/>
                  </a:lnTo>
                  <a:lnTo>
                    <a:pt x="33" y="129"/>
                  </a:lnTo>
                  <a:lnTo>
                    <a:pt x="30" y="129"/>
                  </a:lnTo>
                  <a:lnTo>
                    <a:pt x="28" y="131"/>
                  </a:lnTo>
                  <a:lnTo>
                    <a:pt x="26" y="131"/>
                  </a:lnTo>
                  <a:lnTo>
                    <a:pt x="24" y="131"/>
                  </a:lnTo>
                  <a:lnTo>
                    <a:pt x="24" y="132"/>
                  </a:lnTo>
                  <a:lnTo>
                    <a:pt x="24" y="132"/>
                  </a:lnTo>
                  <a:lnTo>
                    <a:pt x="25" y="133"/>
                  </a:lnTo>
                  <a:lnTo>
                    <a:pt x="24" y="133"/>
                  </a:lnTo>
                  <a:lnTo>
                    <a:pt x="24" y="135"/>
                  </a:lnTo>
                  <a:lnTo>
                    <a:pt x="19" y="137"/>
                  </a:lnTo>
                  <a:lnTo>
                    <a:pt x="19" y="139"/>
                  </a:lnTo>
                  <a:lnTo>
                    <a:pt x="19" y="140"/>
                  </a:lnTo>
                  <a:lnTo>
                    <a:pt x="19" y="141"/>
                  </a:lnTo>
                  <a:lnTo>
                    <a:pt x="19" y="143"/>
                  </a:lnTo>
                  <a:lnTo>
                    <a:pt x="19" y="144"/>
                  </a:lnTo>
                  <a:lnTo>
                    <a:pt x="21" y="146"/>
                  </a:lnTo>
                  <a:lnTo>
                    <a:pt x="22" y="147"/>
                  </a:lnTo>
                  <a:lnTo>
                    <a:pt x="22" y="148"/>
                  </a:lnTo>
                  <a:lnTo>
                    <a:pt x="21" y="150"/>
                  </a:lnTo>
                  <a:lnTo>
                    <a:pt x="21" y="152"/>
                  </a:lnTo>
                  <a:lnTo>
                    <a:pt x="22" y="154"/>
                  </a:lnTo>
                  <a:lnTo>
                    <a:pt x="24" y="155"/>
                  </a:lnTo>
                  <a:lnTo>
                    <a:pt x="24" y="156"/>
                  </a:lnTo>
                  <a:lnTo>
                    <a:pt x="24" y="158"/>
                  </a:lnTo>
                  <a:lnTo>
                    <a:pt x="25" y="159"/>
                  </a:lnTo>
                  <a:lnTo>
                    <a:pt x="25" y="159"/>
                  </a:lnTo>
                  <a:lnTo>
                    <a:pt x="25" y="159"/>
                  </a:lnTo>
                  <a:lnTo>
                    <a:pt x="24" y="159"/>
                  </a:lnTo>
                  <a:lnTo>
                    <a:pt x="24" y="159"/>
                  </a:lnTo>
                  <a:lnTo>
                    <a:pt x="24" y="160"/>
                  </a:lnTo>
                  <a:lnTo>
                    <a:pt x="24" y="160"/>
                  </a:lnTo>
                  <a:lnTo>
                    <a:pt x="24" y="160"/>
                  </a:lnTo>
                  <a:lnTo>
                    <a:pt x="24" y="160"/>
                  </a:lnTo>
                  <a:lnTo>
                    <a:pt x="24" y="162"/>
                  </a:lnTo>
                  <a:lnTo>
                    <a:pt x="24" y="162"/>
                  </a:lnTo>
                  <a:lnTo>
                    <a:pt x="24" y="165"/>
                  </a:lnTo>
                  <a:lnTo>
                    <a:pt x="24" y="166"/>
                  </a:lnTo>
                  <a:lnTo>
                    <a:pt x="22" y="167"/>
                  </a:lnTo>
                  <a:lnTo>
                    <a:pt x="22" y="169"/>
                  </a:lnTo>
                  <a:lnTo>
                    <a:pt x="22" y="170"/>
                  </a:lnTo>
                  <a:lnTo>
                    <a:pt x="22" y="171"/>
                  </a:lnTo>
                  <a:lnTo>
                    <a:pt x="22" y="173"/>
                  </a:lnTo>
                  <a:lnTo>
                    <a:pt x="22" y="174"/>
                  </a:lnTo>
                  <a:lnTo>
                    <a:pt x="22" y="175"/>
                  </a:lnTo>
                  <a:lnTo>
                    <a:pt x="22" y="177"/>
                  </a:lnTo>
                  <a:lnTo>
                    <a:pt x="24" y="177"/>
                  </a:lnTo>
                  <a:lnTo>
                    <a:pt x="25" y="177"/>
                  </a:lnTo>
                  <a:lnTo>
                    <a:pt x="26" y="177"/>
                  </a:lnTo>
                  <a:lnTo>
                    <a:pt x="26" y="177"/>
                  </a:lnTo>
                  <a:lnTo>
                    <a:pt x="28" y="178"/>
                  </a:lnTo>
                  <a:lnTo>
                    <a:pt x="28" y="178"/>
                  </a:lnTo>
                  <a:lnTo>
                    <a:pt x="32" y="180"/>
                  </a:lnTo>
                  <a:lnTo>
                    <a:pt x="34" y="180"/>
                  </a:lnTo>
                  <a:lnTo>
                    <a:pt x="36" y="180"/>
                  </a:lnTo>
                  <a:lnTo>
                    <a:pt x="36" y="180"/>
                  </a:lnTo>
                  <a:lnTo>
                    <a:pt x="36" y="180"/>
                  </a:lnTo>
                  <a:lnTo>
                    <a:pt x="34" y="181"/>
                  </a:lnTo>
                  <a:lnTo>
                    <a:pt x="34" y="182"/>
                  </a:lnTo>
                  <a:lnTo>
                    <a:pt x="36" y="182"/>
                  </a:lnTo>
                  <a:lnTo>
                    <a:pt x="36" y="182"/>
                  </a:lnTo>
                  <a:lnTo>
                    <a:pt x="36" y="182"/>
                  </a:lnTo>
                  <a:lnTo>
                    <a:pt x="34" y="182"/>
                  </a:lnTo>
                  <a:lnTo>
                    <a:pt x="34" y="182"/>
                  </a:lnTo>
                  <a:lnTo>
                    <a:pt x="34" y="184"/>
                  </a:lnTo>
                  <a:lnTo>
                    <a:pt x="34" y="184"/>
                  </a:lnTo>
                  <a:lnTo>
                    <a:pt x="34" y="185"/>
                  </a:lnTo>
                  <a:lnTo>
                    <a:pt x="34" y="185"/>
                  </a:lnTo>
                  <a:lnTo>
                    <a:pt x="34" y="186"/>
                  </a:lnTo>
                  <a:lnTo>
                    <a:pt x="36" y="186"/>
                  </a:lnTo>
                  <a:lnTo>
                    <a:pt x="37" y="186"/>
                  </a:lnTo>
                  <a:lnTo>
                    <a:pt x="37" y="185"/>
                  </a:lnTo>
                  <a:lnTo>
                    <a:pt x="39" y="185"/>
                  </a:lnTo>
                  <a:lnTo>
                    <a:pt x="39" y="185"/>
                  </a:lnTo>
                  <a:lnTo>
                    <a:pt x="39" y="184"/>
                  </a:lnTo>
                  <a:lnTo>
                    <a:pt x="39" y="182"/>
                  </a:lnTo>
                  <a:lnTo>
                    <a:pt x="40" y="182"/>
                  </a:lnTo>
                  <a:lnTo>
                    <a:pt x="40" y="185"/>
                  </a:lnTo>
                  <a:lnTo>
                    <a:pt x="41" y="185"/>
                  </a:lnTo>
                  <a:lnTo>
                    <a:pt x="43" y="185"/>
                  </a:lnTo>
                  <a:lnTo>
                    <a:pt x="43" y="186"/>
                  </a:lnTo>
                  <a:lnTo>
                    <a:pt x="43" y="186"/>
                  </a:lnTo>
                  <a:lnTo>
                    <a:pt x="41" y="188"/>
                  </a:lnTo>
                  <a:lnTo>
                    <a:pt x="40" y="189"/>
                  </a:lnTo>
                  <a:lnTo>
                    <a:pt x="40" y="189"/>
                  </a:lnTo>
                  <a:lnTo>
                    <a:pt x="41" y="189"/>
                  </a:lnTo>
                  <a:lnTo>
                    <a:pt x="43" y="189"/>
                  </a:lnTo>
                  <a:lnTo>
                    <a:pt x="44" y="188"/>
                  </a:lnTo>
                  <a:lnTo>
                    <a:pt x="45" y="186"/>
                  </a:lnTo>
                  <a:lnTo>
                    <a:pt x="47" y="186"/>
                  </a:lnTo>
                  <a:lnTo>
                    <a:pt x="48" y="186"/>
                  </a:lnTo>
                  <a:lnTo>
                    <a:pt x="52" y="186"/>
                  </a:lnTo>
                  <a:lnTo>
                    <a:pt x="56" y="185"/>
                  </a:lnTo>
                  <a:lnTo>
                    <a:pt x="56" y="186"/>
                  </a:lnTo>
                  <a:lnTo>
                    <a:pt x="58" y="185"/>
                  </a:lnTo>
                  <a:lnTo>
                    <a:pt x="59" y="185"/>
                  </a:lnTo>
                  <a:lnTo>
                    <a:pt x="62" y="184"/>
                  </a:lnTo>
                  <a:lnTo>
                    <a:pt x="63" y="184"/>
                  </a:lnTo>
                  <a:lnTo>
                    <a:pt x="64" y="184"/>
                  </a:lnTo>
                  <a:lnTo>
                    <a:pt x="66" y="182"/>
                  </a:lnTo>
                  <a:lnTo>
                    <a:pt x="68" y="182"/>
                  </a:lnTo>
                  <a:lnTo>
                    <a:pt x="70" y="181"/>
                  </a:lnTo>
                  <a:lnTo>
                    <a:pt x="70" y="181"/>
                  </a:lnTo>
                  <a:lnTo>
                    <a:pt x="71" y="182"/>
                  </a:lnTo>
                  <a:lnTo>
                    <a:pt x="71" y="182"/>
                  </a:lnTo>
                  <a:lnTo>
                    <a:pt x="72" y="181"/>
                  </a:lnTo>
                  <a:lnTo>
                    <a:pt x="74" y="181"/>
                  </a:lnTo>
                  <a:lnTo>
                    <a:pt x="75" y="181"/>
                  </a:lnTo>
                  <a:lnTo>
                    <a:pt x="75" y="180"/>
                  </a:lnTo>
                  <a:lnTo>
                    <a:pt x="74" y="180"/>
                  </a:lnTo>
                  <a:lnTo>
                    <a:pt x="74" y="178"/>
                  </a:lnTo>
                  <a:lnTo>
                    <a:pt x="75" y="178"/>
                  </a:lnTo>
                  <a:lnTo>
                    <a:pt x="77" y="180"/>
                  </a:lnTo>
                  <a:lnTo>
                    <a:pt x="79" y="180"/>
                  </a:lnTo>
                  <a:lnTo>
                    <a:pt x="79" y="178"/>
                  </a:lnTo>
                  <a:lnTo>
                    <a:pt x="79" y="177"/>
                  </a:lnTo>
                  <a:lnTo>
                    <a:pt x="81" y="175"/>
                  </a:lnTo>
                  <a:lnTo>
                    <a:pt x="81" y="175"/>
                  </a:lnTo>
                  <a:lnTo>
                    <a:pt x="81" y="177"/>
                  </a:lnTo>
                  <a:lnTo>
                    <a:pt x="81" y="177"/>
                  </a:lnTo>
                  <a:lnTo>
                    <a:pt x="81" y="178"/>
                  </a:lnTo>
                  <a:lnTo>
                    <a:pt x="81" y="180"/>
                  </a:lnTo>
                  <a:lnTo>
                    <a:pt x="81" y="180"/>
                  </a:lnTo>
                  <a:lnTo>
                    <a:pt x="82" y="178"/>
                  </a:lnTo>
                  <a:lnTo>
                    <a:pt x="85" y="178"/>
                  </a:lnTo>
                  <a:lnTo>
                    <a:pt x="86" y="177"/>
                  </a:lnTo>
                  <a:lnTo>
                    <a:pt x="87" y="177"/>
                  </a:lnTo>
                  <a:lnTo>
                    <a:pt x="89" y="177"/>
                  </a:lnTo>
                  <a:lnTo>
                    <a:pt x="92" y="178"/>
                  </a:lnTo>
                  <a:lnTo>
                    <a:pt x="92" y="178"/>
                  </a:lnTo>
                  <a:lnTo>
                    <a:pt x="93" y="178"/>
                  </a:lnTo>
                  <a:lnTo>
                    <a:pt x="94" y="177"/>
                  </a:lnTo>
                  <a:lnTo>
                    <a:pt x="94" y="177"/>
                  </a:lnTo>
                  <a:lnTo>
                    <a:pt x="98" y="174"/>
                  </a:lnTo>
                  <a:lnTo>
                    <a:pt x="101" y="171"/>
                  </a:lnTo>
                  <a:lnTo>
                    <a:pt x="102" y="170"/>
                  </a:lnTo>
                  <a:lnTo>
                    <a:pt x="104" y="170"/>
                  </a:lnTo>
                  <a:lnTo>
                    <a:pt x="105" y="169"/>
                  </a:lnTo>
                  <a:lnTo>
                    <a:pt x="105" y="169"/>
                  </a:lnTo>
                  <a:lnTo>
                    <a:pt x="108" y="166"/>
                  </a:lnTo>
                  <a:lnTo>
                    <a:pt x="111" y="165"/>
                  </a:lnTo>
                  <a:lnTo>
                    <a:pt x="113" y="162"/>
                  </a:lnTo>
                  <a:lnTo>
                    <a:pt x="115" y="160"/>
                  </a:lnTo>
                  <a:lnTo>
                    <a:pt x="116" y="159"/>
                  </a:lnTo>
                  <a:lnTo>
                    <a:pt x="119" y="156"/>
                  </a:lnTo>
                  <a:lnTo>
                    <a:pt x="120" y="156"/>
                  </a:lnTo>
                  <a:lnTo>
                    <a:pt x="123" y="152"/>
                  </a:lnTo>
                  <a:lnTo>
                    <a:pt x="125" y="151"/>
                  </a:lnTo>
                  <a:lnTo>
                    <a:pt x="125" y="150"/>
                  </a:lnTo>
                  <a:lnTo>
                    <a:pt x="130" y="146"/>
                  </a:lnTo>
                  <a:lnTo>
                    <a:pt x="134" y="143"/>
                  </a:lnTo>
                  <a:lnTo>
                    <a:pt x="134" y="141"/>
                  </a:lnTo>
                  <a:lnTo>
                    <a:pt x="135" y="140"/>
                  </a:lnTo>
                  <a:lnTo>
                    <a:pt x="136" y="139"/>
                  </a:lnTo>
                  <a:lnTo>
                    <a:pt x="136" y="136"/>
                  </a:lnTo>
                  <a:lnTo>
                    <a:pt x="136" y="136"/>
                  </a:lnTo>
                  <a:lnTo>
                    <a:pt x="136" y="135"/>
                  </a:lnTo>
                  <a:close/>
                  <a:moveTo>
                    <a:pt x="62" y="98"/>
                  </a:moveTo>
                  <a:lnTo>
                    <a:pt x="62" y="98"/>
                  </a:lnTo>
                  <a:lnTo>
                    <a:pt x="63" y="98"/>
                  </a:lnTo>
                  <a:lnTo>
                    <a:pt x="63" y="97"/>
                  </a:lnTo>
                  <a:lnTo>
                    <a:pt x="60" y="97"/>
                  </a:lnTo>
                  <a:lnTo>
                    <a:pt x="59" y="97"/>
                  </a:lnTo>
                  <a:lnTo>
                    <a:pt x="58" y="97"/>
                  </a:lnTo>
                  <a:lnTo>
                    <a:pt x="59" y="98"/>
                  </a:lnTo>
                  <a:lnTo>
                    <a:pt x="60" y="99"/>
                  </a:lnTo>
                  <a:lnTo>
                    <a:pt x="62" y="98"/>
                  </a:lnTo>
                  <a:close/>
                  <a:moveTo>
                    <a:pt x="33" y="181"/>
                  </a:moveTo>
                  <a:lnTo>
                    <a:pt x="33" y="181"/>
                  </a:lnTo>
                  <a:lnTo>
                    <a:pt x="33" y="181"/>
                  </a:lnTo>
                  <a:lnTo>
                    <a:pt x="30" y="180"/>
                  </a:lnTo>
                  <a:lnTo>
                    <a:pt x="30" y="181"/>
                  </a:lnTo>
                  <a:lnTo>
                    <a:pt x="30" y="181"/>
                  </a:lnTo>
                  <a:lnTo>
                    <a:pt x="30" y="181"/>
                  </a:lnTo>
                  <a:lnTo>
                    <a:pt x="30" y="182"/>
                  </a:lnTo>
                  <a:lnTo>
                    <a:pt x="32" y="182"/>
                  </a:lnTo>
                  <a:lnTo>
                    <a:pt x="32" y="184"/>
                  </a:lnTo>
                  <a:lnTo>
                    <a:pt x="32" y="184"/>
                  </a:lnTo>
                  <a:lnTo>
                    <a:pt x="33" y="184"/>
                  </a:lnTo>
                  <a:lnTo>
                    <a:pt x="33" y="182"/>
                  </a:lnTo>
                  <a:lnTo>
                    <a:pt x="33" y="182"/>
                  </a:lnTo>
                  <a:lnTo>
                    <a:pt x="33" y="182"/>
                  </a:lnTo>
                  <a:lnTo>
                    <a:pt x="33" y="181"/>
                  </a:lnTo>
                  <a:close/>
                  <a:moveTo>
                    <a:pt x="13" y="185"/>
                  </a:moveTo>
                  <a:lnTo>
                    <a:pt x="13" y="186"/>
                  </a:lnTo>
                  <a:lnTo>
                    <a:pt x="13" y="186"/>
                  </a:lnTo>
                  <a:lnTo>
                    <a:pt x="11" y="186"/>
                  </a:lnTo>
                  <a:lnTo>
                    <a:pt x="11" y="186"/>
                  </a:lnTo>
                  <a:lnTo>
                    <a:pt x="11" y="185"/>
                  </a:lnTo>
                  <a:lnTo>
                    <a:pt x="11" y="185"/>
                  </a:lnTo>
                  <a:lnTo>
                    <a:pt x="11" y="185"/>
                  </a:lnTo>
                  <a:lnTo>
                    <a:pt x="13" y="185"/>
                  </a:lnTo>
                  <a:lnTo>
                    <a:pt x="13" y="185"/>
                  </a:lnTo>
                  <a:close/>
                  <a:moveTo>
                    <a:pt x="3" y="184"/>
                  </a:moveTo>
                  <a:lnTo>
                    <a:pt x="3" y="184"/>
                  </a:lnTo>
                  <a:lnTo>
                    <a:pt x="2" y="184"/>
                  </a:lnTo>
                  <a:lnTo>
                    <a:pt x="2" y="184"/>
                  </a:lnTo>
                  <a:lnTo>
                    <a:pt x="2" y="184"/>
                  </a:lnTo>
                  <a:lnTo>
                    <a:pt x="0" y="184"/>
                  </a:lnTo>
                  <a:lnTo>
                    <a:pt x="0" y="184"/>
                  </a:lnTo>
                  <a:lnTo>
                    <a:pt x="2" y="182"/>
                  </a:lnTo>
                  <a:lnTo>
                    <a:pt x="2" y="182"/>
                  </a:lnTo>
                  <a:lnTo>
                    <a:pt x="3" y="184"/>
                  </a:lnTo>
                  <a:close/>
                  <a:moveTo>
                    <a:pt x="6" y="181"/>
                  </a:moveTo>
                  <a:lnTo>
                    <a:pt x="7" y="181"/>
                  </a:lnTo>
                  <a:lnTo>
                    <a:pt x="7" y="180"/>
                  </a:lnTo>
                  <a:lnTo>
                    <a:pt x="7" y="181"/>
                  </a:lnTo>
                  <a:lnTo>
                    <a:pt x="9" y="181"/>
                  </a:lnTo>
                  <a:lnTo>
                    <a:pt x="9" y="181"/>
                  </a:lnTo>
                  <a:lnTo>
                    <a:pt x="9" y="181"/>
                  </a:lnTo>
                  <a:lnTo>
                    <a:pt x="10" y="182"/>
                  </a:lnTo>
                  <a:lnTo>
                    <a:pt x="9" y="184"/>
                  </a:lnTo>
                  <a:lnTo>
                    <a:pt x="9" y="184"/>
                  </a:lnTo>
                  <a:lnTo>
                    <a:pt x="7" y="182"/>
                  </a:lnTo>
                  <a:lnTo>
                    <a:pt x="7" y="184"/>
                  </a:lnTo>
                  <a:lnTo>
                    <a:pt x="7" y="184"/>
                  </a:lnTo>
                  <a:lnTo>
                    <a:pt x="7" y="184"/>
                  </a:lnTo>
                  <a:lnTo>
                    <a:pt x="7" y="185"/>
                  </a:lnTo>
                  <a:lnTo>
                    <a:pt x="5" y="185"/>
                  </a:lnTo>
                  <a:lnTo>
                    <a:pt x="3" y="185"/>
                  </a:lnTo>
                  <a:lnTo>
                    <a:pt x="3" y="182"/>
                  </a:lnTo>
                  <a:lnTo>
                    <a:pt x="3" y="182"/>
                  </a:lnTo>
                  <a:lnTo>
                    <a:pt x="3" y="181"/>
                  </a:lnTo>
                  <a:lnTo>
                    <a:pt x="5" y="181"/>
                  </a:lnTo>
                  <a:lnTo>
                    <a:pt x="5" y="182"/>
                  </a:lnTo>
                  <a:lnTo>
                    <a:pt x="5" y="182"/>
                  </a:lnTo>
                  <a:lnTo>
                    <a:pt x="5" y="182"/>
                  </a:lnTo>
                  <a:lnTo>
                    <a:pt x="5" y="181"/>
                  </a:lnTo>
                  <a:lnTo>
                    <a:pt x="5" y="181"/>
                  </a:lnTo>
                  <a:lnTo>
                    <a:pt x="5" y="181"/>
                  </a:lnTo>
                  <a:lnTo>
                    <a:pt x="5" y="181"/>
                  </a:lnTo>
                  <a:lnTo>
                    <a:pt x="5" y="180"/>
                  </a:lnTo>
                  <a:lnTo>
                    <a:pt x="5" y="180"/>
                  </a:lnTo>
                  <a:lnTo>
                    <a:pt x="6" y="181"/>
                  </a:lnTo>
                  <a:lnTo>
                    <a:pt x="6" y="18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72" name="Fiji">
              <a:extLst>
                <a:ext uri="{FF2B5EF4-FFF2-40B4-BE49-F238E27FC236}">
                  <a16:creationId xmlns:a16="http://schemas.microsoft.com/office/drawing/2014/main" id="{05F09F11-CA1B-4FD1-8EE7-B4A0F76C1942}"/>
                </a:ext>
              </a:extLst>
            </p:cNvPr>
            <p:cNvSpPr>
              <a:spLocks noEditPoints="1"/>
            </p:cNvSpPr>
            <p:nvPr/>
          </p:nvSpPr>
          <p:spPr bwMode="auto">
            <a:xfrm>
              <a:off x="8896515" y="4260679"/>
              <a:ext cx="153880" cy="207738"/>
            </a:xfrm>
            <a:custGeom>
              <a:avLst/>
              <a:gdLst>
                <a:gd name="T0" fmla="*/ 59 w 80"/>
                <a:gd name="T1" fmla="*/ 46 h 108"/>
                <a:gd name="T2" fmla="*/ 55 w 80"/>
                <a:gd name="T3" fmla="*/ 46 h 108"/>
                <a:gd name="T4" fmla="*/ 61 w 80"/>
                <a:gd name="T5" fmla="*/ 42 h 108"/>
                <a:gd name="T6" fmla="*/ 55 w 80"/>
                <a:gd name="T7" fmla="*/ 44 h 108"/>
                <a:gd name="T8" fmla="*/ 50 w 80"/>
                <a:gd name="T9" fmla="*/ 46 h 108"/>
                <a:gd name="T10" fmla="*/ 46 w 80"/>
                <a:gd name="T11" fmla="*/ 49 h 108"/>
                <a:gd name="T12" fmla="*/ 43 w 80"/>
                <a:gd name="T13" fmla="*/ 49 h 108"/>
                <a:gd name="T14" fmla="*/ 46 w 80"/>
                <a:gd name="T15" fmla="*/ 52 h 108"/>
                <a:gd name="T16" fmla="*/ 50 w 80"/>
                <a:gd name="T17" fmla="*/ 50 h 108"/>
                <a:gd name="T18" fmla="*/ 53 w 80"/>
                <a:gd name="T19" fmla="*/ 50 h 108"/>
                <a:gd name="T20" fmla="*/ 58 w 80"/>
                <a:gd name="T21" fmla="*/ 49 h 108"/>
                <a:gd name="T22" fmla="*/ 46 w 80"/>
                <a:gd name="T23" fmla="*/ 61 h 108"/>
                <a:gd name="T24" fmla="*/ 53 w 80"/>
                <a:gd name="T25" fmla="*/ 63 h 108"/>
                <a:gd name="T26" fmla="*/ 53 w 80"/>
                <a:gd name="T27" fmla="*/ 65 h 108"/>
                <a:gd name="T28" fmla="*/ 61 w 80"/>
                <a:gd name="T29" fmla="*/ 42 h 108"/>
                <a:gd name="T30" fmla="*/ 61 w 80"/>
                <a:gd name="T31" fmla="*/ 42 h 108"/>
                <a:gd name="T32" fmla="*/ 61 w 80"/>
                <a:gd name="T33" fmla="*/ 46 h 108"/>
                <a:gd name="T34" fmla="*/ 54 w 80"/>
                <a:gd name="T35" fmla="*/ 57 h 108"/>
                <a:gd name="T36" fmla="*/ 0 w 80"/>
                <a:gd name="T37" fmla="*/ 108 h 108"/>
                <a:gd name="T38" fmla="*/ 0 w 80"/>
                <a:gd name="T39" fmla="*/ 108 h 108"/>
                <a:gd name="T40" fmla="*/ 27 w 80"/>
                <a:gd name="T41" fmla="*/ 0 h 108"/>
                <a:gd name="T42" fmla="*/ 27 w 80"/>
                <a:gd name="T43" fmla="*/ 0 h 108"/>
                <a:gd name="T44" fmla="*/ 39 w 80"/>
                <a:gd name="T45" fmla="*/ 76 h 108"/>
                <a:gd name="T46" fmla="*/ 39 w 80"/>
                <a:gd name="T47" fmla="*/ 78 h 108"/>
                <a:gd name="T48" fmla="*/ 42 w 80"/>
                <a:gd name="T49" fmla="*/ 76 h 108"/>
                <a:gd name="T50" fmla="*/ 42 w 80"/>
                <a:gd name="T51" fmla="*/ 75 h 108"/>
                <a:gd name="T52" fmla="*/ 28 w 80"/>
                <a:gd name="T53" fmla="*/ 55 h 108"/>
                <a:gd name="T54" fmla="*/ 44 w 80"/>
                <a:gd name="T55" fmla="*/ 61 h 108"/>
                <a:gd name="T56" fmla="*/ 42 w 80"/>
                <a:gd name="T57" fmla="*/ 57 h 108"/>
                <a:gd name="T58" fmla="*/ 40 w 80"/>
                <a:gd name="T59" fmla="*/ 56 h 108"/>
                <a:gd name="T60" fmla="*/ 32 w 80"/>
                <a:gd name="T61" fmla="*/ 59 h 108"/>
                <a:gd name="T62" fmla="*/ 31 w 80"/>
                <a:gd name="T63" fmla="*/ 61 h 108"/>
                <a:gd name="T64" fmla="*/ 30 w 80"/>
                <a:gd name="T65" fmla="*/ 63 h 108"/>
                <a:gd name="T66" fmla="*/ 34 w 80"/>
                <a:gd name="T67" fmla="*/ 67 h 108"/>
                <a:gd name="T68" fmla="*/ 39 w 80"/>
                <a:gd name="T69" fmla="*/ 67 h 108"/>
                <a:gd name="T70" fmla="*/ 43 w 80"/>
                <a:gd name="T71" fmla="*/ 65 h 108"/>
                <a:gd name="T72" fmla="*/ 74 w 80"/>
                <a:gd name="T73" fmla="*/ 67 h 108"/>
                <a:gd name="T74" fmla="*/ 74 w 80"/>
                <a:gd name="T75" fmla="*/ 67 h 108"/>
                <a:gd name="T76" fmla="*/ 72 w 80"/>
                <a:gd name="T77" fmla="*/ 55 h 108"/>
                <a:gd name="T78" fmla="*/ 72 w 80"/>
                <a:gd name="T79" fmla="*/ 56 h 108"/>
                <a:gd name="T80" fmla="*/ 74 w 80"/>
                <a:gd name="T81" fmla="*/ 95 h 108"/>
                <a:gd name="T82" fmla="*/ 74 w 80"/>
                <a:gd name="T83" fmla="*/ 95 h 108"/>
                <a:gd name="T84" fmla="*/ 74 w 80"/>
                <a:gd name="T85" fmla="*/ 95 h 108"/>
                <a:gd name="T86" fmla="*/ 80 w 80"/>
                <a:gd name="T87" fmla="*/ 64 h 108"/>
                <a:gd name="T88" fmla="*/ 61 w 80"/>
                <a:gd name="T89" fmla="*/ 46 h 108"/>
                <a:gd name="T90" fmla="*/ 77 w 80"/>
                <a:gd name="T91" fmla="*/ 78 h 108"/>
                <a:gd name="T92" fmla="*/ 76 w 80"/>
                <a:gd name="T93" fmla="*/ 78 h 108"/>
                <a:gd name="T94" fmla="*/ 77 w 80"/>
                <a:gd name="T95" fmla="*/ 78 h 108"/>
                <a:gd name="T96" fmla="*/ 61 w 80"/>
                <a:gd name="T97" fmla="*/ 50 h 108"/>
                <a:gd name="T98" fmla="*/ 61 w 80"/>
                <a:gd name="T99" fmla="*/ 52 h 108"/>
                <a:gd name="T100" fmla="*/ 70 w 80"/>
                <a:gd name="T101" fmla="*/ 63 h 108"/>
                <a:gd name="T102" fmla="*/ 72 w 80"/>
                <a:gd name="T103" fmla="*/ 64 h 108"/>
                <a:gd name="T104" fmla="*/ 61 w 80"/>
                <a:gd name="T105" fmla="*/ 50 h 108"/>
                <a:gd name="T106" fmla="*/ 62 w 80"/>
                <a:gd name="T107" fmla="*/ 75 h 108"/>
                <a:gd name="T108" fmla="*/ 62 w 80"/>
                <a:gd name="T109" fmla="*/ 75 h 108"/>
                <a:gd name="T110" fmla="*/ 62 w 80"/>
                <a:gd name="T111" fmla="*/ 7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0" h="108">
                  <a:moveTo>
                    <a:pt x="59" y="49"/>
                  </a:moveTo>
                  <a:lnTo>
                    <a:pt x="59" y="48"/>
                  </a:lnTo>
                  <a:lnTo>
                    <a:pt x="59" y="48"/>
                  </a:lnTo>
                  <a:lnTo>
                    <a:pt x="59" y="46"/>
                  </a:lnTo>
                  <a:lnTo>
                    <a:pt x="59" y="46"/>
                  </a:lnTo>
                  <a:lnTo>
                    <a:pt x="58" y="46"/>
                  </a:lnTo>
                  <a:lnTo>
                    <a:pt x="57" y="48"/>
                  </a:lnTo>
                  <a:lnTo>
                    <a:pt x="55" y="49"/>
                  </a:lnTo>
                  <a:lnTo>
                    <a:pt x="55" y="48"/>
                  </a:lnTo>
                  <a:lnTo>
                    <a:pt x="55" y="46"/>
                  </a:lnTo>
                  <a:lnTo>
                    <a:pt x="58" y="46"/>
                  </a:lnTo>
                  <a:lnTo>
                    <a:pt x="58" y="45"/>
                  </a:lnTo>
                  <a:lnTo>
                    <a:pt x="58" y="44"/>
                  </a:lnTo>
                  <a:lnTo>
                    <a:pt x="61" y="42"/>
                  </a:lnTo>
                  <a:lnTo>
                    <a:pt x="61" y="42"/>
                  </a:lnTo>
                  <a:lnTo>
                    <a:pt x="58" y="44"/>
                  </a:lnTo>
                  <a:lnTo>
                    <a:pt x="58" y="44"/>
                  </a:lnTo>
                  <a:lnTo>
                    <a:pt x="57" y="44"/>
                  </a:lnTo>
                  <a:lnTo>
                    <a:pt x="57" y="44"/>
                  </a:lnTo>
                  <a:lnTo>
                    <a:pt x="55" y="44"/>
                  </a:lnTo>
                  <a:lnTo>
                    <a:pt x="54" y="44"/>
                  </a:lnTo>
                  <a:lnTo>
                    <a:pt x="53" y="45"/>
                  </a:lnTo>
                  <a:lnTo>
                    <a:pt x="53" y="45"/>
                  </a:lnTo>
                  <a:lnTo>
                    <a:pt x="51" y="45"/>
                  </a:lnTo>
                  <a:lnTo>
                    <a:pt x="50" y="46"/>
                  </a:lnTo>
                  <a:lnTo>
                    <a:pt x="49" y="46"/>
                  </a:lnTo>
                  <a:lnTo>
                    <a:pt x="47" y="48"/>
                  </a:lnTo>
                  <a:lnTo>
                    <a:pt x="47" y="48"/>
                  </a:lnTo>
                  <a:lnTo>
                    <a:pt x="46" y="48"/>
                  </a:lnTo>
                  <a:lnTo>
                    <a:pt x="46" y="49"/>
                  </a:lnTo>
                  <a:lnTo>
                    <a:pt x="44" y="48"/>
                  </a:lnTo>
                  <a:lnTo>
                    <a:pt x="44" y="48"/>
                  </a:lnTo>
                  <a:lnTo>
                    <a:pt x="44" y="49"/>
                  </a:lnTo>
                  <a:lnTo>
                    <a:pt x="43" y="49"/>
                  </a:lnTo>
                  <a:lnTo>
                    <a:pt x="43" y="49"/>
                  </a:lnTo>
                  <a:lnTo>
                    <a:pt x="43" y="50"/>
                  </a:lnTo>
                  <a:lnTo>
                    <a:pt x="44" y="50"/>
                  </a:lnTo>
                  <a:lnTo>
                    <a:pt x="44" y="50"/>
                  </a:lnTo>
                  <a:lnTo>
                    <a:pt x="46" y="52"/>
                  </a:lnTo>
                  <a:lnTo>
                    <a:pt x="46" y="52"/>
                  </a:lnTo>
                  <a:lnTo>
                    <a:pt x="47" y="52"/>
                  </a:lnTo>
                  <a:lnTo>
                    <a:pt x="47" y="50"/>
                  </a:lnTo>
                  <a:lnTo>
                    <a:pt x="49" y="52"/>
                  </a:lnTo>
                  <a:lnTo>
                    <a:pt x="49" y="52"/>
                  </a:lnTo>
                  <a:lnTo>
                    <a:pt x="50" y="50"/>
                  </a:lnTo>
                  <a:lnTo>
                    <a:pt x="51" y="49"/>
                  </a:lnTo>
                  <a:lnTo>
                    <a:pt x="53" y="49"/>
                  </a:lnTo>
                  <a:lnTo>
                    <a:pt x="53" y="49"/>
                  </a:lnTo>
                  <a:lnTo>
                    <a:pt x="53" y="49"/>
                  </a:lnTo>
                  <a:lnTo>
                    <a:pt x="53" y="50"/>
                  </a:lnTo>
                  <a:lnTo>
                    <a:pt x="54" y="50"/>
                  </a:lnTo>
                  <a:lnTo>
                    <a:pt x="54" y="50"/>
                  </a:lnTo>
                  <a:lnTo>
                    <a:pt x="55" y="50"/>
                  </a:lnTo>
                  <a:lnTo>
                    <a:pt x="57" y="49"/>
                  </a:lnTo>
                  <a:lnTo>
                    <a:pt x="58" y="49"/>
                  </a:lnTo>
                  <a:lnTo>
                    <a:pt x="59" y="49"/>
                  </a:lnTo>
                  <a:lnTo>
                    <a:pt x="59" y="49"/>
                  </a:lnTo>
                  <a:close/>
                  <a:moveTo>
                    <a:pt x="47" y="60"/>
                  </a:moveTo>
                  <a:lnTo>
                    <a:pt x="46" y="60"/>
                  </a:lnTo>
                  <a:lnTo>
                    <a:pt x="46" y="61"/>
                  </a:lnTo>
                  <a:lnTo>
                    <a:pt x="47" y="61"/>
                  </a:lnTo>
                  <a:lnTo>
                    <a:pt x="47" y="60"/>
                  </a:lnTo>
                  <a:lnTo>
                    <a:pt x="47" y="60"/>
                  </a:lnTo>
                  <a:lnTo>
                    <a:pt x="47" y="60"/>
                  </a:lnTo>
                  <a:close/>
                  <a:moveTo>
                    <a:pt x="53" y="63"/>
                  </a:moveTo>
                  <a:lnTo>
                    <a:pt x="53" y="64"/>
                  </a:lnTo>
                  <a:lnTo>
                    <a:pt x="51" y="64"/>
                  </a:lnTo>
                  <a:lnTo>
                    <a:pt x="51" y="64"/>
                  </a:lnTo>
                  <a:lnTo>
                    <a:pt x="53" y="65"/>
                  </a:lnTo>
                  <a:lnTo>
                    <a:pt x="53" y="65"/>
                  </a:lnTo>
                  <a:lnTo>
                    <a:pt x="53" y="65"/>
                  </a:lnTo>
                  <a:lnTo>
                    <a:pt x="53" y="64"/>
                  </a:lnTo>
                  <a:lnTo>
                    <a:pt x="53" y="63"/>
                  </a:lnTo>
                  <a:close/>
                  <a:moveTo>
                    <a:pt x="61" y="42"/>
                  </a:moveTo>
                  <a:lnTo>
                    <a:pt x="61" y="42"/>
                  </a:lnTo>
                  <a:lnTo>
                    <a:pt x="61" y="42"/>
                  </a:lnTo>
                  <a:lnTo>
                    <a:pt x="61" y="42"/>
                  </a:lnTo>
                  <a:lnTo>
                    <a:pt x="61" y="42"/>
                  </a:lnTo>
                  <a:lnTo>
                    <a:pt x="61" y="42"/>
                  </a:lnTo>
                  <a:lnTo>
                    <a:pt x="61" y="42"/>
                  </a:lnTo>
                  <a:close/>
                  <a:moveTo>
                    <a:pt x="61" y="48"/>
                  </a:moveTo>
                  <a:lnTo>
                    <a:pt x="61" y="46"/>
                  </a:lnTo>
                  <a:lnTo>
                    <a:pt x="61" y="46"/>
                  </a:lnTo>
                  <a:lnTo>
                    <a:pt x="61" y="46"/>
                  </a:lnTo>
                  <a:lnTo>
                    <a:pt x="61" y="46"/>
                  </a:lnTo>
                  <a:lnTo>
                    <a:pt x="61" y="46"/>
                  </a:lnTo>
                  <a:lnTo>
                    <a:pt x="61" y="48"/>
                  </a:lnTo>
                  <a:close/>
                  <a:moveTo>
                    <a:pt x="54" y="56"/>
                  </a:moveTo>
                  <a:lnTo>
                    <a:pt x="53" y="56"/>
                  </a:lnTo>
                  <a:lnTo>
                    <a:pt x="54" y="57"/>
                  </a:lnTo>
                  <a:lnTo>
                    <a:pt x="54" y="57"/>
                  </a:lnTo>
                  <a:lnTo>
                    <a:pt x="54" y="56"/>
                  </a:lnTo>
                  <a:lnTo>
                    <a:pt x="54" y="56"/>
                  </a:lnTo>
                  <a:lnTo>
                    <a:pt x="54" y="56"/>
                  </a:lnTo>
                  <a:close/>
                  <a:moveTo>
                    <a:pt x="0" y="108"/>
                  </a:moveTo>
                  <a:lnTo>
                    <a:pt x="0" y="108"/>
                  </a:lnTo>
                  <a:lnTo>
                    <a:pt x="0" y="108"/>
                  </a:lnTo>
                  <a:lnTo>
                    <a:pt x="0" y="108"/>
                  </a:lnTo>
                  <a:lnTo>
                    <a:pt x="0" y="108"/>
                  </a:lnTo>
                  <a:lnTo>
                    <a:pt x="0" y="108"/>
                  </a:lnTo>
                  <a:lnTo>
                    <a:pt x="0" y="108"/>
                  </a:lnTo>
                  <a:close/>
                  <a:moveTo>
                    <a:pt x="27" y="0"/>
                  </a:moveTo>
                  <a:lnTo>
                    <a:pt x="27" y="0"/>
                  </a:lnTo>
                  <a:lnTo>
                    <a:pt x="27" y="0"/>
                  </a:lnTo>
                  <a:lnTo>
                    <a:pt x="27" y="0"/>
                  </a:lnTo>
                  <a:lnTo>
                    <a:pt x="27" y="0"/>
                  </a:lnTo>
                  <a:lnTo>
                    <a:pt x="28" y="0"/>
                  </a:lnTo>
                  <a:lnTo>
                    <a:pt x="28" y="0"/>
                  </a:lnTo>
                  <a:lnTo>
                    <a:pt x="28" y="0"/>
                  </a:lnTo>
                  <a:lnTo>
                    <a:pt x="27" y="0"/>
                  </a:lnTo>
                  <a:close/>
                  <a:moveTo>
                    <a:pt x="42" y="75"/>
                  </a:moveTo>
                  <a:lnTo>
                    <a:pt x="40" y="75"/>
                  </a:lnTo>
                  <a:lnTo>
                    <a:pt x="40" y="75"/>
                  </a:lnTo>
                  <a:lnTo>
                    <a:pt x="39" y="76"/>
                  </a:lnTo>
                  <a:lnTo>
                    <a:pt x="39" y="76"/>
                  </a:lnTo>
                  <a:lnTo>
                    <a:pt x="38" y="76"/>
                  </a:lnTo>
                  <a:lnTo>
                    <a:pt x="38" y="76"/>
                  </a:lnTo>
                  <a:lnTo>
                    <a:pt x="38" y="78"/>
                  </a:lnTo>
                  <a:lnTo>
                    <a:pt x="38" y="78"/>
                  </a:lnTo>
                  <a:lnTo>
                    <a:pt x="39" y="78"/>
                  </a:lnTo>
                  <a:lnTo>
                    <a:pt x="39" y="76"/>
                  </a:lnTo>
                  <a:lnTo>
                    <a:pt x="40" y="76"/>
                  </a:lnTo>
                  <a:lnTo>
                    <a:pt x="40" y="76"/>
                  </a:lnTo>
                  <a:lnTo>
                    <a:pt x="40" y="76"/>
                  </a:lnTo>
                  <a:lnTo>
                    <a:pt x="42" y="76"/>
                  </a:lnTo>
                  <a:lnTo>
                    <a:pt x="42" y="76"/>
                  </a:lnTo>
                  <a:lnTo>
                    <a:pt x="43" y="76"/>
                  </a:lnTo>
                  <a:lnTo>
                    <a:pt x="43" y="75"/>
                  </a:lnTo>
                  <a:lnTo>
                    <a:pt x="42" y="75"/>
                  </a:lnTo>
                  <a:lnTo>
                    <a:pt x="42" y="75"/>
                  </a:lnTo>
                  <a:close/>
                  <a:moveTo>
                    <a:pt x="30" y="53"/>
                  </a:moveTo>
                  <a:lnTo>
                    <a:pt x="30" y="53"/>
                  </a:lnTo>
                  <a:lnTo>
                    <a:pt x="30" y="53"/>
                  </a:lnTo>
                  <a:lnTo>
                    <a:pt x="28" y="53"/>
                  </a:lnTo>
                  <a:lnTo>
                    <a:pt x="28" y="55"/>
                  </a:lnTo>
                  <a:lnTo>
                    <a:pt x="30" y="55"/>
                  </a:lnTo>
                  <a:lnTo>
                    <a:pt x="30" y="53"/>
                  </a:lnTo>
                  <a:lnTo>
                    <a:pt x="30" y="53"/>
                  </a:lnTo>
                  <a:close/>
                  <a:moveTo>
                    <a:pt x="44" y="63"/>
                  </a:moveTo>
                  <a:lnTo>
                    <a:pt x="44" y="61"/>
                  </a:lnTo>
                  <a:lnTo>
                    <a:pt x="44" y="60"/>
                  </a:lnTo>
                  <a:lnTo>
                    <a:pt x="44" y="60"/>
                  </a:lnTo>
                  <a:lnTo>
                    <a:pt x="43" y="60"/>
                  </a:lnTo>
                  <a:lnTo>
                    <a:pt x="42" y="59"/>
                  </a:lnTo>
                  <a:lnTo>
                    <a:pt x="42" y="57"/>
                  </a:lnTo>
                  <a:lnTo>
                    <a:pt x="42" y="57"/>
                  </a:lnTo>
                  <a:lnTo>
                    <a:pt x="40" y="57"/>
                  </a:lnTo>
                  <a:lnTo>
                    <a:pt x="40" y="57"/>
                  </a:lnTo>
                  <a:lnTo>
                    <a:pt x="40" y="56"/>
                  </a:lnTo>
                  <a:lnTo>
                    <a:pt x="40" y="56"/>
                  </a:lnTo>
                  <a:lnTo>
                    <a:pt x="39" y="56"/>
                  </a:lnTo>
                  <a:lnTo>
                    <a:pt x="36" y="57"/>
                  </a:lnTo>
                  <a:lnTo>
                    <a:pt x="35" y="57"/>
                  </a:lnTo>
                  <a:lnTo>
                    <a:pt x="34" y="57"/>
                  </a:lnTo>
                  <a:lnTo>
                    <a:pt x="32" y="59"/>
                  </a:lnTo>
                  <a:lnTo>
                    <a:pt x="31" y="60"/>
                  </a:lnTo>
                  <a:lnTo>
                    <a:pt x="31" y="60"/>
                  </a:lnTo>
                  <a:lnTo>
                    <a:pt x="31" y="61"/>
                  </a:lnTo>
                  <a:lnTo>
                    <a:pt x="31" y="61"/>
                  </a:lnTo>
                  <a:lnTo>
                    <a:pt x="31" y="61"/>
                  </a:lnTo>
                  <a:lnTo>
                    <a:pt x="31" y="61"/>
                  </a:lnTo>
                  <a:lnTo>
                    <a:pt x="31" y="61"/>
                  </a:lnTo>
                  <a:lnTo>
                    <a:pt x="30" y="63"/>
                  </a:lnTo>
                  <a:lnTo>
                    <a:pt x="30" y="63"/>
                  </a:lnTo>
                  <a:lnTo>
                    <a:pt x="30" y="63"/>
                  </a:lnTo>
                  <a:lnTo>
                    <a:pt x="30" y="64"/>
                  </a:lnTo>
                  <a:lnTo>
                    <a:pt x="30" y="65"/>
                  </a:lnTo>
                  <a:lnTo>
                    <a:pt x="31" y="65"/>
                  </a:lnTo>
                  <a:lnTo>
                    <a:pt x="31" y="65"/>
                  </a:lnTo>
                  <a:lnTo>
                    <a:pt x="34" y="67"/>
                  </a:lnTo>
                  <a:lnTo>
                    <a:pt x="35" y="67"/>
                  </a:lnTo>
                  <a:lnTo>
                    <a:pt x="36" y="67"/>
                  </a:lnTo>
                  <a:lnTo>
                    <a:pt x="38" y="67"/>
                  </a:lnTo>
                  <a:lnTo>
                    <a:pt x="39" y="67"/>
                  </a:lnTo>
                  <a:lnTo>
                    <a:pt x="39" y="67"/>
                  </a:lnTo>
                  <a:lnTo>
                    <a:pt x="40" y="67"/>
                  </a:lnTo>
                  <a:lnTo>
                    <a:pt x="42" y="65"/>
                  </a:lnTo>
                  <a:lnTo>
                    <a:pt x="43" y="65"/>
                  </a:lnTo>
                  <a:lnTo>
                    <a:pt x="43" y="65"/>
                  </a:lnTo>
                  <a:lnTo>
                    <a:pt x="43" y="65"/>
                  </a:lnTo>
                  <a:lnTo>
                    <a:pt x="44" y="65"/>
                  </a:lnTo>
                  <a:lnTo>
                    <a:pt x="46" y="65"/>
                  </a:lnTo>
                  <a:lnTo>
                    <a:pt x="44" y="63"/>
                  </a:lnTo>
                  <a:lnTo>
                    <a:pt x="44" y="63"/>
                  </a:lnTo>
                  <a:close/>
                  <a:moveTo>
                    <a:pt x="74" y="67"/>
                  </a:moveTo>
                  <a:lnTo>
                    <a:pt x="73" y="67"/>
                  </a:lnTo>
                  <a:lnTo>
                    <a:pt x="73" y="67"/>
                  </a:lnTo>
                  <a:lnTo>
                    <a:pt x="74" y="67"/>
                  </a:lnTo>
                  <a:lnTo>
                    <a:pt x="74" y="67"/>
                  </a:lnTo>
                  <a:lnTo>
                    <a:pt x="74" y="67"/>
                  </a:lnTo>
                  <a:lnTo>
                    <a:pt x="74" y="67"/>
                  </a:lnTo>
                  <a:close/>
                  <a:moveTo>
                    <a:pt x="72" y="55"/>
                  </a:moveTo>
                  <a:lnTo>
                    <a:pt x="72" y="55"/>
                  </a:lnTo>
                  <a:lnTo>
                    <a:pt x="72" y="55"/>
                  </a:lnTo>
                  <a:lnTo>
                    <a:pt x="72" y="55"/>
                  </a:lnTo>
                  <a:lnTo>
                    <a:pt x="72" y="55"/>
                  </a:lnTo>
                  <a:lnTo>
                    <a:pt x="72" y="55"/>
                  </a:lnTo>
                  <a:lnTo>
                    <a:pt x="72" y="56"/>
                  </a:lnTo>
                  <a:lnTo>
                    <a:pt x="72" y="56"/>
                  </a:lnTo>
                  <a:lnTo>
                    <a:pt x="72" y="56"/>
                  </a:lnTo>
                  <a:lnTo>
                    <a:pt x="73" y="56"/>
                  </a:lnTo>
                  <a:lnTo>
                    <a:pt x="73" y="55"/>
                  </a:lnTo>
                  <a:lnTo>
                    <a:pt x="73" y="55"/>
                  </a:lnTo>
                  <a:lnTo>
                    <a:pt x="72" y="55"/>
                  </a:lnTo>
                  <a:close/>
                  <a:moveTo>
                    <a:pt x="74" y="95"/>
                  </a:moveTo>
                  <a:lnTo>
                    <a:pt x="74" y="95"/>
                  </a:lnTo>
                  <a:lnTo>
                    <a:pt x="74" y="95"/>
                  </a:lnTo>
                  <a:lnTo>
                    <a:pt x="74" y="95"/>
                  </a:lnTo>
                  <a:lnTo>
                    <a:pt x="74" y="95"/>
                  </a:lnTo>
                  <a:lnTo>
                    <a:pt x="74" y="95"/>
                  </a:lnTo>
                  <a:lnTo>
                    <a:pt x="74" y="95"/>
                  </a:lnTo>
                  <a:lnTo>
                    <a:pt x="74" y="95"/>
                  </a:lnTo>
                  <a:lnTo>
                    <a:pt x="74" y="95"/>
                  </a:lnTo>
                  <a:lnTo>
                    <a:pt x="74" y="95"/>
                  </a:lnTo>
                  <a:lnTo>
                    <a:pt x="74" y="95"/>
                  </a:lnTo>
                  <a:close/>
                  <a:moveTo>
                    <a:pt x="80" y="63"/>
                  </a:moveTo>
                  <a:lnTo>
                    <a:pt x="80" y="63"/>
                  </a:lnTo>
                  <a:lnTo>
                    <a:pt x="80" y="63"/>
                  </a:lnTo>
                  <a:lnTo>
                    <a:pt x="78" y="63"/>
                  </a:lnTo>
                  <a:lnTo>
                    <a:pt x="80" y="64"/>
                  </a:lnTo>
                  <a:lnTo>
                    <a:pt x="80" y="64"/>
                  </a:lnTo>
                  <a:lnTo>
                    <a:pt x="80" y="63"/>
                  </a:lnTo>
                  <a:close/>
                  <a:moveTo>
                    <a:pt x="61" y="48"/>
                  </a:moveTo>
                  <a:lnTo>
                    <a:pt x="61" y="48"/>
                  </a:lnTo>
                  <a:lnTo>
                    <a:pt x="61" y="46"/>
                  </a:lnTo>
                  <a:lnTo>
                    <a:pt x="61" y="46"/>
                  </a:lnTo>
                  <a:lnTo>
                    <a:pt x="61" y="48"/>
                  </a:lnTo>
                  <a:close/>
                  <a:moveTo>
                    <a:pt x="77" y="78"/>
                  </a:moveTo>
                  <a:lnTo>
                    <a:pt x="77" y="78"/>
                  </a:lnTo>
                  <a:lnTo>
                    <a:pt x="77" y="78"/>
                  </a:lnTo>
                  <a:lnTo>
                    <a:pt x="77" y="78"/>
                  </a:lnTo>
                  <a:lnTo>
                    <a:pt x="77" y="76"/>
                  </a:lnTo>
                  <a:lnTo>
                    <a:pt x="77" y="76"/>
                  </a:lnTo>
                  <a:lnTo>
                    <a:pt x="76" y="78"/>
                  </a:lnTo>
                  <a:lnTo>
                    <a:pt x="76" y="78"/>
                  </a:lnTo>
                  <a:lnTo>
                    <a:pt x="76" y="78"/>
                  </a:lnTo>
                  <a:lnTo>
                    <a:pt x="77" y="78"/>
                  </a:lnTo>
                  <a:lnTo>
                    <a:pt x="77" y="78"/>
                  </a:lnTo>
                  <a:lnTo>
                    <a:pt x="77" y="78"/>
                  </a:lnTo>
                  <a:lnTo>
                    <a:pt x="77" y="78"/>
                  </a:lnTo>
                  <a:lnTo>
                    <a:pt x="77" y="78"/>
                  </a:lnTo>
                  <a:close/>
                  <a:moveTo>
                    <a:pt x="62" y="49"/>
                  </a:moveTo>
                  <a:lnTo>
                    <a:pt x="62" y="49"/>
                  </a:lnTo>
                  <a:lnTo>
                    <a:pt x="61" y="50"/>
                  </a:lnTo>
                  <a:lnTo>
                    <a:pt x="61" y="50"/>
                  </a:lnTo>
                  <a:lnTo>
                    <a:pt x="61" y="50"/>
                  </a:lnTo>
                  <a:lnTo>
                    <a:pt x="61" y="50"/>
                  </a:lnTo>
                  <a:lnTo>
                    <a:pt x="61" y="52"/>
                  </a:lnTo>
                  <a:lnTo>
                    <a:pt x="61" y="52"/>
                  </a:lnTo>
                  <a:lnTo>
                    <a:pt x="61" y="52"/>
                  </a:lnTo>
                  <a:lnTo>
                    <a:pt x="62" y="50"/>
                  </a:lnTo>
                  <a:lnTo>
                    <a:pt x="62" y="49"/>
                  </a:lnTo>
                  <a:lnTo>
                    <a:pt x="62" y="49"/>
                  </a:lnTo>
                  <a:close/>
                  <a:moveTo>
                    <a:pt x="72" y="63"/>
                  </a:moveTo>
                  <a:lnTo>
                    <a:pt x="70" y="63"/>
                  </a:lnTo>
                  <a:lnTo>
                    <a:pt x="70" y="64"/>
                  </a:lnTo>
                  <a:lnTo>
                    <a:pt x="72" y="64"/>
                  </a:lnTo>
                  <a:lnTo>
                    <a:pt x="72" y="64"/>
                  </a:lnTo>
                  <a:lnTo>
                    <a:pt x="72" y="64"/>
                  </a:lnTo>
                  <a:lnTo>
                    <a:pt x="72" y="64"/>
                  </a:lnTo>
                  <a:lnTo>
                    <a:pt x="72" y="63"/>
                  </a:lnTo>
                  <a:close/>
                  <a:moveTo>
                    <a:pt x="59" y="52"/>
                  </a:moveTo>
                  <a:lnTo>
                    <a:pt x="59" y="52"/>
                  </a:lnTo>
                  <a:lnTo>
                    <a:pt x="61" y="52"/>
                  </a:lnTo>
                  <a:lnTo>
                    <a:pt x="61" y="50"/>
                  </a:lnTo>
                  <a:lnTo>
                    <a:pt x="61" y="50"/>
                  </a:lnTo>
                  <a:lnTo>
                    <a:pt x="59" y="50"/>
                  </a:lnTo>
                  <a:lnTo>
                    <a:pt x="59" y="52"/>
                  </a:lnTo>
                  <a:close/>
                  <a:moveTo>
                    <a:pt x="62" y="75"/>
                  </a:moveTo>
                  <a:lnTo>
                    <a:pt x="62" y="75"/>
                  </a:lnTo>
                  <a:lnTo>
                    <a:pt x="62" y="75"/>
                  </a:lnTo>
                  <a:lnTo>
                    <a:pt x="62" y="75"/>
                  </a:lnTo>
                  <a:lnTo>
                    <a:pt x="62" y="76"/>
                  </a:lnTo>
                  <a:lnTo>
                    <a:pt x="62" y="76"/>
                  </a:lnTo>
                  <a:lnTo>
                    <a:pt x="62" y="75"/>
                  </a:lnTo>
                  <a:lnTo>
                    <a:pt x="62" y="75"/>
                  </a:lnTo>
                  <a:lnTo>
                    <a:pt x="62" y="75"/>
                  </a:lnTo>
                  <a:lnTo>
                    <a:pt x="62" y="75"/>
                  </a:lnTo>
                  <a:lnTo>
                    <a:pt x="62" y="75"/>
                  </a:lnTo>
                  <a:lnTo>
                    <a:pt x="62" y="75"/>
                  </a:lnTo>
                  <a:lnTo>
                    <a:pt x="62" y="75"/>
                  </a:lnTo>
                  <a:lnTo>
                    <a:pt x="62" y="7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73" name="Faroe Islands">
              <a:extLst>
                <a:ext uri="{FF2B5EF4-FFF2-40B4-BE49-F238E27FC236}">
                  <a16:creationId xmlns:a16="http://schemas.microsoft.com/office/drawing/2014/main" id="{E875FE73-D640-40D6-9358-B8248172AFA6}"/>
                </a:ext>
              </a:extLst>
            </p:cNvPr>
            <p:cNvSpPr>
              <a:spLocks noEditPoints="1"/>
            </p:cNvSpPr>
            <p:nvPr/>
          </p:nvSpPr>
          <p:spPr bwMode="auto">
            <a:xfrm>
              <a:off x="4930262" y="2421814"/>
              <a:ext cx="21159" cy="30776"/>
            </a:xfrm>
            <a:custGeom>
              <a:avLst/>
              <a:gdLst>
                <a:gd name="T0" fmla="*/ 8 w 11"/>
                <a:gd name="T1" fmla="*/ 14 h 16"/>
                <a:gd name="T2" fmla="*/ 8 w 11"/>
                <a:gd name="T3" fmla="*/ 14 h 16"/>
                <a:gd name="T4" fmla="*/ 8 w 11"/>
                <a:gd name="T5" fmla="*/ 13 h 16"/>
                <a:gd name="T6" fmla="*/ 7 w 11"/>
                <a:gd name="T7" fmla="*/ 13 h 16"/>
                <a:gd name="T8" fmla="*/ 5 w 11"/>
                <a:gd name="T9" fmla="*/ 13 h 16"/>
                <a:gd name="T10" fmla="*/ 5 w 11"/>
                <a:gd name="T11" fmla="*/ 12 h 16"/>
                <a:gd name="T12" fmla="*/ 5 w 11"/>
                <a:gd name="T13" fmla="*/ 12 h 16"/>
                <a:gd name="T14" fmla="*/ 5 w 11"/>
                <a:gd name="T15" fmla="*/ 13 h 16"/>
                <a:gd name="T16" fmla="*/ 5 w 11"/>
                <a:gd name="T17" fmla="*/ 14 h 16"/>
                <a:gd name="T18" fmla="*/ 7 w 11"/>
                <a:gd name="T19" fmla="*/ 16 h 16"/>
                <a:gd name="T20" fmla="*/ 8 w 11"/>
                <a:gd name="T21" fmla="*/ 16 h 16"/>
                <a:gd name="T22" fmla="*/ 8 w 11"/>
                <a:gd name="T23" fmla="*/ 16 h 16"/>
                <a:gd name="T24" fmla="*/ 8 w 11"/>
                <a:gd name="T25" fmla="*/ 16 h 16"/>
                <a:gd name="T26" fmla="*/ 8 w 11"/>
                <a:gd name="T27" fmla="*/ 14 h 16"/>
                <a:gd name="T28" fmla="*/ 3 w 11"/>
                <a:gd name="T29" fmla="*/ 4 h 16"/>
                <a:gd name="T30" fmla="*/ 1 w 11"/>
                <a:gd name="T31" fmla="*/ 4 h 16"/>
                <a:gd name="T32" fmla="*/ 1 w 11"/>
                <a:gd name="T33" fmla="*/ 4 h 16"/>
                <a:gd name="T34" fmla="*/ 0 w 11"/>
                <a:gd name="T35" fmla="*/ 4 h 16"/>
                <a:gd name="T36" fmla="*/ 0 w 11"/>
                <a:gd name="T37" fmla="*/ 5 h 16"/>
                <a:gd name="T38" fmla="*/ 1 w 11"/>
                <a:gd name="T39" fmla="*/ 5 h 16"/>
                <a:gd name="T40" fmla="*/ 3 w 11"/>
                <a:gd name="T41" fmla="*/ 5 h 16"/>
                <a:gd name="T42" fmla="*/ 3 w 11"/>
                <a:gd name="T43" fmla="*/ 5 h 16"/>
                <a:gd name="T44" fmla="*/ 4 w 11"/>
                <a:gd name="T45" fmla="*/ 5 h 16"/>
                <a:gd name="T46" fmla="*/ 4 w 11"/>
                <a:gd name="T47" fmla="*/ 4 h 16"/>
                <a:gd name="T48" fmla="*/ 3 w 11"/>
                <a:gd name="T49" fmla="*/ 4 h 16"/>
                <a:gd name="T50" fmla="*/ 8 w 11"/>
                <a:gd name="T51" fmla="*/ 6 h 16"/>
                <a:gd name="T52" fmla="*/ 8 w 11"/>
                <a:gd name="T53" fmla="*/ 6 h 16"/>
                <a:gd name="T54" fmla="*/ 8 w 11"/>
                <a:gd name="T55" fmla="*/ 6 h 16"/>
                <a:gd name="T56" fmla="*/ 7 w 11"/>
                <a:gd name="T57" fmla="*/ 5 h 16"/>
                <a:gd name="T58" fmla="*/ 7 w 11"/>
                <a:gd name="T59" fmla="*/ 4 h 16"/>
                <a:gd name="T60" fmla="*/ 7 w 11"/>
                <a:gd name="T61" fmla="*/ 4 h 16"/>
                <a:gd name="T62" fmla="*/ 7 w 11"/>
                <a:gd name="T63" fmla="*/ 4 h 16"/>
                <a:gd name="T64" fmla="*/ 7 w 11"/>
                <a:gd name="T65" fmla="*/ 4 h 16"/>
                <a:gd name="T66" fmla="*/ 8 w 11"/>
                <a:gd name="T67" fmla="*/ 4 h 16"/>
                <a:gd name="T68" fmla="*/ 8 w 11"/>
                <a:gd name="T69" fmla="*/ 4 h 16"/>
                <a:gd name="T70" fmla="*/ 8 w 11"/>
                <a:gd name="T71" fmla="*/ 2 h 16"/>
                <a:gd name="T72" fmla="*/ 7 w 11"/>
                <a:gd name="T73" fmla="*/ 1 h 16"/>
                <a:gd name="T74" fmla="*/ 5 w 11"/>
                <a:gd name="T75" fmla="*/ 1 h 16"/>
                <a:gd name="T76" fmla="*/ 3 w 11"/>
                <a:gd name="T77" fmla="*/ 1 h 16"/>
                <a:gd name="T78" fmla="*/ 4 w 11"/>
                <a:gd name="T79" fmla="*/ 4 h 16"/>
                <a:gd name="T80" fmla="*/ 7 w 11"/>
                <a:gd name="T81" fmla="*/ 6 h 16"/>
                <a:gd name="T82" fmla="*/ 8 w 11"/>
                <a:gd name="T83" fmla="*/ 6 h 16"/>
                <a:gd name="T84" fmla="*/ 8 w 11"/>
                <a:gd name="T85" fmla="*/ 8 h 16"/>
                <a:gd name="T86" fmla="*/ 7 w 11"/>
                <a:gd name="T87" fmla="*/ 8 h 16"/>
                <a:gd name="T88" fmla="*/ 7 w 11"/>
                <a:gd name="T89" fmla="*/ 8 h 16"/>
                <a:gd name="T90" fmla="*/ 5 w 11"/>
                <a:gd name="T91" fmla="*/ 8 h 16"/>
                <a:gd name="T92" fmla="*/ 5 w 11"/>
                <a:gd name="T93" fmla="*/ 8 h 16"/>
                <a:gd name="T94" fmla="*/ 7 w 11"/>
                <a:gd name="T95" fmla="*/ 9 h 16"/>
                <a:gd name="T96" fmla="*/ 7 w 11"/>
                <a:gd name="T97" fmla="*/ 9 h 16"/>
                <a:gd name="T98" fmla="*/ 8 w 11"/>
                <a:gd name="T99" fmla="*/ 10 h 16"/>
                <a:gd name="T100" fmla="*/ 8 w 11"/>
                <a:gd name="T101" fmla="*/ 10 h 16"/>
                <a:gd name="T102" fmla="*/ 10 w 11"/>
                <a:gd name="T103" fmla="*/ 9 h 16"/>
                <a:gd name="T104" fmla="*/ 8 w 11"/>
                <a:gd name="T105" fmla="*/ 9 h 16"/>
                <a:gd name="T106" fmla="*/ 8 w 11"/>
                <a:gd name="T107" fmla="*/ 8 h 16"/>
                <a:gd name="T108" fmla="*/ 11 w 11"/>
                <a:gd name="T109" fmla="*/ 1 h 16"/>
                <a:gd name="T110" fmla="*/ 10 w 11"/>
                <a:gd name="T111" fmla="*/ 0 h 16"/>
                <a:gd name="T112" fmla="*/ 10 w 11"/>
                <a:gd name="T113" fmla="*/ 1 h 16"/>
                <a:gd name="T114" fmla="*/ 10 w 11"/>
                <a:gd name="T115" fmla="*/ 2 h 16"/>
                <a:gd name="T116" fmla="*/ 10 w 11"/>
                <a:gd name="T117" fmla="*/ 2 h 16"/>
                <a:gd name="T118" fmla="*/ 10 w 11"/>
                <a:gd name="T119" fmla="*/ 2 h 16"/>
                <a:gd name="T120" fmla="*/ 11 w 11"/>
                <a:gd name="T121" fmla="*/ 2 h 16"/>
                <a:gd name="T122" fmla="*/ 11 w 11"/>
                <a:gd name="T123" fmla="*/ 1 h 16"/>
                <a:gd name="T124" fmla="*/ 11 w 11"/>
                <a:gd name="T125"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 h="16">
                  <a:moveTo>
                    <a:pt x="8" y="14"/>
                  </a:moveTo>
                  <a:lnTo>
                    <a:pt x="8" y="14"/>
                  </a:lnTo>
                  <a:lnTo>
                    <a:pt x="8" y="13"/>
                  </a:lnTo>
                  <a:lnTo>
                    <a:pt x="7" y="13"/>
                  </a:lnTo>
                  <a:lnTo>
                    <a:pt x="5" y="13"/>
                  </a:lnTo>
                  <a:lnTo>
                    <a:pt x="5" y="12"/>
                  </a:lnTo>
                  <a:lnTo>
                    <a:pt x="5" y="12"/>
                  </a:lnTo>
                  <a:lnTo>
                    <a:pt x="5" y="13"/>
                  </a:lnTo>
                  <a:lnTo>
                    <a:pt x="5" y="14"/>
                  </a:lnTo>
                  <a:lnTo>
                    <a:pt x="7" y="16"/>
                  </a:lnTo>
                  <a:lnTo>
                    <a:pt x="8" y="16"/>
                  </a:lnTo>
                  <a:lnTo>
                    <a:pt x="8" y="16"/>
                  </a:lnTo>
                  <a:lnTo>
                    <a:pt x="8" y="16"/>
                  </a:lnTo>
                  <a:lnTo>
                    <a:pt x="8" y="14"/>
                  </a:lnTo>
                  <a:close/>
                  <a:moveTo>
                    <a:pt x="3" y="4"/>
                  </a:moveTo>
                  <a:lnTo>
                    <a:pt x="1" y="4"/>
                  </a:lnTo>
                  <a:lnTo>
                    <a:pt x="1" y="4"/>
                  </a:lnTo>
                  <a:lnTo>
                    <a:pt x="0" y="4"/>
                  </a:lnTo>
                  <a:lnTo>
                    <a:pt x="0" y="5"/>
                  </a:lnTo>
                  <a:lnTo>
                    <a:pt x="1" y="5"/>
                  </a:lnTo>
                  <a:lnTo>
                    <a:pt x="3" y="5"/>
                  </a:lnTo>
                  <a:lnTo>
                    <a:pt x="3" y="5"/>
                  </a:lnTo>
                  <a:lnTo>
                    <a:pt x="4" y="5"/>
                  </a:lnTo>
                  <a:lnTo>
                    <a:pt x="4" y="4"/>
                  </a:lnTo>
                  <a:lnTo>
                    <a:pt x="3" y="4"/>
                  </a:lnTo>
                  <a:close/>
                  <a:moveTo>
                    <a:pt x="8" y="6"/>
                  </a:moveTo>
                  <a:lnTo>
                    <a:pt x="8" y="6"/>
                  </a:lnTo>
                  <a:lnTo>
                    <a:pt x="8" y="6"/>
                  </a:lnTo>
                  <a:lnTo>
                    <a:pt x="7" y="5"/>
                  </a:lnTo>
                  <a:lnTo>
                    <a:pt x="7" y="4"/>
                  </a:lnTo>
                  <a:lnTo>
                    <a:pt x="7" y="4"/>
                  </a:lnTo>
                  <a:lnTo>
                    <a:pt x="7" y="4"/>
                  </a:lnTo>
                  <a:lnTo>
                    <a:pt x="7" y="4"/>
                  </a:lnTo>
                  <a:lnTo>
                    <a:pt x="8" y="4"/>
                  </a:lnTo>
                  <a:lnTo>
                    <a:pt x="8" y="4"/>
                  </a:lnTo>
                  <a:lnTo>
                    <a:pt x="8" y="2"/>
                  </a:lnTo>
                  <a:lnTo>
                    <a:pt x="7" y="1"/>
                  </a:lnTo>
                  <a:lnTo>
                    <a:pt x="5" y="1"/>
                  </a:lnTo>
                  <a:lnTo>
                    <a:pt x="3" y="1"/>
                  </a:lnTo>
                  <a:lnTo>
                    <a:pt x="4" y="4"/>
                  </a:lnTo>
                  <a:lnTo>
                    <a:pt x="7" y="6"/>
                  </a:lnTo>
                  <a:lnTo>
                    <a:pt x="8" y="6"/>
                  </a:lnTo>
                  <a:close/>
                  <a:moveTo>
                    <a:pt x="8" y="8"/>
                  </a:moveTo>
                  <a:lnTo>
                    <a:pt x="7" y="8"/>
                  </a:lnTo>
                  <a:lnTo>
                    <a:pt x="7" y="8"/>
                  </a:lnTo>
                  <a:lnTo>
                    <a:pt x="5" y="8"/>
                  </a:lnTo>
                  <a:lnTo>
                    <a:pt x="5" y="8"/>
                  </a:lnTo>
                  <a:lnTo>
                    <a:pt x="7" y="9"/>
                  </a:lnTo>
                  <a:lnTo>
                    <a:pt x="7" y="9"/>
                  </a:lnTo>
                  <a:lnTo>
                    <a:pt x="8" y="10"/>
                  </a:lnTo>
                  <a:lnTo>
                    <a:pt x="8" y="10"/>
                  </a:lnTo>
                  <a:lnTo>
                    <a:pt x="10" y="9"/>
                  </a:lnTo>
                  <a:lnTo>
                    <a:pt x="8" y="9"/>
                  </a:lnTo>
                  <a:lnTo>
                    <a:pt x="8" y="8"/>
                  </a:lnTo>
                  <a:close/>
                  <a:moveTo>
                    <a:pt x="11" y="1"/>
                  </a:moveTo>
                  <a:lnTo>
                    <a:pt x="10" y="0"/>
                  </a:lnTo>
                  <a:lnTo>
                    <a:pt x="10" y="1"/>
                  </a:lnTo>
                  <a:lnTo>
                    <a:pt x="10" y="2"/>
                  </a:lnTo>
                  <a:lnTo>
                    <a:pt x="10" y="2"/>
                  </a:lnTo>
                  <a:lnTo>
                    <a:pt x="10" y="2"/>
                  </a:lnTo>
                  <a:lnTo>
                    <a:pt x="11" y="2"/>
                  </a:lnTo>
                  <a:lnTo>
                    <a:pt x="11" y="1"/>
                  </a:lnTo>
                  <a:lnTo>
                    <a:pt x="11" y="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74" name="Falkland Islands">
              <a:extLst>
                <a:ext uri="{FF2B5EF4-FFF2-40B4-BE49-F238E27FC236}">
                  <a16:creationId xmlns:a16="http://schemas.microsoft.com/office/drawing/2014/main" id="{30E2D4C4-BF4D-4567-88FE-BD079A79DB4C}"/>
                </a:ext>
              </a:extLst>
            </p:cNvPr>
            <p:cNvSpPr>
              <a:spLocks noEditPoints="1"/>
            </p:cNvSpPr>
            <p:nvPr/>
          </p:nvSpPr>
          <p:spPr bwMode="auto">
            <a:xfrm>
              <a:off x="3758852" y="5210887"/>
              <a:ext cx="73093" cy="30776"/>
            </a:xfrm>
            <a:custGeom>
              <a:avLst/>
              <a:gdLst>
                <a:gd name="T0" fmla="*/ 19 w 38"/>
                <a:gd name="T1" fmla="*/ 5 h 16"/>
                <a:gd name="T2" fmla="*/ 22 w 38"/>
                <a:gd name="T3" fmla="*/ 4 h 16"/>
                <a:gd name="T4" fmla="*/ 21 w 38"/>
                <a:gd name="T5" fmla="*/ 1 h 16"/>
                <a:gd name="T6" fmla="*/ 17 w 38"/>
                <a:gd name="T7" fmla="*/ 3 h 16"/>
                <a:gd name="T8" fmla="*/ 14 w 38"/>
                <a:gd name="T9" fmla="*/ 3 h 16"/>
                <a:gd name="T10" fmla="*/ 10 w 38"/>
                <a:gd name="T11" fmla="*/ 4 h 16"/>
                <a:gd name="T12" fmla="*/ 7 w 38"/>
                <a:gd name="T13" fmla="*/ 1 h 16"/>
                <a:gd name="T14" fmla="*/ 7 w 38"/>
                <a:gd name="T15" fmla="*/ 4 h 16"/>
                <a:gd name="T16" fmla="*/ 11 w 38"/>
                <a:gd name="T17" fmla="*/ 7 h 16"/>
                <a:gd name="T18" fmla="*/ 7 w 38"/>
                <a:gd name="T19" fmla="*/ 7 h 16"/>
                <a:gd name="T20" fmla="*/ 10 w 38"/>
                <a:gd name="T21" fmla="*/ 8 h 16"/>
                <a:gd name="T22" fmla="*/ 11 w 38"/>
                <a:gd name="T23" fmla="*/ 8 h 16"/>
                <a:gd name="T24" fmla="*/ 10 w 38"/>
                <a:gd name="T25" fmla="*/ 10 h 16"/>
                <a:gd name="T26" fmla="*/ 4 w 38"/>
                <a:gd name="T27" fmla="*/ 11 h 16"/>
                <a:gd name="T28" fmla="*/ 6 w 38"/>
                <a:gd name="T29" fmla="*/ 15 h 16"/>
                <a:gd name="T30" fmla="*/ 8 w 38"/>
                <a:gd name="T31" fmla="*/ 14 h 16"/>
                <a:gd name="T32" fmla="*/ 10 w 38"/>
                <a:gd name="T33" fmla="*/ 12 h 16"/>
                <a:gd name="T34" fmla="*/ 12 w 38"/>
                <a:gd name="T35" fmla="*/ 12 h 16"/>
                <a:gd name="T36" fmla="*/ 17 w 38"/>
                <a:gd name="T37" fmla="*/ 8 h 16"/>
                <a:gd name="T38" fmla="*/ 3 w 38"/>
                <a:gd name="T39" fmla="*/ 8 h 16"/>
                <a:gd name="T40" fmla="*/ 2 w 38"/>
                <a:gd name="T41" fmla="*/ 10 h 16"/>
                <a:gd name="T42" fmla="*/ 2 w 38"/>
                <a:gd name="T43" fmla="*/ 11 h 16"/>
                <a:gd name="T44" fmla="*/ 12 w 38"/>
                <a:gd name="T45" fmla="*/ 3 h 16"/>
                <a:gd name="T46" fmla="*/ 11 w 38"/>
                <a:gd name="T47" fmla="*/ 1 h 16"/>
                <a:gd name="T48" fmla="*/ 11 w 38"/>
                <a:gd name="T49" fmla="*/ 3 h 16"/>
                <a:gd name="T50" fmla="*/ 37 w 38"/>
                <a:gd name="T51" fmla="*/ 5 h 16"/>
                <a:gd name="T52" fmla="*/ 37 w 38"/>
                <a:gd name="T53" fmla="*/ 3 h 16"/>
                <a:gd name="T54" fmla="*/ 33 w 38"/>
                <a:gd name="T55" fmla="*/ 3 h 16"/>
                <a:gd name="T56" fmla="*/ 33 w 38"/>
                <a:gd name="T57" fmla="*/ 5 h 16"/>
                <a:gd name="T58" fmla="*/ 30 w 38"/>
                <a:gd name="T59" fmla="*/ 4 h 16"/>
                <a:gd name="T60" fmla="*/ 30 w 38"/>
                <a:gd name="T61" fmla="*/ 3 h 16"/>
                <a:gd name="T62" fmla="*/ 31 w 38"/>
                <a:gd name="T63" fmla="*/ 1 h 16"/>
                <a:gd name="T64" fmla="*/ 26 w 38"/>
                <a:gd name="T65" fmla="*/ 0 h 16"/>
                <a:gd name="T66" fmla="*/ 23 w 38"/>
                <a:gd name="T67" fmla="*/ 4 h 16"/>
                <a:gd name="T68" fmla="*/ 25 w 38"/>
                <a:gd name="T69" fmla="*/ 7 h 16"/>
                <a:gd name="T70" fmla="*/ 22 w 38"/>
                <a:gd name="T71" fmla="*/ 8 h 16"/>
                <a:gd name="T72" fmla="*/ 19 w 38"/>
                <a:gd name="T73" fmla="*/ 11 h 16"/>
                <a:gd name="T74" fmla="*/ 19 w 38"/>
                <a:gd name="T75" fmla="*/ 15 h 16"/>
                <a:gd name="T76" fmla="*/ 22 w 38"/>
                <a:gd name="T77" fmla="*/ 15 h 16"/>
                <a:gd name="T78" fmla="*/ 22 w 38"/>
                <a:gd name="T79" fmla="*/ 12 h 16"/>
                <a:gd name="T80" fmla="*/ 29 w 38"/>
                <a:gd name="T81" fmla="*/ 12 h 16"/>
                <a:gd name="T82" fmla="*/ 33 w 38"/>
                <a:gd name="T83" fmla="*/ 10 h 16"/>
                <a:gd name="T84" fmla="*/ 36 w 38"/>
                <a:gd name="T85" fmla="*/ 8 h 16"/>
                <a:gd name="T86" fmla="*/ 38 w 38"/>
                <a:gd name="T87" fmla="*/ 7 h 16"/>
                <a:gd name="T88" fmla="*/ 30 w 38"/>
                <a:gd name="T89" fmla="*/ 12 h 16"/>
                <a:gd name="T90" fmla="*/ 31 w 38"/>
                <a:gd name="T91" fmla="*/ 14 h 16"/>
                <a:gd name="T92" fmla="*/ 15 w 38"/>
                <a:gd name="T93" fmla="*/ 14 h 16"/>
                <a:gd name="T94" fmla="*/ 17 w 38"/>
                <a:gd name="T95" fmla="*/ 15 h 16"/>
                <a:gd name="T96" fmla="*/ 17 w 38"/>
                <a:gd name="T97"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8" h="16">
                  <a:moveTo>
                    <a:pt x="18" y="7"/>
                  </a:moveTo>
                  <a:lnTo>
                    <a:pt x="19" y="5"/>
                  </a:lnTo>
                  <a:lnTo>
                    <a:pt x="19" y="5"/>
                  </a:lnTo>
                  <a:lnTo>
                    <a:pt x="21" y="5"/>
                  </a:lnTo>
                  <a:lnTo>
                    <a:pt x="21" y="4"/>
                  </a:lnTo>
                  <a:lnTo>
                    <a:pt x="22" y="4"/>
                  </a:lnTo>
                  <a:lnTo>
                    <a:pt x="22" y="3"/>
                  </a:lnTo>
                  <a:lnTo>
                    <a:pt x="21" y="3"/>
                  </a:lnTo>
                  <a:lnTo>
                    <a:pt x="21" y="1"/>
                  </a:lnTo>
                  <a:lnTo>
                    <a:pt x="19" y="3"/>
                  </a:lnTo>
                  <a:lnTo>
                    <a:pt x="19" y="3"/>
                  </a:lnTo>
                  <a:lnTo>
                    <a:pt x="17" y="3"/>
                  </a:lnTo>
                  <a:lnTo>
                    <a:pt x="15" y="3"/>
                  </a:lnTo>
                  <a:lnTo>
                    <a:pt x="15" y="3"/>
                  </a:lnTo>
                  <a:lnTo>
                    <a:pt x="14" y="3"/>
                  </a:lnTo>
                  <a:lnTo>
                    <a:pt x="14" y="3"/>
                  </a:lnTo>
                  <a:lnTo>
                    <a:pt x="12" y="4"/>
                  </a:lnTo>
                  <a:lnTo>
                    <a:pt x="10" y="4"/>
                  </a:lnTo>
                  <a:lnTo>
                    <a:pt x="8" y="3"/>
                  </a:lnTo>
                  <a:lnTo>
                    <a:pt x="7" y="1"/>
                  </a:lnTo>
                  <a:lnTo>
                    <a:pt x="7" y="1"/>
                  </a:lnTo>
                  <a:lnTo>
                    <a:pt x="7" y="3"/>
                  </a:lnTo>
                  <a:lnTo>
                    <a:pt x="7" y="4"/>
                  </a:lnTo>
                  <a:lnTo>
                    <a:pt x="7" y="4"/>
                  </a:lnTo>
                  <a:lnTo>
                    <a:pt x="8" y="5"/>
                  </a:lnTo>
                  <a:lnTo>
                    <a:pt x="10" y="5"/>
                  </a:lnTo>
                  <a:lnTo>
                    <a:pt x="11" y="7"/>
                  </a:lnTo>
                  <a:lnTo>
                    <a:pt x="10" y="7"/>
                  </a:lnTo>
                  <a:lnTo>
                    <a:pt x="8" y="7"/>
                  </a:lnTo>
                  <a:lnTo>
                    <a:pt x="7" y="7"/>
                  </a:lnTo>
                  <a:lnTo>
                    <a:pt x="7" y="7"/>
                  </a:lnTo>
                  <a:lnTo>
                    <a:pt x="8" y="8"/>
                  </a:lnTo>
                  <a:lnTo>
                    <a:pt x="10" y="8"/>
                  </a:lnTo>
                  <a:lnTo>
                    <a:pt x="10" y="7"/>
                  </a:lnTo>
                  <a:lnTo>
                    <a:pt x="10" y="7"/>
                  </a:lnTo>
                  <a:lnTo>
                    <a:pt x="11" y="8"/>
                  </a:lnTo>
                  <a:lnTo>
                    <a:pt x="11" y="8"/>
                  </a:lnTo>
                  <a:lnTo>
                    <a:pt x="10" y="8"/>
                  </a:lnTo>
                  <a:lnTo>
                    <a:pt x="10" y="10"/>
                  </a:lnTo>
                  <a:lnTo>
                    <a:pt x="8" y="10"/>
                  </a:lnTo>
                  <a:lnTo>
                    <a:pt x="7" y="11"/>
                  </a:lnTo>
                  <a:lnTo>
                    <a:pt x="4" y="11"/>
                  </a:lnTo>
                  <a:lnTo>
                    <a:pt x="3" y="12"/>
                  </a:lnTo>
                  <a:lnTo>
                    <a:pt x="4" y="14"/>
                  </a:lnTo>
                  <a:lnTo>
                    <a:pt x="6" y="15"/>
                  </a:lnTo>
                  <a:lnTo>
                    <a:pt x="7" y="15"/>
                  </a:lnTo>
                  <a:lnTo>
                    <a:pt x="8" y="14"/>
                  </a:lnTo>
                  <a:lnTo>
                    <a:pt x="8" y="14"/>
                  </a:lnTo>
                  <a:lnTo>
                    <a:pt x="10" y="14"/>
                  </a:lnTo>
                  <a:lnTo>
                    <a:pt x="10" y="14"/>
                  </a:lnTo>
                  <a:lnTo>
                    <a:pt x="10" y="12"/>
                  </a:lnTo>
                  <a:lnTo>
                    <a:pt x="11" y="11"/>
                  </a:lnTo>
                  <a:lnTo>
                    <a:pt x="11" y="11"/>
                  </a:lnTo>
                  <a:lnTo>
                    <a:pt x="12" y="12"/>
                  </a:lnTo>
                  <a:lnTo>
                    <a:pt x="14" y="11"/>
                  </a:lnTo>
                  <a:lnTo>
                    <a:pt x="14" y="11"/>
                  </a:lnTo>
                  <a:lnTo>
                    <a:pt x="17" y="8"/>
                  </a:lnTo>
                  <a:lnTo>
                    <a:pt x="18" y="7"/>
                  </a:lnTo>
                  <a:close/>
                  <a:moveTo>
                    <a:pt x="3" y="10"/>
                  </a:moveTo>
                  <a:lnTo>
                    <a:pt x="3" y="8"/>
                  </a:lnTo>
                  <a:lnTo>
                    <a:pt x="3" y="8"/>
                  </a:lnTo>
                  <a:lnTo>
                    <a:pt x="2" y="8"/>
                  </a:lnTo>
                  <a:lnTo>
                    <a:pt x="2" y="10"/>
                  </a:lnTo>
                  <a:lnTo>
                    <a:pt x="0" y="10"/>
                  </a:lnTo>
                  <a:lnTo>
                    <a:pt x="0" y="10"/>
                  </a:lnTo>
                  <a:lnTo>
                    <a:pt x="2" y="11"/>
                  </a:lnTo>
                  <a:lnTo>
                    <a:pt x="3" y="11"/>
                  </a:lnTo>
                  <a:lnTo>
                    <a:pt x="3" y="10"/>
                  </a:lnTo>
                  <a:close/>
                  <a:moveTo>
                    <a:pt x="12" y="3"/>
                  </a:moveTo>
                  <a:lnTo>
                    <a:pt x="12" y="1"/>
                  </a:lnTo>
                  <a:lnTo>
                    <a:pt x="12" y="1"/>
                  </a:lnTo>
                  <a:lnTo>
                    <a:pt x="11" y="1"/>
                  </a:lnTo>
                  <a:lnTo>
                    <a:pt x="10" y="1"/>
                  </a:lnTo>
                  <a:lnTo>
                    <a:pt x="10" y="3"/>
                  </a:lnTo>
                  <a:lnTo>
                    <a:pt x="11" y="3"/>
                  </a:lnTo>
                  <a:lnTo>
                    <a:pt x="12" y="3"/>
                  </a:lnTo>
                  <a:close/>
                  <a:moveTo>
                    <a:pt x="37" y="5"/>
                  </a:moveTo>
                  <a:lnTo>
                    <a:pt x="37" y="5"/>
                  </a:lnTo>
                  <a:lnTo>
                    <a:pt x="37" y="4"/>
                  </a:lnTo>
                  <a:lnTo>
                    <a:pt x="38" y="4"/>
                  </a:lnTo>
                  <a:lnTo>
                    <a:pt x="37" y="3"/>
                  </a:lnTo>
                  <a:lnTo>
                    <a:pt x="37" y="3"/>
                  </a:lnTo>
                  <a:lnTo>
                    <a:pt x="34" y="3"/>
                  </a:lnTo>
                  <a:lnTo>
                    <a:pt x="33" y="3"/>
                  </a:lnTo>
                  <a:lnTo>
                    <a:pt x="33" y="4"/>
                  </a:lnTo>
                  <a:lnTo>
                    <a:pt x="33" y="4"/>
                  </a:lnTo>
                  <a:lnTo>
                    <a:pt x="33" y="5"/>
                  </a:lnTo>
                  <a:lnTo>
                    <a:pt x="33" y="5"/>
                  </a:lnTo>
                  <a:lnTo>
                    <a:pt x="33" y="5"/>
                  </a:lnTo>
                  <a:lnTo>
                    <a:pt x="30" y="4"/>
                  </a:lnTo>
                  <a:lnTo>
                    <a:pt x="30" y="4"/>
                  </a:lnTo>
                  <a:lnTo>
                    <a:pt x="30" y="3"/>
                  </a:lnTo>
                  <a:lnTo>
                    <a:pt x="30" y="3"/>
                  </a:lnTo>
                  <a:lnTo>
                    <a:pt x="31" y="3"/>
                  </a:lnTo>
                  <a:lnTo>
                    <a:pt x="31" y="3"/>
                  </a:lnTo>
                  <a:lnTo>
                    <a:pt x="31" y="1"/>
                  </a:lnTo>
                  <a:lnTo>
                    <a:pt x="30" y="1"/>
                  </a:lnTo>
                  <a:lnTo>
                    <a:pt x="29" y="1"/>
                  </a:lnTo>
                  <a:lnTo>
                    <a:pt x="26" y="0"/>
                  </a:lnTo>
                  <a:lnTo>
                    <a:pt x="26" y="1"/>
                  </a:lnTo>
                  <a:lnTo>
                    <a:pt x="26" y="1"/>
                  </a:lnTo>
                  <a:lnTo>
                    <a:pt x="23" y="4"/>
                  </a:lnTo>
                  <a:lnTo>
                    <a:pt x="23" y="5"/>
                  </a:lnTo>
                  <a:lnTo>
                    <a:pt x="23" y="7"/>
                  </a:lnTo>
                  <a:lnTo>
                    <a:pt x="25" y="7"/>
                  </a:lnTo>
                  <a:lnTo>
                    <a:pt x="23" y="7"/>
                  </a:lnTo>
                  <a:lnTo>
                    <a:pt x="23" y="7"/>
                  </a:lnTo>
                  <a:lnTo>
                    <a:pt x="22" y="8"/>
                  </a:lnTo>
                  <a:lnTo>
                    <a:pt x="21" y="8"/>
                  </a:lnTo>
                  <a:lnTo>
                    <a:pt x="18" y="11"/>
                  </a:lnTo>
                  <a:lnTo>
                    <a:pt x="19" y="11"/>
                  </a:lnTo>
                  <a:lnTo>
                    <a:pt x="18" y="12"/>
                  </a:lnTo>
                  <a:lnTo>
                    <a:pt x="18" y="14"/>
                  </a:lnTo>
                  <a:lnTo>
                    <a:pt x="19" y="15"/>
                  </a:lnTo>
                  <a:lnTo>
                    <a:pt x="21" y="16"/>
                  </a:lnTo>
                  <a:lnTo>
                    <a:pt x="21" y="15"/>
                  </a:lnTo>
                  <a:lnTo>
                    <a:pt x="22" y="15"/>
                  </a:lnTo>
                  <a:lnTo>
                    <a:pt x="23" y="15"/>
                  </a:lnTo>
                  <a:lnTo>
                    <a:pt x="23" y="15"/>
                  </a:lnTo>
                  <a:lnTo>
                    <a:pt x="22" y="12"/>
                  </a:lnTo>
                  <a:lnTo>
                    <a:pt x="23" y="12"/>
                  </a:lnTo>
                  <a:lnTo>
                    <a:pt x="29" y="14"/>
                  </a:lnTo>
                  <a:lnTo>
                    <a:pt x="29" y="12"/>
                  </a:lnTo>
                  <a:lnTo>
                    <a:pt x="29" y="12"/>
                  </a:lnTo>
                  <a:lnTo>
                    <a:pt x="29" y="11"/>
                  </a:lnTo>
                  <a:lnTo>
                    <a:pt x="33" y="10"/>
                  </a:lnTo>
                  <a:lnTo>
                    <a:pt x="34" y="10"/>
                  </a:lnTo>
                  <a:lnTo>
                    <a:pt x="34" y="8"/>
                  </a:lnTo>
                  <a:lnTo>
                    <a:pt x="36" y="8"/>
                  </a:lnTo>
                  <a:lnTo>
                    <a:pt x="38" y="7"/>
                  </a:lnTo>
                  <a:lnTo>
                    <a:pt x="38" y="7"/>
                  </a:lnTo>
                  <a:lnTo>
                    <a:pt x="38" y="7"/>
                  </a:lnTo>
                  <a:lnTo>
                    <a:pt x="37" y="5"/>
                  </a:lnTo>
                  <a:close/>
                  <a:moveTo>
                    <a:pt x="31" y="12"/>
                  </a:moveTo>
                  <a:lnTo>
                    <a:pt x="30" y="12"/>
                  </a:lnTo>
                  <a:lnTo>
                    <a:pt x="30" y="12"/>
                  </a:lnTo>
                  <a:lnTo>
                    <a:pt x="30" y="12"/>
                  </a:lnTo>
                  <a:lnTo>
                    <a:pt x="31" y="14"/>
                  </a:lnTo>
                  <a:lnTo>
                    <a:pt x="31" y="12"/>
                  </a:lnTo>
                  <a:lnTo>
                    <a:pt x="31" y="12"/>
                  </a:lnTo>
                  <a:close/>
                  <a:moveTo>
                    <a:pt x="15" y="14"/>
                  </a:moveTo>
                  <a:lnTo>
                    <a:pt x="15" y="14"/>
                  </a:lnTo>
                  <a:lnTo>
                    <a:pt x="17" y="15"/>
                  </a:lnTo>
                  <a:lnTo>
                    <a:pt x="17" y="15"/>
                  </a:lnTo>
                  <a:lnTo>
                    <a:pt x="17" y="15"/>
                  </a:lnTo>
                  <a:lnTo>
                    <a:pt x="17" y="15"/>
                  </a:lnTo>
                  <a:lnTo>
                    <a:pt x="17" y="15"/>
                  </a:lnTo>
                  <a:lnTo>
                    <a:pt x="17" y="14"/>
                  </a:lnTo>
                  <a:lnTo>
                    <a:pt x="15" y="14"/>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75" name="Ethiopia">
              <a:extLst>
                <a:ext uri="{FF2B5EF4-FFF2-40B4-BE49-F238E27FC236}">
                  <a16:creationId xmlns:a16="http://schemas.microsoft.com/office/drawing/2014/main" id="{A766994F-C526-485C-9A98-C1C80E57C66B}"/>
                </a:ext>
              </a:extLst>
            </p:cNvPr>
            <p:cNvSpPr>
              <a:spLocks/>
            </p:cNvSpPr>
            <p:nvPr/>
          </p:nvSpPr>
          <p:spPr bwMode="auto">
            <a:xfrm>
              <a:off x="5811224" y="3664394"/>
              <a:ext cx="325072" cy="250055"/>
            </a:xfrm>
            <a:custGeom>
              <a:avLst/>
              <a:gdLst>
                <a:gd name="T0" fmla="*/ 154 w 169"/>
                <a:gd name="T1" fmla="*/ 77 h 130"/>
                <a:gd name="T2" fmla="*/ 135 w 169"/>
                <a:gd name="T3" fmla="*/ 71 h 130"/>
                <a:gd name="T4" fmla="*/ 122 w 169"/>
                <a:gd name="T5" fmla="*/ 65 h 130"/>
                <a:gd name="T6" fmla="*/ 117 w 169"/>
                <a:gd name="T7" fmla="*/ 61 h 130"/>
                <a:gd name="T8" fmla="*/ 111 w 169"/>
                <a:gd name="T9" fmla="*/ 54 h 130"/>
                <a:gd name="T10" fmla="*/ 109 w 169"/>
                <a:gd name="T11" fmla="*/ 50 h 130"/>
                <a:gd name="T12" fmla="*/ 111 w 169"/>
                <a:gd name="T13" fmla="*/ 46 h 130"/>
                <a:gd name="T14" fmla="*/ 110 w 169"/>
                <a:gd name="T15" fmla="*/ 45 h 130"/>
                <a:gd name="T16" fmla="*/ 103 w 169"/>
                <a:gd name="T17" fmla="*/ 45 h 130"/>
                <a:gd name="T18" fmla="*/ 99 w 169"/>
                <a:gd name="T19" fmla="*/ 42 h 130"/>
                <a:gd name="T20" fmla="*/ 101 w 169"/>
                <a:gd name="T21" fmla="*/ 35 h 130"/>
                <a:gd name="T22" fmla="*/ 105 w 169"/>
                <a:gd name="T23" fmla="*/ 27 h 130"/>
                <a:gd name="T24" fmla="*/ 101 w 169"/>
                <a:gd name="T25" fmla="*/ 22 h 130"/>
                <a:gd name="T26" fmla="*/ 90 w 169"/>
                <a:gd name="T27" fmla="*/ 11 h 130"/>
                <a:gd name="T28" fmla="*/ 82 w 169"/>
                <a:gd name="T29" fmla="*/ 5 h 130"/>
                <a:gd name="T30" fmla="*/ 75 w 169"/>
                <a:gd name="T31" fmla="*/ 4 h 130"/>
                <a:gd name="T32" fmla="*/ 69 w 169"/>
                <a:gd name="T33" fmla="*/ 5 h 130"/>
                <a:gd name="T34" fmla="*/ 68 w 169"/>
                <a:gd name="T35" fmla="*/ 4 h 130"/>
                <a:gd name="T36" fmla="*/ 58 w 169"/>
                <a:gd name="T37" fmla="*/ 3 h 130"/>
                <a:gd name="T38" fmla="*/ 56 w 169"/>
                <a:gd name="T39" fmla="*/ 1 h 130"/>
                <a:gd name="T40" fmla="*/ 52 w 169"/>
                <a:gd name="T41" fmla="*/ 8 h 130"/>
                <a:gd name="T42" fmla="*/ 48 w 169"/>
                <a:gd name="T43" fmla="*/ 5 h 130"/>
                <a:gd name="T44" fmla="*/ 45 w 169"/>
                <a:gd name="T45" fmla="*/ 7 h 130"/>
                <a:gd name="T46" fmla="*/ 38 w 169"/>
                <a:gd name="T47" fmla="*/ 11 h 130"/>
                <a:gd name="T48" fmla="*/ 37 w 169"/>
                <a:gd name="T49" fmla="*/ 18 h 130"/>
                <a:gd name="T50" fmla="*/ 35 w 169"/>
                <a:gd name="T51" fmla="*/ 24 h 130"/>
                <a:gd name="T52" fmla="*/ 30 w 169"/>
                <a:gd name="T53" fmla="*/ 26 h 130"/>
                <a:gd name="T54" fmla="*/ 23 w 169"/>
                <a:gd name="T55" fmla="*/ 35 h 130"/>
                <a:gd name="T56" fmla="*/ 22 w 169"/>
                <a:gd name="T57" fmla="*/ 43 h 130"/>
                <a:gd name="T58" fmla="*/ 19 w 169"/>
                <a:gd name="T59" fmla="*/ 47 h 130"/>
                <a:gd name="T60" fmla="*/ 16 w 169"/>
                <a:gd name="T61" fmla="*/ 47 h 130"/>
                <a:gd name="T62" fmla="*/ 14 w 169"/>
                <a:gd name="T63" fmla="*/ 54 h 130"/>
                <a:gd name="T64" fmla="*/ 12 w 169"/>
                <a:gd name="T65" fmla="*/ 62 h 130"/>
                <a:gd name="T66" fmla="*/ 12 w 169"/>
                <a:gd name="T67" fmla="*/ 71 h 130"/>
                <a:gd name="T68" fmla="*/ 8 w 169"/>
                <a:gd name="T69" fmla="*/ 73 h 130"/>
                <a:gd name="T70" fmla="*/ 3 w 169"/>
                <a:gd name="T71" fmla="*/ 75 h 130"/>
                <a:gd name="T72" fmla="*/ 0 w 169"/>
                <a:gd name="T73" fmla="*/ 80 h 130"/>
                <a:gd name="T74" fmla="*/ 7 w 169"/>
                <a:gd name="T75" fmla="*/ 83 h 130"/>
                <a:gd name="T76" fmla="*/ 11 w 169"/>
                <a:gd name="T77" fmla="*/ 87 h 130"/>
                <a:gd name="T78" fmla="*/ 18 w 169"/>
                <a:gd name="T79" fmla="*/ 92 h 130"/>
                <a:gd name="T80" fmla="*/ 22 w 169"/>
                <a:gd name="T81" fmla="*/ 99 h 130"/>
                <a:gd name="T82" fmla="*/ 24 w 169"/>
                <a:gd name="T83" fmla="*/ 106 h 130"/>
                <a:gd name="T84" fmla="*/ 26 w 169"/>
                <a:gd name="T85" fmla="*/ 109 h 130"/>
                <a:gd name="T86" fmla="*/ 31 w 169"/>
                <a:gd name="T87" fmla="*/ 109 h 130"/>
                <a:gd name="T88" fmla="*/ 31 w 169"/>
                <a:gd name="T89" fmla="*/ 113 h 130"/>
                <a:gd name="T90" fmla="*/ 34 w 169"/>
                <a:gd name="T91" fmla="*/ 118 h 130"/>
                <a:gd name="T92" fmla="*/ 44 w 169"/>
                <a:gd name="T93" fmla="*/ 120 h 130"/>
                <a:gd name="T94" fmla="*/ 53 w 169"/>
                <a:gd name="T95" fmla="*/ 125 h 130"/>
                <a:gd name="T96" fmla="*/ 63 w 169"/>
                <a:gd name="T97" fmla="*/ 129 h 130"/>
                <a:gd name="T98" fmla="*/ 73 w 169"/>
                <a:gd name="T99" fmla="*/ 130 h 130"/>
                <a:gd name="T100" fmla="*/ 79 w 169"/>
                <a:gd name="T101" fmla="*/ 125 h 130"/>
                <a:gd name="T102" fmla="*/ 91 w 169"/>
                <a:gd name="T103" fmla="*/ 124 h 130"/>
                <a:gd name="T104" fmla="*/ 94 w 169"/>
                <a:gd name="T105" fmla="*/ 125 h 130"/>
                <a:gd name="T106" fmla="*/ 102 w 169"/>
                <a:gd name="T107" fmla="*/ 122 h 130"/>
                <a:gd name="T108" fmla="*/ 111 w 169"/>
                <a:gd name="T109" fmla="*/ 120 h 130"/>
                <a:gd name="T110" fmla="*/ 120 w 169"/>
                <a:gd name="T111" fmla="*/ 114 h 130"/>
                <a:gd name="T112" fmla="*/ 125 w 169"/>
                <a:gd name="T113" fmla="*/ 113 h 130"/>
                <a:gd name="T114" fmla="*/ 137 w 169"/>
                <a:gd name="T115" fmla="*/ 111 h 130"/>
                <a:gd name="T116" fmla="*/ 152 w 169"/>
                <a:gd name="T117" fmla="*/ 95 h 130"/>
                <a:gd name="T118" fmla="*/ 166 w 169"/>
                <a:gd name="T119" fmla="*/ 8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9" h="130">
                  <a:moveTo>
                    <a:pt x="166" y="79"/>
                  </a:moveTo>
                  <a:lnTo>
                    <a:pt x="162" y="79"/>
                  </a:lnTo>
                  <a:lnTo>
                    <a:pt x="158" y="79"/>
                  </a:lnTo>
                  <a:lnTo>
                    <a:pt x="158" y="79"/>
                  </a:lnTo>
                  <a:lnTo>
                    <a:pt x="154" y="77"/>
                  </a:lnTo>
                  <a:lnTo>
                    <a:pt x="150" y="76"/>
                  </a:lnTo>
                  <a:lnTo>
                    <a:pt x="145" y="75"/>
                  </a:lnTo>
                  <a:lnTo>
                    <a:pt x="141" y="73"/>
                  </a:lnTo>
                  <a:lnTo>
                    <a:pt x="139" y="72"/>
                  </a:lnTo>
                  <a:lnTo>
                    <a:pt x="135" y="71"/>
                  </a:lnTo>
                  <a:lnTo>
                    <a:pt x="132" y="69"/>
                  </a:lnTo>
                  <a:lnTo>
                    <a:pt x="128" y="69"/>
                  </a:lnTo>
                  <a:lnTo>
                    <a:pt x="125" y="68"/>
                  </a:lnTo>
                  <a:lnTo>
                    <a:pt x="124" y="68"/>
                  </a:lnTo>
                  <a:lnTo>
                    <a:pt x="122" y="65"/>
                  </a:lnTo>
                  <a:lnTo>
                    <a:pt x="120" y="64"/>
                  </a:lnTo>
                  <a:lnTo>
                    <a:pt x="120" y="64"/>
                  </a:lnTo>
                  <a:lnTo>
                    <a:pt x="118" y="62"/>
                  </a:lnTo>
                  <a:lnTo>
                    <a:pt x="117" y="62"/>
                  </a:lnTo>
                  <a:lnTo>
                    <a:pt x="117" y="61"/>
                  </a:lnTo>
                  <a:lnTo>
                    <a:pt x="116" y="58"/>
                  </a:lnTo>
                  <a:lnTo>
                    <a:pt x="116" y="57"/>
                  </a:lnTo>
                  <a:lnTo>
                    <a:pt x="114" y="57"/>
                  </a:lnTo>
                  <a:lnTo>
                    <a:pt x="113" y="56"/>
                  </a:lnTo>
                  <a:lnTo>
                    <a:pt x="111" y="54"/>
                  </a:lnTo>
                  <a:lnTo>
                    <a:pt x="111" y="54"/>
                  </a:lnTo>
                  <a:lnTo>
                    <a:pt x="110" y="53"/>
                  </a:lnTo>
                  <a:lnTo>
                    <a:pt x="110" y="52"/>
                  </a:lnTo>
                  <a:lnTo>
                    <a:pt x="110" y="50"/>
                  </a:lnTo>
                  <a:lnTo>
                    <a:pt x="109" y="50"/>
                  </a:lnTo>
                  <a:lnTo>
                    <a:pt x="109" y="49"/>
                  </a:lnTo>
                  <a:lnTo>
                    <a:pt x="109" y="49"/>
                  </a:lnTo>
                  <a:lnTo>
                    <a:pt x="110" y="47"/>
                  </a:lnTo>
                  <a:lnTo>
                    <a:pt x="110" y="46"/>
                  </a:lnTo>
                  <a:lnTo>
                    <a:pt x="111" y="46"/>
                  </a:lnTo>
                  <a:lnTo>
                    <a:pt x="111" y="45"/>
                  </a:lnTo>
                  <a:lnTo>
                    <a:pt x="111" y="45"/>
                  </a:lnTo>
                  <a:lnTo>
                    <a:pt x="111" y="45"/>
                  </a:lnTo>
                  <a:lnTo>
                    <a:pt x="110" y="45"/>
                  </a:lnTo>
                  <a:lnTo>
                    <a:pt x="110" y="45"/>
                  </a:lnTo>
                  <a:lnTo>
                    <a:pt x="109" y="43"/>
                  </a:lnTo>
                  <a:lnTo>
                    <a:pt x="107" y="43"/>
                  </a:lnTo>
                  <a:lnTo>
                    <a:pt x="107" y="45"/>
                  </a:lnTo>
                  <a:lnTo>
                    <a:pt x="105" y="45"/>
                  </a:lnTo>
                  <a:lnTo>
                    <a:pt x="103" y="45"/>
                  </a:lnTo>
                  <a:lnTo>
                    <a:pt x="102" y="45"/>
                  </a:lnTo>
                  <a:lnTo>
                    <a:pt x="101" y="45"/>
                  </a:lnTo>
                  <a:lnTo>
                    <a:pt x="101" y="45"/>
                  </a:lnTo>
                  <a:lnTo>
                    <a:pt x="99" y="45"/>
                  </a:lnTo>
                  <a:lnTo>
                    <a:pt x="99" y="42"/>
                  </a:lnTo>
                  <a:lnTo>
                    <a:pt x="99" y="39"/>
                  </a:lnTo>
                  <a:lnTo>
                    <a:pt x="99" y="38"/>
                  </a:lnTo>
                  <a:lnTo>
                    <a:pt x="99" y="37"/>
                  </a:lnTo>
                  <a:lnTo>
                    <a:pt x="99" y="37"/>
                  </a:lnTo>
                  <a:lnTo>
                    <a:pt x="101" y="35"/>
                  </a:lnTo>
                  <a:lnTo>
                    <a:pt x="102" y="34"/>
                  </a:lnTo>
                  <a:lnTo>
                    <a:pt x="103" y="31"/>
                  </a:lnTo>
                  <a:lnTo>
                    <a:pt x="105" y="30"/>
                  </a:lnTo>
                  <a:lnTo>
                    <a:pt x="106" y="28"/>
                  </a:lnTo>
                  <a:lnTo>
                    <a:pt x="105" y="27"/>
                  </a:lnTo>
                  <a:lnTo>
                    <a:pt x="105" y="26"/>
                  </a:lnTo>
                  <a:lnTo>
                    <a:pt x="103" y="24"/>
                  </a:lnTo>
                  <a:lnTo>
                    <a:pt x="102" y="24"/>
                  </a:lnTo>
                  <a:lnTo>
                    <a:pt x="101" y="23"/>
                  </a:lnTo>
                  <a:lnTo>
                    <a:pt x="101" y="22"/>
                  </a:lnTo>
                  <a:lnTo>
                    <a:pt x="99" y="20"/>
                  </a:lnTo>
                  <a:lnTo>
                    <a:pt x="98" y="18"/>
                  </a:lnTo>
                  <a:lnTo>
                    <a:pt x="94" y="16"/>
                  </a:lnTo>
                  <a:lnTo>
                    <a:pt x="91" y="13"/>
                  </a:lnTo>
                  <a:lnTo>
                    <a:pt x="90" y="11"/>
                  </a:lnTo>
                  <a:lnTo>
                    <a:pt x="88" y="9"/>
                  </a:lnTo>
                  <a:lnTo>
                    <a:pt x="87" y="8"/>
                  </a:lnTo>
                  <a:lnTo>
                    <a:pt x="84" y="8"/>
                  </a:lnTo>
                  <a:lnTo>
                    <a:pt x="83" y="7"/>
                  </a:lnTo>
                  <a:lnTo>
                    <a:pt x="82" y="5"/>
                  </a:lnTo>
                  <a:lnTo>
                    <a:pt x="80" y="5"/>
                  </a:lnTo>
                  <a:lnTo>
                    <a:pt x="80" y="5"/>
                  </a:lnTo>
                  <a:lnTo>
                    <a:pt x="77" y="5"/>
                  </a:lnTo>
                  <a:lnTo>
                    <a:pt x="76" y="4"/>
                  </a:lnTo>
                  <a:lnTo>
                    <a:pt x="75" y="4"/>
                  </a:lnTo>
                  <a:lnTo>
                    <a:pt x="75" y="4"/>
                  </a:lnTo>
                  <a:lnTo>
                    <a:pt x="73" y="4"/>
                  </a:lnTo>
                  <a:lnTo>
                    <a:pt x="72" y="4"/>
                  </a:lnTo>
                  <a:lnTo>
                    <a:pt x="71" y="5"/>
                  </a:lnTo>
                  <a:lnTo>
                    <a:pt x="69" y="5"/>
                  </a:lnTo>
                  <a:lnTo>
                    <a:pt x="69" y="4"/>
                  </a:lnTo>
                  <a:lnTo>
                    <a:pt x="69" y="4"/>
                  </a:lnTo>
                  <a:lnTo>
                    <a:pt x="68" y="3"/>
                  </a:lnTo>
                  <a:lnTo>
                    <a:pt x="68" y="3"/>
                  </a:lnTo>
                  <a:lnTo>
                    <a:pt x="68" y="4"/>
                  </a:lnTo>
                  <a:lnTo>
                    <a:pt x="65" y="5"/>
                  </a:lnTo>
                  <a:lnTo>
                    <a:pt x="63" y="5"/>
                  </a:lnTo>
                  <a:lnTo>
                    <a:pt x="61" y="5"/>
                  </a:lnTo>
                  <a:lnTo>
                    <a:pt x="60" y="5"/>
                  </a:lnTo>
                  <a:lnTo>
                    <a:pt x="58" y="3"/>
                  </a:lnTo>
                  <a:lnTo>
                    <a:pt x="58" y="3"/>
                  </a:lnTo>
                  <a:lnTo>
                    <a:pt x="58" y="3"/>
                  </a:lnTo>
                  <a:lnTo>
                    <a:pt x="57" y="3"/>
                  </a:lnTo>
                  <a:lnTo>
                    <a:pt x="56" y="1"/>
                  </a:lnTo>
                  <a:lnTo>
                    <a:pt x="56" y="1"/>
                  </a:lnTo>
                  <a:lnTo>
                    <a:pt x="54" y="0"/>
                  </a:lnTo>
                  <a:lnTo>
                    <a:pt x="54" y="3"/>
                  </a:lnTo>
                  <a:lnTo>
                    <a:pt x="53" y="5"/>
                  </a:lnTo>
                  <a:lnTo>
                    <a:pt x="52" y="7"/>
                  </a:lnTo>
                  <a:lnTo>
                    <a:pt x="52" y="8"/>
                  </a:lnTo>
                  <a:lnTo>
                    <a:pt x="52" y="8"/>
                  </a:lnTo>
                  <a:lnTo>
                    <a:pt x="50" y="8"/>
                  </a:lnTo>
                  <a:lnTo>
                    <a:pt x="49" y="7"/>
                  </a:lnTo>
                  <a:lnTo>
                    <a:pt x="48" y="5"/>
                  </a:lnTo>
                  <a:lnTo>
                    <a:pt x="48" y="5"/>
                  </a:lnTo>
                  <a:lnTo>
                    <a:pt x="46" y="5"/>
                  </a:lnTo>
                  <a:lnTo>
                    <a:pt x="46" y="7"/>
                  </a:lnTo>
                  <a:lnTo>
                    <a:pt x="46" y="7"/>
                  </a:lnTo>
                  <a:lnTo>
                    <a:pt x="45" y="7"/>
                  </a:lnTo>
                  <a:lnTo>
                    <a:pt x="45" y="7"/>
                  </a:lnTo>
                  <a:lnTo>
                    <a:pt x="42" y="7"/>
                  </a:lnTo>
                  <a:lnTo>
                    <a:pt x="41" y="7"/>
                  </a:lnTo>
                  <a:lnTo>
                    <a:pt x="39" y="7"/>
                  </a:lnTo>
                  <a:lnTo>
                    <a:pt x="39" y="8"/>
                  </a:lnTo>
                  <a:lnTo>
                    <a:pt x="38" y="11"/>
                  </a:lnTo>
                  <a:lnTo>
                    <a:pt x="38" y="12"/>
                  </a:lnTo>
                  <a:lnTo>
                    <a:pt x="38" y="15"/>
                  </a:lnTo>
                  <a:lnTo>
                    <a:pt x="38" y="16"/>
                  </a:lnTo>
                  <a:lnTo>
                    <a:pt x="37" y="16"/>
                  </a:lnTo>
                  <a:lnTo>
                    <a:pt x="37" y="18"/>
                  </a:lnTo>
                  <a:lnTo>
                    <a:pt x="35" y="19"/>
                  </a:lnTo>
                  <a:lnTo>
                    <a:pt x="35" y="20"/>
                  </a:lnTo>
                  <a:lnTo>
                    <a:pt x="35" y="23"/>
                  </a:lnTo>
                  <a:lnTo>
                    <a:pt x="35" y="24"/>
                  </a:lnTo>
                  <a:lnTo>
                    <a:pt x="35" y="24"/>
                  </a:lnTo>
                  <a:lnTo>
                    <a:pt x="35" y="24"/>
                  </a:lnTo>
                  <a:lnTo>
                    <a:pt x="34" y="26"/>
                  </a:lnTo>
                  <a:lnTo>
                    <a:pt x="31" y="26"/>
                  </a:lnTo>
                  <a:lnTo>
                    <a:pt x="30" y="26"/>
                  </a:lnTo>
                  <a:lnTo>
                    <a:pt x="30" y="26"/>
                  </a:lnTo>
                  <a:lnTo>
                    <a:pt x="29" y="27"/>
                  </a:lnTo>
                  <a:lnTo>
                    <a:pt x="27" y="30"/>
                  </a:lnTo>
                  <a:lnTo>
                    <a:pt x="26" y="31"/>
                  </a:lnTo>
                  <a:lnTo>
                    <a:pt x="24" y="34"/>
                  </a:lnTo>
                  <a:lnTo>
                    <a:pt x="23" y="35"/>
                  </a:lnTo>
                  <a:lnTo>
                    <a:pt x="23" y="37"/>
                  </a:lnTo>
                  <a:lnTo>
                    <a:pt x="23" y="38"/>
                  </a:lnTo>
                  <a:lnTo>
                    <a:pt x="22" y="39"/>
                  </a:lnTo>
                  <a:lnTo>
                    <a:pt x="22" y="42"/>
                  </a:lnTo>
                  <a:lnTo>
                    <a:pt x="22" y="43"/>
                  </a:lnTo>
                  <a:lnTo>
                    <a:pt x="22" y="45"/>
                  </a:lnTo>
                  <a:lnTo>
                    <a:pt x="22" y="46"/>
                  </a:lnTo>
                  <a:lnTo>
                    <a:pt x="20" y="46"/>
                  </a:lnTo>
                  <a:lnTo>
                    <a:pt x="20" y="47"/>
                  </a:lnTo>
                  <a:lnTo>
                    <a:pt x="19" y="47"/>
                  </a:lnTo>
                  <a:lnTo>
                    <a:pt x="19" y="47"/>
                  </a:lnTo>
                  <a:lnTo>
                    <a:pt x="18" y="46"/>
                  </a:lnTo>
                  <a:lnTo>
                    <a:pt x="18" y="46"/>
                  </a:lnTo>
                  <a:lnTo>
                    <a:pt x="16" y="46"/>
                  </a:lnTo>
                  <a:lnTo>
                    <a:pt x="16" y="47"/>
                  </a:lnTo>
                  <a:lnTo>
                    <a:pt x="15" y="49"/>
                  </a:lnTo>
                  <a:lnTo>
                    <a:pt x="14" y="50"/>
                  </a:lnTo>
                  <a:lnTo>
                    <a:pt x="15" y="53"/>
                  </a:lnTo>
                  <a:lnTo>
                    <a:pt x="15" y="54"/>
                  </a:lnTo>
                  <a:lnTo>
                    <a:pt x="14" y="54"/>
                  </a:lnTo>
                  <a:lnTo>
                    <a:pt x="14" y="57"/>
                  </a:lnTo>
                  <a:lnTo>
                    <a:pt x="12" y="58"/>
                  </a:lnTo>
                  <a:lnTo>
                    <a:pt x="12" y="60"/>
                  </a:lnTo>
                  <a:lnTo>
                    <a:pt x="12" y="61"/>
                  </a:lnTo>
                  <a:lnTo>
                    <a:pt x="12" y="62"/>
                  </a:lnTo>
                  <a:lnTo>
                    <a:pt x="12" y="62"/>
                  </a:lnTo>
                  <a:lnTo>
                    <a:pt x="12" y="65"/>
                  </a:lnTo>
                  <a:lnTo>
                    <a:pt x="12" y="67"/>
                  </a:lnTo>
                  <a:lnTo>
                    <a:pt x="12" y="71"/>
                  </a:lnTo>
                  <a:lnTo>
                    <a:pt x="12" y="71"/>
                  </a:lnTo>
                  <a:lnTo>
                    <a:pt x="12" y="72"/>
                  </a:lnTo>
                  <a:lnTo>
                    <a:pt x="12" y="72"/>
                  </a:lnTo>
                  <a:lnTo>
                    <a:pt x="11" y="73"/>
                  </a:lnTo>
                  <a:lnTo>
                    <a:pt x="11" y="73"/>
                  </a:lnTo>
                  <a:lnTo>
                    <a:pt x="8" y="73"/>
                  </a:lnTo>
                  <a:lnTo>
                    <a:pt x="7" y="73"/>
                  </a:lnTo>
                  <a:lnTo>
                    <a:pt x="5" y="73"/>
                  </a:lnTo>
                  <a:lnTo>
                    <a:pt x="4" y="73"/>
                  </a:lnTo>
                  <a:lnTo>
                    <a:pt x="3" y="73"/>
                  </a:lnTo>
                  <a:lnTo>
                    <a:pt x="3" y="75"/>
                  </a:lnTo>
                  <a:lnTo>
                    <a:pt x="1" y="76"/>
                  </a:lnTo>
                  <a:lnTo>
                    <a:pt x="0" y="79"/>
                  </a:lnTo>
                  <a:lnTo>
                    <a:pt x="0" y="79"/>
                  </a:lnTo>
                  <a:lnTo>
                    <a:pt x="0" y="80"/>
                  </a:lnTo>
                  <a:lnTo>
                    <a:pt x="0" y="80"/>
                  </a:lnTo>
                  <a:lnTo>
                    <a:pt x="0" y="80"/>
                  </a:lnTo>
                  <a:lnTo>
                    <a:pt x="3" y="81"/>
                  </a:lnTo>
                  <a:lnTo>
                    <a:pt x="4" y="81"/>
                  </a:lnTo>
                  <a:lnTo>
                    <a:pt x="5" y="81"/>
                  </a:lnTo>
                  <a:lnTo>
                    <a:pt x="7" y="83"/>
                  </a:lnTo>
                  <a:lnTo>
                    <a:pt x="7" y="83"/>
                  </a:lnTo>
                  <a:lnTo>
                    <a:pt x="10" y="84"/>
                  </a:lnTo>
                  <a:lnTo>
                    <a:pt x="11" y="86"/>
                  </a:lnTo>
                  <a:lnTo>
                    <a:pt x="11" y="86"/>
                  </a:lnTo>
                  <a:lnTo>
                    <a:pt x="11" y="87"/>
                  </a:lnTo>
                  <a:lnTo>
                    <a:pt x="12" y="87"/>
                  </a:lnTo>
                  <a:lnTo>
                    <a:pt x="14" y="90"/>
                  </a:lnTo>
                  <a:lnTo>
                    <a:pt x="14" y="90"/>
                  </a:lnTo>
                  <a:lnTo>
                    <a:pt x="16" y="91"/>
                  </a:lnTo>
                  <a:lnTo>
                    <a:pt x="18" y="92"/>
                  </a:lnTo>
                  <a:lnTo>
                    <a:pt x="18" y="94"/>
                  </a:lnTo>
                  <a:lnTo>
                    <a:pt x="19" y="94"/>
                  </a:lnTo>
                  <a:lnTo>
                    <a:pt x="19" y="95"/>
                  </a:lnTo>
                  <a:lnTo>
                    <a:pt x="20" y="98"/>
                  </a:lnTo>
                  <a:lnTo>
                    <a:pt x="22" y="99"/>
                  </a:lnTo>
                  <a:lnTo>
                    <a:pt x="22" y="101"/>
                  </a:lnTo>
                  <a:lnTo>
                    <a:pt x="22" y="103"/>
                  </a:lnTo>
                  <a:lnTo>
                    <a:pt x="23" y="103"/>
                  </a:lnTo>
                  <a:lnTo>
                    <a:pt x="23" y="105"/>
                  </a:lnTo>
                  <a:lnTo>
                    <a:pt x="24" y="106"/>
                  </a:lnTo>
                  <a:lnTo>
                    <a:pt x="24" y="107"/>
                  </a:lnTo>
                  <a:lnTo>
                    <a:pt x="26" y="107"/>
                  </a:lnTo>
                  <a:lnTo>
                    <a:pt x="26" y="107"/>
                  </a:lnTo>
                  <a:lnTo>
                    <a:pt x="26" y="107"/>
                  </a:lnTo>
                  <a:lnTo>
                    <a:pt x="26" y="109"/>
                  </a:lnTo>
                  <a:lnTo>
                    <a:pt x="26" y="109"/>
                  </a:lnTo>
                  <a:lnTo>
                    <a:pt x="27" y="109"/>
                  </a:lnTo>
                  <a:lnTo>
                    <a:pt x="27" y="107"/>
                  </a:lnTo>
                  <a:lnTo>
                    <a:pt x="27" y="107"/>
                  </a:lnTo>
                  <a:lnTo>
                    <a:pt x="31" y="109"/>
                  </a:lnTo>
                  <a:lnTo>
                    <a:pt x="31" y="110"/>
                  </a:lnTo>
                  <a:lnTo>
                    <a:pt x="31" y="110"/>
                  </a:lnTo>
                  <a:lnTo>
                    <a:pt x="31" y="111"/>
                  </a:lnTo>
                  <a:lnTo>
                    <a:pt x="31" y="111"/>
                  </a:lnTo>
                  <a:lnTo>
                    <a:pt x="31" y="113"/>
                  </a:lnTo>
                  <a:lnTo>
                    <a:pt x="31" y="114"/>
                  </a:lnTo>
                  <a:lnTo>
                    <a:pt x="31" y="115"/>
                  </a:lnTo>
                  <a:lnTo>
                    <a:pt x="33" y="117"/>
                  </a:lnTo>
                  <a:lnTo>
                    <a:pt x="34" y="118"/>
                  </a:lnTo>
                  <a:lnTo>
                    <a:pt x="34" y="118"/>
                  </a:lnTo>
                  <a:lnTo>
                    <a:pt x="34" y="118"/>
                  </a:lnTo>
                  <a:lnTo>
                    <a:pt x="37" y="120"/>
                  </a:lnTo>
                  <a:lnTo>
                    <a:pt x="39" y="120"/>
                  </a:lnTo>
                  <a:lnTo>
                    <a:pt x="44" y="120"/>
                  </a:lnTo>
                  <a:lnTo>
                    <a:pt x="44" y="120"/>
                  </a:lnTo>
                  <a:lnTo>
                    <a:pt x="44" y="120"/>
                  </a:lnTo>
                  <a:lnTo>
                    <a:pt x="46" y="121"/>
                  </a:lnTo>
                  <a:lnTo>
                    <a:pt x="49" y="122"/>
                  </a:lnTo>
                  <a:lnTo>
                    <a:pt x="52" y="124"/>
                  </a:lnTo>
                  <a:lnTo>
                    <a:pt x="53" y="125"/>
                  </a:lnTo>
                  <a:lnTo>
                    <a:pt x="56" y="126"/>
                  </a:lnTo>
                  <a:lnTo>
                    <a:pt x="57" y="128"/>
                  </a:lnTo>
                  <a:lnTo>
                    <a:pt x="58" y="128"/>
                  </a:lnTo>
                  <a:lnTo>
                    <a:pt x="61" y="128"/>
                  </a:lnTo>
                  <a:lnTo>
                    <a:pt x="63" y="129"/>
                  </a:lnTo>
                  <a:lnTo>
                    <a:pt x="65" y="129"/>
                  </a:lnTo>
                  <a:lnTo>
                    <a:pt x="67" y="129"/>
                  </a:lnTo>
                  <a:lnTo>
                    <a:pt x="69" y="129"/>
                  </a:lnTo>
                  <a:lnTo>
                    <a:pt x="71" y="130"/>
                  </a:lnTo>
                  <a:lnTo>
                    <a:pt x="73" y="130"/>
                  </a:lnTo>
                  <a:lnTo>
                    <a:pt x="73" y="130"/>
                  </a:lnTo>
                  <a:lnTo>
                    <a:pt x="75" y="129"/>
                  </a:lnTo>
                  <a:lnTo>
                    <a:pt x="76" y="126"/>
                  </a:lnTo>
                  <a:lnTo>
                    <a:pt x="77" y="125"/>
                  </a:lnTo>
                  <a:lnTo>
                    <a:pt x="79" y="125"/>
                  </a:lnTo>
                  <a:lnTo>
                    <a:pt x="83" y="124"/>
                  </a:lnTo>
                  <a:lnTo>
                    <a:pt x="84" y="122"/>
                  </a:lnTo>
                  <a:lnTo>
                    <a:pt x="87" y="121"/>
                  </a:lnTo>
                  <a:lnTo>
                    <a:pt x="88" y="122"/>
                  </a:lnTo>
                  <a:lnTo>
                    <a:pt x="91" y="124"/>
                  </a:lnTo>
                  <a:lnTo>
                    <a:pt x="91" y="124"/>
                  </a:lnTo>
                  <a:lnTo>
                    <a:pt x="92" y="125"/>
                  </a:lnTo>
                  <a:lnTo>
                    <a:pt x="92" y="125"/>
                  </a:lnTo>
                  <a:lnTo>
                    <a:pt x="94" y="125"/>
                  </a:lnTo>
                  <a:lnTo>
                    <a:pt x="94" y="125"/>
                  </a:lnTo>
                  <a:lnTo>
                    <a:pt x="95" y="125"/>
                  </a:lnTo>
                  <a:lnTo>
                    <a:pt x="98" y="124"/>
                  </a:lnTo>
                  <a:lnTo>
                    <a:pt x="101" y="124"/>
                  </a:lnTo>
                  <a:lnTo>
                    <a:pt x="101" y="124"/>
                  </a:lnTo>
                  <a:lnTo>
                    <a:pt x="102" y="122"/>
                  </a:lnTo>
                  <a:lnTo>
                    <a:pt x="105" y="122"/>
                  </a:lnTo>
                  <a:lnTo>
                    <a:pt x="106" y="121"/>
                  </a:lnTo>
                  <a:lnTo>
                    <a:pt x="110" y="121"/>
                  </a:lnTo>
                  <a:lnTo>
                    <a:pt x="111" y="121"/>
                  </a:lnTo>
                  <a:lnTo>
                    <a:pt x="111" y="120"/>
                  </a:lnTo>
                  <a:lnTo>
                    <a:pt x="111" y="120"/>
                  </a:lnTo>
                  <a:lnTo>
                    <a:pt x="113" y="118"/>
                  </a:lnTo>
                  <a:lnTo>
                    <a:pt x="114" y="117"/>
                  </a:lnTo>
                  <a:lnTo>
                    <a:pt x="117" y="115"/>
                  </a:lnTo>
                  <a:lnTo>
                    <a:pt x="120" y="114"/>
                  </a:lnTo>
                  <a:lnTo>
                    <a:pt x="120" y="114"/>
                  </a:lnTo>
                  <a:lnTo>
                    <a:pt x="122" y="114"/>
                  </a:lnTo>
                  <a:lnTo>
                    <a:pt x="122" y="113"/>
                  </a:lnTo>
                  <a:lnTo>
                    <a:pt x="124" y="113"/>
                  </a:lnTo>
                  <a:lnTo>
                    <a:pt x="125" y="113"/>
                  </a:lnTo>
                  <a:lnTo>
                    <a:pt x="128" y="113"/>
                  </a:lnTo>
                  <a:lnTo>
                    <a:pt x="132" y="114"/>
                  </a:lnTo>
                  <a:lnTo>
                    <a:pt x="135" y="114"/>
                  </a:lnTo>
                  <a:lnTo>
                    <a:pt x="135" y="114"/>
                  </a:lnTo>
                  <a:lnTo>
                    <a:pt x="137" y="111"/>
                  </a:lnTo>
                  <a:lnTo>
                    <a:pt x="140" y="107"/>
                  </a:lnTo>
                  <a:lnTo>
                    <a:pt x="143" y="105"/>
                  </a:lnTo>
                  <a:lnTo>
                    <a:pt x="145" y="102"/>
                  </a:lnTo>
                  <a:lnTo>
                    <a:pt x="148" y="99"/>
                  </a:lnTo>
                  <a:lnTo>
                    <a:pt x="152" y="95"/>
                  </a:lnTo>
                  <a:lnTo>
                    <a:pt x="155" y="92"/>
                  </a:lnTo>
                  <a:lnTo>
                    <a:pt x="158" y="90"/>
                  </a:lnTo>
                  <a:lnTo>
                    <a:pt x="160" y="88"/>
                  </a:lnTo>
                  <a:lnTo>
                    <a:pt x="163" y="84"/>
                  </a:lnTo>
                  <a:lnTo>
                    <a:pt x="166" y="81"/>
                  </a:lnTo>
                  <a:lnTo>
                    <a:pt x="169" y="79"/>
                  </a:lnTo>
                  <a:lnTo>
                    <a:pt x="166" y="79"/>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76" name="Estonia">
              <a:extLst>
                <a:ext uri="{FF2B5EF4-FFF2-40B4-BE49-F238E27FC236}">
                  <a16:creationId xmlns:a16="http://schemas.microsoft.com/office/drawing/2014/main" id="{1283D145-601E-4725-9F51-0E0F90DC93B0}"/>
                </a:ext>
              </a:extLst>
            </p:cNvPr>
            <p:cNvSpPr>
              <a:spLocks noEditPoints="1"/>
            </p:cNvSpPr>
            <p:nvPr/>
          </p:nvSpPr>
          <p:spPr bwMode="auto">
            <a:xfrm>
              <a:off x="5568863" y="2510295"/>
              <a:ext cx="134645" cy="67322"/>
            </a:xfrm>
            <a:custGeom>
              <a:avLst/>
              <a:gdLst>
                <a:gd name="T0" fmla="*/ 6 w 70"/>
                <a:gd name="T1" fmla="*/ 16 h 35"/>
                <a:gd name="T2" fmla="*/ 11 w 70"/>
                <a:gd name="T3" fmla="*/ 15 h 35"/>
                <a:gd name="T4" fmla="*/ 12 w 70"/>
                <a:gd name="T5" fmla="*/ 12 h 35"/>
                <a:gd name="T6" fmla="*/ 9 w 70"/>
                <a:gd name="T7" fmla="*/ 9 h 35"/>
                <a:gd name="T8" fmla="*/ 6 w 70"/>
                <a:gd name="T9" fmla="*/ 12 h 35"/>
                <a:gd name="T10" fmla="*/ 12 w 70"/>
                <a:gd name="T11" fmla="*/ 17 h 35"/>
                <a:gd name="T12" fmla="*/ 8 w 70"/>
                <a:gd name="T13" fmla="*/ 17 h 35"/>
                <a:gd name="T14" fmla="*/ 4 w 70"/>
                <a:gd name="T15" fmla="*/ 19 h 35"/>
                <a:gd name="T16" fmla="*/ 1 w 70"/>
                <a:gd name="T17" fmla="*/ 19 h 35"/>
                <a:gd name="T18" fmla="*/ 1 w 70"/>
                <a:gd name="T19" fmla="*/ 22 h 35"/>
                <a:gd name="T20" fmla="*/ 0 w 70"/>
                <a:gd name="T21" fmla="*/ 23 h 35"/>
                <a:gd name="T22" fmla="*/ 2 w 70"/>
                <a:gd name="T23" fmla="*/ 26 h 35"/>
                <a:gd name="T24" fmla="*/ 2 w 70"/>
                <a:gd name="T25" fmla="*/ 28 h 35"/>
                <a:gd name="T26" fmla="*/ 5 w 70"/>
                <a:gd name="T27" fmla="*/ 24 h 35"/>
                <a:gd name="T28" fmla="*/ 11 w 70"/>
                <a:gd name="T29" fmla="*/ 23 h 35"/>
                <a:gd name="T30" fmla="*/ 13 w 70"/>
                <a:gd name="T31" fmla="*/ 20 h 35"/>
                <a:gd name="T32" fmla="*/ 70 w 70"/>
                <a:gd name="T33" fmla="*/ 4 h 35"/>
                <a:gd name="T34" fmla="*/ 68 w 70"/>
                <a:gd name="T35" fmla="*/ 4 h 35"/>
                <a:gd name="T36" fmla="*/ 54 w 70"/>
                <a:gd name="T37" fmla="*/ 3 h 35"/>
                <a:gd name="T38" fmla="*/ 40 w 70"/>
                <a:gd name="T39" fmla="*/ 0 h 35"/>
                <a:gd name="T40" fmla="*/ 34 w 70"/>
                <a:gd name="T41" fmla="*/ 3 h 35"/>
                <a:gd name="T42" fmla="*/ 24 w 70"/>
                <a:gd name="T43" fmla="*/ 5 h 35"/>
                <a:gd name="T44" fmla="*/ 17 w 70"/>
                <a:gd name="T45" fmla="*/ 8 h 35"/>
                <a:gd name="T46" fmla="*/ 19 w 70"/>
                <a:gd name="T47" fmla="*/ 11 h 35"/>
                <a:gd name="T48" fmla="*/ 19 w 70"/>
                <a:gd name="T49" fmla="*/ 15 h 35"/>
                <a:gd name="T50" fmla="*/ 19 w 70"/>
                <a:gd name="T51" fmla="*/ 16 h 35"/>
                <a:gd name="T52" fmla="*/ 20 w 70"/>
                <a:gd name="T53" fmla="*/ 20 h 35"/>
                <a:gd name="T54" fmla="*/ 27 w 70"/>
                <a:gd name="T55" fmla="*/ 23 h 35"/>
                <a:gd name="T56" fmla="*/ 30 w 70"/>
                <a:gd name="T57" fmla="*/ 22 h 35"/>
                <a:gd name="T58" fmla="*/ 30 w 70"/>
                <a:gd name="T59" fmla="*/ 26 h 35"/>
                <a:gd name="T60" fmla="*/ 30 w 70"/>
                <a:gd name="T61" fmla="*/ 30 h 35"/>
                <a:gd name="T62" fmla="*/ 36 w 70"/>
                <a:gd name="T63" fmla="*/ 27 h 35"/>
                <a:gd name="T64" fmla="*/ 38 w 70"/>
                <a:gd name="T65" fmla="*/ 27 h 35"/>
                <a:gd name="T66" fmla="*/ 42 w 70"/>
                <a:gd name="T67" fmla="*/ 28 h 35"/>
                <a:gd name="T68" fmla="*/ 46 w 70"/>
                <a:gd name="T69" fmla="*/ 30 h 35"/>
                <a:gd name="T70" fmla="*/ 50 w 70"/>
                <a:gd name="T71" fmla="*/ 34 h 35"/>
                <a:gd name="T72" fmla="*/ 57 w 70"/>
                <a:gd name="T73" fmla="*/ 34 h 35"/>
                <a:gd name="T74" fmla="*/ 61 w 70"/>
                <a:gd name="T75" fmla="*/ 35 h 35"/>
                <a:gd name="T76" fmla="*/ 62 w 70"/>
                <a:gd name="T77" fmla="*/ 34 h 35"/>
                <a:gd name="T78" fmla="*/ 66 w 70"/>
                <a:gd name="T79" fmla="*/ 30 h 35"/>
                <a:gd name="T80" fmla="*/ 66 w 70"/>
                <a:gd name="T81" fmla="*/ 30 h 35"/>
                <a:gd name="T82" fmla="*/ 65 w 70"/>
                <a:gd name="T83" fmla="*/ 27 h 35"/>
                <a:gd name="T84" fmla="*/ 61 w 70"/>
                <a:gd name="T85" fmla="*/ 22 h 35"/>
                <a:gd name="T86" fmla="*/ 57 w 70"/>
                <a:gd name="T87" fmla="*/ 13 h 35"/>
                <a:gd name="T88" fmla="*/ 65 w 70"/>
                <a:gd name="T89" fmla="*/ 12 h 35"/>
                <a:gd name="T90" fmla="*/ 69 w 70"/>
                <a:gd name="T91" fmla="*/ 7 h 35"/>
                <a:gd name="T92" fmla="*/ 70 w 70"/>
                <a:gd name="T93" fmla="*/ 5 h 35"/>
                <a:gd name="T94" fmla="*/ 13 w 70"/>
                <a:gd name="T95" fmla="*/ 17 h 35"/>
                <a:gd name="T96" fmla="*/ 16 w 70"/>
                <a:gd name="T97" fmla="*/ 1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0" h="35">
                  <a:moveTo>
                    <a:pt x="5" y="13"/>
                  </a:moveTo>
                  <a:lnTo>
                    <a:pt x="5" y="13"/>
                  </a:lnTo>
                  <a:lnTo>
                    <a:pt x="6" y="15"/>
                  </a:lnTo>
                  <a:lnTo>
                    <a:pt x="6" y="16"/>
                  </a:lnTo>
                  <a:lnTo>
                    <a:pt x="8" y="16"/>
                  </a:lnTo>
                  <a:lnTo>
                    <a:pt x="9" y="16"/>
                  </a:lnTo>
                  <a:lnTo>
                    <a:pt x="9" y="15"/>
                  </a:lnTo>
                  <a:lnTo>
                    <a:pt x="11" y="15"/>
                  </a:lnTo>
                  <a:lnTo>
                    <a:pt x="11" y="15"/>
                  </a:lnTo>
                  <a:lnTo>
                    <a:pt x="12" y="13"/>
                  </a:lnTo>
                  <a:lnTo>
                    <a:pt x="12" y="13"/>
                  </a:lnTo>
                  <a:lnTo>
                    <a:pt x="12" y="12"/>
                  </a:lnTo>
                  <a:lnTo>
                    <a:pt x="12" y="11"/>
                  </a:lnTo>
                  <a:lnTo>
                    <a:pt x="9" y="11"/>
                  </a:lnTo>
                  <a:lnTo>
                    <a:pt x="9" y="11"/>
                  </a:lnTo>
                  <a:lnTo>
                    <a:pt x="9" y="9"/>
                  </a:lnTo>
                  <a:lnTo>
                    <a:pt x="8" y="9"/>
                  </a:lnTo>
                  <a:lnTo>
                    <a:pt x="8" y="9"/>
                  </a:lnTo>
                  <a:lnTo>
                    <a:pt x="6" y="11"/>
                  </a:lnTo>
                  <a:lnTo>
                    <a:pt x="6" y="12"/>
                  </a:lnTo>
                  <a:lnTo>
                    <a:pt x="1" y="12"/>
                  </a:lnTo>
                  <a:lnTo>
                    <a:pt x="2" y="13"/>
                  </a:lnTo>
                  <a:lnTo>
                    <a:pt x="5" y="13"/>
                  </a:lnTo>
                  <a:close/>
                  <a:moveTo>
                    <a:pt x="12" y="17"/>
                  </a:moveTo>
                  <a:lnTo>
                    <a:pt x="11" y="17"/>
                  </a:lnTo>
                  <a:lnTo>
                    <a:pt x="9" y="17"/>
                  </a:lnTo>
                  <a:lnTo>
                    <a:pt x="9" y="17"/>
                  </a:lnTo>
                  <a:lnTo>
                    <a:pt x="8" y="17"/>
                  </a:lnTo>
                  <a:lnTo>
                    <a:pt x="8" y="17"/>
                  </a:lnTo>
                  <a:lnTo>
                    <a:pt x="6" y="17"/>
                  </a:lnTo>
                  <a:lnTo>
                    <a:pt x="5" y="17"/>
                  </a:lnTo>
                  <a:lnTo>
                    <a:pt x="4" y="19"/>
                  </a:lnTo>
                  <a:lnTo>
                    <a:pt x="4" y="19"/>
                  </a:lnTo>
                  <a:lnTo>
                    <a:pt x="2" y="19"/>
                  </a:lnTo>
                  <a:lnTo>
                    <a:pt x="2" y="20"/>
                  </a:lnTo>
                  <a:lnTo>
                    <a:pt x="1" y="19"/>
                  </a:lnTo>
                  <a:lnTo>
                    <a:pt x="0" y="19"/>
                  </a:lnTo>
                  <a:lnTo>
                    <a:pt x="0" y="19"/>
                  </a:lnTo>
                  <a:lnTo>
                    <a:pt x="1" y="22"/>
                  </a:lnTo>
                  <a:lnTo>
                    <a:pt x="1" y="22"/>
                  </a:lnTo>
                  <a:lnTo>
                    <a:pt x="0" y="23"/>
                  </a:lnTo>
                  <a:lnTo>
                    <a:pt x="0" y="23"/>
                  </a:lnTo>
                  <a:lnTo>
                    <a:pt x="0" y="23"/>
                  </a:lnTo>
                  <a:lnTo>
                    <a:pt x="0" y="23"/>
                  </a:lnTo>
                  <a:lnTo>
                    <a:pt x="1" y="24"/>
                  </a:lnTo>
                  <a:lnTo>
                    <a:pt x="2" y="24"/>
                  </a:lnTo>
                  <a:lnTo>
                    <a:pt x="4" y="26"/>
                  </a:lnTo>
                  <a:lnTo>
                    <a:pt x="2" y="26"/>
                  </a:lnTo>
                  <a:lnTo>
                    <a:pt x="1" y="28"/>
                  </a:lnTo>
                  <a:lnTo>
                    <a:pt x="1" y="28"/>
                  </a:lnTo>
                  <a:lnTo>
                    <a:pt x="1" y="28"/>
                  </a:lnTo>
                  <a:lnTo>
                    <a:pt x="2" y="28"/>
                  </a:lnTo>
                  <a:lnTo>
                    <a:pt x="2" y="28"/>
                  </a:lnTo>
                  <a:lnTo>
                    <a:pt x="4" y="27"/>
                  </a:lnTo>
                  <a:lnTo>
                    <a:pt x="4" y="26"/>
                  </a:lnTo>
                  <a:lnTo>
                    <a:pt x="5" y="24"/>
                  </a:lnTo>
                  <a:lnTo>
                    <a:pt x="6" y="24"/>
                  </a:lnTo>
                  <a:lnTo>
                    <a:pt x="9" y="24"/>
                  </a:lnTo>
                  <a:lnTo>
                    <a:pt x="9" y="23"/>
                  </a:lnTo>
                  <a:lnTo>
                    <a:pt x="11" y="23"/>
                  </a:lnTo>
                  <a:lnTo>
                    <a:pt x="12" y="22"/>
                  </a:lnTo>
                  <a:lnTo>
                    <a:pt x="13" y="22"/>
                  </a:lnTo>
                  <a:lnTo>
                    <a:pt x="13" y="22"/>
                  </a:lnTo>
                  <a:lnTo>
                    <a:pt x="13" y="20"/>
                  </a:lnTo>
                  <a:lnTo>
                    <a:pt x="16" y="20"/>
                  </a:lnTo>
                  <a:lnTo>
                    <a:pt x="16" y="20"/>
                  </a:lnTo>
                  <a:lnTo>
                    <a:pt x="12" y="17"/>
                  </a:lnTo>
                  <a:close/>
                  <a:moveTo>
                    <a:pt x="70" y="4"/>
                  </a:moveTo>
                  <a:lnTo>
                    <a:pt x="70" y="4"/>
                  </a:lnTo>
                  <a:lnTo>
                    <a:pt x="69" y="3"/>
                  </a:lnTo>
                  <a:lnTo>
                    <a:pt x="69" y="4"/>
                  </a:lnTo>
                  <a:lnTo>
                    <a:pt x="68" y="4"/>
                  </a:lnTo>
                  <a:lnTo>
                    <a:pt x="61" y="4"/>
                  </a:lnTo>
                  <a:lnTo>
                    <a:pt x="57" y="4"/>
                  </a:lnTo>
                  <a:lnTo>
                    <a:pt x="55" y="4"/>
                  </a:lnTo>
                  <a:lnTo>
                    <a:pt x="54" y="3"/>
                  </a:lnTo>
                  <a:lnTo>
                    <a:pt x="51" y="3"/>
                  </a:lnTo>
                  <a:lnTo>
                    <a:pt x="44" y="1"/>
                  </a:lnTo>
                  <a:lnTo>
                    <a:pt x="42" y="1"/>
                  </a:lnTo>
                  <a:lnTo>
                    <a:pt x="40" y="0"/>
                  </a:lnTo>
                  <a:lnTo>
                    <a:pt x="40" y="1"/>
                  </a:lnTo>
                  <a:lnTo>
                    <a:pt x="40" y="1"/>
                  </a:lnTo>
                  <a:lnTo>
                    <a:pt x="40" y="3"/>
                  </a:lnTo>
                  <a:lnTo>
                    <a:pt x="34" y="3"/>
                  </a:lnTo>
                  <a:lnTo>
                    <a:pt x="31" y="4"/>
                  </a:lnTo>
                  <a:lnTo>
                    <a:pt x="28" y="4"/>
                  </a:lnTo>
                  <a:lnTo>
                    <a:pt x="25" y="5"/>
                  </a:lnTo>
                  <a:lnTo>
                    <a:pt x="24" y="5"/>
                  </a:lnTo>
                  <a:lnTo>
                    <a:pt x="24" y="7"/>
                  </a:lnTo>
                  <a:lnTo>
                    <a:pt x="21" y="7"/>
                  </a:lnTo>
                  <a:lnTo>
                    <a:pt x="20" y="7"/>
                  </a:lnTo>
                  <a:lnTo>
                    <a:pt x="17" y="8"/>
                  </a:lnTo>
                  <a:lnTo>
                    <a:pt x="19" y="9"/>
                  </a:lnTo>
                  <a:lnTo>
                    <a:pt x="17" y="9"/>
                  </a:lnTo>
                  <a:lnTo>
                    <a:pt x="17" y="11"/>
                  </a:lnTo>
                  <a:lnTo>
                    <a:pt x="19" y="11"/>
                  </a:lnTo>
                  <a:lnTo>
                    <a:pt x="17" y="12"/>
                  </a:lnTo>
                  <a:lnTo>
                    <a:pt x="17" y="12"/>
                  </a:lnTo>
                  <a:lnTo>
                    <a:pt x="17" y="15"/>
                  </a:lnTo>
                  <a:lnTo>
                    <a:pt x="19" y="15"/>
                  </a:lnTo>
                  <a:lnTo>
                    <a:pt x="19" y="15"/>
                  </a:lnTo>
                  <a:lnTo>
                    <a:pt x="20" y="15"/>
                  </a:lnTo>
                  <a:lnTo>
                    <a:pt x="20" y="15"/>
                  </a:lnTo>
                  <a:lnTo>
                    <a:pt x="19" y="16"/>
                  </a:lnTo>
                  <a:lnTo>
                    <a:pt x="19" y="17"/>
                  </a:lnTo>
                  <a:lnTo>
                    <a:pt x="19" y="19"/>
                  </a:lnTo>
                  <a:lnTo>
                    <a:pt x="20" y="19"/>
                  </a:lnTo>
                  <a:lnTo>
                    <a:pt x="20" y="20"/>
                  </a:lnTo>
                  <a:lnTo>
                    <a:pt x="21" y="22"/>
                  </a:lnTo>
                  <a:lnTo>
                    <a:pt x="24" y="23"/>
                  </a:lnTo>
                  <a:lnTo>
                    <a:pt x="25" y="23"/>
                  </a:lnTo>
                  <a:lnTo>
                    <a:pt x="27" y="23"/>
                  </a:lnTo>
                  <a:lnTo>
                    <a:pt x="27" y="23"/>
                  </a:lnTo>
                  <a:lnTo>
                    <a:pt x="27" y="22"/>
                  </a:lnTo>
                  <a:lnTo>
                    <a:pt x="28" y="22"/>
                  </a:lnTo>
                  <a:lnTo>
                    <a:pt x="30" y="22"/>
                  </a:lnTo>
                  <a:lnTo>
                    <a:pt x="30" y="23"/>
                  </a:lnTo>
                  <a:lnTo>
                    <a:pt x="30" y="23"/>
                  </a:lnTo>
                  <a:lnTo>
                    <a:pt x="30" y="23"/>
                  </a:lnTo>
                  <a:lnTo>
                    <a:pt x="30" y="26"/>
                  </a:lnTo>
                  <a:lnTo>
                    <a:pt x="27" y="30"/>
                  </a:lnTo>
                  <a:lnTo>
                    <a:pt x="27" y="30"/>
                  </a:lnTo>
                  <a:lnTo>
                    <a:pt x="28" y="30"/>
                  </a:lnTo>
                  <a:lnTo>
                    <a:pt x="30" y="30"/>
                  </a:lnTo>
                  <a:lnTo>
                    <a:pt x="32" y="28"/>
                  </a:lnTo>
                  <a:lnTo>
                    <a:pt x="34" y="28"/>
                  </a:lnTo>
                  <a:lnTo>
                    <a:pt x="34" y="27"/>
                  </a:lnTo>
                  <a:lnTo>
                    <a:pt x="36" y="27"/>
                  </a:lnTo>
                  <a:lnTo>
                    <a:pt x="36" y="27"/>
                  </a:lnTo>
                  <a:lnTo>
                    <a:pt x="38" y="28"/>
                  </a:lnTo>
                  <a:lnTo>
                    <a:pt x="38" y="28"/>
                  </a:lnTo>
                  <a:lnTo>
                    <a:pt x="38" y="27"/>
                  </a:lnTo>
                  <a:lnTo>
                    <a:pt x="38" y="27"/>
                  </a:lnTo>
                  <a:lnTo>
                    <a:pt x="38" y="27"/>
                  </a:lnTo>
                  <a:lnTo>
                    <a:pt x="39" y="27"/>
                  </a:lnTo>
                  <a:lnTo>
                    <a:pt x="42" y="28"/>
                  </a:lnTo>
                  <a:lnTo>
                    <a:pt x="43" y="28"/>
                  </a:lnTo>
                  <a:lnTo>
                    <a:pt x="43" y="30"/>
                  </a:lnTo>
                  <a:lnTo>
                    <a:pt x="44" y="30"/>
                  </a:lnTo>
                  <a:lnTo>
                    <a:pt x="46" y="30"/>
                  </a:lnTo>
                  <a:lnTo>
                    <a:pt x="46" y="31"/>
                  </a:lnTo>
                  <a:lnTo>
                    <a:pt x="47" y="31"/>
                  </a:lnTo>
                  <a:lnTo>
                    <a:pt x="49" y="34"/>
                  </a:lnTo>
                  <a:lnTo>
                    <a:pt x="50" y="34"/>
                  </a:lnTo>
                  <a:lnTo>
                    <a:pt x="51" y="35"/>
                  </a:lnTo>
                  <a:lnTo>
                    <a:pt x="53" y="35"/>
                  </a:lnTo>
                  <a:lnTo>
                    <a:pt x="55" y="34"/>
                  </a:lnTo>
                  <a:lnTo>
                    <a:pt x="57" y="34"/>
                  </a:lnTo>
                  <a:lnTo>
                    <a:pt x="57" y="34"/>
                  </a:lnTo>
                  <a:lnTo>
                    <a:pt x="58" y="35"/>
                  </a:lnTo>
                  <a:lnTo>
                    <a:pt x="59" y="35"/>
                  </a:lnTo>
                  <a:lnTo>
                    <a:pt x="61" y="35"/>
                  </a:lnTo>
                  <a:lnTo>
                    <a:pt x="62" y="35"/>
                  </a:lnTo>
                  <a:lnTo>
                    <a:pt x="62" y="35"/>
                  </a:lnTo>
                  <a:lnTo>
                    <a:pt x="62" y="34"/>
                  </a:lnTo>
                  <a:lnTo>
                    <a:pt x="62" y="34"/>
                  </a:lnTo>
                  <a:lnTo>
                    <a:pt x="64" y="32"/>
                  </a:lnTo>
                  <a:lnTo>
                    <a:pt x="64" y="31"/>
                  </a:lnTo>
                  <a:lnTo>
                    <a:pt x="64" y="31"/>
                  </a:lnTo>
                  <a:lnTo>
                    <a:pt x="66" y="30"/>
                  </a:lnTo>
                  <a:lnTo>
                    <a:pt x="66" y="30"/>
                  </a:lnTo>
                  <a:lnTo>
                    <a:pt x="66" y="30"/>
                  </a:lnTo>
                  <a:lnTo>
                    <a:pt x="66" y="30"/>
                  </a:lnTo>
                  <a:lnTo>
                    <a:pt x="66" y="30"/>
                  </a:lnTo>
                  <a:lnTo>
                    <a:pt x="65" y="28"/>
                  </a:lnTo>
                  <a:lnTo>
                    <a:pt x="65" y="27"/>
                  </a:lnTo>
                  <a:lnTo>
                    <a:pt x="65" y="27"/>
                  </a:lnTo>
                  <a:lnTo>
                    <a:pt x="65" y="27"/>
                  </a:lnTo>
                  <a:lnTo>
                    <a:pt x="64" y="24"/>
                  </a:lnTo>
                  <a:lnTo>
                    <a:pt x="64" y="24"/>
                  </a:lnTo>
                  <a:lnTo>
                    <a:pt x="62" y="23"/>
                  </a:lnTo>
                  <a:lnTo>
                    <a:pt x="61" y="22"/>
                  </a:lnTo>
                  <a:lnTo>
                    <a:pt x="61" y="20"/>
                  </a:lnTo>
                  <a:lnTo>
                    <a:pt x="59" y="17"/>
                  </a:lnTo>
                  <a:lnTo>
                    <a:pt x="57" y="15"/>
                  </a:lnTo>
                  <a:lnTo>
                    <a:pt x="57" y="13"/>
                  </a:lnTo>
                  <a:lnTo>
                    <a:pt x="59" y="12"/>
                  </a:lnTo>
                  <a:lnTo>
                    <a:pt x="61" y="11"/>
                  </a:lnTo>
                  <a:lnTo>
                    <a:pt x="64" y="11"/>
                  </a:lnTo>
                  <a:lnTo>
                    <a:pt x="65" y="12"/>
                  </a:lnTo>
                  <a:lnTo>
                    <a:pt x="66" y="11"/>
                  </a:lnTo>
                  <a:lnTo>
                    <a:pt x="68" y="8"/>
                  </a:lnTo>
                  <a:lnTo>
                    <a:pt x="68" y="7"/>
                  </a:lnTo>
                  <a:lnTo>
                    <a:pt x="69" y="7"/>
                  </a:lnTo>
                  <a:lnTo>
                    <a:pt x="69" y="7"/>
                  </a:lnTo>
                  <a:lnTo>
                    <a:pt x="69" y="5"/>
                  </a:lnTo>
                  <a:lnTo>
                    <a:pt x="70" y="5"/>
                  </a:lnTo>
                  <a:lnTo>
                    <a:pt x="70" y="5"/>
                  </a:lnTo>
                  <a:lnTo>
                    <a:pt x="70" y="5"/>
                  </a:lnTo>
                  <a:lnTo>
                    <a:pt x="70" y="4"/>
                  </a:lnTo>
                  <a:close/>
                  <a:moveTo>
                    <a:pt x="15" y="16"/>
                  </a:moveTo>
                  <a:lnTo>
                    <a:pt x="13" y="17"/>
                  </a:lnTo>
                  <a:lnTo>
                    <a:pt x="13" y="17"/>
                  </a:lnTo>
                  <a:lnTo>
                    <a:pt x="16" y="19"/>
                  </a:lnTo>
                  <a:lnTo>
                    <a:pt x="16" y="19"/>
                  </a:lnTo>
                  <a:lnTo>
                    <a:pt x="16" y="19"/>
                  </a:lnTo>
                  <a:lnTo>
                    <a:pt x="16" y="17"/>
                  </a:lnTo>
                  <a:lnTo>
                    <a:pt x="15" y="1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77" name="Eritrea">
              <a:extLst>
                <a:ext uri="{FF2B5EF4-FFF2-40B4-BE49-F238E27FC236}">
                  <a16:creationId xmlns:a16="http://schemas.microsoft.com/office/drawing/2014/main" id="{7EAAD2A3-76B0-452E-BCCC-9C4A9DA41D56}"/>
                </a:ext>
              </a:extLst>
            </p:cNvPr>
            <p:cNvSpPr>
              <a:spLocks noEditPoints="1"/>
            </p:cNvSpPr>
            <p:nvPr/>
          </p:nvSpPr>
          <p:spPr bwMode="auto">
            <a:xfrm>
              <a:off x="5884317" y="3595148"/>
              <a:ext cx="146186" cy="123104"/>
            </a:xfrm>
            <a:custGeom>
              <a:avLst/>
              <a:gdLst>
                <a:gd name="T0" fmla="*/ 41 w 76"/>
                <a:gd name="T1" fmla="*/ 22 h 64"/>
                <a:gd name="T2" fmla="*/ 76 w 76"/>
                <a:gd name="T3" fmla="*/ 60 h 64"/>
                <a:gd name="T4" fmla="*/ 72 w 76"/>
                <a:gd name="T5" fmla="*/ 58 h 64"/>
                <a:gd name="T6" fmla="*/ 67 w 76"/>
                <a:gd name="T7" fmla="*/ 51 h 64"/>
                <a:gd name="T8" fmla="*/ 50 w 76"/>
                <a:gd name="T9" fmla="*/ 37 h 64"/>
                <a:gd name="T10" fmla="*/ 45 w 76"/>
                <a:gd name="T11" fmla="*/ 34 h 64"/>
                <a:gd name="T12" fmla="*/ 41 w 76"/>
                <a:gd name="T13" fmla="*/ 30 h 64"/>
                <a:gd name="T14" fmla="*/ 38 w 76"/>
                <a:gd name="T15" fmla="*/ 32 h 64"/>
                <a:gd name="T16" fmla="*/ 38 w 76"/>
                <a:gd name="T17" fmla="*/ 32 h 64"/>
                <a:gd name="T18" fmla="*/ 34 w 76"/>
                <a:gd name="T19" fmla="*/ 26 h 64"/>
                <a:gd name="T20" fmla="*/ 30 w 76"/>
                <a:gd name="T21" fmla="*/ 11 h 64"/>
                <a:gd name="T22" fmla="*/ 23 w 76"/>
                <a:gd name="T23" fmla="*/ 2 h 64"/>
                <a:gd name="T24" fmla="*/ 22 w 76"/>
                <a:gd name="T25" fmla="*/ 3 h 64"/>
                <a:gd name="T26" fmla="*/ 20 w 76"/>
                <a:gd name="T27" fmla="*/ 5 h 64"/>
                <a:gd name="T28" fmla="*/ 19 w 76"/>
                <a:gd name="T29" fmla="*/ 6 h 64"/>
                <a:gd name="T30" fmla="*/ 16 w 76"/>
                <a:gd name="T31" fmla="*/ 6 h 64"/>
                <a:gd name="T32" fmla="*/ 14 w 76"/>
                <a:gd name="T33" fmla="*/ 7 h 64"/>
                <a:gd name="T34" fmla="*/ 11 w 76"/>
                <a:gd name="T35" fmla="*/ 11 h 64"/>
                <a:gd name="T36" fmla="*/ 8 w 76"/>
                <a:gd name="T37" fmla="*/ 11 h 64"/>
                <a:gd name="T38" fmla="*/ 7 w 76"/>
                <a:gd name="T39" fmla="*/ 14 h 64"/>
                <a:gd name="T40" fmla="*/ 6 w 76"/>
                <a:gd name="T41" fmla="*/ 20 h 64"/>
                <a:gd name="T42" fmla="*/ 3 w 76"/>
                <a:gd name="T43" fmla="*/ 26 h 64"/>
                <a:gd name="T44" fmla="*/ 0 w 76"/>
                <a:gd name="T45" fmla="*/ 36 h 64"/>
                <a:gd name="T46" fmla="*/ 1 w 76"/>
                <a:gd name="T47" fmla="*/ 43 h 64"/>
                <a:gd name="T48" fmla="*/ 7 w 76"/>
                <a:gd name="T49" fmla="*/ 43 h 64"/>
                <a:gd name="T50" fmla="*/ 10 w 76"/>
                <a:gd name="T51" fmla="*/ 41 h 64"/>
                <a:gd name="T52" fmla="*/ 14 w 76"/>
                <a:gd name="T53" fmla="*/ 44 h 64"/>
                <a:gd name="T54" fmla="*/ 16 w 76"/>
                <a:gd name="T55" fmla="*/ 39 h 64"/>
                <a:gd name="T56" fmla="*/ 19 w 76"/>
                <a:gd name="T57" fmla="*/ 39 h 64"/>
                <a:gd name="T58" fmla="*/ 22 w 76"/>
                <a:gd name="T59" fmla="*/ 41 h 64"/>
                <a:gd name="T60" fmla="*/ 30 w 76"/>
                <a:gd name="T61" fmla="*/ 40 h 64"/>
                <a:gd name="T62" fmla="*/ 31 w 76"/>
                <a:gd name="T63" fmla="*/ 40 h 64"/>
                <a:gd name="T64" fmla="*/ 35 w 76"/>
                <a:gd name="T65" fmla="*/ 40 h 64"/>
                <a:gd name="T66" fmla="*/ 39 w 76"/>
                <a:gd name="T67" fmla="*/ 41 h 64"/>
                <a:gd name="T68" fmla="*/ 45 w 76"/>
                <a:gd name="T69" fmla="*/ 43 h 64"/>
                <a:gd name="T70" fmla="*/ 52 w 76"/>
                <a:gd name="T71" fmla="*/ 47 h 64"/>
                <a:gd name="T72" fmla="*/ 61 w 76"/>
                <a:gd name="T73" fmla="*/ 56 h 64"/>
                <a:gd name="T74" fmla="*/ 65 w 76"/>
                <a:gd name="T75" fmla="*/ 60 h 64"/>
                <a:gd name="T76" fmla="*/ 68 w 76"/>
                <a:gd name="T77" fmla="*/ 63 h 64"/>
                <a:gd name="T78" fmla="*/ 72 w 76"/>
                <a:gd name="T79" fmla="*/ 64 h 64"/>
                <a:gd name="T80" fmla="*/ 73 w 76"/>
                <a:gd name="T81" fmla="*/ 62 h 64"/>
                <a:gd name="T82" fmla="*/ 42 w 76"/>
                <a:gd name="T83" fmla="*/ 26 h 64"/>
                <a:gd name="T84" fmla="*/ 41 w 76"/>
                <a:gd name="T85" fmla="*/ 28 h 64"/>
                <a:gd name="T86" fmla="*/ 45 w 76"/>
                <a:gd name="T87" fmla="*/ 28 h 64"/>
                <a:gd name="T88" fmla="*/ 44 w 76"/>
                <a:gd name="T89" fmla="*/ 28 h 64"/>
                <a:gd name="T90" fmla="*/ 42 w 76"/>
                <a:gd name="T91" fmla="*/ 25 h 64"/>
                <a:gd name="T92" fmla="*/ 41 w 76"/>
                <a:gd name="T93" fmla="*/ 25 h 64"/>
                <a:gd name="T94" fmla="*/ 42 w 76"/>
                <a:gd name="T95" fmla="*/ 2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6" h="64">
                  <a:moveTo>
                    <a:pt x="42" y="24"/>
                  </a:moveTo>
                  <a:lnTo>
                    <a:pt x="42" y="22"/>
                  </a:lnTo>
                  <a:lnTo>
                    <a:pt x="41" y="22"/>
                  </a:lnTo>
                  <a:lnTo>
                    <a:pt x="41" y="22"/>
                  </a:lnTo>
                  <a:lnTo>
                    <a:pt x="41" y="22"/>
                  </a:lnTo>
                  <a:lnTo>
                    <a:pt x="41" y="24"/>
                  </a:lnTo>
                  <a:lnTo>
                    <a:pt x="42" y="24"/>
                  </a:lnTo>
                  <a:close/>
                  <a:moveTo>
                    <a:pt x="76" y="60"/>
                  </a:moveTo>
                  <a:lnTo>
                    <a:pt x="75" y="59"/>
                  </a:lnTo>
                  <a:lnTo>
                    <a:pt x="75" y="60"/>
                  </a:lnTo>
                  <a:lnTo>
                    <a:pt x="72" y="59"/>
                  </a:lnTo>
                  <a:lnTo>
                    <a:pt x="72" y="58"/>
                  </a:lnTo>
                  <a:lnTo>
                    <a:pt x="69" y="55"/>
                  </a:lnTo>
                  <a:lnTo>
                    <a:pt x="68" y="55"/>
                  </a:lnTo>
                  <a:lnTo>
                    <a:pt x="68" y="54"/>
                  </a:lnTo>
                  <a:lnTo>
                    <a:pt x="67" y="51"/>
                  </a:lnTo>
                  <a:lnTo>
                    <a:pt x="60" y="47"/>
                  </a:lnTo>
                  <a:lnTo>
                    <a:pt x="57" y="44"/>
                  </a:lnTo>
                  <a:lnTo>
                    <a:pt x="54" y="39"/>
                  </a:lnTo>
                  <a:lnTo>
                    <a:pt x="50" y="37"/>
                  </a:lnTo>
                  <a:lnTo>
                    <a:pt x="48" y="36"/>
                  </a:lnTo>
                  <a:lnTo>
                    <a:pt x="48" y="36"/>
                  </a:lnTo>
                  <a:lnTo>
                    <a:pt x="46" y="36"/>
                  </a:lnTo>
                  <a:lnTo>
                    <a:pt x="45" y="34"/>
                  </a:lnTo>
                  <a:lnTo>
                    <a:pt x="44" y="34"/>
                  </a:lnTo>
                  <a:lnTo>
                    <a:pt x="42" y="33"/>
                  </a:lnTo>
                  <a:lnTo>
                    <a:pt x="41" y="32"/>
                  </a:lnTo>
                  <a:lnTo>
                    <a:pt x="41" y="30"/>
                  </a:lnTo>
                  <a:lnTo>
                    <a:pt x="41" y="30"/>
                  </a:lnTo>
                  <a:lnTo>
                    <a:pt x="39" y="29"/>
                  </a:lnTo>
                  <a:lnTo>
                    <a:pt x="38" y="30"/>
                  </a:lnTo>
                  <a:lnTo>
                    <a:pt x="38" y="32"/>
                  </a:lnTo>
                  <a:lnTo>
                    <a:pt x="38" y="32"/>
                  </a:lnTo>
                  <a:lnTo>
                    <a:pt x="39" y="33"/>
                  </a:lnTo>
                  <a:lnTo>
                    <a:pt x="38" y="33"/>
                  </a:lnTo>
                  <a:lnTo>
                    <a:pt x="38" y="32"/>
                  </a:lnTo>
                  <a:lnTo>
                    <a:pt x="37" y="29"/>
                  </a:lnTo>
                  <a:lnTo>
                    <a:pt x="37" y="29"/>
                  </a:lnTo>
                  <a:lnTo>
                    <a:pt x="35" y="29"/>
                  </a:lnTo>
                  <a:lnTo>
                    <a:pt x="34" y="26"/>
                  </a:lnTo>
                  <a:lnTo>
                    <a:pt x="33" y="24"/>
                  </a:lnTo>
                  <a:lnTo>
                    <a:pt x="33" y="21"/>
                  </a:lnTo>
                  <a:lnTo>
                    <a:pt x="31" y="15"/>
                  </a:lnTo>
                  <a:lnTo>
                    <a:pt x="30" y="11"/>
                  </a:lnTo>
                  <a:lnTo>
                    <a:pt x="29" y="7"/>
                  </a:lnTo>
                  <a:lnTo>
                    <a:pt x="25" y="0"/>
                  </a:lnTo>
                  <a:lnTo>
                    <a:pt x="25" y="0"/>
                  </a:lnTo>
                  <a:lnTo>
                    <a:pt x="23" y="2"/>
                  </a:lnTo>
                  <a:lnTo>
                    <a:pt x="23" y="3"/>
                  </a:lnTo>
                  <a:lnTo>
                    <a:pt x="23" y="3"/>
                  </a:lnTo>
                  <a:lnTo>
                    <a:pt x="22" y="3"/>
                  </a:lnTo>
                  <a:lnTo>
                    <a:pt x="22" y="3"/>
                  </a:lnTo>
                  <a:lnTo>
                    <a:pt x="22" y="5"/>
                  </a:lnTo>
                  <a:lnTo>
                    <a:pt x="22" y="5"/>
                  </a:lnTo>
                  <a:lnTo>
                    <a:pt x="20" y="5"/>
                  </a:lnTo>
                  <a:lnTo>
                    <a:pt x="20" y="5"/>
                  </a:lnTo>
                  <a:lnTo>
                    <a:pt x="20" y="5"/>
                  </a:lnTo>
                  <a:lnTo>
                    <a:pt x="20" y="6"/>
                  </a:lnTo>
                  <a:lnTo>
                    <a:pt x="19" y="6"/>
                  </a:lnTo>
                  <a:lnTo>
                    <a:pt x="19" y="6"/>
                  </a:lnTo>
                  <a:lnTo>
                    <a:pt x="18" y="6"/>
                  </a:lnTo>
                  <a:lnTo>
                    <a:pt x="18" y="6"/>
                  </a:lnTo>
                  <a:lnTo>
                    <a:pt x="16" y="6"/>
                  </a:lnTo>
                  <a:lnTo>
                    <a:pt x="16" y="6"/>
                  </a:lnTo>
                  <a:lnTo>
                    <a:pt x="16" y="6"/>
                  </a:lnTo>
                  <a:lnTo>
                    <a:pt x="15" y="7"/>
                  </a:lnTo>
                  <a:lnTo>
                    <a:pt x="14" y="7"/>
                  </a:lnTo>
                  <a:lnTo>
                    <a:pt x="14" y="7"/>
                  </a:lnTo>
                  <a:lnTo>
                    <a:pt x="14" y="7"/>
                  </a:lnTo>
                  <a:lnTo>
                    <a:pt x="12" y="9"/>
                  </a:lnTo>
                  <a:lnTo>
                    <a:pt x="12" y="10"/>
                  </a:lnTo>
                  <a:lnTo>
                    <a:pt x="11" y="11"/>
                  </a:lnTo>
                  <a:lnTo>
                    <a:pt x="11" y="11"/>
                  </a:lnTo>
                  <a:lnTo>
                    <a:pt x="10" y="11"/>
                  </a:lnTo>
                  <a:lnTo>
                    <a:pt x="8" y="11"/>
                  </a:lnTo>
                  <a:lnTo>
                    <a:pt x="8" y="11"/>
                  </a:lnTo>
                  <a:lnTo>
                    <a:pt x="7" y="11"/>
                  </a:lnTo>
                  <a:lnTo>
                    <a:pt x="7" y="11"/>
                  </a:lnTo>
                  <a:lnTo>
                    <a:pt x="7" y="13"/>
                  </a:lnTo>
                  <a:lnTo>
                    <a:pt x="7" y="14"/>
                  </a:lnTo>
                  <a:lnTo>
                    <a:pt x="6" y="15"/>
                  </a:lnTo>
                  <a:lnTo>
                    <a:pt x="6" y="15"/>
                  </a:lnTo>
                  <a:lnTo>
                    <a:pt x="6" y="18"/>
                  </a:lnTo>
                  <a:lnTo>
                    <a:pt x="6" y="20"/>
                  </a:lnTo>
                  <a:lnTo>
                    <a:pt x="6" y="22"/>
                  </a:lnTo>
                  <a:lnTo>
                    <a:pt x="4" y="24"/>
                  </a:lnTo>
                  <a:lnTo>
                    <a:pt x="4" y="25"/>
                  </a:lnTo>
                  <a:lnTo>
                    <a:pt x="3" y="26"/>
                  </a:lnTo>
                  <a:lnTo>
                    <a:pt x="1" y="30"/>
                  </a:lnTo>
                  <a:lnTo>
                    <a:pt x="1" y="32"/>
                  </a:lnTo>
                  <a:lnTo>
                    <a:pt x="0" y="33"/>
                  </a:lnTo>
                  <a:lnTo>
                    <a:pt x="0" y="36"/>
                  </a:lnTo>
                  <a:lnTo>
                    <a:pt x="1" y="37"/>
                  </a:lnTo>
                  <a:lnTo>
                    <a:pt x="1" y="40"/>
                  </a:lnTo>
                  <a:lnTo>
                    <a:pt x="1" y="44"/>
                  </a:lnTo>
                  <a:lnTo>
                    <a:pt x="1" y="43"/>
                  </a:lnTo>
                  <a:lnTo>
                    <a:pt x="3" y="43"/>
                  </a:lnTo>
                  <a:lnTo>
                    <a:pt x="4" y="43"/>
                  </a:lnTo>
                  <a:lnTo>
                    <a:pt x="7" y="43"/>
                  </a:lnTo>
                  <a:lnTo>
                    <a:pt x="7" y="43"/>
                  </a:lnTo>
                  <a:lnTo>
                    <a:pt x="8" y="43"/>
                  </a:lnTo>
                  <a:lnTo>
                    <a:pt x="8" y="43"/>
                  </a:lnTo>
                  <a:lnTo>
                    <a:pt x="8" y="41"/>
                  </a:lnTo>
                  <a:lnTo>
                    <a:pt x="10" y="41"/>
                  </a:lnTo>
                  <a:lnTo>
                    <a:pt x="10" y="41"/>
                  </a:lnTo>
                  <a:lnTo>
                    <a:pt x="11" y="43"/>
                  </a:lnTo>
                  <a:lnTo>
                    <a:pt x="12" y="44"/>
                  </a:lnTo>
                  <a:lnTo>
                    <a:pt x="14" y="44"/>
                  </a:lnTo>
                  <a:lnTo>
                    <a:pt x="14" y="44"/>
                  </a:lnTo>
                  <a:lnTo>
                    <a:pt x="14" y="43"/>
                  </a:lnTo>
                  <a:lnTo>
                    <a:pt x="15" y="41"/>
                  </a:lnTo>
                  <a:lnTo>
                    <a:pt x="16" y="39"/>
                  </a:lnTo>
                  <a:lnTo>
                    <a:pt x="16" y="36"/>
                  </a:lnTo>
                  <a:lnTo>
                    <a:pt x="18" y="37"/>
                  </a:lnTo>
                  <a:lnTo>
                    <a:pt x="18" y="37"/>
                  </a:lnTo>
                  <a:lnTo>
                    <a:pt x="19" y="39"/>
                  </a:lnTo>
                  <a:lnTo>
                    <a:pt x="20" y="39"/>
                  </a:lnTo>
                  <a:lnTo>
                    <a:pt x="20" y="39"/>
                  </a:lnTo>
                  <a:lnTo>
                    <a:pt x="20" y="39"/>
                  </a:lnTo>
                  <a:lnTo>
                    <a:pt x="22" y="41"/>
                  </a:lnTo>
                  <a:lnTo>
                    <a:pt x="23" y="41"/>
                  </a:lnTo>
                  <a:lnTo>
                    <a:pt x="25" y="41"/>
                  </a:lnTo>
                  <a:lnTo>
                    <a:pt x="27" y="41"/>
                  </a:lnTo>
                  <a:lnTo>
                    <a:pt x="30" y="40"/>
                  </a:lnTo>
                  <a:lnTo>
                    <a:pt x="30" y="39"/>
                  </a:lnTo>
                  <a:lnTo>
                    <a:pt x="30" y="39"/>
                  </a:lnTo>
                  <a:lnTo>
                    <a:pt x="31" y="40"/>
                  </a:lnTo>
                  <a:lnTo>
                    <a:pt x="31" y="40"/>
                  </a:lnTo>
                  <a:lnTo>
                    <a:pt x="31" y="41"/>
                  </a:lnTo>
                  <a:lnTo>
                    <a:pt x="33" y="41"/>
                  </a:lnTo>
                  <a:lnTo>
                    <a:pt x="34" y="40"/>
                  </a:lnTo>
                  <a:lnTo>
                    <a:pt x="35" y="40"/>
                  </a:lnTo>
                  <a:lnTo>
                    <a:pt x="37" y="40"/>
                  </a:lnTo>
                  <a:lnTo>
                    <a:pt x="37" y="40"/>
                  </a:lnTo>
                  <a:lnTo>
                    <a:pt x="38" y="40"/>
                  </a:lnTo>
                  <a:lnTo>
                    <a:pt x="39" y="41"/>
                  </a:lnTo>
                  <a:lnTo>
                    <a:pt x="42" y="41"/>
                  </a:lnTo>
                  <a:lnTo>
                    <a:pt x="42" y="41"/>
                  </a:lnTo>
                  <a:lnTo>
                    <a:pt x="44" y="41"/>
                  </a:lnTo>
                  <a:lnTo>
                    <a:pt x="45" y="43"/>
                  </a:lnTo>
                  <a:lnTo>
                    <a:pt x="46" y="44"/>
                  </a:lnTo>
                  <a:lnTo>
                    <a:pt x="49" y="44"/>
                  </a:lnTo>
                  <a:lnTo>
                    <a:pt x="50" y="45"/>
                  </a:lnTo>
                  <a:lnTo>
                    <a:pt x="52" y="47"/>
                  </a:lnTo>
                  <a:lnTo>
                    <a:pt x="53" y="49"/>
                  </a:lnTo>
                  <a:lnTo>
                    <a:pt x="56" y="52"/>
                  </a:lnTo>
                  <a:lnTo>
                    <a:pt x="60" y="54"/>
                  </a:lnTo>
                  <a:lnTo>
                    <a:pt x="61" y="56"/>
                  </a:lnTo>
                  <a:lnTo>
                    <a:pt x="63" y="58"/>
                  </a:lnTo>
                  <a:lnTo>
                    <a:pt x="63" y="59"/>
                  </a:lnTo>
                  <a:lnTo>
                    <a:pt x="64" y="60"/>
                  </a:lnTo>
                  <a:lnTo>
                    <a:pt x="65" y="60"/>
                  </a:lnTo>
                  <a:lnTo>
                    <a:pt x="67" y="62"/>
                  </a:lnTo>
                  <a:lnTo>
                    <a:pt x="67" y="63"/>
                  </a:lnTo>
                  <a:lnTo>
                    <a:pt x="68" y="64"/>
                  </a:lnTo>
                  <a:lnTo>
                    <a:pt x="68" y="63"/>
                  </a:lnTo>
                  <a:lnTo>
                    <a:pt x="68" y="63"/>
                  </a:lnTo>
                  <a:lnTo>
                    <a:pt x="69" y="63"/>
                  </a:lnTo>
                  <a:lnTo>
                    <a:pt x="71" y="64"/>
                  </a:lnTo>
                  <a:lnTo>
                    <a:pt x="72" y="64"/>
                  </a:lnTo>
                  <a:lnTo>
                    <a:pt x="72" y="64"/>
                  </a:lnTo>
                  <a:lnTo>
                    <a:pt x="73" y="63"/>
                  </a:lnTo>
                  <a:lnTo>
                    <a:pt x="73" y="62"/>
                  </a:lnTo>
                  <a:lnTo>
                    <a:pt x="73" y="62"/>
                  </a:lnTo>
                  <a:lnTo>
                    <a:pt x="75" y="62"/>
                  </a:lnTo>
                  <a:lnTo>
                    <a:pt x="76" y="62"/>
                  </a:lnTo>
                  <a:lnTo>
                    <a:pt x="76" y="60"/>
                  </a:lnTo>
                  <a:close/>
                  <a:moveTo>
                    <a:pt x="42" y="26"/>
                  </a:moveTo>
                  <a:lnTo>
                    <a:pt x="42" y="28"/>
                  </a:lnTo>
                  <a:lnTo>
                    <a:pt x="41" y="28"/>
                  </a:lnTo>
                  <a:lnTo>
                    <a:pt x="41" y="26"/>
                  </a:lnTo>
                  <a:lnTo>
                    <a:pt x="41" y="28"/>
                  </a:lnTo>
                  <a:lnTo>
                    <a:pt x="42" y="28"/>
                  </a:lnTo>
                  <a:lnTo>
                    <a:pt x="44" y="28"/>
                  </a:lnTo>
                  <a:lnTo>
                    <a:pt x="45" y="28"/>
                  </a:lnTo>
                  <a:lnTo>
                    <a:pt x="45" y="28"/>
                  </a:lnTo>
                  <a:lnTo>
                    <a:pt x="45" y="28"/>
                  </a:lnTo>
                  <a:lnTo>
                    <a:pt x="44" y="26"/>
                  </a:lnTo>
                  <a:lnTo>
                    <a:pt x="44" y="28"/>
                  </a:lnTo>
                  <a:lnTo>
                    <a:pt x="44" y="28"/>
                  </a:lnTo>
                  <a:lnTo>
                    <a:pt x="44" y="28"/>
                  </a:lnTo>
                  <a:lnTo>
                    <a:pt x="42" y="26"/>
                  </a:lnTo>
                  <a:lnTo>
                    <a:pt x="42" y="25"/>
                  </a:lnTo>
                  <a:lnTo>
                    <a:pt x="42" y="25"/>
                  </a:lnTo>
                  <a:lnTo>
                    <a:pt x="41" y="25"/>
                  </a:lnTo>
                  <a:lnTo>
                    <a:pt x="41" y="25"/>
                  </a:lnTo>
                  <a:lnTo>
                    <a:pt x="41" y="25"/>
                  </a:lnTo>
                  <a:lnTo>
                    <a:pt x="41" y="25"/>
                  </a:lnTo>
                  <a:lnTo>
                    <a:pt x="41" y="26"/>
                  </a:lnTo>
                  <a:lnTo>
                    <a:pt x="41" y="26"/>
                  </a:lnTo>
                  <a:lnTo>
                    <a:pt x="41" y="26"/>
                  </a:lnTo>
                  <a:lnTo>
                    <a:pt x="42" y="2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78" name="Equatorial Guinea">
              <a:extLst>
                <a:ext uri="{FF2B5EF4-FFF2-40B4-BE49-F238E27FC236}">
                  <a16:creationId xmlns:a16="http://schemas.microsoft.com/office/drawing/2014/main" id="{BB3CF46B-7CAB-4F4E-A27A-50EC09A9C627}"/>
                </a:ext>
              </a:extLst>
            </p:cNvPr>
            <p:cNvSpPr>
              <a:spLocks noEditPoints="1"/>
            </p:cNvSpPr>
            <p:nvPr/>
          </p:nvSpPr>
          <p:spPr bwMode="auto">
            <a:xfrm>
              <a:off x="5274569" y="3906755"/>
              <a:ext cx="63476" cy="61552"/>
            </a:xfrm>
            <a:custGeom>
              <a:avLst/>
              <a:gdLst>
                <a:gd name="T0" fmla="*/ 3 w 33"/>
                <a:gd name="T1" fmla="*/ 0 h 32"/>
                <a:gd name="T2" fmla="*/ 3 w 33"/>
                <a:gd name="T3" fmla="*/ 2 h 32"/>
                <a:gd name="T4" fmla="*/ 2 w 33"/>
                <a:gd name="T5" fmla="*/ 3 h 32"/>
                <a:gd name="T6" fmla="*/ 0 w 33"/>
                <a:gd name="T7" fmla="*/ 4 h 32"/>
                <a:gd name="T8" fmla="*/ 0 w 33"/>
                <a:gd name="T9" fmla="*/ 6 h 32"/>
                <a:gd name="T10" fmla="*/ 0 w 33"/>
                <a:gd name="T11" fmla="*/ 6 h 32"/>
                <a:gd name="T12" fmla="*/ 3 w 33"/>
                <a:gd name="T13" fmla="*/ 7 h 32"/>
                <a:gd name="T14" fmla="*/ 5 w 33"/>
                <a:gd name="T15" fmla="*/ 4 h 32"/>
                <a:gd name="T16" fmla="*/ 6 w 33"/>
                <a:gd name="T17" fmla="*/ 2 h 32"/>
                <a:gd name="T18" fmla="*/ 5 w 33"/>
                <a:gd name="T19" fmla="*/ 0 h 32"/>
                <a:gd name="T20" fmla="*/ 33 w 33"/>
                <a:gd name="T21" fmla="*/ 29 h 32"/>
                <a:gd name="T22" fmla="*/ 33 w 33"/>
                <a:gd name="T23" fmla="*/ 24 h 32"/>
                <a:gd name="T24" fmla="*/ 33 w 33"/>
                <a:gd name="T25" fmla="*/ 18 h 32"/>
                <a:gd name="T26" fmla="*/ 28 w 33"/>
                <a:gd name="T27" fmla="*/ 18 h 32"/>
                <a:gd name="T28" fmla="*/ 22 w 33"/>
                <a:gd name="T29" fmla="*/ 18 h 32"/>
                <a:gd name="T30" fmla="*/ 17 w 33"/>
                <a:gd name="T31" fmla="*/ 18 h 32"/>
                <a:gd name="T32" fmla="*/ 17 w 33"/>
                <a:gd name="T33" fmla="*/ 17 h 32"/>
                <a:gd name="T34" fmla="*/ 15 w 33"/>
                <a:gd name="T35" fmla="*/ 17 h 32"/>
                <a:gd name="T36" fmla="*/ 15 w 33"/>
                <a:gd name="T37" fmla="*/ 21 h 32"/>
                <a:gd name="T38" fmla="*/ 14 w 33"/>
                <a:gd name="T39" fmla="*/ 25 h 32"/>
                <a:gd name="T40" fmla="*/ 14 w 33"/>
                <a:gd name="T41" fmla="*/ 26 h 32"/>
                <a:gd name="T42" fmla="*/ 11 w 33"/>
                <a:gd name="T43" fmla="*/ 29 h 32"/>
                <a:gd name="T44" fmla="*/ 11 w 33"/>
                <a:gd name="T45" fmla="*/ 30 h 32"/>
                <a:gd name="T46" fmla="*/ 14 w 33"/>
                <a:gd name="T47" fmla="*/ 32 h 32"/>
                <a:gd name="T48" fmla="*/ 14 w 33"/>
                <a:gd name="T49" fmla="*/ 32 h 32"/>
                <a:gd name="T50" fmla="*/ 15 w 33"/>
                <a:gd name="T51" fmla="*/ 30 h 32"/>
                <a:gd name="T52" fmla="*/ 15 w 33"/>
                <a:gd name="T53" fmla="*/ 32 h 32"/>
                <a:gd name="T54" fmla="*/ 17 w 33"/>
                <a:gd name="T55" fmla="*/ 32 h 32"/>
                <a:gd name="T56" fmla="*/ 18 w 33"/>
                <a:gd name="T57" fmla="*/ 32 h 32"/>
                <a:gd name="T58" fmla="*/ 18 w 33"/>
                <a:gd name="T59" fmla="*/ 32 h 32"/>
                <a:gd name="T60" fmla="*/ 22 w 33"/>
                <a:gd name="T61" fmla="*/ 32 h 32"/>
                <a:gd name="T62" fmla="*/ 28 w 33"/>
                <a:gd name="T63" fmla="*/ 32 h 32"/>
                <a:gd name="T64" fmla="*/ 33 w 33"/>
                <a:gd name="T6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2">
                  <a:moveTo>
                    <a:pt x="5" y="0"/>
                  </a:moveTo>
                  <a:lnTo>
                    <a:pt x="3" y="0"/>
                  </a:lnTo>
                  <a:lnTo>
                    <a:pt x="3" y="0"/>
                  </a:lnTo>
                  <a:lnTo>
                    <a:pt x="3" y="2"/>
                  </a:lnTo>
                  <a:lnTo>
                    <a:pt x="3" y="3"/>
                  </a:lnTo>
                  <a:lnTo>
                    <a:pt x="2" y="3"/>
                  </a:lnTo>
                  <a:lnTo>
                    <a:pt x="2" y="4"/>
                  </a:lnTo>
                  <a:lnTo>
                    <a:pt x="0" y="4"/>
                  </a:lnTo>
                  <a:lnTo>
                    <a:pt x="0" y="4"/>
                  </a:lnTo>
                  <a:lnTo>
                    <a:pt x="0" y="6"/>
                  </a:lnTo>
                  <a:lnTo>
                    <a:pt x="0" y="6"/>
                  </a:lnTo>
                  <a:lnTo>
                    <a:pt x="0" y="6"/>
                  </a:lnTo>
                  <a:lnTo>
                    <a:pt x="3" y="7"/>
                  </a:lnTo>
                  <a:lnTo>
                    <a:pt x="3" y="7"/>
                  </a:lnTo>
                  <a:lnTo>
                    <a:pt x="5" y="6"/>
                  </a:lnTo>
                  <a:lnTo>
                    <a:pt x="5" y="4"/>
                  </a:lnTo>
                  <a:lnTo>
                    <a:pt x="6" y="2"/>
                  </a:lnTo>
                  <a:lnTo>
                    <a:pt x="6" y="2"/>
                  </a:lnTo>
                  <a:lnTo>
                    <a:pt x="6" y="0"/>
                  </a:lnTo>
                  <a:lnTo>
                    <a:pt x="5" y="0"/>
                  </a:lnTo>
                  <a:close/>
                  <a:moveTo>
                    <a:pt x="33" y="30"/>
                  </a:moveTo>
                  <a:lnTo>
                    <a:pt x="33" y="29"/>
                  </a:lnTo>
                  <a:lnTo>
                    <a:pt x="33" y="26"/>
                  </a:lnTo>
                  <a:lnTo>
                    <a:pt x="33" y="24"/>
                  </a:lnTo>
                  <a:lnTo>
                    <a:pt x="33" y="21"/>
                  </a:lnTo>
                  <a:lnTo>
                    <a:pt x="33" y="18"/>
                  </a:lnTo>
                  <a:lnTo>
                    <a:pt x="30" y="18"/>
                  </a:lnTo>
                  <a:lnTo>
                    <a:pt x="28" y="18"/>
                  </a:lnTo>
                  <a:lnTo>
                    <a:pt x="24" y="18"/>
                  </a:lnTo>
                  <a:lnTo>
                    <a:pt x="22" y="18"/>
                  </a:lnTo>
                  <a:lnTo>
                    <a:pt x="18" y="18"/>
                  </a:lnTo>
                  <a:lnTo>
                    <a:pt x="17" y="18"/>
                  </a:lnTo>
                  <a:lnTo>
                    <a:pt x="17" y="18"/>
                  </a:lnTo>
                  <a:lnTo>
                    <a:pt x="17" y="17"/>
                  </a:lnTo>
                  <a:lnTo>
                    <a:pt x="17" y="17"/>
                  </a:lnTo>
                  <a:lnTo>
                    <a:pt x="15" y="17"/>
                  </a:lnTo>
                  <a:lnTo>
                    <a:pt x="15" y="19"/>
                  </a:lnTo>
                  <a:lnTo>
                    <a:pt x="15" y="21"/>
                  </a:lnTo>
                  <a:lnTo>
                    <a:pt x="15" y="24"/>
                  </a:lnTo>
                  <a:lnTo>
                    <a:pt x="14" y="25"/>
                  </a:lnTo>
                  <a:lnTo>
                    <a:pt x="14" y="25"/>
                  </a:lnTo>
                  <a:lnTo>
                    <a:pt x="14" y="26"/>
                  </a:lnTo>
                  <a:lnTo>
                    <a:pt x="13" y="26"/>
                  </a:lnTo>
                  <a:lnTo>
                    <a:pt x="11" y="29"/>
                  </a:lnTo>
                  <a:lnTo>
                    <a:pt x="11" y="30"/>
                  </a:lnTo>
                  <a:lnTo>
                    <a:pt x="11" y="30"/>
                  </a:lnTo>
                  <a:lnTo>
                    <a:pt x="13" y="30"/>
                  </a:lnTo>
                  <a:lnTo>
                    <a:pt x="14" y="32"/>
                  </a:lnTo>
                  <a:lnTo>
                    <a:pt x="14" y="32"/>
                  </a:lnTo>
                  <a:lnTo>
                    <a:pt x="14" y="32"/>
                  </a:lnTo>
                  <a:lnTo>
                    <a:pt x="14" y="30"/>
                  </a:lnTo>
                  <a:lnTo>
                    <a:pt x="15" y="30"/>
                  </a:lnTo>
                  <a:lnTo>
                    <a:pt x="15" y="30"/>
                  </a:lnTo>
                  <a:lnTo>
                    <a:pt x="15" y="32"/>
                  </a:lnTo>
                  <a:lnTo>
                    <a:pt x="15" y="32"/>
                  </a:lnTo>
                  <a:lnTo>
                    <a:pt x="17" y="32"/>
                  </a:lnTo>
                  <a:lnTo>
                    <a:pt x="17" y="32"/>
                  </a:lnTo>
                  <a:lnTo>
                    <a:pt x="18" y="32"/>
                  </a:lnTo>
                  <a:lnTo>
                    <a:pt x="18" y="32"/>
                  </a:lnTo>
                  <a:lnTo>
                    <a:pt x="18" y="32"/>
                  </a:lnTo>
                  <a:lnTo>
                    <a:pt x="21" y="32"/>
                  </a:lnTo>
                  <a:lnTo>
                    <a:pt x="22" y="32"/>
                  </a:lnTo>
                  <a:lnTo>
                    <a:pt x="25" y="32"/>
                  </a:lnTo>
                  <a:lnTo>
                    <a:pt x="28" y="32"/>
                  </a:lnTo>
                  <a:lnTo>
                    <a:pt x="30" y="32"/>
                  </a:lnTo>
                  <a:lnTo>
                    <a:pt x="33" y="32"/>
                  </a:lnTo>
                  <a:lnTo>
                    <a:pt x="33" y="3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79" name="El Salvadore">
              <a:extLst>
                <a:ext uri="{FF2B5EF4-FFF2-40B4-BE49-F238E27FC236}">
                  <a16:creationId xmlns:a16="http://schemas.microsoft.com/office/drawing/2014/main" id="{38DF3173-4EE3-41F1-87F3-375CEF2FF1F6}"/>
                </a:ext>
              </a:extLst>
            </p:cNvPr>
            <p:cNvSpPr>
              <a:spLocks/>
            </p:cNvSpPr>
            <p:nvPr/>
          </p:nvSpPr>
          <p:spPr bwMode="auto">
            <a:xfrm>
              <a:off x="3129867" y="3674012"/>
              <a:ext cx="51935" cy="28852"/>
            </a:xfrm>
            <a:custGeom>
              <a:avLst/>
              <a:gdLst>
                <a:gd name="T0" fmla="*/ 26 w 27"/>
                <a:gd name="T1" fmla="*/ 10 h 15"/>
                <a:gd name="T2" fmla="*/ 27 w 27"/>
                <a:gd name="T3" fmla="*/ 7 h 15"/>
                <a:gd name="T4" fmla="*/ 26 w 27"/>
                <a:gd name="T5" fmla="*/ 7 h 15"/>
                <a:gd name="T6" fmla="*/ 23 w 27"/>
                <a:gd name="T7" fmla="*/ 7 h 15"/>
                <a:gd name="T8" fmla="*/ 23 w 27"/>
                <a:gd name="T9" fmla="*/ 6 h 15"/>
                <a:gd name="T10" fmla="*/ 20 w 27"/>
                <a:gd name="T11" fmla="*/ 6 h 15"/>
                <a:gd name="T12" fmla="*/ 19 w 27"/>
                <a:gd name="T13" fmla="*/ 7 h 15"/>
                <a:gd name="T14" fmla="*/ 17 w 27"/>
                <a:gd name="T15" fmla="*/ 6 h 15"/>
                <a:gd name="T16" fmla="*/ 17 w 27"/>
                <a:gd name="T17" fmla="*/ 6 h 15"/>
                <a:gd name="T18" fmla="*/ 16 w 27"/>
                <a:gd name="T19" fmla="*/ 6 h 15"/>
                <a:gd name="T20" fmla="*/ 15 w 27"/>
                <a:gd name="T21" fmla="*/ 4 h 15"/>
                <a:gd name="T22" fmla="*/ 13 w 27"/>
                <a:gd name="T23" fmla="*/ 3 h 15"/>
                <a:gd name="T24" fmla="*/ 12 w 27"/>
                <a:gd name="T25" fmla="*/ 2 h 15"/>
                <a:gd name="T26" fmla="*/ 11 w 27"/>
                <a:gd name="T27" fmla="*/ 2 h 15"/>
                <a:gd name="T28" fmla="*/ 8 w 27"/>
                <a:gd name="T29" fmla="*/ 0 h 15"/>
                <a:gd name="T30" fmla="*/ 8 w 27"/>
                <a:gd name="T31" fmla="*/ 0 h 15"/>
                <a:gd name="T32" fmla="*/ 6 w 27"/>
                <a:gd name="T33" fmla="*/ 0 h 15"/>
                <a:gd name="T34" fmla="*/ 5 w 27"/>
                <a:gd name="T35" fmla="*/ 0 h 15"/>
                <a:gd name="T36" fmla="*/ 5 w 27"/>
                <a:gd name="T37" fmla="*/ 2 h 15"/>
                <a:gd name="T38" fmla="*/ 5 w 27"/>
                <a:gd name="T39" fmla="*/ 3 h 15"/>
                <a:gd name="T40" fmla="*/ 4 w 27"/>
                <a:gd name="T41" fmla="*/ 3 h 15"/>
                <a:gd name="T42" fmla="*/ 2 w 27"/>
                <a:gd name="T43" fmla="*/ 4 h 15"/>
                <a:gd name="T44" fmla="*/ 2 w 27"/>
                <a:gd name="T45" fmla="*/ 4 h 15"/>
                <a:gd name="T46" fmla="*/ 0 w 27"/>
                <a:gd name="T47" fmla="*/ 6 h 15"/>
                <a:gd name="T48" fmla="*/ 0 w 27"/>
                <a:gd name="T49" fmla="*/ 8 h 15"/>
                <a:gd name="T50" fmla="*/ 1 w 27"/>
                <a:gd name="T51" fmla="*/ 8 h 15"/>
                <a:gd name="T52" fmla="*/ 6 w 27"/>
                <a:gd name="T53" fmla="*/ 11 h 15"/>
                <a:gd name="T54" fmla="*/ 13 w 27"/>
                <a:gd name="T55" fmla="*/ 14 h 15"/>
                <a:gd name="T56" fmla="*/ 17 w 27"/>
                <a:gd name="T57" fmla="*/ 14 h 15"/>
                <a:gd name="T58" fmla="*/ 16 w 27"/>
                <a:gd name="T59" fmla="*/ 14 h 15"/>
                <a:gd name="T60" fmla="*/ 16 w 27"/>
                <a:gd name="T61" fmla="*/ 14 h 15"/>
                <a:gd name="T62" fmla="*/ 21 w 27"/>
                <a:gd name="T63" fmla="*/ 15 h 15"/>
                <a:gd name="T64" fmla="*/ 24 w 27"/>
                <a:gd name="T65" fmla="*/ 15 h 15"/>
                <a:gd name="T66" fmla="*/ 26 w 27"/>
                <a:gd name="T67" fmla="*/ 14 h 15"/>
                <a:gd name="T68" fmla="*/ 26 w 27"/>
                <a:gd name="T69" fmla="*/ 13 h 15"/>
                <a:gd name="T70" fmla="*/ 27 w 27"/>
                <a:gd name="T71" fmla="*/ 11 h 15"/>
                <a:gd name="T72" fmla="*/ 26 w 27"/>
                <a:gd name="T73"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 h="15">
                  <a:moveTo>
                    <a:pt x="26" y="11"/>
                  </a:moveTo>
                  <a:lnTo>
                    <a:pt x="26" y="10"/>
                  </a:lnTo>
                  <a:lnTo>
                    <a:pt x="26" y="10"/>
                  </a:lnTo>
                  <a:lnTo>
                    <a:pt x="27" y="7"/>
                  </a:lnTo>
                  <a:lnTo>
                    <a:pt x="27" y="7"/>
                  </a:lnTo>
                  <a:lnTo>
                    <a:pt x="26" y="7"/>
                  </a:lnTo>
                  <a:lnTo>
                    <a:pt x="24" y="7"/>
                  </a:lnTo>
                  <a:lnTo>
                    <a:pt x="23" y="7"/>
                  </a:lnTo>
                  <a:lnTo>
                    <a:pt x="23" y="6"/>
                  </a:lnTo>
                  <a:lnTo>
                    <a:pt x="23" y="6"/>
                  </a:lnTo>
                  <a:lnTo>
                    <a:pt x="21" y="6"/>
                  </a:lnTo>
                  <a:lnTo>
                    <a:pt x="20" y="6"/>
                  </a:lnTo>
                  <a:lnTo>
                    <a:pt x="19" y="7"/>
                  </a:lnTo>
                  <a:lnTo>
                    <a:pt x="19" y="7"/>
                  </a:lnTo>
                  <a:lnTo>
                    <a:pt x="17" y="7"/>
                  </a:lnTo>
                  <a:lnTo>
                    <a:pt x="17" y="6"/>
                  </a:lnTo>
                  <a:lnTo>
                    <a:pt x="17" y="6"/>
                  </a:lnTo>
                  <a:lnTo>
                    <a:pt x="17" y="6"/>
                  </a:lnTo>
                  <a:lnTo>
                    <a:pt x="17" y="6"/>
                  </a:lnTo>
                  <a:lnTo>
                    <a:pt x="16" y="6"/>
                  </a:lnTo>
                  <a:lnTo>
                    <a:pt x="15" y="4"/>
                  </a:lnTo>
                  <a:lnTo>
                    <a:pt x="15" y="4"/>
                  </a:lnTo>
                  <a:lnTo>
                    <a:pt x="13" y="4"/>
                  </a:lnTo>
                  <a:lnTo>
                    <a:pt x="13" y="3"/>
                  </a:lnTo>
                  <a:lnTo>
                    <a:pt x="12" y="3"/>
                  </a:lnTo>
                  <a:lnTo>
                    <a:pt x="12" y="2"/>
                  </a:lnTo>
                  <a:lnTo>
                    <a:pt x="12" y="2"/>
                  </a:lnTo>
                  <a:lnTo>
                    <a:pt x="11" y="2"/>
                  </a:lnTo>
                  <a:lnTo>
                    <a:pt x="11" y="2"/>
                  </a:lnTo>
                  <a:lnTo>
                    <a:pt x="8" y="0"/>
                  </a:lnTo>
                  <a:lnTo>
                    <a:pt x="8" y="0"/>
                  </a:lnTo>
                  <a:lnTo>
                    <a:pt x="8" y="0"/>
                  </a:lnTo>
                  <a:lnTo>
                    <a:pt x="8" y="0"/>
                  </a:lnTo>
                  <a:lnTo>
                    <a:pt x="6" y="0"/>
                  </a:lnTo>
                  <a:lnTo>
                    <a:pt x="6" y="0"/>
                  </a:lnTo>
                  <a:lnTo>
                    <a:pt x="5" y="0"/>
                  </a:lnTo>
                  <a:lnTo>
                    <a:pt x="5" y="2"/>
                  </a:lnTo>
                  <a:lnTo>
                    <a:pt x="5" y="2"/>
                  </a:lnTo>
                  <a:lnTo>
                    <a:pt x="5" y="3"/>
                  </a:lnTo>
                  <a:lnTo>
                    <a:pt x="5" y="3"/>
                  </a:lnTo>
                  <a:lnTo>
                    <a:pt x="4" y="3"/>
                  </a:lnTo>
                  <a:lnTo>
                    <a:pt x="4" y="3"/>
                  </a:lnTo>
                  <a:lnTo>
                    <a:pt x="4" y="4"/>
                  </a:lnTo>
                  <a:lnTo>
                    <a:pt x="2" y="4"/>
                  </a:lnTo>
                  <a:lnTo>
                    <a:pt x="2" y="4"/>
                  </a:lnTo>
                  <a:lnTo>
                    <a:pt x="2" y="4"/>
                  </a:lnTo>
                  <a:lnTo>
                    <a:pt x="1" y="6"/>
                  </a:lnTo>
                  <a:lnTo>
                    <a:pt x="0" y="6"/>
                  </a:lnTo>
                  <a:lnTo>
                    <a:pt x="0" y="7"/>
                  </a:lnTo>
                  <a:lnTo>
                    <a:pt x="0" y="8"/>
                  </a:lnTo>
                  <a:lnTo>
                    <a:pt x="0" y="8"/>
                  </a:lnTo>
                  <a:lnTo>
                    <a:pt x="1" y="8"/>
                  </a:lnTo>
                  <a:lnTo>
                    <a:pt x="2" y="10"/>
                  </a:lnTo>
                  <a:lnTo>
                    <a:pt x="6" y="11"/>
                  </a:lnTo>
                  <a:lnTo>
                    <a:pt x="9" y="11"/>
                  </a:lnTo>
                  <a:lnTo>
                    <a:pt x="13" y="14"/>
                  </a:lnTo>
                  <a:lnTo>
                    <a:pt x="17" y="15"/>
                  </a:lnTo>
                  <a:lnTo>
                    <a:pt x="17" y="14"/>
                  </a:lnTo>
                  <a:lnTo>
                    <a:pt x="17" y="14"/>
                  </a:lnTo>
                  <a:lnTo>
                    <a:pt x="16" y="14"/>
                  </a:lnTo>
                  <a:lnTo>
                    <a:pt x="16" y="14"/>
                  </a:lnTo>
                  <a:lnTo>
                    <a:pt x="16" y="14"/>
                  </a:lnTo>
                  <a:lnTo>
                    <a:pt x="19" y="14"/>
                  </a:lnTo>
                  <a:lnTo>
                    <a:pt x="21" y="15"/>
                  </a:lnTo>
                  <a:lnTo>
                    <a:pt x="23" y="15"/>
                  </a:lnTo>
                  <a:lnTo>
                    <a:pt x="24" y="15"/>
                  </a:lnTo>
                  <a:lnTo>
                    <a:pt x="24" y="14"/>
                  </a:lnTo>
                  <a:lnTo>
                    <a:pt x="26" y="14"/>
                  </a:lnTo>
                  <a:lnTo>
                    <a:pt x="26" y="13"/>
                  </a:lnTo>
                  <a:lnTo>
                    <a:pt x="26" y="13"/>
                  </a:lnTo>
                  <a:lnTo>
                    <a:pt x="27" y="11"/>
                  </a:lnTo>
                  <a:lnTo>
                    <a:pt x="27" y="11"/>
                  </a:lnTo>
                  <a:lnTo>
                    <a:pt x="26" y="11"/>
                  </a:lnTo>
                  <a:lnTo>
                    <a:pt x="26" y="1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80" name="Egypt">
              <a:extLst>
                <a:ext uri="{FF2B5EF4-FFF2-40B4-BE49-F238E27FC236}">
                  <a16:creationId xmlns:a16="http://schemas.microsoft.com/office/drawing/2014/main" id="{52BCE2D6-81CC-4805-82B6-62634142D3F2}"/>
                </a:ext>
              </a:extLst>
            </p:cNvPr>
            <p:cNvSpPr>
              <a:spLocks/>
            </p:cNvSpPr>
            <p:nvPr/>
          </p:nvSpPr>
          <p:spPr bwMode="auto">
            <a:xfrm>
              <a:off x="5630415" y="3279694"/>
              <a:ext cx="265443" cy="225049"/>
            </a:xfrm>
            <a:custGeom>
              <a:avLst/>
              <a:gdLst>
                <a:gd name="T0" fmla="*/ 131 w 138"/>
                <a:gd name="T1" fmla="*/ 110 h 117"/>
                <a:gd name="T2" fmla="*/ 124 w 138"/>
                <a:gd name="T3" fmla="*/ 106 h 117"/>
                <a:gd name="T4" fmla="*/ 123 w 138"/>
                <a:gd name="T5" fmla="*/ 95 h 117"/>
                <a:gd name="T6" fmla="*/ 125 w 138"/>
                <a:gd name="T7" fmla="*/ 94 h 117"/>
                <a:gd name="T8" fmla="*/ 118 w 138"/>
                <a:gd name="T9" fmla="*/ 88 h 117"/>
                <a:gd name="T10" fmla="*/ 109 w 138"/>
                <a:gd name="T11" fmla="*/ 69 h 117"/>
                <a:gd name="T12" fmla="*/ 104 w 138"/>
                <a:gd name="T13" fmla="*/ 56 h 117"/>
                <a:gd name="T14" fmla="*/ 99 w 138"/>
                <a:gd name="T15" fmla="*/ 50 h 117"/>
                <a:gd name="T16" fmla="*/ 98 w 138"/>
                <a:gd name="T17" fmla="*/ 45 h 117"/>
                <a:gd name="T18" fmla="*/ 91 w 138"/>
                <a:gd name="T19" fmla="*/ 38 h 117"/>
                <a:gd name="T20" fmla="*/ 90 w 138"/>
                <a:gd name="T21" fmla="*/ 32 h 117"/>
                <a:gd name="T22" fmla="*/ 87 w 138"/>
                <a:gd name="T23" fmla="*/ 26 h 117"/>
                <a:gd name="T24" fmla="*/ 87 w 138"/>
                <a:gd name="T25" fmla="*/ 22 h 117"/>
                <a:gd name="T26" fmla="*/ 91 w 138"/>
                <a:gd name="T27" fmla="*/ 27 h 117"/>
                <a:gd name="T28" fmla="*/ 95 w 138"/>
                <a:gd name="T29" fmla="*/ 32 h 117"/>
                <a:gd name="T30" fmla="*/ 98 w 138"/>
                <a:gd name="T31" fmla="*/ 41 h 117"/>
                <a:gd name="T32" fmla="*/ 108 w 138"/>
                <a:gd name="T33" fmla="*/ 47 h 117"/>
                <a:gd name="T34" fmla="*/ 110 w 138"/>
                <a:gd name="T35" fmla="*/ 41 h 117"/>
                <a:gd name="T36" fmla="*/ 116 w 138"/>
                <a:gd name="T37" fmla="*/ 27 h 117"/>
                <a:gd name="T38" fmla="*/ 113 w 138"/>
                <a:gd name="T39" fmla="*/ 18 h 117"/>
                <a:gd name="T40" fmla="*/ 109 w 138"/>
                <a:gd name="T41" fmla="*/ 11 h 117"/>
                <a:gd name="T42" fmla="*/ 108 w 138"/>
                <a:gd name="T43" fmla="*/ 4 h 117"/>
                <a:gd name="T44" fmla="*/ 98 w 138"/>
                <a:gd name="T45" fmla="*/ 7 h 117"/>
                <a:gd name="T46" fmla="*/ 93 w 138"/>
                <a:gd name="T47" fmla="*/ 7 h 117"/>
                <a:gd name="T48" fmla="*/ 89 w 138"/>
                <a:gd name="T49" fmla="*/ 7 h 117"/>
                <a:gd name="T50" fmla="*/ 85 w 138"/>
                <a:gd name="T51" fmla="*/ 5 h 117"/>
                <a:gd name="T52" fmla="*/ 83 w 138"/>
                <a:gd name="T53" fmla="*/ 7 h 117"/>
                <a:gd name="T54" fmla="*/ 80 w 138"/>
                <a:gd name="T55" fmla="*/ 3 h 117"/>
                <a:gd name="T56" fmla="*/ 82 w 138"/>
                <a:gd name="T57" fmla="*/ 1 h 117"/>
                <a:gd name="T58" fmla="*/ 76 w 138"/>
                <a:gd name="T59" fmla="*/ 3 h 117"/>
                <a:gd name="T60" fmla="*/ 71 w 138"/>
                <a:gd name="T61" fmla="*/ 1 h 117"/>
                <a:gd name="T62" fmla="*/ 65 w 138"/>
                <a:gd name="T63" fmla="*/ 3 h 117"/>
                <a:gd name="T64" fmla="*/ 64 w 138"/>
                <a:gd name="T65" fmla="*/ 3 h 117"/>
                <a:gd name="T66" fmla="*/ 63 w 138"/>
                <a:gd name="T67" fmla="*/ 5 h 117"/>
                <a:gd name="T68" fmla="*/ 55 w 138"/>
                <a:gd name="T69" fmla="*/ 8 h 117"/>
                <a:gd name="T70" fmla="*/ 49 w 138"/>
                <a:gd name="T71" fmla="*/ 11 h 117"/>
                <a:gd name="T72" fmla="*/ 37 w 138"/>
                <a:gd name="T73" fmla="*/ 7 h 117"/>
                <a:gd name="T74" fmla="*/ 29 w 138"/>
                <a:gd name="T75" fmla="*/ 4 h 117"/>
                <a:gd name="T76" fmla="*/ 7 w 138"/>
                <a:gd name="T77" fmla="*/ 1 h 117"/>
                <a:gd name="T78" fmla="*/ 3 w 138"/>
                <a:gd name="T79" fmla="*/ 1 h 117"/>
                <a:gd name="T80" fmla="*/ 2 w 138"/>
                <a:gd name="T81" fmla="*/ 5 h 117"/>
                <a:gd name="T82" fmla="*/ 3 w 138"/>
                <a:gd name="T83" fmla="*/ 12 h 117"/>
                <a:gd name="T84" fmla="*/ 0 w 138"/>
                <a:gd name="T85" fmla="*/ 18 h 117"/>
                <a:gd name="T86" fmla="*/ 2 w 138"/>
                <a:gd name="T87" fmla="*/ 26 h 117"/>
                <a:gd name="T88" fmla="*/ 3 w 138"/>
                <a:gd name="T89" fmla="*/ 34 h 117"/>
                <a:gd name="T90" fmla="*/ 3 w 138"/>
                <a:gd name="T91" fmla="*/ 45 h 117"/>
                <a:gd name="T92" fmla="*/ 3 w 138"/>
                <a:gd name="T93" fmla="*/ 56 h 117"/>
                <a:gd name="T94" fmla="*/ 3 w 138"/>
                <a:gd name="T95" fmla="*/ 66 h 117"/>
                <a:gd name="T96" fmla="*/ 3 w 138"/>
                <a:gd name="T97" fmla="*/ 77 h 117"/>
                <a:gd name="T98" fmla="*/ 3 w 138"/>
                <a:gd name="T99" fmla="*/ 88 h 117"/>
                <a:gd name="T100" fmla="*/ 3 w 138"/>
                <a:gd name="T101" fmla="*/ 99 h 117"/>
                <a:gd name="T102" fmla="*/ 3 w 138"/>
                <a:gd name="T103" fmla="*/ 109 h 117"/>
                <a:gd name="T104" fmla="*/ 7 w 138"/>
                <a:gd name="T105" fmla="*/ 117 h 117"/>
                <a:gd name="T106" fmla="*/ 25 w 138"/>
                <a:gd name="T107" fmla="*/ 117 h 117"/>
                <a:gd name="T108" fmla="*/ 42 w 138"/>
                <a:gd name="T109" fmla="*/ 117 h 117"/>
                <a:gd name="T110" fmla="*/ 59 w 138"/>
                <a:gd name="T111" fmla="*/ 117 h 117"/>
                <a:gd name="T112" fmla="*/ 74 w 138"/>
                <a:gd name="T113" fmla="*/ 117 h 117"/>
                <a:gd name="T114" fmla="*/ 76 w 138"/>
                <a:gd name="T115" fmla="*/ 115 h 117"/>
                <a:gd name="T116" fmla="*/ 78 w 138"/>
                <a:gd name="T117" fmla="*/ 117 h 117"/>
                <a:gd name="T118" fmla="*/ 93 w 138"/>
                <a:gd name="T119" fmla="*/ 117 h 117"/>
                <a:gd name="T120" fmla="*/ 108 w 138"/>
                <a:gd name="T121" fmla="*/ 117 h 117"/>
                <a:gd name="T122" fmla="*/ 123 w 138"/>
                <a:gd name="T123" fmla="*/ 117 h 117"/>
                <a:gd name="T124" fmla="*/ 138 w 138"/>
                <a:gd name="T125"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8" h="117">
                  <a:moveTo>
                    <a:pt x="138" y="117"/>
                  </a:moveTo>
                  <a:lnTo>
                    <a:pt x="138" y="115"/>
                  </a:lnTo>
                  <a:lnTo>
                    <a:pt x="132" y="113"/>
                  </a:lnTo>
                  <a:lnTo>
                    <a:pt x="131" y="110"/>
                  </a:lnTo>
                  <a:lnTo>
                    <a:pt x="127" y="109"/>
                  </a:lnTo>
                  <a:lnTo>
                    <a:pt x="125" y="107"/>
                  </a:lnTo>
                  <a:lnTo>
                    <a:pt x="125" y="107"/>
                  </a:lnTo>
                  <a:lnTo>
                    <a:pt x="124" y="106"/>
                  </a:lnTo>
                  <a:lnTo>
                    <a:pt x="123" y="102"/>
                  </a:lnTo>
                  <a:lnTo>
                    <a:pt x="123" y="101"/>
                  </a:lnTo>
                  <a:lnTo>
                    <a:pt x="123" y="96"/>
                  </a:lnTo>
                  <a:lnTo>
                    <a:pt x="123" y="95"/>
                  </a:lnTo>
                  <a:lnTo>
                    <a:pt x="123" y="94"/>
                  </a:lnTo>
                  <a:lnTo>
                    <a:pt x="123" y="94"/>
                  </a:lnTo>
                  <a:lnTo>
                    <a:pt x="124" y="94"/>
                  </a:lnTo>
                  <a:lnTo>
                    <a:pt x="125" y="94"/>
                  </a:lnTo>
                  <a:lnTo>
                    <a:pt x="124" y="92"/>
                  </a:lnTo>
                  <a:lnTo>
                    <a:pt x="121" y="91"/>
                  </a:lnTo>
                  <a:lnTo>
                    <a:pt x="121" y="90"/>
                  </a:lnTo>
                  <a:lnTo>
                    <a:pt x="118" y="88"/>
                  </a:lnTo>
                  <a:lnTo>
                    <a:pt x="114" y="80"/>
                  </a:lnTo>
                  <a:lnTo>
                    <a:pt x="113" y="76"/>
                  </a:lnTo>
                  <a:lnTo>
                    <a:pt x="112" y="73"/>
                  </a:lnTo>
                  <a:lnTo>
                    <a:pt x="109" y="69"/>
                  </a:lnTo>
                  <a:lnTo>
                    <a:pt x="105" y="62"/>
                  </a:lnTo>
                  <a:lnTo>
                    <a:pt x="105" y="61"/>
                  </a:lnTo>
                  <a:lnTo>
                    <a:pt x="104" y="57"/>
                  </a:lnTo>
                  <a:lnTo>
                    <a:pt x="104" y="56"/>
                  </a:lnTo>
                  <a:lnTo>
                    <a:pt x="102" y="54"/>
                  </a:lnTo>
                  <a:lnTo>
                    <a:pt x="101" y="53"/>
                  </a:lnTo>
                  <a:lnTo>
                    <a:pt x="101" y="52"/>
                  </a:lnTo>
                  <a:lnTo>
                    <a:pt x="99" y="50"/>
                  </a:lnTo>
                  <a:lnTo>
                    <a:pt x="99" y="49"/>
                  </a:lnTo>
                  <a:lnTo>
                    <a:pt x="99" y="46"/>
                  </a:lnTo>
                  <a:lnTo>
                    <a:pt x="99" y="45"/>
                  </a:lnTo>
                  <a:lnTo>
                    <a:pt x="98" y="45"/>
                  </a:lnTo>
                  <a:lnTo>
                    <a:pt x="95" y="42"/>
                  </a:lnTo>
                  <a:lnTo>
                    <a:pt x="94" y="39"/>
                  </a:lnTo>
                  <a:lnTo>
                    <a:pt x="93" y="38"/>
                  </a:lnTo>
                  <a:lnTo>
                    <a:pt x="91" y="38"/>
                  </a:lnTo>
                  <a:lnTo>
                    <a:pt x="91" y="37"/>
                  </a:lnTo>
                  <a:lnTo>
                    <a:pt x="91" y="35"/>
                  </a:lnTo>
                  <a:lnTo>
                    <a:pt x="90" y="34"/>
                  </a:lnTo>
                  <a:lnTo>
                    <a:pt x="90" y="32"/>
                  </a:lnTo>
                  <a:lnTo>
                    <a:pt x="90" y="31"/>
                  </a:lnTo>
                  <a:lnTo>
                    <a:pt x="89" y="28"/>
                  </a:lnTo>
                  <a:lnTo>
                    <a:pt x="89" y="28"/>
                  </a:lnTo>
                  <a:lnTo>
                    <a:pt x="87" y="26"/>
                  </a:lnTo>
                  <a:lnTo>
                    <a:pt x="86" y="26"/>
                  </a:lnTo>
                  <a:lnTo>
                    <a:pt x="87" y="23"/>
                  </a:lnTo>
                  <a:lnTo>
                    <a:pt x="87" y="23"/>
                  </a:lnTo>
                  <a:lnTo>
                    <a:pt x="87" y="22"/>
                  </a:lnTo>
                  <a:lnTo>
                    <a:pt x="89" y="20"/>
                  </a:lnTo>
                  <a:lnTo>
                    <a:pt x="90" y="23"/>
                  </a:lnTo>
                  <a:lnTo>
                    <a:pt x="90" y="27"/>
                  </a:lnTo>
                  <a:lnTo>
                    <a:pt x="91" y="27"/>
                  </a:lnTo>
                  <a:lnTo>
                    <a:pt x="91" y="28"/>
                  </a:lnTo>
                  <a:lnTo>
                    <a:pt x="93" y="30"/>
                  </a:lnTo>
                  <a:lnTo>
                    <a:pt x="94" y="32"/>
                  </a:lnTo>
                  <a:lnTo>
                    <a:pt x="95" y="32"/>
                  </a:lnTo>
                  <a:lnTo>
                    <a:pt x="95" y="35"/>
                  </a:lnTo>
                  <a:lnTo>
                    <a:pt x="95" y="37"/>
                  </a:lnTo>
                  <a:lnTo>
                    <a:pt x="97" y="38"/>
                  </a:lnTo>
                  <a:lnTo>
                    <a:pt x="98" y="41"/>
                  </a:lnTo>
                  <a:lnTo>
                    <a:pt x="101" y="42"/>
                  </a:lnTo>
                  <a:lnTo>
                    <a:pt x="102" y="45"/>
                  </a:lnTo>
                  <a:lnTo>
                    <a:pt x="105" y="47"/>
                  </a:lnTo>
                  <a:lnTo>
                    <a:pt x="108" y="47"/>
                  </a:lnTo>
                  <a:lnTo>
                    <a:pt x="109" y="46"/>
                  </a:lnTo>
                  <a:lnTo>
                    <a:pt x="109" y="45"/>
                  </a:lnTo>
                  <a:lnTo>
                    <a:pt x="110" y="43"/>
                  </a:lnTo>
                  <a:lnTo>
                    <a:pt x="110" y="41"/>
                  </a:lnTo>
                  <a:lnTo>
                    <a:pt x="112" y="35"/>
                  </a:lnTo>
                  <a:lnTo>
                    <a:pt x="113" y="30"/>
                  </a:lnTo>
                  <a:lnTo>
                    <a:pt x="114" y="27"/>
                  </a:lnTo>
                  <a:lnTo>
                    <a:pt x="116" y="27"/>
                  </a:lnTo>
                  <a:lnTo>
                    <a:pt x="114" y="26"/>
                  </a:lnTo>
                  <a:lnTo>
                    <a:pt x="114" y="23"/>
                  </a:lnTo>
                  <a:lnTo>
                    <a:pt x="113" y="20"/>
                  </a:lnTo>
                  <a:lnTo>
                    <a:pt x="113" y="18"/>
                  </a:lnTo>
                  <a:lnTo>
                    <a:pt x="110" y="15"/>
                  </a:lnTo>
                  <a:lnTo>
                    <a:pt x="110" y="15"/>
                  </a:lnTo>
                  <a:lnTo>
                    <a:pt x="110" y="13"/>
                  </a:lnTo>
                  <a:lnTo>
                    <a:pt x="109" y="11"/>
                  </a:lnTo>
                  <a:lnTo>
                    <a:pt x="109" y="8"/>
                  </a:lnTo>
                  <a:lnTo>
                    <a:pt x="108" y="5"/>
                  </a:lnTo>
                  <a:lnTo>
                    <a:pt x="108" y="4"/>
                  </a:lnTo>
                  <a:lnTo>
                    <a:pt x="108" y="4"/>
                  </a:lnTo>
                  <a:lnTo>
                    <a:pt x="106" y="4"/>
                  </a:lnTo>
                  <a:lnTo>
                    <a:pt x="104" y="5"/>
                  </a:lnTo>
                  <a:lnTo>
                    <a:pt x="101" y="7"/>
                  </a:lnTo>
                  <a:lnTo>
                    <a:pt x="98" y="7"/>
                  </a:lnTo>
                  <a:lnTo>
                    <a:pt x="95" y="7"/>
                  </a:lnTo>
                  <a:lnTo>
                    <a:pt x="95" y="7"/>
                  </a:lnTo>
                  <a:lnTo>
                    <a:pt x="95" y="7"/>
                  </a:lnTo>
                  <a:lnTo>
                    <a:pt x="93" y="7"/>
                  </a:lnTo>
                  <a:lnTo>
                    <a:pt x="91" y="7"/>
                  </a:lnTo>
                  <a:lnTo>
                    <a:pt x="90" y="7"/>
                  </a:lnTo>
                  <a:lnTo>
                    <a:pt x="89" y="7"/>
                  </a:lnTo>
                  <a:lnTo>
                    <a:pt x="89" y="7"/>
                  </a:lnTo>
                  <a:lnTo>
                    <a:pt x="86" y="5"/>
                  </a:lnTo>
                  <a:lnTo>
                    <a:pt x="85" y="4"/>
                  </a:lnTo>
                  <a:lnTo>
                    <a:pt x="85" y="4"/>
                  </a:lnTo>
                  <a:lnTo>
                    <a:pt x="85" y="5"/>
                  </a:lnTo>
                  <a:lnTo>
                    <a:pt x="86" y="5"/>
                  </a:lnTo>
                  <a:lnTo>
                    <a:pt x="85" y="7"/>
                  </a:lnTo>
                  <a:lnTo>
                    <a:pt x="83" y="7"/>
                  </a:lnTo>
                  <a:lnTo>
                    <a:pt x="83" y="7"/>
                  </a:lnTo>
                  <a:lnTo>
                    <a:pt x="82" y="5"/>
                  </a:lnTo>
                  <a:lnTo>
                    <a:pt x="82" y="5"/>
                  </a:lnTo>
                  <a:lnTo>
                    <a:pt x="79" y="4"/>
                  </a:lnTo>
                  <a:lnTo>
                    <a:pt x="80" y="3"/>
                  </a:lnTo>
                  <a:lnTo>
                    <a:pt x="80" y="3"/>
                  </a:lnTo>
                  <a:lnTo>
                    <a:pt x="83" y="4"/>
                  </a:lnTo>
                  <a:lnTo>
                    <a:pt x="83" y="4"/>
                  </a:lnTo>
                  <a:lnTo>
                    <a:pt x="82" y="1"/>
                  </a:lnTo>
                  <a:lnTo>
                    <a:pt x="80" y="1"/>
                  </a:lnTo>
                  <a:lnTo>
                    <a:pt x="80" y="1"/>
                  </a:lnTo>
                  <a:lnTo>
                    <a:pt x="78" y="3"/>
                  </a:lnTo>
                  <a:lnTo>
                    <a:pt x="76" y="3"/>
                  </a:lnTo>
                  <a:lnTo>
                    <a:pt x="74" y="1"/>
                  </a:lnTo>
                  <a:lnTo>
                    <a:pt x="72" y="1"/>
                  </a:lnTo>
                  <a:lnTo>
                    <a:pt x="71" y="1"/>
                  </a:lnTo>
                  <a:lnTo>
                    <a:pt x="71" y="1"/>
                  </a:lnTo>
                  <a:lnTo>
                    <a:pt x="71" y="3"/>
                  </a:lnTo>
                  <a:lnTo>
                    <a:pt x="70" y="3"/>
                  </a:lnTo>
                  <a:lnTo>
                    <a:pt x="68" y="3"/>
                  </a:lnTo>
                  <a:lnTo>
                    <a:pt x="65" y="3"/>
                  </a:lnTo>
                  <a:lnTo>
                    <a:pt x="70" y="1"/>
                  </a:lnTo>
                  <a:lnTo>
                    <a:pt x="70" y="1"/>
                  </a:lnTo>
                  <a:lnTo>
                    <a:pt x="65" y="3"/>
                  </a:lnTo>
                  <a:lnTo>
                    <a:pt x="64" y="3"/>
                  </a:lnTo>
                  <a:lnTo>
                    <a:pt x="64" y="3"/>
                  </a:lnTo>
                  <a:lnTo>
                    <a:pt x="63" y="4"/>
                  </a:lnTo>
                  <a:lnTo>
                    <a:pt x="63" y="4"/>
                  </a:lnTo>
                  <a:lnTo>
                    <a:pt x="63" y="5"/>
                  </a:lnTo>
                  <a:lnTo>
                    <a:pt x="61" y="5"/>
                  </a:lnTo>
                  <a:lnTo>
                    <a:pt x="60" y="5"/>
                  </a:lnTo>
                  <a:lnTo>
                    <a:pt x="59" y="5"/>
                  </a:lnTo>
                  <a:lnTo>
                    <a:pt x="55" y="8"/>
                  </a:lnTo>
                  <a:lnTo>
                    <a:pt x="53" y="9"/>
                  </a:lnTo>
                  <a:lnTo>
                    <a:pt x="52" y="9"/>
                  </a:lnTo>
                  <a:lnTo>
                    <a:pt x="51" y="11"/>
                  </a:lnTo>
                  <a:lnTo>
                    <a:pt x="49" y="11"/>
                  </a:lnTo>
                  <a:lnTo>
                    <a:pt x="48" y="9"/>
                  </a:lnTo>
                  <a:lnTo>
                    <a:pt x="46" y="9"/>
                  </a:lnTo>
                  <a:lnTo>
                    <a:pt x="42" y="8"/>
                  </a:lnTo>
                  <a:lnTo>
                    <a:pt x="37" y="7"/>
                  </a:lnTo>
                  <a:lnTo>
                    <a:pt x="36" y="5"/>
                  </a:lnTo>
                  <a:lnTo>
                    <a:pt x="33" y="5"/>
                  </a:lnTo>
                  <a:lnTo>
                    <a:pt x="32" y="5"/>
                  </a:lnTo>
                  <a:lnTo>
                    <a:pt x="29" y="4"/>
                  </a:lnTo>
                  <a:lnTo>
                    <a:pt x="23" y="3"/>
                  </a:lnTo>
                  <a:lnTo>
                    <a:pt x="19" y="1"/>
                  </a:lnTo>
                  <a:lnTo>
                    <a:pt x="12" y="0"/>
                  </a:lnTo>
                  <a:lnTo>
                    <a:pt x="7" y="1"/>
                  </a:lnTo>
                  <a:lnTo>
                    <a:pt x="6" y="1"/>
                  </a:lnTo>
                  <a:lnTo>
                    <a:pt x="4" y="0"/>
                  </a:lnTo>
                  <a:lnTo>
                    <a:pt x="4" y="0"/>
                  </a:lnTo>
                  <a:lnTo>
                    <a:pt x="3" y="1"/>
                  </a:lnTo>
                  <a:lnTo>
                    <a:pt x="3" y="1"/>
                  </a:lnTo>
                  <a:lnTo>
                    <a:pt x="2" y="3"/>
                  </a:lnTo>
                  <a:lnTo>
                    <a:pt x="2" y="4"/>
                  </a:lnTo>
                  <a:lnTo>
                    <a:pt x="2" y="5"/>
                  </a:lnTo>
                  <a:lnTo>
                    <a:pt x="2" y="8"/>
                  </a:lnTo>
                  <a:lnTo>
                    <a:pt x="2" y="9"/>
                  </a:lnTo>
                  <a:lnTo>
                    <a:pt x="3" y="11"/>
                  </a:lnTo>
                  <a:lnTo>
                    <a:pt x="3" y="12"/>
                  </a:lnTo>
                  <a:lnTo>
                    <a:pt x="2" y="13"/>
                  </a:lnTo>
                  <a:lnTo>
                    <a:pt x="2" y="15"/>
                  </a:lnTo>
                  <a:lnTo>
                    <a:pt x="0" y="18"/>
                  </a:lnTo>
                  <a:lnTo>
                    <a:pt x="0" y="18"/>
                  </a:lnTo>
                  <a:lnTo>
                    <a:pt x="0" y="19"/>
                  </a:lnTo>
                  <a:lnTo>
                    <a:pt x="0" y="22"/>
                  </a:lnTo>
                  <a:lnTo>
                    <a:pt x="0" y="23"/>
                  </a:lnTo>
                  <a:lnTo>
                    <a:pt x="2" y="26"/>
                  </a:lnTo>
                  <a:lnTo>
                    <a:pt x="2" y="28"/>
                  </a:lnTo>
                  <a:lnTo>
                    <a:pt x="3" y="30"/>
                  </a:lnTo>
                  <a:lnTo>
                    <a:pt x="3" y="31"/>
                  </a:lnTo>
                  <a:lnTo>
                    <a:pt x="3" y="34"/>
                  </a:lnTo>
                  <a:lnTo>
                    <a:pt x="3" y="37"/>
                  </a:lnTo>
                  <a:lnTo>
                    <a:pt x="3" y="39"/>
                  </a:lnTo>
                  <a:lnTo>
                    <a:pt x="3" y="42"/>
                  </a:lnTo>
                  <a:lnTo>
                    <a:pt x="3" y="45"/>
                  </a:lnTo>
                  <a:lnTo>
                    <a:pt x="3" y="47"/>
                  </a:lnTo>
                  <a:lnTo>
                    <a:pt x="3" y="50"/>
                  </a:lnTo>
                  <a:lnTo>
                    <a:pt x="3" y="53"/>
                  </a:lnTo>
                  <a:lnTo>
                    <a:pt x="3" y="56"/>
                  </a:lnTo>
                  <a:lnTo>
                    <a:pt x="3" y="58"/>
                  </a:lnTo>
                  <a:lnTo>
                    <a:pt x="3" y="61"/>
                  </a:lnTo>
                  <a:lnTo>
                    <a:pt x="3" y="64"/>
                  </a:lnTo>
                  <a:lnTo>
                    <a:pt x="3" y="66"/>
                  </a:lnTo>
                  <a:lnTo>
                    <a:pt x="3" y="69"/>
                  </a:lnTo>
                  <a:lnTo>
                    <a:pt x="3" y="72"/>
                  </a:lnTo>
                  <a:lnTo>
                    <a:pt x="3" y="75"/>
                  </a:lnTo>
                  <a:lnTo>
                    <a:pt x="3" y="77"/>
                  </a:lnTo>
                  <a:lnTo>
                    <a:pt x="3" y="80"/>
                  </a:lnTo>
                  <a:lnTo>
                    <a:pt x="3" y="83"/>
                  </a:lnTo>
                  <a:lnTo>
                    <a:pt x="3" y="86"/>
                  </a:lnTo>
                  <a:lnTo>
                    <a:pt x="3" y="88"/>
                  </a:lnTo>
                  <a:lnTo>
                    <a:pt x="3" y="91"/>
                  </a:lnTo>
                  <a:lnTo>
                    <a:pt x="3" y="94"/>
                  </a:lnTo>
                  <a:lnTo>
                    <a:pt x="3" y="96"/>
                  </a:lnTo>
                  <a:lnTo>
                    <a:pt x="3" y="99"/>
                  </a:lnTo>
                  <a:lnTo>
                    <a:pt x="3" y="101"/>
                  </a:lnTo>
                  <a:lnTo>
                    <a:pt x="3" y="103"/>
                  </a:lnTo>
                  <a:lnTo>
                    <a:pt x="3" y="106"/>
                  </a:lnTo>
                  <a:lnTo>
                    <a:pt x="3" y="109"/>
                  </a:lnTo>
                  <a:lnTo>
                    <a:pt x="3" y="111"/>
                  </a:lnTo>
                  <a:lnTo>
                    <a:pt x="3" y="114"/>
                  </a:lnTo>
                  <a:lnTo>
                    <a:pt x="3" y="117"/>
                  </a:lnTo>
                  <a:lnTo>
                    <a:pt x="7" y="117"/>
                  </a:lnTo>
                  <a:lnTo>
                    <a:pt x="11" y="117"/>
                  </a:lnTo>
                  <a:lnTo>
                    <a:pt x="15" y="117"/>
                  </a:lnTo>
                  <a:lnTo>
                    <a:pt x="21" y="117"/>
                  </a:lnTo>
                  <a:lnTo>
                    <a:pt x="25" y="117"/>
                  </a:lnTo>
                  <a:lnTo>
                    <a:pt x="29" y="117"/>
                  </a:lnTo>
                  <a:lnTo>
                    <a:pt x="33" y="117"/>
                  </a:lnTo>
                  <a:lnTo>
                    <a:pt x="37" y="117"/>
                  </a:lnTo>
                  <a:lnTo>
                    <a:pt x="42" y="117"/>
                  </a:lnTo>
                  <a:lnTo>
                    <a:pt x="46" y="117"/>
                  </a:lnTo>
                  <a:lnTo>
                    <a:pt x="51" y="117"/>
                  </a:lnTo>
                  <a:lnTo>
                    <a:pt x="55" y="117"/>
                  </a:lnTo>
                  <a:lnTo>
                    <a:pt x="59" y="117"/>
                  </a:lnTo>
                  <a:lnTo>
                    <a:pt x="63" y="117"/>
                  </a:lnTo>
                  <a:lnTo>
                    <a:pt x="68" y="117"/>
                  </a:lnTo>
                  <a:lnTo>
                    <a:pt x="72" y="117"/>
                  </a:lnTo>
                  <a:lnTo>
                    <a:pt x="74" y="117"/>
                  </a:lnTo>
                  <a:lnTo>
                    <a:pt x="74" y="117"/>
                  </a:lnTo>
                  <a:lnTo>
                    <a:pt x="75" y="115"/>
                  </a:lnTo>
                  <a:lnTo>
                    <a:pt x="75" y="114"/>
                  </a:lnTo>
                  <a:lnTo>
                    <a:pt x="76" y="115"/>
                  </a:lnTo>
                  <a:lnTo>
                    <a:pt x="76" y="115"/>
                  </a:lnTo>
                  <a:lnTo>
                    <a:pt x="76" y="115"/>
                  </a:lnTo>
                  <a:lnTo>
                    <a:pt x="76" y="117"/>
                  </a:lnTo>
                  <a:lnTo>
                    <a:pt x="78" y="117"/>
                  </a:lnTo>
                  <a:lnTo>
                    <a:pt x="82" y="117"/>
                  </a:lnTo>
                  <a:lnTo>
                    <a:pt x="86" y="117"/>
                  </a:lnTo>
                  <a:lnTo>
                    <a:pt x="89" y="117"/>
                  </a:lnTo>
                  <a:lnTo>
                    <a:pt x="93" y="117"/>
                  </a:lnTo>
                  <a:lnTo>
                    <a:pt x="97" y="117"/>
                  </a:lnTo>
                  <a:lnTo>
                    <a:pt x="101" y="117"/>
                  </a:lnTo>
                  <a:lnTo>
                    <a:pt x="104" y="117"/>
                  </a:lnTo>
                  <a:lnTo>
                    <a:pt x="108" y="117"/>
                  </a:lnTo>
                  <a:lnTo>
                    <a:pt x="112" y="117"/>
                  </a:lnTo>
                  <a:lnTo>
                    <a:pt x="116" y="117"/>
                  </a:lnTo>
                  <a:lnTo>
                    <a:pt x="118" y="117"/>
                  </a:lnTo>
                  <a:lnTo>
                    <a:pt x="123" y="117"/>
                  </a:lnTo>
                  <a:lnTo>
                    <a:pt x="127" y="117"/>
                  </a:lnTo>
                  <a:lnTo>
                    <a:pt x="129" y="117"/>
                  </a:lnTo>
                  <a:lnTo>
                    <a:pt x="133" y="117"/>
                  </a:lnTo>
                  <a:lnTo>
                    <a:pt x="138" y="117"/>
                  </a:lnTo>
                  <a:lnTo>
                    <a:pt x="138" y="117"/>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81" name="Ecuadore">
              <a:extLst>
                <a:ext uri="{FF2B5EF4-FFF2-40B4-BE49-F238E27FC236}">
                  <a16:creationId xmlns:a16="http://schemas.microsoft.com/office/drawing/2014/main" id="{7930A590-6325-443A-A15B-E1537EE5907E}"/>
                </a:ext>
              </a:extLst>
            </p:cNvPr>
            <p:cNvSpPr>
              <a:spLocks noEditPoints="1"/>
            </p:cNvSpPr>
            <p:nvPr/>
          </p:nvSpPr>
          <p:spPr bwMode="auto">
            <a:xfrm>
              <a:off x="3095244" y="3956766"/>
              <a:ext cx="357771" cy="142339"/>
            </a:xfrm>
            <a:custGeom>
              <a:avLst/>
              <a:gdLst>
                <a:gd name="T0" fmla="*/ 12 w 186"/>
                <a:gd name="T1" fmla="*/ 21 h 74"/>
                <a:gd name="T2" fmla="*/ 3 w 186"/>
                <a:gd name="T3" fmla="*/ 19 h 74"/>
                <a:gd name="T4" fmla="*/ 3 w 186"/>
                <a:gd name="T5" fmla="*/ 22 h 74"/>
                <a:gd name="T6" fmla="*/ 5 w 186"/>
                <a:gd name="T7" fmla="*/ 19 h 74"/>
                <a:gd name="T8" fmla="*/ 1 w 186"/>
                <a:gd name="T9" fmla="*/ 17 h 74"/>
                <a:gd name="T10" fmla="*/ 3 w 186"/>
                <a:gd name="T11" fmla="*/ 21 h 74"/>
                <a:gd name="T12" fmla="*/ 3 w 186"/>
                <a:gd name="T13" fmla="*/ 26 h 74"/>
                <a:gd name="T14" fmla="*/ 8 w 186"/>
                <a:gd name="T15" fmla="*/ 27 h 74"/>
                <a:gd name="T16" fmla="*/ 144 w 186"/>
                <a:gd name="T17" fmla="*/ 2 h 74"/>
                <a:gd name="T18" fmla="*/ 186 w 186"/>
                <a:gd name="T19" fmla="*/ 23 h 74"/>
                <a:gd name="T20" fmla="*/ 182 w 186"/>
                <a:gd name="T21" fmla="*/ 19 h 74"/>
                <a:gd name="T22" fmla="*/ 185 w 186"/>
                <a:gd name="T23" fmla="*/ 19 h 74"/>
                <a:gd name="T24" fmla="*/ 178 w 186"/>
                <a:gd name="T25" fmla="*/ 14 h 74"/>
                <a:gd name="T26" fmla="*/ 173 w 186"/>
                <a:gd name="T27" fmla="*/ 12 h 74"/>
                <a:gd name="T28" fmla="*/ 169 w 186"/>
                <a:gd name="T29" fmla="*/ 14 h 74"/>
                <a:gd name="T30" fmla="*/ 164 w 186"/>
                <a:gd name="T31" fmla="*/ 12 h 74"/>
                <a:gd name="T32" fmla="*/ 160 w 186"/>
                <a:gd name="T33" fmla="*/ 10 h 74"/>
                <a:gd name="T34" fmla="*/ 156 w 186"/>
                <a:gd name="T35" fmla="*/ 7 h 74"/>
                <a:gd name="T36" fmla="*/ 147 w 186"/>
                <a:gd name="T37" fmla="*/ 3 h 74"/>
                <a:gd name="T38" fmla="*/ 140 w 186"/>
                <a:gd name="T39" fmla="*/ 4 h 74"/>
                <a:gd name="T40" fmla="*/ 132 w 186"/>
                <a:gd name="T41" fmla="*/ 7 h 74"/>
                <a:gd name="T42" fmla="*/ 129 w 186"/>
                <a:gd name="T43" fmla="*/ 18 h 74"/>
                <a:gd name="T44" fmla="*/ 128 w 186"/>
                <a:gd name="T45" fmla="*/ 25 h 74"/>
                <a:gd name="T46" fmla="*/ 122 w 186"/>
                <a:gd name="T47" fmla="*/ 29 h 74"/>
                <a:gd name="T48" fmla="*/ 124 w 186"/>
                <a:gd name="T49" fmla="*/ 41 h 74"/>
                <a:gd name="T50" fmla="*/ 124 w 186"/>
                <a:gd name="T51" fmla="*/ 44 h 74"/>
                <a:gd name="T52" fmla="*/ 130 w 186"/>
                <a:gd name="T53" fmla="*/ 45 h 74"/>
                <a:gd name="T54" fmla="*/ 133 w 186"/>
                <a:gd name="T55" fmla="*/ 44 h 74"/>
                <a:gd name="T56" fmla="*/ 135 w 186"/>
                <a:gd name="T57" fmla="*/ 45 h 74"/>
                <a:gd name="T58" fmla="*/ 130 w 186"/>
                <a:gd name="T59" fmla="*/ 53 h 74"/>
                <a:gd name="T60" fmla="*/ 129 w 186"/>
                <a:gd name="T61" fmla="*/ 56 h 74"/>
                <a:gd name="T62" fmla="*/ 129 w 186"/>
                <a:gd name="T63" fmla="*/ 59 h 74"/>
                <a:gd name="T64" fmla="*/ 129 w 186"/>
                <a:gd name="T65" fmla="*/ 61 h 74"/>
                <a:gd name="T66" fmla="*/ 126 w 186"/>
                <a:gd name="T67" fmla="*/ 63 h 74"/>
                <a:gd name="T68" fmla="*/ 126 w 186"/>
                <a:gd name="T69" fmla="*/ 67 h 74"/>
                <a:gd name="T70" fmla="*/ 130 w 186"/>
                <a:gd name="T71" fmla="*/ 66 h 74"/>
                <a:gd name="T72" fmla="*/ 136 w 186"/>
                <a:gd name="T73" fmla="*/ 67 h 74"/>
                <a:gd name="T74" fmla="*/ 140 w 186"/>
                <a:gd name="T75" fmla="*/ 72 h 74"/>
                <a:gd name="T76" fmla="*/ 144 w 186"/>
                <a:gd name="T77" fmla="*/ 72 h 74"/>
                <a:gd name="T78" fmla="*/ 147 w 186"/>
                <a:gd name="T79" fmla="*/ 68 h 74"/>
                <a:gd name="T80" fmla="*/ 147 w 186"/>
                <a:gd name="T81" fmla="*/ 66 h 74"/>
                <a:gd name="T82" fmla="*/ 150 w 186"/>
                <a:gd name="T83" fmla="*/ 61 h 74"/>
                <a:gd name="T84" fmla="*/ 151 w 186"/>
                <a:gd name="T85" fmla="*/ 56 h 74"/>
                <a:gd name="T86" fmla="*/ 152 w 186"/>
                <a:gd name="T87" fmla="*/ 56 h 74"/>
                <a:gd name="T88" fmla="*/ 152 w 186"/>
                <a:gd name="T89" fmla="*/ 55 h 74"/>
                <a:gd name="T90" fmla="*/ 160 w 186"/>
                <a:gd name="T91" fmla="*/ 49 h 74"/>
                <a:gd name="T92" fmla="*/ 173 w 186"/>
                <a:gd name="T93" fmla="*/ 44 h 74"/>
                <a:gd name="T94" fmla="*/ 182 w 186"/>
                <a:gd name="T95" fmla="*/ 34 h 74"/>
                <a:gd name="T96" fmla="*/ 185 w 186"/>
                <a:gd name="T97" fmla="*/ 27 h 74"/>
                <a:gd name="T98" fmla="*/ 26 w 186"/>
                <a:gd name="T99" fmla="*/ 25 h 74"/>
                <a:gd name="T100" fmla="*/ 23 w 186"/>
                <a:gd name="T101" fmla="*/ 27 h 74"/>
                <a:gd name="T102" fmla="*/ 27 w 186"/>
                <a:gd name="T103" fmla="*/ 25 h 74"/>
                <a:gd name="T104" fmla="*/ 133 w 186"/>
                <a:gd name="T105" fmla="*/ 48 h 74"/>
                <a:gd name="T106" fmla="*/ 129 w 186"/>
                <a:gd name="T107" fmla="*/ 51 h 74"/>
                <a:gd name="T108" fmla="*/ 14 w 186"/>
                <a:gd name="T109" fmla="*/ 30 h 74"/>
                <a:gd name="T110" fmla="*/ 14 w 186"/>
                <a:gd name="T111" fmla="*/ 32 h 74"/>
                <a:gd name="T112" fmla="*/ 15 w 186"/>
                <a:gd name="T113" fmla="*/ 2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 h="74">
                  <a:moveTo>
                    <a:pt x="10" y="19"/>
                  </a:moveTo>
                  <a:lnTo>
                    <a:pt x="10" y="19"/>
                  </a:lnTo>
                  <a:lnTo>
                    <a:pt x="8" y="21"/>
                  </a:lnTo>
                  <a:lnTo>
                    <a:pt x="10" y="21"/>
                  </a:lnTo>
                  <a:lnTo>
                    <a:pt x="12" y="21"/>
                  </a:lnTo>
                  <a:lnTo>
                    <a:pt x="12" y="21"/>
                  </a:lnTo>
                  <a:lnTo>
                    <a:pt x="12" y="21"/>
                  </a:lnTo>
                  <a:lnTo>
                    <a:pt x="11" y="19"/>
                  </a:lnTo>
                  <a:lnTo>
                    <a:pt x="10" y="19"/>
                  </a:lnTo>
                  <a:close/>
                  <a:moveTo>
                    <a:pt x="3" y="22"/>
                  </a:moveTo>
                  <a:lnTo>
                    <a:pt x="3" y="21"/>
                  </a:lnTo>
                  <a:lnTo>
                    <a:pt x="3" y="19"/>
                  </a:lnTo>
                  <a:lnTo>
                    <a:pt x="0" y="21"/>
                  </a:lnTo>
                  <a:lnTo>
                    <a:pt x="0" y="21"/>
                  </a:lnTo>
                  <a:lnTo>
                    <a:pt x="0" y="22"/>
                  </a:lnTo>
                  <a:lnTo>
                    <a:pt x="0" y="22"/>
                  </a:lnTo>
                  <a:lnTo>
                    <a:pt x="1" y="22"/>
                  </a:lnTo>
                  <a:lnTo>
                    <a:pt x="3" y="22"/>
                  </a:lnTo>
                  <a:lnTo>
                    <a:pt x="3" y="22"/>
                  </a:lnTo>
                  <a:close/>
                  <a:moveTo>
                    <a:pt x="8" y="23"/>
                  </a:moveTo>
                  <a:lnTo>
                    <a:pt x="8" y="23"/>
                  </a:lnTo>
                  <a:lnTo>
                    <a:pt x="8" y="23"/>
                  </a:lnTo>
                  <a:lnTo>
                    <a:pt x="8" y="22"/>
                  </a:lnTo>
                  <a:lnTo>
                    <a:pt x="5" y="19"/>
                  </a:lnTo>
                  <a:lnTo>
                    <a:pt x="5" y="18"/>
                  </a:lnTo>
                  <a:lnTo>
                    <a:pt x="4" y="17"/>
                  </a:lnTo>
                  <a:lnTo>
                    <a:pt x="4" y="17"/>
                  </a:lnTo>
                  <a:lnTo>
                    <a:pt x="3" y="15"/>
                  </a:lnTo>
                  <a:lnTo>
                    <a:pt x="1" y="15"/>
                  </a:lnTo>
                  <a:lnTo>
                    <a:pt x="1" y="17"/>
                  </a:lnTo>
                  <a:lnTo>
                    <a:pt x="0" y="17"/>
                  </a:lnTo>
                  <a:lnTo>
                    <a:pt x="0" y="17"/>
                  </a:lnTo>
                  <a:lnTo>
                    <a:pt x="1" y="18"/>
                  </a:lnTo>
                  <a:lnTo>
                    <a:pt x="1" y="17"/>
                  </a:lnTo>
                  <a:lnTo>
                    <a:pt x="3" y="18"/>
                  </a:lnTo>
                  <a:lnTo>
                    <a:pt x="3" y="21"/>
                  </a:lnTo>
                  <a:lnTo>
                    <a:pt x="4" y="21"/>
                  </a:lnTo>
                  <a:lnTo>
                    <a:pt x="5" y="22"/>
                  </a:lnTo>
                  <a:lnTo>
                    <a:pt x="5" y="23"/>
                  </a:lnTo>
                  <a:lnTo>
                    <a:pt x="5" y="23"/>
                  </a:lnTo>
                  <a:lnTo>
                    <a:pt x="4" y="25"/>
                  </a:lnTo>
                  <a:lnTo>
                    <a:pt x="3" y="26"/>
                  </a:lnTo>
                  <a:lnTo>
                    <a:pt x="1" y="26"/>
                  </a:lnTo>
                  <a:lnTo>
                    <a:pt x="1" y="27"/>
                  </a:lnTo>
                  <a:lnTo>
                    <a:pt x="3" y="29"/>
                  </a:lnTo>
                  <a:lnTo>
                    <a:pt x="3" y="29"/>
                  </a:lnTo>
                  <a:lnTo>
                    <a:pt x="5" y="29"/>
                  </a:lnTo>
                  <a:lnTo>
                    <a:pt x="8" y="27"/>
                  </a:lnTo>
                  <a:lnTo>
                    <a:pt x="10" y="26"/>
                  </a:lnTo>
                  <a:lnTo>
                    <a:pt x="10" y="25"/>
                  </a:lnTo>
                  <a:lnTo>
                    <a:pt x="8" y="23"/>
                  </a:lnTo>
                  <a:close/>
                  <a:moveTo>
                    <a:pt x="144" y="3"/>
                  </a:moveTo>
                  <a:lnTo>
                    <a:pt x="144" y="2"/>
                  </a:lnTo>
                  <a:lnTo>
                    <a:pt x="144" y="2"/>
                  </a:lnTo>
                  <a:lnTo>
                    <a:pt x="143" y="3"/>
                  </a:lnTo>
                  <a:lnTo>
                    <a:pt x="144" y="3"/>
                  </a:lnTo>
                  <a:lnTo>
                    <a:pt x="144" y="3"/>
                  </a:lnTo>
                  <a:close/>
                  <a:moveTo>
                    <a:pt x="185" y="25"/>
                  </a:moveTo>
                  <a:lnTo>
                    <a:pt x="185" y="25"/>
                  </a:lnTo>
                  <a:lnTo>
                    <a:pt x="186" y="23"/>
                  </a:lnTo>
                  <a:lnTo>
                    <a:pt x="186" y="23"/>
                  </a:lnTo>
                  <a:lnTo>
                    <a:pt x="185" y="23"/>
                  </a:lnTo>
                  <a:lnTo>
                    <a:pt x="183" y="22"/>
                  </a:lnTo>
                  <a:lnTo>
                    <a:pt x="183" y="21"/>
                  </a:lnTo>
                  <a:lnTo>
                    <a:pt x="183" y="19"/>
                  </a:lnTo>
                  <a:lnTo>
                    <a:pt x="182" y="19"/>
                  </a:lnTo>
                  <a:lnTo>
                    <a:pt x="181" y="19"/>
                  </a:lnTo>
                  <a:lnTo>
                    <a:pt x="181" y="18"/>
                  </a:lnTo>
                  <a:lnTo>
                    <a:pt x="182" y="18"/>
                  </a:lnTo>
                  <a:lnTo>
                    <a:pt x="183" y="19"/>
                  </a:lnTo>
                  <a:lnTo>
                    <a:pt x="183" y="19"/>
                  </a:lnTo>
                  <a:lnTo>
                    <a:pt x="185" y="19"/>
                  </a:lnTo>
                  <a:lnTo>
                    <a:pt x="185" y="18"/>
                  </a:lnTo>
                  <a:lnTo>
                    <a:pt x="183" y="18"/>
                  </a:lnTo>
                  <a:lnTo>
                    <a:pt x="182" y="17"/>
                  </a:lnTo>
                  <a:lnTo>
                    <a:pt x="179" y="17"/>
                  </a:lnTo>
                  <a:lnTo>
                    <a:pt x="178" y="15"/>
                  </a:lnTo>
                  <a:lnTo>
                    <a:pt x="178" y="14"/>
                  </a:lnTo>
                  <a:lnTo>
                    <a:pt x="177" y="14"/>
                  </a:lnTo>
                  <a:lnTo>
                    <a:pt x="177" y="12"/>
                  </a:lnTo>
                  <a:lnTo>
                    <a:pt x="174" y="12"/>
                  </a:lnTo>
                  <a:lnTo>
                    <a:pt x="174" y="12"/>
                  </a:lnTo>
                  <a:lnTo>
                    <a:pt x="173" y="12"/>
                  </a:lnTo>
                  <a:lnTo>
                    <a:pt x="173" y="12"/>
                  </a:lnTo>
                  <a:lnTo>
                    <a:pt x="173" y="14"/>
                  </a:lnTo>
                  <a:lnTo>
                    <a:pt x="173" y="14"/>
                  </a:lnTo>
                  <a:lnTo>
                    <a:pt x="171" y="14"/>
                  </a:lnTo>
                  <a:lnTo>
                    <a:pt x="170" y="14"/>
                  </a:lnTo>
                  <a:lnTo>
                    <a:pt x="170" y="14"/>
                  </a:lnTo>
                  <a:lnTo>
                    <a:pt x="169" y="14"/>
                  </a:lnTo>
                  <a:lnTo>
                    <a:pt x="169" y="14"/>
                  </a:lnTo>
                  <a:lnTo>
                    <a:pt x="169" y="14"/>
                  </a:lnTo>
                  <a:lnTo>
                    <a:pt x="167" y="14"/>
                  </a:lnTo>
                  <a:lnTo>
                    <a:pt x="167" y="14"/>
                  </a:lnTo>
                  <a:lnTo>
                    <a:pt x="166" y="14"/>
                  </a:lnTo>
                  <a:lnTo>
                    <a:pt x="164" y="12"/>
                  </a:lnTo>
                  <a:lnTo>
                    <a:pt x="164" y="12"/>
                  </a:lnTo>
                  <a:lnTo>
                    <a:pt x="163" y="12"/>
                  </a:lnTo>
                  <a:lnTo>
                    <a:pt x="162" y="12"/>
                  </a:lnTo>
                  <a:lnTo>
                    <a:pt x="162" y="12"/>
                  </a:lnTo>
                  <a:lnTo>
                    <a:pt x="160" y="10"/>
                  </a:lnTo>
                  <a:lnTo>
                    <a:pt x="160" y="10"/>
                  </a:lnTo>
                  <a:lnTo>
                    <a:pt x="160" y="10"/>
                  </a:lnTo>
                  <a:lnTo>
                    <a:pt x="159" y="10"/>
                  </a:lnTo>
                  <a:lnTo>
                    <a:pt x="159" y="8"/>
                  </a:lnTo>
                  <a:lnTo>
                    <a:pt x="158" y="8"/>
                  </a:lnTo>
                  <a:lnTo>
                    <a:pt x="158" y="7"/>
                  </a:lnTo>
                  <a:lnTo>
                    <a:pt x="156" y="7"/>
                  </a:lnTo>
                  <a:lnTo>
                    <a:pt x="154" y="7"/>
                  </a:lnTo>
                  <a:lnTo>
                    <a:pt x="152" y="6"/>
                  </a:lnTo>
                  <a:lnTo>
                    <a:pt x="151" y="6"/>
                  </a:lnTo>
                  <a:lnTo>
                    <a:pt x="148" y="3"/>
                  </a:lnTo>
                  <a:lnTo>
                    <a:pt x="148" y="3"/>
                  </a:lnTo>
                  <a:lnTo>
                    <a:pt x="147" y="3"/>
                  </a:lnTo>
                  <a:lnTo>
                    <a:pt x="147" y="2"/>
                  </a:lnTo>
                  <a:lnTo>
                    <a:pt x="145" y="0"/>
                  </a:lnTo>
                  <a:lnTo>
                    <a:pt x="145" y="0"/>
                  </a:lnTo>
                  <a:lnTo>
                    <a:pt x="145" y="3"/>
                  </a:lnTo>
                  <a:lnTo>
                    <a:pt x="144" y="3"/>
                  </a:lnTo>
                  <a:lnTo>
                    <a:pt x="140" y="4"/>
                  </a:lnTo>
                  <a:lnTo>
                    <a:pt x="139" y="6"/>
                  </a:lnTo>
                  <a:lnTo>
                    <a:pt x="136" y="6"/>
                  </a:lnTo>
                  <a:lnTo>
                    <a:pt x="135" y="6"/>
                  </a:lnTo>
                  <a:lnTo>
                    <a:pt x="135" y="7"/>
                  </a:lnTo>
                  <a:lnTo>
                    <a:pt x="133" y="7"/>
                  </a:lnTo>
                  <a:lnTo>
                    <a:pt x="132" y="7"/>
                  </a:lnTo>
                  <a:lnTo>
                    <a:pt x="130" y="8"/>
                  </a:lnTo>
                  <a:lnTo>
                    <a:pt x="132" y="10"/>
                  </a:lnTo>
                  <a:lnTo>
                    <a:pt x="132" y="12"/>
                  </a:lnTo>
                  <a:lnTo>
                    <a:pt x="132" y="15"/>
                  </a:lnTo>
                  <a:lnTo>
                    <a:pt x="130" y="17"/>
                  </a:lnTo>
                  <a:lnTo>
                    <a:pt x="129" y="18"/>
                  </a:lnTo>
                  <a:lnTo>
                    <a:pt x="128" y="19"/>
                  </a:lnTo>
                  <a:lnTo>
                    <a:pt x="126" y="21"/>
                  </a:lnTo>
                  <a:lnTo>
                    <a:pt x="126" y="22"/>
                  </a:lnTo>
                  <a:lnTo>
                    <a:pt x="128" y="23"/>
                  </a:lnTo>
                  <a:lnTo>
                    <a:pt x="129" y="23"/>
                  </a:lnTo>
                  <a:lnTo>
                    <a:pt x="128" y="25"/>
                  </a:lnTo>
                  <a:lnTo>
                    <a:pt x="126" y="23"/>
                  </a:lnTo>
                  <a:lnTo>
                    <a:pt x="126" y="25"/>
                  </a:lnTo>
                  <a:lnTo>
                    <a:pt x="125" y="26"/>
                  </a:lnTo>
                  <a:lnTo>
                    <a:pt x="125" y="27"/>
                  </a:lnTo>
                  <a:lnTo>
                    <a:pt x="122" y="27"/>
                  </a:lnTo>
                  <a:lnTo>
                    <a:pt x="122" y="29"/>
                  </a:lnTo>
                  <a:lnTo>
                    <a:pt x="122" y="32"/>
                  </a:lnTo>
                  <a:lnTo>
                    <a:pt x="122" y="33"/>
                  </a:lnTo>
                  <a:lnTo>
                    <a:pt x="122" y="36"/>
                  </a:lnTo>
                  <a:lnTo>
                    <a:pt x="124" y="37"/>
                  </a:lnTo>
                  <a:lnTo>
                    <a:pt x="124" y="38"/>
                  </a:lnTo>
                  <a:lnTo>
                    <a:pt x="124" y="41"/>
                  </a:lnTo>
                  <a:lnTo>
                    <a:pt x="122" y="41"/>
                  </a:lnTo>
                  <a:lnTo>
                    <a:pt x="121" y="41"/>
                  </a:lnTo>
                  <a:lnTo>
                    <a:pt x="121" y="42"/>
                  </a:lnTo>
                  <a:lnTo>
                    <a:pt x="121" y="42"/>
                  </a:lnTo>
                  <a:lnTo>
                    <a:pt x="122" y="44"/>
                  </a:lnTo>
                  <a:lnTo>
                    <a:pt x="124" y="44"/>
                  </a:lnTo>
                  <a:lnTo>
                    <a:pt x="126" y="47"/>
                  </a:lnTo>
                  <a:lnTo>
                    <a:pt x="128" y="47"/>
                  </a:lnTo>
                  <a:lnTo>
                    <a:pt x="129" y="48"/>
                  </a:lnTo>
                  <a:lnTo>
                    <a:pt x="129" y="47"/>
                  </a:lnTo>
                  <a:lnTo>
                    <a:pt x="129" y="47"/>
                  </a:lnTo>
                  <a:lnTo>
                    <a:pt x="130" y="45"/>
                  </a:lnTo>
                  <a:lnTo>
                    <a:pt x="132" y="44"/>
                  </a:lnTo>
                  <a:lnTo>
                    <a:pt x="132" y="44"/>
                  </a:lnTo>
                  <a:lnTo>
                    <a:pt x="132" y="45"/>
                  </a:lnTo>
                  <a:lnTo>
                    <a:pt x="132" y="47"/>
                  </a:lnTo>
                  <a:lnTo>
                    <a:pt x="133" y="45"/>
                  </a:lnTo>
                  <a:lnTo>
                    <a:pt x="133" y="44"/>
                  </a:lnTo>
                  <a:lnTo>
                    <a:pt x="133" y="41"/>
                  </a:lnTo>
                  <a:lnTo>
                    <a:pt x="133" y="40"/>
                  </a:lnTo>
                  <a:lnTo>
                    <a:pt x="133" y="41"/>
                  </a:lnTo>
                  <a:lnTo>
                    <a:pt x="133" y="41"/>
                  </a:lnTo>
                  <a:lnTo>
                    <a:pt x="135" y="44"/>
                  </a:lnTo>
                  <a:lnTo>
                    <a:pt x="135" y="45"/>
                  </a:lnTo>
                  <a:lnTo>
                    <a:pt x="135" y="47"/>
                  </a:lnTo>
                  <a:lnTo>
                    <a:pt x="135" y="48"/>
                  </a:lnTo>
                  <a:lnTo>
                    <a:pt x="133" y="52"/>
                  </a:lnTo>
                  <a:lnTo>
                    <a:pt x="132" y="52"/>
                  </a:lnTo>
                  <a:lnTo>
                    <a:pt x="132" y="53"/>
                  </a:lnTo>
                  <a:lnTo>
                    <a:pt x="130" y="53"/>
                  </a:lnTo>
                  <a:lnTo>
                    <a:pt x="130" y="55"/>
                  </a:lnTo>
                  <a:lnTo>
                    <a:pt x="129" y="55"/>
                  </a:lnTo>
                  <a:lnTo>
                    <a:pt x="128" y="55"/>
                  </a:lnTo>
                  <a:lnTo>
                    <a:pt x="129" y="56"/>
                  </a:lnTo>
                  <a:lnTo>
                    <a:pt x="129" y="56"/>
                  </a:lnTo>
                  <a:lnTo>
                    <a:pt x="129" y="56"/>
                  </a:lnTo>
                  <a:lnTo>
                    <a:pt x="129" y="56"/>
                  </a:lnTo>
                  <a:lnTo>
                    <a:pt x="129" y="56"/>
                  </a:lnTo>
                  <a:lnTo>
                    <a:pt x="129" y="57"/>
                  </a:lnTo>
                  <a:lnTo>
                    <a:pt x="129" y="57"/>
                  </a:lnTo>
                  <a:lnTo>
                    <a:pt x="129" y="59"/>
                  </a:lnTo>
                  <a:lnTo>
                    <a:pt x="129" y="59"/>
                  </a:lnTo>
                  <a:lnTo>
                    <a:pt x="129" y="59"/>
                  </a:lnTo>
                  <a:lnTo>
                    <a:pt x="129" y="60"/>
                  </a:lnTo>
                  <a:lnTo>
                    <a:pt x="130" y="60"/>
                  </a:lnTo>
                  <a:lnTo>
                    <a:pt x="129" y="61"/>
                  </a:lnTo>
                  <a:lnTo>
                    <a:pt x="129" y="61"/>
                  </a:lnTo>
                  <a:lnTo>
                    <a:pt x="129" y="61"/>
                  </a:lnTo>
                  <a:lnTo>
                    <a:pt x="129" y="61"/>
                  </a:lnTo>
                  <a:lnTo>
                    <a:pt x="128" y="61"/>
                  </a:lnTo>
                  <a:lnTo>
                    <a:pt x="126" y="61"/>
                  </a:lnTo>
                  <a:lnTo>
                    <a:pt x="126" y="63"/>
                  </a:lnTo>
                  <a:lnTo>
                    <a:pt x="126" y="63"/>
                  </a:lnTo>
                  <a:lnTo>
                    <a:pt x="126" y="63"/>
                  </a:lnTo>
                  <a:lnTo>
                    <a:pt x="126" y="64"/>
                  </a:lnTo>
                  <a:lnTo>
                    <a:pt x="126" y="64"/>
                  </a:lnTo>
                  <a:lnTo>
                    <a:pt x="128" y="64"/>
                  </a:lnTo>
                  <a:lnTo>
                    <a:pt x="126" y="66"/>
                  </a:lnTo>
                  <a:lnTo>
                    <a:pt x="126" y="67"/>
                  </a:lnTo>
                  <a:lnTo>
                    <a:pt x="126" y="67"/>
                  </a:lnTo>
                  <a:lnTo>
                    <a:pt x="128" y="67"/>
                  </a:lnTo>
                  <a:lnTo>
                    <a:pt x="128" y="67"/>
                  </a:lnTo>
                  <a:lnTo>
                    <a:pt x="129" y="67"/>
                  </a:lnTo>
                  <a:lnTo>
                    <a:pt x="129" y="66"/>
                  </a:lnTo>
                  <a:lnTo>
                    <a:pt x="129" y="66"/>
                  </a:lnTo>
                  <a:lnTo>
                    <a:pt x="130" y="66"/>
                  </a:lnTo>
                  <a:lnTo>
                    <a:pt x="132" y="66"/>
                  </a:lnTo>
                  <a:lnTo>
                    <a:pt x="132" y="67"/>
                  </a:lnTo>
                  <a:lnTo>
                    <a:pt x="133" y="67"/>
                  </a:lnTo>
                  <a:lnTo>
                    <a:pt x="135" y="67"/>
                  </a:lnTo>
                  <a:lnTo>
                    <a:pt x="135" y="67"/>
                  </a:lnTo>
                  <a:lnTo>
                    <a:pt x="136" y="67"/>
                  </a:lnTo>
                  <a:lnTo>
                    <a:pt x="137" y="68"/>
                  </a:lnTo>
                  <a:lnTo>
                    <a:pt x="137" y="68"/>
                  </a:lnTo>
                  <a:lnTo>
                    <a:pt x="137" y="70"/>
                  </a:lnTo>
                  <a:lnTo>
                    <a:pt x="139" y="71"/>
                  </a:lnTo>
                  <a:lnTo>
                    <a:pt x="139" y="71"/>
                  </a:lnTo>
                  <a:lnTo>
                    <a:pt x="140" y="72"/>
                  </a:lnTo>
                  <a:lnTo>
                    <a:pt x="140" y="72"/>
                  </a:lnTo>
                  <a:lnTo>
                    <a:pt x="141" y="72"/>
                  </a:lnTo>
                  <a:lnTo>
                    <a:pt x="143" y="74"/>
                  </a:lnTo>
                  <a:lnTo>
                    <a:pt x="143" y="72"/>
                  </a:lnTo>
                  <a:lnTo>
                    <a:pt x="143" y="72"/>
                  </a:lnTo>
                  <a:lnTo>
                    <a:pt x="144" y="72"/>
                  </a:lnTo>
                  <a:lnTo>
                    <a:pt x="144" y="72"/>
                  </a:lnTo>
                  <a:lnTo>
                    <a:pt x="144" y="71"/>
                  </a:lnTo>
                  <a:lnTo>
                    <a:pt x="144" y="71"/>
                  </a:lnTo>
                  <a:lnTo>
                    <a:pt x="144" y="70"/>
                  </a:lnTo>
                  <a:lnTo>
                    <a:pt x="145" y="70"/>
                  </a:lnTo>
                  <a:lnTo>
                    <a:pt x="147" y="68"/>
                  </a:lnTo>
                  <a:lnTo>
                    <a:pt x="147" y="68"/>
                  </a:lnTo>
                  <a:lnTo>
                    <a:pt x="147" y="68"/>
                  </a:lnTo>
                  <a:lnTo>
                    <a:pt x="147" y="67"/>
                  </a:lnTo>
                  <a:lnTo>
                    <a:pt x="147" y="67"/>
                  </a:lnTo>
                  <a:lnTo>
                    <a:pt x="147" y="67"/>
                  </a:lnTo>
                  <a:lnTo>
                    <a:pt x="147" y="66"/>
                  </a:lnTo>
                  <a:lnTo>
                    <a:pt x="147" y="66"/>
                  </a:lnTo>
                  <a:lnTo>
                    <a:pt x="148" y="64"/>
                  </a:lnTo>
                  <a:lnTo>
                    <a:pt x="148" y="63"/>
                  </a:lnTo>
                  <a:lnTo>
                    <a:pt x="148" y="61"/>
                  </a:lnTo>
                  <a:lnTo>
                    <a:pt x="148" y="61"/>
                  </a:lnTo>
                  <a:lnTo>
                    <a:pt x="150" y="61"/>
                  </a:lnTo>
                  <a:lnTo>
                    <a:pt x="150" y="60"/>
                  </a:lnTo>
                  <a:lnTo>
                    <a:pt x="150" y="60"/>
                  </a:lnTo>
                  <a:lnTo>
                    <a:pt x="150" y="59"/>
                  </a:lnTo>
                  <a:lnTo>
                    <a:pt x="150" y="59"/>
                  </a:lnTo>
                  <a:lnTo>
                    <a:pt x="150" y="57"/>
                  </a:lnTo>
                  <a:lnTo>
                    <a:pt x="151" y="56"/>
                  </a:lnTo>
                  <a:lnTo>
                    <a:pt x="151" y="55"/>
                  </a:lnTo>
                  <a:lnTo>
                    <a:pt x="151" y="55"/>
                  </a:lnTo>
                  <a:lnTo>
                    <a:pt x="151" y="55"/>
                  </a:lnTo>
                  <a:lnTo>
                    <a:pt x="152" y="56"/>
                  </a:lnTo>
                  <a:lnTo>
                    <a:pt x="152" y="56"/>
                  </a:lnTo>
                  <a:lnTo>
                    <a:pt x="152" y="56"/>
                  </a:lnTo>
                  <a:lnTo>
                    <a:pt x="152" y="56"/>
                  </a:lnTo>
                  <a:lnTo>
                    <a:pt x="152" y="56"/>
                  </a:lnTo>
                  <a:lnTo>
                    <a:pt x="152" y="56"/>
                  </a:lnTo>
                  <a:lnTo>
                    <a:pt x="152" y="55"/>
                  </a:lnTo>
                  <a:lnTo>
                    <a:pt x="152" y="55"/>
                  </a:lnTo>
                  <a:lnTo>
                    <a:pt x="152" y="55"/>
                  </a:lnTo>
                  <a:lnTo>
                    <a:pt x="154" y="55"/>
                  </a:lnTo>
                  <a:lnTo>
                    <a:pt x="154" y="53"/>
                  </a:lnTo>
                  <a:lnTo>
                    <a:pt x="155" y="52"/>
                  </a:lnTo>
                  <a:lnTo>
                    <a:pt x="156" y="51"/>
                  </a:lnTo>
                  <a:lnTo>
                    <a:pt x="159" y="49"/>
                  </a:lnTo>
                  <a:lnTo>
                    <a:pt x="160" y="49"/>
                  </a:lnTo>
                  <a:lnTo>
                    <a:pt x="162" y="49"/>
                  </a:lnTo>
                  <a:lnTo>
                    <a:pt x="164" y="48"/>
                  </a:lnTo>
                  <a:lnTo>
                    <a:pt x="167" y="47"/>
                  </a:lnTo>
                  <a:lnTo>
                    <a:pt x="170" y="47"/>
                  </a:lnTo>
                  <a:lnTo>
                    <a:pt x="171" y="44"/>
                  </a:lnTo>
                  <a:lnTo>
                    <a:pt x="173" y="44"/>
                  </a:lnTo>
                  <a:lnTo>
                    <a:pt x="174" y="42"/>
                  </a:lnTo>
                  <a:lnTo>
                    <a:pt x="177" y="41"/>
                  </a:lnTo>
                  <a:lnTo>
                    <a:pt x="178" y="38"/>
                  </a:lnTo>
                  <a:lnTo>
                    <a:pt x="181" y="37"/>
                  </a:lnTo>
                  <a:lnTo>
                    <a:pt x="181" y="36"/>
                  </a:lnTo>
                  <a:lnTo>
                    <a:pt x="182" y="34"/>
                  </a:lnTo>
                  <a:lnTo>
                    <a:pt x="182" y="32"/>
                  </a:lnTo>
                  <a:lnTo>
                    <a:pt x="183" y="29"/>
                  </a:lnTo>
                  <a:lnTo>
                    <a:pt x="183" y="27"/>
                  </a:lnTo>
                  <a:lnTo>
                    <a:pt x="183" y="27"/>
                  </a:lnTo>
                  <a:lnTo>
                    <a:pt x="185" y="27"/>
                  </a:lnTo>
                  <a:lnTo>
                    <a:pt x="185" y="27"/>
                  </a:lnTo>
                  <a:lnTo>
                    <a:pt x="185" y="27"/>
                  </a:lnTo>
                  <a:lnTo>
                    <a:pt x="185" y="27"/>
                  </a:lnTo>
                  <a:lnTo>
                    <a:pt x="186" y="27"/>
                  </a:lnTo>
                  <a:lnTo>
                    <a:pt x="185" y="25"/>
                  </a:lnTo>
                  <a:close/>
                  <a:moveTo>
                    <a:pt x="27" y="25"/>
                  </a:moveTo>
                  <a:lnTo>
                    <a:pt x="26" y="25"/>
                  </a:lnTo>
                  <a:lnTo>
                    <a:pt x="26" y="25"/>
                  </a:lnTo>
                  <a:lnTo>
                    <a:pt x="24" y="26"/>
                  </a:lnTo>
                  <a:lnTo>
                    <a:pt x="24" y="26"/>
                  </a:lnTo>
                  <a:lnTo>
                    <a:pt x="23" y="27"/>
                  </a:lnTo>
                  <a:lnTo>
                    <a:pt x="23" y="27"/>
                  </a:lnTo>
                  <a:lnTo>
                    <a:pt x="23" y="27"/>
                  </a:lnTo>
                  <a:lnTo>
                    <a:pt x="24" y="27"/>
                  </a:lnTo>
                  <a:lnTo>
                    <a:pt x="26" y="27"/>
                  </a:lnTo>
                  <a:lnTo>
                    <a:pt x="26" y="26"/>
                  </a:lnTo>
                  <a:lnTo>
                    <a:pt x="27" y="26"/>
                  </a:lnTo>
                  <a:lnTo>
                    <a:pt x="27" y="25"/>
                  </a:lnTo>
                  <a:lnTo>
                    <a:pt x="27" y="25"/>
                  </a:lnTo>
                  <a:lnTo>
                    <a:pt x="27" y="25"/>
                  </a:lnTo>
                  <a:close/>
                  <a:moveTo>
                    <a:pt x="130" y="51"/>
                  </a:moveTo>
                  <a:lnTo>
                    <a:pt x="130" y="49"/>
                  </a:lnTo>
                  <a:lnTo>
                    <a:pt x="130" y="49"/>
                  </a:lnTo>
                  <a:lnTo>
                    <a:pt x="132" y="49"/>
                  </a:lnTo>
                  <a:lnTo>
                    <a:pt x="133" y="48"/>
                  </a:lnTo>
                  <a:lnTo>
                    <a:pt x="132" y="47"/>
                  </a:lnTo>
                  <a:lnTo>
                    <a:pt x="130" y="47"/>
                  </a:lnTo>
                  <a:lnTo>
                    <a:pt x="130" y="48"/>
                  </a:lnTo>
                  <a:lnTo>
                    <a:pt x="129" y="48"/>
                  </a:lnTo>
                  <a:lnTo>
                    <a:pt x="129" y="49"/>
                  </a:lnTo>
                  <a:lnTo>
                    <a:pt x="129" y="51"/>
                  </a:lnTo>
                  <a:lnTo>
                    <a:pt x="129" y="51"/>
                  </a:lnTo>
                  <a:lnTo>
                    <a:pt x="129" y="51"/>
                  </a:lnTo>
                  <a:lnTo>
                    <a:pt x="130" y="51"/>
                  </a:lnTo>
                  <a:lnTo>
                    <a:pt x="130" y="51"/>
                  </a:lnTo>
                  <a:close/>
                  <a:moveTo>
                    <a:pt x="14" y="32"/>
                  </a:moveTo>
                  <a:lnTo>
                    <a:pt x="14" y="30"/>
                  </a:lnTo>
                  <a:lnTo>
                    <a:pt x="12" y="32"/>
                  </a:lnTo>
                  <a:lnTo>
                    <a:pt x="14" y="32"/>
                  </a:lnTo>
                  <a:lnTo>
                    <a:pt x="14" y="32"/>
                  </a:lnTo>
                  <a:lnTo>
                    <a:pt x="15" y="32"/>
                  </a:lnTo>
                  <a:lnTo>
                    <a:pt x="14" y="32"/>
                  </a:lnTo>
                  <a:lnTo>
                    <a:pt x="14" y="32"/>
                  </a:lnTo>
                  <a:close/>
                  <a:moveTo>
                    <a:pt x="14" y="23"/>
                  </a:moveTo>
                  <a:lnTo>
                    <a:pt x="12" y="23"/>
                  </a:lnTo>
                  <a:lnTo>
                    <a:pt x="12" y="25"/>
                  </a:lnTo>
                  <a:lnTo>
                    <a:pt x="14" y="26"/>
                  </a:lnTo>
                  <a:lnTo>
                    <a:pt x="15" y="26"/>
                  </a:lnTo>
                  <a:lnTo>
                    <a:pt x="15" y="26"/>
                  </a:lnTo>
                  <a:lnTo>
                    <a:pt x="16" y="25"/>
                  </a:lnTo>
                  <a:lnTo>
                    <a:pt x="16" y="25"/>
                  </a:lnTo>
                  <a:lnTo>
                    <a:pt x="16" y="23"/>
                  </a:lnTo>
                  <a:lnTo>
                    <a:pt x="15" y="22"/>
                  </a:lnTo>
                  <a:lnTo>
                    <a:pt x="14" y="23"/>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82" name="Dominican Republic">
              <a:extLst>
                <a:ext uri="{FF2B5EF4-FFF2-40B4-BE49-F238E27FC236}">
                  <a16:creationId xmlns:a16="http://schemas.microsoft.com/office/drawing/2014/main" id="{C88B8B5B-0FFF-41BA-B190-B35B75244724}"/>
                </a:ext>
              </a:extLst>
            </p:cNvPr>
            <p:cNvSpPr>
              <a:spLocks/>
            </p:cNvSpPr>
            <p:nvPr/>
          </p:nvSpPr>
          <p:spPr bwMode="auto">
            <a:xfrm>
              <a:off x="3524185" y="3550908"/>
              <a:ext cx="78864" cy="53858"/>
            </a:xfrm>
            <a:custGeom>
              <a:avLst/>
              <a:gdLst>
                <a:gd name="T0" fmla="*/ 39 w 41"/>
                <a:gd name="T1" fmla="*/ 15 h 28"/>
                <a:gd name="T2" fmla="*/ 35 w 41"/>
                <a:gd name="T3" fmla="*/ 11 h 28"/>
                <a:gd name="T4" fmla="*/ 31 w 41"/>
                <a:gd name="T5" fmla="*/ 11 h 28"/>
                <a:gd name="T6" fmla="*/ 28 w 41"/>
                <a:gd name="T7" fmla="*/ 10 h 28"/>
                <a:gd name="T8" fmla="*/ 27 w 41"/>
                <a:gd name="T9" fmla="*/ 10 h 28"/>
                <a:gd name="T10" fmla="*/ 27 w 41"/>
                <a:gd name="T11" fmla="*/ 8 h 28"/>
                <a:gd name="T12" fmla="*/ 30 w 41"/>
                <a:gd name="T13" fmla="*/ 8 h 28"/>
                <a:gd name="T14" fmla="*/ 31 w 41"/>
                <a:gd name="T15" fmla="*/ 8 h 28"/>
                <a:gd name="T16" fmla="*/ 26 w 41"/>
                <a:gd name="T17" fmla="*/ 8 h 28"/>
                <a:gd name="T18" fmla="*/ 23 w 41"/>
                <a:gd name="T19" fmla="*/ 6 h 28"/>
                <a:gd name="T20" fmla="*/ 23 w 41"/>
                <a:gd name="T21" fmla="*/ 3 h 28"/>
                <a:gd name="T22" fmla="*/ 20 w 41"/>
                <a:gd name="T23" fmla="*/ 4 h 28"/>
                <a:gd name="T24" fmla="*/ 19 w 41"/>
                <a:gd name="T25" fmla="*/ 3 h 28"/>
                <a:gd name="T26" fmla="*/ 16 w 41"/>
                <a:gd name="T27" fmla="*/ 2 h 28"/>
                <a:gd name="T28" fmla="*/ 15 w 41"/>
                <a:gd name="T29" fmla="*/ 2 h 28"/>
                <a:gd name="T30" fmla="*/ 12 w 41"/>
                <a:gd name="T31" fmla="*/ 0 h 28"/>
                <a:gd name="T32" fmla="*/ 9 w 41"/>
                <a:gd name="T33" fmla="*/ 0 h 28"/>
                <a:gd name="T34" fmla="*/ 8 w 41"/>
                <a:gd name="T35" fmla="*/ 2 h 28"/>
                <a:gd name="T36" fmla="*/ 4 w 41"/>
                <a:gd name="T37" fmla="*/ 0 h 28"/>
                <a:gd name="T38" fmla="*/ 3 w 41"/>
                <a:gd name="T39" fmla="*/ 2 h 28"/>
                <a:gd name="T40" fmla="*/ 3 w 41"/>
                <a:gd name="T41" fmla="*/ 3 h 28"/>
                <a:gd name="T42" fmla="*/ 3 w 41"/>
                <a:gd name="T43" fmla="*/ 3 h 28"/>
                <a:gd name="T44" fmla="*/ 3 w 41"/>
                <a:gd name="T45" fmla="*/ 7 h 28"/>
                <a:gd name="T46" fmla="*/ 3 w 41"/>
                <a:gd name="T47" fmla="*/ 8 h 28"/>
                <a:gd name="T48" fmla="*/ 4 w 41"/>
                <a:gd name="T49" fmla="*/ 10 h 28"/>
                <a:gd name="T50" fmla="*/ 3 w 41"/>
                <a:gd name="T51" fmla="*/ 11 h 28"/>
                <a:gd name="T52" fmla="*/ 1 w 41"/>
                <a:gd name="T53" fmla="*/ 13 h 28"/>
                <a:gd name="T54" fmla="*/ 3 w 41"/>
                <a:gd name="T55" fmla="*/ 14 h 28"/>
                <a:gd name="T56" fmla="*/ 1 w 41"/>
                <a:gd name="T57" fmla="*/ 15 h 28"/>
                <a:gd name="T58" fmla="*/ 0 w 41"/>
                <a:gd name="T59" fmla="*/ 15 h 28"/>
                <a:gd name="T60" fmla="*/ 0 w 41"/>
                <a:gd name="T61" fmla="*/ 17 h 28"/>
                <a:gd name="T62" fmla="*/ 3 w 41"/>
                <a:gd name="T63" fmla="*/ 19 h 28"/>
                <a:gd name="T64" fmla="*/ 3 w 41"/>
                <a:gd name="T65" fmla="*/ 21 h 28"/>
                <a:gd name="T66" fmla="*/ 3 w 41"/>
                <a:gd name="T67" fmla="*/ 23 h 28"/>
                <a:gd name="T68" fmla="*/ 4 w 41"/>
                <a:gd name="T69" fmla="*/ 25 h 28"/>
                <a:gd name="T70" fmla="*/ 4 w 41"/>
                <a:gd name="T71" fmla="*/ 26 h 28"/>
                <a:gd name="T72" fmla="*/ 5 w 41"/>
                <a:gd name="T73" fmla="*/ 26 h 28"/>
                <a:gd name="T74" fmla="*/ 7 w 41"/>
                <a:gd name="T75" fmla="*/ 28 h 28"/>
                <a:gd name="T76" fmla="*/ 8 w 41"/>
                <a:gd name="T77" fmla="*/ 25 h 28"/>
                <a:gd name="T78" fmla="*/ 9 w 41"/>
                <a:gd name="T79" fmla="*/ 22 h 28"/>
                <a:gd name="T80" fmla="*/ 9 w 41"/>
                <a:gd name="T81" fmla="*/ 21 h 28"/>
                <a:gd name="T82" fmla="*/ 12 w 41"/>
                <a:gd name="T83" fmla="*/ 19 h 28"/>
                <a:gd name="T84" fmla="*/ 15 w 41"/>
                <a:gd name="T85" fmla="*/ 19 h 28"/>
                <a:gd name="T86" fmla="*/ 16 w 41"/>
                <a:gd name="T87" fmla="*/ 21 h 28"/>
                <a:gd name="T88" fmla="*/ 20 w 41"/>
                <a:gd name="T89" fmla="*/ 19 h 28"/>
                <a:gd name="T90" fmla="*/ 22 w 41"/>
                <a:gd name="T91" fmla="*/ 18 h 28"/>
                <a:gd name="T92" fmla="*/ 24 w 41"/>
                <a:gd name="T93" fmla="*/ 18 h 28"/>
                <a:gd name="T94" fmla="*/ 27 w 41"/>
                <a:gd name="T95" fmla="*/ 18 h 28"/>
                <a:gd name="T96" fmla="*/ 30 w 41"/>
                <a:gd name="T97" fmla="*/ 18 h 28"/>
                <a:gd name="T98" fmla="*/ 34 w 41"/>
                <a:gd name="T99" fmla="*/ 18 h 28"/>
                <a:gd name="T100" fmla="*/ 37 w 41"/>
                <a:gd name="T101" fmla="*/ 19 h 28"/>
                <a:gd name="T102" fmla="*/ 37 w 41"/>
                <a:gd name="T103" fmla="*/ 21 h 28"/>
                <a:gd name="T104" fmla="*/ 38 w 41"/>
                <a:gd name="T105" fmla="*/ 19 h 28"/>
                <a:gd name="T106" fmla="*/ 39 w 41"/>
                <a:gd name="T107" fmla="*/ 18 h 28"/>
                <a:gd name="T108" fmla="*/ 41 w 41"/>
                <a:gd name="T109" fmla="*/ 17 h 28"/>
                <a:gd name="T110" fmla="*/ 41 w 41"/>
                <a:gd name="T111"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1" h="28">
                  <a:moveTo>
                    <a:pt x="41" y="15"/>
                  </a:moveTo>
                  <a:lnTo>
                    <a:pt x="39" y="15"/>
                  </a:lnTo>
                  <a:lnTo>
                    <a:pt x="37" y="13"/>
                  </a:lnTo>
                  <a:lnTo>
                    <a:pt x="35" y="11"/>
                  </a:lnTo>
                  <a:lnTo>
                    <a:pt x="33" y="11"/>
                  </a:lnTo>
                  <a:lnTo>
                    <a:pt x="31" y="11"/>
                  </a:lnTo>
                  <a:lnTo>
                    <a:pt x="30" y="11"/>
                  </a:lnTo>
                  <a:lnTo>
                    <a:pt x="28" y="10"/>
                  </a:lnTo>
                  <a:lnTo>
                    <a:pt x="27" y="10"/>
                  </a:lnTo>
                  <a:lnTo>
                    <a:pt x="27" y="10"/>
                  </a:lnTo>
                  <a:lnTo>
                    <a:pt x="27" y="10"/>
                  </a:lnTo>
                  <a:lnTo>
                    <a:pt x="27" y="8"/>
                  </a:lnTo>
                  <a:lnTo>
                    <a:pt x="27" y="8"/>
                  </a:lnTo>
                  <a:lnTo>
                    <a:pt x="30" y="8"/>
                  </a:lnTo>
                  <a:lnTo>
                    <a:pt x="31" y="8"/>
                  </a:lnTo>
                  <a:lnTo>
                    <a:pt x="31" y="8"/>
                  </a:lnTo>
                  <a:lnTo>
                    <a:pt x="30" y="7"/>
                  </a:lnTo>
                  <a:lnTo>
                    <a:pt x="26" y="8"/>
                  </a:lnTo>
                  <a:lnTo>
                    <a:pt x="24" y="7"/>
                  </a:lnTo>
                  <a:lnTo>
                    <a:pt x="23" y="6"/>
                  </a:lnTo>
                  <a:lnTo>
                    <a:pt x="23" y="4"/>
                  </a:lnTo>
                  <a:lnTo>
                    <a:pt x="23" y="3"/>
                  </a:lnTo>
                  <a:lnTo>
                    <a:pt x="22" y="3"/>
                  </a:lnTo>
                  <a:lnTo>
                    <a:pt x="20" y="4"/>
                  </a:lnTo>
                  <a:lnTo>
                    <a:pt x="20" y="4"/>
                  </a:lnTo>
                  <a:lnTo>
                    <a:pt x="19" y="3"/>
                  </a:lnTo>
                  <a:lnTo>
                    <a:pt x="18" y="2"/>
                  </a:lnTo>
                  <a:lnTo>
                    <a:pt x="16" y="2"/>
                  </a:lnTo>
                  <a:lnTo>
                    <a:pt x="15" y="2"/>
                  </a:lnTo>
                  <a:lnTo>
                    <a:pt x="15" y="2"/>
                  </a:lnTo>
                  <a:lnTo>
                    <a:pt x="13" y="2"/>
                  </a:lnTo>
                  <a:lnTo>
                    <a:pt x="12" y="0"/>
                  </a:lnTo>
                  <a:lnTo>
                    <a:pt x="11" y="0"/>
                  </a:lnTo>
                  <a:lnTo>
                    <a:pt x="9" y="0"/>
                  </a:lnTo>
                  <a:lnTo>
                    <a:pt x="8" y="2"/>
                  </a:lnTo>
                  <a:lnTo>
                    <a:pt x="8" y="2"/>
                  </a:lnTo>
                  <a:lnTo>
                    <a:pt x="5" y="0"/>
                  </a:lnTo>
                  <a:lnTo>
                    <a:pt x="4" y="0"/>
                  </a:lnTo>
                  <a:lnTo>
                    <a:pt x="4" y="2"/>
                  </a:lnTo>
                  <a:lnTo>
                    <a:pt x="3" y="2"/>
                  </a:lnTo>
                  <a:lnTo>
                    <a:pt x="3" y="2"/>
                  </a:lnTo>
                  <a:lnTo>
                    <a:pt x="3" y="3"/>
                  </a:lnTo>
                  <a:lnTo>
                    <a:pt x="3" y="3"/>
                  </a:lnTo>
                  <a:lnTo>
                    <a:pt x="3" y="3"/>
                  </a:lnTo>
                  <a:lnTo>
                    <a:pt x="3" y="6"/>
                  </a:lnTo>
                  <a:lnTo>
                    <a:pt x="3" y="7"/>
                  </a:lnTo>
                  <a:lnTo>
                    <a:pt x="3" y="7"/>
                  </a:lnTo>
                  <a:lnTo>
                    <a:pt x="3" y="8"/>
                  </a:lnTo>
                  <a:lnTo>
                    <a:pt x="4" y="8"/>
                  </a:lnTo>
                  <a:lnTo>
                    <a:pt x="4" y="10"/>
                  </a:lnTo>
                  <a:lnTo>
                    <a:pt x="4" y="10"/>
                  </a:lnTo>
                  <a:lnTo>
                    <a:pt x="3" y="11"/>
                  </a:lnTo>
                  <a:lnTo>
                    <a:pt x="1" y="11"/>
                  </a:lnTo>
                  <a:lnTo>
                    <a:pt x="1" y="13"/>
                  </a:lnTo>
                  <a:lnTo>
                    <a:pt x="3" y="13"/>
                  </a:lnTo>
                  <a:lnTo>
                    <a:pt x="3" y="14"/>
                  </a:lnTo>
                  <a:lnTo>
                    <a:pt x="3" y="14"/>
                  </a:lnTo>
                  <a:lnTo>
                    <a:pt x="1" y="15"/>
                  </a:lnTo>
                  <a:lnTo>
                    <a:pt x="1" y="15"/>
                  </a:lnTo>
                  <a:lnTo>
                    <a:pt x="0" y="15"/>
                  </a:lnTo>
                  <a:lnTo>
                    <a:pt x="0" y="17"/>
                  </a:lnTo>
                  <a:lnTo>
                    <a:pt x="0" y="17"/>
                  </a:lnTo>
                  <a:lnTo>
                    <a:pt x="1" y="18"/>
                  </a:lnTo>
                  <a:lnTo>
                    <a:pt x="3" y="19"/>
                  </a:lnTo>
                  <a:lnTo>
                    <a:pt x="3" y="19"/>
                  </a:lnTo>
                  <a:lnTo>
                    <a:pt x="3" y="21"/>
                  </a:lnTo>
                  <a:lnTo>
                    <a:pt x="3" y="22"/>
                  </a:lnTo>
                  <a:lnTo>
                    <a:pt x="3" y="23"/>
                  </a:lnTo>
                  <a:lnTo>
                    <a:pt x="3" y="23"/>
                  </a:lnTo>
                  <a:lnTo>
                    <a:pt x="4" y="25"/>
                  </a:lnTo>
                  <a:lnTo>
                    <a:pt x="4" y="25"/>
                  </a:lnTo>
                  <a:lnTo>
                    <a:pt x="4" y="26"/>
                  </a:lnTo>
                  <a:lnTo>
                    <a:pt x="4" y="26"/>
                  </a:lnTo>
                  <a:lnTo>
                    <a:pt x="5" y="26"/>
                  </a:lnTo>
                  <a:lnTo>
                    <a:pt x="5" y="28"/>
                  </a:lnTo>
                  <a:lnTo>
                    <a:pt x="7" y="28"/>
                  </a:lnTo>
                  <a:lnTo>
                    <a:pt x="7" y="26"/>
                  </a:lnTo>
                  <a:lnTo>
                    <a:pt x="8" y="25"/>
                  </a:lnTo>
                  <a:lnTo>
                    <a:pt x="9" y="22"/>
                  </a:lnTo>
                  <a:lnTo>
                    <a:pt x="9" y="22"/>
                  </a:lnTo>
                  <a:lnTo>
                    <a:pt x="9" y="21"/>
                  </a:lnTo>
                  <a:lnTo>
                    <a:pt x="9" y="21"/>
                  </a:lnTo>
                  <a:lnTo>
                    <a:pt x="11" y="19"/>
                  </a:lnTo>
                  <a:lnTo>
                    <a:pt x="12" y="19"/>
                  </a:lnTo>
                  <a:lnTo>
                    <a:pt x="13" y="19"/>
                  </a:lnTo>
                  <a:lnTo>
                    <a:pt x="15" y="19"/>
                  </a:lnTo>
                  <a:lnTo>
                    <a:pt x="16" y="19"/>
                  </a:lnTo>
                  <a:lnTo>
                    <a:pt x="16" y="21"/>
                  </a:lnTo>
                  <a:lnTo>
                    <a:pt x="20" y="21"/>
                  </a:lnTo>
                  <a:lnTo>
                    <a:pt x="20" y="19"/>
                  </a:lnTo>
                  <a:lnTo>
                    <a:pt x="22" y="19"/>
                  </a:lnTo>
                  <a:lnTo>
                    <a:pt x="22" y="18"/>
                  </a:lnTo>
                  <a:lnTo>
                    <a:pt x="23" y="18"/>
                  </a:lnTo>
                  <a:lnTo>
                    <a:pt x="24" y="18"/>
                  </a:lnTo>
                  <a:lnTo>
                    <a:pt x="26" y="18"/>
                  </a:lnTo>
                  <a:lnTo>
                    <a:pt x="27" y="18"/>
                  </a:lnTo>
                  <a:lnTo>
                    <a:pt x="28" y="18"/>
                  </a:lnTo>
                  <a:lnTo>
                    <a:pt x="30" y="18"/>
                  </a:lnTo>
                  <a:lnTo>
                    <a:pt x="33" y="18"/>
                  </a:lnTo>
                  <a:lnTo>
                    <a:pt x="34" y="18"/>
                  </a:lnTo>
                  <a:lnTo>
                    <a:pt x="35" y="19"/>
                  </a:lnTo>
                  <a:lnTo>
                    <a:pt x="37" y="19"/>
                  </a:lnTo>
                  <a:lnTo>
                    <a:pt x="37" y="21"/>
                  </a:lnTo>
                  <a:lnTo>
                    <a:pt x="37" y="21"/>
                  </a:lnTo>
                  <a:lnTo>
                    <a:pt x="38" y="21"/>
                  </a:lnTo>
                  <a:lnTo>
                    <a:pt x="38" y="19"/>
                  </a:lnTo>
                  <a:lnTo>
                    <a:pt x="38" y="19"/>
                  </a:lnTo>
                  <a:lnTo>
                    <a:pt x="39" y="18"/>
                  </a:lnTo>
                  <a:lnTo>
                    <a:pt x="39" y="18"/>
                  </a:lnTo>
                  <a:lnTo>
                    <a:pt x="41" y="17"/>
                  </a:lnTo>
                  <a:lnTo>
                    <a:pt x="41" y="15"/>
                  </a:lnTo>
                  <a:lnTo>
                    <a:pt x="41" y="1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83" name="Dominica">
              <a:extLst>
                <a:ext uri="{FF2B5EF4-FFF2-40B4-BE49-F238E27FC236}">
                  <a16:creationId xmlns:a16="http://schemas.microsoft.com/office/drawing/2014/main" id="{F65D31A9-7AE0-466D-B0C6-CEB55D95E2A7}"/>
                </a:ext>
              </a:extLst>
            </p:cNvPr>
            <p:cNvSpPr>
              <a:spLocks/>
            </p:cNvSpPr>
            <p:nvPr/>
          </p:nvSpPr>
          <p:spPr bwMode="auto">
            <a:xfrm>
              <a:off x="3751158" y="3649006"/>
              <a:ext cx="5771" cy="7694"/>
            </a:xfrm>
            <a:custGeom>
              <a:avLst/>
              <a:gdLst>
                <a:gd name="T0" fmla="*/ 3 w 3"/>
                <a:gd name="T1" fmla="*/ 1 h 4"/>
                <a:gd name="T2" fmla="*/ 3 w 3"/>
                <a:gd name="T3" fmla="*/ 0 h 4"/>
                <a:gd name="T4" fmla="*/ 1 w 3"/>
                <a:gd name="T5" fmla="*/ 0 h 4"/>
                <a:gd name="T6" fmla="*/ 0 w 3"/>
                <a:gd name="T7" fmla="*/ 0 h 4"/>
                <a:gd name="T8" fmla="*/ 0 w 3"/>
                <a:gd name="T9" fmla="*/ 1 h 4"/>
                <a:gd name="T10" fmla="*/ 1 w 3"/>
                <a:gd name="T11" fmla="*/ 2 h 4"/>
                <a:gd name="T12" fmla="*/ 1 w 3"/>
                <a:gd name="T13" fmla="*/ 4 h 4"/>
                <a:gd name="T14" fmla="*/ 3 w 3"/>
                <a:gd name="T15" fmla="*/ 4 h 4"/>
                <a:gd name="T16" fmla="*/ 3 w 3"/>
                <a:gd name="T17" fmla="*/ 2 h 4"/>
                <a:gd name="T18" fmla="*/ 3 w 3"/>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3" y="1"/>
                  </a:moveTo>
                  <a:lnTo>
                    <a:pt x="3" y="0"/>
                  </a:lnTo>
                  <a:lnTo>
                    <a:pt x="1" y="0"/>
                  </a:lnTo>
                  <a:lnTo>
                    <a:pt x="0" y="0"/>
                  </a:lnTo>
                  <a:lnTo>
                    <a:pt x="0" y="1"/>
                  </a:lnTo>
                  <a:lnTo>
                    <a:pt x="1" y="2"/>
                  </a:lnTo>
                  <a:lnTo>
                    <a:pt x="1" y="4"/>
                  </a:lnTo>
                  <a:lnTo>
                    <a:pt x="3" y="4"/>
                  </a:lnTo>
                  <a:lnTo>
                    <a:pt x="3" y="2"/>
                  </a:lnTo>
                  <a:lnTo>
                    <a:pt x="3" y="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84" name="Djbouti">
              <a:extLst>
                <a:ext uri="{FF2B5EF4-FFF2-40B4-BE49-F238E27FC236}">
                  <a16:creationId xmlns:a16="http://schemas.microsoft.com/office/drawing/2014/main" id="{F6470DF7-AD3E-44CE-B405-F34F9D6A8B0C}"/>
                </a:ext>
              </a:extLst>
            </p:cNvPr>
            <p:cNvSpPr>
              <a:spLocks/>
            </p:cNvSpPr>
            <p:nvPr/>
          </p:nvSpPr>
          <p:spPr bwMode="auto">
            <a:xfrm>
              <a:off x="6001651" y="3714405"/>
              <a:ext cx="34623" cy="36546"/>
            </a:xfrm>
            <a:custGeom>
              <a:avLst/>
              <a:gdLst>
                <a:gd name="T0" fmla="*/ 18 w 18"/>
                <a:gd name="T1" fmla="*/ 2 h 19"/>
                <a:gd name="T2" fmla="*/ 18 w 18"/>
                <a:gd name="T3" fmla="*/ 2 h 19"/>
                <a:gd name="T4" fmla="*/ 15 w 18"/>
                <a:gd name="T5" fmla="*/ 0 h 19"/>
                <a:gd name="T6" fmla="*/ 15 w 18"/>
                <a:gd name="T7" fmla="*/ 0 h 19"/>
                <a:gd name="T8" fmla="*/ 14 w 18"/>
                <a:gd name="T9" fmla="*/ 0 h 19"/>
                <a:gd name="T10" fmla="*/ 12 w 18"/>
                <a:gd name="T11" fmla="*/ 0 h 19"/>
                <a:gd name="T12" fmla="*/ 12 w 18"/>
                <a:gd name="T13" fmla="*/ 0 h 19"/>
                <a:gd name="T14" fmla="*/ 12 w 18"/>
                <a:gd name="T15" fmla="*/ 1 h 19"/>
                <a:gd name="T16" fmla="*/ 11 w 18"/>
                <a:gd name="T17" fmla="*/ 2 h 19"/>
                <a:gd name="T18" fmla="*/ 11 w 18"/>
                <a:gd name="T19" fmla="*/ 2 h 19"/>
                <a:gd name="T20" fmla="*/ 10 w 18"/>
                <a:gd name="T21" fmla="*/ 2 h 19"/>
                <a:gd name="T22" fmla="*/ 8 w 18"/>
                <a:gd name="T23" fmla="*/ 1 h 19"/>
                <a:gd name="T24" fmla="*/ 7 w 18"/>
                <a:gd name="T25" fmla="*/ 1 h 19"/>
                <a:gd name="T26" fmla="*/ 7 w 18"/>
                <a:gd name="T27" fmla="*/ 1 h 19"/>
                <a:gd name="T28" fmla="*/ 7 w 18"/>
                <a:gd name="T29" fmla="*/ 2 h 19"/>
                <a:gd name="T30" fmla="*/ 6 w 18"/>
                <a:gd name="T31" fmla="*/ 4 h 19"/>
                <a:gd name="T32" fmla="*/ 4 w 18"/>
                <a:gd name="T33" fmla="*/ 5 h 19"/>
                <a:gd name="T34" fmla="*/ 3 w 18"/>
                <a:gd name="T35" fmla="*/ 8 h 19"/>
                <a:gd name="T36" fmla="*/ 2 w 18"/>
                <a:gd name="T37" fmla="*/ 9 h 19"/>
                <a:gd name="T38" fmla="*/ 0 w 18"/>
                <a:gd name="T39" fmla="*/ 11 h 19"/>
                <a:gd name="T40" fmla="*/ 0 w 18"/>
                <a:gd name="T41" fmla="*/ 11 h 19"/>
                <a:gd name="T42" fmla="*/ 0 w 18"/>
                <a:gd name="T43" fmla="*/ 12 h 19"/>
                <a:gd name="T44" fmla="*/ 0 w 18"/>
                <a:gd name="T45" fmla="*/ 13 h 19"/>
                <a:gd name="T46" fmla="*/ 0 w 18"/>
                <a:gd name="T47" fmla="*/ 16 h 19"/>
                <a:gd name="T48" fmla="*/ 0 w 18"/>
                <a:gd name="T49" fmla="*/ 19 h 19"/>
                <a:gd name="T50" fmla="*/ 2 w 18"/>
                <a:gd name="T51" fmla="*/ 19 h 19"/>
                <a:gd name="T52" fmla="*/ 2 w 18"/>
                <a:gd name="T53" fmla="*/ 19 h 19"/>
                <a:gd name="T54" fmla="*/ 3 w 18"/>
                <a:gd name="T55" fmla="*/ 19 h 19"/>
                <a:gd name="T56" fmla="*/ 4 w 18"/>
                <a:gd name="T57" fmla="*/ 19 h 19"/>
                <a:gd name="T58" fmla="*/ 6 w 18"/>
                <a:gd name="T59" fmla="*/ 19 h 19"/>
                <a:gd name="T60" fmla="*/ 8 w 18"/>
                <a:gd name="T61" fmla="*/ 19 h 19"/>
                <a:gd name="T62" fmla="*/ 8 w 18"/>
                <a:gd name="T63" fmla="*/ 17 h 19"/>
                <a:gd name="T64" fmla="*/ 10 w 18"/>
                <a:gd name="T65" fmla="*/ 17 h 19"/>
                <a:gd name="T66" fmla="*/ 11 w 18"/>
                <a:gd name="T67" fmla="*/ 19 h 19"/>
                <a:gd name="T68" fmla="*/ 11 w 18"/>
                <a:gd name="T69" fmla="*/ 19 h 19"/>
                <a:gd name="T70" fmla="*/ 12 w 18"/>
                <a:gd name="T71" fmla="*/ 19 h 19"/>
                <a:gd name="T72" fmla="*/ 12 w 18"/>
                <a:gd name="T73" fmla="*/ 19 h 19"/>
                <a:gd name="T74" fmla="*/ 14 w 18"/>
                <a:gd name="T75" fmla="*/ 16 h 19"/>
                <a:gd name="T76" fmla="*/ 15 w 18"/>
                <a:gd name="T77" fmla="*/ 15 h 19"/>
                <a:gd name="T78" fmla="*/ 17 w 18"/>
                <a:gd name="T79" fmla="*/ 13 h 19"/>
                <a:gd name="T80" fmla="*/ 15 w 18"/>
                <a:gd name="T81" fmla="*/ 12 h 19"/>
                <a:gd name="T82" fmla="*/ 14 w 18"/>
                <a:gd name="T83" fmla="*/ 12 h 19"/>
                <a:gd name="T84" fmla="*/ 12 w 18"/>
                <a:gd name="T85" fmla="*/ 12 h 19"/>
                <a:gd name="T86" fmla="*/ 11 w 18"/>
                <a:gd name="T87" fmla="*/ 12 h 19"/>
                <a:gd name="T88" fmla="*/ 10 w 18"/>
                <a:gd name="T89" fmla="*/ 13 h 19"/>
                <a:gd name="T90" fmla="*/ 10 w 18"/>
                <a:gd name="T91" fmla="*/ 13 h 19"/>
                <a:gd name="T92" fmla="*/ 8 w 18"/>
                <a:gd name="T93" fmla="*/ 13 h 19"/>
                <a:gd name="T94" fmla="*/ 8 w 18"/>
                <a:gd name="T95" fmla="*/ 12 h 19"/>
                <a:gd name="T96" fmla="*/ 10 w 18"/>
                <a:gd name="T97" fmla="*/ 12 h 19"/>
                <a:gd name="T98" fmla="*/ 11 w 18"/>
                <a:gd name="T99" fmla="*/ 11 h 19"/>
                <a:gd name="T100" fmla="*/ 14 w 18"/>
                <a:gd name="T101" fmla="*/ 9 h 19"/>
                <a:gd name="T102" fmla="*/ 17 w 18"/>
                <a:gd name="T103" fmla="*/ 8 h 19"/>
                <a:gd name="T104" fmla="*/ 18 w 18"/>
                <a:gd name="T105" fmla="*/ 6 h 19"/>
                <a:gd name="T106" fmla="*/ 18 w 18"/>
                <a:gd name="T107" fmla="*/ 6 h 19"/>
                <a:gd name="T108" fmla="*/ 18 w 18"/>
                <a:gd name="T109" fmla="*/ 5 h 19"/>
                <a:gd name="T110" fmla="*/ 18 w 18"/>
                <a:gd name="T111"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 h="19">
                  <a:moveTo>
                    <a:pt x="18" y="2"/>
                  </a:moveTo>
                  <a:lnTo>
                    <a:pt x="18" y="2"/>
                  </a:lnTo>
                  <a:lnTo>
                    <a:pt x="15" y="0"/>
                  </a:lnTo>
                  <a:lnTo>
                    <a:pt x="15" y="0"/>
                  </a:lnTo>
                  <a:lnTo>
                    <a:pt x="14" y="0"/>
                  </a:lnTo>
                  <a:lnTo>
                    <a:pt x="12" y="0"/>
                  </a:lnTo>
                  <a:lnTo>
                    <a:pt x="12" y="0"/>
                  </a:lnTo>
                  <a:lnTo>
                    <a:pt x="12" y="1"/>
                  </a:lnTo>
                  <a:lnTo>
                    <a:pt x="11" y="2"/>
                  </a:lnTo>
                  <a:lnTo>
                    <a:pt x="11" y="2"/>
                  </a:lnTo>
                  <a:lnTo>
                    <a:pt x="10" y="2"/>
                  </a:lnTo>
                  <a:lnTo>
                    <a:pt x="8" y="1"/>
                  </a:lnTo>
                  <a:lnTo>
                    <a:pt x="7" y="1"/>
                  </a:lnTo>
                  <a:lnTo>
                    <a:pt x="7" y="1"/>
                  </a:lnTo>
                  <a:lnTo>
                    <a:pt x="7" y="2"/>
                  </a:lnTo>
                  <a:lnTo>
                    <a:pt x="6" y="4"/>
                  </a:lnTo>
                  <a:lnTo>
                    <a:pt x="4" y="5"/>
                  </a:lnTo>
                  <a:lnTo>
                    <a:pt x="3" y="8"/>
                  </a:lnTo>
                  <a:lnTo>
                    <a:pt x="2" y="9"/>
                  </a:lnTo>
                  <a:lnTo>
                    <a:pt x="0" y="11"/>
                  </a:lnTo>
                  <a:lnTo>
                    <a:pt x="0" y="11"/>
                  </a:lnTo>
                  <a:lnTo>
                    <a:pt x="0" y="12"/>
                  </a:lnTo>
                  <a:lnTo>
                    <a:pt x="0" y="13"/>
                  </a:lnTo>
                  <a:lnTo>
                    <a:pt x="0" y="16"/>
                  </a:lnTo>
                  <a:lnTo>
                    <a:pt x="0" y="19"/>
                  </a:lnTo>
                  <a:lnTo>
                    <a:pt x="2" y="19"/>
                  </a:lnTo>
                  <a:lnTo>
                    <a:pt x="2" y="19"/>
                  </a:lnTo>
                  <a:lnTo>
                    <a:pt x="3" y="19"/>
                  </a:lnTo>
                  <a:lnTo>
                    <a:pt x="4" y="19"/>
                  </a:lnTo>
                  <a:lnTo>
                    <a:pt x="6" y="19"/>
                  </a:lnTo>
                  <a:lnTo>
                    <a:pt x="8" y="19"/>
                  </a:lnTo>
                  <a:lnTo>
                    <a:pt x="8" y="17"/>
                  </a:lnTo>
                  <a:lnTo>
                    <a:pt x="10" y="17"/>
                  </a:lnTo>
                  <a:lnTo>
                    <a:pt x="11" y="19"/>
                  </a:lnTo>
                  <a:lnTo>
                    <a:pt x="11" y="19"/>
                  </a:lnTo>
                  <a:lnTo>
                    <a:pt x="12" y="19"/>
                  </a:lnTo>
                  <a:lnTo>
                    <a:pt x="12" y="19"/>
                  </a:lnTo>
                  <a:lnTo>
                    <a:pt x="14" y="16"/>
                  </a:lnTo>
                  <a:lnTo>
                    <a:pt x="15" y="15"/>
                  </a:lnTo>
                  <a:lnTo>
                    <a:pt x="17" y="13"/>
                  </a:lnTo>
                  <a:lnTo>
                    <a:pt x="15" y="12"/>
                  </a:lnTo>
                  <a:lnTo>
                    <a:pt x="14" y="12"/>
                  </a:lnTo>
                  <a:lnTo>
                    <a:pt x="12" y="12"/>
                  </a:lnTo>
                  <a:lnTo>
                    <a:pt x="11" y="12"/>
                  </a:lnTo>
                  <a:lnTo>
                    <a:pt x="10" y="13"/>
                  </a:lnTo>
                  <a:lnTo>
                    <a:pt x="10" y="13"/>
                  </a:lnTo>
                  <a:lnTo>
                    <a:pt x="8" y="13"/>
                  </a:lnTo>
                  <a:lnTo>
                    <a:pt x="8" y="12"/>
                  </a:lnTo>
                  <a:lnTo>
                    <a:pt x="10" y="12"/>
                  </a:lnTo>
                  <a:lnTo>
                    <a:pt x="11" y="11"/>
                  </a:lnTo>
                  <a:lnTo>
                    <a:pt x="14" y="9"/>
                  </a:lnTo>
                  <a:lnTo>
                    <a:pt x="17" y="8"/>
                  </a:lnTo>
                  <a:lnTo>
                    <a:pt x="18" y="6"/>
                  </a:lnTo>
                  <a:lnTo>
                    <a:pt x="18" y="6"/>
                  </a:lnTo>
                  <a:lnTo>
                    <a:pt x="18" y="5"/>
                  </a:lnTo>
                  <a:lnTo>
                    <a:pt x="18" y="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85" name="Denmark">
              <a:extLst>
                <a:ext uri="{FF2B5EF4-FFF2-40B4-BE49-F238E27FC236}">
                  <a16:creationId xmlns:a16="http://schemas.microsoft.com/office/drawing/2014/main" id="{8C78860D-785C-4701-ABBA-4FBDEFCAF497}"/>
                </a:ext>
              </a:extLst>
            </p:cNvPr>
            <p:cNvSpPr>
              <a:spLocks noEditPoints="1"/>
            </p:cNvSpPr>
            <p:nvPr/>
          </p:nvSpPr>
          <p:spPr bwMode="auto">
            <a:xfrm>
              <a:off x="5266875" y="2571847"/>
              <a:ext cx="155804" cy="94251"/>
            </a:xfrm>
            <a:custGeom>
              <a:avLst/>
              <a:gdLst>
                <a:gd name="T0" fmla="*/ 19 w 81"/>
                <a:gd name="T1" fmla="*/ 45 h 49"/>
                <a:gd name="T2" fmla="*/ 22 w 81"/>
                <a:gd name="T3" fmla="*/ 44 h 49"/>
                <a:gd name="T4" fmla="*/ 30 w 81"/>
                <a:gd name="T5" fmla="*/ 30 h 49"/>
                <a:gd name="T6" fmla="*/ 28 w 81"/>
                <a:gd name="T7" fmla="*/ 30 h 49"/>
                <a:gd name="T8" fmla="*/ 34 w 81"/>
                <a:gd name="T9" fmla="*/ 7 h 49"/>
                <a:gd name="T10" fmla="*/ 26 w 81"/>
                <a:gd name="T11" fmla="*/ 45 h 49"/>
                <a:gd name="T12" fmla="*/ 28 w 81"/>
                <a:gd name="T13" fmla="*/ 47 h 49"/>
                <a:gd name="T14" fmla="*/ 19 w 81"/>
                <a:gd name="T15" fmla="*/ 44 h 49"/>
                <a:gd name="T16" fmla="*/ 17 w 81"/>
                <a:gd name="T17" fmla="*/ 43 h 49"/>
                <a:gd name="T18" fmla="*/ 18 w 81"/>
                <a:gd name="T19" fmla="*/ 36 h 49"/>
                <a:gd name="T20" fmla="*/ 22 w 81"/>
                <a:gd name="T21" fmla="*/ 32 h 49"/>
                <a:gd name="T22" fmla="*/ 23 w 81"/>
                <a:gd name="T23" fmla="*/ 30 h 49"/>
                <a:gd name="T24" fmla="*/ 26 w 81"/>
                <a:gd name="T25" fmla="*/ 24 h 49"/>
                <a:gd name="T26" fmla="*/ 32 w 81"/>
                <a:gd name="T27" fmla="*/ 24 h 49"/>
                <a:gd name="T28" fmla="*/ 28 w 81"/>
                <a:gd name="T29" fmla="*/ 19 h 49"/>
                <a:gd name="T30" fmla="*/ 25 w 81"/>
                <a:gd name="T31" fmla="*/ 13 h 49"/>
                <a:gd name="T32" fmla="*/ 29 w 81"/>
                <a:gd name="T33" fmla="*/ 5 h 49"/>
                <a:gd name="T34" fmla="*/ 28 w 81"/>
                <a:gd name="T35" fmla="*/ 0 h 49"/>
                <a:gd name="T36" fmla="*/ 15 w 81"/>
                <a:gd name="T37" fmla="*/ 9 h 49"/>
                <a:gd name="T38" fmla="*/ 7 w 81"/>
                <a:gd name="T39" fmla="*/ 10 h 49"/>
                <a:gd name="T40" fmla="*/ 3 w 81"/>
                <a:gd name="T41" fmla="*/ 17 h 49"/>
                <a:gd name="T42" fmla="*/ 11 w 81"/>
                <a:gd name="T43" fmla="*/ 11 h 49"/>
                <a:gd name="T44" fmla="*/ 13 w 81"/>
                <a:gd name="T45" fmla="*/ 15 h 49"/>
                <a:gd name="T46" fmla="*/ 7 w 81"/>
                <a:gd name="T47" fmla="*/ 19 h 49"/>
                <a:gd name="T48" fmla="*/ 3 w 81"/>
                <a:gd name="T49" fmla="*/ 18 h 49"/>
                <a:gd name="T50" fmla="*/ 2 w 81"/>
                <a:gd name="T51" fmla="*/ 29 h 49"/>
                <a:gd name="T52" fmla="*/ 7 w 81"/>
                <a:gd name="T53" fmla="*/ 39 h 49"/>
                <a:gd name="T54" fmla="*/ 7 w 81"/>
                <a:gd name="T55" fmla="*/ 45 h 49"/>
                <a:gd name="T56" fmla="*/ 14 w 81"/>
                <a:gd name="T57" fmla="*/ 47 h 49"/>
                <a:gd name="T58" fmla="*/ 19 w 81"/>
                <a:gd name="T59" fmla="*/ 47 h 49"/>
                <a:gd name="T60" fmla="*/ 30 w 81"/>
                <a:gd name="T61" fmla="*/ 36 h 49"/>
                <a:gd name="T62" fmla="*/ 26 w 81"/>
                <a:gd name="T63" fmla="*/ 34 h 49"/>
                <a:gd name="T64" fmla="*/ 21 w 81"/>
                <a:gd name="T65" fmla="*/ 40 h 49"/>
                <a:gd name="T66" fmla="*/ 29 w 81"/>
                <a:gd name="T67" fmla="*/ 43 h 49"/>
                <a:gd name="T68" fmla="*/ 30 w 81"/>
                <a:gd name="T69" fmla="*/ 37 h 49"/>
                <a:gd name="T70" fmla="*/ 29 w 81"/>
                <a:gd name="T71" fmla="*/ 47 h 49"/>
                <a:gd name="T72" fmla="*/ 33 w 81"/>
                <a:gd name="T73" fmla="*/ 41 h 49"/>
                <a:gd name="T74" fmla="*/ 40 w 81"/>
                <a:gd name="T75" fmla="*/ 47 h 49"/>
                <a:gd name="T76" fmla="*/ 34 w 81"/>
                <a:gd name="T77" fmla="*/ 48 h 49"/>
                <a:gd name="T78" fmla="*/ 42 w 81"/>
                <a:gd name="T79" fmla="*/ 48 h 49"/>
                <a:gd name="T80" fmla="*/ 51 w 81"/>
                <a:gd name="T81" fmla="*/ 34 h 49"/>
                <a:gd name="T82" fmla="*/ 52 w 81"/>
                <a:gd name="T83" fmla="*/ 33 h 49"/>
                <a:gd name="T84" fmla="*/ 78 w 81"/>
                <a:gd name="T85" fmla="*/ 44 h 49"/>
                <a:gd name="T86" fmla="*/ 51 w 81"/>
                <a:gd name="T87" fmla="*/ 44 h 49"/>
                <a:gd name="T88" fmla="*/ 48 w 81"/>
                <a:gd name="T89" fmla="*/ 44 h 49"/>
                <a:gd name="T90" fmla="*/ 49 w 81"/>
                <a:gd name="T91" fmla="*/ 44 h 49"/>
                <a:gd name="T92" fmla="*/ 48 w 81"/>
                <a:gd name="T93" fmla="*/ 40 h 49"/>
                <a:gd name="T94" fmla="*/ 48 w 81"/>
                <a:gd name="T95" fmla="*/ 36 h 49"/>
                <a:gd name="T96" fmla="*/ 51 w 81"/>
                <a:gd name="T97" fmla="*/ 33 h 49"/>
                <a:gd name="T98" fmla="*/ 52 w 81"/>
                <a:gd name="T99" fmla="*/ 28 h 49"/>
                <a:gd name="T100" fmla="*/ 45 w 81"/>
                <a:gd name="T101" fmla="*/ 28 h 49"/>
                <a:gd name="T102" fmla="*/ 44 w 81"/>
                <a:gd name="T103" fmla="*/ 32 h 49"/>
                <a:gd name="T104" fmla="*/ 41 w 81"/>
                <a:gd name="T105" fmla="*/ 30 h 49"/>
                <a:gd name="T106" fmla="*/ 38 w 81"/>
                <a:gd name="T107" fmla="*/ 30 h 49"/>
                <a:gd name="T108" fmla="*/ 33 w 81"/>
                <a:gd name="T109" fmla="*/ 33 h 49"/>
                <a:gd name="T110" fmla="*/ 34 w 81"/>
                <a:gd name="T111" fmla="*/ 36 h 49"/>
                <a:gd name="T112" fmla="*/ 38 w 81"/>
                <a:gd name="T113" fmla="*/ 41 h 49"/>
                <a:gd name="T114" fmla="*/ 42 w 81"/>
                <a:gd name="T115" fmla="*/ 44 h 49"/>
                <a:gd name="T116" fmla="*/ 45 w 81"/>
                <a:gd name="T117" fmla="*/ 4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1" h="49">
                  <a:moveTo>
                    <a:pt x="22" y="44"/>
                  </a:moveTo>
                  <a:lnTo>
                    <a:pt x="21" y="43"/>
                  </a:lnTo>
                  <a:lnTo>
                    <a:pt x="19" y="43"/>
                  </a:lnTo>
                  <a:lnTo>
                    <a:pt x="19" y="43"/>
                  </a:lnTo>
                  <a:lnTo>
                    <a:pt x="19" y="45"/>
                  </a:lnTo>
                  <a:lnTo>
                    <a:pt x="21" y="45"/>
                  </a:lnTo>
                  <a:lnTo>
                    <a:pt x="22" y="45"/>
                  </a:lnTo>
                  <a:lnTo>
                    <a:pt x="23" y="45"/>
                  </a:lnTo>
                  <a:lnTo>
                    <a:pt x="23" y="45"/>
                  </a:lnTo>
                  <a:lnTo>
                    <a:pt x="22" y="44"/>
                  </a:lnTo>
                  <a:close/>
                  <a:moveTo>
                    <a:pt x="28" y="32"/>
                  </a:moveTo>
                  <a:lnTo>
                    <a:pt x="29" y="32"/>
                  </a:lnTo>
                  <a:lnTo>
                    <a:pt x="29" y="32"/>
                  </a:lnTo>
                  <a:lnTo>
                    <a:pt x="29" y="30"/>
                  </a:lnTo>
                  <a:lnTo>
                    <a:pt x="30" y="30"/>
                  </a:lnTo>
                  <a:lnTo>
                    <a:pt x="29" y="29"/>
                  </a:lnTo>
                  <a:lnTo>
                    <a:pt x="29" y="28"/>
                  </a:lnTo>
                  <a:lnTo>
                    <a:pt x="28" y="29"/>
                  </a:lnTo>
                  <a:lnTo>
                    <a:pt x="29" y="29"/>
                  </a:lnTo>
                  <a:lnTo>
                    <a:pt x="28" y="30"/>
                  </a:lnTo>
                  <a:lnTo>
                    <a:pt x="28" y="32"/>
                  </a:lnTo>
                  <a:close/>
                  <a:moveTo>
                    <a:pt x="34" y="9"/>
                  </a:moveTo>
                  <a:lnTo>
                    <a:pt x="34" y="7"/>
                  </a:lnTo>
                  <a:lnTo>
                    <a:pt x="36" y="7"/>
                  </a:lnTo>
                  <a:lnTo>
                    <a:pt x="34" y="7"/>
                  </a:lnTo>
                  <a:lnTo>
                    <a:pt x="33" y="7"/>
                  </a:lnTo>
                  <a:lnTo>
                    <a:pt x="32" y="7"/>
                  </a:lnTo>
                  <a:lnTo>
                    <a:pt x="33" y="9"/>
                  </a:lnTo>
                  <a:lnTo>
                    <a:pt x="34" y="9"/>
                  </a:lnTo>
                  <a:close/>
                  <a:moveTo>
                    <a:pt x="26" y="45"/>
                  </a:moveTo>
                  <a:lnTo>
                    <a:pt x="25" y="45"/>
                  </a:lnTo>
                  <a:lnTo>
                    <a:pt x="25" y="44"/>
                  </a:lnTo>
                  <a:lnTo>
                    <a:pt x="25" y="45"/>
                  </a:lnTo>
                  <a:lnTo>
                    <a:pt x="26" y="47"/>
                  </a:lnTo>
                  <a:lnTo>
                    <a:pt x="28" y="47"/>
                  </a:lnTo>
                  <a:lnTo>
                    <a:pt x="28" y="47"/>
                  </a:lnTo>
                  <a:lnTo>
                    <a:pt x="28" y="47"/>
                  </a:lnTo>
                  <a:lnTo>
                    <a:pt x="26" y="45"/>
                  </a:lnTo>
                  <a:lnTo>
                    <a:pt x="26" y="45"/>
                  </a:lnTo>
                  <a:close/>
                  <a:moveTo>
                    <a:pt x="19" y="44"/>
                  </a:moveTo>
                  <a:lnTo>
                    <a:pt x="18" y="44"/>
                  </a:lnTo>
                  <a:lnTo>
                    <a:pt x="18" y="44"/>
                  </a:lnTo>
                  <a:lnTo>
                    <a:pt x="17" y="44"/>
                  </a:lnTo>
                  <a:lnTo>
                    <a:pt x="15" y="44"/>
                  </a:lnTo>
                  <a:lnTo>
                    <a:pt x="17" y="43"/>
                  </a:lnTo>
                  <a:lnTo>
                    <a:pt x="18" y="41"/>
                  </a:lnTo>
                  <a:lnTo>
                    <a:pt x="18" y="40"/>
                  </a:lnTo>
                  <a:lnTo>
                    <a:pt x="18" y="39"/>
                  </a:lnTo>
                  <a:lnTo>
                    <a:pt x="18" y="37"/>
                  </a:lnTo>
                  <a:lnTo>
                    <a:pt x="18" y="36"/>
                  </a:lnTo>
                  <a:lnTo>
                    <a:pt x="18" y="36"/>
                  </a:lnTo>
                  <a:lnTo>
                    <a:pt x="19" y="34"/>
                  </a:lnTo>
                  <a:lnTo>
                    <a:pt x="19" y="33"/>
                  </a:lnTo>
                  <a:lnTo>
                    <a:pt x="21" y="33"/>
                  </a:lnTo>
                  <a:lnTo>
                    <a:pt x="22" y="32"/>
                  </a:lnTo>
                  <a:lnTo>
                    <a:pt x="22" y="32"/>
                  </a:lnTo>
                  <a:lnTo>
                    <a:pt x="22" y="32"/>
                  </a:lnTo>
                  <a:lnTo>
                    <a:pt x="21" y="30"/>
                  </a:lnTo>
                  <a:lnTo>
                    <a:pt x="22" y="30"/>
                  </a:lnTo>
                  <a:lnTo>
                    <a:pt x="23" y="30"/>
                  </a:lnTo>
                  <a:lnTo>
                    <a:pt x="23" y="30"/>
                  </a:lnTo>
                  <a:lnTo>
                    <a:pt x="25" y="30"/>
                  </a:lnTo>
                  <a:lnTo>
                    <a:pt x="25" y="28"/>
                  </a:lnTo>
                  <a:lnTo>
                    <a:pt x="26" y="25"/>
                  </a:lnTo>
                  <a:lnTo>
                    <a:pt x="26" y="24"/>
                  </a:lnTo>
                  <a:lnTo>
                    <a:pt x="28" y="24"/>
                  </a:lnTo>
                  <a:lnTo>
                    <a:pt x="29" y="25"/>
                  </a:lnTo>
                  <a:lnTo>
                    <a:pt x="29" y="25"/>
                  </a:lnTo>
                  <a:lnTo>
                    <a:pt x="30" y="25"/>
                  </a:lnTo>
                  <a:lnTo>
                    <a:pt x="32" y="24"/>
                  </a:lnTo>
                  <a:lnTo>
                    <a:pt x="32" y="22"/>
                  </a:lnTo>
                  <a:lnTo>
                    <a:pt x="33" y="21"/>
                  </a:lnTo>
                  <a:lnTo>
                    <a:pt x="32" y="21"/>
                  </a:lnTo>
                  <a:lnTo>
                    <a:pt x="32" y="19"/>
                  </a:lnTo>
                  <a:lnTo>
                    <a:pt x="28" y="19"/>
                  </a:lnTo>
                  <a:lnTo>
                    <a:pt x="26" y="19"/>
                  </a:lnTo>
                  <a:lnTo>
                    <a:pt x="25" y="18"/>
                  </a:lnTo>
                  <a:lnTo>
                    <a:pt x="25" y="15"/>
                  </a:lnTo>
                  <a:lnTo>
                    <a:pt x="25" y="15"/>
                  </a:lnTo>
                  <a:lnTo>
                    <a:pt x="25" y="13"/>
                  </a:lnTo>
                  <a:lnTo>
                    <a:pt x="26" y="11"/>
                  </a:lnTo>
                  <a:lnTo>
                    <a:pt x="28" y="9"/>
                  </a:lnTo>
                  <a:lnTo>
                    <a:pt x="28" y="9"/>
                  </a:lnTo>
                  <a:lnTo>
                    <a:pt x="28" y="6"/>
                  </a:lnTo>
                  <a:lnTo>
                    <a:pt x="29" y="5"/>
                  </a:lnTo>
                  <a:lnTo>
                    <a:pt x="28" y="3"/>
                  </a:lnTo>
                  <a:lnTo>
                    <a:pt x="28" y="2"/>
                  </a:lnTo>
                  <a:lnTo>
                    <a:pt x="28" y="2"/>
                  </a:lnTo>
                  <a:lnTo>
                    <a:pt x="29" y="0"/>
                  </a:lnTo>
                  <a:lnTo>
                    <a:pt x="28" y="0"/>
                  </a:lnTo>
                  <a:lnTo>
                    <a:pt x="25" y="2"/>
                  </a:lnTo>
                  <a:lnTo>
                    <a:pt x="22" y="3"/>
                  </a:lnTo>
                  <a:lnTo>
                    <a:pt x="19" y="5"/>
                  </a:lnTo>
                  <a:lnTo>
                    <a:pt x="17" y="9"/>
                  </a:lnTo>
                  <a:lnTo>
                    <a:pt x="15" y="9"/>
                  </a:lnTo>
                  <a:lnTo>
                    <a:pt x="14" y="10"/>
                  </a:lnTo>
                  <a:lnTo>
                    <a:pt x="11" y="10"/>
                  </a:lnTo>
                  <a:lnTo>
                    <a:pt x="10" y="10"/>
                  </a:lnTo>
                  <a:lnTo>
                    <a:pt x="9" y="10"/>
                  </a:lnTo>
                  <a:lnTo>
                    <a:pt x="7" y="10"/>
                  </a:lnTo>
                  <a:lnTo>
                    <a:pt x="4" y="13"/>
                  </a:lnTo>
                  <a:lnTo>
                    <a:pt x="3" y="14"/>
                  </a:lnTo>
                  <a:lnTo>
                    <a:pt x="3" y="15"/>
                  </a:lnTo>
                  <a:lnTo>
                    <a:pt x="3" y="15"/>
                  </a:lnTo>
                  <a:lnTo>
                    <a:pt x="3" y="17"/>
                  </a:lnTo>
                  <a:lnTo>
                    <a:pt x="4" y="18"/>
                  </a:lnTo>
                  <a:lnTo>
                    <a:pt x="6" y="17"/>
                  </a:lnTo>
                  <a:lnTo>
                    <a:pt x="9" y="17"/>
                  </a:lnTo>
                  <a:lnTo>
                    <a:pt x="10" y="14"/>
                  </a:lnTo>
                  <a:lnTo>
                    <a:pt x="11" y="11"/>
                  </a:lnTo>
                  <a:lnTo>
                    <a:pt x="13" y="11"/>
                  </a:lnTo>
                  <a:lnTo>
                    <a:pt x="14" y="11"/>
                  </a:lnTo>
                  <a:lnTo>
                    <a:pt x="13" y="15"/>
                  </a:lnTo>
                  <a:lnTo>
                    <a:pt x="13" y="17"/>
                  </a:lnTo>
                  <a:lnTo>
                    <a:pt x="13" y="15"/>
                  </a:lnTo>
                  <a:lnTo>
                    <a:pt x="11" y="15"/>
                  </a:lnTo>
                  <a:lnTo>
                    <a:pt x="11" y="15"/>
                  </a:lnTo>
                  <a:lnTo>
                    <a:pt x="10" y="17"/>
                  </a:lnTo>
                  <a:lnTo>
                    <a:pt x="7" y="18"/>
                  </a:lnTo>
                  <a:lnTo>
                    <a:pt x="7" y="19"/>
                  </a:lnTo>
                  <a:lnTo>
                    <a:pt x="7" y="21"/>
                  </a:lnTo>
                  <a:lnTo>
                    <a:pt x="6" y="19"/>
                  </a:lnTo>
                  <a:lnTo>
                    <a:pt x="6" y="19"/>
                  </a:lnTo>
                  <a:lnTo>
                    <a:pt x="4" y="19"/>
                  </a:lnTo>
                  <a:lnTo>
                    <a:pt x="3" y="18"/>
                  </a:lnTo>
                  <a:lnTo>
                    <a:pt x="2" y="18"/>
                  </a:lnTo>
                  <a:lnTo>
                    <a:pt x="2" y="18"/>
                  </a:lnTo>
                  <a:lnTo>
                    <a:pt x="0" y="24"/>
                  </a:lnTo>
                  <a:lnTo>
                    <a:pt x="0" y="26"/>
                  </a:lnTo>
                  <a:lnTo>
                    <a:pt x="2" y="29"/>
                  </a:lnTo>
                  <a:lnTo>
                    <a:pt x="2" y="30"/>
                  </a:lnTo>
                  <a:lnTo>
                    <a:pt x="0" y="34"/>
                  </a:lnTo>
                  <a:lnTo>
                    <a:pt x="3" y="36"/>
                  </a:lnTo>
                  <a:lnTo>
                    <a:pt x="6" y="37"/>
                  </a:lnTo>
                  <a:lnTo>
                    <a:pt x="7" y="39"/>
                  </a:lnTo>
                  <a:lnTo>
                    <a:pt x="7" y="41"/>
                  </a:lnTo>
                  <a:lnTo>
                    <a:pt x="6" y="41"/>
                  </a:lnTo>
                  <a:lnTo>
                    <a:pt x="7" y="43"/>
                  </a:lnTo>
                  <a:lnTo>
                    <a:pt x="7" y="44"/>
                  </a:lnTo>
                  <a:lnTo>
                    <a:pt x="7" y="45"/>
                  </a:lnTo>
                  <a:lnTo>
                    <a:pt x="7" y="45"/>
                  </a:lnTo>
                  <a:lnTo>
                    <a:pt x="10" y="45"/>
                  </a:lnTo>
                  <a:lnTo>
                    <a:pt x="10" y="45"/>
                  </a:lnTo>
                  <a:lnTo>
                    <a:pt x="13" y="47"/>
                  </a:lnTo>
                  <a:lnTo>
                    <a:pt x="14" y="47"/>
                  </a:lnTo>
                  <a:lnTo>
                    <a:pt x="15" y="47"/>
                  </a:lnTo>
                  <a:lnTo>
                    <a:pt x="17" y="47"/>
                  </a:lnTo>
                  <a:lnTo>
                    <a:pt x="18" y="47"/>
                  </a:lnTo>
                  <a:lnTo>
                    <a:pt x="18" y="47"/>
                  </a:lnTo>
                  <a:lnTo>
                    <a:pt x="19" y="47"/>
                  </a:lnTo>
                  <a:lnTo>
                    <a:pt x="19" y="47"/>
                  </a:lnTo>
                  <a:lnTo>
                    <a:pt x="19" y="45"/>
                  </a:lnTo>
                  <a:lnTo>
                    <a:pt x="19" y="44"/>
                  </a:lnTo>
                  <a:close/>
                  <a:moveTo>
                    <a:pt x="30" y="37"/>
                  </a:moveTo>
                  <a:lnTo>
                    <a:pt x="30" y="36"/>
                  </a:lnTo>
                  <a:lnTo>
                    <a:pt x="29" y="34"/>
                  </a:lnTo>
                  <a:lnTo>
                    <a:pt x="29" y="34"/>
                  </a:lnTo>
                  <a:lnTo>
                    <a:pt x="28" y="36"/>
                  </a:lnTo>
                  <a:lnTo>
                    <a:pt x="28" y="34"/>
                  </a:lnTo>
                  <a:lnTo>
                    <a:pt x="26" y="34"/>
                  </a:lnTo>
                  <a:lnTo>
                    <a:pt x="25" y="34"/>
                  </a:lnTo>
                  <a:lnTo>
                    <a:pt x="22" y="36"/>
                  </a:lnTo>
                  <a:lnTo>
                    <a:pt x="21" y="36"/>
                  </a:lnTo>
                  <a:lnTo>
                    <a:pt x="21" y="39"/>
                  </a:lnTo>
                  <a:lnTo>
                    <a:pt x="21" y="40"/>
                  </a:lnTo>
                  <a:lnTo>
                    <a:pt x="22" y="41"/>
                  </a:lnTo>
                  <a:lnTo>
                    <a:pt x="22" y="41"/>
                  </a:lnTo>
                  <a:lnTo>
                    <a:pt x="25" y="43"/>
                  </a:lnTo>
                  <a:lnTo>
                    <a:pt x="28" y="43"/>
                  </a:lnTo>
                  <a:lnTo>
                    <a:pt x="29" y="43"/>
                  </a:lnTo>
                  <a:lnTo>
                    <a:pt x="32" y="41"/>
                  </a:lnTo>
                  <a:lnTo>
                    <a:pt x="32" y="41"/>
                  </a:lnTo>
                  <a:lnTo>
                    <a:pt x="32" y="40"/>
                  </a:lnTo>
                  <a:lnTo>
                    <a:pt x="32" y="39"/>
                  </a:lnTo>
                  <a:lnTo>
                    <a:pt x="30" y="37"/>
                  </a:lnTo>
                  <a:close/>
                  <a:moveTo>
                    <a:pt x="32" y="43"/>
                  </a:moveTo>
                  <a:lnTo>
                    <a:pt x="30" y="44"/>
                  </a:lnTo>
                  <a:lnTo>
                    <a:pt x="30" y="45"/>
                  </a:lnTo>
                  <a:lnTo>
                    <a:pt x="29" y="47"/>
                  </a:lnTo>
                  <a:lnTo>
                    <a:pt x="29" y="47"/>
                  </a:lnTo>
                  <a:lnTo>
                    <a:pt x="30" y="48"/>
                  </a:lnTo>
                  <a:lnTo>
                    <a:pt x="30" y="48"/>
                  </a:lnTo>
                  <a:lnTo>
                    <a:pt x="30" y="47"/>
                  </a:lnTo>
                  <a:lnTo>
                    <a:pt x="33" y="43"/>
                  </a:lnTo>
                  <a:lnTo>
                    <a:pt x="33" y="41"/>
                  </a:lnTo>
                  <a:lnTo>
                    <a:pt x="33" y="41"/>
                  </a:lnTo>
                  <a:lnTo>
                    <a:pt x="32" y="43"/>
                  </a:lnTo>
                  <a:close/>
                  <a:moveTo>
                    <a:pt x="42" y="47"/>
                  </a:moveTo>
                  <a:lnTo>
                    <a:pt x="41" y="47"/>
                  </a:lnTo>
                  <a:lnTo>
                    <a:pt x="40" y="47"/>
                  </a:lnTo>
                  <a:lnTo>
                    <a:pt x="37" y="45"/>
                  </a:lnTo>
                  <a:lnTo>
                    <a:pt x="37" y="45"/>
                  </a:lnTo>
                  <a:lnTo>
                    <a:pt x="34" y="45"/>
                  </a:lnTo>
                  <a:lnTo>
                    <a:pt x="34" y="45"/>
                  </a:lnTo>
                  <a:lnTo>
                    <a:pt x="34" y="48"/>
                  </a:lnTo>
                  <a:lnTo>
                    <a:pt x="38" y="49"/>
                  </a:lnTo>
                  <a:lnTo>
                    <a:pt x="40" y="49"/>
                  </a:lnTo>
                  <a:lnTo>
                    <a:pt x="41" y="49"/>
                  </a:lnTo>
                  <a:lnTo>
                    <a:pt x="42" y="49"/>
                  </a:lnTo>
                  <a:lnTo>
                    <a:pt x="42" y="48"/>
                  </a:lnTo>
                  <a:lnTo>
                    <a:pt x="42" y="47"/>
                  </a:lnTo>
                  <a:close/>
                  <a:moveTo>
                    <a:pt x="52" y="33"/>
                  </a:moveTo>
                  <a:lnTo>
                    <a:pt x="52" y="33"/>
                  </a:lnTo>
                  <a:lnTo>
                    <a:pt x="51" y="33"/>
                  </a:lnTo>
                  <a:lnTo>
                    <a:pt x="51" y="34"/>
                  </a:lnTo>
                  <a:lnTo>
                    <a:pt x="51" y="36"/>
                  </a:lnTo>
                  <a:lnTo>
                    <a:pt x="51" y="36"/>
                  </a:lnTo>
                  <a:lnTo>
                    <a:pt x="52" y="34"/>
                  </a:lnTo>
                  <a:lnTo>
                    <a:pt x="52" y="33"/>
                  </a:lnTo>
                  <a:lnTo>
                    <a:pt x="52" y="33"/>
                  </a:lnTo>
                  <a:close/>
                  <a:moveTo>
                    <a:pt x="81" y="41"/>
                  </a:moveTo>
                  <a:lnTo>
                    <a:pt x="76" y="40"/>
                  </a:lnTo>
                  <a:lnTo>
                    <a:pt x="75" y="40"/>
                  </a:lnTo>
                  <a:lnTo>
                    <a:pt x="75" y="43"/>
                  </a:lnTo>
                  <a:lnTo>
                    <a:pt x="78" y="44"/>
                  </a:lnTo>
                  <a:lnTo>
                    <a:pt x="79" y="44"/>
                  </a:lnTo>
                  <a:lnTo>
                    <a:pt x="79" y="44"/>
                  </a:lnTo>
                  <a:lnTo>
                    <a:pt x="81" y="43"/>
                  </a:lnTo>
                  <a:lnTo>
                    <a:pt x="81" y="41"/>
                  </a:lnTo>
                  <a:close/>
                  <a:moveTo>
                    <a:pt x="51" y="44"/>
                  </a:moveTo>
                  <a:lnTo>
                    <a:pt x="49" y="44"/>
                  </a:lnTo>
                  <a:lnTo>
                    <a:pt x="48" y="44"/>
                  </a:lnTo>
                  <a:lnTo>
                    <a:pt x="48" y="43"/>
                  </a:lnTo>
                  <a:lnTo>
                    <a:pt x="48" y="44"/>
                  </a:lnTo>
                  <a:lnTo>
                    <a:pt x="48" y="44"/>
                  </a:lnTo>
                  <a:lnTo>
                    <a:pt x="47" y="44"/>
                  </a:lnTo>
                  <a:lnTo>
                    <a:pt x="47" y="44"/>
                  </a:lnTo>
                  <a:lnTo>
                    <a:pt x="47" y="45"/>
                  </a:lnTo>
                  <a:lnTo>
                    <a:pt x="47" y="45"/>
                  </a:lnTo>
                  <a:lnTo>
                    <a:pt x="49" y="44"/>
                  </a:lnTo>
                  <a:lnTo>
                    <a:pt x="51" y="45"/>
                  </a:lnTo>
                  <a:lnTo>
                    <a:pt x="51" y="44"/>
                  </a:lnTo>
                  <a:lnTo>
                    <a:pt x="51" y="44"/>
                  </a:lnTo>
                  <a:lnTo>
                    <a:pt x="51" y="44"/>
                  </a:lnTo>
                  <a:close/>
                  <a:moveTo>
                    <a:pt x="48" y="40"/>
                  </a:moveTo>
                  <a:lnTo>
                    <a:pt x="49" y="40"/>
                  </a:lnTo>
                  <a:lnTo>
                    <a:pt x="49" y="39"/>
                  </a:lnTo>
                  <a:lnTo>
                    <a:pt x="48" y="37"/>
                  </a:lnTo>
                  <a:lnTo>
                    <a:pt x="47" y="37"/>
                  </a:lnTo>
                  <a:lnTo>
                    <a:pt x="48" y="36"/>
                  </a:lnTo>
                  <a:lnTo>
                    <a:pt x="48" y="34"/>
                  </a:lnTo>
                  <a:lnTo>
                    <a:pt x="49" y="34"/>
                  </a:lnTo>
                  <a:lnTo>
                    <a:pt x="51" y="34"/>
                  </a:lnTo>
                  <a:lnTo>
                    <a:pt x="51" y="33"/>
                  </a:lnTo>
                  <a:lnTo>
                    <a:pt x="51" y="33"/>
                  </a:lnTo>
                  <a:lnTo>
                    <a:pt x="51" y="32"/>
                  </a:lnTo>
                  <a:lnTo>
                    <a:pt x="51" y="29"/>
                  </a:lnTo>
                  <a:lnTo>
                    <a:pt x="51" y="29"/>
                  </a:lnTo>
                  <a:lnTo>
                    <a:pt x="52" y="28"/>
                  </a:lnTo>
                  <a:lnTo>
                    <a:pt x="52" y="28"/>
                  </a:lnTo>
                  <a:lnTo>
                    <a:pt x="51" y="26"/>
                  </a:lnTo>
                  <a:lnTo>
                    <a:pt x="49" y="26"/>
                  </a:lnTo>
                  <a:lnTo>
                    <a:pt x="48" y="26"/>
                  </a:lnTo>
                  <a:lnTo>
                    <a:pt x="48" y="26"/>
                  </a:lnTo>
                  <a:lnTo>
                    <a:pt x="45" y="28"/>
                  </a:lnTo>
                  <a:lnTo>
                    <a:pt x="44" y="29"/>
                  </a:lnTo>
                  <a:lnTo>
                    <a:pt x="44" y="29"/>
                  </a:lnTo>
                  <a:lnTo>
                    <a:pt x="44" y="30"/>
                  </a:lnTo>
                  <a:lnTo>
                    <a:pt x="44" y="30"/>
                  </a:lnTo>
                  <a:lnTo>
                    <a:pt x="44" y="32"/>
                  </a:lnTo>
                  <a:lnTo>
                    <a:pt x="44" y="32"/>
                  </a:lnTo>
                  <a:lnTo>
                    <a:pt x="42" y="33"/>
                  </a:lnTo>
                  <a:lnTo>
                    <a:pt x="42" y="33"/>
                  </a:lnTo>
                  <a:lnTo>
                    <a:pt x="41" y="33"/>
                  </a:lnTo>
                  <a:lnTo>
                    <a:pt x="41" y="30"/>
                  </a:lnTo>
                  <a:lnTo>
                    <a:pt x="41" y="29"/>
                  </a:lnTo>
                  <a:lnTo>
                    <a:pt x="41" y="29"/>
                  </a:lnTo>
                  <a:lnTo>
                    <a:pt x="38" y="29"/>
                  </a:lnTo>
                  <a:lnTo>
                    <a:pt x="38" y="29"/>
                  </a:lnTo>
                  <a:lnTo>
                    <a:pt x="38" y="30"/>
                  </a:lnTo>
                  <a:lnTo>
                    <a:pt x="37" y="32"/>
                  </a:lnTo>
                  <a:lnTo>
                    <a:pt x="37" y="32"/>
                  </a:lnTo>
                  <a:lnTo>
                    <a:pt x="36" y="33"/>
                  </a:lnTo>
                  <a:lnTo>
                    <a:pt x="34" y="32"/>
                  </a:lnTo>
                  <a:lnTo>
                    <a:pt x="33" y="33"/>
                  </a:lnTo>
                  <a:lnTo>
                    <a:pt x="33" y="34"/>
                  </a:lnTo>
                  <a:lnTo>
                    <a:pt x="34" y="34"/>
                  </a:lnTo>
                  <a:lnTo>
                    <a:pt x="34" y="34"/>
                  </a:lnTo>
                  <a:lnTo>
                    <a:pt x="34" y="34"/>
                  </a:lnTo>
                  <a:lnTo>
                    <a:pt x="34" y="36"/>
                  </a:lnTo>
                  <a:lnTo>
                    <a:pt x="36" y="37"/>
                  </a:lnTo>
                  <a:lnTo>
                    <a:pt x="36" y="39"/>
                  </a:lnTo>
                  <a:lnTo>
                    <a:pt x="37" y="41"/>
                  </a:lnTo>
                  <a:lnTo>
                    <a:pt x="37" y="41"/>
                  </a:lnTo>
                  <a:lnTo>
                    <a:pt x="38" y="41"/>
                  </a:lnTo>
                  <a:lnTo>
                    <a:pt x="38" y="41"/>
                  </a:lnTo>
                  <a:lnTo>
                    <a:pt x="41" y="41"/>
                  </a:lnTo>
                  <a:lnTo>
                    <a:pt x="41" y="43"/>
                  </a:lnTo>
                  <a:lnTo>
                    <a:pt x="41" y="44"/>
                  </a:lnTo>
                  <a:lnTo>
                    <a:pt x="42" y="44"/>
                  </a:lnTo>
                  <a:lnTo>
                    <a:pt x="42" y="45"/>
                  </a:lnTo>
                  <a:lnTo>
                    <a:pt x="44" y="48"/>
                  </a:lnTo>
                  <a:lnTo>
                    <a:pt x="45" y="47"/>
                  </a:lnTo>
                  <a:lnTo>
                    <a:pt x="45" y="45"/>
                  </a:lnTo>
                  <a:lnTo>
                    <a:pt x="45" y="44"/>
                  </a:lnTo>
                  <a:lnTo>
                    <a:pt x="45" y="43"/>
                  </a:lnTo>
                  <a:lnTo>
                    <a:pt x="45" y="41"/>
                  </a:lnTo>
                  <a:lnTo>
                    <a:pt x="48" y="4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86" name="Czech Republic">
              <a:extLst>
                <a:ext uri="{FF2B5EF4-FFF2-40B4-BE49-F238E27FC236}">
                  <a16:creationId xmlns:a16="http://schemas.microsoft.com/office/drawing/2014/main" id="{C681DCE6-24C1-424F-9746-DE1E34B9CCC7}"/>
                </a:ext>
              </a:extLst>
            </p:cNvPr>
            <p:cNvSpPr>
              <a:spLocks/>
            </p:cNvSpPr>
            <p:nvPr/>
          </p:nvSpPr>
          <p:spPr bwMode="auto">
            <a:xfrm>
              <a:off x="5353431" y="2773815"/>
              <a:ext cx="150033" cy="69246"/>
            </a:xfrm>
            <a:custGeom>
              <a:avLst/>
              <a:gdLst>
                <a:gd name="T0" fmla="*/ 74 w 78"/>
                <a:gd name="T1" fmla="*/ 18 h 36"/>
                <a:gd name="T2" fmla="*/ 72 w 78"/>
                <a:gd name="T3" fmla="*/ 17 h 36"/>
                <a:gd name="T4" fmla="*/ 70 w 78"/>
                <a:gd name="T5" fmla="*/ 15 h 36"/>
                <a:gd name="T6" fmla="*/ 68 w 78"/>
                <a:gd name="T7" fmla="*/ 15 h 36"/>
                <a:gd name="T8" fmla="*/ 65 w 78"/>
                <a:gd name="T9" fmla="*/ 15 h 36"/>
                <a:gd name="T10" fmla="*/ 63 w 78"/>
                <a:gd name="T11" fmla="*/ 14 h 36"/>
                <a:gd name="T12" fmla="*/ 64 w 78"/>
                <a:gd name="T13" fmla="*/ 11 h 36"/>
                <a:gd name="T14" fmla="*/ 61 w 78"/>
                <a:gd name="T15" fmla="*/ 11 h 36"/>
                <a:gd name="T16" fmla="*/ 55 w 78"/>
                <a:gd name="T17" fmla="*/ 8 h 36"/>
                <a:gd name="T18" fmla="*/ 56 w 78"/>
                <a:gd name="T19" fmla="*/ 11 h 36"/>
                <a:gd name="T20" fmla="*/ 53 w 78"/>
                <a:gd name="T21" fmla="*/ 14 h 36"/>
                <a:gd name="T22" fmla="*/ 50 w 78"/>
                <a:gd name="T23" fmla="*/ 11 h 36"/>
                <a:gd name="T24" fmla="*/ 48 w 78"/>
                <a:gd name="T25" fmla="*/ 10 h 36"/>
                <a:gd name="T26" fmla="*/ 49 w 78"/>
                <a:gd name="T27" fmla="*/ 8 h 36"/>
                <a:gd name="T28" fmla="*/ 49 w 78"/>
                <a:gd name="T29" fmla="*/ 7 h 36"/>
                <a:gd name="T30" fmla="*/ 45 w 78"/>
                <a:gd name="T31" fmla="*/ 6 h 36"/>
                <a:gd name="T32" fmla="*/ 44 w 78"/>
                <a:gd name="T33" fmla="*/ 4 h 36"/>
                <a:gd name="T34" fmla="*/ 38 w 78"/>
                <a:gd name="T35" fmla="*/ 3 h 36"/>
                <a:gd name="T36" fmla="*/ 37 w 78"/>
                <a:gd name="T37" fmla="*/ 2 h 36"/>
                <a:gd name="T38" fmla="*/ 34 w 78"/>
                <a:gd name="T39" fmla="*/ 2 h 36"/>
                <a:gd name="T40" fmla="*/ 31 w 78"/>
                <a:gd name="T41" fmla="*/ 3 h 36"/>
                <a:gd name="T42" fmla="*/ 29 w 78"/>
                <a:gd name="T43" fmla="*/ 3 h 36"/>
                <a:gd name="T44" fmla="*/ 29 w 78"/>
                <a:gd name="T45" fmla="*/ 0 h 36"/>
                <a:gd name="T46" fmla="*/ 26 w 78"/>
                <a:gd name="T47" fmla="*/ 0 h 36"/>
                <a:gd name="T48" fmla="*/ 26 w 78"/>
                <a:gd name="T49" fmla="*/ 2 h 36"/>
                <a:gd name="T50" fmla="*/ 22 w 78"/>
                <a:gd name="T51" fmla="*/ 3 h 36"/>
                <a:gd name="T52" fmla="*/ 17 w 78"/>
                <a:gd name="T53" fmla="*/ 6 h 36"/>
                <a:gd name="T54" fmla="*/ 15 w 78"/>
                <a:gd name="T55" fmla="*/ 6 h 36"/>
                <a:gd name="T56" fmla="*/ 14 w 78"/>
                <a:gd name="T57" fmla="*/ 7 h 36"/>
                <a:gd name="T58" fmla="*/ 11 w 78"/>
                <a:gd name="T59" fmla="*/ 10 h 36"/>
                <a:gd name="T60" fmla="*/ 8 w 78"/>
                <a:gd name="T61" fmla="*/ 10 h 36"/>
                <a:gd name="T62" fmla="*/ 4 w 78"/>
                <a:gd name="T63" fmla="*/ 11 h 36"/>
                <a:gd name="T64" fmla="*/ 2 w 78"/>
                <a:gd name="T65" fmla="*/ 11 h 36"/>
                <a:gd name="T66" fmla="*/ 0 w 78"/>
                <a:gd name="T67" fmla="*/ 11 h 36"/>
                <a:gd name="T68" fmla="*/ 2 w 78"/>
                <a:gd name="T69" fmla="*/ 14 h 36"/>
                <a:gd name="T70" fmla="*/ 6 w 78"/>
                <a:gd name="T71" fmla="*/ 17 h 36"/>
                <a:gd name="T72" fmla="*/ 4 w 78"/>
                <a:gd name="T73" fmla="*/ 18 h 36"/>
                <a:gd name="T74" fmla="*/ 6 w 78"/>
                <a:gd name="T75" fmla="*/ 21 h 36"/>
                <a:gd name="T76" fmla="*/ 8 w 78"/>
                <a:gd name="T77" fmla="*/ 25 h 36"/>
                <a:gd name="T78" fmla="*/ 12 w 78"/>
                <a:gd name="T79" fmla="*/ 27 h 36"/>
                <a:gd name="T80" fmla="*/ 15 w 78"/>
                <a:gd name="T81" fmla="*/ 30 h 36"/>
                <a:gd name="T82" fmla="*/ 19 w 78"/>
                <a:gd name="T83" fmla="*/ 32 h 36"/>
                <a:gd name="T84" fmla="*/ 22 w 78"/>
                <a:gd name="T85" fmla="*/ 34 h 36"/>
                <a:gd name="T86" fmla="*/ 26 w 78"/>
                <a:gd name="T87" fmla="*/ 36 h 36"/>
                <a:gd name="T88" fmla="*/ 30 w 78"/>
                <a:gd name="T89" fmla="*/ 36 h 36"/>
                <a:gd name="T90" fmla="*/ 33 w 78"/>
                <a:gd name="T91" fmla="*/ 33 h 36"/>
                <a:gd name="T92" fmla="*/ 34 w 78"/>
                <a:gd name="T93" fmla="*/ 30 h 36"/>
                <a:gd name="T94" fmla="*/ 37 w 78"/>
                <a:gd name="T95" fmla="*/ 30 h 36"/>
                <a:gd name="T96" fmla="*/ 42 w 78"/>
                <a:gd name="T97" fmla="*/ 32 h 36"/>
                <a:gd name="T98" fmla="*/ 48 w 78"/>
                <a:gd name="T99" fmla="*/ 34 h 36"/>
                <a:gd name="T100" fmla="*/ 52 w 78"/>
                <a:gd name="T101" fmla="*/ 33 h 36"/>
                <a:gd name="T102" fmla="*/ 55 w 78"/>
                <a:gd name="T103" fmla="*/ 34 h 36"/>
                <a:gd name="T104" fmla="*/ 56 w 78"/>
                <a:gd name="T105" fmla="*/ 34 h 36"/>
                <a:gd name="T106" fmla="*/ 60 w 78"/>
                <a:gd name="T107" fmla="*/ 33 h 36"/>
                <a:gd name="T108" fmla="*/ 65 w 78"/>
                <a:gd name="T109" fmla="*/ 32 h 36"/>
                <a:gd name="T110" fmla="*/ 68 w 78"/>
                <a:gd name="T111" fmla="*/ 29 h 36"/>
                <a:gd name="T112" fmla="*/ 70 w 78"/>
                <a:gd name="T113" fmla="*/ 26 h 36"/>
                <a:gd name="T114" fmla="*/ 72 w 78"/>
                <a:gd name="T115" fmla="*/ 25 h 36"/>
                <a:gd name="T116" fmla="*/ 75 w 78"/>
                <a:gd name="T117" fmla="*/ 23 h 36"/>
                <a:gd name="T118" fmla="*/ 78 w 78"/>
                <a:gd name="T119"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 h="36">
                  <a:moveTo>
                    <a:pt x="78" y="22"/>
                  </a:moveTo>
                  <a:lnTo>
                    <a:pt x="76" y="21"/>
                  </a:lnTo>
                  <a:lnTo>
                    <a:pt x="75" y="19"/>
                  </a:lnTo>
                  <a:lnTo>
                    <a:pt x="74" y="18"/>
                  </a:lnTo>
                  <a:lnTo>
                    <a:pt x="74" y="18"/>
                  </a:lnTo>
                  <a:lnTo>
                    <a:pt x="74" y="17"/>
                  </a:lnTo>
                  <a:lnTo>
                    <a:pt x="74" y="17"/>
                  </a:lnTo>
                  <a:lnTo>
                    <a:pt x="72" y="17"/>
                  </a:lnTo>
                  <a:lnTo>
                    <a:pt x="71" y="17"/>
                  </a:lnTo>
                  <a:lnTo>
                    <a:pt x="71" y="17"/>
                  </a:lnTo>
                  <a:lnTo>
                    <a:pt x="70" y="15"/>
                  </a:lnTo>
                  <a:lnTo>
                    <a:pt x="70" y="15"/>
                  </a:lnTo>
                  <a:lnTo>
                    <a:pt x="68" y="15"/>
                  </a:lnTo>
                  <a:lnTo>
                    <a:pt x="68" y="15"/>
                  </a:lnTo>
                  <a:lnTo>
                    <a:pt x="68" y="15"/>
                  </a:lnTo>
                  <a:lnTo>
                    <a:pt x="68" y="15"/>
                  </a:lnTo>
                  <a:lnTo>
                    <a:pt x="68" y="15"/>
                  </a:lnTo>
                  <a:lnTo>
                    <a:pt x="67" y="15"/>
                  </a:lnTo>
                  <a:lnTo>
                    <a:pt x="65" y="15"/>
                  </a:lnTo>
                  <a:lnTo>
                    <a:pt x="65" y="15"/>
                  </a:lnTo>
                  <a:lnTo>
                    <a:pt x="65" y="14"/>
                  </a:lnTo>
                  <a:lnTo>
                    <a:pt x="64" y="14"/>
                  </a:lnTo>
                  <a:lnTo>
                    <a:pt x="64" y="14"/>
                  </a:lnTo>
                  <a:lnTo>
                    <a:pt x="63" y="14"/>
                  </a:lnTo>
                  <a:lnTo>
                    <a:pt x="63" y="12"/>
                  </a:lnTo>
                  <a:lnTo>
                    <a:pt x="64" y="12"/>
                  </a:lnTo>
                  <a:lnTo>
                    <a:pt x="64" y="12"/>
                  </a:lnTo>
                  <a:lnTo>
                    <a:pt x="64" y="11"/>
                  </a:lnTo>
                  <a:lnTo>
                    <a:pt x="64" y="11"/>
                  </a:lnTo>
                  <a:lnTo>
                    <a:pt x="64" y="11"/>
                  </a:lnTo>
                  <a:lnTo>
                    <a:pt x="63" y="11"/>
                  </a:lnTo>
                  <a:lnTo>
                    <a:pt x="61" y="11"/>
                  </a:lnTo>
                  <a:lnTo>
                    <a:pt x="61" y="11"/>
                  </a:lnTo>
                  <a:lnTo>
                    <a:pt x="59" y="10"/>
                  </a:lnTo>
                  <a:lnTo>
                    <a:pt x="56" y="10"/>
                  </a:lnTo>
                  <a:lnTo>
                    <a:pt x="55" y="8"/>
                  </a:lnTo>
                  <a:lnTo>
                    <a:pt x="55" y="10"/>
                  </a:lnTo>
                  <a:lnTo>
                    <a:pt x="56" y="10"/>
                  </a:lnTo>
                  <a:lnTo>
                    <a:pt x="56" y="11"/>
                  </a:lnTo>
                  <a:lnTo>
                    <a:pt x="56" y="11"/>
                  </a:lnTo>
                  <a:lnTo>
                    <a:pt x="55" y="12"/>
                  </a:lnTo>
                  <a:lnTo>
                    <a:pt x="55" y="12"/>
                  </a:lnTo>
                  <a:lnTo>
                    <a:pt x="55" y="12"/>
                  </a:lnTo>
                  <a:lnTo>
                    <a:pt x="53" y="14"/>
                  </a:lnTo>
                  <a:lnTo>
                    <a:pt x="53" y="14"/>
                  </a:lnTo>
                  <a:lnTo>
                    <a:pt x="52" y="14"/>
                  </a:lnTo>
                  <a:lnTo>
                    <a:pt x="52" y="14"/>
                  </a:lnTo>
                  <a:lnTo>
                    <a:pt x="50" y="11"/>
                  </a:lnTo>
                  <a:lnTo>
                    <a:pt x="49" y="10"/>
                  </a:lnTo>
                  <a:lnTo>
                    <a:pt x="49" y="10"/>
                  </a:lnTo>
                  <a:lnTo>
                    <a:pt x="48" y="10"/>
                  </a:lnTo>
                  <a:lnTo>
                    <a:pt x="48" y="10"/>
                  </a:lnTo>
                  <a:lnTo>
                    <a:pt x="48" y="8"/>
                  </a:lnTo>
                  <a:lnTo>
                    <a:pt x="48" y="8"/>
                  </a:lnTo>
                  <a:lnTo>
                    <a:pt x="48" y="8"/>
                  </a:lnTo>
                  <a:lnTo>
                    <a:pt x="49" y="8"/>
                  </a:lnTo>
                  <a:lnTo>
                    <a:pt x="49" y="7"/>
                  </a:lnTo>
                  <a:lnTo>
                    <a:pt x="49" y="7"/>
                  </a:lnTo>
                  <a:lnTo>
                    <a:pt x="50" y="7"/>
                  </a:lnTo>
                  <a:lnTo>
                    <a:pt x="49" y="7"/>
                  </a:lnTo>
                  <a:lnTo>
                    <a:pt x="49" y="6"/>
                  </a:lnTo>
                  <a:lnTo>
                    <a:pt x="48" y="6"/>
                  </a:lnTo>
                  <a:lnTo>
                    <a:pt x="46" y="6"/>
                  </a:lnTo>
                  <a:lnTo>
                    <a:pt x="45" y="6"/>
                  </a:lnTo>
                  <a:lnTo>
                    <a:pt x="45" y="6"/>
                  </a:lnTo>
                  <a:lnTo>
                    <a:pt x="45" y="6"/>
                  </a:lnTo>
                  <a:lnTo>
                    <a:pt x="44" y="6"/>
                  </a:lnTo>
                  <a:lnTo>
                    <a:pt x="44" y="4"/>
                  </a:lnTo>
                  <a:lnTo>
                    <a:pt x="42" y="4"/>
                  </a:lnTo>
                  <a:lnTo>
                    <a:pt x="41" y="4"/>
                  </a:lnTo>
                  <a:lnTo>
                    <a:pt x="40" y="3"/>
                  </a:lnTo>
                  <a:lnTo>
                    <a:pt x="38" y="3"/>
                  </a:lnTo>
                  <a:lnTo>
                    <a:pt x="38" y="3"/>
                  </a:lnTo>
                  <a:lnTo>
                    <a:pt x="37" y="3"/>
                  </a:lnTo>
                  <a:lnTo>
                    <a:pt x="37" y="2"/>
                  </a:lnTo>
                  <a:lnTo>
                    <a:pt x="37" y="2"/>
                  </a:lnTo>
                  <a:lnTo>
                    <a:pt x="36" y="0"/>
                  </a:lnTo>
                  <a:lnTo>
                    <a:pt x="34" y="0"/>
                  </a:lnTo>
                  <a:lnTo>
                    <a:pt x="34" y="0"/>
                  </a:lnTo>
                  <a:lnTo>
                    <a:pt x="34" y="2"/>
                  </a:lnTo>
                  <a:lnTo>
                    <a:pt x="34" y="2"/>
                  </a:lnTo>
                  <a:lnTo>
                    <a:pt x="33" y="3"/>
                  </a:lnTo>
                  <a:lnTo>
                    <a:pt x="31" y="3"/>
                  </a:lnTo>
                  <a:lnTo>
                    <a:pt x="31" y="3"/>
                  </a:lnTo>
                  <a:lnTo>
                    <a:pt x="31" y="3"/>
                  </a:lnTo>
                  <a:lnTo>
                    <a:pt x="30" y="3"/>
                  </a:lnTo>
                  <a:lnTo>
                    <a:pt x="30" y="3"/>
                  </a:lnTo>
                  <a:lnTo>
                    <a:pt x="29" y="3"/>
                  </a:lnTo>
                  <a:lnTo>
                    <a:pt x="30" y="2"/>
                  </a:lnTo>
                  <a:lnTo>
                    <a:pt x="29" y="2"/>
                  </a:lnTo>
                  <a:lnTo>
                    <a:pt x="29" y="2"/>
                  </a:lnTo>
                  <a:lnTo>
                    <a:pt x="29" y="0"/>
                  </a:lnTo>
                  <a:lnTo>
                    <a:pt x="29" y="0"/>
                  </a:lnTo>
                  <a:lnTo>
                    <a:pt x="26" y="0"/>
                  </a:lnTo>
                  <a:lnTo>
                    <a:pt x="26" y="0"/>
                  </a:lnTo>
                  <a:lnTo>
                    <a:pt x="26" y="0"/>
                  </a:lnTo>
                  <a:lnTo>
                    <a:pt x="25" y="0"/>
                  </a:lnTo>
                  <a:lnTo>
                    <a:pt x="26" y="0"/>
                  </a:lnTo>
                  <a:lnTo>
                    <a:pt x="26" y="2"/>
                  </a:lnTo>
                  <a:lnTo>
                    <a:pt x="26" y="2"/>
                  </a:lnTo>
                  <a:lnTo>
                    <a:pt x="26" y="2"/>
                  </a:lnTo>
                  <a:lnTo>
                    <a:pt x="25" y="3"/>
                  </a:lnTo>
                  <a:lnTo>
                    <a:pt x="23" y="3"/>
                  </a:lnTo>
                  <a:lnTo>
                    <a:pt x="22" y="3"/>
                  </a:lnTo>
                  <a:lnTo>
                    <a:pt x="22" y="4"/>
                  </a:lnTo>
                  <a:lnTo>
                    <a:pt x="19" y="4"/>
                  </a:lnTo>
                  <a:lnTo>
                    <a:pt x="18" y="4"/>
                  </a:lnTo>
                  <a:lnTo>
                    <a:pt x="17" y="6"/>
                  </a:lnTo>
                  <a:lnTo>
                    <a:pt x="17" y="6"/>
                  </a:lnTo>
                  <a:lnTo>
                    <a:pt x="17" y="7"/>
                  </a:lnTo>
                  <a:lnTo>
                    <a:pt x="15" y="6"/>
                  </a:lnTo>
                  <a:lnTo>
                    <a:pt x="15" y="6"/>
                  </a:lnTo>
                  <a:lnTo>
                    <a:pt x="15" y="6"/>
                  </a:lnTo>
                  <a:lnTo>
                    <a:pt x="15" y="7"/>
                  </a:lnTo>
                  <a:lnTo>
                    <a:pt x="14" y="7"/>
                  </a:lnTo>
                  <a:lnTo>
                    <a:pt x="14" y="7"/>
                  </a:lnTo>
                  <a:lnTo>
                    <a:pt x="14" y="8"/>
                  </a:lnTo>
                  <a:lnTo>
                    <a:pt x="11" y="8"/>
                  </a:lnTo>
                  <a:lnTo>
                    <a:pt x="11" y="8"/>
                  </a:lnTo>
                  <a:lnTo>
                    <a:pt x="11" y="10"/>
                  </a:lnTo>
                  <a:lnTo>
                    <a:pt x="11" y="10"/>
                  </a:lnTo>
                  <a:lnTo>
                    <a:pt x="10" y="8"/>
                  </a:lnTo>
                  <a:lnTo>
                    <a:pt x="8" y="8"/>
                  </a:lnTo>
                  <a:lnTo>
                    <a:pt x="8" y="10"/>
                  </a:lnTo>
                  <a:lnTo>
                    <a:pt x="7" y="10"/>
                  </a:lnTo>
                  <a:lnTo>
                    <a:pt x="6" y="10"/>
                  </a:lnTo>
                  <a:lnTo>
                    <a:pt x="4" y="10"/>
                  </a:lnTo>
                  <a:lnTo>
                    <a:pt x="4" y="11"/>
                  </a:lnTo>
                  <a:lnTo>
                    <a:pt x="3" y="12"/>
                  </a:lnTo>
                  <a:lnTo>
                    <a:pt x="3" y="12"/>
                  </a:lnTo>
                  <a:lnTo>
                    <a:pt x="3" y="11"/>
                  </a:lnTo>
                  <a:lnTo>
                    <a:pt x="2" y="11"/>
                  </a:lnTo>
                  <a:lnTo>
                    <a:pt x="2" y="11"/>
                  </a:lnTo>
                  <a:lnTo>
                    <a:pt x="2" y="11"/>
                  </a:lnTo>
                  <a:lnTo>
                    <a:pt x="0" y="11"/>
                  </a:lnTo>
                  <a:lnTo>
                    <a:pt x="0" y="11"/>
                  </a:lnTo>
                  <a:lnTo>
                    <a:pt x="2" y="12"/>
                  </a:lnTo>
                  <a:lnTo>
                    <a:pt x="2" y="12"/>
                  </a:lnTo>
                  <a:lnTo>
                    <a:pt x="2" y="12"/>
                  </a:lnTo>
                  <a:lnTo>
                    <a:pt x="2" y="14"/>
                  </a:lnTo>
                  <a:lnTo>
                    <a:pt x="3" y="15"/>
                  </a:lnTo>
                  <a:lnTo>
                    <a:pt x="4" y="15"/>
                  </a:lnTo>
                  <a:lnTo>
                    <a:pt x="6" y="17"/>
                  </a:lnTo>
                  <a:lnTo>
                    <a:pt x="6" y="17"/>
                  </a:lnTo>
                  <a:lnTo>
                    <a:pt x="6" y="17"/>
                  </a:lnTo>
                  <a:lnTo>
                    <a:pt x="6" y="18"/>
                  </a:lnTo>
                  <a:lnTo>
                    <a:pt x="6" y="18"/>
                  </a:lnTo>
                  <a:lnTo>
                    <a:pt x="4" y="18"/>
                  </a:lnTo>
                  <a:lnTo>
                    <a:pt x="4" y="19"/>
                  </a:lnTo>
                  <a:lnTo>
                    <a:pt x="4" y="19"/>
                  </a:lnTo>
                  <a:lnTo>
                    <a:pt x="4" y="21"/>
                  </a:lnTo>
                  <a:lnTo>
                    <a:pt x="6" y="21"/>
                  </a:lnTo>
                  <a:lnTo>
                    <a:pt x="6" y="22"/>
                  </a:lnTo>
                  <a:lnTo>
                    <a:pt x="7" y="23"/>
                  </a:lnTo>
                  <a:lnTo>
                    <a:pt x="7" y="23"/>
                  </a:lnTo>
                  <a:lnTo>
                    <a:pt x="8" y="25"/>
                  </a:lnTo>
                  <a:lnTo>
                    <a:pt x="8" y="25"/>
                  </a:lnTo>
                  <a:lnTo>
                    <a:pt x="10" y="25"/>
                  </a:lnTo>
                  <a:lnTo>
                    <a:pt x="11" y="26"/>
                  </a:lnTo>
                  <a:lnTo>
                    <a:pt x="12" y="27"/>
                  </a:lnTo>
                  <a:lnTo>
                    <a:pt x="14" y="29"/>
                  </a:lnTo>
                  <a:lnTo>
                    <a:pt x="14" y="29"/>
                  </a:lnTo>
                  <a:lnTo>
                    <a:pt x="15" y="29"/>
                  </a:lnTo>
                  <a:lnTo>
                    <a:pt x="15" y="30"/>
                  </a:lnTo>
                  <a:lnTo>
                    <a:pt x="15" y="30"/>
                  </a:lnTo>
                  <a:lnTo>
                    <a:pt x="17" y="30"/>
                  </a:lnTo>
                  <a:lnTo>
                    <a:pt x="18" y="30"/>
                  </a:lnTo>
                  <a:lnTo>
                    <a:pt x="19" y="32"/>
                  </a:lnTo>
                  <a:lnTo>
                    <a:pt x="19" y="33"/>
                  </a:lnTo>
                  <a:lnTo>
                    <a:pt x="21" y="33"/>
                  </a:lnTo>
                  <a:lnTo>
                    <a:pt x="21" y="33"/>
                  </a:lnTo>
                  <a:lnTo>
                    <a:pt x="22" y="34"/>
                  </a:lnTo>
                  <a:lnTo>
                    <a:pt x="22" y="34"/>
                  </a:lnTo>
                  <a:lnTo>
                    <a:pt x="23" y="36"/>
                  </a:lnTo>
                  <a:lnTo>
                    <a:pt x="25" y="36"/>
                  </a:lnTo>
                  <a:lnTo>
                    <a:pt x="26" y="36"/>
                  </a:lnTo>
                  <a:lnTo>
                    <a:pt x="27" y="36"/>
                  </a:lnTo>
                  <a:lnTo>
                    <a:pt x="27" y="36"/>
                  </a:lnTo>
                  <a:lnTo>
                    <a:pt x="29" y="36"/>
                  </a:lnTo>
                  <a:lnTo>
                    <a:pt x="30" y="36"/>
                  </a:lnTo>
                  <a:lnTo>
                    <a:pt x="30" y="34"/>
                  </a:lnTo>
                  <a:lnTo>
                    <a:pt x="31" y="34"/>
                  </a:lnTo>
                  <a:lnTo>
                    <a:pt x="31" y="33"/>
                  </a:lnTo>
                  <a:lnTo>
                    <a:pt x="33" y="33"/>
                  </a:lnTo>
                  <a:lnTo>
                    <a:pt x="33" y="33"/>
                  </a:lnTo>
                  <a:lnTo>
                    <a:pt x="33" y="30"/>
                  </a:lnTo>
                  <a:lnTo>
                    <a:pt x="34" y="30"/>
                  </a:lnTo>
                  <a:lnTo>
                    <a:pt x="34" y="30"/>
                  </a:lnTo>
                  <a:lnTo>
                    <a:pt x="36" y="30"/>
                  </a:lnTo>
                  <a:lnTo>
                    <a:pt x="36" y="30"/>
                  </a:lnTo>
                  <a:lnTo>
                    <a:pt x="36" y="30"/>
                  </a:lnTo>
                  <a:lnTo>
                    <a:pt x="37" y="30"/>
                  </a:lnTo>
                  <a:lnTo>
                    <a:pt x="37" y="30"/>
                  </a:lnTo>
                  <a:lnTo>
                    <a:pt x="38" y="30"/>
                  </a:lnTo>
                  <a:lnTo>
                    <a:pt x="41" y="32"/>
                  </a:lnTo>
                  <a:lnTo>
                    <a:pt x="42" y="32"/>
                  </a:lnTo>
                  <a:lnTo>
                    <a:pt x="42" y="32"/>
                  </a:lnTo>
                  <a:lnTo>
                    <a:pt x="44" y="32"/>
                  </a:lnTo>
                  <a:lnTo>
                    <a:pt x="46" y="34"/>
                  </a:lnTo>
                  <a:lnTo>
                    <a:pt x="48" y="34"/>
                  </a:lnTo>
                  <a:lnTo>
                    <a:pt x="49" y="34"/>
                  </a:lnTo>
                  <a:lnTo>
                    <a:pt x="49" y="33"/>
                  </a:lnTo>
                  <a:lnTo>
                    <a:pt x="50" y="33"/>
                  </a:lnTo>
                  <a:lnTo>
                    <a:pt x="52" y="33"/>
                  </a:lnTo>
                  <a:lnTo>
                    <a:pt x="52" y="33"/>
                  </a:lnTo>
                  <a:lnTo>
                    <a:pt x="53" y="34"/>
                  </a:lnTo>
                  <a:lnTo>
                    <a:pt x="53" y="34"/>
                  </a:lnTo>
                  <a:lnTo>
                    <a:pt x="55" y="34"/>
                  </a:lnTo>
                  <a:lnTo>
                    <a:pt x="55" y="34"/>
                  </a:lnTo>
                  <a:lnTo>
                    <a:pt x="56" y="36"/>
                  </a:lnTo>
                  <a:lnTo>
                    <a:pt x="56" y="36"/>
                  </a:lnTo>
                  <a:lnTo>
                    <a:pt x="56" y="34"/>
                  </a:lnTo>
                  <a:lnTo>
                    <a:pt x="57" y="33"/>
                  </a:lnTo>
                  <a:lnTo>
                    <a:pt x="57" y="33"/>
                  </a:lnTo>
                  <a:lnTo>
                    <a:pt x="59" y="32"/>
                  </a:lnTo>
                  <a:lnTo>
                    <a:pt x="60" y="33"/>
                  </a:lnTo>
                  <a:lnTo>
                    <a:pt x="61" y="33"/>
                  </a:lnTo>
                  <a:lnTo>
                    <a:pt x="64" y="33"/>
                  </a:lnTo>
                  <a:lnTo>
                    <a:pt x="65" y="32"/>
                  </a:lnTo>
                  <a:lnTo>
                    <a:pt x="65" y="32"/>
                  </a:lnTo>
                  <a:lnTo>
                    <a:pt x="67" y="30"/>
                  </a:lnTo>
                  <a:lnTo>
                    <a:pt x="67" y="30"/>
                  </a:lnTo>
                  <a:lnTo>
                    <a:pt x="67" y="30"/>
                  </a:lnTo>
                  <a:lnTo>
                    <a:pt x="68" y="29"/>
                  </a:lnTo>
                  <a:lnTo>
                    <a:pt x="68" y="29"/>
                  </a:lnTo>
                  <a:lnTo>
                    <a:pt x="70" y="29"/>
                  </a:lnTo>
                  <a:lnTo>
                    <a:pt x="70" y="27"/>
                  </a:lnTo>
                  <a:lnTo>
                    <a:pt x="70" y="26"/>
                  </a:lnTo>
                  <a:lnTo>
                    <a:pt x="70" y="26"/>
                  </a:lnTo>
                  <a:lnTo>
                    <a:pt x="72" y="25"/>
                  </a:lnTo>
                  <a:lnTo>
                    <a:pt x="72" y="25"/>
                  </a:lnTo>
                  <a:lnTo>
                    <a:pt x="72" y="25"/>
                  </a:lnTo>
                  <a:lnTo>
                    <a:pt x="74" y="23"/>
                  </a:lnTo>
                  <a:lnTo>
                    <a:pt x="74" y="23"/>
                  </a:lnTo>
                  <a:lnTo>
                    <a:pt x="75" y="23"/>
                  </a:lnTo>
                  <a:lnTo>
                    <a:pt x="75" y="23"/>
                  </a:lnTo>
                  <a:lnTo>
                    <a:pt x="76" y="23"/>
                  </a:lnTo>
                  <a:lnTo>
                    <a:pt x="76" y="22"/>
                  </a:lnTo>
                  <a:lnTo>
                    <a:pt x="78" y="22"/>
                  </a:lnTo>
                  <a:lnTo>
                    <a:pt x="78" y="2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87" name="Cyprus">
              <a:extLst>
                <a:ext uri="{FF2B5EF4-FFF2-40B4-BE49-F238E27FC236}">
                  <a16:creationId xmlns:a16="http://schemas.microsoft.com/office/drawing/2014/main" id="{17F5F730-1F2F-48E2-9F09-416F5CC28138}"/>
                </a:ext>
              </a:extLst>
            </p:cNvPr>
            <p:cNvSpPr>
              <a:spLocks/>
            </p:cNvSpPr>
            <p:nvPr/>
          </p:nvSpPr>
          <p:spPr bwMode="auto">
            <a:xfrm>
              <a:off x="5795836" y="3181597"/>
              <a:ext cx="50011" cy="26929"/>
            </a:xfrm>
            <a:custGeom>
              <a:avLst/>
              <a:gdLst>
                <a:gd name="T0" fmla="*/ 24 w 26"/>
                <a:gd name="T1" fmla="*/ 0 h 14"/>
                <a:gd name="T2" fmla="*/ 26 w 26"/>
                <a:gd name="T3" fmla="*/ 0 h 14"/>
                <a:gd name="T4" fmla="*/ 23 w 26"/>
                <a:gd name="T5" fmla="*/ 0 h 14"/>
                <a:gd name="T6" fmla="*/ 22 w 26"/>
                <a:gd name="T7" fmla="*/ 2 h 14"/>
                <a:gd name="T8" fmla="*/ 22 w 26"/>
                <a:gd name="T9" fmla="*/ 2 h 14"/>
                <a:gd name="T10" fmla="*/ 20 w 26"/>
                <a:gd name="T11" fmla="*/ 3 h 14"/>
                <a:gd name="T12" fmla="*/ 15 w 26"/>
                <a:gd name="T13" fmla="*/ 5 h 14"/>
                <a:gd name="T14" fmla="*/ 13 w 26"/>
                <a:gd name="T15" fmla="*/ 5 h 14"/>
                <a:gd name="T16" fmla="*/ 11 w 26"/>
                <a:gd name="T17" fmla="*/ 5 h 14"/>
                <a:gd name="T18" fmla="*/ 9 w 26"/>
                <a:gd name="T19" fmla="*/ 5 h 14"/>
                <a:gd name="T20" fmla="*/ 7 w 26"/>
                <a:gd name="T21" fmla="*/ 3 h 14"/>
                <a:gd name="T22" fmla="*/ 7 w 26"/>
                <a:gd name="T23" fmla="*/ 5 h 14"/>
                <a:gd name="T24" fmla="*/ 7 w 26"/>
                <a:gd name="T25" fmla="*/ 6 h 14"/>
                <a:gd name="T26" fmla="*/ 5 w 26"/>
                <a:gd name="T27" fmla="*/ 7 h 14"/>
                <a:gd name="T28" fmla="*/ 4 w 26"/>
                <a:gd name="T29" fmla="*/ 6 h 14"/>
                <a:gd name="T30" fmla="*/ 4 w 26"/>
                <a:gd name="T31" fmla="*/ 6 h 14"/>
                <a:gd name="T32" fmla="*/ 3 w 26"/>
                <a:gd name="T33" fmla="*/ 7 h 14"/>
                <a:gd name="T34" fmla="*/ 1 w 26"/>
                <a:gd name="T35" fmla="*/ 7 h 14"/>
                <a:gd name="T36" fmla="*/ 1 w 26"/>
                <a:gd name="T37" fmla="*/ 9 h 14"/>
                <a:gd name="T38" fmla="*/ 0 w 26"/>
                <a:gd name="T39" fmla="*/ 7 h 14"/>
                <a:gd name="T40" fmla="*/ 0 w 26"/>
                <a:gd name="T41" fmla="*/ 9 h 14"/>
                <a:gd name="T42" fmla="*/ 1 w 26"/>
                <a:gd name="T43" fmla="*/ 11 h 14"/>
                <a:gd name="T44" fmla="*/ 1 w 26"/>
                <a:gd name="T45" fmla="*/ 13 h 14"/>
                <a:gd name="T46" fmla="*/ 3 w 26"/>
                <a:gd name="T47" fmla="*/ 13 h 14"/>
                <a:gd name="T48" fmla="*/ 4 w 26"/>
                <a:gd name="T49" fmla="*/ 13 h 14"/>
                <a:gd name="T50" fmla="*/ 5 w 26"/>
                <a:gd name="T51" fmla="*/ 13 h 14"/>
                <a:gd name="T52" fmla="*/ 7 w 26"/>
                <a:gd name="T53" fmla="*/ 13 h 14"/>
                <a:gd name="T54" fmla="*/ 7 w 26"/>
                <a:gd name="T55" fmla="*/ 13 h 14"/>
                <a:gd name="T56" fmla="*/ 7 w 26"/>
                <a:gd name="T57" fmla="*/ 14 h 14"/>
                <a:gd name="T58" fmla="*/ 8 w 26"/>
                <a:gd name="T59" fmla="*/ 14 h 14"/>
                <a:gd name="T60" fmla="*/ 8 w 26"/>
                <a:gd name="T61" fmla="*/ 14 h 14"/>
                <a:gd name="T62" fmla="*/ 8 w 26"/>
                <a:gd name="T63" fmla="*/ 13 h 14"/>
                <a:gd name="T64" fmla="*/ 8 w 26"/>
                <a:gd name="T65" fmla="*/ 13 h 14"/>
                <a:gd name="T66" fmla="*/ 9 w 26"/>
                <a:gd name="T67" fmla="*/ 13 h 14"/>
                <a:gd name="T68" fmla="*/ 9 w 26"/>
                <a:gd name="T69" fmla="*/ 13 h 14"/>
                <a:gd name="T70" fmla="*/ 11 w 26"/>
                <a:gd name="T71" fmla="*/ 13 h 14"/>
                <a:gd name="T72" fmla="*/ 12 w 26"/>
                <a:gd name="T73" fmla="*/ 11 h 14"/>
                <a:gd name="T74" fmla="*/ 13 w 26"/>
                <a:gd name="T75" fmla="*/ 11 h 14"/>
                <a:gd name="T76" fmla="*/ 16 w 26"/>
                <a:gd name="T77" fmla="*/ 9 h 14"/>
                <a:gd name="T78" fmla="*/ 16 w 26"/>
                <a:gd name="T79" fmla="*/ 9 h 14"/>
                <a:gd name="T80" fmla="*/ 18 w 26"/>
                <a:gd name="T81" fmla="*/ 9 h 14"/>
                <a:gd name="T82" fmla="*/ 18 w 26"/>
                <a:gd name="T83" fmla="*/ 9 h 14"/>
                <a:gd name="T84" fmla="*/ 19 w 26"/>
                <a:gd name="T85" fmla="*/ 9 h 14"/>
                <a:gd name="T86" fmla="*/ 19 w 26"/>
                <a:gd name="T87" fmla="*/ 9 h 14"/>
                <a:gd name="T88" fmla="*/ 19 w 26"/>
                <a:gd name="T89" fmla="*/ 7 h 14"/>
                <a:gd name="T90" fmla="*/ 18 w 26"/>
                <a:gd name="T91" fmla="*/ 7 h 14"/>
                <a:gd name="T92" fmla="*/ 18 w 26"/>
                <a:gd name="T93" fmla="*/ 6 h 14"/>
                <a:gd name="T94" fmla="*/ 19 w 26"/>
                <a:gd name="T95" fmla="*/ 5 h 14"/>
                <a:gd name="T96" fmla="*/ 24 w 26"/>
                <a:gd name="T9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 h="14">
                  <a:moveTo>
                    <a:pt x="24" y="0"/>
                  </a:moveTo>
                  <a:lnTo>
                    <a:pt x="26" y="0"/>
                  </a:lnTo>
                  <a:lnTo>
                    <a:pt x="23" y="0"/>
                  </a:lnTo>
                  <a:lnTo>
                    <a:pt x="22" y="2"/>
                  </a:lnTo>
                  <a:lnTo>
                    <a:pt x="22" y="2"/>
                  </a:lnTo>
                  <a:lnTo>
                    <a:pt x="20" y="3"/>
                  </a:lnTo>
                  <a:lnTo>
                    <a:pt x="15" y="5"/>
                  </a:lnTo>
                  <a:lnTo>
                    <a:pt x="13" y="5"/>
                  </a:lnTo>
                  <a:lnTo>
                    <a:pt x="11" y="5"/>
                  </a:lnTo>
                  <a:lnTo>
                    <a:pt x="9" y="5"/>
                  </a:lnTo>
                  <a:lnTo>
                    <a:pt x="7" y="3"/>
                  </a:lnTo>
                  <a:lnTo>
                    <a:pt x="7" y="5"/>
                  </a:lnTo>
                  <a:lnTo>
                    <a:pt x="7" y="6"/>
                  </a:lnTo>
                  <a:lnTo>
                    <a:pt x="5" y="7"/>
                  </a:lnTo>
                  <a:lnTo>
                    <a:pt x="4" y="6"/>
                  </a:lnTo>
                  <a:lnTo>
                    <a:pt x="4" y="6"/>
                  </a:lnTo>
                  <a:lnTo>
                    <a:pt x="3" y="7"/>
                  </a:lnTo>
                  <a:lnTo>
                    <a:pt x="1" y="7"/>
                  </a:lnTo>
                  <a:lnTo>
                    <a:pt x="1" y="9"/>
                  </a:lnTo>
                  <a:lnTo>
                    <a:pt x="0" y="7"/>
                  </a:lnTo>
                  <a:lnTo>
                    <a:pt x="0" y="9"/>
                  </a:lnTo>
                  <a:lnTo>
                    <a:pt x="1" y="11"/>
                  </a:lnTo>
                  <a:lnTo>
                    <a:pt x="1" y="13"/>
                  </a:lnTo>
                  <a:lnTo>
                    <a:pt x="3" y="13"/>
                  </a:lnTo>
                  <a:lnTo>
                    <a:pt x="4" y="13"/>
                  </a:lnTo>
                  <a:lnTo>
                    <a:pt x="5" y="13"/>
                  </a:lnTo>
                  <a:lnTo>
                    <a:pt x="7" y="13"/>
                  </a:lnTo>
                  <a:lnTo>
                    <a:pt x="7" y="13"/>
                  </a:lnTo>
                  <a:lnTo>
                    <a:pt x="7" y="14"/>
                  </a:lnTo>
                  <a:lnTo>
                    <a:pt x="8" y="14"/>
                  </a:lnTo>
                  <a:lnTo>
                    <a:pt x="8" y="14"/>
                  </a:lnTo>
                  <a:lnTo>
                    <a:pt x="8" y="13"/>
                  </a:lnTo>
                  <a:lnTo>
                    <a:pt x="8" y="13"/>
                  </a:lnTo>
                  <a:lnTo>
                    <a:pt x="9" y="13"/>
                  </a:lnTo>
                  <a:lnTo>
                    <a:pt x="9" y="13"/>
                  </a:lnTo>
                  <a:lnTo>
                    <a:pt x="11" y="13"/>
                  </a:lnTo>
                  <a:lnTo>
                    <a:pt x="12" y="11"/>
                  </a:lnTo>
                  <a:lnTo>
                    <a:pt x="13" y="11"/>
                  </a:lnTo>
                  <a:lnTo>
                    <a:pt x="16" y="9"/>
                  </a:lnTo>
                  <a:lnTo>
                    <a:pt x="16" y="9"/>
                  </a:lnTo>
                  <a:lnTo>
                    <a:pt x="18" y="9"/>
                  </a:lnTo>
                  <a:lnTo>
                    <a:pt x="18" y="9"/>
                  </a:lnTo>
                  <a:lnTo>
                    <a:pt x="19" y="9"/>
                  </a:lnTo>
                  <a:lnTo>
                    <a:pt x="19" y="9"/>
                  </a:lnTo>
                  <a:lnTo>
                    <a:pt x="19" y="7"/>
                  </a:lnTo>
                  <a:lnTo>
                    <a:pt x="18" y="7"/>
                  </a:lnTo>
                  <a:lnTo>
                    <a:pt x="18" y="6"/>
                  </a:lnTo>
                  <a:lnTo>
                    <a:pt x="19" y="5"/>
                  </a:lnTo>
                  <a:lnTo>
                    <a:pt x="24"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88" name="Curaçao">
              <a:extLst>
                <a:ext uri="{FF2B5EF4-FFF2-40B4-BE49-F238E27FC236}">
                  <a16:creationId xmlns:a16="http://schemas.microsoft.com/office/drawing/2014/main" id="{BE8A978A-2879-478D-B457-04E9936C23FB}"/>
                </a:ext>
              </a:extLst>
            </p:cNvPr>
            <p:cNvSpPr>
              <a:spLocks/>
            </p:cNvSpPr>
            <p:nvPr/>
          </p:nvSpPr>
          <p:spPr bwMode="auto">
            <a:xfrm>
              <a:off x="3583813" y="3718252"/>
              <a:ext cx="11541" cy="7694"/>
            </a:xfrm>
            <a:custGeom>
              <a:avLst/>
              <a:gdLst>
                <a:gd name="T0" fmla="*/ 4 w 6"/>
                <a:gd name="T1" fmla="*/ 3 h 4"/>
                <a:gd name="T2" fmla="*/ 3 w 6"/>
                <a:gd name="T3" fmla="*/ 3 h 4"/>
                <a:gd name="T4" fmla="*/ 2 w 6"/>
                <a:gd name="T5" fmla="*/ 2 h 4"/>
                <a:gd name="T6" fmla="*/ 2 w 6"/>
                <a:gd name="T7" fmla="*/ 0 h 4"/>
                <a:gd name="T8" fmla="*/ 0 w 6"/>
                <a:gd name="T9" fmla="*/ 0 h 4"/>
                <a:gd name="T10" fmla="*/ 0 w 6"/>
                <a:gd name="T11" fmla="*/ 2 h 4"/>
                <a:gd name="T12" fmla="*/ 3 w 6"/>
                <a:gd name="T13" fmla="*/ 3 h 4"/>
                <a:gd name="T14" fmla="*/ 4 w 6"/>
                <a:gd name="T15" fmla="*/ 4 h 4"/>
                <a:gd name="T16" fmla="*/ 6 w 6"/>
                <a:gd name="T17" fmla="*/ 4 h 4"/>
                <a:gd name="T18" fmla="*/ 4 w 6"/>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4" y="3"/>
                  </a:moveTo>
                  <a:lnTo>
                    <a:pt x="3" y="3"/>
                  </a:lnTo>
                  <a:lnTo>
                    <a:pt x="2" y="2"/>
                  </a:lnTo>
                  <a:lnTo>
                    <a:pt x="2" y="0"/>
                  </a:lnTo>
                  <a:lnTo>
                    <a:pt x="0" y="0"/>
                  </a:lnTo>
                  <a:lnTo>
                    <a:pt x="0" y="2"/>
                  </a:lnTo>
                  <a:lnTo>
                    <a:pt x="3" y="3"/>
                  </a:lnTo>
                  <a:lnTo>
                    <a:pt x="4" y="4"/>
                  </a:lnTo>
                  <a:lnTo>
                    <a:pt x="6" y="4"/>
                  </a:lnTo>
                  <a:lnTo>
                    <a:pt x="4" y="3"/>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89" name="Cuba">
              <a:extLst>
                <a:ext uri="{FF2B5EF4-FFF2-40B4-BE49-F238E27FC236}">
                  <a16:creationId xmlns:a16="http://schemas.microsoft.com/office/drawing/2014/main" id="{C2B48CF9-EF5D-45E4-89D9-5750394CCEC4}"/>
                </a:ext>
              </a:extLst>
            </p:cNvPr>
            <p:cNvSpPr>
              <a:spLocks noEditPoints="1"/>
            </p:cNvSpPr>
            <p:nvPr/>
          </p:nvSpPr>
          <p:spPr bwMode="auto">
            <a:xfrm>
              <a:off x="3241430" y="3477815"/>
              <a:ext cx="234667" cy="76940"/>
            </a:xfrm>
            <a:custGeom>
              <a:avLst/>
              <a:gdLst>
                <a:gd name="T0" fmla="*/ 75 w 122"/>
                <a:gd name="T1" fmla="*/ 8 h 40"/>
                <a:gd name="T2" fmla="*/ 74 w 122"/>
                <a:gd name="T3" fmla="*/ 8 h 40"/>
                <a:gd name="T4" fmla="*/ 79 w 122"/>
                <a:gd name="T5" fmla="*/ 12 h 40"/>
                <a:gd name="T6" fmla="*/ 82 w 122"/>
                <a:gd name="T7" fmla="*/ 15 h 40"/>
                <a:gd name="T8" fmla="*/ 80 w 122"/>
                <a:gd name="T9" fmla="*/ 12 h 40"/>
                <a:gd name="T10" fmla="*/ 80 w 122"/>
                <a:gd name="T11" fmla="*/ 12 h 40"/>
                <a:gd name="T12" fmla="*/ 79 w 122"/>
                <a:gd name="T13" fmla="*/ 11 h 40"/>
                <a:gd name="T14" fmla="*/ 76 w 122"/>
                <a:gd name="T15" fmla="*/ 10 h 40"/>
                <a:gd name="T16" fmla="*/ 78 w 122"/>
                <a:gd name="T17" fmla="*/ 10 h 40"/>
                <a:gd name="T18" fmla="*/ 76 w 122"/>
                <a:gd name="T19" fmla="*/ 10 h 40"/>
                <a:gd name="T20" fmla="*/ 120 w 122"/>
                <a:gd name="T21" fmla="*/ 34 h 40"/>
                <a:gd name="T22" fmla="*/ 113 w 122"/>
                <a:gd name="T23" fmla="*/ 30 h 40"/>
                <a:gd name="T24" fmla="*/ 105 w 122"/>
                <a:gd name="T25" fmla="*/ 29 h 40"/>
                <a:gd name="T26" fmla="*/ 105 w 122"/>
                <a:gd name="T27" fmla="*/ 27 h 40"/>
                <a:gd name="T28" fmla="*/ 102 w 122"/>
                <a:gd name="T29" fmla="*/ 25 h 40"/>
                <a:gd name="T30" fmla="*/ 94 w 122"/>
                <a:gd name="T31" fmla="*/ 22 h 40"/>
                <a:gd name="T32" fmla="*/ 91 w 122"/>
                <a:gd name="T33" fmla="*/ 22 h 40"/>
                <a:gd name="T34" fmla="*/ 87 w 122"/>
                <a:gd name="T35" fmla="*/ 21 h 40"/>
                <a:gd name="T36" fmla="*/ 88 w 122"/>
                <a:gd name="T37" fmla="*/ 19 h 40"/>
                <a:gd name="T38" fmla="*/ 84 w 122"/>
                <a:gd name="T39" fmla="*/ 15 h 40"/>
                <a:gd name="T40" fmla="*/ 84 w 122"/>
                <a:gd name="T41" fmla="*/ 17 h 40"/>
                <a:gd name="T42" fmla="*/ 71 w 122"/>
                <a:gd name="T43" fmla="*/ 10 h 40"/>
                <a:gd name="T44" fmla="*/ 65 w 122"/>
                <a:gd name="T45" fmla="*/ 10 h 40"/>
                <a:gd name="T46" fmla="*/ 60 w 122"/>
                <a:gd name="T47" fmla="*/ 6 h 40"/>
                <a:gd name="T48" fmla="*/ 54 w 122"/>
                <a:gd name="T49" fmla="*/ 3 h 40"/>
                <a:gd name="T50" fmla="*/ 49 w 122"/>
                <a:gd name="T51" fmla="*/ 2 h 40"/>
                <a:gd name="T52" fmla="*/ 42 w 122"/>
                <a:gd name="T53" fmla="*/ 2 h 40"/>
                <a:gd name="T54" fmla="*/ 35 w 122"/>
                <a:gd name="T55" fmla="*/ 0 h 40"/>
                <a:gd name="T56" fmla="*/ 21 w 122"/>
                <a:gd name="T57" fmla="*/ 3 h 40"/>
                <a:gd name="T58" fmla="*/ 7 w 122"/>
                <a:gd name="T59" fmla="*/ 10 h 40"/>
                <a:gd name="T60" fmla="*/ 6 w 122"/>
                <a:gd name="T61" fmla="*/ 14 h 40"/>
                <a:gd name="T62" fmla="*/ 1 w 122"/>
                <a:gd name="T63" fmla="*/ 17 h 40"/>
                <a:gd name="T64" fmla="*/ 6 w 122"/>
                <a:gd name="T65" fmla="*/ 15 h 40"/>
                <a:gd name="T66" fmla="*/ 10 w 122"/>
                <a:gd name="T67" fmla="*/ 15 h 40"/>
                <a:gd name="T68" fmla="*/ 14 w 122"/>
                <a:gd name="T69" fmla="*/ 12 h 40"/>
                <a:gd name="T70" fmla="*/ 18 w 122"/>
                <a:gd name="T71" fmla="*/ 11 h 40"/>
                <a:gd name="T72" fmla="*/ 22 w 122"/>
                <a:gd name="T73" fmla="*/ 8 h 40"/>
                <a:gd name="T74" fmla="*/ 35 w 122"/>
                <a:gd name="T75" fmla="*/ 6 h 40"/>
                <a:gd name="T76" fmla="*/ 37 w 122"/>
                <a:gd name="T77" fmla="*/ 8 h 40"/>
                <a:gd name="T78" fmla="*/ 35 w 122"/>
                <a:gd name="T79" fmla="*/ 11 h 40"/>
                <a:gd name="T80" fmla="*/ 42 w 122"/>
                <a:gd name="T81" fmla="*/ 12 h 40"/>
                <a:gd name="T82" fmla="*/ 44 w 122"/>
                <a:gd name="T83" fmla="*/ 12 h 40"/>
                <a:gd name="T84" fmla="*/ 50 w 122"/>
                <a:gd name="T85" fmla="*/ 12 h 40"/>
                <a:gd name="T86" fmla="*/ 57 w 122"/>
                <a:gd name="T87" fmla="*/ 17 h 40"/>
                <a:gd name="T88" fmla="*/ 71 w 122"/>
                <a:gd name="T89" fmla="*/ 19 h 40"/>
                <a:gd name="T90" fmla="*/ 74 w 122"/>
                <a:gd name="T91" fmla="*/ 26 h 40"/>
                <a:gd name="T92" fmla="*/ 80 w 122"/>
                <a:gd name="T93" fmla="*/ 29 h 40"/>
                <a:gd name="T94" fmla="*/ 87 w 122"/>
                <a:gd name="T95" fmla="*/ 30 h 40"/>
                <a:gd name="T96" fmla="*/ 88 w 122"/>
                <a:gd name="T97" fmla="*/ 34 h 40"/>
                <a:gd name="T98" fmla="*/ 87 w 122"/>
                <a:gd name="T99" fmla="*/ 38 h 40"/>
                <a:gd name="T100" fmla="*/ 98 w 122"/>
                <a:gd name="T101" fmla="*/ 38 h 40"/>
                <a:gd name="T102" fmla="*/ 109 w 122"/>
                <a:gd name="T103" fmla="*/ 38 h 40"/>
                <a:gd name="T104" fmla="*/ 112 w 122"/>
                <a:gd name="T105" fmla="*/ 38 h 40"/>
                <a:gd name="T106" fmla="*/ 117 w 122"/>
                <a:gd name="T107" fmla="*/ 37 h 40"/>
                <a:gd name="T108" fmla="*/ 122 w 122"/>
                <a:gd name="T109" fmla="*/ 36 h 40"/>
                <a:gd name="T110" fmla="*/ 63 w 122"/>
                <a:gd name="T111" fmla="*/ 6 h 40"/>
                <a:gd name="T112" fmla="*/ 26 w 122"/>
                <a:gd name="T113" fmla="*/ 17 h 40"/>
                <a:gd name="T114" fmla="*/ 21 w 122"/>
                <a:gd name="T115" fmla="*/ 17 h 40"/>
                <a:gd name="T116" fmla="*/ 21 w 122"/>
                <a:gd name="T117" fmla="*/ 19 h 40"/>
                <a:gd name="T118" fmla="*/ 22 w 122"/>
                <a:gd name="T119" fmla="*/ 21 h 40"/>
                <a:gd name="T120" fmla="*/ 26 w 122"/>
                <a:gd name="T12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2" h="40">
                  <a:moveTo>
                    <a:pt x="71" y="8"/>
                  </a:moveTo>
                  <a:lnTo>
                    <a:pt x="72" y="8"/>
                  </a:lnTo>
                  <a:lnTo>
                    <a:pt x="74" y="8"/>
                  </a:lnTo>
                  <a:lnTo>
                    <a:pt x="74" y="8"/>
                  </a:lnTo>
                  <a:lnTo>
                    <a:pt x="75" y="8"/>
                  </a:lnTo>
                  <a:lnTo>
                    <a:pt x="75" y="8"/>
                  </a:lnTo>
                  <a:lnTo>
                    <a:pt x="75" y="8"/>
                  </a:lnTo>
                  <a:lnTo>
                    <a:pt x="74" y="7"/>
                  </a:lnTo>
                  <a:lnTo>
                    <a:pt x="74" y="7"/>
                  </a:lnTo>
                  <a:lnTo>
                    <a:pt x="74" y="8"/>
                  </a:lnTo>
                  <a:lnTo>
                    <a:pt x="71" y="7"/>
                  </a:lnTo>
                  <a:lnTo>
                    <a:pt x="71" y="8"/>
                  </a:lnTo>
                  <a:lnTo>
                    <a:pt x="71" y="8"/>
                  </a:lnTo>
                  <a:lnTo>
                    <a:pt x="71" y="8"/>
                  </a:lnTo>
                  <a:close/>
                  <a:moveTo>
                    <a:pt x="79" y="12"/>
                  </a:moveTo>
                  <a:lnTo>
                    <a:pt x="80" y="14"/>
                  </a:lnTo>
                  <a:lnTo>
                    <a:pt x="80" y="14"/>
                  </a:lnTo>
                  <a:lnTo>
                    <a:pt x="82" y="14"/>
                  </a:lnTo>
                  <a:lnTo>
                    <a:pt x="82" y="15"/>
                  </a:lnTo>
                  <a:lnTo>
                    <a:pt x="82" y="15"/>
                  </a:lnTo>
                  <a:lnTo>
                    <a:pt x="82" y="15"/>
                  </a:lnTo>
                  <a:lnTo>
                    <a:pt x="83" y="14"/>
                  </a:lnTo>
                  <a:lnTo>
                    <a:pt x="83" y="14"/>
                  </a:lnTo>
                  <a:lnTo>
                    <a:pt x="82" y="12"/>
                  </a:lnTo>
                  <a:lnTo>
                    <a:pt x="80" y="12"/>
                  </a:lnTo>
                  <a:lnTo>
                    <a:pt x="79" y="12"/>
                  </a:lnTo>
                  <a:close/>
                  <a:moveTo>
                    <a:pt x="79" y="12"/>
                  </a:moveTo>
                  <a:lnTo>
                    <a:pt x="79" y="12"/>
                  </a:lnTo>
                  <a:lnTo>
                    <a:pt x="80" y="12"/>
                  </a:lnTo>
                  <a:lnTo>
                    <a:pt x="80" y="12"/>
                  </a:lnTo>
                  <a:lnTo>
                    <a:pt x="80" y="11"/>
                  </a:lnTo>
                  <a:lnTo>
                    <a:pt x="80" y="11"/>
                  </a:lnTo>
                  <a:lnTo>
                    <a:pt x="79" y="11"/>
                  </a:lnTo>
                  <a:lnTo>
                    <a:pt x="79" y="11"/>
                  </a:lnTo>
                  <a:lnTo>
                    <a:pt x="79" y="11"/>
                  </a:lnTo>
                  <a:lnTo>
                    <a:pt x="79" y="11"/>
                  </a:lnTo>
                  <a:lnTo>
                    <a:pt x="78" y="11"/>
                  </a:lnTo>
                  <a:lnTo>
                    <a:pt x="79" y="12"/>
                  </a:lnTo>
                  <a:close/>
                  <a:moveTo>
                    <a:pt x="76" y="10"/>
                  </a:moveTo>
                  <a:lnTo>
                    <a:pt x="76" y="10"/>
                  </a:lnTo>
                  <a:lnTo>
                    <a:pt x="78" y="11"/>
                  </a:lnTo>
                  <a:lnTo>
                    <a:pt x="78" y="11"/>
                  </a:lnTo>
                  <a:lnTo>
                    <a:pt x="78" y="11"/>
                  </a:lnTo>
                  <a:lnTo>
                    <a:pt x="78" y="11"/>
                  </a:lnTo>
                  <a:lnTo>
                    <a:pt x="78" y="10"/>
                  </a:lnTo>
                  <a:lnTo>
                    <a:pt x="76" y="8"/>
                  </a:lnTo>
                  <a:lnTo>
                    <a:pt x="76" y="8"/>
                  </a:lnTo>
                  <a:lnTo>
                    <a:pt x="75" y="10"/>
                  </a:lnTo>
                  <a:lnTo>
                    <a:pt x="75" y="10"/>
                  </a:lnTo>
                  <a:lnTo>
                    <a:pt x="76" y="10"/>
                  </a:lnTo>
                  <a:close/>
                  <a:moveTo>
                    <a:pt x="122" y="34"/>
                  </a:moveTo>
                  <a:lnTo>
                    <a:pt x="121" y="34"/>
                  </a:lnTo>
                  <a:lnTo>
                    <a:pt x="121" y="34"/>
                  </a:lnTo>
                  <a:lnTo>
                    <a:pt x="121" y="34"/>
                  </a:lnTo>
                  <a:lnTo>
                    <a:pt x="120" y="34"/>
                  </a:lnTo>
                  <a:lnTo>
                    <a:pt x="118" y="33"/>
                  </a:lnTo>
                  <a:lnTo>
                    <a:pt x="117" y="32"/>
                  </a:lnTo>
                  <a:lnTo>
                    <a:pt x="116" y="32"/>
                  </a:lnTo>
                  <a:lnTo>
                    <a:pt x="114" y="30"/>
                  </a:lnTo>
                  <a:lnTo>
                    <a:pt x="113" y="30"/>
                  </a:lnTo>
                  <a:lnTo>
                    <a:pt x="110" y="29"/>
                  </a:lnTo>
                  <a:lnTo>
                    <a:pt x="109" y="29"/>
                  </a:lnTo>
                  <a:lnTo>
                    <a:pt x="106" y="29"/>
                  </a:lnTo>
                  <a:lnTo>
                    <a:pt x="105" y="29"/>
                  </a:lnTo>
                  <a:lnTo>
                    <a:pt x="105" y="29"/>
                  </a:lnTo>
                  <a:lnTo>
                    <a:pt x="103" y="29"/>
                  </a:lnTo>
                  <a:lnTo>
                    <a:pt x="103" y="29"/>
                  </a:lnTo>
                  <a:lnTo>
                    <a:pt x="105" y="29"/>
                  </a:lnTo>
                  <a:lnTo>
                    <a:pt x="106" y="27"/>
                  </a:lnTo>
                  <a:lnTo>
                    <a:pt x="105" y="27"/>
                  </a:lnTo>
                  <a:lnTo>
                    <a:pt x="105" y="26"/>
                  </a:lnTo>
                  <a:lnTo>
                    <a:pt x="106" y="26"/>
                  </a:lnTo>
                  <a:lnTo>
                    <a:pt x="105" y="25"/>
                  </a:lnTo>
                  <a:lnTo>
                    <a:pt x="105" y="25"/>
                  </a:lnTo>
                  <a:lnTo>
                    <a:pt x="102" y="25"/>
                  </a:lnTo>
                  <a:lnTo>
                    <a:pt x="101" y="25"/>
                  </a:lnTo>
                  <a:lnTo>
                    <a:pt x="98" y="23"/>
                  </a:lnTo>
                  <a:lnTo>
                    <a:pt x="97" y="23"/>
                  </a:lnTo>
                  <a:lnTo>
                    <a:pt x="95" y="23"/>
                  </a:lnTo>
                  <a:lnTo>
                    <a:pt x="94" y="22"/>
                  </a:lnTo>
                  <a:lnTo>
                    <a:pt x="94" y="22"/>
                  </a:lnTo>
                  <a:lnTo>
                    <a:pt x="93" y="22"/>
                  </a:lnTo>
                  <a:lnTo>
                    <a:pt x="93" y="22"/>
                  </a:lnTo>
                  <a:lnTo>
                    <a:pt x="91" y="22"/>
                  </a:lnTo>
                  <a:lnTo>
                    <a:pt x="91" y="22"/>
                  </a:lnTo>
                  <a:lnTo>
                    <a:pt x="91" y="21"/>
                  </a:lnTo>
                  <a:lnTo>
                    <a:pt x="91" y="21"/>
                  </a:lnTo>
                  <a:lnTo>
                    <a:pt x="88" y="19"/>
                  </a:lnTo>
                  <a:lnTo>
                    <a:pt x="88" y="19"/>
                  </a:lnTo>
                  <a:lnTo>
                    <a:pt x="87" y="21"/>
                  </a:lnTo>
                  <a:lnTo>
                    <a:pt x="87" y="21"/>
                  </a:lnTo>
                  <a:lnTo>
                    <a:pt x="87" y="19"/>
                  </a:lnTo>
                  <a:lnTo>
                    <a:pt x="86" y="19"/>
                  </a:lnTo>
                  <a:lnTo>
                    <a:pt x="87" y="19"/>
                  </a:lnTo>
                  <a:lnTo>
                    <a:pt x="88" y="19"/>
                  </a:lnTo>
                  <a:lnTo>
                    <a:pt x="88" y="18"/>
                  </a:lnTo>
                  <a:lnTo>
                    <a:pt x="87" y="18"/>
                  </a:lnTo>
                  <a:lnTo>
                    <a:pt x="87" y="18"/>
                  </a:lnTo>
                  <a:lnTo>
                    <a:pt x="86" y="17"/>
                  </a:lnTo>
                  <a:lnTo>
                    <a:pt x="84" y="15"/>
                  </a:lnTo>
                  <a:lnTo>
                    <a:pt x="83" y="15"/>
                  </a:lnTo>
                  <a:lnTo>
                    <a:pt x="83" y="15"/>
                  </a:lnTo>
                  <a:lnTo>
                    <a:pt x="84" y="17"/>
                  </a:lnTo>
                  <a:lnTo>
                    <a:pt x="84" y="17"/>
                  </a:lnTo>
                  <a:lnTo>
                    <a:pt x="84" y="17"/>
                  </a:lnTo>
                  <a:lnTo>
                    <a:pt x="83" y="17"/>
                  </a:lnTo>
                  <a:lnTo>
                    <a:pt x="80" y="15"/>
                  </a:lnTo>
                  <a:lnTo>
                    <a:pt x="79" y="14"/>
                  </a:lnTo>
                  <a:lnTo>
                    <a:pt x="78" y="12"/>
                  </a:lnTo>
                  <a:lnTo>
                    <a:pt x="71" y="10"/>
                  </a:lnTo>
                  <a:lnTo>
                    <a:pt x="71" y="10"/>
                  </a:lnTo>
                  <a:lnTo>
                    <a:pt x="69" y="10"/>
                  </a:lnTo>
                  <a:lnTo>
                    <a:pt x="69" y="10"/>
                  </a:lnTo>
                  <a:lnTo>
                    <a:pt x="68" y="10"/>
                  </a:lnTo>
                  <a:lnTo>
                    <a:pt x="65" y="10"/>
                  </a:lnTo>
                  <a:lnTo>
                    <a:pt x="64" y="10"/>
                  </a:lnTo>
                  <a:lnTo>
                    <a:pt x="63" y="8"/>
                  </a:lnTo>
                  <a:lnTo>
                    <a:pt x="63" y="8"/>
                  </a:lnTo>
                  <a:lnTo>
                    <a:pt x="61" y="7"/>
                  </a:lnTo>
                  <a:lnTo>
                    <a:pt x="60" y="6"/>
                  </a:lnTo>
                  <a:lnTo>
                    <a:pt x="57" y="4"/>
                  </a:lnTo>
                  <a:lnTo>
                    <a:pt x="59" y="3"/>
                  </a:lnTo>
                  <a:lnTo>
                    <a:pt x="57" y="4"/>
                  </a:lnTo>
                  <a:lnTo>
                    <a:pt x="56" y="4"/>
                  </a:lnTo>
                  <a:lnTo>
                    <a:pt x="54" y="3"/>
                  </a:lnTo>
                  <a:lnTo>
                    <a:pt x="54" y="3"/>
                  </a:lnTo>
                  <a:lnTo>
                    <a:pt x="53" y="3"/>
                  </a:lnTo>
                  <a:lnTo>
                    <a:pt x="52" y="3"/>
                  </a:lnTo>
                  <a:lnTo>
                    <a:pt x="50" y="3"/>
                  </a:lnTo>
                  <a:lnTo>
                    <a:pt x="49" y="2"/>
                  </a:lnTo>
                  <a:lnTo>
                    <a:pt x="49" y="2"/>
                  </a:lnTo>
                  <a:lnTo>
                    <a:pt x="49" y="2"/>
                  </a:lnTo>
                  <a:lnTo>
                    <a:pt x="45" y="2"/>
                  </a:lnTo>
                  <a:lnTo>
                    <a:pt x="44" y="2"/>
                  </a:lnTo>
                  <a:lnTo>
                    <a:pt x="42" y="2"/>
                  </a:lnTo>
                  <a:lnTo>
                    <a:pt x="41" y="0"/>
                  </a:lnTo>
                  <a:lnTo>
                    <a:pt x="42" y="0"/>
                  </a:lnTo>
                  <a:lnTo>
                    <a:pt x="41" y="0"/>
                  </a:lnTo>
                  <a:lnTo>
                    <a:pt x="38" y="0"/>
                  </a:lnTo>
                  <a:lnTo>
                    <a:pt x="35" y="0"/>
                  </a:lnTo>
                  <a:lnTo>
                    <a:pt x="33" y="0"/>
                  </a:lnTo>
                  <a:lnTo>
                    <a:pt x="29" y="0"/>
                  </a:lnTo>
                  <a:lnTo>
                    <a:pt x="26" y="2"/>
                  </a:lnTo>
                  <a:lnTo>
                    <a:pt x="26" y="2"/>
                  </a:lnTo>
                  <a:lnTo>
                    <a:pt x="21" y="3"/>
                  </a:lnTo>
                  <a:lnTo>
                    <a:pt x="19" y="3"/>
                  </a:lnTo>
                  <a:lnTo>
                    <a:pt x="10" y="6"/>
                  </a:lnTo>
                  <a:lnTo>
                    <a:pt x="10" y="7"/>
                  </a:lnTo>
                  <a:lnTo>
                    <a:pt x="7" y="8"/>
                  </a:lnTo>
                  <a:lnTo>
                    <a:pt x="7" y="10"/>
                  </a:lnTo>
                  <a:lnTo>
                    <a:pt x="7" y="11"/>
                  </a:lnTo>
                  <a:lnTo>
                    <a:pt x="7" y="14"/>
                  </a:lnTo>
                  <a:lnTo>
                    <a:pt x="7" y="14"/>
                  </a:lnTo>
                  <a:lnTo>
                    <a:pt x="6" y="14"/>
                  </a:lnTo>
                  <a:lnTo>
                    <a:pt x="6" y="14"/>
                  </a:lnTo>
                  <a:lnTo>
                    <a:pt x="4" y="14"/>
                  </a:lnTo>
                  <a:lnTo>
                    <a:pt x="0" y="15"/>
                  </a:lnTo>
                  <a:lnTo>
                    <a:pt x="0" y="15"/>
                  </a:lnTo>
                  <a:lnTo>
                    <a:pt x="1" y="17"/>
                  </a:lnTo>
                  <a:lnTo>
                    <a:pt x="1" y="17"/>
                  </a:lnTo>
                  <a:lnTo>
                    <a:pt x="3" y="15"/>
                  </a:lnTo>
                  <a:lnTo>
                    <a:pt x="3" y="15"/>
                  </a:lnTo>
                  <a:lnTo>
                    <a:pt x="4" y="15"/>
                  </a:lnTo>
                  <a:lnTo>
                    <a:pt x="6" y="15"/>
                  </a:lnTo>
                  <a:lnTo>
                    <a:pt x="6" y="15"/>
                  </a:lnTo>
                  <a:lnTo>
                    <a:pt x="6" y="17"/>
                  </a:lnTo>
                  <a:lnTo>
                    <a:pt x="6" y="17"/>
                  </a:lnTo>
                  <a:lnTo>
                    <a:pt x="8" y="15"/>
                  </a:lnTo>
                  <a:lnTo>
                    <a:pt x="10" y="15"/>
                  </a:lnTo>
                  <a:lnTo>
                    <a:pt x="10" y="15"/>
                  </a:lnTo>
                  <a:lnTo>
                    <a:pt x="11" y="14"/>
                  </a:lnTo>
                  <a:lnTo>
                    <a:pt x="11" y="12"/>
                  </a:lnTo>
                  <a:lnTo>
                    <a:pt x="11" y="12"/>
                  </a:lnTo>
                  <a:lnTo>
                    <a:pt x="12" y="12"/>
                  </a:lnTo>
                  <a:lnTo>
                    <a:pt x="14" y="12"/>
                  </a:lnTo>
                  <a:lnTo>
                    <a:pt x="15" y="12"/>
                  </a:lnTo>
                  <a:lnTo>
                    <a:pt x="15" y="11"/>
                  </a:lnTo>
                  <a:lnTo>
                    <a:pt x="16" y="11"/>
                  </a:lnTo>
                  <a:lnTo>
                    <a:pt x="16" y="12"/>
                  </a:lnTo>
                  <a:lnTo>
                    <a:pt x="18" y="11"/>
                  </a:lnTo>
                  <a:lnTo>
                    <a:pt x="19" y="11"/>
                  </a:lnTo>
                  <a:lnTo>
                    <a:pt x="19" y="10"/>
                  </a:lnTo>
                  <a:lnTo>
                    <a:pt x="21" y="10"/>
                  </a:lnTo>
                  <a:lnTo>
                    <a:pt x="21" y="8"/>
                  </a:lnTo>
                  <a:lnTo>
                    <a:pt x="22" y="8"/>
                  </a:lnTo>
                  <a:lnTo>
                    <a:pt x="23" y="7"/>
                  </a:lnTo>
                  <a:lnTo>
                    <a:pt x="25" y="6"/>
                  </a:lnTo>
                  <a:lnTo>
                    <a:pt x="25" y="6"/>
                  </a:lnTo>
                  <a:lnTo>
                    <a:pt x="34" y="6"/>
                  </a:lnTo>
                  <a:lnTo>
                    <a:pt x="35" y="6"/>
                  </a:lnTo>
                  <a:lnTo>
                    <a:pt x="35" y="6"/>
                  </a:lnTo>
                  <a:lnTo>
                    <a:pt x="37" y="7"/>
                  </a:lnTo>
                  <a:lnTo>
                    <a:pt x="37" y="7"/>
                  </a:lnTo>
                  <a:lnTo>
                    <a:pt x="37" y="8"/>
                  </a:lnTo>
                  <a:lnTo>
                    <a:pt x="37" y="8"/>
                  </a:lnTo>
                  <a:lnTo>
                    <a:pt x="35" y="8"/>
                  </a:lnTo>
                  <a:lnTo>
                    <a:pt x="34" y="10"/>
                  </a:lnTo>
                  <a:lnTo>
                    <a:pt x="33" y="10"/>
                  </a:lnTo>
                  <a:lnTo>
                    <a:pt x="34" y="11"/>
                  </a:lnTo>
                  <a:lnTo>
                    <a:pt x="35" y="11"/>
                  </a:lnTo>
                  <a:lnTo>
                    <a:pt x="35" y="11"/>
                  </a:lnTo>
                  <a:lnTo>
                    <a:pt x="40" y="12"/>
                  </a:lnTo>
                  <a:lnTo>
                    <a:pt x="41" y="12"/>
                  </a:lnTo>
                  <a:lnTo>
                    <a:pt x="41" y="12"/>
                  </a:lnTo>
                  <a:lnTo>
                    <a:pt x="42" y="12"/>
                  </a:lnTo>
                  <a:lnTo>
                    <a:pt x="42" y="11"/>
                  </a:lnTo>
                  <a:lnTo>
                    <a:pt x="42" y="11"/>
                  </a:lnTo>
                  <a:lnTo>
                    <a:pt x="44" y="11"/>
                  </a:lnTo>
                  <a:lnTo>
                    <a:pt x="44" y="12"/>
                  </a:lnTo>
                  <a:lnTo>
                    <a:pt x="44" y="12"/>
                  </a:lnTo>
                  <a:lnTo>
                    <a:pt x="44" y="14"/>
                  </a:lnTo>
                  <a:lnTo>
                    <a:pt x="45" y="14"/>
                  </a:lnTo>
                  <a:lnTo>
                    <a:pt x="50" y="14"/>
                  </a:lnTo>
                  <a:lnTo>
                    <a:pt x="50" y="12"/>
                  </a:lnTo>
                  <a:lnTo>
                    <a:pt x="50" y="12"/>
                  </a:lnTo>
                  <a:lnTo>
                    <a:pt x="52" y="14"/>
                  </a:lnTo>
                  <a:lnTo>
                    <a:pt x="52" y="15"/>
                  </a:lnTo>
                  <a:lnTo>
                    <a:pt x="53" y="15"/>
                  </a:lnTo>
                  <a:lnTo>
                    <a:pt x="54" y="17"/>
                  </a:lnTo>
                  <a:lnTo>
                    <a:pt x="57" y="17"/>
                  </a:lnTo>
                  <a:lnTo>
                    <a:pt x="63" y="19"/>
                  </a:lnTo>
                  <a:lnTo>
                    <a:pt x="64" y="19"/>
                  </a:lnTo>
                  <a:lnTo>
                    <a:pt x="65" y="19"/>
                  </a:lnTo>
                  <a:lnTo>
                    <a:pt x="69" y="19"/>
                  </a:lnTo>
                  <a:lnTo>
                    <a:pt x="71" y="19"/>
                  </a:lnTo>
                  <a:lnTo>
                    <a:pt x="71" y="19"/>
                  </a:lnTo>
                  <a:lnTo>
                    <a:pt x="72" y="21"/>
                  </a:lnTo>
                  <a:lnTo>
                    <a:pt x="72" y="22"/>
                  </a:lnTo>
                  <a:lnTo>
                    <a:pt x="74" y="25"/>
                  </a:lnTo>
                  <a:lnTo>
                    <a:pt x="74" y="26"/>
                  </a:lnTo>
                  <a:lnTo>
                    <a:pt x="74" y="26"/>
                  </a:lnTo>
                  <a:lnTo>
                    <a:pt x="75" y="27"/>
                  </a:lnTo>
                  <a:lnTo>
                    <a:pt x="78" y="29"/>
                  </a:lnTo>
                  <a:lnTo>
                    <a:pt x="79" y="29"/>
                  </a:lnTo>
                  <a:lnTo>
                    <a:pt x="80" y="29"/>
                  </a:lnTo>
                  <a:lnTo>
                    <a:pt x="83" y="30"/>
                  </a:lnTo>
                  <a:lnTo>
                    <a:pt x="84" y="30"/>
                  </a:lnTo>
                  <a:lnTo>
                    <a:pt x="86" y="30"/>
                  </a:lnTo>
                  <a:lnTo>
                    <a:pt x="87" y="30"/>
                  </a:lnTo>
                  <a:lnTo>
                    <a:pt x="87" y="30"/>
                  </a:lnTo>
                  <a:lnTo>
                    <a:pt x="87" y="32"/>
                  </a:lnTo>
                  <a:lnTo>
                    <a:pt x="88" y="32"/>
                  </a:lnTo>
                  <a:lnTo>
                    <a:pt x="88" y="33"/>
                  </a:lnTo>
                  <a:lnTo>
                    <a:pt x="88" y="33"/>
                  </a:lnTo>
                  <a:lnTo>
                    <a:pt x="88" y="34"/>
                  </a:lnTo>
                  <a:lnTo>
                    <a:pt x="87" y="34"/>
                  </a:lnTo>
                  <a:lnTo>
                    <a:pt x="83" y="37"/>
                  </a:lnTo>
                  <a:lnTo>
                    <a:pt x="82" y="40"/>
                  </a:lnTo>
                  <a:lnTo>
                    <a:pt x="84" y="40"/>
                  </a:lnTo>
                  <a:lnTo>
                    <a:pt x="87" y="38"/>
                  </a:lnTo>
                  <a:lnTo>
                    <a:pt x="90" y="38"/>
                  </a:lnTo>
                  <a:lnTo>
                    <a:pt x="91" y="38"/>
                  </a:lnTo>
                  <a:lnTo>
                    <a:pt x="93" y="38"/>
                  </a:lnTo>
                  <a:lnTo>
                    <a:pt x="95" y="38"/>
                  </a:lnTo>
                  <a:lnTo>
                    <a:pt x="98" y="38"/>
                  </a:lnTo>
                  <a:lnTo>
                    <a:pt x="99" y="38"/>
                  </a:lnTo>
                  <a:lnTo>
                    <a:pt x="103" y="38"/>
                  </a:lnTo>
                  <a:lnTo>
                    <a:pt x="105" y="38"/>
                  </a:lnTo>
                  <a:lnTo>
                    <a:pt x="106" y="38"/>
                  </a:lnTo>
                  <a:lnTo>
                    <a:pt x="109" y="38"/>
                  </a:lnTo>
                  <a:lnTo>
                    <a:pt x="110" y="38"/>
                  </a:lnTo>
                  <a:lnTo>
                    <a:pt x="110" y="38"/>
                  </a:lnTo>
                  <a:lnTo>
                    <a:pt x="110" y="37"/>
                  </a:lnTo>
                  <a:lnTo>
                    <a:pt x="112" y="38"/>
                  </a:lnTo>
                  <a:lnTo>
                    <a:pt x="112" y="38"/>
                  </a:lnTo>
                  <a:lnTo>
                    <a:pt x="112" y="38"/>
                  </a:lnTo>
                  <a:lnTo>
                    <a:pt x="113" y="38"/>
                  </a:lnTo>
                  <a:lnTo>
                    <a:pt x="113" y="38"/>
                  </a:lnTo>
                  <a:lnTo>
                    <a:pt x="114" y="38"/>
                  </a:lnTo>
                  <a:lnTo>
                    <a:pt x="117" y="37"/>
                  </a:lnTo>
                  <a:lnTo>
                    <a:pt x="120" y="37"/>
                  </a:lnTo>
                  <a:lnTo>
                    <a:pt x="121" y="37"/>
                  </a:lnTo>
                  <a:lnTo>
                    <a:pt x="121" y="37"/>
                  </a:lnTo>
                  <a:lnTo>
                    <a:pt x="122" y="36"/>
                  </a:lnTo>
                  <a:lnTo>
                    <a:pt x="122" y="36"/>
                  </a:lnTo>
                  <a:lnTo>
                    <a:pt x="122" y="34"/>
                  </a:lnTo>
                  <a:close/>
                  <a:moveTo>
                    <a:pt x="61" y="6"/>
                  </a:moveTo>
                  <a:lnTo>
                    <a:pt x="63" y="7"/>
                  </a:lnTo>
                  <a:lnTo>
                    <a:pt x="63" y="6"/>
                  </a:lnTo>
                  <a:lnTo>
                    <a:pt x="63" y="6"/>
                  </a:lnTo>
                  <a:lnTo>
                    <a:pt x="61" y="4"/>
                  </a:lnTo>
                  <a:lnTo>
                    <a:pt x="60" y="4"/>
                  </a:lnTo>
                  <a:lnTo>
                    <a:pt x="60" y="4"/>
                  </a:lnTo>
                  <a:lnTo>
                    <a:pt x="61" y="6"/>
                  </a:lnTo>
                  <a:close/>
                  <a:moveTo>
                    <a:pt x="26" y="17"/>
                  </a:moveTo>
                  <a:lnTo>
                    <a:pt x="26" y="17"/>
                  </a:lnTo>
                  <a:lnTo>
                    <a:pt x="25" y="15"/>
                  </a:lnTo>
                  <a:lnTo>
                    <a:pt x="25" y="15"/>
                  </a:lnTo>
                  <a:lnTo>
                    <a:pt x="22" y="15"/>
                  </a:lnTo>
                  <a:lnTo>
                    <a:pt x="21" y="17"/>
                  </a:lnTo>
                  <a:lnTo>
                    <a:pt x="21" y="17"/>
                  </a:lnTo>
                  <a:lnTo>
                    <a:pt x="22" y="19"/>
                  </a:lnTo>
                  <a:lnTo>
                    <a:pt x="22" y="19"/>
                  </a:lnTo>
                  <a:lnTo>
                    <a:pt x="22" y="19"/>
                  </a:lnTo>
                  <a:lnTo>
                    <a:pt x="21" y="19"/>
                  </a:lnTo>
                  <a:lnTo>
                    <a:pt x="21" y="18"/>
                  </a:lnTo>
                  <a:lnTo>
                    <a:pt x="21" y="19"/>
                  </a:lnTo>
                  <a:lnTo>
                    <a:pt x="21" y="19"/>
                  </a:lnTo>
                  <a:lnTo>
                    <a:pt x="21" y="21"/>
                  </a:lnTo>
                  <a:lnTo>
                    <a:pt x="22" y="21"/>
                  </a:lnTo>
                  <a:lnTo>
                    <a:pt x="23" y="21"/>
                  </a:lnTo>
                  <a:lnTo>
                    <a:pt x="26" y="19"/>
                  </a:lnTo>
                  <a:lnTo>
                    <a:pt x="27" y="19"/>
                  </a:lnTo>
                  <a:lnTo>
                    <a:pt x="27" y="18"/>
                  </a:lnTo>
                  <a:lnTo>
                    <a:pt x="26" y="17"/>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90" name="Croatia">
              <a:extLst>
                <a:ext uri="{FF2B5EF4-FFF2-40B4-BE49-F238E27FC236}">
                  <a16:creationId xmlns:a16="http://schemas.microsoft.com/office/drawing/2014/main" id="{BC07F94C-25D2-41BE-A012-2AFBC9500489}"/>
                </a:ext>
              </a:extLst>
            </p:cNvPr>
            <p:cNvSpPr>
              <a:spLocks noEditPoints="1"/>
            </p:cNvSpPr>
            <p:nvPr/>
          </p:nvSpPr>
          <p:spPr bwMode="auto">
            <a:xfrm>
              <a:off x="5386131" y="2900766"/>
              <a:ext cx="126951" cy="109639"/>
            </a:xfrm>
            <a:custGeom>
              <a:avLst/>
              <a:gdLst>
                <a:gd name="T0" fmla="*/ 19 w 66"/>
                <a:gd name="T1" fmla="*/ 36 h 57"/>
                <a:gd name="T2" fmla="*/ 21 w 66"/>
                <a:gd name="T3" fmla="*/ 36 h 57"/>
                <a:gd name="T4" fmla="*/ 17 w 66"/>
                <a:gd name="T5" fmla="*/ 29 h 57"/>
                <a:gd name="T6" fmla="*/ 19 w 66"/>
                <a:gd name="T7" fmla="*/ 29 h 57"/>
                <a:gd name="T8" fmla="*/ 14 w 66"/>
                <a:gd name="T9" fmla="*/ 25 h 57"/>
                <a:gd name="T10" fmla="*/ 20 w 66"/>
                <a:gd name="T11" fmla="*/ 35 h 57"/>
                <a:gd name="T12" fmla="*/ 10 w 66"/>
                <a:gd name="T13" fmla="*/ 21 h 57"/>
                <a:gd name="T14" fmla="*/ 9 w 66"/>
                <a:gd name="T15" fmla="*/ 21 h 57"/>
                <a:gd name="T16" fmla="*/ 10 w 66"/>
                <a:gd name="T17" fmla="*/ 25 h 57"/>
                <a:gd name="T18" fmla="*/ 13 w 66"/>
                <a:gd name="T19" fmla="*/ 19 h 57"/>
                <a:gd name="T20" fmla="*/ 12 w 66"/>
                <a:gd name="T21" fmla="*/ 21 h 57"/>
                <a:gd name="T22" fmla="*/ 14 w 66"/>
                <a:gd name="T23" fmla="*/ 24 h 57"/>
                <a:gd name="T24" fmla="*/ 14 w 66"/>
                <a:gd name="T25" fmla="*/ 24 h 57"/>
                <a:gd name="T26" fmla="*/ 35 w 66"/>
                <a:gd name="T27" fmla="*/ 46 h 57"/>
                <a:gd name="T28" fmla="*/ 40 w 66"/>
                <a:gd name="T29" fmla="*/ 47 h 57"/>
                <a:gd name="T30" fmla="*/ 44 w 66"/>
                <a:gd name="T31" fmla="*/ 51 h 57"/>
                <a:gd name="T32" fmla="*/ 63 w 66"/>
                <a:gd name="T33" fmla="*/ 16 h 57"/>
                <a:gd name="T34" fmla="*/ 62 w 66"/>
                <a:gd name="T35" fmla="*/ 13 h 57"/>
                <a:gd name="T36" fmla="*/ 61 w 66"/>
                <a:gd name="T37" fmla="*/ 9 h 57"/>
                <a:gd name="T38" fmla="*/ 57 w 66"/>
                <a:gd name="T39" fmla="*/ 9 h 57"/>
                <a:gd name="T40" fmla="*/ 50 w 66"/>
                <a:gd name="T41" fmla="*/ 10 h 57"/>
                <a:gd name="T42" fmla="*/ 44 w 66"/>
                <a:gd name="T43" fmla="*/ 8 h 57"/>
                <a:gd name="T44" fmla="*/ 38 w 66"/>
                <a:gd name="T45" fmla="*/ 2 h 57"/>
                <a:gd name="T46" fmla="*/ 32 w 66"/>
                <a:gd name="T47" fmla="*/ 0 h 57"/>
                <a:gd name="T48" fmla="*/ 29 w 66"/>
                <a:gd name="T49" fmla="*/ 2 h 57"/>
                <a:gd name="T50" fmla="*/ 24 w 66"/>
                <a:gd name="T51" fmla="*/ 4 h 57"/>
                <a:gd name="T52" fmla="*/ 24 w 66"/>
                <a:gd name="T53" fmla="*/ 9 h 57"/>
                <a:gd name="T54" fmla="*/ 21 w 66"/>
                <a:gd name="T55" fmla="*/ 12 h 57"/>
                <a:gd name="T56" fmla="*/ 21 w 66"/>
                <a:gd name="T57" fmla="*/ 14 h 57"/>
                <a:gd name="T58" fmla="*/ 14 w 66"/>
                <a:gd name="T59" fmla="*/ 14 h 57"/>
                <a:gd name="T60" fmla="*/ 12 w 66"/>
                <a:gd name="T61" fmla="*/ 12 h 57"/>
                <a:gd name="T62" fmla="*/ 6 w 66"/>
                <a:gd name="T63" fmla="*/ 14 h 57"/>
                <a:gd name="T64" fmla="*/ 1 w 66"/>
                <a:gd name="T65" fmla="*/ 14 h 57"/>
                <a:gd name="T66" fmla="*/ 2 w 66"/>
                <a:gd name="T67" fmla="*/ 21 h 57"/>
                <a:gd name="T68" fmla="*/ 8 w 66"/>
                <a:gd name="T69" fmla="*/ 19 h 57"/>
                <a:gd name="T70" fmla="*/ 14 w 66"/>
                <a:gd name="T71" fmla="*/ 20 h 57"/>
                <a:gd name="T72" fmla="*/ 21 w 66"/>
                <a:gd name="T73" fmla="*/ 31 h 57"/>
                <a:gd name="T74" fmla="*/ 19 w 66"/>
                <a:gd name="T75" fmla="*/ 32 h 57"/>
                <a:gd name="T76" fmla="*/ 28 w 66"/>
                <a:gd name="T77" fmla="*/ 40 h 57"/>
                <a:gd name="T78" fmla="*/ 32 w 66"/>
                <a:gd name="T79" fmla="*/ 42 h 57"/>
                <a:gd name="T80" fmla="*/ 46 w 66"/>
                <a:gd name="T81" fmla="*/ 50 h 57"/>
                <a:gd name="T82" fmla="*/ 43 w 66"/>
                <a:gd name="T83" fmla="*/ 44 h 57"/>
                <a:gd name="T84" fmla="*/ 36 w 66"/>
                <a:gd name="T85" fmla="*/ 38 h 57"/>
                <a:gd name="T86" fmla="*/ 31 w 66"/>
                <a:gd name="T87" fmla="*/ 32 h 57"/>
                <a:gd name="T88" fmla="*/ 25 w 66"/>
                <a:gd name="T89" fmla="*/ 24 h 57"/>
                <a:gd name="T90" fmla="*/ 28 w 66"/>
                <a:gd name="T91" fmla="*/ 19 h 57"/>
                <a:gd name="T92" fmla="*/ 33 w 66"/>
                <a:gd name="T93" fmla="*/ 19 h 57"/>
                <a:gd name="T94" fmla="*/ 43 w 66"/>
                <a:gd name="T95" fmla="*/ 19 h 57"/>
                <a:gd name="T96" fmla="*/ 47 w 66"/>
                <a:gd name="T97" fmla="*/ 19 h 57"/>
                <a:gd name="T98" fmla="*/ 54 w 66"/>
                <a:gd name="T99" fmla="*/ 20 h 57"/>
                <a:gd name="T100" fmla="*/ 59 w 66"/>
                <a:gd name="T101" fmla="*/ 21 h 57"/>
                <a:gd name="T102" fmla="*/ 62 w 66"/>
                <a:gd name="T103" fmla="*/ 23 h 57"/>
                <a:gd name="T104" fmla="*/ 63 w 66"/>
                <a:gd name="T105" fmla="*/ 21 h 57"/>
                <a:gd name="T106" fmla="*/ 66 w 66"/>
                <a:gd name="T107" fmla="*/ 19 h 57"/>
                <a:gd name="T108" fmla="*/ 55 w 66"/>
                <a:gd name="T109" fmla="*/ 54 h 57"/>
                <a:gd name="T110" fmla="*/ 48 w 66"/>
                <a:gd name="T111" fmla="*/ 50 h 57"/>
                <a:gd name="T112" fmla="*/ 40 w 66"/>
                <a:gd name="T113" fmla="*/ 49 h 57"/>
                <a:gd name="T114" fmla="*/ 57 w 66"/>
                <a:gd name="T115" fmla="*/ 57 h 57"/>
                <a:gd name="T116" fmla="*/ 38 w 66"/>
                <a:gd name="T117" fmla="*/ 44 h 57"/>
                <a:gd name="T118" fmla="*/ 35 w 66"/>
                <a:gd name="T119" fmla="*/ 46 h 57"/>
                <a:gd name="T120" fmla="*/ 36 w 66"/>
                <a:gd name="T121" fmla="*/ 50 h 57"/>
                <a:gd name="T122" fmla="*/ 42 w 66"/>
                <a:gd name="T123" fmla="*/ 5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6" h="57">
                  <a:moveTo>
                    <a:pt x="16" y="34"/>
                  </a:moveTo>
                  <a:lnTo>
                    <a:pt x="16" y="32"/>
                  </a:lnTo>
                  <a:lnTo>
                    <a:pt x="16" y="34"/>
                  </a:lnTo>
                  <a:lnTo>
                    <a:pt x="19" y="36"/>
                  </a:lnTo>
                  <a:lnTo>
                    <a:pt x="19" y="36"/>
                  </a:lnTo>
                  <a:lnTo>
                    <a:pt x="19" y="36"/>
                  </a:lnTo>
                  <a:lnTo>
                    <a:pt x="19" y="36"/>
                  </a:lnTo>
                  <a:lnTo>
                    <a:pt x="19" y="36"/>
                  </a:lnTo>
                  <a:lnTo>
                    <a:pt x="16" y="34"/>
                  </a:lnTo>
                  <a:close/>
                  <a:moveTo>
                    <a:pt x="20" y="35"/>
                  </a:moveTo>
                  <a:lnTo>
                    <a:pt x="20" y="36"/>
                  </a:lnTo>
                  <a:lnTo>
                    <a:pt x="21" y="36"/>
                  </a:lnTo>
                  <a:lnTo>
                    <a:pt x="21" y="36"/>
                  </a:lnTo>
                  <a:lnTo>
                    <a:pt x="21" y="35"/>
                  </a:lnTo>
                  <a:lnTo>
                    <a:pt x="20" y="35"/>
                  </a:lnTo>
                  <a:close/>
                  <a:moveTo>
                    <a:pt x="16" y="28"/>
                  </a:moveTo>
                  <a:lnTo>
                    <a:pt x="17" y="29"/>
                  </a:lnTo>
                  <a:lnTo>
                    <a:pt x="17" y="29"/>
                  </a:lnTo>
                  <a:lnTo>
                    <a:pt x="19" y="29"/>
                  </a:lnTo>
                  <a:lnTo>
                    <a:pt x="19" y="31"/>
                  </a:lnTo>
                  <a:lnTo>
                    <a:pt x="19" y="31"/>
                  </a:lnTo>
                  <a:lnTo>
                    <a:pt x="19" y="31"/>
                  </a:lnTo>
                  <a:lnTo>
                    <a:pt x="20" y="31"/>
                  </a:lnTo>
                  <a:lnTo>
                    <a:pt x="19" y="29"/>
                  </a:lnTo>
                  <a:lnTo>
                    <a:pt x="17" y="28"/>
                  </a:lnTo>
                  <a:lnTo>
                    <a:pt x="16" y="27"/>
                  </a:lnTo>
                  <a:lnTo>
                    <a:pt x="14" y="27"/>
                  </a:lnTo>
                  <a:lnTo>
                    <a:pt x="14" y="25"/>
                  </a:lnTo>
                  <a:lnTo>
                    <a:pt x="14" y="25"/>
                  </a:lnTo>
                  <a:lnTo>
                    <a:pt x="14" y="25"/>
                  </a:lnTo>
                  <a:lnTo>
                    <a:pt x="16" y="28"/>
                  </a:lnTo>
                  <a:lnTo>
                    <a:pt x="16" y="28"/>
                  </a:lnTo>
                  <a:close/>
                  <a:moveTo>
                    <a:pt x="17" y="34"/>
                  </a:moveTo>
                  <a:lnTo>
                    <a:pt x="17" y="34"/>
                  </a:lnTo>
                  <a:lnTo>
                    <a:pt x="19" y="34"/>
                  </a:lnTo>
                  <a:lnTo>
                    <a:pt x="20" y="35"/>
                  </a:lnTo>
                  <a:lnTo>
                    <a:pt x="20" y="34"/>
                  </a:lnTo>
                  <a:lnTo>
                    <a:pt x="17" y="34"/>
                  </a:lnTo>
                  <a:close/>
                  <a:moveTo>
                    <a:pt x="10" y="25"/>
                  </a:moveTo>
                  <a:lnTo>
                    <a:pt x="10" y="23"/>
                  </a:lnTo>
                  <a:lnTo>
                    <a:pt x="10" y="21"/>
                  </a:lnTo>
                  <a:lnTo>
                    <a:pt x="10" y="21"/>
                  </a:lnTo>
                  <a:lnTo>
                    <a:pt x="9" y="20"/>
                  </a:lnTo>
                  <a:lnTo>
                    <a:pt x="9" y="19"/>
                  </a:lnTo>
                  <a:lnTo>
                    <a:pt x="9" y="19"/>
                  </a:lnTo>
                  <a:lnTo>
                    <a:pt x="9" y="19"/>
                  </a:lnTo>
                  <a:lnTo>
                    <a:pt x="9" y="21"/>
                  </a:lnTo>
                  <a:lnTo>
                    <a:pt x="9" y="21"/>
                  </a:lnTo>
                  <a:lnTo>
                    <a:pt x="9" y="23"/>
                  </a:lnTo>
                  <a:lnTo>
                    <a:pt x="9" y="23"/>
                  </a:lnTo>
                  <a:lnTo>
                    <a:pt x="10" y="24"/>
                  </a:lnTo>
                  <a:lnTo>
                    <a:pt x="10" y="25"/>
                  </a:lnTo>
                  <a:lnTo>
                    <a:pt x="10" y="27"/>
                  </a:lnTo>
                  <a:lnTo>
                    <a:pt x="10" y="25"/>
                  </a:lnTo>
                  <a:lnTo>
                    <a:pt x="10" y="25"/>
                  </a:lnTo>
                  <a:lnTo>
                    <a:pt x="10" y="25"/>
                  </a:lnTo>
                  <a:close/>
                  <a:moveTo>
                    <a:pt x="14" y="21"/>
                  </a:moveTo>
                  <a:lnTo>
                    <a:pt x="14" y="20"/>
                  </a:lnTo>
                  <a:lnTo>
                    <a:pt x="13" y="20"/>
                  </a:lnTo>
                  <a:lnTo>
                    <a:pt x="13" y="19"/>
                  </a:lnTo>
                  <a:lnTo>
                    <a:pt x="12" y="19"/>
                  </a:lnTo>
                  <a:lnTo>
                    <a:pt x="12" y="19"/>
                  </a:lnTo>
                  <a:lnTo>
                    <a:pt x="10" y="20"/>
                  </a:lnTo>
                  <a:lnTo>
                    <a:pt x="10" y="20"/>
                  </a:lnTo>
                  <a:lnTo>
                    <a:pt x="12" y="21"/>
                  </a:lnTo>
                  <a:lnTo>
                    <a:pt x="12" y="21"/>
                  </a:lnTo>
                  <a:lnTo>
                    <a:pt x="13" y="21"/>
                  </a:lnTo>
                  <a:lnTo>
                    <a:pt x="13" y="21"/>
                  </a:lnTo>
                  <a:lnTo>
                    <a:pt x="14" y="21"/>
                  </a:lnTo>
                  <a:close/>
                  <a:moveTo>
                    <a:pt x="14" y="25"/>
                  </a:moveTo>
                  <a:lnTo>
                    <a:pt x="14" y="24"/>
                  </a:lnTo>
                  <a:lnTo>
                    <a:pt x="14" y="24"/>
                  </a:lnTo>
                  <a:lnTo>
                    <a:pt x="14" y="23"/>
                  </a:lnTo>
                  <a:lnTo>
                    <a:pt x="13" y="23"/>
                  </a:lnTo>
                  <a:lnTo>
                    <a:pt x="13" y="24"/>
                  </a:lnTo>
                  <a:lnTo>
                    <a:pt x="13" y="24"/>
                  </a:lnTo>
                  <a:lnTo>
                    <a:pt x="13" y="24"/>
                  </a:lnTo>
                  <a:lnTo>
                    <a:pt x="14" y="24"/>
                  </a:lnTo>
                  <a:lnTo>
                    <a:pt x="14" y="25"/>
                  </a:lnTo>
                  <a:close/>
                  <a:moveTo>
                    <a:pt x="40" y="47"/>
                  </a:moveTo>
                  <a:lnTo>
                    <a:pt x="42" y="47"/>
                  </a:lnTo>
                  <a:lnTo>
                    <a:pt x="40" y="47"/>
                  </a:lnTo>
                  <a:lnTo>
                    <a:pt x="36" y="46"/>
                  </a:lnTo>
                  <a:lnTo>
                    <a:pt x="35" y="46"/>
                  </a:lnTo>
                  <a:lnTo>
                    <a:pt x="33" y="46"/>
                  </a:lnTo>
                  <a:lnTo>
                    <a:pt x="32" y="46"/>
                  </a:lnTo>
                  <a:lnTo>
                    <a:pt x="32" y="46"/>
                  </a:lnTo>
                  <a:lnTo>
                    <a:pt x="35" y="47"/>
                  </a:lnTo>
                  <a:lnTo>
                    <a:pt x="36" y="47"/>
                  </a:lnTo>
                  <a:lnTo>
                    <a:pt x="40" y="47"/>
                  </a:lnTo>
                  <a:close/>
                  <a:moveTo>
                    <a:pt x="44" y="51"/>
                  </a:moveTo>
                  <a:lnTo>
                    <a:pt x="44" y="51"/>
                  </a:lnTo>
                  <a:lnTo>
                    <a:pt x="43" y="51"/>
                  </a:lnTo>
                  <a:lnTo>
                    <a:pt x="48" y="53"/>
                  </a:lnTo>
                  <a:lnTo>
                    <a:pt x="46" y="53"/>
                  </a:lnTo>
                  <a:lnTo>
                    <a:pt x="44" y="51"/>
                  </a:lnTo>
                  <a:close/>
                  <a:moveTo>
                    <a:pt x="66" y="19"/>
                  </a:moveTo>
                  <a:lnTo>
                    <a:pt x="66" y="19"/>
                  </a:lnTo>
                  <a:lnTo>
                    <a:pt x="66" y="17"/>
                  </a:lnTo>
                  <a:lnTo>
                    <a:pt x="66" y="17"/>
                  </a:lnTo>
                  <a:lnTo>
                    <a:pt x="65" y="17"/>
                  </a:lnTo>
                  <a:lnTo>
                    <a:pt x="63" y="16"/>
                  </a:lnTo>
                  <a:lnTo>
                    <a:pt x="62" y="16"/>
                  </a:lnTo>
                  <a:lnTo>
                    <a:pt x="62" y="14"/>
                  </a:lnTo>
                  <a:lnTo>
                    <a:pt x="62" y="14"/>
                  </a:lnTo>
                  <a:lnTo>
                    <a:pt x="63" y="14"/>
                  </a:lnTo>
                  <a:lnTo>
                    <a:pt x="62" y="13"/>
                  </a:lnTo>
                  <a:lnTo>
                    <a:pt x="62" y="13"/>
                  </a:lnTo>
                  <a:lnTo>
                    <a:pt x="61" y="13"/>
                  </a:lnTo>
                  <a:lnTo>
                    <a:pt x="62" y="12"/>
                  </a:lnTo>
                  <a:lnTo>
                    <a:pt x="61" y="10"/>
                  </a:lnTo>
                  <a:lnTo>
                    <a:pt x="61" y="9"/>
                  </a:lnTo>
                  <a:lnTo>
                    <a:pt x="61" y="9"/>
                  </a:lnTo>
                  <a:lnTo>
                    <a:pt x="61" y="9"/>
                  </a:lnTo>
                  <a:lnTo>
                    <a:pt x="61" y="8"/>
                  </a:lnTo>
                  <a:lnTo>
                    <a:pt x="61" y="8"/>
                  </a:lnTo>
                  <a:lnTo>
                    <a:pt x="61" y="8"/>
                  </a:lnTo>
                  <a:lnTo>
                    <a:pt x="59" y="9"/>
                  </a:lnTo>
                  <a:lnTo>
                    <a:pt x="58" y="9"/>
                  </a:lnTo>
                  <a:lnTo>
                    <a:pt x="57" y="9"/>
                  </a:lnTo>
                  <a:lnTo>
                    <a:pt x="57" y="10"/>
                  </a:lnTo>
                  <a:lnTo>
                    <a:pt x="55" y="10"/>
                  </a:lnTo>
                  <a:lnTo>
                    <a:pt x="55" y="10"/>
                  </a:lnTo>
                  <a:lnTo>
                    <a:pt x="54" y="10"/>
                  </a:lnTo>
                  <a:lnTo>
                    <a:pt x="54" y="10"/>
                  </a:lnTo>
                  <a:lnTo>
                    <a:pt x="50" y="10"/>
                  </a:lnTo>
                  <a:lnTo>
                    <a:pt x="48" y="10"/>
                  </a:lnTo>
                  <a:lnTo>
                    <a:pt x="47" y="9"/>
                  </a:lnTo>
                  <a:lnTo>
                    <a:pt x="47" y="9"/>
                  </a:lnTo>
                  <a:lnTo>
                    <a:pt x="46" y="8"/>
                  </a:lnTo>
                  <a:lnTo>
                    <a:pt x="46" y="8"/>
                  </a:lnTo>
                  <a:lnTo>
                    <a:pt x="44" y="8"/>
                  </a:lnTo>
                  <a:lnTo>
                    <a:pt x="43" y="8"/>
                  </a:lnTo>
                  <a:lnTo>
                    <a:pt x="42" y="6"/>
                  </a:lnTo>
                  <a:lnTo>
                    <a:pt x="42" y="5"/>
                  </a:lnTo>
                  <a:lnTo>
                    <a:pt x="40" y="5"/>
                  </a:lnTo>
                  <a:lnTo>
                    <a:pt x="39" y="4"/>
                  </a:lnTo>
                  <a:lnTo>
                    <a:pt x="38" y="2"/>
                  </a:lnTo>
                  <a:lnTo>
                    <a:pt x="36" y="1"/>
                  </a:lnTo>
                  <a:lnTo>
                    <a:pt x="35" y="1"/>
                  </a:lnTo>
                  <a:lnTo>
                    <a:pt x="33" y="0"/>
                  </a:lnTo>
                  <a:lnTo>
                    <a:pt x="33" y="0"/>
                  </a:lnTo>
                  <a:lnTo>
                    <a:pt x="32" y="0"/>
                  </a:lnTo>
                  <a:lnTo>
                    <a:pt x="32" y="0"/>
                  </a:lnTo>
                  <a:lnTo>
                    <a:pt x="31" y="0"/>
                  </a:lnTo>
                  <a:lnTo>
                    <a:pt x="31" y="1"/>
                  </a:lnTo>
                  <a:lnTo>
                    <a:pt x="31" y="2"/>
                  </a:lnTo>
                  <a:lnTo>
                    <a:pt x="31" y="2"/>
                  </a:lnTo>
                  <a:lnTo>
                    <a:pt x="29" y="2"/>
                  </a:lnTo>
                  <a:lnTo>
                    <a:pt x="29" y="2"/>
                  </a:lnTo>
                  <a:lnTo>
                    <a:pt x="28" y="2"/>
                  </a:lnTo>
                  <a:lnTo>
                    <a:pt x="27" y="4"/>
                  </a:lnTo>
                  <a:lnTo>
                    <a:pt x="27" y="4"/>
                  </a:lnTo>
                  <a:lnTo>
                    <a:pt x="25" y="4"/>
                  </a:lnTo>
                  <a:lnTo>
                    <a:pt x="25" y="4"/>
                  </a:lnTo>
                  <a:lnTo>
                    <a:pt x="24" y="4"/>
                  </a:lnTo>
                  <a:lnTo>
                    <a:pt x="24" y="5"/>
                  </a:lnTo>
                  <a:lnTo>
                    <a:pt x="24" y="5"/>
                  </a:lnTo>
                  <a:lnTo>
                    <a:pt x="24" y="5"/>
                  </a:lnTo>
                  <a:lnTo>
                    <a:pt x="24" y="6"/>
                  </a:lnTo>
                  <a:lnTo>
                    <a:pt x="24" y="8"/>
                  </a:lnTo>
                  <a:lnTo>
                    <a:pt x="24" y="9"/>
                  </a:lnTo>
                  <a:lnTo>
                    <a:pt x="24" y="9"/>
                  </a:lnTo>
                  <a:lnTo>
                    <a:pt x="24" y="9"/>
                  </a:lnTo>
                  <a:lnTo>
                    <a:pt x="21" y="10"/>
                  </a:lnTo>
                  <a:lnTo>
                    <a:pt x="20" y="10"/>
                  </a:lnTo>
                  <a:lnTo>
                    <a:pt x="20" y="10"/>
                  </a:lnTo>
                  <a:lnTo>
                    <a:pt x="21" y="12"/>
                  </a:lnTo>
                  <a:lnTo>
                    <a:pt x="21" y="12"/>
                  </a:lnTo>
                  <a:lnTo>
                    <a:pt x="20" y="13"/>
                  </a:lnTo>
                  <a:lnTo>
                    <a:pt x="20" y="13"/>
                  </a:lnTo>
                  <a:lnTo>
                    <a:pt x="20" y="13"/>
                  </a:lnTo>
                  <a:lnTo>
                    <a:pt x="20" y="14"/>
                  </a:lnTo>
                  <a:lnTo>
                    <a:pt x="21" y="14"/>
                  </a:lnTo>
                  <a:lnTo>
                    <a:pt x="20" y="14"/>
                  </a:lnTo>
                  <a:lnTo>
                    <a:pt x="19" y="14"/>
                  </a:lnTo>
                  <a:lnTo>
                    <a:pt x="16" y="14"/>
                  </a:lnTo>
                  <a:lnTo>
                    <a:pt x="16" y="14"/>
                  </a:lnTo>
                  <a:lnTo>
                    <a:pt x="14" y="14"/>
                  </a:lnTo>
                  <a:lnTo>
                    <a:pt x="14" y="14"/>
                  </a:lnTo>
                  <a:lnTo>
                    <a:pt x="13" y="14"/>
                  </a:lnTo>
                  <a:lnTo>
                    <a:pt x="13" y="13"/>
                  </a:lnTo>
                  <a:lnTo>
                    <a:pt x="12" y="13"/>
                  </a:lnTo>
                  <a:lnTo>
                    <a:pt x="12" y="12"/>
                  </a:lnTo>
                  <a:lnTo>
                    <a:pt x="12" y="12"/>
                  </a:lnTo>
                  <a:lnTo>
                    <a:pt x="12" y="12"/>
                  </a:lnTo>
                  <a:lnTo>
                    <a:pt x="12" y="13"/>
                  </a:lnTo>
                  <a:lnTo>
                    <a:pt x="10" y="14"/>
                  </a:lnTo>
                  <a:lnTo>
                    <a:pt x="9" y="14"/>
                  </a:lnTo>
                  <a:lnTo>
                    <a:pt x="9" y="14"/>
                  </a:lnTo>
                  <a:lnTo>
                    <a:pt x="8" y="14"/>
                  </a:lnTo>
                  <a:lnTo>
                    <a:pt x="6" y="14"/>
                  </a:lnTo>
                  <a:lnTo>
                    <a:pt x="5" y="14"/>
                  </a:lnTo>
                  <a:lnTo>
                    <a:pt x="5" y="14"/>
                  </a:lnTo>
                  <a:lnTo>
                    <a:pt x="5" y="14"/>
                  </a:lnTo>
                  <a:lnTo>
                    <a:pt x="5" y="14"/>
                  </a:lnTo>
                  <a:lnTo>
                    <a:pt x="4" y="14"/>
                  </a:lnTo>
                  <a:lnTo>
                    <a:pt x="1" y="14"/>
                  </a:lnTo>
                  <a:lnTo>
                    <a:pt x="1" y="14"/>
                  </a:lnTo>
                  <a:lnTo>
                    <a:pt x="0" y="14"/>
                  </a:lnTo>
                  <a:lnTo>
                    <a:pt x="1" y="19"/>
                  </a:lnTo>
                  <a:lnTo>
                    <a:pt x="1" y="19"/>
                  </a:lnTo>
                  <a:lnTo>
                    <a:pt x="1" y="20"/>
                  </a:lnTo>
                  <a:lnTo>
                    <a:pt x="2" y="21"/>
                  </a:lnTo>
                  <a:lnTo>
                    <a:pt x="4" y="24"/>
                  </a:lnTo>
                  <a:lnTo>
                    <a:pt x="5" y="24"/>
                  </a:lnTo>
                  <a:lnTo>
                    <a:pt x="5" y="24"/>
                  </a:lnTo>
                  <a:lnTo>
                    <a:pt x="6" y="23"/>
                  </a:lnTo>
                  <a:lnTo>
                    <a:pt x="6" y="21"/>
                  </a:lnTo>
                  <a:lnTo>
                    <a:pt x="8" y="19"/>
                  </a:lnTo>
                  <a:lnTo>
                    <a:pt x="9" y="17"/>
                  </a:lnTo>
                  <a:lnTo>
                    <a:pt x="9" y="16"/>
                  </a:lnTo>
                  <a:lnTo>
                    <a:pt x="10" y="16"/>
                  </a:lnTo>
                  <a:lnTo>
                    <a:pt x="12" y="17"/>
                  </a:lnTo>
                  <a:lnTo>
                    <a:pt x="13" y="19"/>
                  </a:lnTo>
                  <a:lnTo>
                    <a:pt x="14" y="20"/>
                  </a:lnTo>
                  <a:lnTo>
                    <a:pt x="16" y="21"/>
                  </a:lnTo>
                  <a:lnTo>
                    <a:pt x="16" y="24"/>
                  </a:lnTo>
                  <a:lnTo>
                    <a:pt x="16" y="25"/>
                  </a:lnTo>
                  <a:lnTo>
                    <a:pt x="17" y="27"/>
                  </a:lnTo>
                  <a:lnTo>
                    <a:pt x="20" y="29"/>
                  </a:lnTo>
                  <a:lnTo>
                    <a:pt x="21" y="31"/>
                  </a:lnTo>
                  <a:lnTo>
                    <a:pt x="23" y="31"/>
                  </a:lnTo>
                  <a:lnTo>
                    <a:pt x="21" y="31"/>
                  </a:lnTo>
                  <a:lnTo>
                    <a:pt x="20" y="31"/>
                  </a:lnTo>
                  <a:lnTo>
                    <a:pt x="20" y="31"/>
                  </a:lnTo>
                  <a:lnTo>
                    <a:pt x="19" y="31"/>
                  </a:lnTo>
                  <a:lnTo>
                    <a:pt x="19" y="32"/>
                  </a:lnTo>
                  <a:lnTo>
                    <a:pt x="19" y="32"/>
                  </a:lnTo>
                  <a:lnTo>
                    <a:pt x="23" y="36"/>
                  </a:lnTo>
                  <a:lnTo>
                    <a:pt x="24" y="38"/>
                  </a:lnTo>
                  <a:lnTo>
                    <a:pt x="27" y="39"/>
                  </a:lnTo>
                  <a:lnTo>
                    <a:pt x="28" y="40"/>
                  </a:lnTo>
                  <a:lnTo>
                    <a:pt x="28" y="40"/>
                  </a:lnTo>
                  <a:lnTo>
                    <a:pt x="28" y="40"/>
                  </a:lnTo>
                  <a:lnTo>
                    <a:pt x="28" y="42"/>
                  </a:lnTo>
                  <a:lnTo>
                    <a:pt x="28" y="42"/>
                  </a:lnTo>
                  <a:lnTo>
                    <a:pt x="29" y="42"/>
                  </a:lnTo>
                  <a:lnTo>
                    <a:pt x="31" y="42"/>
                  </a:lnTo>
                  <a:lnTo>
                    <a:pt x="32" y="42"/>
                  </a:lnTo>
                  <a:lnTo>
                    <a:pt x="35" y="43"/>
                  </a:lnTo>
                  <a:lnTo>
                    <a:pt x="39" y="43"/>
                  </a:lnTo>
                  <a:lnTo>
                    <a:pt x="40" y="46"/>
                  </a:lnTo>
                  <a:lnTo>
                    <a:pt x="43" y="47"/>
                  </a:lnTo>
                  <a:lnTo>
                    <a:pt x="46" y="50"/>
                  </a:lnTo>
                  <a:lnTo>
                    <a:pt x="46" y="50"/>
                  </a:lnTo>
                  <a:lnTo>
                    <a:pt x="47" y="50"/>
                  </a:lnTo>
                  <a:lnTo>
                    <a:pt x="47" y="49"/>
                  </a:lnTo>
                  <a:lnTo>
                    <a:pt x="47" y="49"/>
                  </a:lnTo>
                  <a:lnTo>
                    <a:pt x="47" y="49"/>
                  </a:lnTo>
                  <a:lnTo>
                    <a:pt x="44" y="46"/>
                  </a:lnTo>
                  <a:lnTo>
                    <a:pt x="43" y="44"/>
                  </a:lnTo>
                  <a:lnTo>
                    <a:pt x="43" y="44"/>
                  </a:lnTo>
                  <a:lnTo>
                    <a:pt x="43" y="43"/>
                  </a:lnTo>
                  <a:lnTo>
                    <a:pt x="42" y="42"/>
                  </a:lnTo>
                  <a:lnTo>
                    <a:pt x="40" y="42"/>
                  </a:lnTo>
                  <a:lnTo>
                    <a:pt x="39" y="40"/>
                  </a:lnTo>
                  <a:lnTo>
                    <a:pt x="36" y="38"/>
                  </a:lnTo>
                  <a:lnTo>
                    <a:pt x="36" y="38"/>
                  </a:lnTo>
                  <a:lnTo>
                    <a:pt x="35" y="36"/>
                  </a:lnTo>
                  <a:lnTo>
                    <a:pt x="33" y="35"/>
                  </a:lnTo>
                  <a:lnTo>
                    <a:pt x="32" y="35"/>
                  </a:lnTo>
                  <a:lnTo>
                    <a:pt x="32" y="34"/>
                  </a:lnTo>
                  <a:lnTo>
                    <a:pt x="31" y="32"/>
                  </a:lnTo>
                  <a:lnTo>
                    <a:pt x="29" y="31"/>
                  </a:lnTo>
                  <a:lnTo>
                    <a:pt x="29" y="28"/>
                  </a:lnTo>
                  <a:lnTo>
                    <a:pt x="29" y="28"/>
                  </a:lnTo>
                  <a:lnTo>
                    <a:pt x="28" y="28"/>
                  </a:lnTo>
                  <a:lnTo>
                    <a:pt x="27" y="25"/>
                  </a:lnTo>
                  <a:lnTo>
                    <a:pt x="25" y="24"/>
                  </a:lnTo>
                  <a:lnTo>
                    <a:pt x="25" y="23"/>
                  </a:lnTo>
                  <a:lnTo>
                    <a:pt x="25" y="21"/>
                  </a:lnTo>
                  <a:lnTo>
                    <a:pt x="25" y="19"/>
                  </a:lnTo>
                  <a:lnTo>
                    <a:pt x="27" y="19"/>
                  </a:lnTo>
                  <a:lnTo>
                    <a:pt x="27" y="19"/>
                  </a:lnTo>
                  <a:lnTo>
                    <a:pt x="28" y="19"/>
                  </a:lnTo>
                  <a:lnTo>
                    <a:pt x="28" y="19"/>
                  </a:lnTo>
                  <a:lnTo>
                    <a:pt x="29" y="20"/>
                  </a:lnTo>
                  <a:lnTo>
                    <a:pt x="31" y="21"/>
                  </a:lnTo>
                  <a:lnTo>
                    <a:pt x="31" y="21"/>
                  </a:lnTo>
                  <a:lnTo>
                    <a:pt x="32" y="20"/>
                  </a:lnTo>
                  <a:lnTo>
                    <a:pt x="33" y="19"/>
                  </a:lnTo>
                  <a:lnTo>
                    <a:pt x="33" y="19"/>
                  </a:lnTo>
                  <a:lnTo>
                    <a:pt x="38" y="19"/>
                  </a:lnTo>
                  <a:lnTo>
                    <a:pt x="39" y="17"/>
                  </a:lnTo>
                  <a:lnTo>
                    <a:pt x="40" y="19"/>
                  </a:lnTo>
                  <a:lnTo>
                    <a:pt x="42" y="19"/>
                  </a:lnTo>
                  <a:lnTo>
                    <a:pt x="43" y="19"/>
                  </a:lnTo>
                  <a:lnTo>
                    <a:pt x="43" y="19"/>
                  </a:lnTo>
                  <a:lnTo>
                    <a:pt x="44" y="20"/>
                  </a:lnTo>
                  <a:lnTo>
                    <a:pt x="46" y="20"/>
                  </a:lnTo>
                  <a:lnTo>
                    <a:pt x="46" y="20"/>
                  </a:lnTo>
                  <a:lnTo>
                    <a:pt x="47" y="19"/>
                  </a:lnTo>
                  <a:lnTo>
                    <a:pt x="47" y="19"/>
                  </a:lnTo>
                  <a:lnTo>
                    <a:pt x="48" y="20"/>
                  </a:lnTo>
                  <a:lnTo>
                    <a:pt x="50" y="20"/>
                  </a:lnTo>
                  <a:lnTo>
                    <a:pt x="50" y="20"/>
                  </a:lnTo>
                  <a:lnTo>
                    <a:pt x="51" y="19"/>
                  </a:lnTo>
                  <a:lnTo>
                    <a:pt x="53" y="20"/>
                  </a:lnTo>
                  <a:lnTo>
                    <a:pt x="54" y="20"/>
                  </a:lnTo>
                  <a:lnTo>
                    <a:pt x="54" y="20"/>
                  </a:lnTo>
                  <a:lnTo>
                    <a:pt x="55" y="20"/>
                  </a:lnTo>
                  <a:lnTo>
                    <a:pt x="55" y="20"/>
                  </a:lnTo>
                  <a:lnTo>
                    <a:pt x="57" y="20"/>
                  </a:lnTo>
                  <a:lnTo>
                    <a:pt x="58" y="20"/>
                  </a:lnTo>
                  <a:lnTo>
                    <a:pt x="59" y="21"/>
                  </a:lnTo>
                  <a:lnTo>
                    <a:pt x="59" y="21"/>
                  </a:lnTo>
                  <a:lnTo>
                    <a:pt x="59" y="21"/>
                  </a:lnTo>
                  <a:lnTo>
                    <a:pt x="59" y="23"/>
                  </a:lnTo>
                  <a:lnTo>
                    <a:pt x="61" y="23"/>
                  </a:lnTo>
                  <a:lnTo>
                    <a:pt x="62" y="23"/>
                  </a:lnTo>
                  <a:lnTo>
                    <a:pt x="62" y="23"/>
                  </a:lnTo>
                  <a:lnTo>
                    <a:pt x="62" y="23"/>
                  </a:lnTo>
                  <a:lnTo>
                    <a:pt x="62" y="23"/>
                  </a:lnTo>
                  <a:lnTo>
                    <a:pt x="62" y="23"/>
                  </a:lnTo>
                  <a:lnTo>
                    <a:pt x="63" y="23"/>
                  </a:lnTo>
                  <a:lnTo>
                    <a:pt x="63" y="23"/>
                  </a:lnTo>
                  <a:lnTo>
                    <a:pt x="63" y="21"/>
                  </a:lnTo>
                  <a:lnTo>
                    <a:pt x="63" y="19"/>
                  </a:lnTo>
                  <a:lnTo>
                    <a:pt x="63" y="19"/>
                  </a:lnTo>
                  <a:lnTo>
                    <a:pt x="63" y="19"/>
                  </a:lnTo>
                  <a:lnTo>
                    <a:pt x="63" y="19"/>
                  </a:lnTo>
                  <a:lnTo>
                    <a:pt x="65" y="19"/>
                  </a:lnTo>
                  <a:lnTo>
                    <a:pt x="66" y="19"/>
                  </a:lnTo>
                  <a:lnTo>
                    <a:pt x="66" y="19"/>
                  </a:lnTo>
                  <a:lnTo>
                    <a:pt x="66" y="19"/>
                  </a:lnTo>
                  <a:lnTo>
                    <a:pt x="66" y="19"/>
                  </a:lnTo>
                  <a:close/>
                  <a:moveTo>
                    <a:pt x="55" y="55"/>
                  </a:moveTo>
                  <a:lnTo>
                    <a:pt x="55" y="55"/>
                  </a:lnTo>
                  <a:lnTo>
                    <a:pt x="55" y="54"/>
                  </a:lnTo>
                  <a:lnTo>
                    <a:pt x="54" y="54"/>
                  </a:lnTo>
                  <a:lnTo>
                    <a:pt x="53" y="53"/>
                  </a:lnTo>
                  <a:lnTo>
                    <a:pt x="51" y="53"/>
                  </a:lnTo>
                  <a:lnTo>
                    <a:pt x="50" y="51"/>
                  </a:lnTo>
                  <a:lnTo>
                    <a:pt x="48" y="51"/>
                  </a:lnTo>
                  <a:lnTo>
                    <a:pt x="48" y="50"/>
                  </a:lnTo>
                  <a:lnTo>
                    <a:pt x="48" y="50"/>
                  </a:lnTo>
                  <a:lnTo>
                    <a:pt x="47" y="50"/>
                  </a:lnTo>
                  <a:lnTo>
                    <a:pt x="47" y="51"/>
                  </a:lnTo>
                  <a:lnTo>
                    <a:pt x="42" y="49"/>
                  </a:lnTo>
                  <a:lnTo>
                    <a:pt x="40" y="49"/>
                  </a:lnTo>
                  <a:lnTo>
                    <a:pt x="40" y="49"/>
                  </a:lnTo>
                  <a:lnTo>
                    <a:pt x="43" y="50"/>
                  </a:lnTo>
                  <a:lnTo>
                    <a:pt x="46" y="51"/>
                  </a:lnTo>
                  <a:lnTo>
                    <a:pt x="48" y="51"/>
                  </a:lnTo>
                  <a:lnTo>
                    <a:pt x="53" y="54"/>
                  </a:lnTo>
                  <a:lnTo>
                    <a:pt x="54" y="55"/>
                  </a:lnTo>
                  <a:lnTo>
                    <a:pt x="57" y="57"/>
                  </a:lnTo>
                  <a:lnTo>
                    <a:pt x="57" y="55"/>
                  </a:lnTo>
                  <a:lnTo>
                    <a:pt x="55" y="55"/>
                  </a:lnTo>
                  <a:close/>
                  <a:moveTo>
                    <a:pt x="38" y="46"/>
                  </a:moveTo>
                  <a:lnTo>
                    <a:pt x="38" y="44"/>
                  </a:lnTo>
                  <a:lnTo>
                    <a:pt x="38" y="44"/>
                  </a:lnTo>
                  <a:lnTo>
                    <a:pt x="38" y="44"/>
                  </a:lnTo>
                  <a:lnTo>
                    <a:pt x="35" y="43"/>
                  </a:lnTo>
                  <a:lnTo>
                    <a:pt x="33" y="43"/>
                  </a:lnTo>
                  <a:lnTo>
                    <a:pt x="33" y="44"/>
                  </a:lnTo>
                  <a:lnTo>
                    <a:pt x="33" y="44"/>
                  </a:lnTo>
                  <a:lnTo>
                    <a:pt x="33" y="44"/>
                  </a:lnTo>
                  <a:lnTo>
                    <a:pt x="35" y="46"/>
                  </a:lnTo>
                  <a:lnTo>
                    <a:pt x="38" y="46"/>
                  </a:lnTo>
                  <a:close/>
                  <a:moveTo>
                    <a:pt x="40" y="50"/>
                  </a:moveTo>
                  <a:lnTo>
                    <a:pt x="39" y="49"/>
                  </a:lnTo>
                  <a:lnTo>
                    <a:pt x="38" y="50"/>
                  </a:lnTo>
                  <a:lnTo>
                    <a:pt x="35" y="49"/>
                  </a:lnTo>
                  <a:lnTo>
                    <a:pt x="36" y="50"/>
                  </a:lnTo>
                  <a:lnTo>
                    <a:pt x="36" y="50"/>
                  </a:lnTo>
                  <a:lnTo>
                    <a:pt x="36" y="50"/>
                  </a:lnTo>
                  <a:lnTo>
                    <a:pt x="38" y="50"/>
                  </a:lnTo>
                  <a:lnTo>
                    <a:pt x="39" y="50"/>
                  </a:lnTo>
                  <a:lnTo>
                    <a:pt x="40" y="50"/>
                  </a:lnTo>
                  <a:lnTo>
                    <a:pt x="42" y="50"/>
                  </a:lnTo>
                  <a:lnTo>
                    <a:pt x="42" y="50"/>
                  </a:lnTo>
                  <a:lnTo>
                    <a:pt x="40" y="5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91" name="Cote D'Ivoire">
              <a:extLst>
                <a:ext uri="{FF2B5EF4-FFF2-40B4-BE49-F238E27FC236}">
                  <a16:creationId xmlns:a16="http://schemas.microsoft.com/office/drawing/2014/main" id="{7C19D325-D5FF-434F-B3F9-F5AE3E269F18}"/>
                </a:ext>
              </a:extLst>
            </p:cNvPr>
            <p:cNvSpPr>
              <a:spLocks noEditPoints="1"/>
            </p:cNvSpPr>
            <p:nvPr/>
          </p:nvSpPr>
          <p:spPr bwMode="auto">
            <a:xfrm>
              <a:off x="4903333" y="3754799"/>
              <a:ext cx="134645" cy="140415"/>
            </a:xfrm>
            <a:custGeom>
              <a:avLst/>
              <a:gdLst>
                <a:gd name="T0" fmla="*/ 62 w 70"/>
                <a:gd name="T1" fmla="*/ 64 h 73"/>
                <a:gd name="T2" fmla="*/ 68 w 70"/>
                <a:gd name="T3" fmla="*/ 21 h 73"/>
                <a:gd name="T4" fmla="*/ 67 w 70"/>
                <a:gd name="T5" fmla="*/ 17 h 73"/>
                <a:gd name="T6" fmla="*/ 67 w 70"/>
                <a:gd name="T7" fmla="*/ 15 h 73"/>
                <a:gd name="T8" fmla="*/ 64 w 70"/>
                <a:gd name="T9" fmla="*/ 14 h 73"/>
                <a:gd name="T10" fmla="*/ 62 w 70"/>
                <a:gd name="T11" fmla="*/ 10 h 73"/>
                <a:gd name="T12" fmla="*/ 53 w 70"/>
                <a:gd name="T13" fmla="*/ 10 h 73"/>
                <a:gd name="T14" fmla="*/ 48 w 70"/>
                <a:gd name="T15" fmla="*/ 13 h 73"/>
                <a:gd name="T16" fmla="*/ 44 w 70"/>
                <a:gd name="T17" fmla="*/ 11 h 73"/>
                <a:gd name="T18" fmla="*/ 40 w 70"/>
                <a:gd name="T19" fmla="*/ 6 h 73"/>
                <a:gd name="T20" fmla="*/ 36 w 70"/>
                <a:gd name="T21" fmla="*/ 5 h 73"/>
                <a:gd name="T22" fmla="*/ 30 w 70"/>
                <a:gd name="T23" fmla="*/ 6 h 73"/>
                <a:gd name="T24" fmla="*/ 28 w 70"/>
                <a:gd name="T25" fmla="*/ 6 h 73"/>
                <a:gd name="T26" fmla="*/ 28 w 70"/>
                <a:gd name="T27" fmla="*/ 5 h 73"/>
                <a:gd name="T28" fmla="*/ 28 w 70"/>
                <a:gd name="T29" fmla="*/ 0 h 73"/>
                <a:gd name="T30" fmla="*/ 25 w 70"/>
                <a:gd name="T31" fmla="*/ 2 h 73"/>
                <a:gd name="T32" fmla="*/ 22 w 70"/>
                <a:gd name="T33" fmla="*/ 2 h 73"/>
                <a:gd name="T34" fmla="*/ 21 w 70"/>
                <a:gd name="T35" fmla="*/ 5 h 73"/>
                <a:gd name="T36" fmla="*/ 18 w 70"/>
                <a:gd name="T37" fmla="*/ 6 h 73"/>
                <a:gd name="T38" fmla="*/ 18 w 70"/>
                <a:gd name="T39" fmla="*/ 7 h 73"/>
                <a:gd name="T40" fmla="*/ 14 w 70"/>
                <a:gd name="T41" fmla="*/ 5 h 73"/>
                <a:gd name="T42" fmla="*/ 11 w 70"/>
                <a:gd name="T43" fmla="*/ 5 h 73"/>
                <a:gd name="T44" fmla="*/ 7 w 70"/>
                <a:gd name="T45" fmla="*/ 7 h 73"/>
                <a:gd name="T46" fmla="*/ 6 w 70"/>
                <a:gd name="T47" fmla="*/ 10 h 73"/>
                <a:gd name="T48" fmla="*/ 7 w 70"/>
                <a:gd name="T49" fmla="*/ 15 h 73"/>
                <a:gd name="T50" fmla="*/ 10 w 70"/>
                <a:gd name="T51" fmla="*/ 20 h 73"/>
                <a:gd name="T52" fmla="*/ 7 w 70"/>
                <a:gd name="T53" fmla="*/ 22 h 73"/>
                <a:gd name="T54" fmla="*/ 11 w 70"/>
                <a:gd name="T55" fmla="*/ 28 h 73"/>
                <a:gd name="T56" fmla="*/ 7 w 70"/>
                <a:gd name="T57" fmla="*/ 26 h 73"/>
                <a:gd name="T58" fmla="*/ 5 w 70"/>
                <a:gd name="T59" fmla="*/ 28 h 73"/>
                <a:gd name="T60" fmla="*/ 7 w 70"/>
                <a:gd name="T61" fmla="*/ 30 h 73"/>
                <a:gd name="T62" fmla="*/ 6 w 70"/>
                <a:gd name="T63" fmla="*/ 33 h 73"/>
                <a:gd name="T64" fmla="*/ 3 w 70"/>
                <a:gd name="T65" fmla="*/ 36 h 73"/>
                <a:gd name="T66" fmla="*/ 3 w 70"/>
                <a:gd name="T67" fmla="*/ 39 h 73"/>
                <a:gd name="T68" fmla="*/ 3 w 70"/>
                <a:gd name="T69" fmla="*/ 45 h 73"/>
                <a:gd name="T70" fmla="*/ 2 w 70"/>
                <a:gd name="T71" fmla="*/ 49 h 73"/>
                <a:gd name="T72" fmla="*/ 5 w 70"/>
                <a:gd name="T73" fmla="*/ 51 h 73"/>
                <a:gd name="T74" fmla="*/ 9 w 70"/>
                <a:gd name="T75" fmla="*/ 52 h 73"/>
                <a:gd name="T76" fmla="*/ 11 w 70"/>
                <a:gd name="T77" fmla="*/ 55 h 73"/>
                <a:gd name="T78" fmla="*/ 14 w 70"/>
                <a:gd name="T79" fmla="*/ 58 h 73"/>
                <a:gd name="T80" fmla="*/ 13 w 70"/>
                <a:gd name="T81" fmla="*/ 63 h 73"/>
                <a:gd name="T82" fmla="*/ 11 w 70"/>
                <a:gd name="T83" fmla="*/ 67 h 73"/>
                <a:gd name="T84" fmla="*/ 14 w 70"/>
                <a:gd name="T85" fmla="*/ 73 h 73"/>
                <a:gd name="T86" fmla="*/ 24 w 70"/>
                <a:gd name="T87" fmla="*/ 68 h 73"/>
                <a:gd name="T88" fmla="*/ 40 w 70"/>
                <a:gd name="T89" fmla="*/ 64 h 73"/>
                <a:gd name="T90" fmla="*/ 41 w 70"/>
                <a:gd name="T91" fmla="*/ 63 h 73"/>
                <a:gd name="T92" fmla="*/ 52 w 70"/>
                <a:gd name="T93" fmla="*/ 63 h 73"/>
                <a:gd name="T94" fmla="*/ 51 w 70"/>
                <a:gd name="T95" fmla="*/ 62 h 73"/>
                <a:gd name="T96" fmla="*/ 62 w 70"/>
                <a:gd name="T97" fmla="*/ 62 h 73"/>
                <a:gd name="T98" fmla="*/ 63 w 70"/>
                <a:gd name="T99" fmla="*/ 64 h 73"/>
                <a:gd name="T100" fmla="*/ 66 w 70"/>
                <a:gd name="T101" fmla="*/ 63 h 73"/>
                <a:gd name="T102" fmla="*/ 66 w 70"/>
                <a:gd name="T103" fmla="*/ 59 h 73"/>
                <a:gd name="T104" fmla="*/ 63 w 70"/>
                <a:gd name="T105" fmla="*/ 56 h 73"/>
                <a:gd name="T106" fmla="*/ 62 w 70"/>
                <a:gd name="T107" fmla="*/ 48 h 73"/>
                <a:gd name="T108" fmla="*/ 62 w 70"/>
                <a:gd name="T109" fmla="*/ 44 h 73"/>
                <a:gd name="T110" fmla="*/ 64 w 70"/>
                <a:gd name="T111" fmla="*/ 39 h 73"/>
                <a:gd name="T112" fmla="*/ 66 w 70"/>
                <a:gd name="T113" fmla="*/ 33 h 73"/>
                <a:gd name="T114" fmla="*/ 68 w 70"/>
                <a:gd name="T115" fmla="*/ 3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 h="73">
                  <a:moveTo>
                    <a:pt x="62" y="64"/>
                  </a:moveTo>
                  <a:lnTo>
                    <a:pt x="63" y="64"/>
                  </a:lnTo>
                  <a:lnTo>
                    <a:pt x="63" y="64"/>
                  </a:lnTo>
                  <a:lnTo>
                    <a:pt x="62" y="64"/>
                  </a:lnTo>
                  <a:lnTo>
                    <a:pt x="62" y="64"/>
                  </a:lnTo>
                  <a:close/>
                  <a:moveTo>
                    <a:pt x="68" y="26"/>
                  </a:moveTo>
                  <a:lnTo>
                    <a:pt x="68" y="22"/>
                  </a:lnTo>
                  <a:lnTo>
                    <a:pt x="68" y="22"/>
                  </a:lnTo>
                  <a:lnTo>
                    <a:pt x="68" y="22"/>
                  </a:lnTo>
                  <a:lnTo>
                    <a:pt x="68" y="21"/>
                  </a:lnTo>
                  <a:lnTo>
                    <a:pt x="67" y="20"/>
                  </a:lnTo>
                  <a:lnTo>
                    <a:pt x="67" y="20"/>
                  </a:lnTo>
                  <a:lnTo>
                    <a:pt x="67" y="20"/>
                  </a:lnTo>
                  <a:lnTo>
                    <a:pt x="67" y="18"/>
                  </a:lnTo>
                  <a:lnTo>
                    <a:pt x="67" y="17"/>
                  </a:lnTo>
                  <a:lnTo>
                    <a:pt x="67" y="17"/>
                  </a:lnTo>
                  <a:lnTo>
                    <a:pt x="67" y="17"/>
                  </a:lnTo>
                  <a:lnTo>
                    <a:pt x="67" y="15"/>
                  </a:lnTo>
                  <a:lnTo>
                    <a:pt x="67" y="15"/>
                  </a:lnTo>
                  <a:lnTo>
                    <a:pt x="67" y="15"/>
                  </a:lnTo>
                  <a:lnTo>
                    <a:pt x="67" y="15"/>
                  </a:lnTo>
                  <a:lnTo>
                    <a:pt x="66" y="15"/>
                  </a:lnTo>
                  <a:lnTo>
                    <a:pt x="66" y="14"/>
                  </a:lnTo>
                  <a:lnTo>
                    <a:pt x="66" y="14"/>
                  </a:lnTo>
                  <a:lnTo>
                    <a:pt x="64" y="14"/>
                  </a:lnTo>
                  <a:lnTo>
                    <a:pt x="64" y="13"/>
                  </a:lnTo>
                  <a:lnTo>
                    <a:pt x="63" y="13"/>
                  </a:lnTo>
                  <a:lnTo>
                    <a:pt x="63" y="11"/>
                  </a:lnTo>
                  <a:lnTo>
                    <a:pt x="62" y="11"/>
                  </a:lnTo>
                  <a:lnTo>
                    <a:pt x="62" y="10"/>
                  </a:lnTo>
                  <a:lnTo>
                    <a:pt x="60" y="10"/>
                  </a:lnTo>
                  <a:lnTo>
                    <a:pt x="59" y="10"/>
                  </a:lnTo>
                  <a:lnTo>
                    <a:pt x="58" y="10"/>
                  </a:lnTo>
                  <a:lnTo>
                    <a:pt x="55" y="10"/>
                  </a:lnTo>
                  <a:lnTo>
                    <a:pt x="53" y="10"/>
                  </a:lnTo>
                  <a:lnTo>
                    <a:pt x="53" y="10"/>
                  </a:lnTo>
                  <a:lnTo>
                    <a:pt x="51" y="11"/>
                  </a:lnTo>
                  <a:lnTo>
                    <a:pt x="49" y="11"/>
                  </a:lnTo>
                  <a:lnTo>
                    <a:pt x="49" y="13"/>
                  </a:lnTo>
                  <a:lnTo>
                    <a:pt x="48" y="13"/>
                  </a:lnTo>
                  <a:lnTo>
                    <a:pt x="47" y="13"/>
                  </a:lnTo>
                  <a:lnTo>
                    <a:pt x="47" y="13"/>
                  </a:lnTo>
                  <a:lnTo>
                    <a:pt x="45" y="13"/>
                  </a:lnTo>
                  <a:lnTo>
                    <a:pt x="44" y="11"/>
                  </a:lnTo>
                  <a:lnTo>
                    <a:pt x="44" y="11"/>
                  </a:lnTo>
                  <a:lnTo>
                    <a:pt x="43" y="10"/>
                  </a:lnTo>
                  <a:lnTo>
                    <a:pt x="41" y="10"/>
                  </a:lnTo>
                  <a:lnTo>
                    <a:pt x="41" y="9"/>
                  </a:lnTo>
                  <a:lnTo>
                    <a:pt x="41" y="7"/>
                  </a:lnTo>
                  <a:lnTo>
                    <a:pt x="40" y="6"/>
                  </a:lnTo>
                  <a:lnTo>
                    <a:pt x="40" y="6"/>
                  </a:lnTo>
                  <a:lnTo>
                    <a:pt x="39" y="6"/>
                  </a:lnTo>
                  <a:lnTo>
                    <a:pt x="37" y="6"/>
                  </a:lnTo>
                  <a:lnTo>
                    <a:pt x="36" y="5"/>
                  </a:lnTo>
                  <a:lnTo>
                    <a:pt x="36" y="5"/>
                  </a:lnTo>
                  <a:lnTo>
                    <a:pt x="34" y="5"/>
                  </a:lnTo>
                  <a:lnTo>
                    <a:pt x="33" y="5"/>
                  </a:lnTo>
                  <a:lnTo>
                    <a:pt x="32" y="5"/>
                  </a:lnTo>
                  <a:lnTo>
                    <a:pt x="32" y="5"/>
                  </a:lnTo>
                  <a:lnTo>
                    <a:pt x="30" y="6"/>
                  </a:lnTo>
                  <a:lnTo>
                    <a:pt x="30" y="6"/>
                  </a:lnTo>
                  <a:lnTo>
                    <a:pt x="30" y="6"/>
                  </a:lnTo>
                  <a:lnTo>
                    <a:pt x="29" y="7"/>
                  </a:lnTo>
                  <a:lnTo>
                    <a:pt x="29" y="7"/>
                  </a:lnTo>
                  <a:lnTo>
                    <a:pt x="28" y="6"/>
                  </a:lnTo>
                  <a:lnTo>
                    <a:pt x="28" y="6"/>
                  </a:lnTo>
                  <a:lnTo>
                    <a:pt x="28" y="6"/>
                  </a:lnTo>
                  <a:lnTo>
                    <a:pt x="28" y="6"/>
                  </a:lnTo>
                  <a:lnTo>
                    <a:pt x="28" y="5"/>
                  </a:lnTo>
                  <a:lnTo>
                    <a:pt x="28" y="5"/>
                  </a:lnTo>
                  <a:lnTo>
                    <a:pt x="28" y="3"/>
                  </a:lnTo>
                  <a:lnTo>
                    <a:pt x="28" y="3"/>
                  </a:lnTo>
                  <a:lnTo>
                    <a:pt x="28" y="2"/>
                  </a:lnTo>
                  <a:lnTo>
                    <a:pt x="28" y="0"/>
                  </a:lnTo>
                  <a:lnTo>
                    <a:pt x="28" y="0"/>
                  </a:lnTo>
                  <a:lnTo>
                    <a:pt x="26" y="0"/>
                  </a:lnTo>
                  <a:lnTo>
                    <a:pt x="25" y="2"/>
                  </a:lnTo>
                  <a:lnTo>
                    <a:pt x="25" y="2"/>
                  </a:lnTo>
                  <a:lnTo>
                    <a:pt x="25" y="2"/>
                  </a:lnTo>
                  <a:lnTo>
                    <a:pt x="25" y="2"/>
                  </a:lnTo>
                  <a:lnTo>
                    <a:pt x="25" y="3"/>
                  </a:lnTo>
                  <a:lnTo>
                    <a:pt x="25" y="3"/>
                  </a:lnTo>
                  <a:lnTo>
                    <a:pt x="24" y="2"/>
                  </a:lnTo>
                  <a:lnTo>
                    <a:pt x="22" y="2"/>
                  </a:lnTo>
                  <a:lnTo>
                    <a:pt x="22" y="2"/>
                  </a:lnTo>
                  <a:lnTo>
                    <a:pt x="22" y="2"/>
                  </a:lnTo>
                  <a:lnTo>
                    <a:pt x="22" y="3"/>
                  </a:lnTo>
                  <a:lnTo>
                    <a:pt x="22" y="5"/>
                  </a:lnTo>
                  <a:lnTo>
                    <a:pt x="22" y="5"/>
                  </a:lnTo>
                  <a:lnTo>
                    <a:pt x="21" y="5"/>
                  </a:lnTo>
                  <a:lnTo>
                    <a:pt x="21" y="5"/>
                  </a:lnTo>
                  <a:lnTo>
                    <a:pt x="19" y="5"/>
                  </a:lnTo>
                  <a:lnTo>
                    <a:pt x="19" y="5"/>
                  </a:lnTo>
                  <a:lnTo>
                    <a:pt x="19" y="6"/>
                  </a:lnTo>
                  <a:lnTo>
                    <a:pt x="18" y="6"/>
                  </a:lnTo>
                  <a:lnTo>
                    <a:pt x="19" y="7"/>
                  </a:lnTo>
                  <a:lnTo>
                    <a:pt x="19" y="7"/>
                  </a:lnTo>
                  <a:lnTo>
                    <a:pt x="18" y="7"/>
                  </a:lnTo>
                  <a:lnTo>
                    <a:pt x="18" y="7"/>
                  </a:lnTo>
                  <a:lnTo>
                    <a:pt x="18" y="7"/>
                  </a:lnTo>
                  <a:lnTo>
                    <a:pt x="17" y="7"/>
                  </a:lnTo>
                  <a:lnTo>
                    <a:pt x="17" y="6"/>
                  </a:lnTo>
                  <a:lnTo>
                    <a:pt x="14" y="6"/>
                  </a:lnTo>
                  <a:lnTo>
                    <a:pt x="14" y="5"/>
                  </a:lnTo>
                  <a:lnTo>
                    <a:pt x="14" y="5"/>
                  </a:lnTo>
                  <a:lnTo>
                    <a:pt x="14" y="5"/>
                  </a:lnTo>
                  <a:lnTo>
                    <a:pt x="13" y="5"/>
                  </a:lnTo>
                  <a:lnTo>
                    <a:pt x="13" y="5"/>
                  </a:lnTo>
                  <a:lnTo>
                    <a:pt x="13" y="5"/>
                  </a:lnTo>
                  <a:lnTo>
                    <a:pt x="11" y="5"/>
                  </a:lnTo>
                  <a:lnTo>
                    <a:pt x="10" y="5"/>
                  </a:lnTo>
                  <a:lnTo>
                    <a:pt x="10" y="6"/>
                  </a:lnTo>
                  <a:lnTo>
                    <a:pt x="9" y="7"/>
                  </a:lnTo>
                  <a:lnTo>
                    <a:pt x="7" y="7"/>
                  </a:lnTo>
                  <a:lnTo>
                    <a:pt x="7" y="7"/>
                  </a:lnTo>
                  <a:lnTo>
                    <a:pt x="7" y="7"/>
                  </a:lnTo>
                  <a:lnTo>
                    <a:pt x="6" y="9"/>
                  </a:lnTo>
                  <a:lnTo>
                    <a:pt x="6" y="9"/>
                  </a:lnTo>
                  <a:lnTo>
                    <a:pt x="6" y="10"/>
                  </a:lnTo>
                  <a:lnTo>
                    <a:pt x="6" y="10"/>
                  </a:lnTo>
                  <a:lnTo>
                    <a:pt x="6" y="13"/>
                  </a:lnTo>
                  <a:lnTo>
                    <a:pt x="6" y="14"/>
                  </a:lnTo>
                  <a:lnTo>
                    <a:pt x="6" y="15"/>
                  </a:lnTo>
                  <a:lnTo>
                    <a:pt x="7" y="15"/>
                  </a:lnTo>
                  <a:lnTo>
                    <a:pt x="7" y="15"/>
                  </a:lnTo>
                  <a:lnTo>
                    <a:pt x="9" y="15"/>
                  </a:lnTo>
                  <a:lnTo>
                    <a:pt x="9" y="17"/>
                  </a:lnTo>
                  <a:lnTo>
                    <a:pt x="9" y="18"/>
                  </a:lnTo>
                  <a:lnTo>
                    <a:pt x="9" y="18"/>
                  </a:lnTo>
                  <a:lnTo>
                    <a:pt x="10" y="20"/>
                  </a:lnTo>
                  <a:lnTo>
                    <a:pt x="10" y="20"/>
                  </a:lnTo>
                  <a:lnTo>
                    <a:pt x="9" y="20"/>
                  </a:lnTo>
                  <a:lnTo>
                    <a:pt x="9" y="21"/>
                  </a:lnTo>
                  <a:lnTo>
                    <a:pt x="7" y="22"/>
                  </a:lnTo>
                  <a:lnTo>
                    <a:pt x="7" y="22"/>
                  </a:lnTo>
                  <a:lnTo>
                    <a:pt x="10" y="24"/>
                  </a:lnTo>
                  <a:lnTo>
                    <a:pt x="10" y="25"/>
                  </a:lnTo>
                  <a:lnTo>
                    <a:pt x="11" y="25"/>
                  </a:lnTo>
                  <a:lnTo>
                    <a:pt x="11" y="28"/>
                  </a:lnTo>
                  <a:lnTo>
                    <a:pt x="11" y="28"/>
                  </a:lnTo>
                  <a:lnTo>
                    <a:pt x="10" y="28"/>
                  </a:lnTo>
                  <a:lnTo>
                    <a:pt x="10" y="26"/>
                  </a:lnTo>
                  <a:lnTo>
                    <a:pt x="9" y="26"/>
                  </a:lnTo>
                  <a:lnTo>
                    <a:pt x="9" y="26"/>
                  </a:lnTo>
                  <a:lnTo>
                    <a:pt x="7" y="26"/>
                  </a:lnTo>
                  <a:lnTo>
                    <a:pt x="7" y="26"/>
                  </a:lnTo>
                  <a:lnTo>
                    <a:pt x="6" y="26"/>
                  </a:lnTo>
                  <a:lnTo>
                    <a:pt x="5" y="26"/>
                  </a:lnTo>
                  <a:lnTo>
                    <a:pt x="5" y="26"/>
                  </a:lnTo>
                  <a:lnTo>
                    <a:pt x="5" y="28"/>
                  </a:lnTo>
                  <a:lnTo>
                    <a:pt x="5" y="29"/>
                  </a:lnTo>
                  <a:lnTo>
                    <a:pt x="5" y="29"/>
                  </a:lnTo>
                  <a:lnTo>
                    <a:pt x="6" y="29"/>
                  </a:lnTo>
                  <a:lnTo>
                    <a:pt x="6" y="30"/>
                  </a:lnTo>
                  <a:lnTo>
                    <a:pt x="7" y="30"/>
                  </a:lnTo>
                  <a:lnTo>
                    <a:pt x="7" y="30"/>
                  </a:lnTo>
                  <a:lnTo>
                    <a:pt x="7" y="30"/>
                  </a:lnTo>
                  <a:lnTo>
                    <a:pt x="7" y="32"/>
                  </a:lnTo>
                  <a:lnTo>
                    <a:pt x="6" y="32"/>
                  </a:lnTo>
                  <a:lnTo>
                    <a:pt x="6" y="33"/>
                  </a:lnTo>
                  <a:lnTo>
                    <a:pt x="6" y="33"/>
                  </a:lnTo>
                  <a:lnTo>
                    <a:pt x="6" y="34"/>
                  </a:lnTo>
                  <a:lnTo>
                    <a:pt x="5" y="36"/>
                  </a:lnTo>
                  <a:lnTo>
                    <a:pt x="5" y="37"/>
                  </a:lnTo>
                  <a:lnTo>
                    <a:pt x="3" y="36"/>
                  </a:lnTo>
                  <a:lnTo>
                    <a:pt x="2" y="36"/>
                  </a:lnTo>
                  <a:lnTo>
                    <a:pt x="2" y="37"/>
                  </a:lnTo>
                  <a:lnTo>
                    <a:pt x="2" y="37"/>
                  </a:lnTo>
                  <a:lnTo>
                    <a:pt x="2" y="37"/>
                  </a:lnTo>
                  <a:lnTo>
                    <a:pt x="3" y="39"/>
                  </a:lnTo>
                  <a:lnTo>
                    <a:pt x="5" y="43"/>
                  </a:lnTo>
                  <a:lnTo>
                    <a:pt x="5" y="43"/>
                  </a:lnTo>
                  <a:lnTo>
                    <a:pt x="3" y="44"/>
                  </a:lnTo>
                  <a:lnTo>
                    <a:pt x="3" y="44"/>
                  </a:lnTo>
                  <a:lnTo>
                    <a:pt x="3" y="45"/>
                  </a:lnTo>
                  <a:lnTo>
                    <a:pt x="3" y="47"/>
                  </a:lnTo>
                  <a:lnTo>
                    <a:pt x="0" y="48"/>
                  </a:lnTo>
                  <a:lnTo>
                    <a:pt x="0" y="49"/>
                  </a:lnTo>
                  <a:lnTo>
                    <a:pt x="2" y="49"/>
                  </a:lnTo>
                  <a:lnTo>
                    <a:pt x="2" y="49"/>
                  </a:lnTo>
                  <a:lnTo>
                    <a:pt x="2" y="49"/>
                  </a:lnTo>
                  <a:lnTo>
                    <a:pt x="3" y="49"/>
                  </a:lnTo>
                  <a:lnTo>
                    <a:pt x="3" y="51"/>
                  </a:lnTo>
                  <a:lnTo>
                    <a:pt x="5" y="51"/>
                  </a:lnTo>
                  <a:lnTo>
                    <a:pt x="5" y="51"/>
                  </a:lnTo>
                  <a:lnTo>
                    <a:pt x="6" y="51"/>
                  </a:lnTo>
                  <a:lnTo>
                    <a:pt x="6" y="51"/>
                  </a:lnTo>
                  <a:lnTo>
                    <a:pt x="7" y="51"/>
                  </a:lnTo>
                  <a:lnTo>
                    <a:pt x="9" y="52"/>
                  </a:lnTo>
                  <a:lnTo>
                    <a:pt x="9" y="52"/>
                  </a:lnTo>
                  <a:lnTo>
                    <a:pt x="9" y="54"/>
                  </a:lnTo>
                  <a:lnTo>
                    <a:pt x="10" y="54"/>
                  </a:lnTo>
                  <a:lnTo>
                    <a:pt x="10" y="55"/>
                  </a:lnTo>
                  <a:lnTo>
                    <a:pt x="10" y="55"/>
                  </a:lnTo>
                  <a:lnTo>
                    <a:pt x="11" y="55"/>
                  </a:lnTo>
                  <a:lnTo>
                    <a:pt x="13" y="56"/>
                  </a:lnTo>
                  <a:lnTo>
                    <a:pt x="13" y="56"/>
                  </a:lnTo>
                  <a:lnTo>
                    <a:pt x="13" y="56"/>
                  </a:lnTo>
                  <a:lnTo>
                    <a:pt x="14" y="56"/>
                  </a:lnTo>
                  <a:lnTo>
                    <a:pt x="14" y="58"/>
                  </a:lnTo>
                  <a:lnTo>
                    <a:pt x="14" y="59"/>
                  </a:lnTo>
                  <a:lnTo>
                    <a:pt x="14" y="60"/>
                  </a:lnTo>
                  <a:lnTo>
                    <a:pt x="14" y="60"/>
                  </a:lnTo>
                  <a:lnTo>
                    <a:pt x="14" y="62"/>
                  </a:lnTo>
                  <a:lnTo>
                    <a:pt x="13" y="63"/>
                  </a:lnTo>
                  <a:lnTo>
                    <a:pt x="13" y="64"/>
                  </a:lnTo>
                  <a:lnTo>
                    <a:pt x="13" y="64"/>
                  </a:lnTo>
                  <a:lnTo>
                    <a:pt x="13" y="64"/>
                  </a:lnTo>
                  <a:lnTo>
                    <a:pt x="13" y="66"/>
                  </a:lnTo>
                  <a:lnTo>
                    <a:pt x="11" y="67"/>
                  </a:lnTo>
                  <a:lnTo>
                    <a:pt x="11" y="67"/>
                  </a:lnTo>
                  <a:lnTo>
                    <a:pt x="13" y="70"/>
                  </a:lnTo>
                  <a:lnTo>
                    <a:pt x="13" y="73"/>
                  </a:lnTo>
                  <a:lnTo>
                    <a:pt x="13" y="73"/>
                  </a:lnTo>
                  <a:lnTo>
                    <a:pt x="14" y="73"/>
                  </a:lnTo>
                  <a:lnTo>
                    <a:pt x="15" y="71"/>
                  </a:lnTo>
                  <a:lnTo>
                    <a:pt x="18" y="71"/>
                  </a:lnTo>
                  <a:lnTo>
                    <a:pt x="19" y="70"/>
                  </a:lnTo>
                  <a:lnTo>
                    <a:pt x="21" y="70"/>
                  </a:lnTo>
                  <a:lnTo>
                    <a:pt x="24" y="68"/>
                  </a:lnTo>
                  <a:lnTo>
                    <a:pt x="29" y="66"/>
                  </a:lnTo>
                  <a:lnTo>
                    <a:pt x="30" y="66"/>
                  </a:lnTo>
                  <a:lnTo>
                    <a:pt x="34" y="64"/>
                  </a:lnTo>
                  <a:lnTo>
                    <a:pt x="41" y="64"/>
                  </a:lnTo>
                  <a:lnTo>
                    <a:pt x="40" y="64"/>
                  </a:lnTo>
                  <a:lnTo>
                    <a:pt x="39" y="64"/>
                  </a:lnTo>
                  <a:lnTo>
                    <a:pt x="37" y="64"/>
                  </a:lnTo>
                  <a:lnTo>
                    <a:pt x="37" y="63"/>
                  </a:lnTo>
                  <a:lnTo>
                    <a:pt x="39" y="63"/>
                  </a:lnTo>
                  <a:lnTo>
                    <a:pt x="41" y="63"/>
                  </a:lnTo>
                  <a:lnTo>
                    <a:pt x="41" y="64"/>
                  </a:lnTo>
                  <a:lnTo>
                    <a:pt x="43" y="64"/>
                  </a:lnTo>
                  <a:lnTo>
                    <a:pt x="45" y="63"/>
                  </a:lnTo>
                  <a:lnTo>
                    <a:pt x="52" y="63"/>
                  </a:lnTo>
                  <a:lnTo>
                    <a:pt x="52" y="63"/>
                  </a:lnTo>
                  <a:lnTo>
                    <a:pt x="51" y="63"/>
                  </a:lnTo>
                  <a:lnTo>
                    <a:pt x="45" y="63"/>
                  </a:lnTo>
                  <a:lnTo>
                    <a:pt x="47" y="63"/>
                  </a:lnTo>
                  <a:lnTo>
                    <a:pt x="48" y="62"/>
                  </a:lnTo>
                  <a:lnTo>
                    <a:pt x="51" y="62"/>
                  </a:lnTo>
                  <a:lnTo>
                    <a:pt x="52" y="62"/>
                  </a:lnTo>
                  <a:lnTo>
                    <a:pt x="53" y="63"/>
                  </a:lnTo>
                  <a:lnTo>
                    <a:pt x="60" y="64"/>
                  </a:lnTo>
                  <a:lnTo>
                    <a:pt x="60" y="64"/>
                  </a:lnTo>
                  <a:lnTo>
                    <a:pt x="62" y="62"/>
                  </a:lnTo>
                  <a:lnTo>
                    <a:pt x="62" y="62"/>
                  </a:lnTo>
                  <a:lnTo>
                    <a:pt x="62" y="62"/>
                  </a:lnTo>
                  <a:lnTo>
                    <a:pt x="62" y="63"/>
                  </a:lnTo>
                  <a:lnTo>
                    <a:pt x="63" y="64"/>
                  </a:lnTo>
                  <a:lnTo>
                    <a:pt x="63" y="64"/>
                  </a:lnTo>
                  <a:lnTo>
                    <a:pt x="64" y="64"/>
                  </a:lnTo>
                  <a:lnTo>
                    <a:pt x="64" y="64"/>
                  </a:lnTo>
                  <a:lnTo>
                    <a:pt x="66" y="64"/>
                  </a:lnTo>
                  <a:lnTo>
                    <a:pt x="66" y="64"/>
                  </a:lnTo>
                  <a:lnTo>
                    <a:pt x="66" y="63"/>
                  </a:lnTo>
                  <a:lnTo>
                    <a:pt x="66" y="63"/>
                  </a:lnTo>
                  <a:lnTo>
                    <a:pt x="66" y="62"/>
                  </a:lnTo>
                  <a:lnTo>
                    <a:pt x="67" y="62"/>
                  </a:lnTo>
                  <a:lnTo>
                    <a:pt x="67" y="60"/>
                  </a:lnTo>
                  <a:lnTo>
                    <a:pt x="66" y="59"/>
                  </a:lnTo>
                  <a:lnTo>
                    <a:pt x="66" y="59"/>
                  </a:lnTo>
                  <a:lnTo>
                    <a:pt x="64" y="59"/>
                  </a:lnTo>
                  <a:lnTo>
                    <a:pt x="64" y="58"/>
                  </a:lnTo>
                  <a:lnTo>
                    <a:pt x="64" y="58"/>
                  </a:lnTo>
                  <a:lnTo>
                    <a:pt x="63" y="56"/>
                  </a:lnTo>
                  <a:lnTo>
                    <a:pt x="63" y="55"/>
                  </a:lnTo>
                  <a:lnTo>
                    <a:pt x="63" y="54"/>
                  </a:lnTo>
                  <a:lnTo>
                    <a:pt x="62" y="51"/>
                  </a:lnTo>
                  <a:lnTo>
                    <a:pt x="62" y="49"/>
                  </a:lnTo>
                  <a:lnTo>
                    <a:pt x="62" y="48"/>
                  </a:lnTo>
                  <a:lnTo>
                    <a:pt x="62" y="47"/>
                  </a:lnTo>
                  <a:lnTo>
                    <a:pt x="62" y="47"/>
                  </a:lnTo>
                  <a:lnTo>
                    <a:pt x="62" y="45"/>
                  </a:lnTo>
                  <a:lnTo>
                    <a:pt x="62" y="45"/>
                  </a:lnTo>
                  <a:lnTo>
                    <a:pt x="62" y="44"/>
                  </a:lnTo>
                  <a:lnTo>
                    <a:pt x="63" y="41"/>
                  </a:lnTo>
                  <a:lnTo>
                    <a:pt x="64" y="41"/>
                  </a:lnTo>
                  <a:lnTo>
                    <a:pt x="64" y="41"/>
                  </a:lnTo>
                  <a:lnTo>
                    <a:pt x="64" y="40"/>
                  </a:lnTo>
                  <a:lnTo>
                    <a:pt x="64" y="39"/>
                  </a:lnTo>
                  <a:lnTo>
                    <a:pt x="66" y="36"/>
                  </a:lnTo>
                  <a:lnTo>
                    <a:pt x="66" y="34"/>
                  </a:lnTo>
                  <a:lnTo>
                    <a:pt x="66" y="33"/>
                  </a:lnTo>
                  <a:lnTo>
                    <a:pt x="66" y="33"/>
                  </a:lnTo>
                  <a:lnTo>
                    <a:pt x="66" y="33"/>
                  </a:lnTo>
                  <a:lnTo>
                    <a:pt x="67" y="32"/>
                  </a:lnTo>
                  <a:lnTo>
                    <a:pt x="68" y="32"/>
                  </a:lnTo>
                  <a:lnTo>
                    <a:pt x="68" y="30"/>
                  </a:lnTo>
                  <a:lnTo>
                    <a:pt x="68" y="30"/>
                  </a:lnTo>
                  <a:lnTo>
                    <a:pt x="68" y="30"/>
                  </a:lnTo>
                  <a:lnTo>
                    <a:pt x="68" y="30"/>
                  </a:lnTo>
                  <a:lnTo>
                    <a:pt x="70" y="30"/>
                  </a:lnTo>
                  <a:lnTo>
                    <a:pt x="70" y="29"/>
                  </a:lnTo>
                  <a:lnTo>
                    <a:pt x="68" y="2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92" name="Costa Rica">
              <a:extLst>
                <a:ext uri="{FF2B5EF4-FFF2-40B4-BE49-F238E27FC236}">
                  <a16:creationId xmlns:a16="http://schemas.microsoft.com/office/drawing/2014/main" id="{2AE8EAD1-4B79-4D3E-9DDE-2ECBDBBC3C00}"/>
                </a:ext>
              </a:extLst>
            </p:cNvPr>
            <p:cNvSpPr>
              <a:spLocks/>
            </p:cNvSpPr>
            <p:nvPr/>
          </p:nvSpPr>
          <p:spPr bwMode="auto">
            <a:xfrm>
              <a:off x="3220272" y="3745181"/>
              <a:ext cx="73093" cy="67322"/>
            </a:xfrm>
            <a:custGeom>
              <a:avLst/>
              <a:gdLst>
                <a:gd name="T0" fmla="*/ 36 w 38"/>
                <a:gd name="T1" fmla="*/ 16 h 35"/>
                <a:gd name="T2" fmla="*/ 32 w 38"/>
                <a:gd name="T3" fmla="*/ 14 h 35"/>
                <a:gd name="T4" fmla="*/ 26 w 38"/>
                <a:gd name="T5" fmla="*/ 5 h 35"/>
                <a:gd name="T6" fmla="*/ 26 w 38"/>
                <a:gd name="T7" fmla="*/ 4 h 35"/>
                <a:gd name="T8" fmla="*/ 23 w 38"/>
                <a:gd name="T9" fmla="*/ 5 h 35"/>
                <a:gd name="T10" fmla="*/ 19 w 38"/>
                <a:gd name="T11" fmla="*/ 5 h 35"/>
                <a:gd name="T12" fmla="*/ 19 w 38"/>
                <a:gd name="T13" fmla="*/ 4 h 35"/>
                <a:gd name="T14" fmla="*/ 17 w 38"/>
                <a:gd name="T15" fmla="*/ 3 h 35"/>
                <a:gd name="T16" fmla="*/ 12 w 38"/>
                <a:gd name="T17" fmla="*/ 3 h 35"/>
                <a:gd name="T18" fmla="*/ 6 w 38"/>
                <a:gd name="T19" fmla="*/ 1 h 35"/>
                <a:gd name="T20" fmla="*/ 3 w 38"/>
                <a:gd name="T21" fmla="*/ 0 h 35"/>
                <a:gd name="T22" fmla="*/ 3 w 38"/>
                <a:gd name="T23" fmla="*/ 1 h 35"/>
                <a:gd name="T24" fmla="*/ 2 w 38"/>
                <a:gd name="T25" fmla="*/ 3 h 35"/>
                <a:gd name="T26" fmla="*/ 0 w 38"/>
                <a:gd name="T27" fmla="*/ 4 h 35"/>
                <a:gd name="T28" fmla="*/ 3 w 38"/>
                <a:gd name="T29" fmla="*/ 5 h 35"/>
                <a:gd name="T30" fmla="*/ 3 w 38"/>
                <a:gd name="T31" fmla="*/ 8 h 35"/>
                <a:gd name="T32" fmla="*/ 2 w 38"/>
                <a:gd name="T33" fmla="*/ 12 h 35"/>
                <a:gd name="T34" fmla="*/ 7 w 38"/>
                <a:gd name="T35" fmla="*/ 16 h 35"/>
                <a:gd name="T36" fmla="*/ 10 w 38"/>
                <a:gd name="T37" fmla="*/ 19 h 35"/>
                <a:gd name="T38" fmla="*/ 11 w 38"/>
                <a:gd name="T39" fmla="*/ 16 h 35"/>
                <a:gd name="T40" fmla="*/ 8 w 38"/>
                <a:gd name="T41" fmla="*/ 14 h 35"/>
                <a:gd name="T42" fmla="*/ 7 w 38"/>
                <a:gd name="T43" fmla="*/ 11 h 35"/>
                <a:gd name="T44" fmla="*/ 14 w 38"/>
                <a:gd name="T45" fmla="*/ 15 h 35"/>
                <a:gd name="T46" fmla="*/ 14 w 38"/>
                <a:gd name="T47" fmla="*/ 18 h 35"/>
                <a:gd name="T48" fmla="*/ 19 w 38"/>
                <a:gd name="T49" fmla="*/ 20 h 35"/>
                <a:gd name="T50" fmla="*/ 25 w 38"/>
                <a:gd name="T51" fmla="*/ 23 h 35"/>
                <a:gd name="T52" fmla="*/ 26 w 38"/>
                <a:gd name="T53" fmla="*/ 27 h 35"/>
                <a:gd name="T54" fmla="*/ 26 w 38"/>
                <a:gd name="T55" fmla="*/ 31 h 35"/>
                <a:gd name="T56" fmla="*/ 29 w 38"/>
                <a:gd name="T57" fmla="*/ 33 h 35"/>
                <a:gd name="T58" fmla="*/ 30 w 38"/>
                <a:gd name="T59" fmla="*/ 31 h 35"/>
                <a:gd name="T60" fmla="*/ 29 w 38"/>
                <a:gd name="T61" fmla="*/ 29 h 35"/>
                <a:gd name="T62" fmla="*/ 32 w 38"/>
                <a:gd name="T63" fmla="*/ 31 h 35"/>
                <a:gd name="T64" fmla="*/ 33 w 38"/>
                <a:gd name="T65" fmla="*/ 34 h 35"/>
                <a:gd name="T66" fmla="*/ 34 w 38"/>
                <a:gd name="T67" fmla="*/ 34 h 35"/>
                <a:gd name="T68" fmla="*/ 33 w 38"/>
                <a:gd name="T69" fmla="*/ 33 h 35"/>
                <a:gd name="T70" fmla="*/ 34 w 38"/>
                <a:gd name="T71" fmla="*/ 31 h 35"/>
                <a:gd name="T72" fmla="*/ 34 w 38"/>
                <a:gd name="T73" fmla="*/ 29 h 35"/>
                <a:gd name="T74" fmla="*/ 36 w 38"/>
                <a:gd name="T75" fmla="*/ 26 h 35"/>
                <a:gd name="T76" fmla="*/ 36 w 38"/>
                <a:gd name="T77" fmla="*/ 26 h 35"/>
                <a:gd name="T78" fmla="*/ 34 w 38"/>
                <a:gd name="T79" fmla="*/ 23 h 35"/>
                <a:gd name="T80" fmla="*/ 34 w 38"/>
                <a:gd name="T81" fmla="*/ 20 h 35"/>
                <a:gd name="T82" fmla="*/ 36 w 38"/>
                <a:gd name="T83" fmla="*/ 19 h 35"/>
                <a:gd name="T84" fmla="*/ 37 w 38"/>
                <a:gd name="T85" fmla="*/ 19 h 35"/>
                <a:gd name="T86" fmla="*/ 38 w 38"/>
                <a:gd name="T87" fmla="*/ 1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8" h="35">
                  <a:moveTo>
                    <a:pt x="37" y="18"/>
                  </a:moveTo>
                  <a:lnTo>
                    <a:pt x="36" y="18"/>
                  </a:lnTo>
                  <a:lnTo>
                    <a:pt x="36" y="16"/>
                  </a:lnTo>
                  <a:lnTo>
                    <a:pt x="34" y="16"/>
                  </a:lnTo>
                  <a:lnTo>
                    <a:pt x="33" y="14"/>
                  </a:lnTo>
                  <a:lnTo>
                    <a:pt x="32" y="14"/>
                  </a:lnTo>
                  <a:lnTo>
                    <a:pt x="29" y="11"/>
                  </a:lnTo>
                  <a:lnTo>
                    <a:pt x="27" y="8"/>
                  </a:lnTo>
                  <a:lnTo>
                    <a:pt x="26" y="5"/>
                  </a:lnTo>
                  <a:lnTo>
                    <a:pt x="26" y="4"/>
                  </a:lnTo>
                  <a:lnTo>
                    <a:pt x="26" y="4"/>
                  </a:lnTo>
                  <a:lnTo>
                    <a:pt x="26" y="4"/>
                  </a:lnTo>
                  <a:lnTo>
                    <a:pt x="26" y="4"/>
                  </a:lnTo>
                  <a:lnTo>
                    <a:pt x="25" y="5"/>
                  </a:lnTo>
                  <a:lnTo>
                    <a:pt x="23" y="5"/>
                  </a:lnTo>
                  <a:lnTo>
                    <a:pt x="22" y="5"/>
                  </a:lnTo>
                  <a:lnTo>
                    <a:pt x="21" y="5"/>
                  </a:lnTo>
                  <a:lnTo>
                    <a:pt x="19" y="5"/>
                  </a:lnTo>
                  <a:lnTo>
                    <a:pt x="19" y="5"/>
                  </a:lnTo>
                  <a:lnTo>
                    <a:pt x="19" y="4"/>
                  </a:lnTo>
                  <a:lnTo>
                    <a:pt x="19" y="4"/>
                  </a:lnTo>
                  <a:lnTo>
                    <a:pt x="18" y="3"/>
                  </a:lnTo>
                  <a:lnTo>
                    <a:pt x="17" y="3"/>
                  </a:lnTo>
                  <a:lnTo>
                    <a:pt x="17" y="3"/>
                  </a:lnTo>
                  <a:lnTo>
                    <a:pt x="14" y="3"/>
                  </a:lnTo>
                  <a:lnTo>
                    <a:pt x="14" y="1"/>
                  </a:lnTo>
                  <a:lnTo>
                    <a:pt x="12" y="3"/>
                  </a:lnTo>
                  <a:lnTo>
                    <a:pt x="11" y="3"/>
                  </a:lnTo>
                  <a:lnTo>
                    <a:pt x="8" y="3"/>
                  </a:lnTo>
                  <a:lnTo>
                    <a:pt x="6" y="1"/>
                  </a:lnTo>
                  <a:lnTo>
                    <a:pt x="4" y="1"/>
                  </a:lnTo>
                  <a:lnTo>
                    <a:pt x="4" y="0"/>
                  </a:lnTo>
                  <a:lnTo>
                    <a:pt x="3" y="0"/>
                  </a:lnTo>
                  <a:lnTo>
                    <a:pt x="3" y="1"/>
                  </a:lnTo>
                  <a:lnTo>
                    <a:pt x="3" y="1"/>
                  </a:lnTo>
                  <a:lnTo>
                    <a:pt x="3" y="1"/>
                  </a:lnTo>
                  <a:lnTo>
                    <a:pt x="2" y="1"/>
                  </a:lnTo>
                  <a:lnTo>
                    <a:pt x="2" y="1"/>
                  </a:lnTo>
                  <a:lnTo>
                    <a:pt x="2" y="3"/>
                  </a:lnTo>
                  <a:lnTo>
                    <a:pt x="2" y="3"/>
                  </a:lnTo>
                  <a:lnTo>
                    <a:pt x="0" y="4"/>
                  </a:lnTo>
                  <a:lnTo>
                    <a:pt x="0" y="4"/>
                  </a:lnTo>
                  <a:lnTo>
                    <a:pt x="0" y="4"/>
                  </a:lnTo>
                  <a:lnTo>
                    <a:pt x="2" y="5"/>
                  </a:lnTo>
                  <a:lnTo>
                    <a:pt x="3" y="5"/>
                  </a:lnTo>
                  <a:lnTo>
                    <a:pt x="3" y="7"/>
                  </a:lnTo>
                  <a:lnTo>
                    <a:pt x="3" y="7"/>
                  </a:lnTo>
                  <a:lnTo>
                    <a:pt x="3" y="8"/>
                  </a:lnTo>
                  <a:lnTo>
                    <a:pt x="0" y="10"/>
                  </a:lnTo>
                  <a:lnTo>
                    <a:pt x="0" y="11"/>
                  </a:lnTo>
                  <a:lnTo>
                    <a:pt x="2" y="12"/>
                  </a:lnTo>
                  <a:lnTo>
                    <a:pt x="3" y="15"/>
                  </a:lnTo>
                  <a:lnTo>
                    <a:pt x="3" y="15"/>
                  </a:lnTo>
                  <a:lnTo>
                    <a:pt x="7" y="16"/>
                  </a:lnTo>
                  <a:lnTo>
                    <a:pt x="8" y="18"/>
                  </a:lnTo>
                  <a:lnTo>
                    <a:pt x="8" y="19"/>
                  </a:lnTo>
                  <a:lnTo>
                    <a:pt x="10" y="19"/>
                  </a:lnTo>
                  <a:lnTo>
                    <a:pt x="10" y="18"/>
                  </a:lnTo>
                  <a:lnTo>
                    <a:pt x="10" y="18"/>
                  </a:lnTo>
                  <a:lnTo>
                    <a:pt x="11" y="16"/>
                  </a:lnTo>
                  <a:lnTo>
                    <a:pt x="11" y="15"/>
                  </a:lnTo>
                  <a:lnTo>
                    <a:pt x="11" y="15"/>
                  </a:lnTo>
                  <a:lnTo>
                    <a:pt x="8" y="14"/>
                  </a:lnTo>
                  <a:lnTo>
                    <a:pt x="7" y="12"/>
                  </a:lnTo>
                  <a:lnTo>
                    <a:pt x="7" y="11"/>
                  </a:lnTo>
                  <a:lnTo>
                    <a:pt x="7" y="11"/>
                  </a:lnTo>
                  <a:lnTo>
                    <a:pt x="8" y="12"/>
                  </a:lnTo>
                  <a:lnTo>
                    <a:pt x="10" y="12"/>
                  </a:lnTo>
                  <a:lnTo>
                    <a:pt x="14" y="15"/>
                  </a:lnTo>
                  <a:lnTo>
                    <a:pt x="14" y="16"/>
                  </a:lnTo>
                  <a:lnTo>
                    <a:pt x="14" y="18"/>
                  </a:lnTo>
                  <a:lnTo>
                    <a:pt x="14" y="18"/>
                  </a:lnTo>
                  <a:lnTo>
                    <a:pt x="15" y="19"/>
                  </a:lnTo>
                  <a:lnTo>
                    <a:pt x="17" y="19"/>
                  </a:lnTo>
                  <a:lnTo>
                    <a:pt x="19" y="20"/>
                  </a:lnTo>
                  <a:lnTo>
                    <a:pt x="21" y="20"/>
                  </a:lnTo>
                  <a:lnTo>
                    <a:pt x="23" y="22"/>
                  </a:lnTo>
                  <a:lnTo>
                    <a:pt x="25" y="23"/>
                  </a:lnTo>
                  <a:lnTo>
                    <a:pt x="26" y="25"/>
                  </a:lnTo>
                  <a:lnTo>
                    <a:pt x="26" y="26"/>
                  </a:lnTo>
                  <a:lnTo>
                    <a:pt x="26" y="27"/>
                  </a:lnTo>
                  <a:lnTo>
                    <a:pt x="26" y="29"/>
                  </a:lnTo>
                  <a:lnTo>
                    <a:pt x="25" y="30"/>
                  </a:lnTo>
                  <a:lnTo>
                    <a:pt x="26" y="31"/>
                  </a:lnTo>
                  <a:lnTo>
                    <a:pt x="27" y="31"/>
                  </a:lnTo>
                  <a:lnTo>
                    <a:pt x="27" y="31"/>
                  </a:lnTo>
                  <a:lnTo>
                    <a:pt x="29" y="33"/>
                  </a:lnTo>
                  <a:lnTo>
                    <a:pt x="30" y="33"/>
                  </a:lnTo>
                  <a:lnTo>
                    <a:pt x="30" y="31"/>
                  </a:lnTo>
                  <a:lnTo>
                    <a:pt x="30" y="31"/>
                  </a:lnTo>
                  <a:lnTo>
                    <a:pt x="29" y="30"/>
                  </a:lnTo>
                  <a:lnTo>
                    <a:pt x="27" y="29"/>
                  </a:lnTo>
                  <a:lnTo>
                    <a:pt x="29" y="29"/>
                  </a:lnTo>
                  <a:lnTo>
                    <a:pt x="30" y="29"/>
                  </a:lnTo>
                  <a:lnTo>
                    <a:pt x="32" y="30"/>
                  </a:lnTo>
                  <a:lnTo>
                    <a:pt x="32" y="31"/>
                  </a:lnTo>
                  <a:lnTo>
                    <a:pt x="32" y="33"/>
                  </a:lnTo>
                  <a:lnTo>
                    <a:pt x="33" y="34"/>
                  </a:lnTo>
                  <a:lnTo>
                    <a:pt x="33" y="34"/>
                  </a:lnTo>
                  <a:lnTo>
                    <a:pt x="34" y="35"/>
                  </a:lnTo>
                  <a:lnTo>
                    <a:pt x="34" y="35"/>
                  </a:lnTo>
                  <a:lnTo>
                    <a:pt x="34" y="34"/>
                  </a:lnTo>
                  <a:lnTo>
                    <a:pt x="33" y="34"/>
                  </a:lnTo>
                  <a:lnTo>
                    <a:pt x="33" y="33"/>
                  </a:lnTo>
                  <a:lnTo>
                    <a:pt x="33" y="33"/>
                  </a:lnTo>
                  <a:lnTo>
                    <a:pt x="33" y="33"/>
                  </a:lnTo>
                  <a:lnTo>
                    <a:pt x="34" y="31"/>
                  </a:lnTo>
                  <a:lnTo>
                    <a:pt x="34" y="31"/>
                  </a:lnTo>
                  <a:lnTo>
                    <a:pt x="34" y="30"/>
                  </a:lnTo>
                  <a:lnTo>
                    <a:pt x="34" y="30"/>
                  </a:lnTo>
                  <a:lnTo>
                    <a:pt x="34" y="29"/>
                  </a:lnTo>
                  <a:lnTo>
                    <a:pt x="34" y="27"/>
                  </a:lnTo>
                  <a:lnTo>
                    <a:pt x="36" y="27"/>
                  </a:lnTo>
                  <a:lnTo>
                    <a:pt x="36" y="26"/>
                  </a:lnTo>
                  <a:lnTo>
                    <a:pt x="36" y="26"/>
                  </a:lnTo>
                  <a:lnTo>
                    <a:pt x="36" y="26"/>
                  </a:lnTo>
                  <a:lnTo>
                    <a:pt x="36" y="26"/>
                  </a:lnTo>
                  <a:lnTo>
                    <a:pt x="34" y="25"/>
                  </a:lnTo>
                  <a:lnTo>
                    <a:pt x="34" y="25"/>
                  </a:lnTo>
                  <a:lnTo>
                    <a:pt x="34" y="23"/>
                  </a:lnTo>
                  <a:lnTo>
                    <a:pt x="34" y="20"/>
                  </a:lnTo>
                  <a:lnTo>
                    <a:pt x="34" y="20"/>
                  </a:lnTo>
                  <a:lnTo>
                    <a:pt x="34" y="20"/>
                  </a:lnTo>
                  <a:lnTo>
                    <a:pt x="34" y="19"/>
                  </a:lnTo>
                  <a:lnTo>
                    <a:pt x="34" y="19"/>
                  </a:lnTo>
                  <a:lnTo>
                    <a:pt x="36" y="19"/>
                  </a:lnTo>
                  <a:lnTo>
                    <a:pt x="36" y="19"/>
                  </a:lnTo>
                  <a:lnTo>
                    <a:pt x="37" y="19"/>
                  </a:lnTo>
                  <a:lnTo>
                    <a:pt x="37" y="19"/>
                  </a:lnTo>
                  <a:lnTo>
                    <a:pt x="37" y="19"/>
                  </a:lnTo>
                  <a:lnTo>
                    <a:pt x="38" y="19"/>
                  </a:lnTo>
                  <a:lnTo>
                    <a:pt x="38" y="19"/>
                  </a:lnTo>
                  <a:lnTo>
                    <a:pt x="37" y="18"/>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93" name="Cook Islands">
              <a:extLst>
                <a:ext uri="{FF2B5EF4-FFF2-40B4-BE49-F238E27FC236}">
                  <a16:creationId xmlns:a16="http://schemas.microsoft.com/office/drawing/2014/main" id="{D02B65F2-6ADF-42C5-ACFA-32C3CC5E9323}"/>
                </a:ext>
              </a:extLst>
            </p:cNvPr>
            <p:cNvSpPr>
              <a:spLocks/>
            </p:cNvSpPr>
            <p:nvPr/>
          </p:nvSpPr>
          <p:spPr bwMode="auto">
            <a:xfrm>
              <a:off x="1610304" y="4454953"/>
              <a:ext cx="1924" cy="1923"/>
            </a:xfrm>
            <a:custGeom>
              <a:avLst/>
              <a:gdLst>
                <a:gd name="T0" fmla="*/ 1 w 1"/>
                <a:gd name="T1" fmla="*/ 1 h 1"/>
                <a:gd name="T2" fmla="*/ 0 w 1"/>
                <a:gd name="T3" fmla="*/ 0 h 1"/>
                <a:gd name="T4" fmla="*/ 0 w 1"/>
                <a:gd name="T5" fmla="*/ 0 h 1"/>
                <a:gd name="T6" fmla="*/ 0 w 1"/>
                <a:gd name="T7" fmla="*/ 1 h 1"/>
                <a:gd name="T8" fmla="*/ 0 w 1"/>
                <a:gd name="T9" fmla="*/ 1 h 1"/>
                <a:gd name="T10" fmla="*/ 0 w 1"/>
                <a:gd name="T11" fmla="*/ 1 h 1"/>
                <a:gd name="T12" fmla="*/ 0 w 1"/>
                <a:gd name="T13" fmla="*/ 1 h 1"/>
                <a:gd name="T14" fmla="*/ 0 w 1"/>
                <a:gd name="T15" fmla="*/ 1 h 1"/>
                <a:gd name="T16" fmla="*/ 1 w 1"/>
                <a:gd name="T17" fmla="*/ 1 h 1"/>
                <a:gd name="T18" fmla="*/ 1 w 1"/>
                <a:gd name="T19" fmla="*/ 1 h 1"/>
                <a:gd name="T20" fmla="*/ 1 w 1"/>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1"/>
                  </a:moveTo>
                  <a:lnTo>
                    <a:pt x="0" y="0"/>
                  </a:lnTo>
                  <a:lnTo>
                    <a:pt x="0" y="0"/>
                  </a:lnTo>
                  <a:lnTo>
                    <a:pt x="0" y="1"/>
                  </a:lnTo>
                  <a:lnTo>
                    <a:pt x="0" y="1"/>
                  </a:lnTo>
                  <a:lnTo>
                    <a:pt x="0" y="1"/>
                  </a:lnTo>
                  <a:lnTo>
                    <a:pt x="0" y="1"/>
                  </a:lnTo>
                  <a:lnTo>
                    <a:pt x="0" y="1"/>
                  </a:lnTo>
                  <a:lnTo>
                    <a:pt x="1" y="1"/>
                  </a:lnTo>
                  <a:lnTo>
                    <a:pt x="1" y="1"/>
                  </a:lnTo>
                  <a:lnTo>
                    <a:pt x="1" y="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94" name="Congo (Republic)">
              <a:extLst>
                <a:ext uri="{FF2B5EF4-FFF2-40B4-BE49-F238E27FC236}">
                  <a16:creationId xmlns:a16="http://schemas.microsoft.com/office/drawing/2014/main" id="{F3867FB0-29AF-495E-BA9F-9973731FBD36}"/>
                </a:ext>
              </a:extLst>
            </p:cNvPr>
            <p:cNvSpPr>
              <a:spLocks/>
            </p:cNvSpPr>
            <p:nvPr/>
          </p:nvSpPr>
          <p:spPr bwMode="auto">
            <a:xfrm>
              <a:off x="5332273" y="3910602"/>
              <a:ext cx="165421" cy="188503"/>
            </a:xfrm>
            <a:custGeom>
              <a:avLst/>
              <a:gdLst>
                <a:gd name="T0" fmla="*/ 82 w 86"/>
                <a:gd name="T1" fmla="*/ 1 h 98"/>
                <a:gd name="T2" fmla="*/ 78 w 86"/>
                <a:gd name="T3" fmla="*/ 1 h 98"/>
                <a:gd name="T4" fmla="*/ 72 w 86"/>
                <a:gd name="T5" fmla="*/ 0 h 98"/>
                <a:gd name="T6" fmla="*/ 63 w 86"/>
                <a:gd name="T7" fmla="*/ 1 h 98"/>
                <a:gd name="T8" fmla="*/ 61 w 86"/>
                <a:gd name="T9" fmla="*/ 8 h 98"/>
                <a:gd name="T10" fmla="*/ 59 w 86"/>
                <a:gd name="T11" fmla="*/ 16 h 98"/>
                <a:gd name="T12" fmla="*/ 57 w 86"/>
                <a:gd name="T13" fmla="*/ 19 h 98"/>
                <a:gd name="T14" fmla="*/ 56 w 86"/>
                <a:gd name="T15" fmla="*/ 22 h 98"/>
                <a:gd name="T16" fmla="*/ 48 w 86"/>
                <a:gd name="T17" fmla="*/ 19 h 98"/>
                <a:gd name="T18" fmla="*/ 44 w 86"/>
                <a:gd name="T19" fmla="*/ 19 h 98"/>
                <a:gd name="T20" fmla="*/ 41 w 86"/>
                <a:gd name="T21" fmla="*/ 17 h 98"/>
                <a:gd name="T22" fmla="*/ 28 w 86"/>
                <a:gd name="T23" fmla="*/ 16 h 98"/>
                <a:gd name="T24" fmla="*/ 25 w 86"/>
                <a:gd name="T25" fmla="*/ 24 h 98"/>
                <a:gd name="T26" fmla="*/ 25 w 86"/>
                <a:gd name="T27" fmla="*/ 27 h 98"/>
                <a:gd name="T28" fmla="*/ 36 w 86"/>
                <a:gd name="T29" fmla="*/ 26 h 98"/>
                <a:gd name="T30" fmla="*/ 38 w 86"/>
                <a:gd name="T31" fmla="*/ 31 h 98"/>
                <a:gd name="T32" fmla="*/ 36 w 86"/>
                <a:gd name="T33" fmla="*/ 35 h 98"/>
                <a:gd name="T34" fmla="*/ 32 w 86"/>
                <a:gd name="T35" fmla="*/ 39 h 98"/>
                <a:gd name="T36" fmla="*/ 34 w 86"/>
                <a:gd name="T37" fmla="*/ 45 h 98"/>
                <a:gd name="T38" fmla="*/ 38 w 86"/>
                <a:gd name="T39" fmla="*/ 47 h 98"/>
                <a:gd name="T40" fmla="*/ 38 w 86"/>
                <a:gd name="T41" fmla="*/ 58 h 98"/>
                <a:gd name="T42" fmla="*/ 37 w 86"/>
                <a:gd name="T43" fmla="*/ 62 h 98"/>
                <a:gd name="T44" fmla="*/ 36 w 86"/>
                <a:gd name="T45" fmla="*/ 66 h 98"/>
                <a:gd name="T46" fmla="*/ 32 w 86"/>
                <a:gd name="T47" fmla="*/ 68 h 98"/>
                <a:gd name="T48" fmla="*/ 30 w 86"/>
                <a:gd name="T49" fmla="*/ 65 h 98"/>
                <a:gd name="T50" fmla="*/ 21 w 86"/>
                <a:gd name="T51" fmla="*/ 65 h 98"/>
                <a:gd name="T52" fmla="*/ 17 w 86"/>
                <a:gd name="T53" fmla="*/ 62 h 98"/>
                <a:gd name="T54" fmla="*/ 17 w 86"/>
                <a:gd name="T55" fmla="*/ 65 h 98"/>
                <a:gd name="T56" fmla="*/ 10 w 86"/>
                <a:gd name="T57" fmla="*/ 68 h 98"/>
                <a:gd name="T58" fmla="*/ 6 w 86"/>
                <a:gd name="T59" fmla="*/ 71 h 98"/>
                <a:gd name="T60" fmla="*/ 7 w 86"/>
                <a:gd name="T61" fmla="*/ 75 h 98"/>
                <a:gd name="T62" fmla="*/ 8 w 86"/>
                <a:gd name="T63" fmla="*/ 77 h 98"/>
                <a:gd name="T64" fmla="*/ 8 w 86"/>
                <a:gd name="T65" fmla="*/ 81 h 98"/>
                <a:gd name="T66" fmla="*/ 7 w 86"/>
                <a:gd name="T67" fmla="*/ 83 h 98"/>
                <a:gd name="T68" fmla="*/ 2 w 86"/>
                <a:gd name="T69" fmla="*/ 83 h 98"/>
                <a:gd name="T70" fmla="*/ 8 w 86"/>
                <a:gd name="T71" fmla="*/ 94 h 98"/>
                <a:gd name="T72" fmla="*/ 11 w 86"/>
                <a:gd name="T73" fmla="*/ 98 h 98"/>
                <a:gd name="T74" fmla="*/ 15 w 86"/>
                <a:gd name="T75" fmla="*/ 94 h 98"/>
                <a:gd name="T76" fmla="*/ 21 w 86"/>
                <a:gd name="T77" fmla="*/ 91 h 98"/>
                <a:gd name="T78" fmla="*/ 23 w 86"/>
                <a:gd name="T79" fmla="*/ 92 h 98"/>
                <a:gd name="T80" fmla="*/ 26 w 86"/>
                <a:gd name="T81" fmla="*/ 95 h 98"/>
                <a:gd name="T82" fmla="*/ 30 w 86"/>
                <a:gd name="T83" fmla="*/ 92 h 98"/>
                <a:gd name="T84" fmla="*/ 33 w 86"/>
                <a:gd name="T85" fmla="*/ 91 h 98"/>
                <a:gd name="T86" fmla="*/ 37 w 86"/>
                <a:gd name="T87" fmla="*/ 90 h 98"/>
                <a:gd name="T88" fmla="*/ 38 w 86"/>
                <a:gd name="T89" fmla="*/ 94 h 98"/>
                <a:gd name="T90" fmla="*/ 40 w 86"/>
                <a:gd name="T91" fmla="*/ 96 h 98"/>
                <a:gd name="T92" fmla="*/ 48 w 86"/>
                <a:gd name="T93" fmla="*/ 90 h 98"/>
                <a:gd name="T94" fmla="*/ 55 w 86"/>
                <a:gd name="T95" fmla="*/ 85 h 98"/>
                <a:gd name="T96" fmla="*/ 59 w 86"/>
                <a:gd name="T97" fmla="*/ 66 h 98"/>
                <a:gd name="T98" fmla="*/ 66 w 86"/>
                <a:gd name="T99" fmla="*/ 57 h 98"/>
                <a:gd name="T100" fmla="*/ 74 w 86"/>
                <a:gd name="T101" fmla="*/ 50 h 98"/>
                <a:gd name="T102" fmla="*/ 78 w 86"/>
                <a:gd name="T103" fmla="*/ 31 h 98"/>
                <a:gd name="T104" fmla="*/ 81 w 86"/>
                <a:gd name="T105" fmla="*/ 1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 h="98">
                  <a:moveTo>
                    <a:pt x="86" y="2"/>
                  </a:moveTo>
                  <a:lnTo>
                    <a:pt x="85" y="1"/>
                  </a:lnTo>
                  <a:lnTo>
                    <a:pt x="85" y="0"/>
                  </a:lnTo>
                  <a:lnTo>
                    <a:pt x="85" y="0"/>
                  </a:lnTo>
                  <a:lnTo>
                    <a:pt x="82" y="1"/>
                  </a:lnTo>
                  <a:lnTo>
                    <a:pt x="82" y="1"/>
                  </a:lnTo>
                  <a:lnTo>
                    <a:pt x="81" y="1"/>
                  </a:lnTo>
                  <a:lnTo>
                    <a:pt x="81" y="1"/>
                  </a:lnTo>
                  <a:lnTo>
                    <a:pt x="81" y="1"/>
                  </a:lnTo>
                  <a:lnTo>
                    <a:pt x="79" y="1"/>
                  </a:lnTo>
                  <a:lnTo>
                    <a:pt x="79" y="1"/>
                  </a:lnTo>
                  <a:lnTo>
                    <a:pt x="78" y="1"/>
                  </a:lnTo>
                  <a:lnTo>
                    <a:pt x="78" y="1"/>
                  </a:lnTo>
                  <a:lnTo>
                    <a:pt x="78" y="1"/>
                  </a:lnTo>
                  <a:lnTo>
                    <a:pt x="76" y="1"/>
                  </a:lnTo>
                  <a:lnTo>
                    <a:pt x="74" y="0"/>
                  </a:lnTo>
                  <a:lnTo>
                    <a:pt x="72" y="0"/>
                  </a:lnTo>
                  <a:lnTo>
                    <a:pt x="72" y="0"/>
                  </a:lnTo>
                  <a:lnTo>
                    <a:pt x="71" y="0"/>
                  </a:lnTo>
                  <a:lnTo>
                    <a:pt x="70" y="1"/>
                  </a:lnTo>
                  <a:lnTo>
                    <a:pt x="67" y="1"/>
                  </a:lnTo>
                  <a:lnTo>
                    <a:pt x="64" y="1"/>
                  </a:lnTo>
                  <a:lnTo>
                    <a:pt x="64" y="1"/>
                  </a:lnTo>
                  <a:lnTo>
                    <a:pt x="63" y="1"/>
                  </a:lnTo>
                  <a:lnTo>
                    <a:pt x="63" y="2"/>
                  </a:lnTo>
                  <a:lnTo>
                    <a:pt x="63" y="2"/>
                  </a:lnTo>
                  <a:lnTo>
                    <a:pt x="61" y="5"/>
                  </a:lnTo>
                  <a:lnTo>
                    <a:pt x="61" y="5"/>
                  </a:lnTo>
                  <a:lnTo>
                    <a:pt x="61" y="7"/>
                  </a:lnTo>
                  <a:lnTo>
                    <a:pt x="61" y="8"/>
                  </a:lnTo>
                  <a:lnTo>
                    <a:pt x="61" y="8"/>
                  </a:lnTo>
                  <a:lnTo>
                    <a:pt x="61" y="9"/>
                  </a:lnTo>
                  <a:lnTo>
                    <a:pt x="60" y="11"/>
                  </a:lnTo>
                  <a:lnTo>
                    <a:pt x="60" y="12"/>
                  </a:lnTo>
                  <a:lnTo>
                    <a:pt x="59" y="13"/>
                  </a:lnTo>
                  <a:lnTo>
                    <a:pt x="59" y="16"/>
                  </a:lnTo>
                  <a:lnTo>
                    <a:pt x="59" y="16"/>
                  </a:lnTo>
                  <a:lnTo>
                    <a:pt x="57" y="16"/>
                  </a:lnTo>
                  <a:lnTo>
                    <a:pt x="57" y="16"/>
                  </a:lnTo>
                  <a:lnTo>
                    <a:pt x="57" y="17"/>
                  </a:lnTo>
                  <a:lnTo>
                    <a:pt x="57" y="19"/>
                  </a:lnTo>
                  <a:lnTo>
                    <a:pt x="57" y="19"/>
                  </a:lnTo>
                  <a:lnTo>
                    <a:pt x="57" y="20"/>
                  </a:lnTo>
                  <a:lnTo>
                    <a:pt x="57" y="22"/>
                  </a:lnTo>
                  <a:lnTo>
                    <a:pt x="57" y="22"/>
                  </a:lnTo>
                  <a:lnTo>
                    <a:pt x="57" y="22"/>
                  </a:lnTo>
                  <a:lnTo>
                    <a:pt x="57" y="22"/>
                  </a:lnTo>
                  <a:lnTo>
                    <a:pt x="56" y="22"/>
                  </a:lnTo>
                  <a:lnTo>
                    <a:pt x="55" y="20"/>
                  </a:lnTo>
                  <a:lnTo>
                    <a:pt x="53" y="19"/>
                  </a:lnTo>
                  <a:lnTo>
                    <a:pt x="52" y="19"/>
                  </a:lnTo>
                  <a:lnTo>
                    <a:pt x="49" y="19"/>
                  </a:lnTo>
                  <a:lnTo>
                    <a:pt x="49" y="19"/>
                  </a:lnTo>
                  <a:lnTo>
                    <a:pt x="48" y="19"/>
                  </a:lnTo>
                  <a:lnTo>
                    <a:pt x="47" y="19"/>
                  </a:lnTo>
                  <a:lnTo>
                    <a:pt x="47" y="17"/>
                  </a:lnTo>
                  <a:lnTo>
                    <a:pt x="47" y="19"/>
                  </a:lnTo>
                  <a:lnTo>
                    <a:pt x="45" y="19"/>
                  </a:lnTo>
                  <a:lnTo>
                    <a:pt x="45" y="19"/>
                  </a:lnTo>
                  <a:lnTo>
                    <a:pt x="44" y="19"/>
                  </a:lnTo>
                  <a:lnTo>
                    <a:pt x="44" y="17"/>
                  </a:lnTo>
                  <a:lnTo>
                    <a:pt x="44" y="17"/>
                  </a:lnTo>
                  <a:lnTo>
                    <a:pt x="42" y="17"/>
                  </a:lnTo>
                  <a:lnTo>
                    <a:pt x="41" y="17"/>
                  </a:lnTo>
                  <a:lnTo>
                    <a:pt x="41" y="17"/>
                  </a:lnTo>
                  <a:lnTo>
                    <a:pt x="41" y="17"/>
                  </a:lnTo>
                  <a:lnTo>
                    <a:pt x="40" y="16"/>
                  </a:lnTo>
                  <a:lnTo>
                    <a:pt x="38" y="16"/>
                  </a:lnTo>
                  <a:lnTo>
                    <a:pt x="37" y="16"/>
                  </a:lnTo>
                  <a:lnTo>
                    <a:pt x="34" y="16"/>
                  </a:lnTo>
                  <a:lnTo>
                    <a:pt x="30" y="16"/>
                  </a:lnTo>
                  <a:lnTo>
                    <a:pt x="28" y="16"/>
                  </a:lnTo>
                  <a:lnTo>
                    <a:pt x="25" y="16"/>
                  </a:lnTo>
                  <a:lnTo>
                    <a:pt x="25" y="17"/>
                  </a:lnTo>
                  <a:lnTo>
                    <a:pt x="25" y="19"/>
                  </a:lnTo>
                  <a:lnTo>
                    <a:pt x="23" y="22"/>
                  </a:lnTo>
                  <a:lnTo>
                    <a:pt x="23" y="23"/>
                  </a:lnTo>
                  <a:lnTo>
                    <a:pt x="25" y="24"/>
                  </a:lnTo>
                  <a:lnTo>
                    <a:pt x="25" y="24"/>
                  </a:lnTo>
                  <a:lnTo>
                    <a:pt x="25" y="26"/>
                  </a:lnTo>
                  <a:lnTo>
                    <a:pt x="25" y="27"/>
                  </a:lnTo>
                  <a:lnTo>
                    <a:pt x="25" y="27"/>
                  </a:lnTo>
                  <a:lnTo>
                    <a:pt x="25" y="27"/>
                  </a:lnTo>
                  <a:lnTo>
                    <a:pt x="25" y="27"/>
                  </a:lnTo>
                  <a:lnTo>
                    <a:pt x="26" y="27"/>
                  </a:lnTo>
                  <a:lnTo>
                    <a:pt x="28" y="26"/>
                  </a:lnTo>
                  <a:lnTo>
                    <a:pt x="30" y="26"/>
                  </a:lnTo>
                  <a:lnTo>
                    <a:pt x="32" y="26"/>
                  </a:lnTo>
                  <a:lnTo>
                    <a:pt x="34" y="26"/>
                  </a:lnTo>
                  <a:lnTo>
                    <a:pt x="36" y="26"/>
                  </a:lnTo>
                  <a:lnTo>
                    <a:pt x="36" y="26"/>
                  </a:lnTo>
                  <a:lnTo>
                    <a:pt x="37" y="28"/>
                  </a:lnTo>
                  <a:lnTo>
                    <a:pt x="37" y="28"/>
                  </a:lnTo>
                  <a:lnTo>
                    <a:pt x="38" y="30"/>
                  </a:lnTo>
                  <a:lnTo>
                    <a:pt x="38" y="31"/>
                  </a:lnTo>
                  <a:lnTo>
                    <a:pt x="38" y="31"/>
                  </a:lnTo>
                  <a:lnTo>
                    <a:pt x="38" y="32"/>
                  </a:lnTo>
                  <a:lnTo>
                    <a:pt x="38" y="32"/>
                  </a:lnTo>
                  <a:lnTo>
                    <a:pt x="37" y="34"/>
                  </a:lnTo>
                  <a:lnTo>
                    <a:pt x="37" y="34"/>
                  </a:lnTo>
                  <a:lnTo>
                    <a:pt x="37" y="34"/>
                  </a:lnTo>
                  <a:lnTo>
                    <a:pt x="36" y="35"/>
                  </a:lnTo>
                  <a:lnTo>
                    <a:pt x="34" y="35"/>
                  </a:lnTo>
                  <a:lnTo>
                    <a:pt x="34" y="35"/>
                  </a:lnTo>
                  <a:lnTo>
                    <a:pt x="34" y="36"/>
                  </a:lnTo>
                  <a:lnTo>
                    <a:pt x="33" y="36"/>
                  </a:lnTo>
                  <a:lnTo>
                    <a:pt x="33" y="38"/>
                  </a:lnTo>
                  <a:lnTo>
                    <a:pt x="32" y="39"/>
                  </a:lnTo>
                  <a:lnTo>
                    <a:pt x="32" y="41"/>
                  </a:lnTo>
                  <a:lnTo>
                    <a:pt x="32" y="42"/>
                  </a:lnTo>
                  <a:lnTo>
                    <a:pt x="32" y="43"/>
                  </a:lnTo>
                  <a:lnTo>
                    <a:pt x="33" y="43"/>
                  </a:lnTo>
                  <a:lnTo>
                    <a:pt x="34" y="45"/>
                  </a:lnTo>
                  <a:lnTo>
                    <a:pt x="34" y="45"/>
                  </a:lnTo>
                  <a:lnTo>
                    <a:pt x="36" y="45"/>
                  </a:lnTo>
                  <a:lnTo>
                    <a:pt x="36" y="46"/>
                  </a:lnTo>
                  <a:lnTo>
                    <a:pt x="37" y="46"/>
                  </a:lnTo>
                  <a:lnTo>
                    <a:pt x="38" y="47"/>
                  </a:lnTo>
                  <a:lnTo>
                    <a:pt x="38" y="47"/>
                  </a:lnTo>
                  <a:lnTo>
                    <a:pt x="38" y="47"/>
                  </a:lnTo>
                  <a:lnTo>
                    <a:pt x="38" y="50"/>
                  </a:lnTo>
                  <a:lnTo>
                    <a:pt x="38" y="51"/>
                  </a:lnTo>
                  <a:lnTo>
                    <a:pt x="38" y="53"/>
                  </a:lnTo>
                  <a:lnTo>
                    <a:pt x="38" y="56"/>
                  </a:lnTo>
                  <a:lnTo>
                    <a:pt x="38" y="57"/>
                  </a:lnTo>
                  <a:lnTo>
                    <a:pt x="38" y="58"/>
                  </a:lnTo>
                  <a:lnTo>
                    <a:pt x="38" y="60"/>
                  </a:lnTo>
                  <a:lnTo>
                    <a:pt x="38" y="60"/>
                  </a:lnTo>
                  <a:lnTo>
                    <a:pt x="38" y="60"/>
                  </a:lnTo>
                  <a:lnTo>
                    <a:pt x="38" y="62"/>
                  </a:lnTo>
                  <a:lnTo>
                    <a:pt x="37" y="62"/>
                  </a:lnTo>
                  <a:lnTo>
                    <a:pt x="37" y="62"/>
                  </a:lnTo>
                  <a:lnTo>
                    <a:pt x="36" y="64"/>
                  </a:lnTo>
                  <a:lnTo>
                    <a:pt x="36" y="65"/>
                  </a:lnTo>
                  <a:lnTo>
                    <a:pt x="36" y="65"/>
                  </a:lnTo>
                  <a:lnTo>
                    <a:pt x="36" y="66"/>
                  </a:lnTo>
                  <a:lnTo>
                    <a:pt x="36" y="66"/>
                  </a:lnTo>
                  <a:lnTo>
                    <a:pt x="36" y="66"/>
                  </a:lnTo>
                  <a:lnTo>
                    <a:pt x="36" y="68"/>
                  </a:lnTo>
                  <a:lnTo>
                    <a:pt x="34" y="68"/>
                  </a:lnTo>
                  <a:lnTo>
                    <a:pt x="34" y="69"/>
                  </a:lnTo>
                  <a:lnTo>
                    <a:pt x="33" y="69"/>
                  </a:lnTo>
                  <a:lnTo>
                    <a:pt x="32" y="69"/>
                  </a:lnTo>
                  <a:lnTo>
                    <a:pt x="32" y="68"/>
                  </a:lnTo>
                  <a:lnTo>
                    <a:pt x="32" y="68"/>
                  </a:lnTo>
                  <a:lnTo>
                    <a:pt x="32" y="68"/>
                  </a:lnTo>
                  <a:lnTo>
                    <a:pt x="32" y="66"/>
                  </a:lnTo>
                  <a:lnTo>
                    <a:pt x="32" y="65"/>
                  </a:lnTo>
                  <a:lnTo>
                    <a:pt x="30" y="65"/>
                  </a:lnTo>
                  <a:lnTo>
                    <a:pt x="30" y="65"/>
                  </a:lnTo>
                  <a:lnTo>
                    <a:pt x="29" y="66"/>
                  </a:lnTo>
                  <a:lnTo>
                    <a:pt x="28" y="68"/>
                  </a:lnTo>
                  <a:lnTo>
                    <a:pt x="26" y="68"/>
                  </a:lnTo>
                  <a:lnTo>
                    <a:pt x="23" y="68"/>
                  </a:lnTo>
                  <a:lnTo>
                    <a:pt x="22" y="66"/>
                  </a:lnTo>
                  <a:lnTo>
                    <a:pt x="21" y="65"/>
                  </a:lnTo>
                  <a:lnTo>
                    <a:pt x="21" y="64"/>
                  </a:lnTo>
                  <a:lnTo>
                    <a:pt x="19" y="62"/>
                  </a:lnTo>
                  <a:lnTo>
                    <a:pt x="19" y="62"/>
                  </a:lnTo>
                  <a:lnTo>
                    <a:pt x="18" y="61"/>
                  </a:lnTo>
                  <a:lnTo>
                    <a:pt x="18" y="61"/>
                  </a:lnTo>
                  <a:lnTo>
                    <a:pt x="17" y="62"/>
                  </a:lnTo>
                  <a:lnTo>
                    <a:pt x="15" y="62"/>
                  </a:lnTo>
                  <a:lnTo>
                    <a:pt x="15" y="64"/>
                  </a:lnTo>
                  <a:lnTo>
                    <a:pt x="15" y="64"/>
                  </a:lnTo>
                  <a:lnTo>
                    <a:pt x="17" y="65"/>
                  </a:lnTo>
                  <a:lnTo>
                    <a:pt x="17" y="65"/>
                  </a:lnTo>
                  <a:lnTo>
                    <a:pt x="17" y="65"/>
                  </a:lnTo>
                  <a:lnTo>
                    <a:pt x="15" y="66"/>
                  </a:lnTo>
                  <a:lnTo>
                    <a:pt x="15" y="68"/>
                  </a:lnTo>
                  <a:lnTo>
                    <a:pt x="11" y="68"/>
                  </a:lnTo>
                  <a:lnTo>
                    <a:pt x="11" y="68"/>
                  </a:lnTo>
                  <a:lnTo>
                    <a:pt x="10" y="68"/>
                  </a:lnTo>
                  <a:lnTo>
                    <a:pt x="10" y="68"/>
                  </a:lnTo>
                  <a:lnTo>
                    <a:pt x="7" y="68"/>
                  </a:lnTo>
                  <a:lnTo>
                    <a:pt x="7" y="68"/>
                  </a:lnTo>
                  <a:lnTo>
                    <a:pt x="6" y="68"/>
                  </a:lnTo>
                  <a:lnTo>
                    <a:pt x="6" y="68"/>
                  </a:lnTo>
                  <a:lnTo>
                    <a:pt x="6" y="68"/>
                  </a:lnTo>
                  <a:lnTo>
                    <a:pt x="6" y="71"/>
                  </a:lnTo>
                  <a:lnTo>
                    <a:pt x="6" y="71"/>
                  </a:lnTo>
                  <a:lnTo>
                    <a:pt x="6" y="72"/>
                  </a:lnTo>
                  <a:lnTo>
                    <a:pt x="6" y="73"/>
                  </a:lnTo>
                  <a:lnTo>
                    <a:pt x="7" y="73"/>
                  </a:lnTo>
                  <a:lnTo>
                    <a:pt x="7" y="73"/>
                  </a:lnTo>
                  <a:lnTo>
                    <a:pt x="7" y="75"/>
                  </a:lnTo>
                  <a:lnTo>
                    <a:pt x="8" y="75"/>
                  </a:lnTo>
                  <a:lnTo>
                    <a:pt x="8" y="75"/>
                  </a:lnTo>
                  <a:lnTo>
                    <a:pt x="7" y="76"/>
                  </a:lnTo>
                  <a:lnTo>
                    <a:pt x="7" y="76"/>
                  </a:lnTo>
                  <a:lnTo>
                    <a:pt x="7" y="77"/>
                  </a:lnTo>
                  <a:lnTo>
                    <a:pt x="8" y="77"/>
                  </a:lnTo>
                  <a:lnTo>
                    <a:pt x="10" y="79"/>
                  </a:lnTo>
                  <a:lnTo>
                    <a:pt x="10" y="79"/>
                  </a:lnTo>
                  <a:lnTo>
                    <a:pt x="10" y="79"/>
                  </a:lnTo>
                  <a:lnTo>
                    <a:pt x="10" y="80"/>
                  </a:lnTo>
                  <a:lnTo>
                    <a:pt x="10" y="80"/>
                  </a:lnTo>
                  <a:lnTo>
                    <a:pt x="8" y="81"/>
                  </a:lnTo>
                  <a:lnTo>
                    <a:pt x="8" y="81"/>
                  </a:lnTo>
                  <a:lnTo>
                    <a:pt x="10" y="81"/>
                  </a:lnTo>
                  <a:lnTo>
                    <a:pt x="10" y="83"/>
                  </a:lnTo>
                  <a:lnTo>
                    <a:pt x="8" y="83"/>
                  </a:lnTo>
                  <a:lnTo>
                    <a:pt x="8" y="83"/>
                  </a:lnTo>
                  <a:lnTo>
                    <a:pt x="7" y="83"/>
                  </a:lnTo>
                  <a:lnTo>
                    <a:pt x="7" y="83"/>
                  </a:lnTo>
                  <a:lnTo>
                    <a:pt x="6" y="81"/>
                  </a:lnTo>
                  <a:lnTo>
                    <a:pt x="6" y="80"/>
                  </a:lnTo>
                  <a:lnTo>
                    <a:pt x="3" y="81"/>
                  </a:lnTo>
                  <a:lnTo>
                    <a:pt x="2" y="83"/>
                  </a:lnTo>
                  <a:lnTo>
                    <a:pt x="2" y="83"/>
                  </a:lnTo>
                  <a:lnTo>
                    <a:pt x="0" y="85"/>
                  </a:lnTo>
                  <a:lnTo>
                    <a:pt x="3" y="88"/>
                  </a:lnTo>
                  <a:lnTo>
                    <a:pt x="4" y="88"/>
                  </a:lnTo>
                  <a:lnTo>
                    <a:pt x="7" y="91"/>
                  </a:lnTo>
                  <a:lnTo>
                    <a:pt x="8" y="92"/>
                  </a:lnTo>
                  <a:lnTo>
                    <a:pt x="8" y="94"/>
                  </a:lnTo>
                  <a:lnTo>
                    <a:pt x="8" y="94"/>
                  </a:lnTo>
                  <a:lnTo>
                    <a:pt x="8" y="95"/>
                  </a:lnTo>
                  <a:lnTo>
                    <a:pt x="10" y="96"/>
                  </a:lnTo>
                  <a:lnTo>
                    <a:pt x="10" y="96"/>
                  </a:lnTo>
                  <a:lnTo>
                    <a:pt x="11" y="98"/>
                  </a:lnTo>
                  <a:lnTo>
                    <a:pt x="11" y="98"/>
                  </a:lnTo>
                  <a:lnTo>
                    <a:pt x="11" y="96"/>
                  </a:lnTo>
                  <a:lnTo>
                    <a:pt x="13" y="95"/>
                  </a:lnTo>
                  <a:lnTo>
                    <a:pt x="13" y="95"/>
                  </a:lnTo>
                  <a:lnTo>
                    <a:pt x="14" y="95"/>
                  </a:lnTo>
                  <a:lnTo>
                    <a:pt x="15" y="94"/>
                  </a:lnTo>
                  <a:lnTo>
                    <a:pt x="15" y="94"/>
                  </a:lnTo>
                  <a:lnTo>
                    <a:pt x="15" y="94"/>
                  </a:lnTo>
                  <a:lnTo>
                    <a:pt x="17" y="92"/>
                  </a:lnTo>
                  <a:lnTo>
                    <a:pt x="18" y="92"/>
                  </a:lnTo>
                  <a:lnTo>
                    <a:pt x="19" y="91"/>
                  </a:lnTo>
                  <a:lnTo>
                    <a:pt x="19" y="91"/>
                  </a:lnTo>
                  <a:lnTo>
                    <a:pt x="21" y="91"/>
                  </a:lnTo>
                  <a:lnTo>
                    <a:pt x="21" y="91"/>
                  </a:lnTo>
                  <a:lnTo>
                    <a:pt x="22" y="92"/>
                  </a:lnTo>
                  <a:lnTo>
                    <a:pt x="22" y="94"/>
                  </a:lnTo>
                  <a:lnTo>
                    <a:pt x="23" y="94"/>
                  </a:lnTo>
                  <a:lnTo>
                    <a:pt x="23" y="92"/>
                  </a:lnTo>
                  <a:lnTo>
                    <a:pt x="23" y="92"/>
                  </a:lnTo>
                  <a:lnTo>
                    <a:pt x="23" y="94"/>
                  </a:lnTo>
                  <a:lnTo>
                    <a:pt x="23" y="94"/>
                  </a:lnTo>
                  <a:lnTo>
                    <a:pt x="25" y="94"/>
                  </a:lnTo>
                  <a:lnTo>
                    <a:pt x="26" y="95"/>
                  </a:lnTo>
                  <a:lnTo>
                    <a:pt x="26" y="95"/>
                  </a:lnTo>
                  <a:lnTo>
                    <a:pt x="26" y="95"/>
                  </a:lnTo>
                  <a:lnTo>
                    <a:pt x="28" y="95"/>
                  </a:lnTo>
                  <a:lnTo>
                    <a:pt x="29" y="95"/>
                  </a:lnTo>
                  <a:lnTo>
                    <a:pt x="30" y="94"/>
                  </a:lnTo>
                  <a:lnTo>
                    <a:pt x="30" y="94"/>
                  </a:lnTo>
                  <a:lnTo>
                    <a:pt x="30" y="94"/>
                  </a:lnTo>
                  <a:lnTo>
                    <a:pt x="30" y="92"/>
                  </a:lnTo>
                  <a:lnTo>
                    <a:pt x="30" y="91"/>
                  </a:lnTo>
                  <a:lnTo>
                    <a:pt x="30" y="91"/>
                  </a:lnTo>
                  <a:lnTo>
                    <a:pt x="32" y="91"/>
                  </a:lnTo>
                  <a:lnTo>
                    <a:pt x="32" y="91"/>
                  </a:lnTo>
                  <a:lnTo>
                    <a:pt x="32" y="91"/>
                  </a:lnTo>
                  <a:lnTo>
                    <a:pt x="33" y="91"/>
                  </a:lnTo>
                  <a:lnTo>
                    <a:pt x="33" y="91"/>
                  </a:lnTo>
                  <a:lnTo>
                    <a:pt x="34" y="91"/>
                  </a:lnTo>
                  <a:lnTo>
                    <a:pt x="34" y="91"/>
                  </a:lnTo>
                  <a:lnTo>
                    <a:pt x="36" y="90"/>
                  </a:lnTo>
                  <a:lnTo>
                    <a:pt x="37" y="90"/>
                  </a:lnTo>
                  <a:lnTo>
                    <a:pt x="37" y="90"/>
                  </a:lnTo>
                  <a:lnTo>
                    <a:pt x="38" y="91"/>
                  </a:lnTo>
                  <a:lnTo>
                    <a:pt x="38" y="91"/>
                  </a:lnTo>
                  <a:lnTo>
                    <a:pt x="38" y="91"/>
                  </a:lnTo>
                  <a:lnTo>
                    <a:pt x="38" y="92"/>
                  </a:lnTo>
                  <a:lnTo>
                    <a:pt x="37" y="92"/>
                  </a:lnTo>
                  <a:lnTo>
                    <a:pt x="38" y="94"/>
                  </a:lnTo>
                  <a:lnTo>
                    <a:pt x="38" y="95"/>
                  </a:lnTo>
                  <a:lnTo>
                    <a:pt x="38" y="95"/>
                  </a:lnTo>
                  <a:lnTo>
                    <a:pt x="38" y="96"/>
                  </a:lnTo>
                  <a:lnTo>
                    <a:pt x="38" y="96"/>
                  </a:lnTo>
                  <a:lnTo>
                    <a:pt x="38" y="96"/>
                  </a:lnTo>
                  <a:lnTo>
                    <a:pt x="40" y="96"/>
                  </a:lnTo>
                  <a:lnTo>
                    <a:pt x="41" y="96"/>
                  </a:lnTo>
                  <a:lnTo>
                    <a:pt x="41" y="96"/>
                  </a:lnTo>
                  <a:lnTo>
                    <a:pt x="42" y="95"/>
                  </a:lnTo>
                  <a:lnTo>
                    <a:pt x="44" y="94"/>
                  </a:lnTo>
                  <a:lnTo>
                    <a:pt x="47" y="91"/>
                  </a:lnTo>
                  <a:lnTo>
                    <a:pt x="48" y="90"/>
                  </a:lnTo>
                  <a:lnTo>
                    <a:pt x="49" y="88"/>
                  </a:lnTo>
                  <a:lnTo>
                    <a:pt x="51" y="88"/>
                  </a:lnTo>
                  <a:lnTo>
                    <a:pt x="51" y="87"/>
                  </a:lnTo>
                  <a:lnTo>
                    <a:pt x="52" y="87"/>
                  </a:lnTo>
                  <a:lnTo>
                    <a:pt x="53" y="85"/>
                  </a:lnTo>
                  <a:lnTo>
                    <a:pt x="55" y="85"/>
                  </a:lnTo>
                  <a:lnTo>
                    <a:pt x="56" y="84"/>
                  </a:lnTo>
                  <a:lnTo>
                    <a:pt x="57" y="80"/>
                  </a:lnTo>
                  <a:lnTo>
                    <a:pt x="59" y="77"/>
                  </a:lnTo>
                  <a:lnTo>
                    <a:pt x="59" y="75"/>
                  </a:lnTo>
                  <a:lnTo>
                    <a:pt x="59" y="69"/>
                  </a:lnTo>
                  <a:lnTo>
                    <a:pt x="59" y="66"/>
                  </a:lnTo>
                  <a:lnTo>
                    <a:pt x="59" y="65"/>
                  </a:lnTo>
                  <a:lnTo>
                    <a:pt x="59" y="65"/>
                  </a:lnTo>
                  <a:lnTo>
                    <a:pt x="61" y="64"/>
                  </a:lnTo>
                  <a:lnTo>
                    <a:pt x="63" y="62"/>
                  </a:lnTo>
                  <a:lnTo>
                    <a:pt x="63" y="60"/>
                  </a:lnTo>
                  <a:lnTo>
                    <a:pt x="66" y="57"/>
                  </a:lnTo>
                  <a:lnTo>
                    <a:pt x="66" y="56"/>
                  </a:lnTo>
                  <a:lnTo>
                    <a:pt x="66" y="54"/>
                  </a:lnTo>
                  <a:lnTo>
                    <a:pt x="67" y="54"/>
                  </a:lnTo>
                  <a:lnTo>
                    <a:pt x="68" y="53"/>
                  </a:lnTo>
                  <a:lnTo>
                    <a:pt x="71" y="53"/>
                  </a:lnTo>
                  <a:lnTo>
                    <a:pt x="74" y="50"/>
                  </a:lnTo>
                  <a:lnTo>
                    <a:pt x="76" y="47"/>
                  </a:lnTo>
                  <a:lnTo>
                    <a:pt x="75" y="45"/>
                  </a:lnTo>
                  <a:lnTo>
                    <a:pt x="76" y="42"/>
                  </a:lnTo>
                  <a:lnTo>
                    <a:pt x="78" y="38"/>
                  </a:lnTo>
                  <a:lnTo>
                    <a:pt x="78" y="35"/>
                  </a:lnTo>
                  <a:lnTo>
                    <a:pt x="78" y="31"/>
                  </a:lnTo>
                  <a:lnTo>
                    <a:pt x="78" y="28"/>
                  </a:lnTo>
                  <a:lnTo>
                    <a:pt x="79" y="26"/>
                  </a:lnTo>
                  <a:lnTo>
                    <a:pt x="79" y="24"/>
                  </a:lnTo>
                  <a:lnTo>
                    <a:pt x="79" y="22"/>
                  </a:lnTo>
                  <a:lnTo>
                    <a:pt x="79" y="19"/>
                  </a:lnTo>
                  <a:lnTo>
                    <a:pt x="81" y="13"/>
                  </a:lnTo>
                  <a:lnTo>
                    <a:pt x="83" y="11"/>
                  </a:lnTo>
                  <a:lnTo>
                    <a:pt x="85" y="8"/>
                  </a:lnTo>
                  <a:lnTo>
                    <a:pt x="85" y="7"/>
                  </a:lnTo>
                  <a:lnTo>
                    <a:pt x="86" y="4"/>
                  </a:lnTo>
                  <a:lnTo>
                    <a:pt x="86" y="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95" name="Congo (Democratic Republic)">
              <a:extLst>
                <a:ext uri="{FF2B5EF4-FFF2-40B4-BE49-F238E27FC236}">
                  <a16:creationId xmlns:a16="http://schemas.microsoft.com/office/drawing/2014/main" id="{D00158F5-5F1B-494C-BAD9-820F9E52CE85}"/>
                </a:ext>
              </a:extLst>
            </p:cNvPr>
            <p:cNvSpPr>
              <a:spLocks/>
            </p:cNvSpPr>
            <p:nvPr/>
          </p:nvSpPr>
          <p:spPr bwMode="auto">
            <a:xfrm>
              <a:off x="5357278" y="3874056"/>
              <a:ext cx="415476" cy="407782"/>
            </a:xfrm>
            <a:custGeom>
              <a:avLst/>
              <a:gdLst>
                <a:gd name="T0" fmla="*/ 210 w 216"/>
                <a:gd name="T1" fmla="*/ 31 h 212"/>
                <a:gd name="T2" fmla="*/ 212 w 216"/>
                <a:gd name="T3" fmla="*/ 21 h 212"/>
                <a:gd name="T4" fmla="*/ 207 w 216"/>
                <a:gd name="T5" fmla="*/ 17 h 212"/>
                <a:gd name="T6" fmla="*/ 195 w 216"/>
                <a:gd name="T7" fmla="*/ 9 h 212"/>
                <a:gd name="T8" fmla="*/ 182 w 216"/>
                <a:gd name="T9" fmla="*/ 11 h 212"/>
                <a:gd name="T10" fmla="*/ 174 w 216"/>
                <a:gd name="T11" fmla="*/ 4 h 212"/>
                <a:gd name="T12" fmla="*/ 154 w 216"/>
                <a:gd name="T13" fmla="*/ 1 h 212"/>
                <a:gd name="T14" fmla="*/ 137 w 216"/>
                <a:gd name="T15" fmla="*/ 4 h 212"/>
                <a:gd name="T16" fmla="*/ 119 w 216"/>
                <a:gd name="T17" fmla="*/ 8 h 212"/>
                <a:gd name="T18" fmla="*/ 103 w 216"/>
                <a:gd name="T19" fmla="*/ 12 h 212"/>
                <a:gd name="T20" fmla="*/ 87 w 216"/>
                <a:gd name="T21" fmla="*/ 4 h 212"/>
                <a:gd name="T22" fmla="*/ 73 w 216"/>
                <a:gd name="T23" fmla="*/ 16 h 212"/>
                <a:gd name="T24" fmla="*/ 66 w 216"/>
                <a:gd name="T25" fmla="*/ 45 h 212"/>
                <a:gd name="T26" fmla="*/ 54 w 216"/>
                <a:gd name="T27" fmla="*/ 73 h 212"/>
                <a:gd name="T28" fmla="*/ 46 w 216"/>
                <a:gd name="T29" fmla="*/ 94 h 212"/>
                <a:gd name="T30" fmla="*/ 34 w 216"/>
                <a:gd name="T31" fmla="*/ 110 h 212"/>
                <a:gd name="T32" fmla="*/ 25 w 216"/>
                <a:gd name="T33" fmla="*/ 113 h 212"/>
                <a:gd name="T34" fmla="*/ 20 w 216"/>
                <a:gd name="T35" fmla="*/ 110 h 212"/>
                <a:gd name="T36" fmla="*/ 16 w 216"/>
                <a:gd name="T37" fmla="*/ 114 h 212"/>
                <a:gd name="T38" fmla="*/ 10 w 216"/>
                <a:gd name="T39" fmla="*/ 113 h 212"/>
                <a:gd name="T40" fmla="*/ 4 w 216"/>
                <a:gd name="T41" fmla="*/ 121 h 212"/>
                <a:gd name="T42" fmla="*/ 5 w 216"/>
                <a:gd name="T43" fmla="*/ 128 h 212"/>
                <a:gd name="T44" fmla="*/ 20 w 216"/>
                <a:gd name="T45" fmla="*/ 126 h 212"/>
                <a:gd name="T46" fmla="*/ 48 w 216"/>
                <a:gd name="T47" fmla="*/ 126 h 212"/>
                <a:gd name="T48" fmla="*/ 54 w 216"/>
                <a:gd name="T49" fmla="*/ 138 h 212"/>
                <a:gd name="T50" fmla="*/ 62 w 216"/>
                <a:gd name="T51" fmla="*/ 151 h 212"/>
                <a:gd name="T52" fmla="*/ 77 w 216"/>
                <a:gd name="T53" fmla="*/ 151 h 212"/>
                <a:gd name="T54" fmla="*/ 87 w 216"/>
                <a:gd name="T55" fmla="*/ 138 h 212"/>
                <a:gd name="T56" fmla="*/ 101 w 216"/>
                <a:gd name="T57" fmla="*/ 143 h 212"/>
                <a:gd name="T58" fmla="*/ 110 w 216"/>
                <a:gd name="T59" fmla="*/ 160 h 212"/>
                <a:gd name="T60" fmla="*/ 115 w 216"/>
                <a:gd name="T61" fmla="*/ 181 h 212"/>
                <a:gd name="T62" fmla="*/ 118 w 216"/>
                <a:gd name="T63" fmla="*/ 185 h 212"/>
                <a:gd name="T64" fmla="*/ 133 w 216"/>
                <a:gd name="T65" fmla="*/ 183 h 212"/>
                <a:gd name="T66" fmla="*/ 138 w 216"/>
                <a:gd name="T67" fmla="*/ 187 h 212"/>
                <a:gd name="T68" fmla="*/ 148 w 216"/>
                <a:gd name="T69" fmla="*/ 187 h 212"/>
                <a:gd name="T70" fmla="*/ 154 w 216"/>
                <a:gd name="T71" fmla="*/ 194 h 212"/>
                <a:gd name="T72" fmla="*/ 167 w 216"/>
                <a:gd name="T73" fmla="*/ 194 h 212"/>
                <a:gd name="T74" fmla="*/ 174 w 216"/>
                <a:gd name="T75" fmla="*/ 198 h 212"/>
                <a:gd name="T76" fmla="*/ 186 w 216"/>
                <a:gd name="T77" fmla="*/ 205 h 212"/>
                <a:gd name="T78" fmla="*/ 193 w 216"/>
                <a:gd name="T79" fmla="*/ 212 h 212"/>
                <a:gd name="T80" fmla="*/ 199 w 216"/>
                <a:gd name="T81" fmla="*/ 212 h 212"/>
                <a:gd name="T82" fmla="*/ 197 w 216"/>
                <a:gd name="T83" fmla="*/ 198 h 212"/>
                <a:gd name="T84" fmla="*/ 187 w 216"/>
                <a:gd name="T85" fmla="*/ 197 h 212"/>
                <a:gd name="T86" fmla="*/ 186 w 216"/>
                <a:gd name="T87" fmla="*/ 182 h 212"/>
                <a:gd name="T88" fmla="*/ 183 w 216"/>
                <a:gd name="T89" fmla="*/ 164 h 212"/>
                <a:gd name="T90" fmla="*/ 193 w 216"/>
                <a:gd name="T91" fmla="*/ 155 h 212"/>
                <a:gd name="T92" fmla="*/ 206 w 216"/>
                <a:gd name="T93" fmla="*/ 151 h 212"/>
                <a:gd name="T94" fmla="*/ 202 w 216"/>
                <a:gd name="T95" fmla="*/ 141 h 212"/>
                <a:gd name="T96" fmla="*/ 195 w 216"/>
                <a:gd name="T97" fmla="*/ 133 h 212"/>
                <a:gd name="T98" fmla="*/ 193 w 216"/>
                <a:gd name="T99" fmla="*/ 126 h 212"/>
                <a:gd name="T100" fmla="*/ 191 w 216"/>
                <a:gd name="T101" fmla="*/ 117 h 212"/>
                <a:gd name="T102" fmla="*/ 193 w 216"/>
                <a:gd name="T103" fmla="*/ 106 h 212"/>
                <a:gd name="T104" fmla="*/ 191 w 216"/>
                <a:gd name="T105" fmla="*/ 103 h 212"/>
                <a:gd name="T106" fmla="*/ 193 w 216"/>
                <a:gd name="T107" fmla="*/ 96 h 212"/>
                <a:gd name="T108" fmla="*/ 188 w 216"/>
                <a:gd name="T109" fmla="*/ 88 h 212"/>
                <a:gd name="T110" fmla="*/ 190 w 216"/>
                <a:gd name="T111" fmla="*/ 81 h 212"/>
                <a:gd name="T112" fmla="*/ 197 w 216"/>
                <a:gd name="T113" fmla="*/ 76 h 212"/>
                <a:gd name="T114" fmla="*/ 195 w 216"/>
                <a:gd name="T115" fmla="*/ 68 h 212"/>
                <a:gd name="T116" fmla="*/ 198 w 216"/>
                <a:gd name="T117" fmla="*/ 61 h 212"/>
                <a:gd name="T118" fmla="*/ 203 w 216"/>
                <a:gd name="T119" fmla="*/ 49 h 212"/>
                <a:gd name="T120" fmla="*/ 207 w 216"/>
                <a:gd name="T121" fmla="*/ 4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6" h="212">
                  <a:moveTo>
                    <a:pt x="216" y="35"/>
                  </a:moveTo>
                  <a:lnTo>
                    <a:pt x="216" y="35"/>
                  </a:lnTo>
                  <a:lnTo>
                    <a:pt x="214" y="35"/>
                  </a:lnTo>
                  <a:lnTo>
                    <a:pt x="214" y="34"/>
                  </a:lnTo>
                  <a:lnTo>
                    <a:pt x="214" y="34"/>
                  </a:lnTo>
                  <a:lnTo>
                    <a:pt x="213" y="34"/>
                  </a:lnTo>
                  <a:lnTo>
                    <a:pt x="213" y="34"/>
                  </a:lnTo>
                  <a:lnTo>
                    <a:pt x="213" y="32"/>
                  </a:lnTo>
                  <a:lnTo>
                    <a:pt x="212" y="32"/>
                  </a:lnTo>
                  <a:lnTo>
                    <a:pt x="210" y="32"/>
                  </a:lnTo>
                  <a:lnTo>
                    <a:pt x="210" y="31"/>
                  </a:lnTo>
                  <a:lnTo>
                    <a:pt x="210" y="30"/>
                  </a:lnTo>
                  <a:lnTo>
                    <a:pt x="212" y="28"/>
                  </a:lnTo>
                  <a:lnTo>
                    <a:pt x="212" y="27"/>
                  </a:lnTo>
                  <a:lnTo>
                    <a:pt x="212" y="27"/>
                  </a:lnTo>
                  <a:lnTo>
                    <a:pt x="212" y="27"/>
                  </a:lnTo>
                  <a:lnTo>
                    <a:pt x="210" y="26"/>
                  </a:lnTo>
                  <a:lnTo>
                    <a:pt x="210" y="26"/>
                  </a:lnTo>
                  <a:lnTo>
                    <a:pt x="210" y="24"/>
                  </a:lnTo>
                  <a:lnTo>
                    <a:pt x="212" y="23"/>
                  </a:lnTo>
                  <a:lnTo>
                    <a:pt x="212" y="23"/>
                  </a:lnTo>
                  <a:lnTo>
                    <a:pt x="212" y="21"/>
                  </a:lnTo>
                  <a:lnTo>
                    <a:pt x="212" y="21"/>
                  </a:lnTo>
                  <a:lnTo>
                    <a:pt x="212" y="20"/>
                  </a:lnTo>
                  <a:lnTo>
                    <a:pt x="210" y="20"/>
                  </a:lnTo>
                  <a:lnTo>
                    <a:pt x="210" y="20"/>
                  </a:lnTo>
                  <a:lnTo>
                    <a:pt x="210" y="19"/>
                  </a:lnTo>
                  <a:lnTo>
                    <a:pt x="210" y="19"/>
                  </a:lnTo>
                  <a:lnTo>
                    <a:pt x="209" y="19"/>
                  </a:lnTo>
                  <a:lnTo>
                    <a:pt x="209" y="19"/>
                  </a:lnTo>
                  <a:lnTo>
                    <a:pt x="207" y="19"/>
                  </a:lnTo>
                  <a:lnTo>
                    <a:pt x="207" y="17"/>
                  </a:lnTo>
                  <a:lnTo>
                    <a:pt x="207" y="17"/>
                  </a:lnTo>
                  <a:lnTo>
                    <a:pt x="207" y="17"/>
                  </a:lnTo>
                  <a:lnTo>
                    <a:pt x="206" y="16"/>
                  </a:lnTo>
                  <a:lnTo>
                    <a:pt x="203" y="15"/>
                  </a:lnTo>
                  <a:lnTo>
                    <a:pt x="202" y="13"/>
                  </a:lnTo>
                  <a:lnTo>
                    <a:pt x="201" y="12"/>
                  </a:lnTo>
                  <a:lnTo>
                    <a:pt x="201" y="11"/>
                  </a:lnTo>
                  <a:lnTo>
                    <a:pt x="199" y="9"/>
                  </a:lnTo>
                  <a:lnTo>
                    <a:pt x="198" y="8"/>
                  </a:lnTo>
                  <a:lnTo>
                    <a:pt x="197" y="8"/>
                  </a:lnTo>
                  <a:lnTo>
                    <a:pt x="195" y="8"/>
                  </a:lnTo>
                  <a:lnTo>
                    <a:pt x="195" y="9"/>
                  </a:lnTo>
                  <a:lnTo>
                    <a:pt x="193" y="11"/>
                  </a:lnTo>
                  <a:lnTo>
                    <a:pt x="193" y="11"/>
                  </a:lnTo>
                  <a:lnTo>
                    <a:pt x="191" y="11"/>
                  </a:lnTo>
                  <a:lnTo>
                    <a:pt x="190" y="9"/>
                  </a:lnTo>
                  <a:lnTo>
                    <a:pt x="187" y="9"/>
                  </a:lnTo>
                  <a:lnTo>
                    <a:pt x="186" y="9"/>
                  </a:lnTo>
                  <a:lnTo>
                    <a:pt x="184" y="11"/>
                  </a:lnTo>
                  <a:lnTo>
                    <a:pt x="184" y="12"/>
                  </a:lnTo>
                  <a:lnTo>
                    <a:pt x="183" y="12"/>
                  </a:lnTo>
                  <a:lnTo>
                    <a:pt x="183" y="11"/>
                  </a:lnTo>
                  <a:lnTo>
                    <a:pt x="182" y="11"/>
                  </a:lnTo>
                  <a:lnTo>
                    <a:pt x="182" y="11"/>
                  </a:lnTo>
                  <a:lnTo>
                    <a:pt x="180" y="11"/>
                  </a:lnTo>
                  <a:lnTo>
                    <a:pt x="179" y="9"/>
                  </a:lnTo>
                  <a:lnTo>
                    <a:pt x="179" y="9"/>
                  </a:lnTo>
                  <a:lnTo>
                    <a:pt x="178" y="8"/>
                  </a:lnTo>
                  <a:lnTo>
                    <a:pt x="178" y="8"/>
                  </a:lnTo>
                  <a:lnTo>
                    <a:pt x="176" y="8"/>
                  </a:lnTo>
                  <a:lnTo>
                    <a:pt x="176" y="6"/>
                  </a:lnTo>
                  <a:lnTo>
                    <a:pt x="176" y="6"/>
                  </a:lnTo>
                  <a:lnTo>
                    <a:pt x="175" y="5"/>
                  </a:lnTo>
                  <a:lnTo>
                    <a:pt x="174" y="4"/>
                  </a:lnTo>
                  <a:lnTo>
                    <a:pt x="172" y="4"/>
                  </a:lnTo>
                  <a:lnTo>
                    <a:pt x="172" y="2"/>
                  </a:lnTo>
                  <a:lnTo>
                    <a:pt x="169" y="1"/>
                  </a:lnTo>
                  <a:lnTo>
                    <a:pt x="168" y="1"/>
                  </a:lnTo>
                  <a:lnTo>
                    <a:pt x="168" y="1"/>
                  </a:lnTo>
                  <a:lnTo>
                    <a:pt x="167" y="2"/>
                  </a:lnTo>
                  <a:lnTo>
                    <a:pt x="165" y="2"/>
                  </a:lnTo>
                  <a:lnTo>
                    <a:pt x="165" y="2"/>
                  </a:lnTo>
                  <a:lnTo>
                    <a:pt x="164" y="2"/>
                  </a:lnTo>
                  <a:lnTo>
                    <a:pt x="159" y="1"/>
                  </a:lnTo>
                  <a:lnTo>
                    <a:pt x="154" y="1"/>
                  </a:lnTo>
                  <a:lnTo>
                    <a:pt x="153" y="1"/>
                  </a:lnTo>
                  <a:lnTo>
                    <a:pt x="150" y="0"/>
                  </a:lnTo>
                  <a:lnTo>
                    <a:pt x="149" y="1"/>
                  </a:lnTo>
                  <a:lnTo>
                    <a:pt x="148" y="2"/>
                  </a:lnTo>
                  <a:lnTo>
                    <a:pt x="148" y="4"/>
                  </a:lnTo>
                  <a:lnTo>
                    <a:pt x="146" y="4"/>
                  </a:lnTo>
                  <a:lnTo>
                    <a:pt x="145" y="4"/>
                  </a:lnTo>
                  <a:lnTo>
                    <a:pt x="142" y="4"/>
                  </a:lnTo>
                  <a:lnTo>
                    <a:pt x="138" y="4"/>
                  </a:lnTo>
                  <a:lnTo>
                    <a:pt x="137" y="4"/>
                  </a:lnTo>
                  <a:lnTo>
                    <a:pt x="137" y="4"/>
                  </a:lnTo>
                  <a:lnTo>
                    <a:pt x="134" y="5"/>
                  </a:lnTo>
                  <a:lnTo>
                    <a:pt x="131" y="5"/>
                  </a:lnTo>
                  <a:lnTo>
                    <a:pt x="130" y="6"/>
                  </a:lnTo>
                  <a:lnTo>
                    <a:pt x="129" y="6"/>
                  </a:lnTo>
                  <a:lnTo>
                    <a:pt x="127" y="8"/>
                  </a:lnTo>
                  <a:lnTo>
                    <a:pt x="126" y="8"/>
                  </a:lnTo>
                  <a:lnTo>
                    <a:pt x="125" y="6"/>
                  </a:lnTo>
                  <a:lnTo>
                    <a:pt x="123" y="6"/>
                  </a:lnTo>
                  <a:lnTo>
                    <a:pt x="122" y="6"/>
                  </a:lnTo>
                  <a:lnTo>
                    <a:pt x="121" y="6"/>
                  </a:lnTo>
                  <a:lnTo>
                    <a:pt x="119" y="8"/>
                  </a:lnTo>
                  <a:lnTo>
                    <a:pt x="119" y="8"/>
                  </a:lnTo>
                  <a:lnTo>
                    <a:pt x="118" y="11"/>
                  </a:lnTo>
                  <a:lnTo>
                    <a:pt x="116" y="12"/>
                  </a:lnTo>
                  <a:lnTo>
                    <a:pt x="116" y="13"/>
                  </a:lnTo>
                  <a:lnTo>
                    <a:pt x="116" y="13"/>
                  </a:lnTo>
                  <a:lnTo>
                    <a:pt x="116" y="13"/>
                  </a:lnTo>
                  <a:lnTo>
                    <a:pt x="110" y="12"/>
                  </a:lnTo>
                  <a:lnTo>
                    <a:pt x="107" y="12"/>
                  </a:lnTo>
                  <a:lnTo>
                    <a:pt x="106" y="12"/>
                  </a:lnTo>
                  <a:lnTo>
                    <a:pt x="104" y="12"/>
                  </a:lnTo>
                  <a:lnTo>
                    <a:pt x="103" y="12"/>
                  </a:lnTo>
                  <a:lnTo>
                    <a:pt x="103" y="12"/>
                  </a:lnTo>
                  <a:lnTo>
                    <a:pt x="101" y="11"/>
                  </a:lnTo>
                  <a:lnTo>
                    <a:pt x="99" y="11"/>
                  </a:lnTo>
                  <a:lnTo>
                    <a:pt x="97" y="9"/>
                  </a:lnTo>
                  <a:lnTo>
                    <a:pt x="96" y="11"/>
                  </a:lnTo>
                  <a:lnTo>
                    <a:pt x="95" y="9"/>
                  </a:lnTo>
                  <a:lnTo>
                    <a:pt x="93" y="9"/>
                  </a:lnTo>
                  <a:lnTo>
                    <a:pt x="93" y="8"/>
                  </a:lnTo>
                  <a:lnTo>
                    <a:pt x="91" y="5"/>
                  </a:lnTo>
                  <a:lnTo>
                    <a:pt x="88" y="4"/>
                  </a:lnTo>
                  <a:lnTo>
                    <a:pt x="87" y="4"/>
                  </a:lnTo>
                  <a:lnTo>
                    <a:pt x="87" y="2"/>
                  </a:lnTo>
                  <a:lnTo>
                    <a:pt x="85" y="2"/>
                  </a:lnTo>
                  <a:lnTo>
                    <a:pt x="82" y="2"/>
                  </a:lnTo>
                  <a:lnTo>
                    <a:pt x="81" y="2"/>
                  </a:lnTo>
                  <a:lnTo>
                    <a:pt x="78" y="5"/>
                  </a:lnTo>
                  <a:lnTo>
                    <a:pt x="76" y="9"/>
                  </a:lnTo>
                  <a:lnTo>
                    <a:pt x="74" y="11"/>
                  </a:lnTo>
                  <a:lnTo>
                    <a:pt x="73" y="11"/>
                  </a:lnTo>
                  <a:lnTo>
                    <a:pt x="72" y="12"/>
                  </a:lnTo>
                  <a:lnTo>
                    <a:pt x="73" y="13"/>
                  </a:lnTo>
                  <a:lnTo>
                    <a:pt x="73" y="16"/>
                  </a:lnTo>
                  <a:lnTo>
                    <a:pt x="73" y="19"/>
                  </a:lnTo>
                  <a:lnTo>
                    <a:pt x="73" y="21"/>
                  </a:lnTo>
                  <a:lnTo>
                    <a:pt x="73" y="23"/>
                  </a:lnTo>
                  <a:lnTo>
                    <a:pt x="72" y="26"/>
                  </a:lnTo>
                  <a:lnTo>
                    <a:pt x="72" y="27"/>
                  </a:lnTo>
                  <a:lnTo>
                    <a:pt x="70" y="30"/>
                  </a:lnTo>
                  <a:lnTo>
                    <a:pt x="68" y="32"/>
                  </a:lnTo>
                  <a:lnTo>
                    <a:pt x="66" y="38"/>
                  </a:lnTo>
                  <a:lnTo>
                    <a:pt x="66" y="41"/>
                  </a:lnTo>
                  <a:lnTo>
                    <a:pt x="66" y="43"/>
                  </a:lnTo>
                  <a:lnTo>
                    <a:pt x="66" y="45"/>
                  </a:lnTo>
                  <a:lnTo>
                    <a:pt x="65" y="47"/>
                  </a:lnTo>
                  <a:lnTo>
                    <a:pt x="65" y="50"/>
                  </a:lnTo>
                  <a:lnTo>
                    <a:pt x="65" y="54"/>
                  </a:lnTo>
                  <a:lnTo>
                    <a:pt x="65" y="57"/>
                  </a:lnTo>
                  <a:lnTo>
                    <a:pt x="63" y="61"/>
                  </a:lnTo>
                  <a:lnTo>
                    <a:pt x="62" y="64"/>
                  </a:lnTo>
                  <a:lnTo>
                    <a:pt x="63" y="66"/>
                  </a:lnTo>
                  <a:lnTo>
                    <a:pt x="61" y="69"/>
                  </a:lnTo>
                  <a:lnTo>
                    <a:pt x="58" y="72"/>
                  </a:lnTo>
                  <a:lnTo>
                    <a:pt x="55" y="72"/>
                  </a:lnTo>
                  <a:lnTo>
                    <a:pt x="54" y="73"/>
                  </a:lnTo>
                  <a:lnTo>
                    <a:pt x="53" y="73"/>
                  </a:lnTo>
                  <a:lnTo>
                    <a:pt x="53" y="75"/>
                  </a:lnTo>
                  <a:lnTo>
                    <a:pt x="53" y="76"/>
                  </a:lnTo>
                  <a:lnTo>
                    <a:pt x="50" y="79"/>
                  </a:lnTo>
                  <a:lnTo>
                    <a:pt x="50" y="81"/>
                  </a:lnTo>
                  <a:lnTo>
                    <a:pt x="48" y="83"/>
                  </a:lnTo>
                  <a:lnTo>
                    <a:pt x="46" y="84"/>
                  </a:lnTo>
                  <a:lnTo>
                    <a:pt x="46" y="84"/>
                  </a:lnTo>
                  <a:lnTo>
                    <a:pt x="46" y="85"/>
                  </a:lnTo>
                  <a:lnTo>
                    <a:pt x="46" y="88"/>
                  </a:lnTo>
                  <a:lnTo>
                    <a:pt x="46" y="94"/>
                  </a:lnTo>
                  <a:lnTo>
                    <a:pt x="46" y="96"/>
                  </a:lnTo>
                  <a:lnTo>
                    <a:pt x="44" y="99"/>
                  </a:lnTo>
                  <a:lnTo>
                    <a:pt x="43" y="103"/>
                  </a:lnTo>
                  <a:lnTo>
                    <a:pt x="42" y="104"/>
                  </a:lnTo>
                  <a:lnTo>
                    <a:pt x="40" y="104"/>
                  </a:lnTo>
                  <a:lnTo>
                    <a:pt x="39" y="106"/>
                  </a:lnTo>
                  <a:lnTo>
                    <a:pt x="38" y="106"/>
                  </a:lnTo>
                  <a:lnTo>
                    <a:pt x="38" y="107"/>
                  </a:lnTo>
                  <a:lnTo>
                    <a:pt x="36" y="107"/>
                  </a:lnTo>
                  <a:lnTo>
                    <a:pt x="35" y="109"/>
                  </a:lnTo>
                  <a:lnTo>
                    <a:pt x="34" y="110"/>
                  </a:lnTo>
                  <a:lnTo>
                    <a:pt x="31" y="113"/>
                  </a:lnTo>
                  <a:lnTo>
                    <a:pt x="29" y="114"/>
                  </a:lnTo>
                  <a:lnTo>
                    <a:pt x="28" y="115"/>
                  </a:lnTo>
                  <a:lnTo>
                    <a:pt x="28" y="115"/>
                  </a:lnTo>
                  <a:lnTo>
                    <a:pt x="27" y="115"/>
                  </a:lnTo>
                  <a:lnTo>
                    <a:pt x="25" y="115"/>
                  </a:lnTo>
                  <a:lnTo>
                    <a:pt x="25" y="115"/>
                  </a:lnTo>
                  <a:lnTo>
                    <a:pt x="25" y="115"/>
                  </a:lnTo>
                  <a:lnTo>
                    <a:pt x="25" y="114"/>
                  </a:lnTo>
                  <a:lnTo>
                    <a:pt x="25" y="114"/>
                  </a:lnTo>
                  <a:lnTo>
                    <a:pt x="25" y="113"/>
                  </a:lnTo>
                  <a:lnTo>
                    <a:pt x="24" y="111"/>
                  </a:lnTo>
                  <a:lnTo>
                    <a:pt x="25" y="111"/>
                  </a:lnTo>
                  <a:lnTo>
                    <a:pt x="25" y="110"/>
                  </a:lnTo>
                  <a:lnTo>
                    <a:pt x="25" y="110"/>
                  </a:lnTo>
                  <a:lnTo>
                    <a:pt x="25" y="110"/>
                  </a:lnTo>
                  <a:lnTo>
                    <a:pt x="24" y="109"/>
                  </a:lnTo>
                  <a:lnTo>
                    <a:pt x="24" y="109"/>
                  </a:lnTo>
                  <a:lnTo>
                    <a:pt x="23" y="109"/>
                  </a:lnTo>
                  <a:lnTo>
                    <a:pt x="21" y="110"/>
                  </a:lnTo>
                  <a:lnTo>
                    <a:pt x="21" y="110"/>
                  </a:lnTo>
                  <a:lnTo>
                    <a:pt x="20" y="110"/>
                  </a:lnTo>
                  <a:lnTo>
                    <a:pt x="20" y="110"/>
                  </a:lnTo>
                  <a:lnTo>
                    <a:pt x="19" y="110"/>
                  </a:lnTo>
                  <a:lnTo>
                    <a:pt x="19" y="110"/>
                  </a:lnTo>
                  <a:lnTo>
                    <a:pt x="19" y="110"/>
                  </a:lnTo>
                  <a:lnTo>
                    <a:pt x="17" y="110"/>
                  </a:lnTo>
                  <a:lnTo>
                    <a:pt x="17" y="110"/>
                  </a:lnTo>
                  <a:lnTo>
                    <a:pt x="17" y="111"/>
                  </a:lnTo>
                  <a:lnTo>
                    <a:pt x="17" y="113"/>
                  </a:lnTo>
                  <a:lnTo>
                    <a:pt x="17" y="113"/>
                  </a:lnTo>
                  <a:lnTo>
                    <a:pt x="17" y="113"/>
                  </a:lnTo>
                  <a:lnTo>
                    <a:pt x="16" y="114"/>
                  </a:lnTo>
                  <a:lnTo>
                    <a:pt x="15" y="114"/>
                  </a:lnTo>
                  <a:lnTo>
                    <a:pt x="13" y="114"/>
                  </a:lnTo>
                  <a:lnTo>
                    <a:pt x="13" y="114"/>
                  </a:lnTo>
                  <a:lnTo>
                    <a:pt x="13" y="114"/>
                  </a:lnTo>
                  <a:lnTo>
                    <a:pt x="12" y="113"/>
                  </a:lnTo>
                  <a:lnTo>
                    <a:pt x="10" y="113"/>
                  </a:lnTo>
                  <a:lnTo>
                    <a:pt x="10" y="113"/>
                  </a:lnTo>
                  <a:lnTo>
                    <a:pt x="10" y="111"/>
                  </a:lnTo>
                  <a:lnTo>
                    <a:pt x="10" y="111"/>
                  </a:lnTo>
                  <a:lnTo>
                    <a:pt x="10" y="113"/>
                  </a:lnTo>
                  <a:lnTo>
                    <a:pt x="10" y="113"/>
                  </a:lnTo>
                  <a:lnTo>
                    <a:pt x="9" y="113"/>
                  </a:lnTo>
                  <a:lnTo>
                    <a:pt x="8" y="114"/>
                  </a:lnTo>
                  <a:lnTo>
                    <a:pt x="5" y="115"/>
                  </a:lnTo>
                  <a:lnTo>
                    <a:pt x="5" y="117"/>
                  </a:lnTo>
                  <a:lnTo>
                    <a:pt x="4" y="117"/>
                  </a:lnTo>
                  <a:lnTo>
                    <a:pt x="4" y="117"/>
                  </a:lnTo>
                  <a:lnTo>
                    <a:pt x="2" y="117"/>
                  </a:lnTo>
                  <a:lnTo>
                    <a:pt x="2" y="118"/>
                  </a:lnTo>
                  <a:lnTo>
                    <a:pt x="4" y="118"/>
                  </a:lnTo>
                  <a:lnTo>
                    <a:pt x="4" y="118"/>
                  </a:lnTo>
                  <a:lnTo>
                    <a:pt x="4" y="121"/>
                  </a:lnTo>
                  <a:lnTo>
                    <a:pt x="4" y="125"/>
                  </a:lnTo>
                  <a:lnTo>
                    <a:pt x="4" y="125"/>
                  </a:lnTo>
                  <a:lnTo>
                    <a:pt x="2" y="125"/>
                  </a:lnTo>
                  <a:lnTo>
                    <a:pt x="1" y="125"/>
                  </a:lnTo>
                  <a:lnTo>
                    <a:pt x="0" y="125"/>
                  </a:lnTo>
                  <a:lnTo>
                    <a:pt x="1" y="125"/>
                  </a:lnTo>
                  <a:lnTo>
                    <a:pt x="1" y="126"/>
                  </a:lnTo>
                  <a:lnTo>
                    <a:pt x="2" y="128"/>
                  </a:lnTo>
                  <a:lnTo>
                    <a:pt x="2" y="128"/>
                  </a:lnTo>
                  <a:lnTo>
                    <a:pt x="4" y="128"/>
                  </a:lnTo>
                  <a:lnTo>
                    <a:pt x="5" y="128"/>
                  </a:lnTo>
                  <a:lnTo>
                    <a:pt x="6" y="126"/>
                  </a:lnTo>
                  <a:lnTo>
                    <a:pt x="8" y="126"/>
                  </a:lnTo>
                  <a:lnTo>
                    <a:pt x="9" y="126"/>
                  </a:lnTo>
                  <a:lnTo>
                    <a:pt x="10" y="126"/>
                  </a:lnTo>
                  <a:lnTo>
                    <a:pt x="12" y="126"/>
                  </a:lnTo>
                  <a:lnTo>
                    <a:pt x="13" y="126"/>
                  </a:lnTo>
                  <a:lnTo>
                    <a:pt x="13" y="126"/>
                  </a:lnTo>
                  <a:lnTo>
                    <a:pt x="13" y="126"/>
                  </a:lnTo>
                  <a:lnTo>
                    <a:pt x="16" y="126"/>
                  </a:lnTo>
                  <a:lnTo>
                    <a:pt x="17" y="126"/>
                  </a:lnTo>
                  <a:lnTo>
                    <a:pt x="20" y="126"/>
                  </a:lnTo>
                  <a:lnTo>
                    <a:pt x="21" y="126"/>
                  </a:lnTo>
                  <a:lnTo>
                    <a:pt x="23" y="126"/>
                  </a:lnTo>
                  <a:lnTo>
                    <a:pt x="25" y="126"/>
                  </a:lnTo>
                  <a:lnTo>
                    <a:pt x="28" y="126"/>
                  </a:lnTo>
                  <a:lnTo>
                    <a:pt x="29" y="126"/>
                  </a:lnTo>
                  <a:lnTo>
                    <a:pt x="32" y="126"/>
                  </a:lnTo>
                  <a:lnTo>
                    <a:pt x="36" y="126"/>
                  </a:lnTo>
                  <a:lnTo>
                    <a:pt x="40" y="126"/>
                  </a:lnTo>
                  <a:lnTo>
                    <a:pt x="44" y="126"/>
                  </a:lnTo>
                  <a:lnTo>
                    <a:pt x="47" y="126"/>
                  </a:lnTo>
                  <a:lnTo>
                    <a:pt x="48" y="126"/>
                  </a:lnTo>
                  <a:lnTo>
                    <a:pt x="48" y="128"/>
                  </a:lnTo>
                  <a:lnTo>
                    <a:pt x="50" y="128"/>
                  </a:lnTo>
                  <a:lnTo>
                    <a:pt x="50" y="128"/>
                  </a:lnTo>
                  <a:lnTo>
                    <a:pt x="50" y="129"/>
                  </a:lnTo>
                  <a:lnTo>
                    <a:pt x="51" y="129"/>
                  </a:lnTo>
                  <a:lnTo>
                    <a:pt x="51" y="130"/>
                  </a:lnTo>
                  <a:lnTo>
                    <a:pt x="51" y="132"/>
                  </a:lnTo>
                  <a:lnTo>
                    <a:pt x="51" y="133"/>
                  </a:lnTo>
                  <a:lnTo>
                    <a:pt x="51" y="134"/>
                  </a:lnTo>
                  <a:lnTo>
                    <a:pt x="53" y="136"/>
                  </a:lnTo>
                  <a:lnTo>
                    <a:pt x="54" y="138"/>
                  </a:lnTo>
                  <a:lnTo>
                    <a:pt x="54" y="140"/>
                  </a:lnTo>
                  <a:lnTo>
                    <a:pt x="54" y="141"/>
                  </a:lnTo>
                  <a:lnTo>
                    <a:pt x="54" y="143"/>
                  </a:lnTo>
                  <a:lnTo>
                    <a:pt x="55" y="143"/>
                  </a:lnTo>
                  <a:lnTo>
                    <a:pt x="55" y="144"/>
                  </a:lnTo>
                  <a:lnTo>
                    <a:pt x="57" y="144"/>
                  </a:lnTo>
                  <a:lnTo>
                    <a:pt x="57" y="147"/>
                  </a:lnTo>
                  <a:lnTo>
                    <a:pt x="59" y="149"/>
                  </a:lnTo>
                  <a:lnTo>
                    <a:pt x="61" y="151"/>
                  </a:lnTo>
                  <a:lnTo>
                    <a:pt x="61" y="152"/>
                  </a:lnTo>
                  <a:lnTo>
                    <a:pt x="62" y="151"/>
                  </a:lnTo>
                  <a:lnTo>
                    <a:pt x="63" y="151"/>
                  </a:lnTo>
                  <a:lnTo>
                    <a:pt x="65" y="151"/>
                  </a:lnTo>
                  <a:lnTo>
                    <a:pt x="66" y="152"/>
                  </a:lnTo>
                  <a:lnTo>
                    <a:pt x="66" y="152"/>
                  </a:lnTo>
                  <a:lnTo>
                    <a:pt x="68" y="151"/>
                  </a:lnTo>
                  <a:lnTo>
                    <a:pt x="69" y="151"/>
                  </a:lnTo>
                  <a:lnTo>
                    <a:pt x="72" y="149"/>
                  </a:lnTo>
                  <a:lnTo>
                    <a:pt x="72" y="149"/>
                  </a:lnTo>
                  <a:lnTo>
                    <a:pt x="73" y="149"/>
                  </a:lnTo>
                  <a:lnTo>
                    <a:pt x="76" y="151"/>
                  </a:lnTo>
                  <a:lnTo>
                    <a:pt x="77" y="151"/>
                  </a:lnTo>
                  <a:lnTo>
                    <a:pt x="78" y="151"/>
                  </a:lnTo>
                  <a:lnTo>
                    <a:pt x="81" y="149"/>
                  </a:lnTo>
                  <a:lnTo>
                    <a:pt x="81" y="147"/>
                  </a:lnTo>
                  <a:lnTo>
                    <a:pt x="81" y="147"/>
                  </a:lnTo>
                  <a:lnTo>
                    <a:pt x="82" y="145"/>
                  </a:lnTo>
                  <a:lnTo>
                    <a:pt x="82" y="144"/>
                  </a:lnTo>
                  <a:lnTo>
                    <a:pt x="82" y="144"/>
                  </a:lnTo>
                  <a:lnTo>
                    <a:pt x="82" y="143"/>
                  </a:lnTo>
                  <a:lnTo>
                    <a:pt x="82" y="141"/>
                  </a:lnTo>
                  <a:lnTo>
                    <a:pt x="85" y="140"/>
                  </a:lnTo>
                  <a:lnTo>
                    <a:pt x="87" y="138"/>
                  </a:lnTo>
                  <a:lnTo>
                    <a:pt x="88" y="138"/>
                  </a:lnTo>
                  <a:lnTo>
                    <a:pt x="91" y="138"/>
                  </a:lnTo>
                  <a:lnTo>
                    <a:pt x="93" y="138"/>
                  </a:lnTo>
                  <a:lnTo>
                    <a:pt x="95" y="138"/>
                  </a:lnTo>
                  <a:lnTo>
                    <a:pt x="95" y="138"/>
                  </a:lnTo>
                  <a:lnTo>
                    <a:pt x="95" y="140"/>
                  </a:lnTo>
                  <a:lnTo>
                    <a:pt x="95" y="141"/>
                  </a:lnTo>
                  <a:lnTo>
                    <a:pt x="95" y="141"/>
                  </a:lnTo>
                  <a:lnTo>
                    <a:pt x="95" y="143"/>
                  </a:lnTo>
                  <a:lnTo>
                    <a:pt x="99" y="143"/>
                  </a:lnTo>
                  <a:lnTo>
                    <a:pt x="101" y="143"/>
                  </a:lnTo>
                  <a:lnTo>
                    <a:pt x="106" y="143"/>
                  </a:lnTo>
                  <a:lnTo>
                    <a:pt x="108" y="143"/>
                  </a:lnTo>
                  <a:lnTo>
                    <a:pt x="108" y="143"/>
                  </a:lnTo>
                  <a:lnTo>
                    <a:pt x="108" y="143"/>
                  </a:lnTo>
                  <a:lnTo>
                    <a:pt x="110" y="144"/>
                  </a:lnTo>
                  <a:lnTo>
                    <a:pt x="110" y="145"/>
                  </a:lnTo>
                  <a:lnTo>
                    <a:pt x="108" y="149"/>
                  </a:lnTo>
                  <a:lnTo>
                    <a:pt x="108" y="152"/>
                  </a:lnTo>
                  <a:lnTo>
                    <a:pt x="110" y="155"/>
                  </a:lnTo>
                  <a:lnTo>
                    <a:pt x="110" y="158"/>
                  </a:lnTo>
                  <a:lnTo>
                    <a:pt x="110" y="160"/>
                  </a:lnTo>
                  <a:lnTo>
                    <a:pt x="110" y="163"/>
                  </a:lnTo>
                  <a:lnTo>
                    <a:pt x="108" y="167"/>
                  </a:lnTo>
                  <a:lnTo>
                    <a:pt x="110" y="168"/>
                  </a:lnTo>
                  <a:lnTo>
                    <a:pt x="111" y="170"/>
                  </a:lnTo>
                  <a:lnTo>
                    <a:pt x="112" y="171"/>
                  </a:lnTo>
                  <a:lnTo>
                    <a:pt x="114" y="174"/>
                  </a:lnTo>
                  <a:lnTo>
                    <a:pt x="114" y="177"/>
                  </a:lnTo>
                  <a:lnTo>
                    <a:pt x="115" y="178"/>
                  </a:lnTo>
                  <a:lnTo>
                    <a:pt x="114" y="178"/>
                  </a:lnTo>
                  <a:lnTo>
                    <a:pt x="114" y="179"/>
                  </a:lnTo>
                  <a:lnTo>
                    <a:pt x="115" y="181"/>
                  </a:lnTo>
                  <a:lnTo>
                    <a:pt x="114" y="182"/>
                  </a:lnTo>
                  <a:lnTo>
                    <a:pt x="114" y="182"/>
                  </a:lnTo>
                  <a:lnTo>
                    <a:pt x="114" y="183"/>
                  </a:lnTo>
                  <a:lnTo>
                    <a:pt x="114" y="185"/>
                  </a:lnTo>
                  <a:lnTo>
                    <a:pt x="114" y="186"/>
                  </a:lnTo>
                  <a:lnTo>
                    <a:pt x="114" y="186"/>
                  </a:lnTo>
                  <a:lnTo>
                    <a:pt x="114" y="186"/>
                  </a:lnTo>
                  <a:lnTo>
                    <a:pt x="115" y="186"/>
                  </a:lnTo>
                  <a:lnTo>
                    <a:pt x="115" y="186"/>
                  </a:lnTo>
                  <a:lnTo>
                    <a:pt x="116" y="185"/>
                  </a:lnTo>
                  <a:lnTo>
                    <a:pt x="118" y="185"/>
                  </a:lnTo>
                  <a:lnTo>
                    <a:pt x="119" y="185"/>
                  </a:lnTo>
                  <a:lnTo>
                    <a:pt x="121" y="185"/>
                  </a:lnTo>
                  <a:lnTo>
                    <a:pt x="123" y="185"/>
                  </a:lnTo>
                  <a:lnTo>
                    <a:pt x="125" y="185"/>
                  </a:lnTo>
                  <a:lnTo>
                    <a:pt x="127" y="185"/>
                  </a:lnTo>
                  <a:lnTo>
                    <a:pt x="127" y="183"/>
                  </a:lnTo>
                  <a:lnTo>
                    <a:pt x="129" y="185"/>
                  </a:lnTo>
                  <a:lnTo>
                    <a:pt x="130" y="185"/>
                  </a:lnTo>
                  <a:lnTo>
                    <a:pt x="131" y="185"/>
                  </a:lnTo>
                  <a:lnTo>
                    <a:pt x="133" y="185"/>
                  </a:lnTo>
                  <a:lnTo>
                    <a:pt x="133" y="183"/>
                  </a:lnTo>
                  <a:lnTo>
                    <a:pt x="133" y="183"/>
                  </a:lnTo>
                  <a:lnTo>
                    <a:pt x="133" y="183"/>
                  </a:lnTo>
                  <a:lnTo>
                    <a:pt x="134" y="183"/>
                  </a:lnTo>
                  <a:lnTo>
                    <a:pt x="134" y="183"/>
                  </a:lnTo>
                  <a:lnTo>
                    <a:pt x="135" y="183"/>
                  </a:lnTo>
                  <a:lnTo>
                    <a:pt x="135" y="185"/>
                  </a:lnTo>
                  <a:lnTo>
                    <a:pt x="135" y="185"/>
                  </a:lnTo>
                  <a:lnTo>
                    <a:pt x="137" y="185"/>
                  </a:lnTo>
                  <a:lnTo>
                    <a:pt x="138" y="186"/>
                  </a:lnTo>
                  <a:lnTo>
                    <a:pt x="138" y="187"/>
                  </a:lnTo>
                  <a:lnTo>
                    <a:pt x="138" y="187"/>
                  </a:lnTo>
                  <a:lnTo>
                    <a:pt x="137" y="189"/>
                  </a:lnTo>
                  <a:lnTo>
                    <a:pt x="138" y="189"/>
                  </a:lnTo>
                  <a:lnTo>
                    <a:pt x="140" y="190"/>
                  </a:lnTo>
                  <a:lnTo>
                    <a:pt x="140" y="189"/>
                  </a:lnTo>
                  <a:lnTo>
                    <a:pt x="141" y="189"/>
                  </a:lnTo>
                  <a:lnTo>
                    <a:pt x="142" y="189"/>
                  </a:lnTo>
                  <a:lnTo>
                    <a:pt x="142" y="187"/>
                  </a:lnTo>
                  <a:lnTo>
                    <a:pt x="144" y="187"/>
                  </a:lnTo>
                  <a:lnTo>
                    <a:pt x="146" y="187"/>
                  </a:lnTo>
                  <a:lnTo>
                    <a:pt x="148" y="187"/>
                  </a:lnTo>
                  <a:lnTo>
                    <a:pt x="148" y="187"/>
                  </a:lnTo>
                  <a:lnTo>
                    <a:pt x="148" y="187"/>
                  </a:lnTo>
                  <a:lnTo>
                    <a:pt x="149" y="187"/>
                  </a:lnTo>
                  <a:lnTo>
                    <a:pt x="148" y="187"/>
                  </a:lnTo>
                  <a:lnTo>
                    <a:pt x="148" y="189"/>
                  </a:lnTo>
                  <a:lnTo>
                    <a:pt x="149" y="190"/>
                  </a:lnTo>
                  <a:lnTo>
                    <a:pt x="149" y="192"/>
                  </a:lnTo>
                  <a:lnTo>
                    <a:pt x="149" y="192"/>
                  </a:lnTo>
                  <a:lnTo>
                    <a:pt x="150" y="193"/>
                  </a:lnTo>
                  <a:lnTo>
                    <a:pt x="150" y="193"/>
                  </a:lnTo>
                  <a:lnTo>
                    <a:pt x="152" y="193"/>
                  </a:lnTo>
                  <a:lnTo>
                    <a:pt x="154" y="194"/>
                  </a:lnTo>
                  <a:lnTo>
                    <a:pt x="156" y="194"/>
                  </a:lnTo>
                  <a:lnTo>
                    <a:pt x="157" y="194"/>
                  </a:lnTo>
                  <a:lnTo>
                    <a:pt x="157" y="194"/>
                  </a:lnTo>
                  <a:lnTo>
                    <a:pt x="160" y="196"/>
                  </a:lnTo>
                  <a:lnTo>
                    <a:pt x="161" y="196"/>
                  </a:lnTo>
                  <a:lnTo>
                    <a:pt x="163" y="196"/>
                  </a:lnTo>
                  <a:lnTo>
                    <a:pt x="164" y="196"/>
                  </a:lnTo>
                  <a:lnTo>
                    <a:pt x="165" y="196"/>
                  </a:lnTo>
                  <a:lnTo>
                    <a:pt x="167" y="196"/>
                  </a:lnTo>
                  <a:lnTo>
                    <a:pt x="167" y="194"/>
                  </a:lnTo>
                  <a:lnTo>
                    <a:pt x="167" y="194"/>
                  </a:lnTo>
                  <a:lnTo>
                    <a:pt x="167" y="194"/>
                  </a:lnTo>
                  <a:lnTo>
                    <a:pt x="168" y="192"/>
                  </a:lnTo>
                  <a:lnTo>
                    <a:pt x="168" y="192"/>
                  </a:lnTo>
                  <a:lnTo>
                    <a:pt x="168" y="192"/>
                  </a:lnTo>
                  <a:lnTo>
                    <a:pt x="169" y="192"/>
                  </a:lnTo>
                  <a:lnTo>
                    <a:pt x="169" y="192"/>
                  </a:lnTo>
                  <a:lnTo>
                    <a:pt x="171" y="193"/>
                  </a:lnTo>
                  <a:lnTo>
                    <a:pt x="172" y="196"/>
                  </a:lnTo>
                  <a:lnTo>
                    <a:pt x="174" y="197"/>
                  </a:lnTo>
                  <a:lnTo>
                    <a:pt x="174" y="198"/>
                  </a:lnTo>
                  <a:lnTo>
                    <a:pt x="174" y="198"/>
                  </a:lnTo>
                  <a:lnTo>
                    <a:pt x="175" y="198"/>
                  </a:lnTo>
                  <a:lnTo>
                    <a:pt x="176" y="198"/>
                  </a:lnTo>
                  <a:lnTo>
                    <a:pt x="178" y="200"/>
                  </a:lnTo>
                  <a:lnTo>
                    <a:pt x="180" y="200"/>
                  </a:lnTo>
                  <a:lnTo>
                    <a:pt x="182" y="201"/>
                  </a:lnTo>
                  <a:lnTo>
                    <a:pt x="183" y="201"/>
                  </a:lnTo>
                  <a:lnTo>
                    <a:pt x="183" y="201"/>
                  </a:lnTo>
                  <a:lnTo>
                    <a:pt x="184" y="202"/>
                  </a:lnTo>
                  <a:lnTo>
                    <a:pt x="184" y="202"/>
                  </a:lnTo>
                  <a:lnTo>
                    <a:pt x="184" y="204"/>
                  </a:lnTo>
                  <a:lnTo>
                    <a:pt x="186" y="205"/>
                  </a:lnTo>
                  <a:lnTo>
                    <a:pt x="186" y="205"/>
                  </a:lnTo>
                  <a:lnTo>
                    <a:pt x="187" y="205"/>
                  </a:lnTo>
                  <a:lnTo>
                    <a:pt x="187" y="207"/>
                  </a:lnTo>
                  <a:lnTo>
                    <a:pt x="187" y="207"/>
                  </a:lnTo>
                  <a:lnTo>
                    <a:pt x="188" y="209"/>
                  </a:lnTo>
                  <a:lnTo>
                    <a:pt x="190" y="209"/>
                  </a:lnTo>
                  <a:lnTo>
                    <a:pt x="190" y="211"/>
                  </a:lnTo>
                  <a:lnTo>
                    <a:pt x="190" y="212"/>
                  </a:lnTo>
                  <a:lnTo>
                    <a:pt x="191" y="212"/>
                  </a:lnTo>
                  <a:lnTo>
                    <a:pt x="193" y="212"/>
                  </a:lnTo>
                  <a:lnTo>
                    <a:pt x="193" y="212"/>
                  </a:lnTo>
                  <a:lnTo>
                    <a:pt x="195" y="211"/>
                  </a:lnTo>
                  <a:lnTo>
                    <a:pt x="195" y="211"/>
                  </a:lnTo>
                  <a:lnTo>
                    <a:pt x="197" y="211"/>
                  </a:lnTo>
                  <a:lnTo>
                    <a:pt x="197" y="211"/>
                  </a:lnTo>
                  <a:lnTo>
                    <a:pt x="198" y="211"/>
                  </a:lnTo>
                  <a:lnTo>
                    <a:pt x="198" y="212"/>
                  </a:lnTo>
                  <a:lnTo>
                    <a:pt x="198" y="212"/>
                  </a:lnTo>
                  <a:lnTo>
                    <a:pt x="198" y="212"/>
                  </a:lnTo>
                  <a:lnTo>
                    <a:pt x="199" y="212"/>
                  </a:lnTo>
                  <a:lnTo>
                    <a:pt x="199" y="212"/>
                  </a:lnTo>
                  <a:lnTo>
                    <a:pt x="199" y="212"/>
                  </a:lnTo>
                  <a:lnTo>
                    <a:pt x="199" y="209"/>
                  </a:lnTo>
                  <a:lnTo>
                    <a:pt x="199" y="207"/>
                  </a:lnTo>
                  <a:lnTo>
                    <a:pt x="199" y="205"/>
                  </a:lnTo>
                  <a:lnTo>
                    <a:pt x="199" y="202"/>
                  </a:lnTo>
                  <a:lnTo>
                    <a:pt x="199" y="201"/>
                  </a:lnTo>
                  <a:lnTo>
                    <a:pt x="199" y="200"/>
                  </a:lnTo>
                  <a:lnTo>
                    <a:pt x="199" y="197"/>
                  </a:lnTo>
                  <a:lnTo>
                    <a:pt x="199" y="198"/>
                  </a:lnTo>
                  <a:lnTo>
                    <a:pt x="198" y="198"/>
                  </a:lnTo>
                  <a:lnTo>
                    <a:pt x="197" y="198"/>
                  </a:lnTo>
                  <a:lnTo>
                    <a:pt x="197" y="198"/>
                  </a:lnTo>
                  <a:lnTo>
                    <a:pt x="195" y="198"/>
                  </a:lnTo>
                  <a:lnTo>
                    <a:pt x="197" y="200"/>
                  </a:lnTo>
                  <a:lnTo>
                    <a:pt x="197" y="200"/>
                  </a:lnTo>
                  <a:lnTo>
                    <a:pt x="195" y="201"/>
                  </a:lnTo>
                  <a:lnTo>
                    <a:pt x="195" y="201"/>
                  </a:lnTo>
                  <a:lnTo>
                    <a:pt x="194" y="201"/>
                  </a:lnTo>
                  <a:lnTo>
                    <a:pt x="193" y="200"/>
                  </a:lnTo>
                  <a:lnTo>
                    <a:pt x="191" y="200"/>
                  </a:lnTo>
                  <a:lnTo>
                    <a:pt x="190" y="198"/>
                  </a:lnTo>
                  <a:lnTo>
                    <a:pt x="188" y="197"/>
                  </a:lnTo>
                  <a:lnTo>
                    <a:pt x="187" y="197"/>
                  </a:lnTo>
                  <a:lnTo>
                    <a:pt x="186" y="194"/>
                  </a:lnTo>
                  <a:lnTo>
                    <a:pt x="186" y="194"/>
                  </a:lnTo>
                  <a:lnTo>
                    <a:pt x="184" y="194"/>
                  </a:lnTo>
                  <a:lnTo>
                    <a:pt x="184" y="193"/>
                  </a:lnTo>
                  <a:lnTo>
                    <a:pt x="183" y="192"/>
                  </a:lnTo>
                  <a:lnTo>
                    <a:pt x="183" y="190"/>
                  </a:lnTo>
                  <a:lnTo>
                    <a:pt x="183" y="190"/>
                  </a:lnTo>
                  <a:lnTo>
                    <a:pt x="183" y="189"/>
                  </a:lnTo>
                  <a:lnTo>
                    <a:pt x="184" y="186"/>
                  </a:lnTo>
                  <a:lnTo>
                    <a:pt x="184" y="183"/>
                  </a:lnTo>
                  <a:lnTo>
                    <a:pt x="186" y="182"/>
                  </a:lnTo>
                  <a:lnTo>
                    <a:pt x="186" y="181"/>
                  </a:lnTo>
                  <a:lnTo>
                    <a:pt x="186" y="179"/>
                  </a:lnTo>
                  <a:lnTo>
                    <a:pt x="186" y="178"/>
                  </a:lnTo>
                  <a:lnTo>
                    <a:pt x="186" y="177"/>
                  </a:lnTo>
                  <a:lnTo>
                    <a:pt x="186" y="174"/>
                  </a:lnTo>
                  <a:lnTo>
                    <a:pt x="186" y="173"/>
                  </a:lnTo>
                  <a:lnTo>
                    <a:pt x="186" y="171"/>
                  </a:lnTo>
                  <a:lnTo>
                    <a:pt x="186" y="170"/>
                  </a:lnTo>
                  <a:lnTo>
                    <a:pt x="186" y="167"/>
                  </a:lnTo>
                  <a:lnTo>
                    <a:pt x="183" y="164"/>
                  </a:lnTo>
                  <a:lnTo>
                    <a:pt x="183" y="164"/>
                  </a:lnTo>
                  <a:lnTo>
                    <a:pt x="184" y="163"/>
                  </a:lnTo>
                  <a:lnTo>
                    <a:pt x="186" y="163"/>
                  </a:lnTo>
                  <a:lnTo>
                    <a:pt x="187" y="162"/>
                  </a:lnTo>
                  <a:lnTo>
                    <a:pt x="187" y="160"/>
                  </a:lnTo>
                  <a:lnTo>
                    <a:pt x="188" y="160"/>
                  </a:lnTo>
                  <a:lnTo>
                    <a:pt x="188" y="159"/>
                  </a:lnTo>
                  <a:lnTo>
                    <a:pt x="190" y="159"/>
                  </a:lnTo>
                  <a:lnTo>
                    <a:pt x="190" y="158"/>
                  </a:lnTo>
                  <a:lnTo>
                    <a:pt x="190" y="156"/>
                  </a:lnTo>
                  <a:lnTo>
                    <a:pt x="190" y="156"/>
                  </a:lnTo>
                  <a:lnTo>
                    <a:pt x="193" y="155"/>
                  </a:lnTo>
                  <a:lnTo>
                    <a:pt x="195" y="155"/>
                  </a:lnTo>
                  <a:lnTo>
                    <a:pt x="199" y="155"/>
                  </a:lnTo>
                  <a:lnTo>
                    <a:pt x="202" y="153"/>
                  </a:lnTo>
                  <a:lnTo>
                    <a:pt x="205" y="153"/>
                  </a:lnTo>
                  <a:lnTo>
                    <a:pt x="207" y="153"/>
                  </a:lnTo>
                  <a:lnTo>
                    <a:pt x="209" y="152"/>
                  </a:lnTo>
                  <a:lnTo>
                    <a:pt x="207" y="152"/>
                  </a:lnTo>
                  <a:lnTo>
                    <a:pt x="207" y="151"/>
                  </a:lnTo>
                  <a:lnTo>
                    <a:pt x="207" y="151"/>
                  </a:lnTo>
                  <a:lnTo>
                    <a:pt x="207" y="151"/>
                  </a:lnTo>
                  <a:lnTo>
                    <a:pt x="206" y="151"/>
                  </a:lnTo>
                  <a:lnTo>
                    <a:pt x="206" y="149"/>
                  </a:lnTo>
                  <a:lnTo>
                    <a:pt x="206" y="149"/>
                  </a:lnTo>
                  <a:lnTo>
                    <a:pt x="205" y="149"/>
                  </a:lnTo>
                  <a:lnTo>
                    <a:pt x="205" y="148"/>
                  </a:lnTo>
                  <a:lnTo>
                    <a:pt x="205" y="148"/>
                  </a:lnTo>
                  <a:lnTo>
                    <a:pt x="205" y="147"/>
                  </a:lnTo>
                  <a:lnTo>
                    <a:pt x="203" y="145"/>
                  </a:lnTo>
                  <a:lnTo>
                    <a:pt x="203" y="145"/>
                  </a:lnTo>
                  <a:lnTo>
                    <a:pt x="203" y="144"/>
                  </a:lnTo>
                  <a:lnTo>
                    <a:pt x="203" y="143"/>
                  </a:lnTo>
                  <a:lnTo>
                    <a:pt x="202" y="141"/>
                  </a:lnTo>
                  <a:lnTo>
                    <a:pt x="202" y="141"/>
                  </a:lnTo>
                  <a:lnTo>
                    <a:pt x="201" y="140"/>
                  </a:lnTo>
                  <a:lnTo>
                    <a:pt x="199" y="140"/>
                  </a:lnTo>
                  <a:lnTo>
                    <a:pt x="199" y="138"/>
                  </a:lnTo>
                  <a:lnTo>
                    <a:pt x="197" y="137"/>
                  </a:lnTo>
                  <a:lnTo>
                    <a:pt x="197" y="136"/>
                  </a:lnTo>
                  <a:lnTo>
                    <a:pt x="197" y="136"/>
                  </a:lnTo>
                  <a:lnTo>
                    <a:pt x="195" y="134"/>
                  </a:lnTo>
                  <a:lnTo>
                    <a:pt x="195" y="134"/>
                  </a:lnTo>
                  <a:lnTo>
                    <a:pt x="195" y="133"/>
                  </a:lnTo>
                  <a:lnTo>
                    <a:pt x="195" y="133"/>
                  </a:lnTo>
                  <a:lnTo>
                    <a:pt x="195" y="133"/>
                  </a:lnTo>
                  <a:lnTo>
                    <a:pt x="195" y="133"/>
                  </a:lnTo>
                  <a:lnTo>
                    <a:pt x="194" y="130"/>
                  </a:lnTo>
                  <a:lnTo>
                    <a:pt x="194" y="130"/>
                  </a:lnTo>
                  <a:lnTo>
                    <a:pt x="194" y="129"/>
                  </a:lnTo>
                  <a:lnTo>
                    <a:pt x="193" y="129"/>
                  </a:lnTo>
                  <a:lnTo>
                    <a:pt x="193" y="129"/>
                  </a:lnTo>
                  <a:lnTo>
                    <a:pt x="193" y="128"/>
                  </a:lnTo>
                  <a:lnTo>
                    <a:pt x="193" y="128"/>
                  </a:lnTo>
                  <a:lnTo>
                    <a:pt x="193" y="126"/>
                  </a:lnTo>
                  <a:lnTo>
                    <a:pt x="193" y="126"/>
                  </a:lnTo>
                  <a:lnTo>
                    <a:pt x="194" y="125"/>
                  </a:lnTo>
                  <a:lnTo>
                    <a:pt x="194" y="125"/>
                  </a:lnTo>
                  <a:lnTo>
                    <a:pt x="194" y="125"/>
                  </a:lnTo>
                  <a:lnTo>
                    <a:pt x="194" y="124"/>
                  </a:lnTo>
                  <a:lnTo>
                    <a:pt x="194" y="124"/>
                  </a:lnTo>
                  <a:lnTo>
                    <a:pt x="194" y="124"/>
                  </a:lnTo>
                  <a:lnTo>
                    <a:pt x="194" y="124"/>
                  </a:lnTo>
                  <a:lnTo>
                    <a:pt x="193" y="121"/>
                  </a:lnTo>
                  <a:lnTo>
                    <a:pt x="193" y="119"/>
                  </a:lnTo>
                  <a:lnTo>
                    <a:pt x="191" y="118"/>
                  </a:lnTo>
                  <a:lnTo>
                    <a:pt x="191" y="117"/>
                  </a:lnTo>
                  <a:lnTo>
                    <a:pt x="191" y="117"/>
                  </a:lnTo>
                  <a:lnTo>
                    <a:pt x="191" y="113"/>
                  </a:lnTo>
                  <a:lnTo>
                    <a:pt x="191" y="111"/>
                  </a:lnTo>
                  <a:lnTo>
                    <a:pt x="193" y="111"/>
                  </a:lnTo>
                  <a:lnTo>
                    <a:pt x="193" y="111"/>
                  </a:lnTo>
                  <a:lnTo>
                    <a:pt x="193" y="111"/>
                  </a:lnTo>
                  <a:lnTo>
                    <a:pt x="193" y="110"/>
                  </a:lnTo>
                  <a:lnTo>
                    <a:pt x="193" y="106"/>
                  </a:lnTo>
                  <a:lnTo>
                    <a:pt x="193" y="106"/>
                  </a:lnTo>
                  <a:lnTo>
                    <a:pt x="193" y="106"/>
                  </a:lnTo>
                  <a:lnTo>
                    <a:pt x="193" y="106"/>
                  </a:lnTo>
                  <a:lnTo>
                    <a:pt x="193" y="109"/>
                  </a:lnTo>
                  <a:lnTo>
                    <a:pt x="191" y="109"/>
                  </a:lnTo>
                  <a:lnTo>
                    <a:pt x="191" y="109"/>
                  </a:lnTo>
                  <a:lnTo>
                    <a:pt x="191" y="109"/>
                  </a:lnTo>
                  <a:lnTo>
                    <a:pt x="191" y="107"/>
                  </a:lnTo>
                  <a:lnTo>
                    <a:pt x="191" y="107"/>
                  </a:lnTo>
                  <a:lnTo>
                    <a:pt x="191" y="107"/>
                  </a:lnTo>
                  <a:lnTo>
                    <a:pt x="191" y="106"/>
                  </a:lnTo>
                  <a:lnTo>
                    <a:pt x="191" y="104"/>
                  </a:lnTo>
                  <a:lnTo>
                    <a:pt x="191" y="103"/>
                  </a:lnTo>
                  <a:lnTo>
                    <a:pt x="191" y="103"/>
                  </a:lnTo>
                  <a:lnTo>
                    <a:pt x="191" y="103"/>
                  </a:lnTo>
                  <a:lnTo>
                    <a:pt x="191" y="102"/>
                  </a:lnTo>
                  <a:lnTo>
                    <a:pt x="193" y="102"/>
                  </a:lnTo>
                  <a:lnTo>
                    <a:pt x="193" y="100"/>
                  </a:lnTo>
                  <a:lnTo>
                    <a:pt x="193" y="99"/>
                  </a:lnTo>
                  <a:lnTo>
                    <a:pt x="193" y="99"/>
                  </a:lnTo>
                  <a:lnTo>
                    <a:pt x="193" y="98"/>
                  </a:lnTo>
                  <a:lnTo>
                    <a:pt x="193" y="98"/>
                  </a:lnTo>
                  <a:lnTo>
                    <a:pt x="193" y="98"/>
                  </a:lnTo>
                  <a:lnTo>
                    <a:pt x="193" y="98"/>
                  </a:lnTo>
                  <a:lnTo>
                    <a:pt x="193" y="96"/>
                  </a:lnTo>
                  <a:lnTo>
                    <a:pt x="193" y="95"/>
                  </a:lnTo>
                  <a:lnTo>
                    <a:pt x="193" y="95"/>
                  </a:lnTo>
                  <a:lnTo>
                    <a:pt x="193" y="94"/>
                  </a:lnTo>
                  <a:lnTo>
                    <a:pt x="191" y="92"/>
                  </a:lnTo>
                  <a:lnTo>
                    <a:pt x="190" y="92"/>
                  </a:lnTo>
                  <a:lnTo>
                    <a:pt x="190" y="91"/>
                  </a:lnTo>
                  <a:lnTo>
                    <a:pt x="190" y="91"/>
                  </a:lnTo>
                  <a:lnTo>
                    <a:pt x="190" y="91"/>
                  </a:lnTo>
                  <a:lnTo>
                    <a:pt x="188" y="90"/>
                  </a:lnTo>
                  <a:lnTo>
                    <a:pt x="188" y="88"/>
                  </a:lnTo>
                  <a:lnTo>
                    <a:pt x="188" y="88"/>
                  </a:lnTo>
                  <a:lnTo>
                    <a:pt x="188" y="88"/>
                  </a:lnTo>
                  <a:lnTo>
                    <a:pt x="188" y="88"/>
                  </a:lnTo>
                  <a:lnTo>
                    <a:pt x="188" y="87"/>
                  </a:lnTo>
                  <a:lnTo>
                    <a:pt x="190" y="85"/>
                  </a:lnTo>
                  <a:lnTo>
                    <a:pt x="190" y="85"/>
                  </a:lnTo>
                  <a:lnTo>
                    <a:pt x="188" y="85"/>
                  </a:lnTo>
                  <a:lnTo>
                    <a:pt x="188" y="84"/>
                  </a:lnTo>
                  <a:lnTo>
                    <a:pt x="188" y="84"/>
                  </a:lnTo>
                  <a:lnTo>
                    <a:pt x="190" y="84"/>
                  </a:lnTo>
                  <a:lnTo>
                    <a:pt x="190" y="83"/>
                  </a:lnTo>
                  <a:lnTo>
                    <a:pt x="190" y="81"/>
                  </a:lnTo>
                  <a:lnTo>
                    <a:pt x="191" y="79"/>
                  </a:lnTo>
                  <a:lnTo>
                    <a:pt x="191" y="79"/>
                  </a:lnTo>
                  <a:lnTo>
                    <a:pt x="193" y="79"/>
                  </a:lnTo>
                  <a:lnTo>
                    <a:pt x="193" y="79"/>
                  </a:lnTo>
                  <a:lnTo>
                    <a:pt x="194" y="79"/>
                  </a:lnTo>
                  <a:lnTo>
                    <a:pt x="194" y="77"/>
                  </a:lnTo>
                  <a:lnTo>
                    <a:pt x="195" y="77"/>
                  </a:lnTo>
                  <a:lnTo>
                    <a:pt x="195" y="76"/>
                  </a:lnTo>
                  <a:lnTo>
                    <a:pt x="197" y="76"/>
                  </a:lnTo>
                  <a:lnTo>
                    <a:pt x="197" y="76"/>
                  </a:lnTo>
                  <a:lnTo>
                    <a:pt x="197" y="76"/>
                  </a:lnTo>
                  <a:lnTo>
                    <a:pt x="197" y="73"/>
                  </a:lnTo>
                  <a:lnTo>
                    <a:pt x="197" y="70"/>
                  </a:lnTo>
                  <a:lnTo>
                    <a:pt x="197" y="70"/>
                  </a:lnTo>
                  <a:lnTo>
                    <a:pt x="197" y="69"/>
                  </a:lnTo>
                  <a:lnTo>
                    <a:pt x="197" y="68"/>
                  </a:lnTo>
                  <a:lnTo>
                    <a:pt x="198" y="66"/>
                  </a:lnTo>
                  <a:lnTo>
                    <a:pt x="198" y="66"/>
                  </a:lnTo>
                  <a:lnTo>
                    <a:pt x="198" y="66"/>
                  </a:lnTo>
                  <a:lnTo>
                    <a:pt x="197" y="66"/>
                  </a:lnTo>
                  <a:lnTo>
                    <a:pt x="195" y="66"/>
                  </a:lnTo>
                  <a:lnTo>
                    <a:pt x="195" y="68"/>
                  </a:lnTo>
                  <a:lnTo>
                    <a:pt x="194" y="68"/>
                  </a:lnTo>
                  <a:lnTo>
                    <a:pt x="194" y="66"/>
                  </a:lnTo>
                  <a:lnTo>
                    <a:pt x="194" y="66"/>
                  </a:lnTo>
                  <a:lnTo>
                    <a:pt x="194" y="65"/>
                  </a:lnTo>
                  <a:lnTo>
                    <a:pt x="195" y="64"/>
                  </a:lnTo>
                  <a:lnTo>
                    <a:pt x="195" y="62"/>
                  </a:lnTo>
                  <a:lnTo>
                    <a:pt x="197" y="61"/>
                  </a:lnTo>
                  <a:lnTo>
                    <a:pt x="198" y="61"/>
                  </a:lnTo>
                  <a:lnTo>
                    <a:pt x="198" y="61"/>
                  </a:lnTo>
                  <a:lnTo>
                    <a:pt x="198" y="61"/>
                  </a:lnTo>
                  <a:lnTo>
                    <a:pt x="198" y="61"/>
                  </a:lnTo>
                  <a:lnTo>
                    <a:pt x="198" y="60"/>
                  </a:lnTo>
                  <a:lnTo>
                    <a:pt x="199" y="58"/>
                  </a:lnTo>
                  <a:lnTo>
                    <a:pt x="199" y="58"/>
                  </a:lnTo>
                  <a:lnTo>
                    <a:pt x="199" y="57"/>
                  </a:lnTo>
                  <a:lnTo>
                    <a:pt x="201" y="55"/>
                  </a:lnTo>
                  <a:lnTo>
                    <a:pt x="201" y="54"/>
                  </a:lnTo>
                  <a:lnTo>
                    <a:pt x="201" y="53"/>
                  </a:lnTo>
                  <a:lnTo>
                    <a:pt x="201" y="51"/>
                  </a:lnTo>
                  <a:lnTo>
                    <a:pt x="201" y="51"/>
                  </a:lnTo>
                  <a:lnTo>
                    <a:pt x="202" y="50"/>
                  </a:lnTo>
                  <a:lnTo>
                    <a:pt x="203" y="49"/>
                  </a:lnTo>
                  <a:lnTo>
                    <a:pt x="205" y="47"/>
                  </a:lnTo>
                  <a:lnTo>
                    <a:pt x="205" y="47"/>
                  </a:lnTo>
                  <a:lnTo>
                    <a:pt x="207" y="46"/>
                  </a:lnTo>
                  <a:lnTo>
                    <a:pt x="207" y="46"/>
                  </a:lnTo>
                  <a:lnTo>
                    <a:pt x="206" y="46"/>
                  </a:lnTo>
                  <a:lnTo>
                    <a:pt x="206" y="46"/>
                  </a:lnTo>
                  <a:lnTo>
                    <a:pt x="206" y="46"/>
                  </a:lnTo>
                  <a:lnTo>
                    <a:pt x="206" y="46"/>
                  </a:lnTo>
                  <a:lnTo>
                    <a:pt x="206" y="45"/>
                  </a:lnTo>
                  <a:lnTo>
                    <a:pt x="207" y="43"/>
                  </a:lnTo>
                  <a:lnTo>
                    <a:pt x="207" y="43"/>
                  </a:lnTo>
                  <a:lnTo>
                    <a:pt x="209" y="42"/>
                  </a:lnTo>
                  <a:lnTo>
                    <a:pt x="209" y="41"/>
                  </a:lnTo>
                  <a:lnTo>
                    <a:pt x="210" y="41"/>
                  </a:lnTo>
                  <a:lnTo>
                    <a:pt x="212" y="39"/>
                  </a:lnTo>
                  <a:lnTo>
                    <a:pt x="212" y="38"/>
                  </a:lnTo>
                  <a:lnTo>
                    <a:pt x="213" y="38"/>
                  </a:lnTo>
                  <a:lnTo>
                    <a:pt x="216" y="36"/>
                  </a:lnTo>
                  <a:lnTo>
                    <a:pt x="216" y="36"/>
                  </a:lnTo>
                  <a:lnTo>
                    <a:pt x="216" y="35"/>
                  </a:lnTo>
                  <a:lnTo>
                    <a:pt x="216" y="3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96" name="Comoros">
              <a:extLst>
                <a:ext uri="{FF2B5EF4-FFF2-40B4-BE49-F238E27FC236}">
                  <a16:creationId xmlns:a16="http://schemas.microsoft.com/office/drawing/2014/main" id="{7DBE0367-68DE-4F5B-B102-A269779207E1}"/>
                </a:ext>
              </a:extLst>
            </p:cNvPr>
            <p:cNvSpPr>
              <a:spLocks noEditPoints="1"/>
            </p:cNvSpPr>
            <p:nvPr/>
          </p:nvSpPr>
          <p:spPr bwMode="auto">
            <a:xfrm>
              <a:off x="6034350" y="4237597"/>
              <a:ext cx="26929" cy="21158"/>
            </a:xfrm>
            <a:custGeom>
              <a:avLst/>
              <a:gdLst>
                <a:gd name="T0" fmla="*/ 1 w 14"/>
                <a:gd name="T1" fmla="*/ 3 h 11"/>
                <a:gd name="T2" fmla="*/ 1 w 14"/>
                <a:gd name="T3" fmla="*/ 0 h 11"/>
                <a:gd name="T4" fmla="*/ 1 w 14"/>
                <a:gd name="T5" fmla="*/ 0 h 11"/>
                <a:gd name="T6" fmla="*/ 1 w 14"/>
                <a:gd name="T7" fmla="*/ 0 h 11"/>
                <a:gd name="T8" fmla="*/ 0 w 14"/>
                <a:gd name="T9" fmla="*/ 0 h 11"/>
                <a:gd name="T10" fmla="*/ 0 w 14"/>
                <a:gd name="T11" fmla="*/ 0 h 11"/>
                <a:gd name="T12" fmla="*/ 0 w 14"/>
                <a:gd name="T13" fmla="*/ 4 h 11"/>
                <a:gd name="T14" fmla="*/ 1 w 14"/>
                <a:gd name="T15" fmla="*/ 5 h 11"/>
                <a:gd name="T16" fmla="*/ 1 w 14"/>
                <a:gd name="T17" fmla="*/ 5 h 11"/>
                <a:gd name="T18" fmla="*/ 2 w 14"/>
                <a:gd name="T19" fmla="*/ 5 h 11"/>
                <a:gd name="T20" fmla="*/ 2 w 14"/>
                <a:gd name="T21" fmla="*/ 5 h 11"/>
                <a:gd name="T22" fmla="*/ 2 w 14"/>
                <a:gd name="T23" fmla="*/ 5 h 11"/>
                <a:gd name="T24" fmla="*/ 2 w 14"/>
                <a:gd name="T25" fmla="*/ 4 h 11"/>
                <a:gd name="T26" fmla="*/ 1 w 14"/>
                <a:gd name="T27" fmla="*/ 3 h 11"/>
                <a:gd name="T28" fmla="*/ 5 w 14"/>
                <a:gd name="T29" fmla="*/ 9 h 11"/>
                <a:gd name="T30" fmla="*/ 4 w 14"/>
                <a:gd name="T31" fmla="*/ 9 h 11"/>
                <a:gd name="T32" fmla="*/ 4 w 14"/>
                <a:gd name="T33" fmla="*/ 11 h 11"/>
                <a:gd name="T34" fmla="*/ 5 w 14"/>
                <a:gd name="T35" fmla="*/ 11 h 11"/>
                <a:gd name="T36" fmla="*/ 6 w 14"/>
                <a:gd name="T37" fmla="*/ 11 h 11"/>
                <a:gd name="T38" fmla="*/ 6 w 14"/>
                <a:gd name="T39" fmla="*/ 11 h 11"/>
                <a:gd name="T40" fmla="*/ 5 w 14"/>
                <a:gd name="T41" fmla="*/ 9 h 11"/>
                <a:gd name="T42" fmla="*/ 13 w 14"/>
                <a:gd name="T43" fmla="*/ 8 h 11"/>
                <a:gd name="T44" fmla="*/ 13 w 14"/>
                <a:gd name="T45" fmla="*/ 8 h 11"/>
                <a:gd name="T46" fmla="*/ 13 w 14"/>
                <a:gd name="T47" fmla="*/ 8 h 11"/>
                <a:gd name="T48" fmla="*/ 13 w 14"/>
                <a:gd name="T49" fmla="*/ 8 h 11"/>
                <a:gd name="T50" fmla="*/ 13 w 14"/>
                <a:gd name="T51" fmla="*/ 9 h 11"/>
                <a:gd name="T52" fmla="*/ 12 w 14"/>
                <a:gd name="T53" fmla="*/ 9 h 11"/>
                <a:gd name="T54" fmla="*/ 12 w 14"/>
                <a:gd name="T55" fmla="*/ 9 h 11"/>
                <a:gd name="T56" fmla="*/ 10 w 14"/>
                <a:gd name="T57" fmla="*/ 9 h 11"/>
                <a:gd name="T58" fmla="*/ 12 w 14"/>
                <a:gd name="T59" fmla="*/ 9 h 11"/>
                <a:gd name="T60" fmla="*/ 13 w 14"/>
                <a:gd name="T61" fmla="*/ 11 h 11"/>
                <a:gd name="T62" fmla="*/ 14 w 14"/>
                <a:gd name="T63" fmla="*/ 11 h 11"/>
                <a:gd name="T64" fmla="*/ 14 w 14"/>
                <a:gd name="T65" fmla="*/ 11 h 11"/>
                <a:gd name="T66" fmla="*/ 14 w 14"/>
                <a:gd name="T67" fmla="*/ 9 h 11"/>
                <a:gd name="T68" fmla="*/ 13 w 14"/>
                <a:gd name="T6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 h="11">
                  <a:moveTo>
                    <a:pt x="1" y="3"/>
                  </a:moveTo>
                  <a:lnTo>
                    <a:pt x="1" y="0"/>
                  </a:lnTo>
                  <a:lnTo>
                    <a:pt x="1" y="0"/>
                  </a:lnTo>
                  <a:lnTo>
                    <a:pt x="1" y="0"/>
                  </a:lnTo>
                  <a:lnTo>
                    <a:pt x="0" y="0"/>
                  </a:lnTo>
                  <a:lnTo>
                    <a:pt x="0" y="0"/>
                  </a:lnTo>
                  <a:lnTo>
                    <a:pt x="0" y="4"/>
                  </a:lnTo>
                  <a:lnTo>
                    <a:pt x="1" y="5"/>
                  </a:lnTo>
                  <a:lnTo>
                    <a:pt x="1" y="5"/>
                  </a:lnTo>
                  <a:lnTo>
                    <a:pt x="2" y="5"/>
                  </a:lnTo>
                  <a:lnTo>
                    <a:pt x="2" y="5"/>
                  </a:lnTo>
                  <a:lnTo>
                    <a:pt x="2" y="5"/>
                  </a:lnTo>
                  <a:lnTo>
                    <a:pt x="2" y="4"/>
                  </a:lnTo>
                  <a:lnTo>
                    <a:pt x="1" y="3"/>
                  </a:lnTo>
                  <a:close/>
                  <a:moveTo>
                    <a:pt x="5" y="9"/>
                  </a:moveTo>
                  <a:lnTo>
                    <a:pt x="4" y="9"/>
                  </a:lnTo>
                  <a:lnTo>
                    <a:pt x="4" y="11"/>
                  </a:lnTo>
                  <a:lnTo>
                    <a:pt x="5" y="11"/>
                  </a:lnTo>
                  <a:lnTo>
                    <a:pt x="6" y="11"/>
                  </a:lnTo>
                  <a:lnTo>
                    <a:pt x="6" y="11"/>
                  </a:lnTo>
                  <a:lnTo>
                    <a:pt x="5" y="9"/>
                  </a:lnTo>
                  <a:close/>
                  <a:moveTo>
                    <a:pt x="13" y="8"/>
                  </a:moveTo>
                  <a:lnTo>
                    <a:pt x="13" y="8"/>
                  </a:lnTo>
                  <a:lnTo>
                    <a:pt x="13" y="8"/>
                  </a:lnTo>
                  <a:lnTo>
                    <a:pt x="13" y="8"/>
                  </a:lnTo>
                  <a:lnTo>
                    <a:pt x="13" y="9"/>
                  </a:lnTo>
                  <a:lnTo>
                    <a:pt x="12" y="9"/>
                  </a:lnTo>
                  <a:lnTo>
                    <a:pt x="12" y="9"/>
                  </a:lnTo>
                  <a:lnTo>
                    <a:pt x="10" y="9"/>
                  </a:lnTo>
                  <a:lnTo>
                    <a:pt x="12" y="9"/>
                  </a:lnTo>
                  <a:lnTo>
                    <a:pt x="13" y="11"/>
                  </a:lnTo>
                  <a:lnTo>
                    <a:pt x="14" y="11"/>
                  </a:lnTo>
                  <a:lnTo>
                    <a:pt x="14" y="11"/>
                  </a:lnTo>
                  <a:lnTo>
                    <a:pt x="14" y="9"/>
                  </a:lnTo>
                  <a:lnTo>
                    <a:pt x="13" y="8"/>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97" name="Columbia">
              <a:extLst>
                <a:ext uri="{FF2B5EF4-FFF2-40B4-BE49-F238E27FC236}">
                  <a16:creationId xmlns:a16="http://schemas.microsoft.com/office/drawing/2014/main" id="{E30B9E17-6A86-4EFA-ABE8-6A9FBDAD309F}"/>
                </a:ext>
              </a:extLst>
            </p:cNvPr>
            <p:cNvSpPr>
              <a:spLocks noEditPoints="1"/>
            </p:cNvSpPr>
            <p:nvPr/>
          </p:nvSpPr>
          <p:spPr bwMode="auto">
            <a:xfrm>
              <a:off x="3370305" y="3718252"/>
              <a:ext cx="263520" cy="361618"/>
            </a:xfrm>
            <a:custGeom>
              <a:avLst/>
              <a:gdLst>
                <a:gd name="T0" fmla="*/ 137 w 137"/>
                <a:gd name="T1" fmla="*/ 126 h 188"/>
                <a:gd name="T2" fmla="*/ 134 w 137"/>
                <a:gd name="T3" fmla="*/ 117 h 188"/>
                <a:gd name="T4" fmla="*/ 129 w 137"/>
                <a:gd name="T5" fmla="*/ 109 h 188"/>
                <a:gd name="T6" fmla="*/ 133 w 137"/>
                <a:gd name="T7" fmla="*/ 102 h 188"/>
                <a:gd name="T8" fmla="*/ 127 w 137"/>
                <a:gd name="T9" fmla="*/ 92 h 188"/>
                <a:gd name="T10" fmla="*/ 129 w 137"/>
                <a:gd name="T11" fmla="*/ 77 h 188"/>
                <a:gd name="T12" fmla="*/ 123 w 137"/>
                <a:gd name="T13" fmla="*/ 71 h 188"/>
                <a:gd name="T14" fmla="*/ 108 w 137"/>
                <a:gd name="T15" fmla="*/ 71 h 188"/>
                <a:gd name="T16" fmla="*/ 96 w 137"/>
                <a:gd name="T17" fmla="*/ 62 h 188"/>
                <a:gd name="T18" fmla="*/ 81 w 137"/>
                <a:gd name="T19" fmla="*/ 62 h 188"/>
                <a:gd name="T20" fmla="*/ 74 w 137"/>
                <a:gd name="T21" fmla="*/ 53 h 188"/>
                <a:gd name="T22" fmla="*/ 72 w 137"/>
                <a:gd name="T23" fmla="*/ 41 h 188"/>
                <a:gd name="T24" fmla="*/ 64 w 137"/>
                <a:gd name="T25" fmla="*/ 37 h 188"/>
                <a:gd name="T26" fmla="*/ 72 w 137"/>
                <a:gd name="T27" fmla="*/ 19 h 188"/>
                <a:gd name="T28" fmla="*/ 87 w 137"/>
                <a:gd name="T29" fmla="*/ 7 h 188"/>
                <a:gd name="T30" fmla="*/ 80 w 137"/>
                <a:gd name="T31" fmla="*/ 2 h 188"/>
                <a:gd name="T32" fmla="*/ 61 w 137"/>
                <a:gd name="T33" fmla="*/ 14 h 188"/>
                <a:gd name="T34" fmla="*/ 51 w 137"/>
                <a:gd name="T35" fmla="*/ 19 h 188"/>
                <a:gd name="T36" fmla="*/ 43 w 137"/>
                <a:gd name="T37" fmla="*/ 19 h 188"/>
                <a:gd name="T38" fmla="*/ 39 w 137"/>
                <a:gd name="T39" fmla="*/ 26 h 188"/>
                <a:gd name="T40" fmla="*/ 32 w 137"/>
                <a:gd name="T41" fmla="*/ 36 h 188"/>
                <a:gd name="T42" fmla="*/ 26 w 137"/>
                <a:gd name="T43" fmla="*/ 52 h 188"/>
                <a:gd name="T44" fmla="*/ 21 w 137"/>
                <a:gd name="T45" fmla="*/ 47 h 188"/>
                <a:gd name="T46" fmla="*/ 20 w 137"/>
                <a:gd name="T47" fmla="*/ 48 h 188"/>
                <a:gd name="T48" fmla="*/ 16 w 137"/>
                <a:gd name="T49" fmla="*/ 56 h 188"/>
                <a:gd name="T50" fmla="*/ 13 w 137"/>
                <a:gd name="T51" fmla="*/ 59 h 188"/>
                <a:gd name="T52" fmla="*/ 17 w 137"/>
                <a:gd name="T53" fmla="*/ 70 h 188"/>
                <a:gd name="T54" fmla="*/ 19 w 137"/>
                <a:gd name="T55" fmla="*/ 83 h 188"/>
                <a:gd name="T56" fmla="*/ 17 w 137"/>
                <a:gd name="T57" fmla="*/ 93 h 188"/>
                <a:gd name="T58" fmla="*/ 21 w 137"/>
                <a:gd name="T59" fmla="*/ 97 h 188"/>
                <a:gd name="T60" fmla="*/ 16 w 137"/>
                <a:gd name="T61" fmla="*/ 107 h 188"/>
                <a:gd name="T62" fmla="*/ 12 w 137"/>
                <a:gd name="T63" fmla="*/ 112 h 188"/>
                <a:gd name="T64" fmla="*/ 5 w 137"/>
                <a:gd name="T65" fmla="*/ 115 h 188"/>
                <a:gd name="T66" fmla="*/ 2 w 137"/>
                <a:gd name="T67" fmla="*/ 124 h 188"/>
                <a:gd name="T68" fmla="*/ 15 w 137"/>
                <a:gd name="T69" fmla="*/ 132 h 188"/>
                <a:gd name="T70" fmla="*/ 21 w 137"/>
                <a:gd name="T71" fmla="*/ 136 h 188"/>
                <a:gd name="T72" fmla="*/ 30 w 137"/>
                <a:gd name="T73" fmla="*/ 138 h 188"/>
                <a:gd name="T74" fmla="*/ 36 w 137"/>
                <a:gd name="T75" fmla="*/ 141 h 188"/>
                <a:gd name="T76" fmla="*/ 47 w 137"/>
                <a:gd name="T77" fmla="*/ 143 h 188"/>
                <a:gd name="T78" fmla="*/ 53 w 137"/>
                <a:gd name="T79" fmla="*/ 147 h 188"/>
                <a:gd name="T80" fmla="*/ 58 w 137"/>
                <a:gd name="T81" fmla="*/ 154 h 188"/>
                <a:gd name="T82" fmla="*/ 62 w 137"/>
                <a:gd name="T83" fmla="*/ 160 h 188"/>
                <a:gd name="T84" fmla="*/ 66 w 137"/>
                <a:gd name="T85" fmla="*/ 166 h 188"/>
                <a:gd name="T86" fmla="*/ 73 w 137"/>
                <a:gd name="T87" fmla="*/ 168 h 188"/>
                <a:gd name="T88" fmla="*/ 81 w 137"/>
                <a:gd name="T89" fmla="*/ 165 h 188"/>
                <a:gd name="T90" fmla="*/ 91 w 137"/>
                <a:gd name="T91" fmla="*/ 166 h 188"/>
                <a:gd name="T92" fmla="*/ 99 w 137"/>
                <a:gd name="T93" fmla="*/ 171 h 188"/>
                <a:gd name="T94" fmla="*/ 93 w 137"/>
                <a:gd name="T95" fmla="*/ 184 h 188"/>
                <a:gd name="T96" fmla="*/ 100 w 137"/>
                <a:gd name="T97" fmla="*/ 187 h 188"/>
                <a:gd name="T98" fmla="*/ 107 w 137"/>
                <a:gd name="T99" fmla="*/ 166 h 188"/>
                <a:gd name="T100" fmla="*/ 108 w 137"/>
                <a:gd name="T101" fmla="*/ 153 h 188"/>
                <a:gd name="T102" fmla="*/ 107 w 137"/>
                <a:gd name="T103" fmla="*/ 149 h 188"/>
                <a:gd name="T104" fmla="*/ 102 w 137"/>
                <a:gd name="T105" fmla="*/ 142 h 188"/>
                <a:gd name="T106" fmla="*/ 106 w 137"/>
                <a:gd name="T107" fmla="*/ 134 h 188"/>
                <a:gd name="T108" fmla="*/ 110 w 137"/>
                <a:gd name="T109" fmla="*/ 134 h 188"/>
                <a:gd name="T110" fmla="*/ 111 w 137"/>
                <a:gd name="T111" fmla="*/ 132 h 188"/>
                <a:gd name="T112" fmla="*/ 108 w 137"/>
                <a:gd name="T113" fmla="*/ 130 h 188"/>
                <a:gd name="T114" fmla="*/ 104 w 137"/>
                <a:gd name="T115" fmla="*/ 122 h 188"/>
                <a:gd name="T116" fmla="*/ 114 w 137"/>
                <a:gd name="T117" fmla="*/ 122 h 188"/>
                <a:gd name="T118" fmla="*/ 123 w 137"/>
                <a:gd name="T119" fmla="*/ 119 h 188"/>
                <a:gd name="T120" fmla="*/ 130 w 137"/>
                <a:gd name="T121" fmla="*/ 117 h 188"/>
                <a:gd name="T122" fmla="*/ 136 w 137"/>
                <a:gd name="T123" fmla="*/ 12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88">
                  <a:moveTo>
                    <a:pt x="11" y="112"/>
                  </a:moveTo>
                  <a:lnTo>
                    <a:pt x="11" y="112"/>
                  </a:lnTo>
                  <a:lnTo>
                    <a:pt x="11" y="112"/>
                  </a:lnTo>
                  <a:lnTo>
                    <a:pt x="11" y="112"/>
                  </a:lnTo>
                  <a:lnTo>
                    <a:pt x="9" y="111"/>
                  </a:lnTo>
                  <a:lnTo>
                    <a:pt x="9" y="112"/>
                  </a:lnTo>
                  <a:lnTo>
                    <a:pt x="9" y="112"/>
                  </a:lnTo>
                  <a:lnTo>
                    <a:pt x="11" y="112"/>
                  </a:lnTo>
                  <a:close/>
                  <a:moveTo>
                    <a:pt x="137" y="127"/>
                  </a:moveTo>
                  <a:lnTo>
                    <a:pt x="137" y="126"/>
                  </a:lnTo>
                  <a:lnTo>
                    <a:pt x="137" y="124"/>
                  </a:lnTo>
                  <a:lnTo>
                    <a:pt x="137" y="123"/>
                  </a:lnTo>
                  <a:lnTo>
                    <a:pt x="137" y="123"/>
                  </a:lnTo>
                  <a:lnTo>
                    <a:pt x="136" y="122"/>
                  </a:lnTo>
                  <a:lnTo>
                    <a:pt x="136" y="120"/>
                  </a:lnTo>
                  <a:lnTo>
                    <a:pt x="136" y="119"/>
                  </a:lnTo>
                  <a:lnTo>
                    <a:pt x="134" y="119"/>
                  </a:lnTo>
                  <a:lnTo>
                    <a:pt x="134" y="117"/>
                  </a:lnTo>
                  <a:lnTo>
                    <a:pt x="134" y="117"/>
                  </a:lnTo>
                  <a:lnTo>
                    <a:pt x="134" y="117"/>
                  </a:lnTo>
                  <a:lnTo>
                    <a:pt x="134" y="115"/>
                  </a:lnTo>
                  <a:lnTo>
                    <a:pt x="134" y="115"/>
                  </a:lnTo>
                  <a:lnTo>
                    <a:pt x="134" y="115"/>
                  </a:lnTo>
                  <a:lnTo>
                    <a:pt x="133" y="113"/>
                  </a:lnTo>
                  <a:lnTo>
                    <a:pt x="133" y="113"/>
                  </a:lnTo>
                  <a:lnTo>
                    <a:pt x="132" y="112"/>
                  </a:lnTo>
                  <a:lnTo>
                    <a:pt x="130" y="111"/>
                  </a:lnTo>
                  <a:lnTo>
                    <a:pt x="130" y="111"/>
                  </a:lnTo>
                  <a:lnTo>
                    <a:pt x="130" y="111"/>
                  </a:lnTo>
                  <a:lnTo>
                    <a:pt x="129" y="109"/>
                  </a:lnTo>
                  <a:lnTo>
                    <a:pt x="129" y="109"/>
                  </a:lnTo>
                  <a:lnTo>
                    <a:pt x="129" y="109"/>
                  </a:lnTo>
                  <a:lnTo>
                    <a:pt x="127" y="109"/>
                  </a:lnTo>
                  <a:lnTo>
                    <a:pt x="126" y="109"/>
                  </a:lnTo>
                  <a:lnTo>
                    <a:pt x="126" y="109"/>
                  </a:lnTo>
                  <a:lnTo>
                    <a:pt x="126" y="108"/>
                  </a:lnTo>
                  <a:lnTo>
                    <a:pt x="130" y="105"/>
                  </a:lnTo>
                  <a:lnTo>
                    <a:pt x="132" y="104"/>
                  </a:lnTo>
                  <a:lnTo>
                    <a:pt x="133" y="104"/>
                  </a:lnTo>
                  <a:lnTo>
                    <a:pt x="133" y="102"/>
                  </a:lnTo>
                  <a:lnTo>
                    <a:pt x="133" y="102"/>
                  </a:lnTo>
                  <a:lnTo>
                    <a:pt x="132" y="102"/>
                  </a:lnTo>
                  <a:lnTo>
                    <a:pt x="130" y="100"/>
                  </a:lnTo>
                  <a:lnTo>
                    <a:pt x="130" y="98"/>
                  </a:lnTo>
                  <a:lnTo>
                    <a:pt x="129" y="98"/>
                  </a:lnTo>
                  <a:lnTo>
                    <a:pt x="129" y="97"/>
                  </a:lnTo>
                  <a:lnTo>
                    <a:pt x="127" y="94"/>
                  </a:lnTo>
                  <a:lnTo>
                    <a:pt x="127" y="94"/>
                  </a:lnTo>
                  <a:lnTo>
                    <a:pt x="127" y="93"/>
                  </a:lnTo>
                  <a:lnTo>
                    <a:pt x="127" y="92"/>
                  </a:lnTo>
                  <a:lnTo>
                    <a:pt x="127" y="90"/>
                  </a:lnTo>
                  <a:lnTo>
                    <a:pt x="126" y="90"/>
                  </a:lnTo>
                  <a:lnTo>
                    <a:pt x="126" y="89"/>
                  </a:lnTo>
                  <a:lnTo>
                    <a:pt x="127" y="85"/>
                  </a:lnTo>
                  <a:lnTo>
                    <a:pt x="127" y="83"/>
                  </a:lnTo>
                  <a:lnTo>
                    <a:pt x="127" y="82"/>
                  </a:lnTo>
                  <a:lnTo>
                    <a:pt x="127" y="81"/>
                  </a:lnTo>
                  <a:lnTo>
                    <a:pt x="129" y="79"/>
                  </a:lnTo>
                  <a:lnTo>
                    <a:pt x="129" y="78"/>
                  </a:lnTo>
                  <a:lnTo>
                    <a:pt x="129" y="77"/>
                  </a:lnTo>
                  <a:lnTo>
                    <a:pt x="130" y="75"/>
                  </a:lnTo>
                  <a:lnTo>
                    <a:pt x="130" y="74"/>
                  </a:lnTo>
                  <a:lnTo>
                    <a:pt x="132" y="73"/>
                  </a:lnTo>
                  <a:lnTo>
                    <a:pt x="130" y="73"/>
                  </a:lnTo>
                  <a:lnTo>
                    <a:pt x="130" y="71"/>
                  </a:lnTo>
                  <a:lnTo>
                    <a:pt x="130" y="71"/>
                  </a:lnTo>
                  <a:lnTo>
                    <a:pt x="127" y="70"/>
                  </a:lnTo>
                  <a:lnTo>
                    <a:pt x="126" y="70"/>
                  </a:lnTo>
                  <a:lnTo>
                    <a:pt x="126" y="71"/>
                  </a:lnTo>
                  <a:lnTo>
                    <a:pt x="123" y="71"/>
                  </a:lnTo>
                  <a:lnTo>
                    <a:pt x="119" y="71"/>
                  </a:lnTo>
                  <a:lnTo>
                    <a:pt x="117" y="71"/>
                  </a:lnTo>
                  <a:lnTo>
                    <a:pt x="114" y="71"/>
                  </a:lnTo>
                  <a:lnTo>
                    <a:pt x="113" y="71"/>
                  </a:lnTo>
                  <a:lnTo>
                    <a:pt x="111" y="73"/>
                  </a:lnTo>
                  <a:lnTo>
                    <a:pt x="110" y="73"/>
                  </a:lnTo>
                  <a:lnTo>
                    <a:pt x="110" y="71"/>
                  </a:lnTo>
                  <a:lnTo>
                    <a:pt x="110" y="71"/>
                  </a:lnTo>
                  <a:lnTo>
                    <a:pt x="108" y="73"/>
                  </a:lnTo>
                  <a:lnTo>
                    <a:pt x="108" y="71"/>
                  </a:lnTo>
                  <a:lnTo>
                    <a:pt x="107" y="70"/>
                  </a:lnTo>
                  <a:lnTo>
                    <a:pt x="106" y="67"/>
                  </a:lnTo>
                  <a:lnTo>
                    <a:pt x="103" y="66"/>
                  </a:lnTo>
                  <a:lnTo>
                    <a:pt x="102" y="63"/>
                  </a:lnTo>
                  <a:lnTo>
                    <a:pt x="100" y="63"/>
                  </a:lnTo>
                  <a:lnTo>
                    <a:pt x="100" y="63"/>
                  </a:lnTo>
                  <a:lnTo>
                    <a:pt x="99" y="63"/>
                  </a:lnTo>
                  <a:lnTo>
                    <a:pt x="98" y="63"/>
                  </a:lnTo>
                  <a:lnTo>
                    <a:pt x="96" y="62"/>
                  </a:lnTo>
                  <a:lnTo>
                    <a:pt x="96" y="62"/>
                  </a:lnTo>
                  <a:lnTo>
                    <a:pt x="95" y="62"/>
                  </a:lnTo>
                  <a:lnTo>
                    <a:pt x="93" y="62"/>
                  </a:lnTo>
                  <a:lnTo>
                    <a:pt x="93" y="62"/>
                  </a:lnTo>
                  <a:lnTo>
                    <a:pt x="91" y="62"/>
                  </a:lnTo>
                  <a:lnTo>
                    <a:pt x="89" y="62"/>
                  </a:lnTo>
                  <a:lnTo>
                    <a:pt x="88" y="62"/>
                  </a:lnTo>
                  <a:lnTo>
                    <a:pt x="85" y="62"/>
                  </a:lnTo>
                  <a:lnTo>
                    <a:pt x="84" y="62"/>
                  </a:lnTo>
                  <a:lnTo>
                    <a:pt x="81" y="62"/>
                  </a:lnTo>
                  <a:lnTo>
                    <a:pt x="81" y="62"/>
                  </a:lnTo>
                  <a:lnTo>
                    <a:pt x="80" y="62"/>
                  </a:lnTo>
                  <a:lnTo>
                    <a:pt x="79" y="60"/>
                  </a:lnTo>
                  <a:lnTo>
                    <a:pt x="77" y="59"/>
                  </a:lnTo>
                  <a:lnTo>
                    <a:pt x="77" y="58"/>
                  </a:lnTo>
                  <a:lnTo>
                    <a:pt x="76" y="58"/>
                  </a:lnTo>
                  <a:lnTo>
                    <a:pt x="74" y="58"/>
                  </a:lnTo>
                  <a:lnTo>
                    <a:pt x="74" y="58"/>
                  </a:lnTo>
                  <a:lnTo>
                    <a:pt x="74" y="56"/>
                  </a:lnTo>
                  <a:lnTo>
                    <a:pt x="74" y="55"/>
                  </a:lnTo>
                  <a:lnTo>
                    <a:pt x="74" y="53"/>
                  </a:lnTo>
                  <a:lnTo>
                    <a:pt x="74" y="53"/>
                  </a:lnTo>
                  <a:lnTo>
                    <a:pt x="74" y="51"/>
                  </a:lnTo>
                  <a:lnTo>
                    <a:pt x="74" y="51"/>
                  </a:lnTo>
                  <a:lnTo>
                    <a:pt x="76" y="49"/>
                  </a:lnTo>
                  <a:lnTo>
                    <a:pt x="76" y="49"/>
                  </a:lnTo>
                  <a:lnTo>
                    <a:pt x="74" y="48"/>
                  </a:lnTo>
                  <a:lnTo>
                    <a:pt x="74" y="47"/>
                  </a:lnTo>
                  <a:lnTo>
                    <a:pt x="73" y="45"/>
                  </a:lnTo>
                  <a:lnTo>
                    <a:pt x="72" y="44"/>
                  </a:lnTo>
                  <a:lnTo>
                    <a:pt x="72" y="41"/>
                  </a:lnTo>
                  <a:lnTo>
                    <a:pt x="70" y="39"/>
                  </a:lnTo>
                  <a:lnTo>
                    <a:pt x="70" y="39"/>
                  </a:lnTo>
                  <a:lnTo>
                    <a:pt x="69" y="39"/>
                  </a:lnTo>
                  <a:lnTo>
                    <a:pt x="69" y="39"/>
                  </a:lnTo>
                  <a:lnTo>
                    <a:pt x="68" y="37"/>
                  </a:lnTo>
                  <a:lnTo>
                    <a:pt x="68" y="36"/>
                  </a:lnTo>
                  <a:lnTo>
                    <a:pt x="66" y="37"/>
                  </a:lnTo>
                  <a:lnTo>
                    <a:pt x="66" y="37"/>
                  </a:lnTo>
                  <a:lnTo>
                    <a:pt x="65" y="37"/>
                  </a:lnTo>
                  <a:lnTo>
                    <a:pt x="64" y="37"/>
                  </a:lnTo>
                  <a:lnTo>
                    <a:pt x="64" y="37"/>
                  </a:lnTo>
                  <a:lnTo>
                    <a:pt x="65" y="36"/>
                  </a:lnTo>
                  <a:lnTo>
                    <a:pt x="66" y="34"/>
                  </a:lnTo>
                  <a:lnTo>
                    <a:pt x="66" y="33"/>
                  </a:lnTo>
                  <a:lnTo>
                    <a:pt x="68" y="32"/>
                  </a:lnTo>
                  <a:lnTo>
                    <a:pt x="68" y="30"/>
                  </a:lnTo>
                  <a:lnTo>
                    <a:pt x="69" y="28"/>
                  </a:lnTo>
                  <a:lnTo>
                    <a:pt x="69" y="26"/>
                  </a:lnTo>
                  <a:lnTo>
                    <a:pt x="69" y="22"/>
                  </a:lnTo>
                  <a:lnTo>
                    <a:pt x="72" y="19"/>
                  </a:lnTo>
                  <a:lnTo>
                    <a:pt x="72" y="18"/>
                  </a:lnTo>
                  <a:lnTo>
                    <a:pt x="73" y="17"/>
                  </a:lnTo>
                  <a:lnTo>
                    <a:pt x="73" y="15"/>
                  </a:lnTo>
                  <a:lnTo>
                    <a:pt x="74" y="15"/>
                  </a:lnTo>
                  <a:lnTo>
                    <a:pt x="77" y="14"/>
                  </a:lnTo>
                  <a:lnTo>
                    <a:pt x="80" y="10"/>
                  </a:lnTo>
                  <a:lnTo>
                    <a:pt x="80" y="9"/>
                  </a:lnTo>
                  <a:lnTo>
                    <a:pt x="83" y="9"/>
                  </a:lnTo>
                  <a:lnTo>
                    <a:pt x="85" y="7"/>
                  </a:lnTo>
                  <a:lnTo>
                    <a:pt x="87" y="7"/>
                  </a:lnTo>
                  <a:lnTo>
                    <a:pt x="87" y="7"/>
                  </a:lnTo>
                  <a:lnTo>
                    <a:pt x="87" y="7"/>
                  </a:lnTo>
                  <a:lnTo>
                    <a:pt x="88" y="6"/>
                  </a:lnTo>
                  <a:lnTo>
                    <a:pt x="89" y="4"/>
                  </a:lnTo>
                  <a:lnTo>
                    <a:pt x="89" y="3"/>
                  </a:lnTo>
                  <a:lnTo>
                    <a:pt x="88" y="2"/>
                  </a:lnTo>
                  <a:lnTo>
                    <a:pt x="85" y="0"/>
                  </a:lnTo>
                  <a:lnTo>
                    <a:pt x="84" y="0"/>
                  </a:lnTo>
                  <a:lnTo>
                    <a:pt x="83" y="0"/>
                  </a:lnTo>
                  <a:lnTo>
                    <a:pt x="80" y="2"/>
                  </a:lnTo>
                  <a:lnTo>
                    <a:pt x="80" y="2"/>
                  </a:lnTo>
                  <a:lnTo>
                    <a:pt x="80" y="3"/>
                  </a:lnTo>
                  <a:lnTo>
                    <a:pt x="79" y="3"/>
                  </a:lnTo>
                  <a:lnTo>
                    <a:pt x="79" y="3"/>
                  </a:lnTo>
                  <a:lnTo>
                    <a:pt x="77" y="4"/>
                  </a:lnTo>
                  <a:lnTo>
                    <a:pt x="76" y="6"/>
                  </a:lnTo>
                  <a:lnTo>
                    <a:pt x="74" y="7"/>
                  </a:lnTo>
                  <a:lnTo>
                    <a:pt x="72" y="9"/>
                  </a:lnTo>
                  <a:lnTo>
                    <a:pt x="65" y="13"/>
                  </a:lnTo>
                  <a:lnTo>
                    <a:pt x="61" y="14"/>
                  </a:lnTo>
                  <a:lnTo>
                    <a:pt x="60" y="14"/>
                  </a:lnTo>
                  <a:lnTo>
                    <a:pt x="58" y="13"/>
                  </a:lnTo>
                  <a:lnTo>
                    <a:pt x="57" y="13"/>
                  </a:lnTo>
                  <a:lnTo>
                    <a:pt x="55" y="13"/>
                  </a:lnTo>
                  <a:lnTo>
                    <a:pt x="54" y="14"/>
                  </a:lnTo>
                  <a:lnTo>
                    <a:pt x="54" y="15"/>
                  </a:lnTo>
                  <a:lnTo>
                    <a:pt x="54" y="17"/>
                  </a:lnTo>
                  <a:lnTo>
                    <a:pt x="53" y="18"/>
                  </a:lnTo>
                  <a:lnTo>
                    <a:pt x="53" y="19"/>
                  </a:lnTo>
                  <a:lnTo>
                    <a:pt x="51" y="19"/>
                  </a:lnTo>
                  <a:lnTo>
                    <a:pt x="51" y="18"/>
                  </a:lnTo>
                  <a:lnTo>
                    <a:pt x="51" y="17"/>
                  </a:lnTo>
                  <a:lnTo>
                    <a:pt x="53" y="17"/>
                  </a:lnTo>
                  <a:lnTo>
                    <a:pt x="53" y="17"/>
                  </a:lnTo>
                  <a:lnTo>
                    <a:pt x="53" y="17"/>
                  </a:lnTo>
                  <a:lnTo>
                    <a:pt x="51" y="17"/>
                  </a:lnTo>
                  <a:lnTo>
                    <a:pt x="47" y="15"/>
                  </a:lnTo>
                  <a:lnTo>
                    <a:pt x="46" y="15"/>
                  </a:lnTo>
                  <a:lnTo>
                    <a:pt x="45" y="18"/>
                  </a:lnTo>
                  <a:lnTo>
                    <a:pt x="43" y="19"/>
                  </a:lnTo>
                  <a:lnTo>
                    <a:pt x="42" y="19"/>
                  </a:lnTo>
                  <a:lnTo>
                    <a:pt x="40" y="21"/>
                  </a:lnTo>
                  <a:lnTo>
                    <a:pt x="40" y="22"/>
                  </a:lnTo>
                  <a:lnTo>
                    <a:pt x="39" y="25"/>
                  </a:lnTo>
                  <a:lnTo>
                    <a:pt x="38" y="26"/>
                  </a:lnTo>
                  <a:lnTo>
                    <a:pt x="38" y="26"/>
                  </a:lnTo>
                  <a:lnTo>
                    <a:pt x="38" y="26"/>
                  </a:lnTo>
                  <a:lnTo>
                    <a:pt x="39" y="25"/>
                  </a:lnTo>
                  <a:lnTo>
                    <a:pt x="39" y="26"/>
                  </a:lnTo>
                  <a:lnTo>
                    <a:pt x="39" y="26"/>
                  </a:lnTo>
                  <a:lnTo>
                    <a:pt x="39" y="28"/>
                  </a:lnTo>
                  <a:lnTo>
                    <a:pt x="38" y="30"/>
                  </a:lnTo>
                  <a:lnTo>
                    <a:pt x="38" y="32"/>
                  </a:lnTo>
                  <a:lnTo>
                    <a:pt x="38" y="32"/>
                  </a:lnTo>
                  <a:lnTo>
                    <a:pt x="39" y="33"/>
                  </a:lnTo>
                  <a:lnTo>
                    <a:pt x="38" y="34"/>
                  </a:lnTo>
                  <a:lnTo>
                    <a:pt x="36" y="34"/>
                  </a:lnTo>
                  <a:lnTo>
                    <a:pt x="35" y="34"/>
                  </a:lnTo>
                  <a:lnTo>
                    <a:pt x="34" y="36"/>
                  </a:lnTo>
                  <a:lnTo>
                    <a:pt x="32" y="36"/>
                  </a:lnTo>
                  <a:lnTo>
                    <a:pt x="31" y="40"/>
                  </a:lnTo>
                  <a:lnTo>
                    <a:pt x="27" y="43"/>
                  </a:lnTo>
                  <a:lnTo>
                    <a:pt x="26" y="44"/>
                  </a:lnTo>
                  <a:lnTo>
                    <a:pt x="24" y="44"/>
                  </a:lnTo>
                  <a:lnTo>
                    <a:pt x="24" y="44"/>
                  </a:lnTo>
                  <a:lnTo>
                    <a:pt x="24" y="45"/>
                  </a:lnTo>
                  <a:lnTo>
                    <a:pt x="26" y="45"/>
                  </a:lnTo>
                  <a:lnTo>
                    <a:pt x="26" y="47"/>
                  </a:lnTo>
                  <a:lnTo>
                    <a:pt x="26" y="51"/>
                  </a:lnTo>
                  <a:lnTo>
                    <a:pt x="26" y="52"/>
                  </a:lnTo>
                  <a:lnTo>
                    <a:pt x="24" y="52"/>
                  </a:lnTo>
                  <a:lnTo>
                    <a:pt x="24" y="51"/>
                  </a:lnTo>
                  <a:lnTo>
                    <a:pt x="24" y="51"/>
                  </a:lnTo>
                  <a:lnTo>
                    <a:pt x="24" y="51"/>
                  </a:lnTo>
                  <a:lnTo>
                    <a:pt x="24" y="49"/>
                  </a:lnTo>
                  <a:lnTo>
                    <a:pt x="24" y="49"/>
                  </a:lnTo>
                  <a:lnTo>
                    <a:pt x="24" y="49"/>
                  </a:lnTo>
                  <a:lnTo>
                    <a:pt x="24" y="49"/>
                  </a:lnTo>
                  <a:lnTo>
                    <a:pt x="23" y="48"/>
                  </a:lnTo>
                  <a:lnTo>
                    <a:pt x="21" y="47"/>
                  </a:lnTo>
                  <a:lnTo>
                    <a:pt x="20" y="45"/>
                  </a:lnTo>
                  <a:lnTo>
                    <a:pt x="19" y="44"/>
                  </a:lnTo>
                  <a:lnTo>
                    <a:pt x="19" y="43"/>
                  </a:lnTo>
                  <a:lnTo>
                    <a:pt x="19" y="44"/>
                  </a:lnTo>
                  <a:lnTo>
                    <a:pt x="17" y="44"/>
                  </a:lnTo>
                  <a:lnTo>
                    <a:pt x="17" y="45"/>
                  </a:lnTo>
                  <a:lnTo>
                    <a:pt x="19" y="45"/>
                  </a:lnTo>
                  <a:lnTo>
                    <a:pt x="19" y="47"/>
                  </a:lnTo>
                  <a:lnTo>
                    <a:pt x="19" y="48"/>
                  </a:lnTo>
                  <a:lnTo>
                    <a:pt x="20" y="48"/>
                  </a:lnTo>
                  <a:lnTo>
                    <a:pt x="20" y="51"/>
                  </a:lnTo>
                  <a:lnTo>
                    <a:pt x="20" y="51"/>
                  </a:lnTo>
                  <a:lnTo>
                    <a:pt x="20" y="52"/>
                  </a:lnTo>
                  <a:lnTo>
                    <a:pt x="20" y="52"/>
                  </a:lnTo>
                  <a:lnTo>
                    <a:pt x="19" y="52"/>
                  </a:lnTo>
                  <a:lnTo>
                    <a:pt x="19" y="53"/>
                  </a:lnTo>
                  <a:lnTo>
                    <a:pt x="19" y="53"/>
                  </a:lnTo>
                  <a:lnTo>
                    <a:pt x="17" y="56"/>
                  </a:lnTo>
                  <a:lnTo>
                    <a:pt x="16" y="56"/>
                  </a:lnTo>
                  <a:lnTo>
                    <a:pt x="16" y="56"/>
                  </a:lnTo>
                  <a:lnTo>
                    <a:pt x="16" y="55"/>
                  </a:lnTo>
                  <a:lnTo>
                    <a:pt x="15" y="55"/>
                  </a:lnTo>
                  <a:lnTo>
                    <a:pt x="15" y="53"/>
                  </a:lnTo>
                  <a:lnTo>
                    <a:pt x="15" y="53"/>
                  </a:lnTo>
                  <a:lnTo>
                    <a:pt x="15" y="53"/>
                  </a:lnTo>
                  <a:lnTo>
                    <a:pt x="15" y="55"/>
                  </a:lnTo>
                  <a:lnTo>
                    <a:pt x="15" y="56"/>
                  </a:lnTo>
                  <a:lnTo>
                    <a:pt x="15" y="56"/>
                  </a:lnTo>
                  <a:lnTo>
                    <a:pt x="13" y="58"/>
                  </a:lnTo>
                  <a:lnTo>
                    <a:pt x="13" y="59"/>
                  </a:lnTo>
                  <a:lnTo>
                    <a:pt x="13" y="60"/>
                  </a:lnTo>
                  <a:lnTo>
                    <a:pt x="15" y="63"/>
                  </a:lnTo>
                  <a:lnTo>
                    <a:pt x="16" y="63"/>
                  </a:lnTo>
                  <a:lnTo>
                    <a:pt x="16" y="64"/>
                  </a:lnTo>
                  <a:lnTo>
                    <a:pt x="17" y="66"/>
                  </a:lnTo>
                  <a:lnTo>
                    <a:pt x="17" y="66"/>
                  </a:lnTo>
                  <a:lnTo>
                    <a:pt x="19" y="67"/>
                  </a:lnTo>
                  <a:lnTo>
                    <a:pt x="19" y="67"/>
                  </a:lnTo>
                  <a:lnTo>
                    <a:pt x="19" y="70"/>
                  </a:lnTo>
                  <a:lnTo>
                    <a:pt x="17" y="70"/>
                  </a:lnTo>
                  <a:lnTo>
                    <a:pt x="17" y="70"/>
                  </a:lnTo>
                  <a:lnTo>
                    <a:pt x="17" y="71"/>
                  </a:lnTo>
                  <a:lnTo>
                    <a:pt x="19" y="74"/>
                  </a:lnTo>
                  <a:lnTo>
                    <a:pt x="20" y="75"/>
                  </a:lnTo>
                  <a:lnTo>
                    <a:pt x="19" y="77"/>
                  </a:lnTo>
                  <a:lnTo>
                    <a:pt x="17" y="78"/>
                  </a:lnTo>
                  <a:lnTo>
                    <a:pt x="19" y="79"/>
                  </a:lnTo>
                  <a:lnTo>
                    <a:pt x="19" y="81"/>
                  </a:lnTo>
                  <a:lnTo>
                    <a:pt x="19" y="82"/>
                  </a:lnTo>
                  <a:lnTo>
                    <a:pt x="19" y="83"/>
                  </a:lnTo>
                  <a:lnTo>
                    <a:pt x="19" y="86"/>
                  </a:lnTo>
                  <a:lnTo>
                    <a:pt x="19" y="87"/>
                  </a:lnTo>
                  <a:lnTo>
                    <a:pt x="20" y="87"/>
                  </a:lnTo>
                  <a:lnTo>
                    <a:pt x="19" y="89"/>
                  </a:lnTo>
                  <a:lnTo>
                    <a:pt x="19" y="90"/>
                  </a:lnTo>
                  <a:lnTo>
                    <a:pt x="19" y="92"/>
                  </a:lnTo>
                  <a:lnTo>
                    <a:pt x="19" y="92"/>
                  </a:lnTo>
                  <a:lnTo>
                    <a:pt x="17" y="93"/>
                  </a:lnTo>
                  <a:lnTo>
                    <a:pt x="17" y="93"/>
                  </a:lnTo>
                  <a:lnTo>
                    <a:pt x="17" y="93"/>
                  </a:lnTo>
                  <a:lnTo>
                    <a:pt x="19" y="93"/>
                  </a:lnTo>
                  <a:lnTo>
                    <a:pt x="19" y="94"/>
                  </a:lnTo>
                  <a:lnTo>
                    <a:pt x="17" y="94"/>
                  </a:lnTo>
                  <a:lnTo>
                    <a:pt x="17" y="96"/>
                  </a:lnTo>
                  <a:lnTo>
                    <a:pt x="19" y="97"/>
                  </a:lnTo>
                  <a:lnTo>
                    <a:pt x="20" y="96"/>
                  </a:lnTo>
                  <a:lnTo>
                    <a:pt x="20" y="96"/>
                  </a:lnTo>
                  <a:lnTo>
                    <a:pt x="20" y="97"/>
                  </a:lnTo>
                  <a:lnTo>
                    <a:pt x="20" y="97"/>
                  </a:lnTo>
                  <a:lnTo>
                    <a:pt x="21" y="97"/>
                  </a:lnTo>
                  <a:lnTo>
                    <a:pt x="21" y="97"/>
                  </a:lnTo>
                  <a:lnTo>
                    <a:pt x="21" y="97"/>
                  </a:lnTo>
                  <a:lnTo>
                    <a:pt x="20" y="101"/>
                  </a:lnTo>
                  <a:lnTo>
                    <a:pt x="19" y="102"/>
                  </a:lnTo>
                  <a:lnTo>
                    <a:pt x="19" y="104"/>
                  </a:lnTo>
                  <a:lnTo>
                    <a:pt x="19" y="104"/>
                  </a:lnTo>
                  <a:lnTo>
                    <a:pt x="17" y="105"/>
                  </a:lnTo>
                  <a:lnTo>
                    <a:pt x="17" y="105"/>
                  </a:lnTo>
                  <a:lnTo>
                    <a:pt x="16" y="107"/>
                  </a:lnTo>
                  <a:lnTo>
                    <a:pt x="16" y="107"/>
                  </a:lnTo>
                  <a:lnTo>
                    <a:pt x="15" y="107"/>
                  </a:lnTo>
                  <a:lnTo>
                    <a:pt x="15" y="107"/>
                  </a:lnTo>
                  <a:lnTo>
                    <a:pt x="15" y="108"/>
                  </a:lnTo>
                  <a:lnTo>
                    <a:pt x="15" y="108"/>
                  </a:lnTo>
                  <a:lnTo>
                    <a:pt x="15" y="109"/>
                  </a:lnTo>
                  <a:lnTo>
                    <a:pt x="13" y="111"/>
                  </a:lnTo>
                  <a:lnTo>
                    <a:pt x="13" y="111"/>
                  </a:lnTo>
                  <a:lnTo>
                    <a:pt x="13" y="111"/>
                  </a:lnTo>
                  <a:lnTo>
                    <a:pt x="13" y="111"/>
                  </a:lnTo>
                  <a:lnTo>
                    <a:pt x="12" y="112"/>
                  </a:lnTo>
                  <a:lnTo>
                    <a:pt x="12" y="112"/>
                  </a:lnTo>
                  <a:lnTo>
                    <a:pt x="11" y="112"/>
                  </a:lnTo>
                  <a:lnTo>
                    <a:pt x="11" y="113"/>
                  </a:lnTo>
                  <a:lnTo>
                    <a:pt x="11" y="113"/>
                  </a:lnTo>
                  <a:lnTo>
                    <a:pt x="8" y="113"/>
                  </a:lnTo>
                  <a:lnTo>
                    <a:pt x="8" y="113"/>
                  </a:lnTo>
                  <a:lnTo>
                    <a:pt x="7" y="113"/>
                  </a:lnTo>
                  <a:lnTo>
                    <a:pt x="7" y="113"/>
                  </a:lnTo>
                  <a:lnTo>
                    <a:pt x="5" y="113"/>
                  </a:lnTo>
                  <a:lnTo>
                    <a:pt x="5" y="115"/>
                  </a:lnTo>
                  <a:lnTo>
                    <a:pt x="5" y="115"/>
                  </a:lnTo>
                  <a:lnTo>
                    <a:pt x="4" y="117"/>
                  </a:lnTo>
                  <a:lnTo>
                    <a:pt x="5" y="119"/>
                  </a:lnTo>
                  <a:lnTo>
                    <a:pt x="5" y="122"/>
                  </a:lnTo>
                  <a:lnTo>
                    <a:pt x="2" y="120"/>
                  </a:lnTo>
                  <a:lnTo>
                    <a:pt x="1" y="122"/>
                  </a:lnTo>
                  <a:lnTo>
                    <a:pt x="0" y="123"/>
                  </a:lnTo>
                  <a:lnTo>
                    <a:pt x="1" y="124"/>
                  </a:lnTo>
                  <a:lnTo>
                    <a:pt x="2" y="124"/>
                  </a:lnTo>
                  <a:lnTo>
                    <a:pt x="2" y="124"/>
                  </a:lnTo>
                  <a:lnTo>
                    <a:pt x="4" y="126"/>
                  </a:lnTo>
                  <a:lnTo>
                    <a:pt x="4" y="127"/>
                  </a:lnTo>
                  <a:lnTo>
                    <a:pt x="5" y="127"/>
                  </a:lnTo>
                  <a:lnTo>
                    <a:pt x="5" y="127"/>
                  </a:lnTo>
                  <a:lnTo>
                    <a:pt x="8" y="130"/>
                  </a:lnTo>
                  <a:lnTo>
                    <a:pt x="9" y="130"/>
                  </a:lnTo>
                  <a:lnTo>
                    <a:pt x="11" y="131"/>
                  </a:lnTo>
                  <a:lnTo>
                    <a:pt x="13" y="131"/>
                  </a:lnTo>
                  <a:lnTo>
                    <a:pt x="15" y="131"/>
                  </a:lnTo>
                  <a:lnTo>
                    <a:pt x="15" y="132"/>
                  </a:lnTo>
                  <a:lnTo>
                    <a:pt x="16" y="132"/>
                  </a:lnTo>
                  <a:lnTo>
                    <a:pt x="16" y="134"/>
                  </a:lnTo>
                  <a:lnTo>
                    <a:pt x="17" y="134"/>
                  </a:lnTo>
                  <a:lnTo>
                    <a:pt x="17" y="134"/>
                  </a:lnTo>
                  <a:lnTo>
                    <a:pt x="17" y="134"/>
                  </a:lnTo>
                  <a:lnTo>
                    <a:pt x="19" y="136"/>
                  </a:lnTo>
                  <a:lnTo>
                    <a:pt x="19" y="136"/>
                  </a:lnTo>
                  <a:lnTo>
                    <a:pt x="20" y="136"/>
                  </a:lnTo>
                  <a:lnTo>
                    <a:pt x="21" y="136"/>
                  </a:lnTo>
                  <a:lnTo>
                    <a:pt x="21" y="136"/>
                  </a:lnTo>
                  <a:lnTo>
                    <a:pt x="23" y="138"/>
                  </a:lnTo>
                  <a:lnTo>
                    <a:pt x="24" y="138"/>
                  </a:lnTo>
                  <a:lnTo>
                    <a:pt x="24" y="138"/>
                  </a:lnTo>
                  <a:lnTo>
                    <a:pt x="26" y="138"/>
                  </a:lnTo>
                  <a:lnTo>
                    <a:pt x="26" y="138"/>
                  </a:lnTo>
                  <a:lnTo>
                    <a:pt x="26" y="138"/>
                  </a:lnTo>
                  <a:lnTo>
                    <a:pt x="27" y="138"/>
                  </a:lnTo>
                  <a:lnTo>
                    <a:pt x="27" y="138"/>
                  </a:lnTo>
                  <a:lnTo>
                    <a:pt x="28" y="138"/>
                  </a:lnTo>
                  <a:lnTo>
                    <a:pt x="30" y="138"/>
                  </a:lnTo>
                  <a:lnTo>
                    <a:pt x="30" y="138"/>
                  </a:lnTo>
                  <a:lnTo>
                    <a:pt x="30" y="136"/>
                  </a:lnTo>
                  <a:lnTo>
                    <a:pt x="30" y="136"/>
                  </a:lnTo>
                  <a:lnTo>
                    <a:pt x="31" y="136"/>
                  </a:lnTo>
                  <a:lnTo>
                    <a:pt x="31" y="136"/>
                  </a:lnTo>
                  <a:lnTo>
                    <a:pt x="34" y="136"/>
                  </a:lnTo>
                  <a:lnTo>
                    <a:pt x="34" y="138"/>
                  </a:lnTo>
                  <a:lnTo>
                    <a:pt x="35" y="138"/>
                  </a:lnTo>
                  <a:lnTo>
                    <a:pt x="35" y="139"/>
                  </a:lnTo>
                  <a:lnTo>
                    <a:pt x="36" y="141"/>
                  </a:lnTo>
                  <a:lnTo>
                    <a:pt x="39" y="141"/>
                  </a:lnTo>
                  <a:lnTo>
                    <a:pt x="40" y="142"/>
                  </a:lnTo>
                  <a:lnTo>
                    <a:pt x="42" y="142"/>
                  </a:lnTo>
                  <a:lnTo>
                    <a:pt x="43" y="142"/>
                  </a:lnTo>
                  <a:lnTo>
                    <a:pt x="43" y="142"/>
                  </a:lnTo>
                  <a:lnTo>
                    <a:pt x="45" y="142"/>
                  </a:lnTo>
                  <a:lnTo>
                    <a:pt x="45" y="142"/>
                  </a:lnTo>
                  <a:lnTo>
                    <a:pt x="46" y="143"/>
                  </a:lnTo>
                  <a:lnTo>
                    <a:pt x="46" y="143"/>
                  </a:lnTo>
                  <a:lnTo>
                    <a:pt x="47" y="143"/>
                  </a:lnTo>
                  <a:lnTo>
                    <a:pt x="47" y="143"/>
                  </a:lnTo>
                  <a:lnTo>
                    <a:pt x="47" y="143"/>
                  </a:lnTo>
                  <a:lnTo>
                    <a:pt x="49" y="143"/>
                  </a:lnTo>
                  <a:lnTo>
                    <a:pt x="49" y="145"/>
                  </a:lnTo>
                  <a:lnTo>
                    <a:pt x="49" y="145"/>
                  </a:lnTo>
                  <a:lnTo>
                    <a:pt x="50" y="145"/>
                  </a:lnTo>
                  <a:lnTo>
                    <a:pt x="50" y="146"/>
                  </a:lnTo>
                  <a:lnTo>
                    <a:pt x="51" y="146"/>
                  </a:lnTo>
                  <a:lnTo>
                    <a:pt x="51" y="147"/>
                  </a:lnTo>
                  <a:lnTo>
                    <a:pt x="53" y="147"/>
                  </a:lnTo>
                  <a:lnTo>
                    <a:pt x="53" y="149"/>
                  </a:lnTo>
                  <a:lnTo>
                    <a:pt x="53" y="150"/>
                  </a:lnTo>
                  <a:lnTo>
                    <a:pt x="53" y="150"/>
                  </a:lnTo>
                  <a:lnTo>
                    <a:pt x="53" y="150"/>
                  </a:lnTo>
                  <a:lnTo>
                    <a:pt x="54" y="151"/>
                  </a:lnTo>
                  <a:lnTo>
                    <a:pt x="54" y="151"/>
                  </a:lnTo>
                  <a:lnTo>
                    <a:pt x="55" y="153"/>
                  </a:lnTo>
                  <a:lnTo>
                    <a:pt x="57" y="153"/>
                  </a:lnTo>
                  <a:lnTo>
                    <a:pt x="57" y="153"/>
                  </a:lnTo>
                  <a:lnTo>
                    <a:pt x="58" y="154"/>
                  </a:lnTo>
                  <a:lnTo>
                    <a:pt x="58" y="154"/>
                  </a:lnTo>
                  <a:lnTo>
                    <a:pt x="60" y="154"/>
                  </a:lnTo>
                  <a:lnTo>
                    <a:pt x="60" y="154"/>
                  </a:lnTo>
                  <a:lnTo>
                    <a:pt x="61" y="156"/>
                  </a:lnTo>
                  <a:lnTo>
                    <a:pt x="61" y="156"/>
                  </a:lnTo>
                  <a:lnTo>
                    <a:pt x="62" y="157"/>
                  </a:lnTo>
                  <a:lnTo>
                    <a:pt x="62" y="157"/>
                  </a:lnTo>
                  <a:lnTo>
                    <a:pt x="62" y="158"/>
                  </a:lnTo>
                  <a:lnTo>
                    <a:pt x="62" y="160"/>
                  </a:lnTo>
                  <a:lnTo>
                    <a:pt x="62" y="160"/>
                  </a:lnTo>
                  <a:lnTo>
                    <a:pt x="64" y="161"/>
                  </a:lnTo>
                  <a:lnTo>
                    <a:pt x="64" y="161"/>
                  </a:lnTo>
                  <a:lnTo>
                    <a:pt x="65" y="161"/>
                  </a:lnTo>
                  <a:lnTo>
                    <a:pt x="66" y="161"/>
                  </a:lnTo>
                  <a:lnTo>
                    <a:pt x="66" y="161"/>
                  </a:lnTo>
                  <a:lnTo>
                    <a:pt x="66" y="162"/>
                  </a:lnTo>
                  <a:lnTo>
                    <a:pt x="66" y="164"/>
                  </a:lnTo>
                  <a:lnTo>
                    <a:pt x="66" y="165"/>
                  </a:lnTo>
                  <a:lnTo>
                    <a:pt x="66" y="165"/>
                  </a:lnTo>
                  <a:lnTo>
                    <a:pt x="66" y="166"/>
                  </a:lnTo>
                  <a:lnTo>
                    <a:pt x="66" y="166"/>
                  </a:lnTo>
                  <a:lnTo>
                    <a:pt x="68" y="166"/>
                  </a:lnTo>
                  <a:lnTo>
                    <a:pt x="68" y="168"/>
                  </a:lnTo>
                  <a:lnTo>
                    <a:pt x="69" y="168"/>
                  </a:lnTo>
                  <a:lnTo>
                    <a:pt x="69" y="168"/>
                  </a:lnTo>
                  <a:lnTo>
                    <a:pt x="70" y="168"/>
                  </a:lnTo>
                  <a:lnTo>
                    <a:pt x="72" y="168"/>
                  </a:lnTo>
                  <a:lnTo>
                    <a:pt x="72" y="168"/>
                  </a:lnTo>
                  <a:lnTo>
                    <a:pt x="73" y="168"/>
                  </a:lnTo>
                  <a:lnTo>
                    <a:pt x="73" y="168"/>
                  </a:lnTo>
                  <a:lnTo>
                    <a:pt x="74" y="168"/>
                  </a:lnTo>
                  <a:lnTo>
                    <a:pt x="74" y="168"/>
                  </a:lnTo>
                  <a:lnTo>
                    <a:pt x="76" y="168"/>
                  </a:lnTo>
                  <a:lnTo>
                    <a:pt x="77" y="168"/>
                  </a:lnTo>
                  <a:lnTo>
                    <a:pt x="79" y="168"/>
                  </a:lnTo>
                  <a:lnTo>
                    <a:pt x="79" y="168"/>
                  </a:lnTo>
                  <a:lnTo>
                    <a:pt x="80" y="168"/>
                  </a:lnTo>
                  <a:lnTo>
                    <a:pt x="80" y="166"/>
                  </a:lnTo>
                  <a:lnTo>
                    <a:pt x="81" y="166"/>
                  </a:lnTo>
                  <a:lnTo>
                    <a:pt x="81" y="165"/>
                  </a:lnTo>
                  <a:lnTo>
                    <a:pt x="83" y="165"/>
                  </a:lnTo>
                  <a:lnTo>
                    <a:pt x="83" y="165"/>
                  </a:lnTo>
                  <a:lnTo>
                    <a:pt x="84" y="166"/>
                  </a:lnTo>
                  <a:lnTo>
                    <a:pt x="85" y="166"/>
                  </a:lnTo>
                  <a:lnTo>
                    <a:pt x="85" y="166"/>
                  </a:lnTo>
                  <a:lnTo>
                    <a:pt x="87" y="168"/>
                  </a:lnTo>
                  <a:lnTo>
                    <a:pt x="88" y="168"/>
                  </a:lnTo>
                  <a:lnTo>
                    <a:pt x="88" y="166"/>
                  </a:lnTo>
                  <a:lnTo>
                    <a:pt x="89" y="166"/>
                  </a:lnTo>
                  <a:lnTo>
                    <a:pt x="91" y="166"/>
                  </a:lnTo>
                  <a:lnTo>
                    <a:pt x="91" y="166"/>
                  </a:lnTo>
                  <a:lnTo>
                    <a:pt x="92" y="166"/>
                  </a:lnTo>
                  <a:lnTo>
                    <a:pt x="95" y="168"/>
                  </a:lnTo>
                  <a:lnTo>
                    <a:pt x="95" y="168"/>
                  </a:lnTo>
                  <a:lnTo>
                    <a:pt x="96" y="168"/>
                  </a:lnTo>
                  <a:lnTo>
                    <a:pt x="96" y="169"/>
                  </a:lnTo>
                  <a:lnTo>
                    <a:pt x="98" y="169"/>
                  </a:lnTo>
                  <a:lnTo>
                    <a:pt x="98" y="169"/>
                  </a:lnTo>
                  <a:lnTo>
                    <a:pt x="99" y="169"/>
                  </a:lnTo>
                  <a:lnTo>
                    <a:pt x="99" y="171"/>
                  </a:lnTo>
                  <a:lnTo>
                    <a:pt x="100" y="171"/>
                  </a:lnTo>
                  <a:lnTo>
                    <a:pt x="102" y="171"/>
                  </a:lnTo>
                  <a:lnTo>
                    <a:pt x="102" y="172"/>
                  </a:lnTo>
                  <a:lnTo>
                    <a:pt x="102" y="172"/>
                  </a:lnTo>
                  <a:lnTo>
                    <a:pt x="102" y="172"/>
                  </a:lnTo>
                  <a:lnTo>
                    <a:pt x="100" y="173"/>
                  </a:lnTo>
                  <a:lnTo>
                    <a:pt x="99" y="176"/>
                  </a:lnTo>
                  <a:lnTo>
                    <a:pt x="98" y="179"/>
                  </a:lnTo>
                  <a:lnTo>
                    <a:pt x="95" y="181"/>
                  </a:lnTo>
                  <a:lnTo>
                    <a:pt x="93" y="184"/>
                  </a:lnTo>
                  <a:lnTo>
                    <a:pt x="93" y="184"/>
                  </a:lnTo>
                  <a:lnTo>
                    <a:pt x="96" y="184"/>
                  </a:lnTo>
                  <a:lnTo>
                    <a:pt x="96" y="184"/>
                  </a:lnTo>
                  <a:lnTo>
                    <a:pt x="98" y="184"/>
                  </a:lnTo>
                  <a:lnTo>
                    <a:pt x="98" y="184"/>
                  </a:lnTo>
                  <a:lnTo>
                    <a:pt x="99" y="184"/>
                  </a:lnTo>
                  <a:lnTo>
                    <a:pt x="99" y="184"/>
                  </a:lnTo>
                  <a:lnTo>
                    <a:pt x="99" y="184"/>
                  </a:lnTo>
                  <a:lnTo>
                    <a:pt x="100" y="185"/>
                  </a:lnTo>
                  <a:lnTo>
                    <a:pt x="100" y="187"/>
                  </a:lnTo>
                  <a:lnTo>
                    <a:pt x="102" y="187"/>
                  </a:lnTo>
                  <a:lnTo>
                    <a:pt x="102" y="188"/>
                  </a:lnTo>
                  <a:lnTo>
                    <a:pt x="103" y="188"/>
                  </a:lnTo>
                  <a:lnTo>
                    <a:pt x="103" y="188"/>
                  </a:lnTo>
                  <a:lnTo>
                    <a:pt x="103" y="185"/>
                  </a:lnTo>
                  <a:lnTo>
                    <a:pt x="104" y="183"/>
                  </a:lnTo>
                  <a:lnTo>
                    <a:pt x="104" y="179"/>
                  </a:lnTo>
                  <a:lnTo>
                    <a:pt x="106" y="175"/>
                  </a:lnTo>
                  <a:lnTo>
                    <a:pt x="106" y="171"/>
                  </a:lnTo>
                  <a:lnTo>
                    <a:pt x="107" y="166"/>
                  </a:lnTo>
                  <a:lnTo>
                    <a:pt x="107" y="164"/>
                  </a:lnTo>
                  <a:lnTo>
                    <a:pt x="107" y="161"/>
                  </a:lnTo>
                  <a:lnTo>
                    <a:pt x="108" y="160"/>
                  </a:lnTo>
                  <a:lnTo>
                    <a:pt x="108" y="157"/>
                  </a:lnTo>
                  <a:lnTo>
                    <a:pt x="108" y="156"/>
                  </a:lnTo>
                  <a:lnTo>
                    <a:pt x="108" y="154"/>
                  </a:lnTo>
                  <a:lnTo>
                    <a:pt x="108" y="154"/>
                  </a:lnTo>
                  <a:lnTo>
                    <a:pt x="108" y="153"/>
                  </a:lnTo>
                  <a:lnTo>
                    <a:pt x="108" y="153"/>
                  </a:lnTo>
                  <a:lnTo>
                    <a:pt x="108" y="153"/>
                  </a:lnTo>
                  <a:lnTo>
                    <a:pt x="108" y="153"/>
                  </a:lnTo>
                  <a:lnTo>
                    <a:pt x="108" y="151"/>
                  </a:lnTo>
                  <a:lnTo>
                    <a:pt x="107" y="151"/>
                  </a:lnTo>
                  <a:lnTo>
                    <a:pt x="107" y="151"/>
                  </a:lnTo>
                  <a:lnTo>
                    <a:pt x="107" y="151"/>
                  </a:lnTo>
                  <a:lnTo>
                    <a:pt x="107" y="150"/>
                  </a:lnTo>
                  <a:lnTo>
                    <a:pt x="107" y="150"/>
                  </a:lnTo>
                  <a:lnTo>
                    <a:pt x="107" y="150"/>
                  </a:lnTo>
                  <a:lnTo>
                    <a:pt x="107" y="149"/>
                  </a:lnTo>
                  <a:lnTo>
                    <a:pt x="107" y="149"/>
                  </a:lnTo>
                  <a:lnTo>
                    <a:pt x="107" y="149"/>
                  </a:lnTo>
                  <a:lnTo>
                    <a:pt x="107" y="147"/>
                  </a:lnTo>
                  <a:lnTo>
                    <a:pt x="107" y="147"/>
                  </a:lnTo>
                  <a:lnTo>
                    <a:pt x="106" y="147"/>
                  </a:lnTo>
                  <a:lnTo>
                    <a:pt x="106" y="146"/>
                  </a:lnTo>
                  <a:lnTo>
                    <a:pt x="104" y="146"/>
                  </a:lnTo>
                  <a:lnTo>
                    <a:pt x="104" y="145"/>
                  </a:lnTo>
                  <a:lnTo>
                    <a:pt x="103" y="145"/>
                  </a:lnTo>
                  <a:lnTo>
                    <a:pt x="102" y="143"/>
                  </a:lnTo>
                  <a:lnTo>
                    <a:pt x="102" y="142"/>
                  </a:lnTo>
                  <a:lnTo>
                    <a:pt x="102" y="141"/>
                  </a:lnTo>
                  <a:lnTo>
                    <a:pt x="102" y="139"/>
                  </a:lnTo>
                  <a:lnTo>
                    <a:pt x="102" y="136"/>
                  </a:lnTo>
                  <a:lnTo>
                    <a:pt x="102" y="135"/>
                  </a:lnTo>
                  <a:lnTo>
                    <a:pt x="103" y="134"/>
                  </a:lnTo>
                  <a:lnTo>
                    <a:pt x="103" y="134"/>
                  </a:lnTo>
                  <a:lnTo>
                    <a:pt x="104" y="134"/>
                  </a:lnTo>
                  <a:lnTo>
                    <a:pt x="104" y="134"/>
                  </a:lnTo>
                  <a:lnTo>
                    <a:pt x="104" y="134"/>
                  </a:lnTo>
                  <a:lnTo>
                    <a:pt x="106" y="134"/>
                  </a:lnTo>
                  <a:lnTo>
                    <a:pt x="106" y="134"/>
                  </a:lnTo>
                  <a:lnTo>
                    <a:pt x="106" y="134"/>
                  </a:lnTo>
                  <a:lnTo>
                    <a:pt x="107" y="134"/>
                  </a:lnTo>
                  <a:lnTo>
                    <a:pt x="107" y="134"/>
                  </a:lnTo>
                  <a:lnTo>
                    <a:pt x="107" y="132"/>
                  </a:lnTo>
                  <a:lnTo>
                    <a:pt x="108" y="132"/>
                  </a:lnTo>
                  <a:lnTo>
                    <a:pt x="108" y="134"/>
                  </a:lnTo>
                  <a:lnTo>
                    <a:pt x="108" y="134"/>
                  </a:lnTo>
                  <a:lnTo>
                    <a:pt x="110" y="134"/>
                  </a:lnTo>
                  <a:lnTo>
                    <a:pt x="110" y="134"/>
                  </a:lnTo>
                  <a:lnTo>
                    <a:pt x="110" y="134"/>
                  </a:lnTo>
                  <a:lnTo>
                    <a:pt x="110" y="134"/>
                  </a:lnTo>
                  <a:lnTo>
                    <a:pt x="111" y="134"/>
                  </a:lnTo>
                  <a:lnTo>
                    <a:pt x="111" y="134"/>
                  </a:lnTo>
                  <a:lnTo>
                    <a:pt x="111" y="134"/>
                  </a:lnTo>
                  <a:lnTo>
                    <a:pt x="111" y="134"/>
                  </a:lnTo>
                  <a:lnTo>
                    <a:pt x="111" y="134"/>
                  </a:lnTo>
                  <a:lnTo>
                    <a:pt x="111" y="134"/>
                  </a:lnTo>
                  <a:lnTo>
                    <a:pt x="111" y="132"/>
                  </a:lnTo>
                  <a:lnTo>
                    <a:pt x="111" y="132"/>
                  </a:lnTo>
                  <a:lnTo>
                    <a:pt x="111" y="132"/>
                  </a:lnTo>
                  <a:lnTo>
                    <a:pt x="111" y="131"/>
                  </a:lnTo>
                  <a:lnTo>
                    <a:pt x="111" y="131"/>
                  </a:lnTo>
                  <a:lnTo>
                    <a:pt x="111" y="130"/>
                  </a:lnTo>
                  <a:lnTo>
                    <a:pt x="111" y="130"/>
                  </a:lnTo>
                  <a:lnTo>
                    <a:pt x="110" y="130"/>
                  </a:lnTo>
                  <a:lnTo>
                    <a:pt x="110" y="130"/>
                  </a:lnTo>
                  <a:lnTo>
                    <a:pt x="108" y="130"/>
                  </a:lnTo>
                  <a:lnTo>
                    <a:pt x="108" y="130"/>
                  </a:lnTo>
                  <a:lnTo>
                    <a:pt x="108" y="130"/>
                  </a:lnTo>
                  <a:lnTo>
                    <a:pt x="107" y="130"/>
                  </a:lnTo>
                  <a:lnTo>
                    <a:pt x="107" y="130"/>
                  </a:lnTo>
                  <a:lnTo>
                    <a:pt x="107" y="128"/>
                  </a:lnTo>
                  <a:lnTo>
                    <a:pt x="106" y="130"/>
                  </a:lnTo>
                  <a:lnTo>
                    <a:pt x="104" y="128"/>
                  </a:lnTo>
                  <a:lnTo>
                    <a:pt x="104" y="128"/>
                  </a:lnTo>
                  <a:lnTo>
                    <a:pt x="104" y="130"/>
                  </a:lnTo>
                  <a:lnTo>
                    <a:pt x="104" y="126"/>
                  </a:lnTo>
                  <a:lnTo>
                    <a:pt x="104" y="124"/>
                  </a:lnTo>
                  <a:lnTo>
                    <a:pt x="104" y="122"/>
                  </a:lnTo>
                  <a:lnTo>
                    <a:pt x="104" y="122"/>
                  </a:lnTo>
                  <a:lnTo>
                    <a:pt x="106" y="122"/>
                  </a:lnTo>
                  <a:lnTo>
                    <a:pt x="106" y="122"/>
                  </a:lnTo>
                  <a:lnTo>
                    <a:pt x="107" y="122"/>
                  </a:lnTo>
                  <a:lnTo>
                    <a:pt x="107" y="122"/>
                  </a:lnTo>
                  <a:lnTo>
                    <a:pt x="108" y="122"/>
                  </a:lnTo>
                  <a:lnTo>
                    <a:pt x="108" y="122"/>
                  </a:lnTo>
                  <a:lnTo>
                    <a:pt x="110" y="122"/>
                  </a:lnTo>
                  <a:lnTo>
                    <a:pt x="113" y="122"/>
                  </a:lnTo>
                  <a:lnTo>
                    <a:pt x="114" y="122"/>
                  </a:lnTo>
                  <a:lnTo>
                    <a:pt x="117" y="122"/>
                  </a:lnTo>
                  <a:lnTo>
                    <a:pt x="119" y="122"/>
                  </a:lnTo>
                  <a:lnTo>
                    <a:pt x="122" y="122"/>
                  </a:lnTo>
                  <a:lnTo>
                    <a:pt x="123" y="122"/>
                  </a:lnTo>
                  <a:lnTo>
                    <a:pt x="122" y="122"/>
                  </a:lnTo>
                  <a:lnTo>
                    <a:pt x="122" y="120"/>
                  </a:lnTo>
                  <a:lnTo>
                    <a:pt x="122" y="120"/>
                  </a:lnTo>
                  <a:lnTo>
                    <a:pt x="122" y="119"/>
                  </a:lnTo>
                  <a:lnTo>
                    <a:pt x="122" y="119"/>
                  </a:lnTo>
                  <a:lnTo>
                    <a:pt x="123" y="119"/>
                  </a:lnTo>
                  <a:lnTo>
                    <a:pt x="123" y="120"/>
                  </a:lnTo>
                  <a:lnTo>
                    <a:pt x="125" y="122"/>
                  </a:lnTo>
                  <a:lnTo>
                    <a:pt x="125" y="122"/>
                  </a:lnTo>
                  <a:lnTo>
                    <a:pt x="126" y="122"/>
                  </a:lnTo>
                  <a:lnTo>
                    <a:pt x="126" y="122"/>
                  </a:lnTo>
                  <a:lnTo>
                    <a:pt x="127" y="122"/>
                  </a:lnTo>
                  <a:lnTo>
                    <a:pt x="127" y="119"/>
                  </a:lnTo>
                  <a:lnTo>
                    <a:pt x="129" y="117"/>
                  </a:lnTo>
                  <a:lnTo>
                    <a:pt x="130" y="117"/>
                  </a:lnTo>
                  <a:lnTo>
                    <a:pt x="130" y="117"/>
                  </a:lnTo>
                  <a:lnTo>
                    <a:pt x="132" y="117"/>
                  </a:lnTo>
                  <a:lnTo>
                    <a:pt x="132" y="117"/>
                  </a:lnTo>
                  <a:lnTo>
                    <a:pt x="132" y="117"/>
                  </a:lnTo>
                  <a:lnTo>
                    <a:pt x="133" y="119"/>
                  </a:lnTo>
                  <a:lnTo>
                    <a:pt x="134" y="120"/>
                  </a:lnTo>
                  <a:lnTo>
                    <a:pt x="134" y="122"/>
                  </a:lnTo>
                  <a:lnTo>
                    <a:pt x="136" y="123"/>
                  </a:lnTo>
                  <a:lnTo>
                    <a:pt x="136" y="126"/>
                  </a:lnTo>
                  <a:lnTo>
                    <a:pt x="136" y="127"/>
                  </a:lnTo>
                  <a:lnTo>
                    <a:pt x="136" y="128"/>
                  </a:lnTo>
                  <a:lnTo>
                    <a:pt x="136" y="128"/>
                  </a:lnTo>
                  <a:lnTo>
                    <a:pt x="137" y="127"/>
                  </a:lnTo>
                  <a:lnTo>
                    <a:pt x="137" y="127"/>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98" name="Christmas Islands">
              <a:extLst>
                <a:ext uri="{FF2B5EF4-FFF2-40B4-BE49-F238E27FC236}">
                  <a16:creationId xmlns:a16="http://schemas.microsoft.com/office/drawing/2014/main" id="{575C1E72-5D4A-4951-8255-84F651E5E6FA}"/>
                </a:ext>
              </a:extLst>
            </p:cNvPr>
            <p:cNvSpPr>
              <a:spLocks noEditPoints="1"/>
            </p:cNvSpPr>
            <p:nvPr/>
          </p:nvSpPr>
          <p:spPr bwMode="auto">
            <a:xfrm>
              <a:off x="7201914" y="4216439"/>
              <a:ext cx="194274" cy="38470"/>
            </a:xfrm>
            <a:custGeom>
              <a:avLst/>
              <a:gdLst>
                <a:gd name="T0" fmla="*/ 0 w 101"/>
                <a:gd name="T1" fmla="*/ 20 h 20"/>
                <a:gd name="T2" fmla="*/ 0 w 101"/>
                <a:gd name="T3" fmla="*/ 20 h 20"/>
                <a:gd name="T4" fmla="*/ 0 w 101"/>
                <a:gd name="T5" fmla="*/ 20 h 20"/>
                <a:gd name="T6" fmla="*/ 0 w 101"/>
                <a:gd name="T7" fmla="*/ 19 h 20"/>
                <a:gd name="T8" fmla="*/ 0 w 101"/>
                <a:gd name="T9" fmla="*/ 19 h 20"/>
                <a:gd name="T10" fmla="*/ 0 w 101"/>
                <a:gd name="T11" fmla="*/ 19 h 20"/>
                <a:gd name="T12" fmla="*/ 0 w 101"/>
                <a:gd name="T13" fmla="*/ 19 h 20"/>
                <a:gd name="T14" fmla="*/ 0 w 101"/>
                <a:gd name="T15" fmla="*/ 19 h 20"/>
                <a:gd name="T16" fmla="*/ 0 w 101"/>
                <a:gd name="T17" fmla="*/ 19 h 20"/>
                <a:gd name="T18" fmla="*/ 0 w 101"/>
                <a:gd name="T19" fmla="*/ 20 h 20"/>
                <a:gd name="T20" fmla="*/ 0 w 101"/>
                <a:gd name="T21" fmla="*/ 20 h 20"/>
                <a:gd name="T22" fmla="*/ 0 w 101"/>
                <a:gd name="T23" fmla="*/ 20 h 20"/>
                <a:gd name="T24" fmla="*/ 0 w 101"/>
                <a:gd name="T25" fmla="*/ 20 h 20"/>
                <a:gd name="T26" fmla="*/ 0 w 101"/>
                <a:gd name="T27" fmla="*/ 20 h 20"/>
                <a:gd name="T28" fmla="*/ 0 w 101"/>
                <a:gd name="T29" fmla="*/ 20 h 20"/>
                <a:gd name="T30" fmla="*/ 0 w 101"/>
                <a:gd name="T31" fmla="*/ 20 h 20"/>
                <a:gd name="T32" fmla="*/ 0 w 101"/>
                <a:gd name="T33" fmla="*/ 20 h 20"/>
                <a:gd name="T34" fmla="*/ 0 w 101"/>
                <a:gd name="T35" fmla="*/ 20 h 20"/>
                <a:gd name="T36" fmla="*/ 0 w 101"/>
                <a:gd name="T37" fmla="*/ 20 h 20"/>
                <a:gd name="T38" fmla="*/ 0 w 101"/>
                <a:gd name="T39" fmla="*/ 20 h 20"/>
                <a:gd name="T40" fmla="*/ 0 w 101"/>
                <a:gd name="T41" fmla="*/ 20 h 20"/>
                <a:gd name="T42" fmla="*/ 0 w 101"/>
                <a:gd name="T43" fmla="*/ 20 h 20"/>
                <a:gd name="T44" fmla="*/ 0 w 101"/>
                <a:gd name="T45" fmla="*/ 20 h 20"/>
                <a:gd name="T46" fmla="*/ 0 w 101"/>
                <a:gd name="T47" fmla="*/ 20 h 20"/>
                <a:gd name="T48" fmla="*/ 0 w 101"/>
                <a:gd name="T49" fmla="*/ 19 h 20"/>
                <a:gd name="T50" fmla="*/ 0 w 101"/>
                <a:gd name="T51" fmla="*/ 20 h 20"/>
                <a:gd name="T52" fmla="*/ 101 w 101"/>
                <a:gd name="T53" fmla="*/ 0 h 20"/>
                <a:gd name="T54" fmla="*/ 99 w 101"/>
                <a:gd name="T55" fmla="*/ 0 h 20"/>
                <a:gd name="T56" fmla="*/ 99 w 101"/>
                <a:gd name="T57" fmla="*/ 0 h 20"/>
                <a:gd name="T58" fmla="*/ 99 w 101"/>
                <a:gd name="T59" fmla="*/ 0 h 20"/>
                <a:gd name="T60" fmla="*/ 99 w 101"/>
                <a:gd name="T61" fmla="*/ 1 h 20"/>
                <a:gd name="T62" fmla="*/ 99 w 101"/>
                <a:gd name="T63" fmla="*/ 1 h 20"/>
                <a:gd name="T64" fmla="*/ 99 w 101"/>
                <a:gd name="T65" fmla="*/ 1 h 20"/>
                <a:gd name="T66" fmla="*/ 101 w 101"/>
                <a:gd name="T67" fmla="*/ 1 h 20"/>
                <a:gd name="T68" fmla="*/ 101 w 101"/>
                <a:gd name="T6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 h="20">
                  <a:moveTo>
                    <a:pt x="0" y="20"/>
                  </a:moveTo>
                  <a:lnTo>
                    <a:pt x="0" y="20"/>
                  </a:lnTo>
                  <a:lnTo>
                    <a:pt x="0" y="20"/>
                  </a:lnTo>
                  <a:lnTo>
                    <a:pt x="0" y="19"/>
                  </a:lnTo>
                  <a:lnTo>
                    <a:pt x="0" y="19"/>
                  </a:lnTo>
                  <a:lnTo>
                    <a:pt x="0" y="19"/>
                  </a:lnTo>
                  <a:lnTo>
                    <a:pt x="0" y="19"/>
                  </a:lnTo>
                  <a:lnTo>
                    <a:pt x="0" y="19"/>
                  </a:lnTo>
                  <a:lnTo>
                    <a:pt x="0" y="19"/>
                  </a:lnTo>
                  <a:lnTo>
                    <a:pt x="0" y="20"/>
                  </a:lnTo>
                  <a:lnTo>
                    <a:pt x="0" y="20"/>
                  </a:lnTo>
                  <a:lnTo>
                    <a:pt x="0" y="20"/>
                  </a:lnTo>
                  <a:lnTo>
                    <a:pt x="0" y="20"/>
                  </a:lnTo>
                  <a:lnTo>
                    <a:pt x="0" y="20"/>
                  </a:lnTo>
                  <a:close/>
                  <a:moveTo>
                    <a:pt x="0" y="20"/>
                  </a:moveTo>
                  <a:lnTo>
                    <a:pt x="0" y="20"/>
                  </a:lnTo>
                  <a:lnTo>
                    <a:pt x="0" y="20"/>
                  </a:lnTo>
                  <a:lnTo>
                    <a:pt x="0" y="20"/>
                  </a:lnTo>
                  <a:lnTo>
                    <a:pt x="0" y="20"/>
                  </a:lnTo>
                  <a:lnTo>
                    <a:pt x="0" y="20"/>
                  </a:lnTo>
                  <a:lnTo>
                    <a:pt x="0" y="20"/>
                  </a:lnTo>
                  <a:lnTo>
                    <a:pt x="0" y="20"/>
                  </a:lnTo>
                  <a:lnTo>
                    <a:pt x="0" y="20"/>
                  </a:lnTo>
                  <a:lnTo>
                    <a:pt x="0" y="20"/>
                  </a:lnTo>
                  <a:lnTo>
                    <a:pt x="0" y="19"/>
                  </a:lnTo>
                  <a:lnTo>
                    <a:pt x="0" y="20"/>
                  </a:lnTo>
                  <a:close/>
                  <a:moveTo>
                    <a:pt x="101" y="0"/>
                  </a:moveTo>
                  <a:lnTo>
                    <a:pt x="99" y="0"/>
                  </a:lnTo>
                  <a:lnTo>
                    <a:pt x="99" y="0"/>
                  </a:lnTo>
                  <a:lnTo>
                    <a:pt x="99" y="0"/>
                  </a:lnTo>
                  <a:lnTo>
                    <a:pt x="99" y="1"/>
                  </a:lnTo>
                  <a:lnTo>
                    <a:pt x="99" y="1"/>
                  </a:lnTo>
                  <a:lnTo>
                    <a:pt x="99" y="1"/>
                  </a:lnTo>
                  <a:lnTo>
                    <a:pt x="101" y="1"/>
                  </a:lnTo>
                  <a:lnTo>
                    <a:pt x="101"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199" name="China">
              <a:extLst>
                <a:ext uri="{FF2B5EF4-FFF2-40B4-BE49-F238E27FC236}">
                  <a16:creationId xmlns:a16="http://schemas.microsoft.com/office/drawing/2014/main" id="{EC600F31-AC68-429D-93D6-6CD1EE1A8785}"/>
                </a:ext>
              </a:extLst>
            </p:cNvPr>
            <p:cNvSpPr>
              <a:spLocks noEditPoints="1"/>
            </p:cNvSpPr>
            <p:nvPr/>
          </p:nvSpPr>
          <p:spPr bwMode="auto">
            <a:xfrm>
              <a:off x="6694110" y="2700722"/>
              <a:ext cx="1332985" cy="890579"/>
            </a:xfrm>
            <a:custGeom>
              <a:avLst/>
              <a:gdLst>
                <a:gd name="T0" fmla="*/ 506 w 693"/>
                <a:gd name="T1" fmla="*/ 388 h 463"/>
                <a:gd name="T2" fmla="*/ 407 w 693"/>
                <a:gd name="T3" fmla="*/ 442 h 463"/>
                <a:gd name="T4" fmla="*/ 419 w 693"/>
                <a:gd name="T5" fmla="*/ 453 h 463"/>
                <a:gd name="T6" fmla="*/ 692 w 693"/>
                <a:gd name="T7" fmla="*/ 79 h 463"/>
                <a:gd name="T8" fmla="*/ 646 w 693"/>
                <a:gd name="T9" fmla="*/ 70 h 463"/>
                <a:gd name="T10" fmla="*/ 609 w 693"/>
                <a:gd name="T11" fmla="*/ 45 h 463"/>
                <a:gd name="T12" fmla="*/ 593 w 693"/>
                <a:gd name="T13" fmla="*/ 10 h 463"/>
                <a:gd name="T14" fmla="*/ 528 w 693"/>
                <a:gd name="T15" fmla="*/ 11 h 463"/>
                <a:gd name="T16" fmla="*/ 500 w 693"/>
                <a:gd name="T17" fmla="*/ 60 h 463"/>
                <a:gd name="T18" fmla="*/ 498 w 693"/>
                <a:gd name="T19" fmla="*/ 86 h 463"/>
                <a:gd name="T20" fmla="*/ 514 w 693"/>
                <a:gd name="T21" fmla="*/ 101 h 463"/>
                <a:gd name="T22" fmla="*/ 477 w 693"/>
                <a:gd name="T23" fmla="*/ 118 h 463"/>
                <a:gd name="T24" fmla="*/ 428 w 693"/>
                <a:gd name="T25" fmla="*/ 133 h 463"/>
                <a:gd name="T26" fmla="*/ 393 w 693"/>
                <a:gd name="T27" fmla="*/ 161 h 463"/>
                <a:gd name="T28" fmla="*/ 308 w 693"/>
                <a:gd name="T29" fmla="*/ 158 h 463"/>
                <a:gd name="T30" fmla="*/ 227 w 693"/>
                <a:gd name="T31" fmla="*/ 127 h 463"/>
                <a:gd name="T32" fmla="*/ 197 w 693"/>
                <a:gd name="T33" fmla="*/ 101 h 463"/>
                <a:gd name="T34" fmla="*/ 165 w 693"/>
                <a:gd name="T35" fmla="*/ 75 h 463"/>
                <a:gd name="T36" fmla="*/ 142 w 693"/>
                <a:gd name="T37" fmla="*/ 76 h 463"/>
                <a:gd name="T38" fmla="*/ 105 w 693"/>
                <a:gd name="T39" fmla="*/ 102 h 463"/>
                <a:gd name="T40" fmla="*/ 72 w 693"/>
                <a:gd name="T41" fmla="*/ 128 h 463"/>
                <a:gd name="T42" fmla="*/ 75 w 693"/>
                <a:gd name="T43" fmla="*/ 158 h 463"/>
                <a:gd name="T44" fmla="*/ 32 w 693"/>
                <a:gd name="T45" fmla="*/ 189 h 463"/>
                <a:gd name="T46" fmla="*/ 0 w 693"/>
                <a:gd name="T47" fmla="*/ 201 h 463"/>
                <a:gd name="T48" fmla="*/ 15 w 693"/>
                <a:gd name="T49" fmla="*/ 230 h 463"/>
                <a:gd name="T50" fmla="*/ 30 w 693"/>
                <a:gd name="T51" fmla="*/ 248 h 463"/>
                <a:gd name="T52" fmla="*/ 59 w 693"/>
                <a:gd name="T53" fmla="*/ 271 h 463"/>
                <a:gd name="T54" fmla="*/ 55 w 693"/>
                <a:gd name="T55" fmla="*/ 293 h 463"/>
                <a:gd name="T56" fmla="*/ 78 w 693"/>
                <a:gd name="T57" fmla="*/ 316 h 463"/>
                <a:gd name="T58" fmla="*/ 127 w 693"/>
                <a:gd name="T59" fmla="*/ 339 h 463"/>
                <a:gd name="T60" fmla="*/ 159 w 693"/>
                <a:gd name="T61" fmla="*/ 348 h 463"/>
                <a:gd name="T62" fmla="*/ 189 w 693"/>
                <a:gd name="T63" fmla="*/ 344 h 463"/>
                <a:gd name="T64" fmla="*/ 222 w 693"/>
                <a:gd name="T65" fmla="*/ 340 h 463"/>
                <a:gd name="T66" fmla="*/ 256 w 693"/>
                <a:gd name="T67" fmla="*/ 333 h 463"/>
                <a:gd name="T68" fmla="*/ 276 w 693"/>
                <a:gd name="T69" fmla="*/ 342 h 463"/>
                <a:gd name="T70" fmla="*/ 278 w 693"/>
                <a:gd name="T71" fmla="*/ 378 h 463"/>
                <a:gd name="T72" fmla="*/ 286 w 693"/>
                <a:gd name="T73" fmla="*/ 400 h 463"/>
                <a:gd name="T74" fmla="*/ 305 w 693"/>
                <a:gd name="T75" fmla="*/ 425 h 463"/>
                <a:gd name="T76" fmla="*/ 317 w 693"/>
                <a:gd name="T77" fmla="*/ 415 h 463"/>
                <a:gd name="T78" fmla="*/ 340 w 693"/>
                <a:gd name="T79" fmla="*/ 410 h 463"/>
                <a:gd name="T80" fmla="*/ 371 w 693"/>
                <a:gd name="T81" fmla="*/ 408 h 463"/>
                <a:gd name="T82" fmla="*/ 394 w 693"/>
                <a:gd name="T83" fmla="*/ 422 h 463"/>
                <a:gd name="T84" fmla="*/ 409 w 693"/>
                <a:gd name="T85" fmla="*/ 431 h 463"/>
                <a:gd name="T86" fmla="*/ 427 w 693"/>
                <a:gd name="T87" fmla="*/ 425 h 463"/>
                <a:gd name="T88" fmla="*/ 452 w 693"/>
                <a:gd name="T89" fmla="*/ 415 h 463"/>
                <a:gd name="T90" fmla="*/ 465 w 693"/>
                <a:gd name="T91" fmla="*/ 410 h 463"/>
                <a:gd name="T92" fmla="*/ 496 w 693"/>
                <a:gd name="T93" fmla="*/ 399 h 463"/>
                <a:gd name="T94" fmla="*/ 517 w 693"/>
                <a:gd name="T95" fmla="*/ 378 h 463"/>
                <a:gd name="T96" fmla="*/ 524 w 693"/>
                <a:gd name="T97" fmla="*/ 361 h 463"/>
                <a:gd name="T98" fmla="*/ 543 w 693"/>
                <a:gd name="T99" fmla="*/ 335 h 463"/>
                <a:gd name="T100" fmla="*/ 536 w 693"/>
                <a:gd name="T101" fmla="*/ 317 h 463"/>
                <a:gd name="T102" fmla="*/ 541 w 693"/>
                <a:gd name="T103" fmla="*/ 294 h 463"/>
                <a:gd name="T104" fmla="*/ 528 w 693"/>
                <a:gd name="T105" fmla="*/ 244 h 463"/>
                <a:gd name="T106" fmla="*/ 555 w 693"/>
                <a:gd name="T107" fmla="*/ 227 h 463"/>
                <a:gd name="T108" fmla="*/ 503 w 693"/>
                <a:gd name="T109" fmla="*/ 218 h 463"/>
                <a:gd name="T110" fmla="*/ 552 w 693"/>
                <a:gd name="T111" fmla="*/ 187 h 463"/>
                <a:gd name="T112" fmla="*/ 549 w 693"/>
                <a:gd name="T113" fmla="*/ 206 h 463"/>
                <a:gd name="T114" fmla="*/ 594 w 693"/>
                <a:gd name="T115" fmla="*/ 180 h 463"/>
                <a:gd name="T116" fmla="*/ 617 w 693"/>
                <a:gd name="T117" fmla="*/ 169 h 463"/>
                <a:gd name="T118" fmla="*/ 642 w 693"/>
                <a:gd name="T119" fmla="*/ 157 h 463"/>
                <a:gd name="T120" fmla="*/ 650 w 693"/>
                <a:gd name="T121" fmla="*/ 128 h 463"/>
                <a:gd name="T122" fmla="*/ 680 w 693"/>
                <a:gd name="T123" fmla="*/ 112 h 463"/>
                <a:gd name="T124" fmla="*/ 551 w 693"/>
                <a:gd name="T125" fmla="*/ 325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3" h="463">
                  <a:moveTo>
                    <a:pt x="540" y="344"/>
                  </a:moveTo>
                  <a:lnTo>
                    <a:pt x="540" y="343"/>
                  </a:lnTo>
                  <a:lnTo>
                    <a:pt x="539" y="344"/>
                  </a:lnTo>
                  <a:lnTo>
                    <a:pt x="539" y="346"/>
                  </a:lnTo>
                  <a:lnTo>
                    <a:pt x="539" y="346"/>
                  </a:lnTo>
                  <a:lnTo>
                    <a:pt x="540" y="344"/>
                  </a:lnTo>
                  <a:lnTo>
                    <a:pt x="540" y="344"/>
                  </a:lnTo>
                  <a:lnTo>
                    <a:pt x="540" y="344"/>
                  </a:lnTo>
                  <a:close/>
                  <a:moveTo>
                    <a:pt x="445" y="421"/>
                  </a:moveTo>
                  <a:lnTo>
                    <a:pt x="443" y="422"/>
                  </a:lnTo>
                  <a:lnTo>
                    <a:pt x="443" y="422"/>
                  </a:lnTo>
                  <a:lnTo>
                    <a:pt x="443" y="422"/>
                  </a:lnTo>
                  <a:lnTo>
                    <a:pt x="443" y="423"/>
                  </a:lnTo>
                  <a:lnTo>
                    <a:pt x="443" y="423"/>
                  </a:lnTo>
                  <a:lnTo>
                    <a:pt x="445" y="423"/>
                  </a:lnTo>
                  <a:lnTo>
                    <a:pt x="445" y="422"/>
                  </a:lnTo>
                  <a:lnTo>
                    <a:pt x="445" y="422"/>
                  </a:lnTo>
                  <a:lnTo>
                    <a:pt x="445" y="421"/>
                  </a:lnTo>
                  <a:lnTo>
                    <a:pt x="445" y="421"/>
                  </a:lnTo>
                  <a:lnTo>
                    <a:pt x="445" y="421"/>
                  </a:lnTo>
                  <a:close/>
                  <a:moveTo>
                    <a:pt x="524" y="376"/>
                  </a:moveTo>
                  <a:lnTo>
                    <a:pt x="524" y="376"/>
                  </a:lnTo>
                  <a:lnTo>
                    <a:pt x="524" y="374"/>
                  </a:lnTo>
                  <a:lnTo>
                    <a:pt x="524" y="374"/>
                  </a:lnTo>
                  <a:lnTo>
                    <a:pt x="522" y="374"/>
                  </a:lnTo>
                  <a:lnTo>
                    <a:pt x="522" y="376"/>
                  </a:lnTo>
                  <a:lnTo>
                    <a:pt x="522" y="376"/>
                  </a:lnTo>
                  <a:lnTo>
                    <a:pt x="522" y="377"/>
                  </a:lnTo>
                  <a:lnTo>
                    <a:pt x="522" y="377"/>
                  </a:lnTo>
                  <a:lnTo>
                    <a:pt x="524" y="377"/>
                  </a:lnTo>
                  <a:lnTo>
                    <a:pt x="524" y="377"/>
                  </a:lnTo>
                  <a:lnTo>
                    <a:pt x="524" y="377"/>
                  </a:lnTo>
                  <a:lnTo>
                    <a:pt x="524" y="376"/>
                  </a:lnTo>
                  <a:lnTo>
                    <a:pt x="524" y="376"/>
                  </a:lnTo>
                  <a:lnTo>
                    <a:pt x="524" y="376"/>
                  </a:lnTo>
                  <a:close/>
                  <a:moveTo>
                    <a:pt x="505" y="388"/>
                  </a:moveTo>
                  <a:lnTo>
                    <a:pt x="505" y="388"/>
                  </a:lnTo>
                  <a:lnTo>
                    <a:pt x="505" y="388"/>
                  </a:lnTo>
                  <a:lnTo>
                    <a:pt x="505" y="388"/>
                  </a:lnTo>
                  <a:lnTo>
                    <a:pt x="505" y="389"/>
                  </a:lnTo>
                  <a:lnTo>
                    <a:pt x="505" y="389"/>
                  </a:lnTo>
                  <a:lnTo>
                    <a:pt x="506" y="388"/>
                  </a:lnTo>
                  <a:lnTo>
                    <a:pt x="505" y="388"/>
                  </a:lnTo>
                  <a:lnTo>
                    <a:pt x="505" y="388"/>
                  </a:lnTo>
                  <a:close/>
                  <a:moveTo>
                    <a:pt x="418" y="429"/>
                  </a:moveTo>
                  <a:lnTo>
                    <a:pt x="418" y="429"/>
                  </a:lnTo>
                  <a:lnTo>
                    <a:pt x="416" y="429"/>
                  </a:lnTo>
                  <a:lnTo>
                    <a:pt x="416" y="430"/>
                  </a:lnTo>
                  <a:lnTo>
                    <a:pt x="416" y="430"/>
                  </a:lnTo>
                  <a:lnTo>
                    <a:pt x="416" y="430"/>
                  </a:lnTo>
                  <a:lnTo>
                    <a:pt x="418" y="430"/>
                  </a:lnTo>
                  <a:lnTo>
                    <a:pt x="419" y="430"/>
                  </a:lnTo>
                  <a:lnTo>
                    <a:pt x="419" y="430"/>
                  </a:lnTo>
                  <a:lnTo>
                    <a:pt x="419" y="430"/>
                  </a:lnTo>
                  <a:lnTo>
                    <a:pt x="419" y="429"/>
                  </a:lnTo>
                  <a:lnTo>
                    <a:pt x="418" y="429"/>
                  </a:lnTo>
                  <a:close/>
                  <a:moveTo>
                    <a:pt x="441" y="422"/>
                  </a:moveTo>
                  <a:lnTo>
                    <a:pt x="442" y="423"/>
                  </a:lnTo>
                  <a:lnTo>
                    <a:pt x="442" y="422"/>
                  </a:lnTo>
                  <a:lnTo>
                    <a:pt x="442" y="422"/>
                  </a:lnTo>
                  <a:lnTo>
                    <a:pt x="442" y="422"/>
                  </a:lnTo>
                  <a:lnTo>
                    <a:pt x="441" y="422"/>
                  </a:lnTo>
                  <a:close/>
                  <a:moveTo>
                    <a:pt x="423" y="444"/>
                  </a:moveTo>
                  <a:lnTo>
                    <a:pt x="423" y="442"/>
                  </a:lnTo>
                  <a:lnTo>
                    <a:pt x="423" y="442"/>
                  </a:lnTo>
                  <a:lnTo>
                    <a:pt x="422" y="441"/>
                  </a:lnTo>
                  <a:lnTo>
                    <a:pt x="422" y="441"/>
                  </a:lnTo>
                  <a:lnTo>
                    <a:pt x="420" y="440"/>
                  </a:lnTo>
                  <a:lnTo>
                    <a:pt x="420" y="440"/>
                  </a:lnTo>
                  <a:lnTo>
                    <a:pt x="419" y="441"/>
                  </a:lnTo>
                  <a:lnTo>
                    <a:pt x="419" y="441"/>
                  </a:lnTo>
                  <a:lnTo>
                    <a:pt x="419" y="442"/>
                  </a:lnTo>
                  <a:lnTo>
                    <a:pt x="418" y="441"/>
                  </a:lnTo>
                  <a:lnTo>
                    <a:pt x="418" y="441"/>
                  </a:lnTo>
                  <a:lnTo>
                    <a:pt x="418" y="441"/>
                  </a:lnTo>
                  <a:lnTo>
                    <a:pt x="418" y="442"/>
                  </a:lnTo>
                  <a:lnTo>
                    <a:pt x="416" y="441"/>
                  </a:lnTo>
                  <a:lnTo>
                    <a:pt x="415" y="441"/>
                  </a:lnTo>
                  <a:lnTo>
                    <a:pt x="415" y="441"/>
                  </a:lnTo>
                  <a:lnTo>
                    <a:pt x="414" y="442"/>
                  </a:lnTo>
                  <a:lnTo>
                    <a:pt x="412" y="442"/>
                  </a:lnTo>
                  <a:lnTo>
                    <a:pt x="408" y="442"/>
                  </a:lnTo>
                  <a:lnTo>
                    <a:pt x="408" y="442"/>
                  </a:lnTo>
                  <a:lnTo>
                    <a:pt x="407" y="442"/>
                  </a:lnTo>
                  <a:lnTo>
                    <a:pt x="405" y="442"/>
                  </a:lnTo>
                  <a:lnTo>
                    <a:pt x="405" y="442"/>
                  </a:lnTo>
                  <a:lnTo>
                    <a:pt x="404" y="444"/>
                  </a:lnTo>
                  <a:lnTo>
                    <a:pt x="404" y="444"/>
                  </a:lnTo>
                  <a:lnTo>
                    <a:pt x="403" y="445"/>
                  </a:lnTo>
                  <a:lnTo>
                    <a:pt x="404" y="445"/>
                  </a:lnTo>
                  <a:lnTo>
                    <a:pt x="404" y="445"/>
                  </a:lnTo>
                  <a:lnTo>
                    <a:pt x="403" y="445"/>
                  </a:lnTo>
                  <a:lnTo>
                    <a:pt x="403" y="446"/>
                  </a:lnTo>
                  <a:lnTo>
                    <a:pt x="400" y="448"/>
                  </a:lnTo>
                  <a:lnTo>
                    <a:pt x="399" y="449"/>
                  </a:lnTo>
                  <a:lnTo>
                    <a:pt x="397" y="449"/>
                  </a:lnTo>
                  <a:lnTo>
                    <a:pt x="397" y="450"/>
                  </a:lnTo>
                  <a:lnTo>
                    <a:pt x="397" y="450"/>
                  </a:lnTo>
                  <a:lnTo>
                    <a:pt x="397" y="455"/>
                  </a:lnTo>
                  <a:lnTo>
                    <a:pt x="397" y="455"/>
                  </a:lnTo>
                  <a:lnTo>
                    <a:pt x="397" y="456"/>
                  </a:lnTo>
                  <a:lnTo>
                    <a:pt x="399" y="459"/>
                  </a:lnTo>
                  <a:lnTo>
                    <a:pt x="400" y="460"/>
                  </a:lnTo>
                  <a:lnTo>
                    <a:pt x="401" y="461"/>
                  </a:lnTo>
                  <a:lnTo>
                    <a:pt x="404" y="461"/>
                  </a:lnTo>
                  <a:lnTo>
                    <a:pt x="405" y="461"/>
                  </a:lnTo>
                  <a:lnTo>
                    <a:pt x="405" y="461"/>
                  </a:lnTo>
                  <a:lnTo>
                    <a:pt x="407" y="463"/>
                  </a:lnTo>
                  <a:lnTo>
                    <a:pt x="408" y="463"/>
                  </a:lnTo>
                  <a:lnTo>
                    <a:pt x="409" y="463"/>
                  </a:lnTo>
                  <a:lnTo>
                    <a:pt x="409" y="461"/>
                  </a:lnTo>
                  <a:lnTo>
                    <a:pt x="409" y="461"/>
                  </a:lnTo>
                  <a:lnTo>
                    <a:pt x="411" y="460"/>
                  </a:lnTo>
                  <a:lnTo>
                    <a:pt x="412" y="460"/>
                  </a:lnTo>
                  <a:lnTo>
                    <a:pt x="414" y="460"/>
                  </a:lnTo>
                  <a:lnTo>
                    <a:pt x="414" y="460"/>
                  </a:lnTo>
                  <a:lnTo>
                    <a:pt x="414" y="460"/>
                  </a:lnTo>
                  <a:lnTo>
                    <a:pt x="414" y="459"/>
                  </a:lnTo>
                  <a:lnTo>
                    <a:pt x="415" y="459"/>
                  </a:lnTo>
                  <a:lnTo>
                    <a:pt x="415" y="457"/>
                  </a:lnTo>
                  <a:lnTo>
                    <a:pt x="416" y="457"/>
                  </a:lnTo>
                  <a:lnTo>
                    <a:pt x="416" y="457"/>
                  </a:lnTo>
                  <a:lnTo>
                    <a:pt x="418" y="457"/>
                  </a:lnTo>
                  <a:lnTo>
                    <a:pt x="418" y="456"/>
                  </a:lnTo>
                  <a:lnTo>
                    <a:pt x="418" y="456"/>
                  </a:lnTo>
                  <a:lnTo>
                    <a:pt x="419" y="453"/>
                  </a:lnTo>
                  <a:lnTo>
                    <a:pt x="419" y="452"/>
                  </a:lnTo>
                  <a:lnTo>
                    <a:pt x="419" y="452"/>
                  </a:lnTo>
                  <a:lnTo>
                    <a:pt x="419" y="452"/>
                  </a:lnTo>
                  <a:lnTo>
                    <a:pt x="419" y="450"/>
                  </a:lnTo>
                  <a:lnTo>
                    <a:pt x="420" y="450"/>
                  </a:lnTo>
                  <a:lnTo>
                    <a:pt x="422" y="446"/>
                  </a:lnTo>
                  <a:lnTo>
                    <a:pt x="423" y="446"/>
                  </a:lnTo>
                  <a:lnTo>
                    <a:pt x="424" y="445"/>
                  </a:lnTo>
                  <a:lnTo>
                    <a:pt x="424" y="445"/>
                  </a:lnTo>
                  <a:lnTo>
                    <a:pt x="423" y="444"/>
                  </a:lnTo>
                  <a:close/>
                  <a:moveTo>
                    <a:pt x="544" y="301"/>
                  </a:moveTo>
                  <a:lnTo>
                    <a:pt x="544" y="301"/>
                  </a:lnTo>
                  <a:lnTo>
                    <a:pt x="543" y="301"/>
                  </a:lnTo>
                  <a:lnTo>
                    <a:pt x="543" y="299"/>
                  </a:lnTo>
                  <a:lnTo>
                    <a:pt x="541" y="299"/>
                  </a:lnTo>
                  <a:lnTo>
                    <a:pt x="540" y="299"/>
                  </a:lnTo>
                  <a:lnTo>
                    <a:pt x="540" y="299"/>
                  </a:lnTo>
                  <a:lnTo>
                    <a:pt x="541" y="301"/>
                  </a:lnTo>
                  <a:lnTo>
                    <a:pt x="543" y="302"/>
                  </a:lnTo>
                  <a:lnTo>
                    <a:pt x="545" y="304"/>
                  </a:lnTo>
                  <a:lnTo>
                    <a:pt x="547" y="304"/>
                  </a:lnTo>
                  <a:lnTo>
                    <a:pt x="547" y="302"/>
                  </a:lnTo>
                  <a:lnTo>
                    <a:pt x="547" y="302"/>
                  </a:lnTo>
                  <a:lnTo>
                    <a:pt x="544" y="301"/>
                  </a:lnTo>
                  <a:close/>
                  <a:moveTo>
                    <a:pt x="452" y="407"/>
                  </a:moveTo>
                  <a:lnTo>
                    <a:pt x="452" y="407"/>
                  </a:lnTo>
                  <a:lnTo>
                    <a:pt x="452" y="408"/>
                  </a:lnTo>
                  <a:lnTo>
                    <a:pt x="452" y="408"/>
                  </a:lnTo>
                  <a:lnTo>
                    <a:pt x="452" y="408"/>
                  </a:lnTo>
                  <a:lnTo>
                    <a:pt x="453" y="410"/>
                  </a:lnTo>
                  <a:lnTo>
                    <a:pt x="453" y="408"/>
                  </a:lnTo>
                  <a:lnTo>
                    <a:pt x="453" y="408"/>
                  </a:lnTo>
                  <a:lnTo>
                    <a:pt x="452" y="407"/>
                  </a:lnTo>
                  <a:close/>
                  <a:moveTo>
                    <a:pt x="692" y="86"/>
                  </a:moveTo>
                  <a:lnTo>
                    <a:pt x="692" y="84"/>
                  </a:lnTo>
                  <a:lnTo>
                    <a:pt x="691" y="83"/>
                  </a:lnTo>
                  <a:lnTo>
                    <a:pt x="691" y="82"/>
                  </a:lnTo>
                  <a:lnTo>
                    <a:pt x="691" y="82"/>
                  </a:lnTo>
                  <a:lnTo>
                    <a:pt x="692" y="80"/>
                  </a:lnTo>
                  <a:lnTo>
                    <a:pt x="692" y="80"/>
                  </a:lnTo>
                  <a:lnTo>
                    <a:pt x="692" y="79"/>
                  </a:lnTo>
                  <a:lnTo>
                    <a:pt x="692" y="79"/>
                  </a:lnTo>
                  <a:lnTo>
                    <a:pt x="691" y="78"/>
                  </a:lnTo>
                  <a:lnTo>
                    <a:pt x="689" y="78"/>
                  </a:lnTo>
                  <a:lnTo>
                    <a:pt x="688" y="78"/>
                  </a:lnTo>
                  <a:lnTo>
                    <a:pt x="688" y="78"/>
                  </a:lnTo>
                  <a:lnTo>
                    <a:pt x="687" y="78"/>
                  </a:lnTo>
                  <a:lnTo>
                    <a:pt x="683" y="79"/>
                  </a:lnTo>
                  <a:lnTo>
                    <a:pt x="681" y="79"/>
                  </a:lnTo>
                  <a:lnTo>
                    <a:pt x="680" y="80"/>
                  </a:lnTo>
                  <a:lnTo>
                    <a:pt x="679" y="82"/>
                  </a:lnTo>
                  <a:lnTo>
                    <a:pt x="677" y="80"/>
                  </a:lnTo>
                  <a:lnTo>
                    <a:pt x="674" y="80"/>
                  </a:lnTo>
                  <a:lnTo>
                    <a:pt x="673" y="82"/>
                  </a:lnTo>
                  <a:lnTo>
                    <a:pt x="672" y="83"/>
                  </a:lnTo>
                  <a:lnTo>
                    <a:pt x="670" y="83"/>
                  </a:lnTo>
                  <a:lnTo>
                    <a:pt x="670" y="83"/>
                  </a:lnTo>
                  <a:lnTo>
                    <a:pt x="669" y="84"/>
                  </a:lnTo>
                  <a:lnTo>
                    <a:pt x="668" y="86"/>
                  </a:lnTo>
                  <a:lnTo>
                    <a:pt x="668" y="87"/>
                  </a:lnTo>
                  <a:lnTo>
                    <a:pt x="666" y="86"/>
                  </a:lnTo>
                  <a:lnTo>
                    <a:pt x="664" y="87"/>
                  </a:lnTo>
                  <a:lnTo>
                    <a:pt x="659" y="87"/>
                  </a:lnTo>
                  <a:lnTo>
                    <a:pt x="657" y="87"/>
                  </a:lnTo>
                  <a:lnTo>
                    <a:pt x="655" y="86"/>
                  </a:lnTo>
                  <a:lnTo>
                    <a:pt x="654" y="86"/>
                  </a:lnTo>
                  <a:lnTo>
                    <a:pt x="651" y="87"/>
                  </a:lnTo>
                  <a:lnTo>
                    <a:pt x="650" y="87"/>
                  </a:lnTo>
                  <a:lnTo>
                    <a:pt x="650" y="87"/>
                  </a:lnTo>
                  <a:lnTo>
                    <a:pt x="650" y="86"/>
                  </a:lnTo>
                  <a:lnTo>
                    <a:pt x="650" y="84"/>
                  </a:lnTo>
                  <a:lnTo>
                    <a:pt x="649" y="83"/>
                  </a:lnTo>
                  <a:lnTo>
                    <a:pt x="647" y="82"/>
                  </a:lnTo>
                  <a:lnTo>
                    <a:pt x="647" y="80"/>
                  </a:lnTo>
                  <a:lnTo>
                    <a:pt x="649" y="79"/>
                  </a:lnTo>
                  <a:lnTo>
                    <a:pt x="649" y="78"/>
                  </a:lnTo>
                  <a:lnTo>
                    <a:pt x="647" y="76"/>
                  </a:lnTo>
                  <a:lnTo>
                    <a:pt x="647" y="76"/>
                  </a:lnTo>
                  <a:lnTo>
                    <a:pt x="646" y="75"/>
                  </a:lnTo>
                  <a:lnTo>
                    <a:pt x="646" y="74"/>
                  </a:lnTo>
                  <a:lnTo>
                    <a:pt x="646" y="74"/>
                  </a:lnTo>
                  <a:lnTo>
                    <a:pt x="646" y="72"/>
                  </a:lnTo>
                  <a:lnTo>
                    <a:pt x="646" y="71"/>
                  </a:lnTo>
                  <a:lnTo>
                    <a:pt x="646" y="70"/>
                  </a:lnTo>
                  <a:lnTo>
                    <a:pt x="643" y="70"/>
                  </a:lnTo>
                  <a:lnTo>
                    <a:pt x="642" y="70"/>
                  </a:lnTo>
                  <a:lnTo>
                    <a:pt x="639" y="68"/>
                  </a:lnTo>
                  <a:lnTo>
                    <a:pt x="636" y="65"/>
                  </a:lnTo>
                  <a:lnTo>
                    <a:pt x="635" y="64"/>
                  </a:lnTo>
                  <a:lnTo>
                    <a:pt x="635" y="64"/>
                  </a:lnTo>
                  <a:lnTo>
                    <a:pt x="634" y="63"/>
                  </a:lnTo>
                  <a:lnTo>
                    <a:pt x="634" y="63"/>
                  </a:lnTo>
                  <a:lnTo>
                    <a:pt x="632" y="63"/>
                  </a:lnTo>
                  <a:lnTo>
                    <a:pt x="632" y="63"/>
                  </a:lnTo>
                  <a:lnTo>
                    <a:pt x="632" y="63"/>
                  </a:lnTo>
                  <a:lnTo>
                    <a:pt x="631" y="63"/>
                  </a:lnTo>
                  <a:lnTo>
                    <a:pt x="631" y="63"/>
                  </a:lnTo>
                  <a:lnTo>
                    <a:pt x="630" y="63"/>
                  </a:lnTo>
                  <a:lnTo>
                    <a:pt x="630" y="63"/>
                  </a:lnTo>
                  <a:lnTo>
                    <a:pt x="628" y="63"/>
                  </a:lnTo>
                  <a:lnTo>
                    <a:pt x="628" y="61"/>
                  </a:lnTo>
                  <a:lnTo>
                    <a:pt x="627" y="61"/>
                  </a:lnTo>
                  <a:lnTo>
                    <a:pt x="626" y="61"/>
                  </a:lnTo>
                  <a:lnTo>
                    <a:pt x="626" y="61"/>
                  </a:lnTo>
                  <a:lnTo>
                    <a:pt x="626" y="60"/>
                  </a:lnTo>
                  <a:lnTo>
                    <a:pt x="626" y="60"/>
                  </a:lnTo>
                  <a:lnTo>
                    <a:pt x="624" y="59"/>
                  </a:lnTo>
                  <a:lnTo>
                    <a:pt x="623" y="59"/>
                  </a:lnTo>
                  <a:lnTo>
                    <a:pt x="619" y="60"/>
                  </a:lnTo>
                  <a:lnTo>
                    <a:pt x="616" y="60"/>
                  </a:lnTo>
                  <a:lnTo>
                    <a:pt x="615" y="59"/>
                  </a:lnTo>
                  <a:lnTo>
                    <a:pt x="613" y="59"/>
                  </a:lnTo>
                  <a:lnTo>
                    <a:pt x="613" y="57"/>
                  </a:lnTo>
                  <a:lnTo>
                    <a:pt x="612" y="57"/>
                  </a:lnTo>
                  <a:lnTo>
                    <a:pt x="612" y="56"/>
                  </a:lnTo>
                  <a:lnTo>
                    <a:pt x="611" y="55"/>
                  </a:lnTo>
                  <a:lnTo>
                    <a:pt x="611" y="53"/>
                  </a:lnTo>
                  <a:lnTo>
                    <a:pt x="611" y="52"/>
                  </a:lnTo>
                  <a:lnTo>
                    <a:pt x="612" y="50"/>
                  </a:lnTo>
                  <a:lnTo>
                    <a:pt x="609" y="49"/>
                  </a:lnTo>
                  <a:lnTo>
                    <a:pt x="609" y="48"/>
                  </a:lnTo>
                  <a:lnTo>
                    <a:pt x="609" y="48"/>
                  </a:lnTo>
                  <a:lnTo>
                    <a:pt x="609" y="46"/>
                  </a:lnTo>
                  <a:lnTo>
                    <a:pt x="609" y="46"/>
                  </a:lnTo>
                  <a:lnTo>
                    <a:pt x="609" y="46"/>
                  </a:lnTo>
                  <a:lnTo>
                    <a:pt x="609" y="45"/>
                  </a:lnTo>
                  <a:lnTo>
                    <a:pt x="609" y="44"/>
                  </a:lnTo>
                  <a:lnTo>
                    <a:pt x="609" y="42"/>
                  </a:lnTo>
                  <a:lnTo>
                    <a:pt x="608" y="41"/>
                  </a:lnTo>
                  <a:lnTo>
                    <a:pt x="605" y="38"/>
                  </a:lnTo>
                  <a:lnTo>
                    <a:pt x="604" y="37"/>
                  </a:lnTo>
                  <a:lnTo>
                    <a:pt x="604" y="35"/>
                  </a:lnTo>
                  <a:lnTo>
                    <a:pt x="604" y="35"/>
                  </a:lnTo>
                  <a:lnTo>
                    <a:pt x="604" y="34"/>
                  </a:lnTo>
                  <a:lnTo>
                    <a:pt x="604" y="34"/>
                  </a:lnTo>
                  <a:lnTo>
                    <a:pt x="604" y="33"/>
                  </a:lnTo>
                  <a:lnTo>
                    <a:pt x="604" y="33"/>
                  </a:lnTo>
                  <a:lnTo>
                    <a:pt x="602" y="31"/>
                  </a:lnTo>
                  <a:lnTo>
                    <a:pt x="602" y="31"/>
                  </a:lnTo>
                  <a:lnTo>
                    <a:pt x="602" y="30"/>
                  </a:lnTo>
                  <a:lnTo>
                    <a:pt x="602" y="30"/>
                  </a:lnTo>
                  <a:lnTo>
                    <a:pt x="601" y="29"/>
                  </a:lnTo>
                  <a:lnTo>
                    <a:pt x="602" y="27"/>
                  </a:lnTo>
                  <a:lnTo>
                    <a:pt x="601" y="27"/>
                  </a:lnTo>
                  <a:lnTo>
                    <a:pt x="600" y="25"/>
                  </a:lnTo>
                  <a:lnTo>
                    <a:pt x="600" y="23"/>
                  </a:lnTo>
                  <a:lnTo>
                    <a:pt x="598" y="22"/>
                  </a:lnTo>
                  <a:lnTo>
                    <a:pt x="598" y="21"/>
                  </a:lnTo>
                  <a:lnTo>
                    <a:pt x="598" y="21"/>
                  </a:lnTo>
                  <a:lnTo>
                    <a:pt x="598" y="19"/>
                  </a:lnTo>
                  <a:lnTo>
                    <a:pt x="598" y="19"/>
                  </a:lnTo>
                  <a:lnTo>
                    <a:pt x="597" y="18"/>
                  </a:lnTo>
                  <a:lnTo>
                    <a:pt x="598" y="18"/>
                  </a:lnTo>
                  <a:lnTo>
                    <a:pt x="597" y="18"/>
                  </a:lnTo>
                  <a:lnTo>
                    <a:pt x="597" y="16"/>
                  </a:lnTo>
                  <a:lnTo>
                    <a:pt x="596" y="16"/>
                  </a:lnTo>
                  <a:lnTo>
                    <a:pt x="596" y="15"/>
                  </a:lnTo>
                  <a:lnTo>
                    <a:pt x="596" y="15"/>
                  </a:lnTo>
                  <a:lnTo>
                    <a:pt x="594" y="15"/>
                  </a:lnTo>
                  <a:lnTo>
                    <a:pt x="594" y="14"/>
                  </a:lnTo>
                  <a:lnTo>
                    <a:pt x="594" y="14"/>
                  </a:lnTo>
                  <a:lnTo>
                    <a:pt x="594" y="14"/>
                  </a:lnTo>
                  <a:lnTo>
                    <a:pt x="594" y="12"/>
                  </a:lnTo>
                  <a:lnTo>
                    <a:pt x="594" y="12"/>
                  </a:lnTo>
                  <a:lnTo>
                    <a:pt x="594" y="12"/>
                  </a:lnTo>
                  <a:lnTo>
                    <a:pt x="594" y="11"/>
                  </a:lnTo>
                  <a:lnTo>
                    <a:pt x="593" y="11"/>
                  </a:lnTo>
                  <a:lnTo>
                    <a:pt x="593" y="10"/>
                  </a:lnTo>
                  <a:lnTo>
                    <a:pt x="592" y="10"/>
                  </a:lnTo>
                  <a:lnTo>
                    <a:pt x="590" y="10"/>
                  </a:lnTo>
                  <a:lnTo>
                    <a:pt x="590" y="10"/>
                  </a:lnTo>
                  <a:lnTo>
                    <a:pt x="590" y="8"/>
                  </a:lnTo>
                  <a:lnTo>
                    <a:pt x="590" y="8"/>
                  </a:lnTo>
                  <a:lnTo>
                    <a:pt x="590" y="7"/>
                  </a:lnTo>
                  <a:lnTo>
                    <a:pt x="589" y="7"/>
                  </a:lnTo>
                  <a:lnTo>
                    <a:pt x="589" y="7"/>
                  </a:lnTo>
                  <a:lnTo>
                    <a:pt x="587" y="7"/>
                  </a:lnTo>
                  <a:lnTo>
                    <a:pt x="585" y="6"/>
                  </a:lnTo>
                  <a:lnTo>
                    <a:pt x="583" y="6"/>
                  </a:lnTo>
                  <a:lnTo>
                    <a:pt x="582" y="6"/>
                  </a:lnTo>
                  <a:lnTo>
                    <a:pt x="582" y="6"/>
                  </a:lnTo>
                  <a:lnTo>
                    <a:pt x="581" y="6"/>
                  </a:lnTo>
                  <a:lnTo>
                    <a:pt x="581" y="6"/>
                  </a:lnTo>
                  <a:lnTo>
                    <a:pt x="578" y="4"/>
                  </a:lnTo>
                  <a:lnTo>
                    <a:pt x="577" y="4"/>
                  </a:lnTo>
                  <a:lnTo>
                    <a:pt x="575" y="4"/>
                  </a:lnTo>
                  <a:lnTo>
                    <a:pt x="574" y="3"/>
                  </a:lnTo>
                  <a:lnTo>
                    <a:pt x="574" y="3"/>
                  </a:lnTo>
                  <a:lnTo>
                    <a:pt x="573" y="3"/>
                  </a:lnTo>
                  <a:lnTo>
                    <a:pt x="571" y="1"/>
                  </a:lnTo>
                  <a:lnTo>
                    <a:pt x="568" y="0"/>
                  </a:lnTo>
                  <a:lnTo>
                    <a:pt x="567" y="0"/>
                  </a:lnTo>
                  <a:lnTo>
                    <a:pt x="566" y="0"/>
                  </a:lnTo>
                  <a:lnTo>
                    <a:pt x="566" y="0"/>
                  </a:lnTo>
                  <a:lnTo>
                    <a:pt x="566" y="0"/>
                  </a:lnTo>
                  <a:lnTo>
                    <a:pt x="564" y="0"/>
                  </a:lnTo>
                  <a:lnTo>
                    <a:pt x="563" y="0"/>
                  </a:lnTo>
                  <a:lnTo>
                    <a:pt x="562" y="0"/>
                  </a:lnTo>
                  <a:lnTo>
                    <a:pt x="559" y="0"/>
                  </a:lnTo>
                  <a:lnTo>
                    <a:pt x="558" y="1"/>
                  </a:lnTo>
                  <a:lnTo>
                    <a:pt x="555" y="1"/>
                  </a:lnTo>
                  <a:lnTo>
                    <a:pt x="552" y="1"/>
                  </a:lnTo>
                  <a:lnTo>
                    <a:pt x="552" y="0"/>
                  </a:lnTo>
                  <a:lnTo>
                    <a:pt x="549" y="1"/>
                  </a:lnTo>
                  <a:lnTo>
                    <a:pt x="545" y="3"/>
                  </a:lnTo>
                  <a:lnTo>
                    <a:pt x="541" y="3"/>
                  </a:lnTo>
                  <a:lnTo>
                    <a:pt x="537" y="4"/>
                  </a:lnTo>
                  <a:lnTo>
                    <a:pt x="534" y="6"/>
                  </a:lnTo>
                  <a:lnTo>
                    <a:pt x="530" y="8"/>
                  </a:lnTo>
                  <a:lnTo>
                    <a:pt x="528" y="11"/>
                  </a:lnTo>
                  <a:lnTo>
                    <a:pt x="526" y="11"/>
                  </a:lnTo>
                  <a:lnTo>
                    <a:pt x="526" y="12"/>
                  </a:lnTo>
                  <a:lnTo>
                    <a:pt x="526" y="14"/>
                  </a:lnTo>
                  <a:lnTo>
                    <a:pt x="528" y="14"/>
                  </a:lnTo>
                  <a:lnTo>
                    <a:pt x="530" y="14"/>
                  </a:lnTo>
                  <a:lnTo>
                    <a:pt x="532" y="14"/>
                  </a:lnTo>
                  <a:lnTo>
                    <a:pt x="533" y="15"/>
                  </a:lnTo>
                  <a:lnTo>
                    <a:pt x="533" y="16"/>
                  </a:lnTo>
                  <a:lnTo>
                    <a:pt x="533" y="18"/>
                  </a:lnTo>
                  <a:lnTo>
                    <a:pt x="533" y="19"/>
                  </a:lnTo>
                  <a:lnTo>
                    <a:pt x="534" y="21"/>
                  </a:lnTo>
                  <a:lnTo>
                    <a:pt x="534" y="22"/>
                  </a:lnTo>
                  <a:lnTo>
                    <a:pt x="533" y="23"/>
                  </a:lnTo>
                  <a:lnTo>
                    <a:pt x="532" y="26"/>
                  </a:lnTo>
                  <a:lnTo>
                    <a:pt x="529" y="27"/>
                  </a:lnTo>
                  <a:lnTo>
                    <a:pt x="526" y="30"/>
                  </a:lnTo>
                  <a:lnTo>
                    <a:pt x="525" y="31"/>
                  </a:lnTo>
                  <a:lnTo>
                    <a:pt x="524" y="34"/>
                  </a:lnTo>
                  <a:lnTo>
                    <a:pt x="524" y="35"/>
                  </a:lnTo>
                  <a:lnTo>
                    <a:pt x="524" y="37"/>
                  </a:lnTo>
                  <a:lnTo>
                    <a:pt x="522" y="38"/>
                  </a:lnTo>
                  <a:lnTo>
                    <a:pt x="521" y="40"/>
                  </a:lnTo>
                  <a:lnTo>
                    <a:pt x="521" y="41"/>
                  </a:lnTo>
                  <a:lnTo>
                    <a:pt x="521" y="42"/>
                  </a:lnTo>
                  <a:lnTo>
                    <a:pt x="520" y="42"/>
                  </a:lnTo>
                  <a:lnTo>
                    <a:pt x="518" y="44"/>
                  </a:lnTo>
                  <a:lnTo>
                    <a:pt x="518" y="45"/>
                  </a:lnTo>
                  <a:lnTo>
                    <a:pt x="517" y="46"/>
                  </a:lnTo>
                  <a:lnTo>
                    <a:pt x="517" y="46"/>
                  </a:lnTo>
                  <a:lnTo>
                    <a:pt x="517" y="48"/>
                  </a:lnTo>
                  <a:lnTo>
                    <a:pt x="517" y="48"/>
                  </a:lnTo>
                  <a:lnTo>
                    <a:pt x="518" y="48"/>
                  </a:lnTo>
                  <a:lnTo>
                    <a:pt x="518" y="49"/>
                  </a:lnTo>
                  <a:lnTo>
                    <a:pt x="518" y="50"/>
                  </a:lnTo>
                  <a:lnTo>
                    <a:pt x="517" y="52"/>
                  </a:lnTo>
                  <a:lnTo>
                    <a:pt x="517" y="53"/>
                  </a:lnTo>
                  <a:lnTo>
                    <a:pt x="514" y="53"/>
                  </a:lnTo>
                  <a:lnTo>
                    <a:pt x="511" y="53"/>
                  </a:lnTo>
                  <a:lnTo>
                    <a:pt x="509" y="56"/>
                  </a:lnTo>
                  <a:lnTo>
                    <a:pt x="506" y="57"/>
                  </a:lnTo>
                  <a:lnTo>
                    <a:pt x="502" y="60"/>
                  </a:lnTo>
                  <a:lnTo>
                    <a:pt x="500" y="60"/>
                  </a:lnTo>
                  <a:lnTo>
                    <a:pt x="499" y="60"/>
                  </a:lnTo>
                  <a:lnTo>
                    <a:pt x="498" y="59"/>
                  </a:lnTo>
                  <a:lnTo>
                    <a:pt x="495" y="59"/>
                  </a:lnTo>
                  <a:lnTo>
                    <a:pt x="492" y="57"/>
                  </a:lnTo>
                  <a:lnTo>
                    <a:pt x="491" y="57"/>
                  </a:lnTo>
                  <a:lnTo>
                    <a:pt x="488" y="56"/>
                  </a:lnTo>
                  <a:lnTo>
                    <a:pt x="487" y="57"/>
                  </a:lnTo>
                  <a:lnTo>
                    <a:pt x="486" y="63"/>
                  </a:lnTo>
                  <a:lnTo>
                    <a:pt x="483" y="65"/>
                  </a:lnTo>
                  <a:lnTo>
                    <a:pt x="483" y="67"/>
                  </a:lnTo>
                  <a:lnTo>
                    <a:pt x="481" y="70"/>
                  </a:lnTo>
                  <a:lnTo>
                    <a:pt x="481" y="71"/>
                  </a:lnTo>
                  <a:lnTo>
                    <a:pt x="481" y="71"/>
                  </a:lnTo>
                  <a:lnTo>
                    <a:pt x="480" y="72"/>
                  </a:lnTo>
                  <a:lnTo>
                    <a:pt x="479" y="74"/>
                  </a:lnTo>
                  <a:lnTo>
                    <a:pt x="479" y="76"/>
                  </a:lnTo>
                  <a:lnTo>
                    <a:pt x="479" y="78"/>
                  </a:lnTo>
                  <a:lnTo>
                    <a:pt x="479" y="79"/>
                  </a:lnTo>
                  <a:lnTo>
                    <a:pt x="476" y="80"/>
                  </a:lnTo>
                  <a:lnTo>
                    <a:pt x="475" y="80"/>
                  </a:lnTo>
                  <a:lnTo>
                    <a:pt x="476" y="83"/>
                  </a:lnTo>
                  <a:lnTo>
                    <a:pt x="476" y="84"/>
                  </a:lnTo>
                  <a:lnTo>
                    <a:pt x="477" y="86"/>
                  </a:lnTo>
                  <a:lnTo>
                    <a:pt x="479" y="86"/>
                  </a:lnTo>
                  <a:lnTo>
                    <a:pt x="479" y="87"/>
                  </a:lnTo>
                  <a:lnTo>
                    <a:pt x="480" y="87"/>
                  </a:lnTo>
                  <a:lnTo>
                    <a:pt x="481" y="86"/>
                  </a:lnTo>
                  <a:lnTo>
                    <a:pt x="483" y="84"/>
                  </a:lnTo>
                  <a:lnTo>
                    <a:pt x="484" y="84"/>
                  </a:lnTo>
                  <a:lnTo>
                    <a:pt x="484" y="84"/>
                  </a:lnTo>
                  <a:lnTo>
                    <a:pt x="487" y="84"/>
                  </a:lnTo>
                  <a:lnTo>
                    <a:pt x="488" y="84"/>
                  </a:lnTo>
                  <a:lnTo>
                    <a:pt x="490" y="84"/>
                  </a:lnTo>
                  <a:lnTo>
                    <a:pt x="491" y="84"/>
                  </a:lnTo>
                  <a:lnTo>
                    <a:pt x="491" y="84"/>
                  </a:lnTo>
                  <a:lnTo>
                    <a:pt x="492" y="86"/>
                  </a:lnTo>
                  <a:lnTo>
                    <a:pt x="494" y="86"/>
                  </a:lnTo>
                  <a:lnTo>
                    <a:pt x="495" y="87"/>
                  </a:lnTo>
                  <a:lnTo>
                    <a:pt x="496" y="87"/>
                  </a:lnTo>
                  <a:lnTo>
                    <a:pt x="496" y="87"/>
                  </a:lnTo>
                  <a:lnTo>
                    <a:pt x="496" y="86"/>
                  </a:lnTo>
                  <a:lnTo>
                    <a:pt x="498" y="86"/>
                  </a:lnTo>
                  <a:lnTo>
                    <a:pt x="499" y="84"/>
                  </a:lnTo>
                  <a:lnTo>
                    <a:pt x="500" y="83"/>
                  </a:lnTo>
                  <a:lnTo>
                    <a:pt x="502" y="83"/>
                  </a:lnTo>
                  <a:lnTo>
                    <a:pt x="503" y="83"/>
                  </a:lnTo>
                  <a:lnTo>
                    <a:pt x="503" y="82"/>
                  </a:lnTo>
                  <a:lnTo>
                    <a:pt x="505" y="82"/>
                  </a:lnTo>
                  <a:lnTo>
                    <a:pt x="506" y="83"/>
                  </a:lnTo>
                  <a:lnTo>
                    <a:pt x="509" y="83"/>
                  </a:lnTo>
                  <a:lnTo>
                    <a:pt x="510" y="83"/>
                  </a:lnTo>
                  <a:lnTo>
                    <a:pt x="511" y="84"/>
                  </a:lnTo>
                  <a:lnTo>
                    <a:pt x="511" y="86"/>
                  </a:lnTo>
                  <a:lnTo>
                    <a:pt x="513" y="86"/>
                  </a:lnTo>
                  <a:lnTo>
                    <a:pt x="514" y="87"/>
                  </a:lnTo>
                  <a:lnTo>
                    <a:pt x="514" y="87"/>
                  </a:lnTo>
                  <a:lnTo>
                    <a:pt x="515" y="87"/>
                  </a:lnTo>
                  <a:lnTo>
                    <a:pt x="515" y="89"/>
                  </a:lnTo>
                  <a:lnTo>
                    <a:pt x="515" y="89"/>
                  </a:lnTo>
                  <a:lnTo>
                    <a:pt x="517" y="90"/>
                  </a:lnTo>
                  <a:lnTo>
                    <a:pt x="517" y="90"/>
                  </a:lnTo>
                  <a:lnTo>
                    <a:pt x="518" y="90"/>
                  </a:lnTo>
                  <a:lnTo>
                    <a:pt x="518" y="91"/>
                  </a:lnTo>
                  <a:lnTo>
                    <a:pt x="518" y="91"/>
                  </a:lnTo>
                  <a:lnTo>
                    <a:pt x="518" y="91"/>
                  </a:lnTo>
                  <a:lnTo>
                    <a:pt x="521" y="93"/>
                  </a:lnTo>
                  <a:lnTo>
                    <a:pt x="521" y="94"/>
                  </a:lnTo>
                  <a:lnTo>
                    <a:pt x="522" y="95"/>
                  </a:lnTo>
                  <a:lnTo>
                    <a:pt x="524" y="95"/>
                  </a:lnTo>
                  <a:lnTo>
                    <a:pt x="524" y="97"/>
                  </a:lnTo>
                  <a:lnTo>
                    <a:pt x="524" y="97"/>
                  </a:lnTo>
                  <a:lnTo>
                    <a:pt x="525" y="98"/>
                  </a:lnTo>
                  <a:lnTo>
                    <a:pt x="525" y="99"/>
                  </a:lnTo>
                  <a:lnTo>
                    <a:pt x="525" y="99"/>
                  </a:lnTo>
                  <a:lnTo>
                    <a:pt x="525" y="101"/>
                  </a:lnTo>
                  <a:lnTo>
                    <a:pt x="525" y="102"/>
                  </a:lnTo>
                  <a:lnTo>
                    <a:pt x="524" y="102"/>
                  </a:lnTo>
                  <a:lnTo>
                    <a:pt x="522" y="102"/>
                  </a:lnTo>
                  <a:lnTo>
                    <a:pt x="521" y="102"/>
                  </a:lnTo>
                  <a:lnTo>
                    <a:pt x="520" y="102"/>
                  </a:lnTo>
                  <a:lnTo>
                    <a:pt x="518" y="102"/>
                  </a:lnTo>
                  <a:lnTo>
                    <a:pt x="517" y="102"/>
                  </a:lnTo>
                  <a:lnTo>
                    <a:pt x="515" y="101"/>
                  </a:lnTo>
                  <a:lnTo>
                    <a:pt x="514" y="101"/>
                  </a:lnTo>
                  <a:lnTo>
                    <a:pt x="513" y="101"/>
                  </a:lnTo>
                  <a:lnTo>
                    <a:pt x="513" y="101"/>
                  </a:lnTo>
                  <a:lnTo>
                    <a:pt x="511" y="101"/>
                  </a:lnTo>
                  <a:lnTo>
                    <a:pt x="510" y="101"/>
                  </a:lnTo>
                  <a:lnTo>
                    <a:pt x="510" y="101"/>
                  </a:lnTo>
                  <a:lnTo>
                    <a:pt x="507" y="101"/>
                  </a:lnTo>
                  <a:lnTo>
                    <a:pt x="507" y="101"/>
                  </a:lnTo>
                  <a:lnTo>
                    <a:pt x="505" y="101"/>
                  </a:lnTo>
                  <a:lnTo>
                    <a:pt x="505" y="102"/>
                  </a:lnTo>
                  <a:lnTo>
                    <a:pt x="502" y="102"/>
                  </a:lnTo>
                  <a:lnTo>
                    <a:pt x="500" y="104"/>
                  </a:lnTo>
                  <a:lnTo>
                    <a:pt x="500" y="104"/>
                  </a:lnTo>
                  <a:lnTo>
                    <a:pt x="499" y="104"/>
                  </a:lnTo>
                  <a:lnTo>
                    <a:pt x="499" y="104"/>
                  </a:lnTo>
                  <a:lnTo>
                    <a:pt x="498" y="102"/>
                  </a:lnTo>
                  <a:lnTo>
                    <a:pt x="496" y="102"/>
                  </a:lnTo>
                  <a:lnTo>
                    <a:pt x="496" y="104"/>
                  </a:lnTo>
                  <a:lnTo>
                    <a:pt x="496" y="104"/>
                  </a:lnTo>
                  <a:lnTo>
                    <a:pt x="496" y="105"/>
                  </a:lnTo>
                  <a:lnTo>
                    <a:pt x="496" y="105"/>
                  </a:lnTo>
                  <a:lnTo>
                    <a:pt x="495" y="106"/>
                  </a:lnTo>
                  <a:lnTo>
                    <a:pt x="495" y="106"/>
                  </a:lnTo>
                  <a:lnTo>
                    <a:pt x="494" y="106"/>
                  </a:lnTo>
                  <a:lnTo>
                    <a:pt x="491" y="106"/>
                  </a:lnTo>
                  <a:lnTo>
                    <a:pt x="490" y="106"/>
                  </a:lnTo>
                  <a:lnTo>
                    <a:pt x="490" y="106"/>
                  </a:lnTo>
                  <a:lnTo>
                    <a:pt x="488" y="106"/>
                  </a:lnTo>
                  <a:lnTo>
                    <a:pt x="487" y="106"/>
                  </a:lnTo>
                  <a:lnTo>
                    <a:pt x="487" y="108"/>
                  </a:lnTo>
                  <a:lnTo>
                    <a:pt x="487" y="108"/>
                  </a:lnTo>
                  <a:lnTo>
                    <a:pt x="486" y="109"/>
                  </a:lnTo>
                  <a:lnTo>
                    <a:pt x="484" y="110"/>
                  </a:lnTo>
                  <a:lnTo>
                    <a:pt x="484" y="112"/>
                  </a:lnTo>
                  <a:lnTo>
                    <a:pt x="483" y="113"/>
                  </a:lnTo>
                  <a:lnTo>
                    <a:pt x="483" y="113"/>
                  </a:lnTo>
                  <a:lnTo>
                    <a:pt x="483" y="114"/>
                  </a:lnTo>
                  <a:lnTo>
                    <a:pt x="483" y="114"/>
                  </a:lnTo>
                  <a:lnTo>
                    <a:pt x="481" y="116"/>
                  </a:lnTo>
                  <a:lnTo>
                    <a:pt x="481" y="116"/>
                  </a:lnTo>
                  <a:lnTo>
                    <a:pt x="480" y="116"/>
                  </a:lnTo>
                  <a:lnTo>
                    <a:pt x="479" y="117"/>
                  </a:lnTo>
                  <a:lnTo>
                    <a:pt x="477" y="118"/>
                  </a:lnTo>
                  <a:lnTo>
                    <a:pt x="475" y="118"/>
                  </a:lnTo>
                  <a:lnTo>
                    <a:pt x="475" y="120"/>
                  </a:lnTo>
                  <a:lnTo>
                    <a:pt x="472" y="120"/>
                  </a:lnTo>
                  <a:lnTo>
                    <a:pt x="471" y="120"/>
                  </a:lnTo>
                  <a:lnTo>
                    <a:pt x="468" y="120"/>
                  </a:lnTo>
                  <a:lnTo>
                    <a:pt x="467" y="120"/>
                  </a:lnTo>
                  <a:lnTo>
                    <a:pt x="465" y="120"/>
                  </a:lnTo>
                  <a:lnTo>
                    <a:pt x="464" y="120"/>
                  </a:lnTo>
                  <a:lnTo>
                    <a:pt x="464" y="120"/>
                  </a:lnTo>
                  <a:lnTo>
                    <a:pt x="464" y="121"/>
                  </a:lnTo>
                  <a:lnTo>
                    <a:pt x="464" y="121"/>
                  </a:lnTo>
                  <a:lnTo>
                    <a:pt x="462" y="123"/>
                  </a:lnTo>
                  <a:lnTo>
                    <a:pt x="461" y="124"/>
                  </a:lnTo>
                  <a:lnTo>
                    <a:pt x="460" y="124"/>
                  </a:lnTo>
                  <a:lnTo>
                    <a:pt x="458" y="125"/>
                  </a:lnTo>
                  <a:lnTo>
                    <a:pt x="458" y="125"/>
                  </a:lnTo>
                  <a:lnTo>
                    <a:pt x="457" y="127"/>
                  </a:lnTo>
                  <a:lnTo>
                    <a:pt x="457" y="127"/>
                  </a:lnTo>
                  <a:lnTo>
                    <a:pt x="456" y="128"/>
                  </a:lnTo>
                  <a:lnTo>
                    <a:pt x="454" y="128"/>
                  </a:lnTo>
                  <a:lnTo>
                    <a:pt x="453" y="129"/>
                  </a:lnTo>
                  <a:lnTo>
                    <a:pt x="453" y="128"/>
                  </a:lnTo>
                  <a:lnTo>
                    <a:pt x="452" y="128"/>
                  </a:lnTo>
                  <a:lnTo>
                    <a:pt x="450" y="128"/>
                  </a:lnTo>
                  <a:lnTo>
                    <a:pt x="449" y="128"/>
                  </a:lnTo>
                  <a:lnTo>
                    <a:pt x="447" y="128"/>
                  </a:lnTo>
                  <a:lnTo>
                    <a:pt x="443" y="127"/>
                  </a:lnTo>
                  <a:lnTo>
                    <a:pt x="442" y="127"/>
                  </a:lnTo>
                  <a:lnTo>
                    <a:pt x="441" y="125"/>
                  </a:lnTo>
                  <a:lnTo>
                    <a:pt x="439" y="124"/>
                  </a:lnTo>
                  <a:lnTo>
                    <a:pt x="438" y="124"/>
                  </a:lnTo>
                  <a:lnTo>
                    <a:pt x="437" y="124"/>
                  </a:lnTo>
                  <a:lnTo>
                    <a:pt x="435" y="124"/>
                  </a:lnTo>
                  <a:lnTo>
                    <a:pt x="434" y="124"/>
                  </a:lnTo>
                  <a:lnTo>
                    <a:pt x="433" y="125"/>
                  </a:lnTo>
                  <a:lnTo>
                    <a:pt x="431" y="127"/>
                  </a:lnTo>
                  <a:lnTo>
                    <a:pt x="431" y="128"/>
                  </a:lnTo>
                  <a:lnTo>
                    <a:pt x="430" y="129"/>
                  </a:lnTo>
                  <a:lnTo>
                    <a:pt x="430" y="131"/>
                  </a:lnTo>
                  <a:lnTo>
                    <a:pt x="430" y="132"/>
                  </a:lnTo>
                  <a:lnTo>
                    <a:pt x="428" y="133"/>
                  </a:lnTo>
                  <a:lnTo>
                    <a:pt x="428" y="133"/>
                  </a:lnTo>
                  <a:lnTo>
                    <a:pt x="428" y="135"/>
                  </a:lnTo>
                  <a:lnTo>
                    <a:pt x="430" y="135"/>
                  </a:lnTo>
                  <a:lnTo>
                    <a:pt x="430" y="136"/>
                  </a:lnTo>
                  <a:lnTo>
                    <a:pt x="431" y="138"/>
                  </a:lnTo>
                  <a:lnTo>
                    <a:pt x="431" y="139"/>
                  </a:lnTo>
                  <a:lnTo>
                    <a:pt x="434" y="140"/>
                  </a:lnTo>
                  <a:lnTo>
                    <a:pt x="434" y="140"/>
                  </a:lnTo>
                  <a:lnTo>
                    <a:pt x="434" y="142"/>
                  </a:lnTo>
                  <a:lnTo>
                    <a:pt x="435" y="143"/>
                  </a:lnTo>
                  <a:lnTo>
                    <a:pt x="434" y="143"/>
                  </a:lnTo>
                  <a:lnTo>
                    <a:pt x="434" y="143"/>
                  </a:lnTo>
                  <a:lnTo>
                    <a:pt x="433" y="144"/>
                  </a:lnTo>
                  <a:lnTo>
                    <a:pt x="433" y="144"/>
                  </a:lnTo>
                  <a:lnTo>
                    <a:pt x="431" y="146"/>
                  </a:lnTo>
                  <a:lnTo>
                    <a:pt x="430" y="146"/>
                  </a:lnTo>
                  <a:lnTo>
                    <a:pt x="430" y="146"/>
                  </a:lnTo>
                  <a:lnTo>
                    <a:pt x="428" y="146"/>
                  </a:lnTo>
                  <a:lnTo>
                    <a:pt x="426" y="147"/>
                  </a:lnTo>
                  <a:lnTo>
                    <a:pt x="424" y="148"/>
                  </a:lnTo>
                  <a:lnTo>
                    <a:pt x="424" y="148"/>
                  </a:lnTo>
                  <a:lnTo>
                    <a:pt x="423" y="150"/>
                  </a:lnTo>
                  <a:lnTo>
                    <a:pt x="422" y="150"/>
                  </a:lnTo>
                  <a:lnTo>
                    <a:pt x="422" y="151"/>
                  </a:lnTo>
                  <a:lnTo>
                    <a:pt x="420" y="153"/>
                  </a:lnTo>
                  <a:lnTo>
                    <a:pt x="420" y="153"/>
                  </a:lnTo>
                  <a:lnTo>
                    <a:pt x="419" y="154"/>
                  </a:lnTo>
                  <a:lnTo>
                    <a:pt x="418" y="155"/>
                  </a:lnTo>
                  <a:lnTo>
                    <a:pt x="418" y="155"/>
                  </a:lnTo>
                  <a:lnTo>
                    <a:pt x="418" y="157"/>
                  </a:lnTo>
                  <a:lnTo>
                    <a:pt x="416" y="157"/>
                  </a:lnTo>
                  <a:lnTo>
                    <a:pt x="415" y="157"/>
                  </a:lnTo>
                  <a:lnTo>
                    <a:pt x="414" y="158"/>
                  </a:lnTo>
                  <a:lnTo>
                    <a:pt x="411" y="158"/>
                  </a:lnTo>
                  <a:lnTo>
                    <a:pt x="409" y="159"/>
                  </a:lnTo>
                  <a:lnTo>
                    <a:pt x="408" y="159"/>
                  </a:lnTo>
                  <a:lnTo>
                    <a:pt x="407" y="161"/>
                  </a:lnTo>
                  <a:lnTo>
                    <a:pt x="405" y="161"/>
                  </a:lnTo>
                  <a:lnTo>
                    <a:pt x="403" y="161"/>
                  </a:lnTo>
                  <a:lnTo>
                    <a:pt x="400" y="161"/>
                  </a:lnTo>
                  <a:lnTo>
                    <a:pt x="397" y="161"/>
                  </a:lnTo>
                  <a:lnTo>
                    <a:pt x="396" y="161"/>
                  </a:lnTo>
                  <a:lnTo>
                    <a:pt x="393" y="161"/>
                  </a:lnTo>
                  <a:lnTo>
                    <a:pt x="392" y="161"/>
                  </a:lnTo>
                  <a:lnTo>
                    <a:pt x="390" y="161"/>
                  </a:lnTo>
                  <a:lnTo>
                    <a:pt x="388" y="161"/>
                  </a:lnTo>
                  <a:lnTo>
                    <a:pt x="388" y="161"/>
                  </a:lnTo>
                  <a:lnTo>
                    <a:pt x="382" y="162"/>
                  </a:lnTo>
                  <a:lnTo>
                    <a:pt x="380" y="162"/>
                  </a:lnTo>
                  <a:lnTo>
                    <a:pt x="378" y="162"/>
                  </a:lnTo>
                  <a:lnTo>
                    <a:pt x="375" y="162"/>
                  </a:lnTo>
                  <a:lnTo>
                    <a:pt x="375" y="163"/>
                  </a:lnTo>
                  <a:lnTo>
                    <a:pt x="374" y="163"/>
                  </a:lnTo>
                  <a:lnTo>
                    <a:pt x="373" y="163"/>
                  </a:lnTo>
                  <a:lnTo>
                    <a:pt x="371" y="165"/>
                  </a:lnTo>
                  <a:lnTo>
                    <a:pt x="366" y="166"/>
                  </a:lnTo>
                  <a:lnTo>
                    <a:pt x="362" y="169"/>
                  </a:lnTo>
                  <a:lnTo>
                    <a:pt x="362" y="169"/>
                  </a:lnTo>
                  <a:lnTo>
                    <a:pt x="359" y="170"/>
                  </a:lnTo>
                  <a:lnTo>
                    <a:pt x="358" y="170"/>
                  </a:lnTo>
                  <a:lnTo>
                    <a:pt x="358" y="172"/>
                  </a:lnTo>
                  <a:lnTo>
                    <a:pt x="356" y="172"/>
                  </a:lnTo>
                  <a:lnTo>
                    <a:pt x="356" y="172"/>
                  </a:lnTo>
                  <a:lnTo>
                    <a:pt x="355" y="172"/>
                  </a:lnTo>
                  <a:lnTo>
                    <a:pt x="354" y="172"/>
                  </a:lnTo>
                  <a:lnTo>
                    <a:pt x="350" y="172"/>
                  </a:lnTo>
                  <a:lnTo>
                    <a:pt x="350" y="167"/>
                  </a:lnTo>
                  <a:lnTo>
                    <a:pt x="348" y="169"/>
                  </a:lnTo>
                  <a:lnTo>
                    <a:pt x="344" y="169"/>
                  </a:lnTo>
                  <a:lnTo>
                    <a:pt x="341" y="170"/>
                  </a:lnTo>
                  <a:lnTo>
                    <a:pt x="339" y="169"/>
                  </a:lnTo>
                  <a:lnTo>
                    <a:pt x="336" y="167"/>
                  </a:lnTo>
                  <a:lnTo>
                    <a:pt x="335" y="166"/>
                  </a:lnTo>
                  <a:lnTo>
                    <a:pt x="331" y="166"/>
                  </a:lnTo>
                  <a:lnTo>
                    <a:pt x="328" y="165"/>
                  </a:lnTo>
                  <a:lnTo>
                    <a:pt x="324" y="165"/>
                  </a:lnTo>
                  <a:lnTo>
                    <a:pt x="321" y="163"/>
                  </a:lnTo>
                  <a:lnTo>
                    <a:pt x="321" y="162"/>
                  </a:lnTo>
                  <a:lnTo>
                    <a:pt x="318" y="161"/>
                  </a:lnTo>
                  <a:lnTo>
                    <a:pt x="318" y="159"/>
                  </a:lnTo>
                  <a:lnTo>
                    <a:pt x="317" y="159"/>
                  </a:lnTo>
                  <a:lnTo>
                    <a:pt x="316" y="159"/>
                  </a:lnTo>
                  <a:lnTo>
                    <a:pt x="314" y="159"/>
                  </a:lnTo>
                  <a:lnTo>
                    <a:pt x="312" y="159"/>
                  </a:lnTo>
                  <a:lnTo>
                    <a:pt x="308" y="158"/>
                  </a:lnTo>
                  <a:lnTo>
                    <a:pt x="305" y="158"/>
                  </a:lnTo>
                  <a:lnTo>
                    <a:pt x="301" y="158"/>
                  </a:lnTo>
                  <a:lnTo>
                    <a:pt x="299" y="157"/>
                  </a:lnTo>
                  <a:lnTo>
                    <a:pt x="297" y="158"/>
                  </a:lnTo>
                  <a:lnTo>
                    <a:pt x="294" y="159"/>
                  </a:lnTo>
                  <a:lnTo>
                    <a:pt x="287" y="158"/>
                  </a:lnTo>
                  <a:lnTo>
                    <a:pt x="284" y="158"/>
                  </a:lnTo>
                  <a:lnTo>
                    <a:pt x="279" y="157"/>
                  </a:lnTo>
                  <a:lnTo>
                    <a:pt x="274" y="157"/>
                  </a:lnTo>
                  <a:lnTo>
                    <a:pt x="268" y="155"/>
                  </a:lnTo>
                  <a:lnTo>
                    <a:pt x="264" y="157"/>
                  </a:lnTo>
                  <a:lnTo>
                    <a:pt x="261" y="157"/>
                  </a:lnTo>
                  <a:lnTo>
                    <a:pt x="259" y="157"/>
                  </a:lnTo>
                  <a:lnTo>
                    <a:pt x="259" y="157"/>
                  </a:lnTo>
                  <a:lnTo>
                    <a:pt x="259" y="155"/>
                  </a:lnTo>
                  <a:lnTo>
                    <a:pt x="257" y="154"/>
                  </a:lnTo>
                  <a:lnTo>
                    <a:pt x="256" y="153"/>
                  </a:lnTo>
                  <a:lnTo>
                    <a:pt x="255" y="151"/>
                  </a:lnTo>
                  <a:lnTo>
                    <a:pt x="253" y="150"/>
                  </a:lnTo>
                  <a:lnTo>
                    <a:pt x="252" y="148"/>
                  </a:lnTo>
                  <a:lnTo>
                    <a:pt x="252" y="147"/>
                  </a:lnTo>
                  <a:lnTo>
                    <a:pt x="250" y="144"/>
                  </a:lnTo>
                  <a:lnTo>
                    <a:pt x="249" y="142"/>
                  </a:lnTo>
                  <a:lnTo>
                    <a:pt x="249" y="140"/>
                  </a:lnTo>
                  <a:lnTo>
                    <a:pt x="249" y="140"/>
                  </a:lnTo>
                  <a:lnTo>
                    <a:pt x="248" y="139"/>
                  </a:lnTo>
                  <a:lnTo>
                    <a:pt x="246" y="139"/>
                  </a:lnTo>
                  <a:lnTo>
                    <a:pt x="246" y="139"/>
                  </a:lnTo>
                  <a:lnTo>
                    <a:pt x="246" y="138"/>
                  </a:lnTo>
                  <a:lnTo>
                    <a:pt x="246" y="136"/>
                  </a:lnTo>
                  <a:lnTo>
                    <a:pt x="246" y="135"/>
                  </a:lnTo>
                  <a:lnTo>
                    <a:pt x="246" y="135"/>
                  </a:lnTo>
                  <a:lnTo>
                    <a:pt x="244" y="135"/>
                  </a:lnTo>
                  <a:lnTo>
                    <a:pt x="241" y="135"/>
                  </a:lnTo>
                  <a:lnTo>
                    <a:pt x="240" y="135"/>
                  </a:lnTo>
                  <a:lnTo>
                    <a:pt x="237" y="132"/>
                  </a:lnTo>
                  <a:lnTo>
                    <a:pt x="235" y="132"/>
                  </a:lnTo>
                  <a:lnTo>
                    <a:pt x="234" y="131"/>
                  </a:lnTo>
                  <a:lnTo>
                    <a:pt x="231" y="129"/>
                  </a:lnTo>
                  <a:lnTo>
                    <a:pt x="230" y="129"/>
                  </a:lnTo>
                  <a:lnTo>
                    <a:pt x="229" y="128"/>
                  </a:lnTo>
                  <a:lnTo>
                    <a:pt x="227" y="127"/>
                  </a:lnTo>
                  <a:lnTo>
                    <a:pt x="226" y="125"/>
                  </a:lnTo>
                  <a:lnTo>
                    <a:pt x="223" y="125"/>
                  </a:lnTo>
                  <a:lnTo>
                    <a:pt x="219" y="125"/>
                  </a:lnTo>
                  <a:lnTo>
                    <a:pt x="218" y="125"/>
                  </a:lnTo>
                  <a:lnTo>
                    <a:pt x="215" y="125"/>
                  </a:lnTo>
                  <a:lnTo>
                    <a:pt x="214" y="125"/>
                  </a:lnTo>
                  <a:lnTo>
                    <a:pt x="211" y="125"/>
                  </a:lnTo>
                  <a:lnTo>
                    <a:pt x="210" y="124"/>
                  </a:lnTo>
                  <a:lnTo>
                    <a:pt x="207" y="124"/>
                  </a:lnTo>
                  <a:lnTo>
                    <a:pt x="206" y="124"/>
                  </a:lnTo>
                  <a:lnTo>
                    <a:pt x="204" y="124"/>
                  </a:lnTo>
                  <a:lnTo>
                    <a:pt x="203" y="124"/>
                  </a:lnTo>
                  <a:lnTo>
                    <a:pt x="203" y="124"/>
                  </a:lnTo>
                  <a:lnTo>
                    <a:pt x="202" y="124"/>
                  </a:lnTo>
                  <a:lnTo>
                    <a:pt x="200" y="123"/>
                  </a:lnTo>
                  <a:lnTo>
                    <a:pt x="199" y="123"/>
                  </a:lnTo>
                  <a:lnTo>
                    <a:pt x="197" y="123"/>
                  </a:lnTo>
                  <a:lnTo>
                    <a:pt x="197" y="123"/>
                  </a:lnTo>
                  <a:lnTo>
                    <a:pt x="196" y="123"/>
                  </a:lnTo>
                  <a:lnTo>
                    <a:pt x="196" y="123"/>
                  </a:lnTo>
                  <a:lnTo>
                    <a:pt x="196" y="121"/>
                  </a:lnTo>
                  <a:lnTo>
                    <a:pt x="195" y="120"/>
                  </a:lnTo>
                  <a:lnTo>
                    <a:pt x="195" y="120"/>
                  </a:lnTo>
                  <a:lnTo>
                    <a:pt x="193" y="118"/>
                  </a:lnTo>
                  <a:lnTo>
                    <a:pt x="193" y="117"/>
                  </a:lnTo>
                  <a:lnTo>
                    <a:pt x="193" y="117"/>
                  </a:lnTo>
                  <a:lnTo>
                    <a:pt x="195" y="114"/>
                  </a:lnTo>
                  <a:lnTo>
                    <a:pt x="195" y="113"/>
                  </a:lnTo>
                  <a:lnTo>
                    <a:pt x="196" y="113"/>
                  </a:lnTo>
                  <a:lnTo>
                    <a:pt x="196" y="112"/>
                  </a:lnTo>
                  <a:lnTo>
                    <a:pt x="197" y="112"/>
                  </a:lnTo>
                  <a:lnTo>
                    <a:pt x="197" y="110"/>
                  </a:lnTo>
                  <a:lnTo>
                    <a:pt x="197" y="109"/>
                  </a:lnTo>
                  <a:lnTo>
                    <a:pt x="197" y="109"/>
                  </a:lnTo>
                  <a:lnTo>
                    <a:pt x="196" y="108"/>
                  </a:lnTo>
                  <a:lnTo>
                    <a:pt x="196" y="106"/>
                  </a:lnTo>
                  <a:lnTo>
                    <a:pt x="197" y="106"/>
                  </a:lnTo>
                  <a:lnTo>
                    <a:pt x="197" y="104"/>
                  </a:lnTo>
                  <a:lnTo>
                    <a:pt x="197" y="104"/>
                  </a:lnTo>
                  <a:lnTo>
                    <a:pt x="197" y="102"/>
                  </a:lnTo>
                  <a:lnTo>
                    <a:pt x="197" y="102"/>
                  </a:lnTo>
                  <a:lnTo>
                    <a:pt x="197" y="101"/>
                  </a:lnTo>
                  <a:lnTo>
                    <a:pt x="196" y="98"/>
                  </a:lnTo>
                  <a:lnTo>
                    <a:pt x="196" y="98"/>
                  </a:lnTo>
                  <a:lnTo>
                    <a:pt x="195" y="97"/>
                  </a:lnTo>
                  <a:lnTo>
                    <a:pt x="195" y="97"/>
                  </a:lnTo>
                  <a:lnTo>
                    <a:pt x="193" y="95"/>
                  </a:lnTo>
                  <a:lnTo>
                    <a:pt x="192" y="94"/>
                  </a:lnTo>
                  <a:lnTo>
                    <a:pt x="192" y="93"/>
                  </a:lnTo>
                  <a:lnTo>
                    <a:pt x="192" y="93"/>
                  </a:lnTo>
                  <a:lnTo>
                    <a:pt x="192" y="91"/>
                  </a:lnTo>
                  <a:lnTo>
                    <a:pt x="191" y="90"/>
                  </a:lnTo>
                  <a:lnTo>
                    <a:pt x="191" y="89"/>
                  </a:lnTo>
                  <a:lnTo>
                    <a:pt x="191" y="89"/>
                  </a:lnTo>
                  <a:lnTo>
                    <a:pt x="189" y="87"/>
                  </a:lnTo>
                  <a:lnTo>
                    <a:pt x="189" y="87"/>
                  </a:lnTo>
                  <a:lnTo>
                    <a:pt x="188" y="87"/>
                  </a:lnTo>
                  <a:lnTo>
                    <a:pt x="188" y="86"/>
                  </a:lnTo>
                  <a:lnTo>
                    <a:pt x="187" y="86"/>
                  </a:lnTo>
                  <a:lnTo>
                    <a:pt x="187" y="84"/>
                  </a:lnTo>
                  <a:lnTo>
                    <a:pt x="187" y="84"/>
                  </a:lnTo>
                  <a:lnTo>
                    <a:pt x="185" y="84"/>
                  </a:lnTo>
                  <a:lnTo>
                    <a:pt x="185" y="84"/>
                  </a:lnTo>
                  <a:lnTo>
                    <a:pt x="184" y="84"/>
                  </a:lnTo>
                  <a:lnTo>
                    <a:pt x="184" y="84"/>
                  </a:lnTo>
                  <a:lnTo>
                    <a:pt x="182" y="84"/>
                  </a:lnTo>
                  <a:lnTo>
                    <a:pt x="182" y="84"/>
                  </a:lnTo>
                  <a:lnTo>
                    <a:pt x="182" y="84"/>
                  </a:lnTo>
                  <a:lnTo>
                    <a:pt x="181" y="83"/>
                  </a:lnTo>
                  <a:lnTo>
                    <a:pt x="180" y="82"/>
                  </a:lnTo>
                  <a:lnTo>
                    <a:pt x="178" y="82"/>
                  </a:lnTo>
                  <a:lnTo>
                    <a:pt x="177" y="83"/>
                  </a:lnTo>
                  <a:lnTo>
                    <a:pt x="176" y="83"/>
                  </a:lnTo>
                  <a:lnTo>
                    <a:pt x="176" y="83"/>
                  </a:lnTo>
                  <a:lnTo>
                    <a:pt x="174" y="82"/>
                  </a:lnTo>
                  <a:lnTo>
                    <a:pt x="174" y="82"/>
                  </a:lnTo>
                  <a:lnTo>
                    <a:pt x="173" y="80"/>
                  </a:lnTo>
                  <a:lnTo>
                    <a:pt x="172" y="80"/>
                  </a:lnTo>
                  <a:lnTo>
                    <a:pt x="170" y="79"/>
                  </a:lnTo>
                  <a:lnTo>
                    <a:pt x="170" y="78"/>
                  </a:lnTo>
                  <a:lnTo>
                    <a:pt x="169" y="76"/>
                  </a:lnTo>
                  <a:lnTo>
                    <a:pt x="168" y="76"/>
                  </a:lnTo>
                  <a:lnTo>
                    <a:pt x="168" y="76"/>
                  </a:lnTo>
                  <a:lnTo>
                    <a:pt x="165" y="75"/>
                  </a:lnTo>
                  <a:lnTo>
                    <a:pt x="165" y="75"/>
                  </a:lnTo>
                  <a:lnTo>
                    <a:pt x="163" y="75"/>
                  </a:lnTo>
                  <a:lnTo>
                    <a:pt x="163" y="74"/>
                  </a:lnTo>
                  <a:lnTo>
                    <a:pt x="163" y="74"/>
                  </a:lnTo>
                  <a:lnTo>
                    <a:pt x="163" y="74"/>
                  </a:lnTo>
                  <a:lnTo>
                    <a:pt x="163" y="72"/>
                  </a:lnTo>
                  <a:lnTo>
                    <a:pt x="165" y="72"/>
                  </a:lnTo>
                  <a:lnTo>
                    <a:pt x="163" y="72"/>
                  </a:lnTo>
                  <a:lnTo>
                    <a:pt x="163" y="71"/>
                  </a:lnTo>
                  <a:lnTo>
                    <a:pt x="162" y="71"/>
                  </a:lnTo>
                  <a:lnTo>
                    <a:pt x="161" y="71"/>
                  </a:lnTo>
                  <a:lnTo>
                    <a:pt x="161" y="70"/>
                  </a:lnTo>
                  <a:lnTo>
                    <a:pt x="161" y="70"/>
                  </a:lnTo>
                  <a:lnTo>
                    <a:pt x="161" y="68"/>
                  </a:lnTo>
                  <a:lnTo>
                    <a:pt x="162" y="68"/>
                  </a:lnTo>
                  <a:lnTo>
                    <a:pt x="162" y="68"/>
                  </a:lnTo>
                  <a:lnTo>
                    <a:pt x="162" y="68"/>
                  </a:lnTo>
                  <a:lnTo>
                    <a:pt x="161" y="67"/>
                  </a:lnTo>
                  <a:lnTo>
                    <a:pt x="162" y="67"/>
                  </a:lnTo>
                  <a:lnTo>
                    <a:pt x="161" y="65"/>
                  </a:lnTo>
                  <a:lnTo>
                    <a:pt x="161" y="65"/>
                  </a:lnTo>
                  <a:lnTo>
                    <a:pt x="159" y="65"/>
                  </a:lnTo>
                  <a:lnTo>
                    <a:pt x="158" y="65"/>
                  </a:lnTo>
                  <a:lnTo>
                    <a:pt x="158" y="67"/>
                  </a:lnTo>
                  <a:lnTo>
                    <a:pt x="158" y="67"/>
                  </a:lnTo>
                  <a:lnTo>
                    <a:pt x="157" y="67"/>
                  </a:lnTo>
                  <a:lnTo>
                    <a:pt x="155" y="67"/>
                  </a:lnTo>
                  <a:lnTo>
                    <a:pt x="155" y="67"/>
                  </a:lnTo>
                  <a:lnTo>
                    <a:pt x="153" y="67"/>
                  </a:lnTo>
                  <a:lnTo>
                    <a:pt x="151" y="67"/>
                  </a:lnTo>
                  <a:lnTo>
                    <a:pt x="151" y="67"/>
                  </a:lnTo>
                  <a:lnTo>
                    <a:pt x="150" y="67"/>
                  </a:lnTo>
                  <a:lnTo>
                    <a:pt x="150" y="68"/>
                  </a:lnTo>
                  <a:lnTo>
                    <a:pt x="149" y="70"/>
                  </a:lnTo>
                  <a:lnTo>
                    <a:pt x="150" y="70"/>
                  </a:lnTo>
                  <a:lnTo>
                    <a:pt x="149" y="72"/>
                  </a:lnTo>
                  <a:lnTo>
                    <a:pt x="149" y="74"/>
                  </a:lnTo>
                  <a:lnTo>
                    <a:pt x="147" y="75"/>
                  </a:lnTo>
                  <a:lnTo>
                    <a:pt x="146" y="75"/>
                  </a:lnTo>
                  <a:lnTo>
                    <a:pt x="144" y="75"/>
                  </a:lnTo>
                  <a:lnTo>
                    <a:pt x="144" y="76"/>
                  </a:lnTo>
                  <a:lnTo>
                    <a:pt x="142" y="76"/>
                  </a:lnTo>
                  <a:lnTo>
                    <a:pt x="139" y="76"/>
                  </a:lnTo>
                  <a:lnTo>
                    <a:pt x="138" y="76"/>
                  </a:lnTo>
                  <a:lnTo>
                    <a:pt x="138" y="78"/>
                  </a:lnTo>
                  <a:lnTo>
                    <a:pt x="136" y="79"/>
                  </a:lnTo>
                  <a:lnTo>
                    <a:pt x="136" y="79"/>
                  </a:lnTo>
                  <a:lnTo>
                    <a:pt x="136" y="82"/>
                  </a:lnTo>
                  <a:lnTo>
                    <a:pt x="135" y="83"/>
                  </a:lnTo>
                  <a:lnTo>
                    <a:pt x="136" y="86"/>
                  </a:lnTo>
                  <a:lnTo>
                    <a:pt x="136" y="89"/>
                  </a:lnTo>
                  <a:lnTo>
                    <a:pt x="136" y="90"/>
                  </a:lnTo>
                  <a:lnTo>
                    <a:pt x="136" y="91"/>
                  </a:lnTo>
                  <a:lnTo>
                    <a:pt x="138" y="93"/>
                  </a:lnTo>
                  <a:lnTo>
                    <a:pt x="136" y="93"/>
                  </a:lnTo>
                  <a:lnTo>
                    <a:pt x="136" y="94"/>
                  </a:lnTo>
                  <a:lnTo>
                    <a:pt x="135" y="95"/>
                  </a:lnTo>
                  <a:lnTo>
                    <a:pt x="135" y="95"/>
                  </a:lnTo>
                  <a:lnTo>
                    <a:pt x="134" y="97"/>
                  </a:lnTo>
                  <a:lnTo>
                    <a:pt x="132" y="97"/>
                  </a:lnTo>
                  <a:lnTo>
                    <a:pt x="131" y="98"/>
                  </a:lnTo>
                  <a:lnTo>
                    <a:pt x="129" y="98"/>
                  </a:lnTo>
                  <a:lnTo>
                    <a:pt x="128" y="99"/>
                  </a:lnTo>
                  <a:lnTo>
                    <a:pt x="127" y="99"/>
                  </a:lnTo>
                  <a:lnTo>
                    <a:pt x="127" y="99"/>
                  </a:lnTo>
                  <a:lnTo>
                    <a:pt x="127" y="98"/>
                  </a:lnTo>
                  <a:lnTo>
                    <a:pt x="125" y="97"/>
                  </a:lnTo>
                  <a:lnTo>
                    <a:pt x="125" y="97"/>
                  </a:lnTo>
                  <a:lnTo>
                    <a:pt x="124" y="97"/>
                  </a:lnTo>
                  <a:lnTo>
                    <a:pt x="121" y="97"/>
                  </a:lnTo>
                  <a:lnTo>
                    <a:pt x="120" y="97"/>
                  </a:lnTo>
                  <a:lnTo>
                    <a:pt x="120" y="97"/>
                  </a:lnTo>
                  <a:lnTo>
                    <a:pt x="119" y="97"/>
                  </a:lnTo>
                  <a:lnTo>
                    <a:pt x="116" y="97"/>
                  </a:lnTo>
                  <a:lnTo>
                    <a:pt x="115" y="97"/>
                  </a:lnTo>
                  <a:lnTo>
                    <a:pt x="115" y="97"/>
                  </a:lnTo>
                  <a:lnTo>
                    <a:pt x="112" y="95"/>
                  </a:lnTo>
                  <a:lnTo>
                    <a:pt x="109" y="94"/>
                  </a:lnTo>
                  <a:lnTo>
                    <a:pt x="108" y="94"/>
                  </a:lnTo>
                  <a:lnTo>
                    <a:pt x="108" y="94"/>
                  </a:lnTo>
                  <a:lnTo>
                    <a:pt x="108" y="95"/>
                  </a:lnTo>
                  <a:lnTo>
                    <a:pt x="106" y="97"/>
                  </a:lnTo>
                  <a:lnTo>
                    <a:pt x="106" y="97"/>
                  </a:lnTo>
                  <a:lnTo>
                    <a:pt x="105" y="102"/>
                  </a:lnTo>
                  <a:lnTo>
                    <a:pt x="104" y="106"/>
                  </a:lnTo>
                  <a:lnTo>
                    <a:pt x="102" y="109"/>
                  </a:lnTo>
                  <a:lnTo>
                    <a:pt x="101" y="110"/>
                  </a:lnTo>
                  <a:lnTo>
                    <a:pt x="101" y="114"/>
                  </a:lnTo>
                  <a:lnTo>
                    <a:pt x="100" y="116"/>
                  </a:lnTo>
                  <a:lnTo>
                    <a:pt x="100" y="117"/>
                  </a:lnTo>
                  <a:lnTo>
                    <a:pt x="100" y="117"/>
                  </a:lnTo>
                  <a:lnTo>
                    <a:pt x="100" y="118"/>
                  </a:lnTo>
                  <a:lnTo>
                    <a:pt x="101" y="118"/>
                  </a:lnTo>
                  <a:lnTo>
                    <a:pt x="102" y="118"/>
                  </a:lnTo>
                  <a:lnTo>
                    <a:pt x="102" y="120"/>
                  </a:lnTo>
                  <a:lnTo>
                    <a:pt x="102" y="120"/>
                  </a:lnTo>
                  <a:lnTo>
                    <a:pt x="102" y="121"/>
                  </a:lnTo>
                  <a:lnTo>
                    <a:pt x="102" y="123"/>
                  </a:lnTo>
                  <a:lnTo>
                    <a:pt x="102" y="123"/>
                  </a:lnTo>
                  <a:lnTo>
                    <a:pt x="101" y="124"/>
                  </a:lnTo>
                  <a:lnTo>
                    <a:pt x="101" y="124"/>
                  </a:lnTo>
                  <a:lnTo>
                    <a:pt x="100" y="123"/>
                  </a:lnTo>
                  <a:lnTo>
                    <a:pt x="100" y="123"/>
                  </a:lnTo>
                  <a:lnTo>
                    <a:pt x="98" y="123"/>
                  </a:lnTo>
                  <a:lnTo>
                    <a:pt x="97" y="123"/>
                  </a:lnTo>
                  <a:lnTo>
                    <a:pt x="96" y="123"/>
                  </a:lnTo>
                  <a:lnTo>
                    <a:pt x="96" y="123"/>
                  </a:lnTo>
                  <a:lnTo>
                    <a:pt x="94" y="123"/>
                  </a:lnTo>
                  <a:lnTo>
                    <a:pt x="93" y="123"/>
                  </a:lnTo>
                  <a:lnTo>
                    <a:pt x="93" y="121"/>
                  </a:lnTo>
                  <a:lnTo>
                    <a:pt x="91" y="120"/>
                  </a:lnTo>
                  <a:lnTo>
                    <a:pt x="91" y="121"/>
                  </a:lnTo>
                  <a:lnTo>
                    <a:pt x="87" y="121"/>
                  </a:lnTo>
                  <a:lnTo>
                    <a:pt x="85" y="123"/>
                  </a:lnTo>
                  <a:lnTo>
                    <a:pt x="82" y="124"/>
                  </a:lnTo>
                  <a:lnTo>
                    <a:pt x="82" y="123"/>
                  </a:lnTo>
                  <a:lnTo>
                    <a:pt x="81" y="124"/>
                  </a:lnTo>
                  <a:lnTo>
                    <a:pt x="79" y="124"/>
                  </a:lnTo>
                  <a:lnTo>
                    <a:pt x="78" y="124"/>
                  </a:lnTo>
                  <a:lnTo>
                    <a:pt x="75" y="125"/>
                  </a:lnTo>
                  <a:lnTo>
                    <a:pt x="74" y="125"/>
                  </a:lnTo>
                  <a:lnTo>
                    <a:pt x="72" y="125"/>
                  </a:lnTo>
                  <a:lnTo>
                    <a:pt x="71" y="127"/>
                  </a:lnTo>
                  <a:lnTo>
                    <a:pt x="71" y="127"/>
                  </a:lnTo>
                  <a:lnTo>
                    <a:pt x="72" y="128"/>
                  </a:lnTo>
                  <a:lnTo>
                    <a:pt x="72" y="128"/>
                  </a:lnTo>
                  <a:lnTo>
                    <a:pt x="74" y="128"/>
                  </a:lnTo>
                  <a:lnTo>
                    <a:pt x="75" y="128"/>
                  </a:lnTo>
                  <a:lnTo>
                    <a:pt x="76" y="128"/>
                  </a:lnTo>
                  <a:lnTo>
                    <a:pt x="78" y="128"/>
                  </a:lnTo>
                  <a:lnTo>
                    <a:pt x="78" y="129"/>
                  </a:lnTo>
                  <a:lnTo>
                    <a:pt x="78" y="129"/>
                  </a:lnTo>
                  <a:lnTo>
                    <a:pt x="78" y="129"/>
                  </a:lnTo>
                  <a:lnTo>
                    <a:pt x="78" y="129"/>
                  </a:lnTo>
                  <a:lnTo>
                    <a:pt x="78" y="131"/>
                  </a:lnTo>
                  <a:lnTo>
                    <a:pt x="76" y="131"/>
                  </a:lnTo>
                  <a:lnTo>
                    <a:pt x="76" y="133"/>
                  </a:lnTo>
                  <a:lnTo>
                    <a:pt x="76" y="135"/>
                  </a:lnTo>
                  <a:lnTo>
                    <a:pt x="76" y="136"/>
                  </a:lnTo>
                  <a:lnTo>
                    <a:pt x="76" y="136"/>
                  </a:lnTo>
                  <a:lnTo>
                    <a:pt x="76" y="138"/>
                  </a:lnTo>
                  <a:lnTo>
                    <a:pt x="78" y="139"/>
                  </a:lnTo>
                  <a:lnTo>
                    <a:pt x="78" y="140"/>
                  </a:lnTo>
                  <a:lnTo>
                    <a:pt x="78" y="140"/>
                  </a:lnTo>
                  <a:lnTo>
                    <a:pt x="79" y="143"/>
                  </a:lnTo>
                  <a:lnTo>
                    <a:pt x="81" y="146"/>
                  </a:lnTo>
                  <a:lnTo>
                    <a:pt x="81" y="147"/>
                  </a:lnTo>
                  <a:lnTo>
                    <a:pt x="81" y="148"/>
                  </a:lnTo>
                  <a:lnTo>
                    <a:pt x="81" y="148"/>
                  </a:lnTo>
                  <a:lnTo>
                    <a:pt x="81" y="148"/>
                  </a:lnTo>
                  <a:lnTo>
                    <a:pt x="82" y="150"/>
                  </a:lnTo>
                  <a:lnTo>
                    <a:pt x="82" y="151"/>
                  </a:lnTo>
                  <a:lnTo>
                    <a:pt x="82" y="151"/>
                  </a:lnTo>
                  <a:lnTo>
                    <a:pt x="82" y="151"/>
                  </a:lnTo>
                  <a:lnTo>
                    <a:pt x="79" y="151"/>
                  </a:lnTo>
                  <a:lnTo>
                    <a:pt x="79" y="151"/>
                  </a:lnTo>
                  <a:lnTo>
                    <a:pt x="78" y="153"/>
                  </a:lnTo>
                  <a:lnTo>
                    <a:pt x="76" y="153"/>
                  </a:lnTo>
                  <a:lnTo>
                    <a:pt x="76" y="153"/>
                  </a:lnTo>
                  <a:lnTo>
                    <a:pt x="78" y="154"/>
                  </a:lnTo>
                  <a:lnTo>
                    <a:pt x="78" y="154"/>
                  </a:lnTo>
                  <a:lnTo>
                    <a:pt x="79" y="154"/>
                  </a:lnTo>
                  <a:lnTo>
                    <a:pt x="79" y="155"/>
                  </a:lnTo>
                  <a:lnTo>
                    <a:pt x="78" y="155"/>
                  </a:lnTo>
                  <a:lnTo>
                    <a:pt x="75" y="155"/>
                  </a:lnTo>
                  <a:lnTo>
                    <a:pt x="75" y="157"/>
                  </a:lnTo>
                  <a:lnTo>
                    <a:pt x="75" y="158"/>
                  </a:lnTo>
                  <a:lnTo>
                    <a:pt x="75" y="158"/>
                  </a:lnTo>
                  <a:lnTo>
                    <a:pt x="75" y="159"/>
                  </a:lnTo>
                  <a:lnTo>
                    <a:pt x="75" y="161"/>
                  </a:lnTo>
                  <a:lnTo>
                    <a:pt x="75" y="163"/>
                  </a:lnTo>
                  <a:lnTo>
                    <a:pt x="75" y="163"/>
                  </a:lnTo>
                  <a:lnTo>
                    <a:pt x="75" y="163"/>
                  </a:lnTo>
                  <a:lnTo>
                    <a:pt x="75" y="163"/>
                  </a:lnTo>
                  <a:lnTo>
                    <a:pt x="75" y="165"/>
                  </a:lnTo>
                  <a:lnTo>
                    <a:pt x="75" y="166"/>
                  </a:lnTo>
                  <a:lnTo>
                    <a:pt x="75" y="166"/>
                  </a:lnTo>
                  <a:lnTo>
                    <a:pt x="75" y="166"/>
                  </a:lnTo>
                  <a:lnTo>
                    <a:pt x="72" y="166"/>
                  </a:lnTo>
                  <a:lnTo>
                    <a:pt x="71" y="166"/>
                  </a:lnTo>
                  <a:lnTo>
                    <a:pt x="70" y="167"/>
                  </a:lnTo>
                  <a:lnTo>
                    <a:pt x="67" y="169"/>
                  </a:lnTo>
                  <a:lnTo>
                    <a:pt x="66" y="169"/>
                  </a:lnTo>
                  <a:lnTo>
                    <a:pt x="64" y="169"/>
                  </a:lnTo>
                  <a:lnTo>
                    <a:pt x="63" y="170"/>
                  </a:lnTo>
                  <a:lnTo>
                    <a:pt x="59" y="173"/>
                  </a:lnTo>
                  <a:lnTo>
                    <a:pt x="56" y="174"/>
                  </a:lnTo>
                  <a:lnTo>
                    <a:pt x="55" y="174"/>
                  </a:lnTo>
                  <a:lnTo>
                    <a:pt x="55" y="176"/>
                  </a:lnTo>
                  <a:lnTo>
                    <a:pt x="55" y="176"/>
                  </a:lnTo>
                  <a:lnTo>
                    <a:pt x="55" y="176"/>
                  </a:lnTo>
                  <a:lnTo>
                    <a:pt x="52" y="178"/>
                  </a:lnTo>
                  <a:lnTo>
                    <a:pt x="49" y="180"/>
                  </a:lnTo>
                  <a:lnTo>
                    <a:pt x="48" y="180"/>
                  </a:lnTo>
                  <a:lnTo>
                    <a:pt x="47" y="180"/>
                  </a:lnTo>
                  <a:lnTo>
                    <a:pt x="45" y="180"/>
                  </a:lnTo>
                  <a:lnTo>
                    <a:pt x="43" y="180"/>
                  </a:lnTo>
                  <a:lnTo>
                    <a:pt x="41" y="180"/>
                  </a:lnTo>
                  <a:lnTo>
                    <a:pt x="38" y="180"/>
                  </a:lnTo>
                  <a:lnTo>
                    <a:pt x="38" y="180"/>
                  </a:lnTo>
                  <a:lnTo>
                    <a:pt x="37" y="180"/>
                  </a:lnTo>
                  <a:lnTo>
                    <a:pt x="36" y="182"/>
                  </a:lnTo>
                  <a:lnTo>
                    <a:pt x="36" y="182"/>
                  </a:lnTo>
                  <a:lnTo>
                    <a:pt x="34" y="184"/>
                  </a:lnTo>
                  <a:lnTo>
                    <a:pt x="34" y="185"/>
                  </a:lnTo>
                  <a:lnTo>
                    <a:pt x="34" y="185"/>
                  </a:lnTo>
                  <a:lnTo>
                    <a:pt x="33" y="187"/>
                  </a:lnTo>
                  <a:lnTo>
                    <a:pt x="33" y="188"/>
                  </a:lnTo>
                  <a:lnTo>
                    <a:pt x="32" y="188"/>
                  </a:lnTo>
                  <a:lnTo>
                    <a:pt x="32" y="189"/>
                  </a:lnTo>
                  <a:lnTo>
                    <a:pt x="30" y="188"/>
                  </a:lnTo>
                  <a:lnTo>
                    <a:pt x="30" y="188"/>
                  </a:lnTo>
                  <a:lnTo>
                    <a:pt x="29" y="188"/>
                  </a:lnTo>
                  <a:lnTo>
                    <a:pt x="29" y="188"/>
                  </a:lnTo>
                  <a:lnTo>
                    <a:pt x="28" y="188"/>
                  </a:lnTo>
                  <a:lnTo>
                    <a:pt x="26" y="189"/>
                  </a:lnTo>
                  <a:lnTo>
                    <a:pt x="23" y="189"/>
                  </a:lnTo>
                  <a:lnTo>
                    <a:pt x="23" y="189"/>
                  </a:lnTo>
                  <a:lnTo>
                    <a:pt x="23" y="187"/>
                  </a:lnTo>
                  <a:lnTo>
                    <a:pt x="23" y="185"/>
                  </a:lnTo>
                  <a:lnTo>
                    <a:pt x="22" y="185"/>
                  </a:lnTo>
                  <a:lnTo>
                    <a:pt x="22" y="185"/>
                  </a:lnTo>
                  <a:lnTo>
                    <a:pt x="19" y="187"/>
                  </a:lnTo>
                  <a:lnTo>
                    <a:pt x="18" y="188"/>
                  </a:lnTo>
                  <a:lnTo>
                    <a:pt x="17" y="188"/>
                  </a:lnTo>
                  <a:lnTo>
                    <a:pt x="15" y="187"/>
                  </a:lnTo>
                  <a:lnTo>
                    <a:pt x="14" y="187"/>
                  </a:lnTo>
                  <a:lnTo>
                    <a:pt x="14" y="188"/>
                  </a:lnTo>
                  <a:lnTo>
                    <a:pt x="14" y="188"/>
                  </a:lnTo>
                  <a:lnTo>
                    <a:pt x="14" y="189"/>
                  </a:lnTo>
                  <a:lnTo>
                    <a:pt x="14" y="189"/>
                  </a:lnTo>
                  <a:lnTo>
                    <a:pt x="14" y="189"/>
                  </a:lnTo>
                  <a:lnTo>
                    <a:pt x="13" y="189"/>
                  </a:lnTo>
                  <a:lnTo>
                    <a:pt x="11" y="189"/>
                  </a:lnTo>
                  <a:lnTo>
                    <a:pt x="10" y="192"/>
                  </a:lnTo>
                  <a:lnTo>
                    <a:pt x="7" y="192"/>
                  </a:lnTo>
                  <a:lnTo>
                    <a:pt x="6" y="192"/>
                  </a:lnTo>
                  <a:lnTo>
                    <a:pt x="6" y="192"/>
                  </a:lnTo>
                  <a:lnTo>
                    <a:pt x="4" y="193"/>
                  </a:lnTo>
                  <a:lnTo>
                    <a:pt x="4" y="193"/>
                  </a:lnTo>
                  <a:lnTo>
                    <a:pt x="3" y="195"/>
                  </a:lnTo>
                  <a:lnTo>
                    <a:pt x="3" y="196"/>
                  </a:lnTo>
                  <a:lnTo>
                    <a:pt x="3" y="196"/>
                  </a:lnTo>
                  <a:lnTo>
                    <a:pt x="3" y="196"/>
                  </a:lnTo>
                  <a:lnTo>
                    <a:pt x="3" y="197"/>
                  </a:lnTo>
                  <a:lnTo>
                    <a:pt x="4" y="199"/>
                  </a:lnTo>
                  <a:lnTo>
                    <a:pt x="4" y="199"/>
                  </a:lnTo>
                  <a:lnTo>
                    <a:pt x="3" y="200"/>
                  </a:lnTo>
                  <a:lnTo>
                    <a:pt x="3" y="200"/>
                  </a:lnTo>
                  <a:lnTo>
                    <a:pt x="2" y="200"/>
                  </a:lnTo>
                  <a:lnTo>
                    <a:pt x="0" y="200"/>
                  </a:lnTo>
                  <a:lnTo>
                    <a:pt x="0" y="201"/>
                  </a:lnTo>
                  <a:lnTo>
                    <a:pt x="0" y="203"/>
                  </a:lnTo>
                  <a:lnTo>
                    <a:pt x="0" y="204"/>
                  </a:lnTo>
                  <a:lnTo>
                    <a:pt x="2" y="206"/>
                  </a:lnTo>
                  <a:lnTo>
                    <a:pt x="2" y="206"/>
                  </a:lnTo>
                  <a:lnTo>
                    <a:pt x="3" y="207"/>
                  </a:lnTo>
                  <a:lnTo>
                    <a:pt x="3" y="207"/>
                  </a:lnTo>
                  <a:lnTo>
                    <a:pt x="3" y="207"/>
                  </a:lnTo>
                  <a:lnTo>
                    <a:pt x="2" y="208"/>
                  </a:lnTo>
                  <a:lnTo>
                    <a:pt x="2" y="208"/>
                  </a:lnTo>
                  <a:lnTo>
                    <a:pt x="2" y="208"/>
                  </a:lnTo>
                  <a:lnTo>
                    <a:pt x="2" y="210"/>
                  </a:lnTo>
                  <a:lnTo>
                    <a:pt x="2" y="211"/>
                  </a:lnTo>
                  <a:lnTo>
                    <a:pt x="3" y="212"/>
                  </a:lnTo>
                  <a:lnTo>
                    <a:pt x="3" y="212"/>
                  </a:lnTo>
                  <a:lnTo>
                    <a:pt x="4" y="212"/>
                  </a:lnTo>
                  <a:lnTo>
                    <a:pt x="6" y="212"/>
                  </a:lnTo>
                  <a:lnTo>
                    <a:pt x="6" y="212"/>
                  </a:lnTo>
                  <a:lnTo>
                    <a:pt x="6" y="211"/>
                  </a:lnTo>
                  <a:lnTo>
                    <a:pt x="7" y="211"/>
                  </a:lnTo>
                  <a:lnTo>
                    <a:pt x="9" y="211"/>
                  </a:lnTo>
                  <a:lnTo>
                    <a:pt x="11" y="212"/>
                  </a:lnTo>
                  <a:lnTo>
                    <a:pt x="14" y="214"/>
                  </a:lnTo>
                  <a:lnTo>
                    <a:pt x="14" y="214"/>
                  </a:lnTo>
                  <a:lnTo>
                    <a:pt x="14" y="215"/>
                  </a:lnTo>
                  <a:lnTo>
                    <a:pt x="14" y="216"/>
                  </a:lnTo>
                  <a:lnTo>
                    <a:pt x="14" y="218"/>
                  </a:lnTo>
                  <a:lnTo>
                    <a:pt x="14" y="218"/>
                  </a:lnTo>
                  <a:lnTo>
                    <a:pt x="14" y="219"/>
                  </a:lnTo>
                  <a:lnTo>
                    <a:pt x="15" y="221"/>
                  </a:lnTo>
                  <a:lnTo>
                    <a:pt x="15" y="222"/>
                  </a:lnTo>
                  <a:lnTo>
                    <a:pt x="15" y="222"/>
                  </a:lnTo>
                  <a:lnTo>
                    <a:pt x="15" y="223"/>
                  </a:lnTo>
                  <a:lnTo>
                    <a:pt x="15" y="223"/>
                  </a:lnTo>
                  <a:lnTo>
                    <a:pt x="15" y="225"/>
                  </a:lnTo>
                  <a:lnTo>
                    <a:pt x="15" y="226"/>
                  </a:lnTo>
                  <a:lnTo>
                    <a:pt x="17" y="226"/>
                  </a:lnTo>
                  <a:lnTo>
                    <a:pt x="17" y="227"/>
                  </a:lnTo>
                  <a:lnTo>
                    <a:pt x="18" y="227"/>
                  </a:lnTo>
                  <a:lnTo>
                    <a:pt x="17" y="229"/>
                  </a:lnTo>
                  <a:lnTo>
                    <a:pt x="17" y="229"/>
                  </a:lnTo>
                  <a:lnTo>
                    <a:pt x="15" y="230"/>
                  </a:lnTo>
                  <a:lnTo>
                    <a:pt x="15" y="230"/>
                  </a:lnTo>
                  <a:lnTo>
                    <a:pt x="14" y="230"/>
                  </a:lnTo>
                  <a:lnTo>
                    <a:pt x="14" y="230"/>
                  </a:lnTo>
                  <a:lnTo>
                    <a:pt x="13" y="229"/>
                  </a:lnTo>
                  <a:lnTo>
                    <a:pt x="13" y="229"/>
                  </a:lnTo>
                  <a:lnTo>
                    <a:pt x="13" y="230"/>
                  </a:lnTo>
                  <a:lnTo>
                    <a:pt x="11" y="230"/>
                  </a:lnTo>
                  <a:lnTo>
                    <a:pt x="9" y="231"/>
                  </a:lnTo>
                  <a:lnTo>
                    <a:pt x="9" y="231"/>
                  </a:lnTo>
                  <a:lnTo>
                    <a:pt x="10" y="233"/>
                  </a:lnTo>
                  <a:lnTo>
                    <a:pt x="11" y="233"/>
                  </a:lnTo>
                  <a:lnTo>
                    <a:pt x="11" y="233"/>
                  </a:lnTo>
                  <a:lnTo>
                    <a:pt x="11" y="233"/>
                  </a:lnTo>
                  <a:lnTo>
                    <a:pt x="13" y="233"/>
                  </a:lnTo>
                  <a:lnTo>
                    <a:pt x="14" y="233"/>
                  </a:lnTo>
                  <a:lnTo>
                    <a:pt x="14" y="233"/>
                  </a:lnTo>
                  <a:lnTo>
                    <a:pt x="15" y="234"/>
                  </a:lnTo>
                  <a:lnTo>
                    <a:pt x="15" y="233"/>
                  </a:lnTo>
                  <a:lnTo>
                    <a:pt x="17" y="233"/>
                  </a:lnTo>
                  <a:lnTo>
                    <a:pt x="18" y="233"/>
                  </a:lnTo>
                  <a:lnTo>
                    <a:pt x="21" y="234"/>
                  </a:lnTo>
                  <a:lnTo>
                    <a:pt x="21" y="234"/>
                  </a:lnTo>
                  <a:lnTo>
                    <a:pt x="21" y="237"/>
                  </a:lnTo>
                  <a:lnTo>
                    <a:pt x="22" y="237"/>
                  </a:lnTo>
                  <a:lnTo>
                    <a:pt x="22" y="236"/>
                  </a:lnTo>
                  <a:lnTo>
                    <a:pt x="23" y="237"/>
                  </a:lnTo>
                  <a:lnTo>
                    <a:pt x="25" y="237"/>
                  </a:lnTo>
                  <a:lnTo>
                    <a:pt x="26" y="237"/>
                  </a:lnTo>
                  <a:lnTo>
                    <a:pt x="26" y="238"/>
                  </a:lnTo>
                  <a:lnTo>
                    <a:pt x="26" y="240"/>
                  </a:lnTo>
                  <a:lnTo>
                    <a:pt x="28" y="240"/>
                  </a:lnTo>
                  <a:lnTo>
                    <a:pt x="28" y="241"/>
                  </a:lnTo>
                  <a:lnTo>
                    <a:pt x="28" y="244"/>
                  </a:lnTo>
                  <a:lnTo>
                    <a:pt x="26" y="244"/>
                  </a:lnTo>
                  <a:lnTo>
                    <a:pt x="26" y="245"/>
                  </a:lnTo>
                  <a:lnTo>
                    <a:pt x="26" y="245"/>
                  </a:lnTo>
                  <a:lnTo>
                    <a:pt x="28" y="245"/>
                  </a:lnTo>
                  <a:lnTo>
                    <a:pt x="28" y="246"/>
                  </a:lnTo>
                  <a:lnTo>
                    <a:pt x="29" y="246"/>
                  </a:lnTo>
                  <a:lnTo>
                    <a:pt x="29" y="246"/>
                  </a:lnTo>
                  <a:lnTo>
                    <a:pt x="29" y="248"/>
                  </a:lnTo>
                  <a:lnTo>
                    <a:pt x="29" y="248"/>
                  </a:lnTo>
                  <a:lnTo>
                    <a:pt x="30" y="248"/>
                  </a:lnTo>
                  <a:lnTo>
                    <a:pt x="32" y="248"/>
                  </a:lnTo>
                  <a:lnTo>
                    <a:pt x="33" y="248"/>
                  </a:lnTo>
                  <a:lnTo>
                    <a:pt x="34" y="248"/>
                  </a:lnTo>
                  <a:lnTo>
                    <a:pt x="34" y="249"/>
                  </a:lnTo>
                  <a:lnTo>
                    <a:pt x="34" y="249"/>
                  </a:lnTo>
                  <a:lnTo>
                    <a:pt x="36" y="250"/>
                  </a:lnTo>
                  <a:lnTo>
                    <a:pt x="36" y="250"/>
                  </a:lnTo>
                  <a:lnTo>
                    <a:pt x="37" y="250"/>
                  </a:lnTo>
                  <a:lnTo>
                    <a:pt x="40" y="252"/>
                  </a:lnTo>
                  <a:lnTo>
                    <a:pt x="43" y="252"/>
                  </a:lnTo>
                  <a:lnTo>
                    <a:pt x="44" y="253"/>
                  </a:lnTo>
                  <a:lnTo>
                    <a:pt x="45" y="253"/>
                  </a:lnTo>
                  <a:lnTo>
                    <a:pt x="45" y="253"/>
                  </a:lnTo>
                  <a:lnTo>
                    <a:pt x="47" y="252"/>
                  </a:lnTo>
                  <a:lnTo>
                    <a:pt x="48" y="252"/>
                  </a:lnTo>
                  <a:lnTo>
                    <a:pt x="48" y="252"/>
                  </a:lnTo>
                  <a:lnTo>
                    <a:pt x="48" y="252"/>
                  </a:lnTo>
                  <a:lnTo>
                    <a:pt x="48" y="253"/>
                  </a:lnTo>
                  <a:lnTo>
                    <a:pt x="49" y="253"/>
                  </a:lnTo>
                  <a:lnTo>
                    <a:pt x="49" y="253"/>
                  </a:lnTo>
                  <a:lnTo>
                    <a:pt x="51" y="252"/>
                  </a:lnTo>
                  <a:lnTo>
                    <a:pt x="51" y="252"/>
                  </a:lnTo>
                  <a:lnTo>
                    <a:pt x="51" y="253"/>
                  </a:lnTo>
                  <a:lnTo>
                    <a:pt x="51" y="255"/>
                  </a:lnTo>
                  <a:lnTo>
                    <a:pt x="51" y="256"/>
                  </a:lnTo>
                  <a:lnTo>
                    <a:pt x="51" y="257"/>
                  </a:lnTo>
                  <a:lnTo>
                    <a:pt x="52" y="260"/>
                  </a:lnTo>
                  <a:lnTo>
                    <a:pt x="53" y="261"/>
                  </a:lnTo>
                  <a:lnTo>
                    <a:pt x="53" y="263"/>
                  </a:lnTo>
                  <a:lnTo>
                    <a:pt x="53" y="264"/>
                  </a:lnTo>
                  <a:lnTo>
                    <a:pt x="56" y="264"/>
                  </a:lnTo>
                  <a:lnTo>
                    <a:pt x="57" y="265"/>
                  </a:lnTo>
                  <a:lnTo>
                    <a:pt x="59" y="265"/>
                  </a:lnTo>
                  <a:lnTo>
                    <a:pt x="60" y="267"/>
                  </a:lnTo>
                  <a:lnTo>
                    <a:pt x="60" y="267"/>
                  </a:lnTo>
                  <a:lnTo>
                    <a:pt x="62" y="268"/>
                  </a:lnTo>
                  <a:lnTo>
                    <a:pt x="62" y="268"/>
                  </a:lnTo>
                  <a:lnTo>
                    <a:pt x="62" y="268"/>
                  </a:lnTo>
                  <a:lnTo>
                    <a:pt x="60" y="270"/>
                  </a:lnTo>
                  <a:lnTo>
                    <a:pt x="59" y="271"/>
                  </a:lnTo>
                  <a:lnTo>
                    <a:pt x="59" y="271"/>
                  </a:lnTo>
                  <a:lnTo>
                    <a:pt x="59" y="271"/>
                  </a:lnTo>
                  <a:lnTo>
                    <a:pt x="59" y="272"/>
                  </a:lnTo>
                  <a:lnTo>
                    <a:pt x="59" y="274"/>
                  </a:lnTo>
                  <a:lnTo>
                    <a:pt x="59" y="276"/>
                  </a:lnTo>
                  <a:lnTo>
                    <a:pt x="59" y="278"/>
                  </a:lnTo>
                  <a:lnTo>
                    <a:pt x="60" y="279"/>
                  </a:lnTo>
                  <a:lnTo>
                    <a:pt x="60" y="279"/>
                  </a:lnTo>
                  <a:lnTo>
                    <a:pt x="62" y="279"/>
                  </a:lnTo>
                  <a:lnTo>
                    <a:pt x="62" y="280"/>
                  </a:lnTo>
                  <a:lnTo>
                    <a:pt x="63" y="280"/>
                  </a:lnTo>
                  <a:lnTo>
                    <a:pt x="63" y="282"/>
                  </a:lnTo>
                  <a:lnTo>
                    <a:pt x="63" y="282"/>
                  </a:lnTo>
                  <a:lnTo>
                    <a:pt x="63" y="282"/>
                  </a:lnTo>
                  <a:lnTo>
                    <a:pt x="63" y="283"/>
                  </a:lnTo>
                  <a:lnTo>
                    <a:pt x="63" y="283"/>
                  </a:lnTo>
                  <a:lnTo>
                    <a:pt x="63" y="283"/>
                  </a:lnTo>
                  <a:lnTo>
                    <a:pt x="63" y="284"/>
                  </a:lnTo>
                  <a:lnTo>
                    <a:pt x="64" y="284"/>
                  </a:lnTo>
                  <a:lnTo>
                    <a:pt x="64" y="286"/>
                  </a:lnTo>
                  <a:lnTo>
                    <a:pt x="64" y="286"/>
                  </a:lnTo>
                  <a:lnTo>
                    <a:pt x="64" y="287"/>
                  </a:lnTo>
                  <a:lnTo>
                    <a:pt x="64" y="287"/>
                  </a:lnTo>
                  <a:lnTo>
                    <a:pt x="64" y="290"/>
                  </a:lnTo>
                  <a:lnTo>
                    <a:pt x="64" y="290"/>
                  </a:lnTo>
                  <a:lnTo>
                    <a:pt x="64" y="290"/>
                  </a:lnTo>
                  <a:lnTo>
                    <a:pt x="63" y="290"/>
                  </a:lnTo>
                  <a:lnTo>
                    <a:pt x="63" y="291"/>
                  </a:lnTo>
                  <a:lnTo>
                    <a:pt x="63" y="291"/>
                  </a:lnTo>
                  <a:lnTo>
                    <a:pt x="62" y="293"/>
                  </a:lnTo>
                  <a:lnTo>
                    <a:pt x="60" y="293"/>
                  </a:lnTo>
                  <a:lnTo>
                    <a:pt x="60" y="291"/>
                  </a:lnTo>
                  <a:lnTo>
                    <a:pt x="59" y="291"/>
                  </a:lnTo>
                  <a:lnTo>
                    <a:pt x="59" y="290"/>
                  </a:lnTo>
                  <a:lnTo>
                    <a:pt x="59" y="290"/>
                  </a:lnTo>
                  <a:lnTo>
                    <a:pt x="59" y="289"/>
                  </a:lnTo>
                  <a:lnTo>
                    <a:pt x="57" y="290"/>
                  </a:lnTo>
                  <a:lnTo>
                    <a:pt x="56" y="290"/>
                  </a:lnTo>
                  <a:lnTo>
                    <a:pt x="55" y="290"/>
                  </a:lnTo>
                  <a:lnTo>
                    <a:pt x="55" y="290"/>
                  </a:lnTo>
                  <a:lnTo>
                    <a:pt x="55" y="290"/>
                  </a:lnTo>
                  <a:lnTo>
                    <a:pt x="55" y="291"/>
                  </a:lnTo>
                  <a:lnTo>
                    <a:pt x="55" y="291"/>
                  </a:lnTo>
                  <a:lnTo>
                    <a:pt x="55" y="293"/>
                  </a:lnTo>
                  <a:lnTo>
                    <a:pt x="56" y="294"/>
                  </a:lnTo>
                  <a:lnTo>
                    <a:pt x="56" y="294"/>
                  </a:lnTo>
                  <a:lnTo>
                    <a:pt x="57" y="297"/>
                  </a:lnTo>
                  <a:lnTo>
                    <a:pt x="59" y="297"/>
                  </a:lnTo>
                  <a:lnTo>
                    <a:pt x="59" y="297"/>
                  </a:lnTo>
                  <a:lnTo>
                    <a:pt x="59" y="298"/>
                  </a:lnTo>
                  <a:lnTo>
                    <a:pt x="57" y="299"/>
                  </a:lnTo>
                  <a:lnTo>
                    <a:pt x="57" y="299"/>
                  </a:lnTo>
                  <a:lnTo>
                    <a:pt x="59" y="301"/>
                  </a:lnTo>
                  <a:lnTo>
                    <a:pt x="59" y="301"/>
                  </a:lnTo>
                  <a:lnTo>
                    <a:pt x="59" y="302"/>
                  </a:lnTo>
                  <a:lnTo>
                    <a:pt x="59" y="304"/>
                  </a:lnTo>
                  <a:lnTo>
                    <a:pt x="59" y="304"/>
                  </a:lnTo>
                  <a:lnTo>
                    <a:pt x="59" y="305"/>
                  </a:lnTo>
                  <a:lnTo>
                    <a:pt x="59" y="305"/>
                  </a:lnTo>
                  <a:lnTo>
                    <a:pt x="59" y="305"/>
                  </a:lnTo>
                  <a:lnTo>
                    <a:pt x="60" y="305"/>
                  </a:lnTo>
                  <a:lnTo>
                    <a:pt x="60" y="305"/>
                  </a:lnTo>
                  <a:lnTo>
                    <a:pt x="62" y="305"/>
                  </a:lnTo>
                  <a:lnTo>
                    <a:pt x="62" y="305"/>
                  </a:lnTo>
                  <a:lnTo>
                    <a:pt x="62" y="304"/>
                  </a:lnTo>
                  <a:lnTo>
                    <a:pt x="62" y="304"/>
                  </a:lnTo>
                  <a:lnTo>
                    <a:pt x="63" y="304"/>
                  </a:lnTo>
                  <a:lnTo>
                    <a:pt x="64" y="306"/>
                  </a:lnTo>
                  <a:lnTo>
                    <a:pt x="66" y="308"/>
                  </a:lnTo>
                  <a:lnTo>
                    <a:pt x="66" y="308"/>
                  </a:lnTo>
                  <a:lnTo>
                    <a:pt x="66" y="309"/>
                  </a:lnTo>
                  <a:lnTo>
                    <a:pt x="67" y="309"/>
                  </a:lnTo>
                  <a:lnTo>
                    <a:pt x="68" y="310"/>
                  </a:lnTo>
                  <a:lnTo>
                    <a:pt x="70" y="309"/>
                  </a:lnTo>
                  <a:lnTo>
                    <a:pt x="71" y="309"/>
                  </a:lnTo>
                  <a:lnTo>
                    <a:pt x="71" y="310"/>
                  </a:lnTo>
                  <a:lnTo>
                    <a:pt x="72" y="310"/>
                  </a:lnTo>
                  <a:lnTo>
                    <a:pt x="72" y="310"/>
                  </a:lnTo>
                  <a:lnTo>
                    <a:pt x="74" y="312"/>
                  </a:lnTo>
                  <a:lnTo>
                    <a:pt x="75" y="312"/>
                  </a:lnTo>
                  <a:lnTo>
                    <a:pt x="75" y="312"/>
                  </a:lnTo>
                  <a:lnTo>
                    <a:pt x="75" y="313"/>
                  </a:lnTo>
                  <a:lnTo>
                    <a:pt x="75" y="314"/>
                  </a:lnTo>
                  <a:lnTo>
                    <a:pt x="75" y="314"/>
                  </a:lnTo>
                  <a:lnTo>
                    <a:pt x="76" y="314"/>
                  </a:lnTo>
                  <a:lnTo>
                    <a:pt x="78" y="316"/>
                  </a:lnTo>
                  <a:lnTo>
                    <a:pt x="79" y="316"/>
                  </a:lnTo>
                  <a:lnTo>
                    <a:pt x="79" y="316"/>
                  </a:lnTo>
                  <a:lnTo>
                    <a:pt x="81" y="316"/>
                  </a:lnTo>
                  <a:lnTo>
                    <a:pt x="82" y="317"/>
                  </a:lnTo>
                  <a:lnTo>
                    <a:pt x="83" y="319"/>
                  </a:lnTo>
                  <a:lnTo>
                    <a:pt x="85" y="319"/>
                  </a:lnTo>
                  <a:lnTo>
                    <a:pt x="85" y="320"/>
                  </a:lnTo>
                  <a:lnTo>
                    <a:pt x="85" y="320"/>
                  </a:lnTo>
                  <a:lnTo>
                    <a:pt x="86" y="321"/>
                  </a:lnTo>
                  <a:lnTo>
                    <a:pt x="86" y="321"/>
                  </a:lnTo>
                  <a:lnTo>
                    <a:pt x="87" y="320"/>
                  </a:lnTo>
                  <a:lnTo>
                    <a:pt x="89" y="317"/>
                  </a:lnTo>
                  <a:lnTo>
                    <a:pt x="91" y="317"/>
                  </a:lnTo>
                  <a:lnTo>
                    <a:pt x="94" y="317"/>
                  </a:lnTo>
                  <a:lnTo>
                    <a:pt x="96" y="317"/>
                  </a:lnTo>
                  <a:lnTo>
                    <a:pt x="97" y="319"/>
                  </a:lnTo>
                  <a:lnTo>
                    <a:pt x="97" y="320"/>
                  </a:lnTo>
                  <a:lnTo>
                    <a:pt x="97" y="320"/>
                  </a:lnTo>
                  <a:lnTo>
                    <a:pt x="98" y="321"/>
                  </a:lnTo>
                  <a:lnTo>
                    <a:pt x="101" y="323"/>
                  </a:lnTo>
                  <a:lnTo>
                    <a:pt x="102" y="324"/>
                  </a:lnTo>
                  <a:lnTo>
                    <a:pt x="105" y="325"/>
                  </a:lnTo>
                  <a:lnTo>
                    <a:pt x="106" y="327"/>
                  </a:lnTo>
                  <a:lnTo>
                    <a:pt x="109" y="327"/>
                  </a:lnTo>
                  <a:lnTo>
                    <a:pt x="109" y="327"/>
                  </a:lnTo>
                  <a:lnTo>
                    <a:pt x="110" y="328"/>
                  </a:lnTo>
                  <a:lnTo>
                    <a:pt x="112" y="329"/>
                  </a:lnTo>
                  <a:lnTo>
                    <a:pt x="113" y="332"/>
                  </a:lnTo>
                  <a:lnTo>
                    <a:pt x="115" y="332"/>
                  </a:lnTo>
                  <a:lnTo>
                    <a:pt x="116" y="331"/>
                  </a:lnTo>
                  <a:lnTo>
                    <a:pt x="117" y="331"/>
                  </a:lnTo>
                  <a:lnTo>
                    <a:pt x="119" y="331"/>
                  </a:lnTo>
                  <a:lnTo>
                    <a:pt x="120" y="331"/>
                  </a:lnTo>
                  <a:lnTo>
                    <a:pt x="120" y="332"/>
                  </a:lnTo>
                  <a:lnTo>
                    <a:pt x="120" y="333"/>
                  </a:lnTo>
                  <a:lnTo>
                    <a:pt x="121" y="335"/>
                  </a:lnTo>
                  <a:lnTo>
                    <a:pt x="121" y="335"/>
                  </a:lnTo>
                  <a:lnTo>
                    <a:pt x="123" y="336"/>
                  </a:lnTo>
                  <a:lnTo>
                    <a:pt x="124" y="336"/>
                  </a:lnTo>
                  <a:lnTo>
                    <a:pt x="125" y="338"/>
                  </a:lnTo>
                  <a:lnTo>
                    <a:pt x="125" y="339"/>
                  </a:lnTo>
                  <a:lnTo>
                    <a:pt x="127" y="339"/>
                  </a:lnTo>
                  <a:lnTo>
                    <a:pt x="127" y="339"/>
                  </a:lnTo>
                  <a:lnTo>
                    <a:pt x="127" y="339"/>
                  </a:lnTo>
                  <a:lnTo>
                    <a:pt x="128" y="339"/>
                  </a:lnTo>
                  <a:lnTo>
                    <a:pt x="131" y="339"/>
                  </a:lnTo>
                  <a:lnTo>
                    <a:pt x="131" y="339"/>
                  </a:lnTo>
                  <a:lnTo>
                    <a:pt x="131" y="339"/>
                  </a:lnTo>
                  <a:lnTo>
                    <a:pt x="131" y="339"/>
                  </a:lnTo>
                  <a:lnTo>
                    <a:pt x="131" y="340"/>
                  </a:lnTo>
                  <a:lnTo>
                    <a:pt x="131" y="342"/>
                  </a:lnTo>
                  <a:lnTo>
                    <a:pt x="131" y="342"/>
                  </a:lnTo>
                  <a:lnTo>
                    <a:pt x="132" y="343"/>
                  </a:lnTo>
                  <a:lnTo>
                    <a:pt x="134" y="343"/>
                  </a:lnTo>
                  <a:lnTo>
                    <a:pt x="138" y="343"/>
                  </a:lnTo>
                  <a:lnTo>
                    <a:pt x="138" y="343"/>
                  </a:lnTo>
                  <a:lnTo>
                    <a:pt x="139" y="344"/>
                  </a:lnTo>
                  <a:lnTo>
                    <a:pt x="140" y="346"/>
                  </a:lnTo>
                  <a:lnTo>
                    <a:pt x="140" y="347"/>
                  </a:lnTo>
                  <a:lnTo>
                    <a:pt x="140" y="347"/>
                  </a:lnTo>
                  <a:lnTo>
                    <a:pt x="142" y="347"/>
                  </a:lnTo>
                  <a:lnTo>
                    <a:pt x="142" y="346"/>
                  </a:lnTo>
                  <a:lnTo>
                    <a:pt x="142" y="346"/>
                  </a:lnTo>
                  <a:lnTo>
                    <a:pt x="142" y="344"/>
                  </a:lnTo>
                  <a:lnTo>
                    <a:pt x="143" y="344"/>
                  </a:lnTo>
                  <a:lnTo>
                    <a:pt x="143" y="346"/>
                  </a:lnTo>
                  <a:lnTo>
                    <a:pt x="144" y="347"/>
                  </a:lnTo>
                  <a:lnTo>
                    <a:pt x="146" y="347"/>
                  </a:lnTo>
                  <a:lnTo>
                    <a:pt x="146" y="347"/>
                  </a:lnTo>
                  <a:lnTo>
                    <a:pt x="147" y="347"/>
                  </a:lnTo>
                  <a:lnTo>
                    <a:pt x="147" y="344"/>
                  </a:lnTo>
                  <a:lnTo>
                    <a:pt x="147" y="344"/>
                  </a:lnTo>
                  <a:lnTo>
                    <a:pt x="149" y="344"/>
                  </a:lnTo>
                  <a:lnTo>
                    <a:pt x="149" y="346"/>
                  </a:lnTo>
                  <a:lnTo>
                    <a:pt x="150" y="346"/>
                  </a:lnTo>
                  <a:lnTo>
                    <a:pt x="150" y="346"/>
                  </a:lnTo>
                  <a:lnTo>
                    <a:pt x="151" y="347"/>
                  </a:lnTo>
                  <a:lnTo>
                    <a:pt x="153" y="347"/>
                  </a:lnTo>
                  <a:lnTo>
                    <a:pt x="154" y="348"/>
                  </a:lnTo>
                  <a:lnTo>
                    <a:pt x="155" y="348"/>
                  </a:lnTo>
                  <a:lnTo>
                    <a:pt x="158" y="348"/>
                  </a:lnTo>
                  <a:lnTo>
                    <a:pt x="158" y="348"/>
                  </a:lnTo>
                  <a:lnTo>
                    <a:pt x="159" y="348"/>
                  </a:lnTo>
                  <a:lnTo>
                    <a:pt x="159" y="348"/>
                  </a:lnTo>
                  <a:lnTo>
                    <a:pt x="162" y="347"/>
                  </a:lnTo>
                  <a:lnTo>
                    <a:pt x="162" y="347"/>
                  </a:lnTo>
                  <a:lnTo>
                    <a:pt x="163" y="347"/>
                  </a:lnTo>
                  <a:lnTo>
                    <a:pt x="165" y="347"/>
                  </a:lnTo>
                  <a:lnTo>
                    <a:pt x="165" y="347"/>
                  </a:lnTo>
                  <a:lnTo>
                    <a:pt x="165" y="347"/>
                  </a:lnTo>
                  <a:lnTo>
                    <a:pt x="165" y="347"/>
                  </a:lnTo>
                  <a:lnTo>
                    <a:pt x="166" y="347"/>
                  </a:lnTo>
                  <a:lnTo>
                    <a:pt x="169" y="346"/>
                  </a:lnTo>
                  <a:lnTo>
                    <a:pt x="169" y="346"/>
                  </a:lnTo>
                  <a:lnTo>
                    <a:pt x="169" y="346"/>
                  </a:lnTo>
                  <a:lnTo>
                    <a:pt x="170" y="344"/>
                  </a:lnTo>
                  <a:lnTo>
                    <a:pt x="170" y="344"/>
                  </a:lnTo>
                  <a:lnTo>
                    <a:pt x="172" y="346"/>
                  </a:lnTo>
                  <a:lnTo>
                    <a:pt x="173" y="346"/>
                  </a:lnTo>
                  <a:lnTo>
                    <a:pt x="173" y="347"/>
                  </a:lnTo>
                  <a:lnTo>
                    <a:pt x="173" y="347"/>
                  </a:lnTo>
                  <a:lnTo>
                    <a:pt x="173" y="348"/>
                  </a:lnTo>
                  <a:lnTo>
                    <a:pt x="172" y="353"/>
                  </a:lnTo>
                  <a:lnTo>
                    <a:pt x="172" y="353"/>
                  </a:lnTo>
                  <a:lnTo>
                    <a:pt x="173" y="354"/>
                  </a:lnTo>
                  <a:lnTo>
                    <a:pt x="173" y="354"/>
                  </a:lnTo>
                  <a:lnTo>
                    <a:pt x="174" y="353"/>
                  </a:lnTo>
                  <a:lnTo>
                    <a:pt x="176" y="353"/>
                  </a:lnTo>
                  <a:lnTo>
                    <a:pt x="176" y="351"/>
                  </a:lnTo>
                  <a:lnTo>
                    <a:pt x="177" y="350"/>
                  </a:lnTo>
                  <a:lnTo>
                    <a:pt x="178" y="348"/>
                  </a:lnTo>
                  <a:lnTo>
                    <a:pt x="180" y="347"/>
                  </a:lnTo>
                  <a:lnTo>
                    <a:pt x="180" y="346"/>
                  </a:lnTo>
                  <a:lnTo>
                    <a:pt x="181" y="344"/>
                  </a:lnTo>
                  <a:lnTo>
                    <a:pt x="182" y="344"/>
                  </a:lnTo>
                  <a:lnTo>
                    <a:pt x="184" y="344"/>
                  </a:lnTo>
                  <a:lnTo>
                    <a:pt x="184" y="343"/>
                  </a:lnTo>
                  <a:lnTo>
                    <a:pt x="185" y="343"/>
                  </a:lnTo>
                  <a:lnTo>
                    <a:pt x="187" y="342"/>
                  </a:lnTo>
                  <a:lnTo>
                    <a:pt x="188" y="343"/>
                  </a:lnTo>
                  <a:lnTo>
                    <a:pt x="189" y="343"/>
                  </a:lnTo>
                  <a:lnTo>
                    <a:pt x="191" y="343"/>
                  </a:lnTo>
                  <a:lnTo>
                    <a:pt x="191" y="343"/>
                  </a:lnTo>
                  <a:lnTo>
                    <a:pt x="191" y="344"/>
                  </a:lnTo>
                  <a:lnTo>
                    <a:pt x="189" y="344"/>
                  </a:lnTo>
                  <a:lnTo>
                    <a:pt x="189" y="344"/>
                  </a:lnTo>
                  <a:lnTo>
                    <a:pt x="191" y="346"/>
                  </a:lnTo>
                  <a:lnTo>
                    <a:pt x="192" y="346"/>
                  </a:lnTo>
                  <a:lnTo>
                    <a:pt x="193" y="346"/>
                  </a:lnTo>
                  <a:lnTo>
                    <a:pt x="195" y="346"/>
                  </a:lnTo>
                  <a:lnTo>
                    <a:pt x="196" y="346"/>
                  </a:lnTo>
                  <a:lnTo>
                    <a:pt x="197" y="346"/>
                  </a:lnTo>
                  <a:lnTo>
                    <a:pt x="197" y="347"/>
                  </a:lnTo>
                  <a:lnTo>
                    <a:pt x="199" y="346"/>
                  </a:lnTo>
                  <a:lnTo>
                    <a:pt x="199" y="346"/>
                  </a:lnTo>
                  <a:lnTo>
                    <a:pt x="200" y="346"/>
                  </a:lnTo>
                  <a:lnTo>
                    <a:pt x="200" y="346"/>
                  </a:lnTo>
                  <a:lnTo>
                    <a:pt x="202" y="346"/>
                  </a:lnTo>
                  <a:lnTo>
                    <a:pt x="202" y="346"/>
                  </a:lnTo>
                  <a:lnTo>
                    <a:pt x="203" y="346"/>
                  </a:lnTo>
                  <a:lnTo>
                    <a:pt x="204" y="347"/>
                  </a:lnTo>
                  <a:lnTo>
                    <a:pt x="204" y="347"/>
                  </a:lnTo>
                  <a:lnTo>
                    <a:pt x="204" y="348"/>
                  </a:lnTo>
                  <a:lnTo>
                    <a:pt x="204" y="348"/>
                  </a:lnTo>
                  <a:lnTo>
                    <a:pt x="206" y="348"/>
                  </a:lnTo>
                  <a:lnTo>
                    <a:pt x="207" y="350"/>
                  </a:lnTo>
                  <a:lnTo>
                    <a:pt x="208" y="350"/>
                  </a:lnTo>
                  <a:lnTo>
                    <a:pt x="208" y="350"/>
                  </a:lnTo>
                  <a:lnTo>
                    <a:pt x="210" y="348"/>
                  </a:lnTo>
                  <a:lnTo>
                    <a:pt x="211" y="348"/>
                  </a:lnTo>
                  <a:lnTo>
                    <a:pt x="211" y="348"/>
                  </a:lnTo>
                  <a:lnTo>
                    <a:pt x="211" y="348"/>
                  </a:lnTo>
                  <a:lnTo>
                    <a:pt x="212" y="348"/>
                  </a:lnTo>
                  <a:lnTo>
                    <a:pt x="212" y="348"/>
                  </a:lnTo>
                  <a:lnTo>
                    <a:pt x="214" y="348"/>
                  </a:lnTo>
                  <a:lnTo>
                    <a:pt x="214" y="348"/>
                  </a:lnTo>
                  <a:lnTo>
                    <a:pt x="215" y="347"/>
                  </a:lnTo>
                  <a:lnTo>
                    <a:pt x="216" y="347"/>
                  </a:lnTo>
                  <a:lnTo>
                    <a:pt x="216" y="346"/>
                  </a:lnTo>
                  <a:lnTo>
                    <a:pt x="216" y="346"/>
                  </a:lnTo>
                  <a:lnTo>
                    <a:pt x="216" y="346"/>
                  </a:lnTo>
                  <a:lnTo>
                    <a:pt x="216" y="346"/>
                  </a:lnTo>
                  <a:lnTo>
                    <a:pt x="216" y="344"/>
                  </a:lnTo>
                  <a:lnTo>
                    <a:pt x="216" y="344"/>
                  </a:lnTo>
                  <a:lnTo>
                    <a:pt x="219" y="343"/>
                  </a:lnTo>
                  <a:lnTo>
                    <a:pt x="221" y="342"/>
                  </a:lnTo>
                  <a:lnTo>
                    <a:pt x="222" y="342"/>
                  </a:lnTo>
                  <a:lnTo>
                    <a:pt x="222" y="340"/>
                  </a:lnTo>
                  <a:lnTo>
                    <a:pt x="222" y="339"/>
                  </a:lnTo>
                  <a:lnTo>
                    <a:pt x="223" y="339"/>
                  </a:lnTo>
                  <a:lnTo>
                    <a:pt x="225" y="338"/>
                  </a:lnTo>
                  <a:lnTo>
                    <a:pt x="227" y="338"/>
                  </a:lnTo>
                  <a:lnTo>
                    <a:pt x="229" y="338"/>
                  </a:lnTo>
                  <a:lnTo>
                    <a:pt x="230" y="336"/>
                  </a:lnTo>
                  <a:lnTo>
                    <a:pt x="231" y="336"/>
                  </a:lnTo>
                  <a:lnTo>
                    <a:pt x="231" y="335"/>
                  </a:lnTo>
                  <a:lnTo>
                    <a:pt x="231" y="335"/>
                  </a:lnTo>
                  <a:lnTo>
                    <a:pt x="233" y="333"/>
                  </a:lnTo>
                  <a:lnTo>
                    <a:pt x="234" y="333"/>
                  </a:lnTo>
                  <a:lnTo>
                    <a:pt x="234" y="332"/>
                  </a:lnTo>
                  <a:lnTo>
                    <a:pt x="237" y="331"/>
                  </a:lnTo>
                  <a:lnTo>
                    <a:pt x="238" y="329"/>
                  </a:lnTo>
                  <a:lnTo>
                    <a:pt x="240" y="331"/>
                  </a:lnTo>
                  <a:lnTo>
                    <a:pt x="240" y="331"/>
                  </a:lnTo>
                  <a:lnTo>
                    <a:pt x="240" y="331"/>
                  </a:lnTo>
                  <a:lnTo>
                    <a:pt x="240" y="332"/>
                  </a:lnTo>
                  <a:lnTo>
                    <a:pt x="242" y="332"/>
                  </a:lnTo>
                  <a:lnTo>
                    <a:pt x="242" y="332"/>
                  </a:lnTo>
                  <a:lnTo>
                    <a:pt x="245" y="332"/>
                  </a:lnTo>
                  <a:lnTo>
                    <a:pt x="246" y="333"/>
                  </a:lnTo>
                  <a:lnTo>
                    <a:pt x="246" y="333"/>
                  </a:lnTo>
                  <a:lnTo>
                    <a:pt x="248" y="333"/>
                  </a:lnTo>
                  <a:lnTo>
                    <a:pt x="248" y="333"/>
                  </a:lnTo>
                  <a:lnTo>
                    <a:pt x="248" y="332"/>
                  </a:lnTo>
                  <a:lnTo>
                    <a:pt x="248" y="332"/>
                  </a:lnTo>
                  <a:lnTo>
                    <a:pt x="249" y="332"/>
                  </a:lnTo>
                  <a:lnTo>
                    <a:pt x="249" y="331"/>
                  </a:lnTo>
                  <a:lnTo>
                    <a:pt x="250" y="329"/>
                  </a:lnTo>
                  <a:lnTo>
                    <a:pt x="253" y="329"/>
                  </a:lnTo>
                  <a:lnTo>
                    <a:pt x="255" y="328"/>
                  </a:lnTo>
                  <a:lnTo>
                    <a:pt x="255" y="328"/>
                  </a:lnTo>
                  <a:lnTo>
                    <a:pt x="256" y="329"/>
                  </a:lnTo>
                  <a:lnTo>
                    <a:pt x="256" y="331"/>
                  </a:lnTo>
                  <a:lnTo>
                    <a:pt x="257" y="331"/>
                  </a:lnTo>
                  <a:lnTo>
                    <a:pt x="257" y="331"/>
                  </a:lnTo>
                  <a:lnTo>
                    <a:pt x="259" y="331"/>
                  </a:lnTo>
                  <a:lnTo>
                    <a:pt x="257" y="331"/>
                  </a:lnTo>
                  <a:lnTo>
                    <a:pt x="257" y="332"/>
                  </a:lnTo>
                  <a:lnTo>
                    <a:pt x="256" y="332"/>
                  </a:lnTo>
                  <a:lnTo>
                    <a:pt x="256" y="333"/>
                  </a:lnTo>
                  <a:lnTo>
                    <a:pt x="256" y="335"/>
                  </a:lnTo>
                  <a:lnTo>
                    <a:pt x="256" y="335"/>
                  </a:lnTo>
                  <a:lnTo>
                    <a:pt x="256" y="335"/>
                  </a:lnTo>
                  <a:lnTo>
                    <a:pt x="259" y="333"/>
                  </a:lnTo>
                  <a:lnTo>
                    <a:pt x="259" y="333"/>
                  </a:lnTo>
                  <a:lnTo>
                    <a:pt x="260" y="333"/>
                  </a:lnTo>
                  <a:lnTo>
                    <a:pt x="260" y="335"/>
                  </a:lnTo>
                  <a:lnTo>
                    <a:pt x="260" y="336"/>
                  </a:lnTo>
                  <a:lnTo>
                    <a:pt x="261" y="336"/>
                  </a:lnTo>
                  <a:lnTo>
                    <a:pt x="259" y="339"/>
                  </a:lnTo>
                  <a:lnTo>
                    <a:pt x="257" y="340"/>
                  </a:lnTo>
                  <a:lnTo>
                    <a:pt x="257" y="340"/>
                  </a:lnTo>
                  <a:lnTo>
                    <a:pt x="257" y="340"/>
                  </a:lnTo>
                  <a:lnTo>
                    <a:pt x="257" y="340"/>
                  </a:lnTo>
                  <a:lnTo>
                    <a:pt x="257" y="342"/>
                  </a:lnTo>
                  <a:lnTo>
                    <a:pt x="257" y="342"/>
                  </a:lnTo>
                  <a:lnTo>
                    <a:pt x="259" y="342"/>
                  </a:lnTo>
                  <a:lnTo>
                    <a:pt x="259" y="342"/>
                  </a:lnTo>
                  <a:lnTo>
                    <a:pt x="259" y="342"/>
                  </a:lnTo>
                  <a:lnTo>
                    <a:pt x="261" y="340"/>
                  </a:lnTo>
                  <a:lnTo>
                    <a:pt x="261" y="340"/>
                  </a:lnTo>
                  <a:lnTo>
                    <a:pt x="263" y="342"/>
                  </a:lnTo>
                  <a:lnTo>
                    <a:pt x="264" y="342"/>
                  </a:lnTo>
                  <a:lnTo>
                    <a:pt x="265" y="342"/>
                  </a:lnTo>
                  <a:lnTo>
                    <a:pt x="267" y="342"/>
                  </a:lnTo>
                  <a:lnTo>
                    <a:pt x="267" y="342"/>
                  </a:lnTo>
                  <a:lnTo>
                    <a:pt x="268" y="343"/>
                  </a:lnTo>
                  <a:lnTo>
                    <a:pt x="269" y="343"/>
                  </a:lnTo>
                  <a:lnTo>
                    <a:pt x="269" y="343"/>
                  </a:lnTo>
                  <a:lnTo>
                    <a:pt x="271" y="342"/>
                  </a:lnTo>
                  <a:lnTo>
                    <a:pt x="271" y="340"/>
                  </a:lnTo>
                  <a:lnTo>
                    <a:pt x="271" y="340"/>
                  </a:lnTo>
                  <a:lnTo>
                    <a:pt x="271" y="340"/>
                  </a:lnTo>
                  <a:lnTo>
                    <a:pt x="272" y="340"/>
                  </a:lnTo>
                  <a:lnTo>
                    <a:pt x="272" y="340"/>
                  </a:lnTo>
                  <a:lnTo>
                    <a:pt x="274" y="340"/>
                  </a:lnTo>
                  <a:lnTo>
                    <a:pt x="274" y="342"/>
                  </a:lnTo>
                  <a:lnTo>
                    <a:pt x="274" y="342"/>
                  </a:lnTo>
                  <a:lnTo>
                    <a:pt x="275" y="342"/>
                  </a:lnTo>
                  <a:lnTo>
                    <a:pt x="275" y="342"/>
                  </a:lnTo>
                  <a:lnTo>
                    <a:pt x="275" y="342"/>
                  </a:lnTo>
                  <a:lnTo>
                    <a:pt x="276" y="342"/>
                  </a:lnTo>
                  <a:lnTo>
                    <a:pt x="278" y="343"/>
                  </a:lnTo>
                  <a:lnTo>
                    <a:pt x="278" y="344"/>
                  </a:lnTo>
                  <a:lnTo>
                    <a:pt x="278" y="344"/>
                  </a:lnTo>
                  <a:lnTo>
                    <a:pt x="278" y="346"/>
                  </a:lnTo>
                  <a:lnTo>
                    <a:pt x="278" y="347"/>
                  </a:lnTo>
                  <a:lnTo>
                    <a:pt x="279" y="350"/>
                  </a:lnTo>
                  <a:lnTo>
                    <a:pt x="280" y="351"/>
                  </a:lnTo>
                  <a:lnTo>
                    <a:pt x="280" y="351"/>
                  </a:lnTo>
                  <a:lnTo>
                    <a:pt x="280" y="351"/>
                  </a:lnTo>
                  <a:lnTo>
                    <a:pt x="282" y="351"/>
                  </a:lnTo>
                  <a:lnTo>
                    <a:pt x="282" y="350"/>
                  </a:lnTo>
                  <a:lnTo>
                    <a:pt x="282" y="350"/>
                  </a:lnTo>
                  <a:lnTo>
                    <a:pt x="283" y="350"/>
                  </a:lnTo>
                  <a:lnTo>
                    <a:pt x="283" y="351"/>
                  </a:lnTo>
                  <a:lnTo>
                    <a:pt x="284" y="351"/>
                  </a:lnTo>
                  <a:lnTo>
                    <a:pt x="284" y="353"/>
                  </a:lnTo>
                  <a:lnTo>
                    <a:pt x="284" y="355"/>
                  </a:lnTo>
                  <a:lnTo>
                    <a:pt x="284" y="355"/>
                  </a:lnTo>
                  <a:lnTo>
                    <a:pt x="284" y="358"/>
                  </a:lnTo>
                  <a:lnTo>
                    <a:pt x="284" y="359"/>
                  </a:lnTo>
                  <a:lnTo>
                    <a:pt x="284" y="361"/>
                  </a:lnTo>
                  <a:lnTo>
                    <a:pt x="284" y="362"/>
                  </a:lnTo>
                  <a:lnTo>
                    <a:pt x="284" y="363"/>
                  </a:lnTo>
                  <a:lnTo>
                    <a:pt x="284" y="365"/>
                  </a:lnTo>
                  <a:lnTo>
                    <a:pt x="284" y="366"/>
                  </a:lnTo>
                  <a:lnTo>
                    <a:pt x="284" y="367"/>
                  </a:lnTo>
                  <a:lnTo>
                    <a:pt x="284" y="369"/>
                  </a:lnTo>
                  <a:lnTo>
                    <a:pt x="283" y="369"/>
                  </a:lnTo>
                  <a:lnTo>
                    <a:pt x="283" y="369"/>
                  </a:lnTo>
                  <a:lnTo>
                    <a:pt x="283" y="370"/>
                  </a:lnTo>
                  <a:lnTo>
                    <a:pt x="284" y="372"/>
                  </a:lnTo>
                  <a:lnTo>
                    <a:pt x="284" y="372"/>
                  </a:lnTo>
                  <a:lnTo>
                    <a:pt x="284" y="373"/>
                  </a:lnTo>
                  <a:lnTo>
                    <a:pt x="283" y="373"/>
                  </a:lnTo>
                  <a:lnTo>
                    <a:pt x="282" y="373"/>
                  </a:lnTo>
                  <a:lnTo>
                    <a:pt x="282" y="374"/>
                  </a:lnTo>
                  <a:lnTo>
                    <a:pt x="280" y="376"/>
                  </a:lnTo>
                  <a:lnTo>
                    <a:pt x="280" y="376"/>
                  </a:lnTo>
                  <a:lnTo>
                    <a:pt x="279" y="376"/>
                  </a:lnTo>
                  <a:lnTo>
                    <a:pt x="279" y="376"/>
                  </a:lnTo>
                  <a:lnTo>
                    <a:pt x="278" y="377"/>
                  </a:lnTo>
                  <a:lnTo>
                    <a:pt x="278" y="378"/>
                  </a:lnTo>
                  <a:lnTo>
                    <a:pt x="276" y="378"/>
                  </a:lnTo>
                  <a:lnTo>
                    <a:pt x="276" y="380"/>
                  </a:lnTo>
                  <a:lnTo>
                    <a:pt x="276" y="380"/>
                  </a:lnTo>
                  <a:lnTo>
                    <a:pt x="275" y="380"/>
                  </a:lnTo>
                  <a:lnTo>
                    <a:pt x="274" y="381"/>
                  </a:lnTo>
                  <a:lnTo>
                    <a:pt x="274" y="382"/>
                  </a:lnTo>
                  <a:lnTo>
                    <a:pt x="274" y="382"/>
                  </a:lnTo>
                  <a:lnTo>
                    <a:pt x="274" y="384"/>
                  </a:lnTo>
                  <a:lnTo>
                    <a:pt x="274" y="384"/>
                  </a:lnTo>
                  <a:lnTo>
                    <a:pt x="274" y="385"/>
                  </a:lnTo>
                  <a:lnTo>
                    <a:pt x="272" y="385"/>
                  </a:lnTo>
                  <a:lnTo>
                    <a:pt x="271" y="387"/>
                  </a:lnTo>
                  <a:lnTo>
                    <a:pt x="271" y="388"/>
                  </a:lnTo>
                  <a:lnTo>
                    <a:pt x="272" y="389"/>
                  </a:lnTo>
                  <a:lnTo>
                    <a:pt x="272" y="389"/>
                  </a:lnTo>
                  <a:lnTo>
                    <a:pt x="274" y="389"/>
                  </a:lnTo>
                  <a:lnTo>
                    <a:pt x="274" y="391"/>
                  </a:lnTo>
                  <a:lnTo>
                    <a:pt x="274" y="392"/>
                  </a:lnTo>
                  <a:lnTo>
                    <a:pt x="274" y="393"/>
                  </a:lnTo>
                  <a:lnTo>
                    <a:pt x="272" y="395"/>
                  </a:lnTo>
                  <a:lnTo>
                    <a:pt x="272" y="396"/>
                  </a:lnTo>
                  <a:lnTo>
                    <a:pt x="272" y="396"/>
                  </a:lnTo>
                  <a:lnTo>
                    <a:pt x="274" y="396"/>
                  </a:lnTo>
                  <a:lnTo>
                    <a:pt x="274" y="395"/>
                  </a:lnTo>
                  <a:lnTo>
                    <a:pt x="275" y="395"/>
                  </a:lnTo>
                  <a:lnTo>
                    <a:pt x="276" y="393"/>
                  </a:lnTo>
                  <a:lnTo>
                    <a:pt x="279" y="393"/>
                  </a:lnTo>
                  <a:lnTo>
                    <a:pt x="280" y="393"/>
                  </a:lnTo>
                  <a:lnTo>
                    <a:pt x="282" y="393"/>
                  </a:lnTo>
                  <a:lnTo>
                    <a:pt x="283" y="393"/>
                  </a:lnTo>
                  <a:lnTo>
                    <a:pt x="283" y="393"/>
                  </a:lnTo>
                  <a:lnTo>
                    <a:pt x="286" y="393"/>
                  </a:lnTo>
                  <a:lnTo>
                    <a:pt x="286" y="393"/>
                  </a:lnTo>
                  <a:lnTo>
                    <a:pt x="286" y="393"/>
                  </a:lnTo>
                  <a:lnTo>
                    <a:pt x="286" y="393"/>
                  </a:lnTo>
                  <a:lnTo>
                    <a:pt x="284" y="395"/>
                  </a:lnTo>
                  <a:lnTo>
                    <a:pt x="284" y="396"/>
                  </a:lnTo>
                  <a:lnTo>
                    <a:pt x="284" y="396"/>
                  </a:lnTo>
                  <a:lnTo>
                    <a:pt x="284" y="397"/>
                  </a:lnTo>
                  <a:lnTo>
                    <a:pt x="286" y="397"/>
                  </a:lnTo>
                  <a:lnTo>
                    <a:pt x="286" y="399"/>
                  </a:lnTo>
                  <a:lnTo>
                    <a:pt x="286" y="400"/>
                  </a:lnTo>
                  <a:lnTo>
                    <a:pt x="286" y="400"/>
                  </a:lnTo>
                  <a:lnTo>
                    <a:pt x="286" y="402"/>
                  </a:lnTo>
                  <a:lnTo>
                    <a:pt x="287" y="402"/>
                  </a:lnTo>
                  <a:lnTo>
                    <a:pt x="287" y="403"/>
                  </a:lnTo>
                  <a:lnTo>
                    <a:pt x="287" y="404"/>
                  </a:lnTo>
                  <a:lnTo>
                    <a:pt x="288" y="404"/>
                  </a:lnTo>
                  <a:lnTo>
                    <a:pt x="291" y="406"/>
                  </a:lnTo>
                  <a:lnTo>
                    <a:pt x="293" y="406"/>
                  </a:lnTo>
                  <a:lnTo>
                    <a:pt x="293" y="406"/>
                  </a:lnTo>
                  <a:lnTo>
                    <a:pt x="294" y="406"/>
                  </a:lnTo>
                  <a:lnTo>
                    <a:pt x="294" y="406"/>
                  </a:lnTo>
                  <a:lnTo>
                    <a:pt x="294" y="407"/>
                  </a:lnTo>
                  <a:lnTo>
                    <a:pt x="294" y="407"/>
                  </a:lnTo>
                  <a:lnTo>
                    <a:pt x="293" y="408"/>
                  </a:lnTo>
                  <a:lnTo>
                    <a:pt x="291" y="410"/>
                  </a:lnTo>
                  <a:lnTo>
                    <a:pt x="293" y="411"/>
                  </a:lnTo>
                  <a:lnTo>
                    <a:pt x="291" y="412"/>
                  </a:lnTo>
                  <a:lnTo>
                    <a:pt x="291" y="414"/>
                  </a:lnTo>
                  <a:lnTo>
                    <a:pt x="290" y="415"/>
                  </a:lnTo>
                  <a:lnTo>
                    <a:pt x="290" y="416"/>
                  </a:lnTo>
                  <a:lnTo>
                    <a:pt x="290" y="416"/>
                  </a:lnTo>
                  <a:lnTo>
                    <a:pt x="290" y="416"/>
                  </a:lnTo>
                  <a:lnTo>
                    <a:pt x="291" y="416"/>
                  </a:lnTo>
                  <a:lnTo>
                    <a:pt x="291" y="416"/>
                  </a:lnTo>
                  <a:lnTo>
                    <a:pt x="293" y="416"/>
                  </a:lnTo>
                  <a:lnTo>
                    <a:pt x="295" y="416"/>
                  </a:lnTo>
                  <a:lnTo>
                    <a:pt x="298" y="418"/>
                  </a:lnTo>
                  <a:lnTo>
                    <a:pt x="298" y="418"/>
                  </a:lnTo>
                  <a:lnTo>
                    <a:pt x="299" y="418"/>
                  </a:lnTo>
                  <a:lnTo>
                    <a:pt x="299" y="419"/>
                  </a:lnTo>
                  <a:lnTo>
                    <a:pt x="298" y="421"/>
                  </a:lnTo>
                  <a:lnTo>
                    <a:pt x="299" y="421"/>
                  </a:lnTo>
                  <a:lnTo>
                    <a:pt x="299" y="422"/>
                  </a:lnTo>
                  <a:lnTo>
                    <a:pt x="299" y="422"/>
                  </a:lnTo>
                  <a:lnTo>
                    <a:pt x="301" y="422"/>
                  </a:lnTo>
                  <a:lnTo>
                    <a:pt x="301" y="423"/>
                  </a:lnTo>
                  <a:lnTo>
                    <a:pt x="301" y="423"/>
                  </a:lnTo>
                  <a:lnTo>
                    <a:pt x="301" y="423"/>
                  </a:lnTo>
                  <a:lnTo>
                    <a:pt x="301" y="425"/>
                  </a:lnTo>
                  <a:lnTo>
                    <a:pt x="302" y="425"/>
                  </a:lnTo>
                  <a:lnTo>
                    <a:pt x="303" y="425"/>
                  </a:lnTo>
                  <a:lnTo>
                    <a:pt x="305" y="425"/>
                  </a:lnTo>
                  <a:lnTo>
                    <a:pt x="305" y="425"/>
                  </a:lnTo>
                  <a:lnTo>
                    <a:pt x="306" y="425"/>
                  </a:lnTo>
                  <a:lnTo>
                    <a:pt x="308" y="425"/>
                  </a:lnTo>
                  <a:lnTo>
                    <a:pt x="309" y="422"/>
                  </a:lnTo>
                  <a:lnTo>
                    <a:pt x="310" y="422"/>
                  </a:lnTo>
                  <a:lnTo>
                    <a:pt x="312" y="421"/>
                  </a:lnTo>
                  <a:lnTo>
                    <a:pt x="312" y="421"/>
                  </a:lnTo>
                  <a:lnTo>
                    <a:pt x="312" y="422"/>
                  </a:lnTo>
                  <a:lnTo>
                    <a:pt x="312" y="422"/>
                  </a:lnTo>
                  <a:lnTo>
                    <a:pt x="313" y="423"/>
                  </a:lnTo>
                  <a:lnTo>
                    <a:pt x="312" y="423"/>
                  </a:lnTo>
                  <a:lnTo>
                    <a:pt x="313" y="423"/>
                  </a:lnTo>
                  <a:lnTo>
                    <a:pt x="313" y="425"/>
                  </a:lnTo>
                  <a:lnTo>
                    <a:pt x="313" y="426"/>
                  </a:lnTo>
                  <a:lnTo>
                    <a:pt x="313" y="426"/>
                  </a:lnTo>
                  <a:lnTo>
                    <a:pt x="313" y="426"/>
                  </a:lnTo>
                  <a:lnTo>
                    <a:pt x="313" y="427"/>
                  </a:lnTo>
                  <a:lnTo>
                    <a:pt x="313" y="427"/>
                  </a:lnTo>
                  <a:lnTo>
                    <a:pt x="314" y="427"/>
                  </a:lnTo>
                  <a:lnTo>
                    <a:pt x="316" y="427"/>
                  </a:lnTo>
                  <a:lnTo>
                    <a:pt x="317" y="427"/>
                  </a:lnTo>
                  <a:lnTo>
                    <a:pt x="317" y="427"/>
                  </a:lnTo>
                  <a:lnTo>
                    <a:pt x="318" y="427"/>
                  </a:lnTo>
                  <a:lnTo>
                    <a:pt x="318" y="427"/>
                  </a:lnTo>
                  <a:lnTo>
                    <a:pt x="318" y="429"/>
                  </a:lnTo>
                  <a:lnTo>
                    <a:pt x="318" y="429"/>
                  </a:lnTo>
                  <a:lnTo>
                    <a:pt x="320" y="427"/>
                  </a:lnTo>
                  <a:lnTo>
                    <a:pt x="320" y="427"/>
                  </a:lnTo>
                  <a:lnTo>
                    <a:pt x="320" y="427"/>
                  </a:lnTo>
                  <a:lnTo>
                    <a:pt x="320" y="426"/>
                  </a:lnTo>
                  <a:lnTo>
                    <a:pt x="318" y="426"/>
                  </a:lnTo>
                  <a:lnTo>
                    <a:pt x="318" y="425"/>
                  </a:lnTo>
                  <a:lnTo>
                    <a:pt x="320" y="423"/>
                  </a:lnTo>
                  <a:lnTo>
                    <a:pt x="320" y="423"/>
                  </a:lnTo>
                  <a:lnTo>
                    <a:pt x="320" y="421"/>
                  </a:lnTo>
                  <a:lnTo>
                    <a:pt x="318" y="421"/>
                  </a:lnTo>
                  <a:lnTo>
                    <a:pt x="318" y="419"/>
                  </a:lnTo>
                  <a:lnTo>
                    <a:pt x="317" y="418"/>
                  </a:lnTo>
                  <a:lnTo>
                    <a:pt x="317" y="418"/>
                  </a:lnTo>
                  <a:lnTo>
                    <a:pt x="317" y="416"/>
                  </a:lnTo>
                  <a:lnTo>
                    <a:pt x="317" y="416"/>
                  </a:lnTo>
                  <a:lnTo>
                    <a:pt x="317" y="415"/>
                  </a:lnTo>
                  <a:lnTo>
                    <a:pt x="317" y="415"/>
                  </a:lnTo>
                  <a:lnTo>
                    <a:pt x="317" y="415"/>
                  </a:lnTo>
                  <a:lnTo>
                    <a:pt x="318" y="414"/>
                  </a:lnTo>
                  <a:lnTo>
                    <a:pt x="318" y="414"/>
                  </a:lnTo>
                  <a:lnTo>
                    <a:pt x="318" y="412"/>
                  </a:lnTo>
                  <a:lnTo>
                    <a:pt x="318" y="412"/>
                  </a:lnTo>
                  <a:lnTo>
                    <a:pt x="318" y="412"/>
                  </a:lnTo>
                  <a:lnTo>
                    <a:pt x="320" y="412"/>
                  </a:lnTo>
                  <a:lnTo>
                    <a:pt x="320" y="414"/>
                  </a:lnTo>
                  <a:lnTo>
                    <a:pt x="321" y="412"/>
                  </a:lnTo>
                  <a:lnTo>
                    <a:pt x="322" y="412"/>
                  </a:lnTo>
                  <a:lnTo>
                    <a:pt x="322" y="414"/>
                  </a:lnTo>
                  <a:lnTo>
                    <a:pt x="324" y="414"/>
                  </a:lnTo>
                  <a:lnTo>
                    <a:pt x="324" y="414"/>
                  </a:lnTo>
                  <a:lnTo>
                    <a:pt x="325" y="412"/>
                  </a:lnTo>
                  <a:lnTo>
                    <a:pt x="325" y="411"/>
                  </a:lnTo>
                  <a:lnTo>
                    <a:pt x="327" y="411"/>
                  </a:lnTo>
                  <a:lnTo>
                    <a:pt x="327" y="410"/>
                  </a:lnTo>
                  <a:lnTo>
                    <a:pt x="327" y="410"/>
                  </a:lnTo>
                  <a:lnTo>
                    <a:pt x="328" y="410"/>
                  </a:lnTo>
                  <a:lnTo>
                    <a:pt x="328" y="410"/>
                  </a:lnTo>
                  <a:lnTo>
                    <a:pt x="329" y="410"/>
                  </a:lnTo>
                  <a:lnTo>
                    <a:pt x="331" y="411"/>
                  </a:lnTo>
                  <a:lnTo>
                    <a:pt x="332" y="411"/>
                  </a:lnTo>
                  <a:lnTo>
                    <a:pt x="332" y="412"/>
                  </a:lnTo>
                  <a:lnTo>
                    <a:pt x="332" y="412"/>
                  </a:lnTo>
                  <a:lnTo>
                    <a:pt x="333" y="412"/>
                  </a:lnTo>
                  <a:lnTo>
                    <a:pt x="333" y="412"/>
                  </a:lnTo>
                  <a:lnTo>
                    <a:pt x="335" y="412"/>
                  </a:lnTo>
                  <a:lnTo>
                    <a:pt x="335" y="411"/>
                  </a:lnTo>
                  <a:lnTo>
                    <a:pt x="335" y="411"/>
                  </a:lnTo>
                  <a:lnTo>
                    <a:pt x="336" y="411"/>
                  </a:lnTo>
                  <a:lnTo>
                    <a:pt x="336" y="410"/>
                  </a:lnTo>
                  <a:lnTo>
                    <a:pt x="337" y="410"/>
                  </a:lnTo>
                  <a:lnTo>
                    <a:pt x="337" y="410"/>
                  </a:lnTo>
                  <a:lnTo>
                    <a:pt x="337" y="410"/>
                  </a:lnTo>
                  <a:lnTo>
                    <a:pt x="339" y="411"/>
                  </a:lnTo>
                  <a:lnTo>
                    <a:pt x="339" y="411"/>
                  </a:lnTo>
                  <a:lnTo>
                    <a:pt x="339" y="411"/>
                  </a:lnTo>
                  <a:lnTo>
                    <a:pt x="340" y="410"/>
                  </a:lnTo>
                  <a:lnTo>
                    <a:pt x="340" y="408"/>
                  </a:lnTo>
                  <a:lnTo>
                    <a:pt x="340" y="410"/>
                  </a:lnTo>
                  <a:lnTo>
                    <a:pt x="344" y="412"/>
                  </a:lnTo>
                  <a:lnTo>
                    <a:pt x="344" y="412"/>
                  </a:lnTo>
                  <a:lnTo>
                    <a:pt x="344" y="411"/>
                  </a:lnTo>
                  <a:lnTo>
                    <a:pt x="344" y="411"/>
                  </a:lnTo>
                  <a:lnTo>
                    <a:pt x="344" y="410"/>
                  </a:lnTo>
                  <a:lnTo>
                    <a:pt x="346" y="410"/>
                  </a:lnTo>
                  <a:lnTo>
                    <a:pt x="347" y="408"/>
                  </a:lnTo>
                  <a:lnTo>
                    <a:pt x="347" y="408"/>
                  </a:lnTo>
                  <a:lnTo>
                    <a:pt x="347" y="410"/>
                  </a:lnTo>
                  <a:lnTo>
                    <a:pt x="348" y="410"/>
                  </a:lnTo>
                  <a:lnTo>
                    <a:pt x="348" y="410"/>
                  </a:lnTo>
                  <a:lnTo>
                    <a:pt x="351" y="408"/>
                  </a:lnTo>
                  <a:lnTo>
                    <a:pt x="351" y="408"/>
                  </a:lnTo>
                  <a:lnTo>
                    <a:pt x="352" y="408"/>
                  </a:lnTo>
                  <a:lnTo>
                    <a:pt x="352" y="408"/>
                  </a:lnTo>
                  <a:lnTo>
                    <a:pt x="354" y="408"/>
                  </a:lnTo>
                  <a:lnTo>
                    <a:pt x="354" y="407"/>
                  </a:lnTo>
                  <a:lnTo>
                    <a:pt x="354" y="406"/>
                  </a:lnTo>
                  <a:lnTo>
                    <a:pt x="354" y="406"/>
                  </a:lnTo>
                  <a:lnTo>
                    <a:pt x="355" y="404"/>
                  </a:lnTo>
                  <a:lnTo>
                    <a:pt x="355" y="404"/>
                  </a:lnTo>
                  <a:lnTo>
                    <a:pt x="356" y="404"/>
                  </a:lnTo>
                  <a:lnTo>
                    <a:pt x="358" y="403"/>
                  </a:lnTo>
                  <a:lnTo>
                    <a:pt x="359" y="403"/>
                  </a:lnTo>
                  <a:lnTo>
                    <a:pt x="359" y="402"/>
                  </a:lnTo>
                  <a:lnTo>
                    <a:pt x="361" y="403"/>
                  </a:lnTo>
                  <a:lnTo>
                    <a:pt x="361" y="403"/>
                  </a:lnTo>
                  <a:lnTo>
                    <a:pt x="362" y="404"/>
                  </a:lnTo>
                  <a:lnTo>
                    <a:pt x="362" y="404"/>
                  </a:lnTo>
                  <a:lnTo>
                    <a:pt x="362" y="406"/>
                  </a:lnTo>
                  <a:lnTo>
                    <a:pt x="363" y="406"/>
                  </a:lnTo>
                  <a:lnTo>
                    <a:pt x="365" y="407"/>
                  </a:lnTo>
                  <a:lnTo>
                    <a:pt x="366" y="407"/>
                  </a:lnTo>
                  <a:lnTo>
                    <a:pt x="366" y="407"/>
                  </a:lnTo>
                  <a:lnTo>
                    <a:pt x="367" y="407"/>
                  </a:lnTo>
                  <a:lnTo>
                    <a:pt x="367" y="407"/>
                  </a:lnTo>
                  <a:lnTo>
                    <a:pt x="369" y="407"/>
                  </a:lnTo>
                  <a:lnTo>
                    <a:pt x="369" y="407"/>
                  </a:lnTo>
                  <a:lnTo>
                    <a:pt x="370" y="407"/>
                  </a:lnTo>
                  <a:lnTo>
                    <a:pt x="370" y="408"/>
                  </a:lnTo>
                  <a:lnTo>
                    <a:pt x="370" y="408"/>
                  </a:lnTo>
                  <a:lnTo>
                    <a:pt x="371" y="408"/>
                  </a:lnTo>
                  <a:lnTo>
                    <a:pt x="373" y="407"/>
                  </a:lnTo>
                  <a:lnTo>
                    <a:pt x="374" y="407"/>
                  </a:lnTo>
                  <a:lnTo>
                    <a:pt x="374" y="408"/>
                  </a:lnTo>
                  <a:lnTo>
                    <a:pt x="377" y="408"/>
                  </a:lnTo>
                  <a:lnTo>
                    <a:pt x="375" y="410"/>
                  </a:lnTo>
                  <a:lnTo>
                    <a:pt x="375" y="411"/>
                  </a:lnTo>
                  <a:lnTo>
                    <a:pt x="374" y="411"/>
                  </a:lnTo>
                  <a:lnTo>
                    <a:pt x="374" y="411"/>
                  </a:lnTo>
                  <a:lnTo>
                    <a:pt x="374" y="412"/>
                  </a:lnTo>
                  <a:lnTo>
                    <a:pt x="373" y="414"/>
                  </a:lnTo>
                  <a:lnTo>
                    <a:pt x="374" y="414"/>
                  </a:lnTo>
                  <a:lnTo>
                    <a:pt x="374" y="414"/>
                  </a:lnTo>
                  <a:lnTo>
                    <a:pt x="374" y="415"/>
                  </a:lnTo>
                  <a:lnTo>
                    <a:pt x="374" y="415"/>
                  </a:lnTo>
                  <a:lnTo>
                    <a:pt x="374" y="416"/>
                  </a:lnTo>
                  <a:lnTo>
                    <a:pt x="374" y="418"/>
                  </a:lnTo>
                  <a:lnTo>
                    <a:pt x="375" y="418"/>
                  </a:lnTo>
                  <a:lnTo>
                    <a:pt x="375" y="418"/>
                  </a:lnTo>
                  <a:lnTo>
                    <a:pt x="375" y="418"/>
                  </a:lnTo>
                  <a:lnTo>
                    <a:pt x="377" y="418"/>
                  </a:lnTo>
                  <a:lnTo>
                    <a:pt x="377" y="419"/>
                  </a:lnTo>
                  <a:lnTo>
                    <a:pt x="378" y="419"/>
                  </a:lnTo>
                  <a:lnTo>
                    <a:pt x="378" y="419"/>
                  </a:lnTo>
                  <a:lnTo>
                    <a:pt x="378" y="419"/>
                  </a:lnTo>
                  <a:lnTo>
                    <a:pt x="378" y="421"/>
                  </a:lnTo>
                  <a:lnTo>
                    <a:pt x="380" y="421"/>
                  </a:lnTo>
                  <a:lnTo>
                    <a:pt x="381" y="422"/>
                  </a:lnTo>
                  <a:lnTo>
                    <a:pt x="382" y="422"/>
                  </a:lnTo>
                  <a:lnTo>
                    <a:pt x="382" y="423"/>
                  </a:lnTo>
                  <a:lnTo>
                    <a:pt x="384" y="422"/>
                  </a:lnTo>
                  <a:lnTo>
                    <a:pt x="384" y="423"/>
                  </a:lnTo>
                  <a:lnTo>
                    <a:pt x="386" y="423"/>
                  </a:lnTo>
                  <a:lnTo>
                    <a:pt x="388" y="422"/>
                  </a:lnTo>
                  <a:lnTo>
                    <a:pt x="388" y="422"/>
                  </a:lnTo>
                  <a:lnTo>
                    <a:pt x="389" y="423"/>
                  </a:lnTo>
                  <a:lnTo>
                    <a:pt x="389" y="423"/>
                  </a:lnTo>
                  <a:lnTo>
                    <a:pt x="390" y="423"/>
                  </a:lnTo>
                  <a:lnTo>
                    <a:pt x="392" y="423"/>
                  </a:lnTo>
                  <a:lnTo>
                    <a:pt x="393" y="423"/>
                  </a:lnTo>
                  <a:lnTo>
                    <a:pt x="393" y="422"/>
                  </a:lnTo>
                  <a:lnTo>
                    <a:pt x="393" y="422"/>
                  </a:lnTo>
                  <a:lnTo>
                    <a:pt x="394" y="422"/>
                  </a:lnTo>
                  <a:lnTo>
                    <a:pt x="394" y="422"/>
                  </a:lnTo>
                  <a:lnTo>
                    <a:pt x="394" y="423"/>
                  </a:lnTo>
                  <a:lnTo>
                    <a:pt x="396" y="422"/>
                  </a:lnTo>
                  <a:lnTo>
                    <a:pt x="396" y="422"/>
                  </a:lnTo>
                  <a:lnTo>
                    <a:pt x="396" y="421"/>
                  </a:lnTo>
                  <a:lnTo>
                    <a:pt x="396" y="421"/>
                  </a:lnTo>
                  <a:lnTo>
                    <a:pt x="396" y="419"/>
                  </a:lnTo>
                  <a:lnTo>
                    <a:pt x="397" y="419"/>
                  </a:lnTo>
                  <a:lnTo>
                    <a:pt x="397" y="419"/>
                  </a:lnTo>
                  <a:lnTo>
                    <a:pt x="397" y="421"/>
                  </a:lnTo>
                  <a:lnTo>
                    <a:pt x="397" y="421"/>
                  </a:lnTo>
                  <a:lnTo>
                    <a:pt x="397" y="422"/>
                  </a:lnTo>
                  <a:lnTo>
                    <a:pt x="399" y="422"/>
                  </a:lnTo>
                  <a:lnTo>
                    <a:pt x="399" y="422"/>
                  </a:lnTo>
                  <a:lnTo>
                    <a:pt x="400" y="422"/>
                  </a:lnTo>
                  <a:lnTo>
                    <a:pt x="400" y="422"/>
                  </a:lnTo>
                  <a:lnTo>
                    <a:pt x="401" y="422"/>
                  </a:lnTo>
                  <a:lnTo>
                    <a:pt x="403" y="423"/>
                  </a:lnTo>
                  <a:lnTo>
                    <a:pt x="403" y="423"/>
                  </a:lnTo>
                  <a:lnTo>
                    <a:pt x="403" y="425"/>
                  </a:lnTo>
                  <a:lnTo>
                    <a:pt x="403" y="425"/>
                  </a:lnTo>
                  <a:lnTo>
                    <a:pt x="403" y="425"/>
                  </a:lnTo>
                  <a:lnTo>
                    <a:pt x="404" y="425"/>
                  </a:lnTo>
                  <a:lnTo>
                    <a:pt x="405" y="425"/>
                  </a:lnTo>
                  <a:lnTo>
                    <a:pt x="407" y="425"/>
                  </a:lnTo>
                  <a:lnTo>
                    <a:pt x="408" y="423"/>
                  </a:lnTo>
                  <a:lnTo>
                    <a:pt x="407" y="422"/>
                  </a:lnTo>
                  <a:lnTo>
                    <a:pt x="408" y="422"/>
                  </a:lnTo>
                  <a:lnTo>
                    <a:pt x="408" y="422"/>
                  </a:lnTo>
                  <a:lnTo>
                    <a:pt x="409" y="423"/>
                  </a:lnTo>
                  <a:lnTo>
                    <a:pt x="409" y="423"/>
                  </a:lnTo>
                  <a:lnTo>
                    <a:pt x="409" y="423"/>
                  </a:lnTo>
                  <a:lnTo>
                    <a:pt x="411" y="425"/>
                  </a:lnTo>
                  <a:lnTo>
                    <a:pt x="412" y="425"/>
                  </a:lnTo>
                  <a:lnTo>
                    <a:pt x="412" y="426"/>
                  </a:lnTo>
                  <a:lnTo>
                    <a:pt x="409" y="426"/>
                  </a:lnTo>
                  <a:lnTo>
                    <a:pt x="409" y="427"/>
                  </a:lnTo>
                  <a:lnTo>
                    <a:pt x="409" y="429"/>
                  </a:lnTo>
                  <a:lnTo>
                    <a:pt x="409" y="429"/>
                  </a:lnTo>
                  <a:lnTo>
                    <a:pt x="409" y="431"/>
                  </a:lnTo>
                  <a:lnTo>
                    <a:pt x="409" y="431"/>
                  </a:lnTo>
                  <a:lnTo>
                    <a:pt x="409" y="431"/>
                  </a:lnTo>
                  <a:lnTo>
                    <a:pt x="409" y="433"/>
                  </a:lnTo>
                  <a:lnTo>
                    <a:pt x="411" y="433"/>
                  </a:lnTo>
                  <a:lnTo>
                    <a:pt x="411" y="434"/>
                  </a:lnTo>
                  <a:lnTo>
                    <a:pt x="411" y="436"/>
                  </a:lnTo>
                  <a:lnTo>
                    <a:pt x="412" y="436"/>
                  </a:lnTo>
                  <a:lnTo>
                    <a:pt x="412" y="437"/>
                  </a:lnTo>
                  <a:lnTo>
                    <a:pt x="412" y="437"/>
                  </a:lnTo>
                  <a:lnTo>
                    <a:pt x="412" y="437"/>
                  </a:lnTo>
                  <a:lnTo>
                    <a:pt x="411" y="437"/>
                  </a:lnTo>
                  <a:lnTo>
                    <a:pt x="411" y="437"/>
                  </a:lnTo>
                  <a:lnTo>
                    <a:pt x="412" y="438"/>
                  </a:lnTo>
                  <a:lnTo>
                    <a:pt x="414" y="438"/>
                  </a:lnTo>
                  <a:lnTo>
                    <a:pt x="416" y="438"/>
                  </a:lnTo>
                  <a:lnTo>
                    <a:pt x="418" y="437"/>
                  </a:lnTo>
                  <a:lnTo>
                    <a:pt x="418" y="437"/>
                  </a:lnTo>
                  <a:lnTo>
                    <a:pt x="419" y="437"/>
                  </a:lnTo>
                  <a:lnTo>
                    <a:pt x="419" y="436"/>
                  </a:lnTo>
                  <a:lnTo>
                    <a:pt x="416" y="434"/>
                  </a:lnTo>
                  <a:lnTo>
                    <a:pt x="416" y="433"/>
                  </a:lnTo>
                  <a:lnTo>
                    <a:pt x="416" y="433"/>
                  </a:lnTo>
                  <a:lnTo>
                    <a:pt x="418" y="433"/>
                  </a:lnTo>
                  <a:lnTo>
                    <a:pt x="416" y="431"/>
                  </a:lnTo>
                  <a:lnTo>
                    <a:pt x="415" y="431"/>
                  </a:lnTo>
                  <a:lnTo>
                    <a:pt x="415" y="430"/>
                  </a:lnTo>
                  <a:lnTo>
                    <a:pt x="415" y="430"/>
                  </a:lnTo>
                  <a:lnTo>
                    <a:pt x="416" y="429"/>
                  </a:lnTo>
                  <a:lnTo>
                    <a:pt x="416" y="427"/>
                  </a:lnTo>
                  <a:lnTo>
                    <a:pt x="418" y="427"/>
                  </a:lnTo>
                  <a:lnTo>
                    <a:pt x="418" y="426"/>
                  </a:lnTo>
                  <a:lnTo>
                    <a:pt x="418" y="426"/>
                  </a:lnTo>
                  <a:lnTo>
                    <a:pt x="418" y="427"/>
                  </a:lnTo>
                  <a:lnTo>
                    <a:pt x="419" y="427"/>
                  </a:lnTo>
                  <a:lnTo>
                    <a:pt x="419" y="427"/>
                  </a:lnTo>
                  <a:lnTo>
                    <a:pt x="420" y="426"/>
                  </a:lnTo>
                  <a:lnTo>
                    <a:pt x="422" y="426"/>
                  </a:lnTo>
                  <a:lnTo>
                    <a:pt x="423" y="425"/>
                  </a:lnTo>
                  <a:lnTo>
                    <a:pt x="424" y="425"/>
                  </a:lnTo>
                  <a:lnTo>
                    <a:pt x="424" y="423"/>
                  </a:lnTo>
                  <a:lnTo>
                    <a:pt x="424" y="423"/>
                  </a:lnTo>
                  <a:lnTo>
                    <a:pt x="426" y="425"/>
                  </a:lnTo>
                  <a:lnTo>
                    <a:pt x="426" y="425"/>
                  </a:lnTo>
                  <a:lnTo>
                    <a:pt x="427" y="425"/>
                  </a:lnTo>
                  <a:lnTo>
                    <a:pt x="427" y="425"/>
                  </a:lnTo>
                  <a:lnTo>
                    <a:pt x="428" y="423"/>
                  </a:lnTo>
                  <a:lnTo>
                    <a:pt x="431" y="423"/>
                  </a:lnTo>
                  <a:lnTo>
                    <a:pt x="431" y="423"/>
                  </a:lnTo>
                  <a:lnTo>
                    <a:pt x="433" y="422"/>
                  </a:lnTo>
                  <a:lnTo>
                    <a:pt x="433" y="422"/>
                  </a:lnTo>
                  <a:lnTo>
                    <a:pt x="434" y="422"/>
                  </a:lnTo>
                  <a:lnTo>
                    <a:pt x="434" y="422"/>
                  </a:lnTo>
                  <a:lnTo>
                    <a:pt x="434" y="421"/>
                  </a:lnTo>
                  <a:lnTo>
                    <a:pt x="435" y="421"/>
                  </a:lnTo>
                  <a:lnTo>
                    <a:pt x="435" y="421"/>
                  </a:lnTo>
                  <a:lnTo>
                    <a:pt x="437" y="421"/>
                  </a:lnTo>
                  <a:lnTo>
                    <a:pt x="438" y="421"/>
                  </a:lnTo>
                  <a:lnTo>
                    <a:pt x="439" y="421"/>
                  </a:lnTo>
                  <a:lnTo>
                    <a:pt x="439" y="421"/>
                  </a:lnTo>
                  <a:lnTo>
                    <a:pt x="439" y="421"/>
                  </a:lnTo>
                  <a:lnTo>
                    <a:pt x="439" y="419"/>
                  </a:lnTo>
                  <a:lnTo>
                    <a:pt x="439" y="418"/>
                  </a:lnTo>
                  <a:lnTo>
                    <a:pt x="439" y="418"/>
                  </a:lnTo>
                  <a:lnTo>
                    <a:pt x="441" y="419"/>
                  </a:lnTo>
                  <a:lnTo>
                    <a:pt x="441" y="419"/>
                  </a:lnTo>
                  <a:lnTo>
                    <a:pt x="441" y="419"/>
                  </a:lnTo>
                  <a:lnTo>
                    <a:pt x="441" y="421"/>
                  </a:lnTo>
                  <a:lnTo>
                    <a:pt x="442" y="421"/>
                  </a:lnTo>
                  <a:lnTo>
                    <a:pt x="442" y="421"/>
                  </a:lnTo>
                  <a:lnTo>
                    <a:pt x="443" y="419"/>
                  </a:lnTo>
                  <a:lnTo>
                    <a:pt x="443" y="419"/>
                  </a:lnTo>
                  <a:lnTo>
                    <a:pt x="445" y="419"/>
                  </a:lnTo>
                  <a:lnTo>
                    <a:pt x="446" y="419"/>
                  </a:lnTo>
                  <a:lnTo>
                    <a:pt x="446" y="419"/>
                  </a:lnTo>
                  <a:lnTo>
                    <a:pt x="446" y="419"/>
                  </a:lnTo>
                  <a:lnTo>
                    <a:pt x="446" y="416"/>
                  </a:lnTo>
                  <a:lnTo>
                    <a:pt x="447" y="415"/>
                  </a:lnTo>
                  <a:lnTo>
                    <a:pt x="449" y="418"/>
                  </a:lnTo>
                  <a:lnTo>
                    <a:pt x="450" y="416"/>
                  </a:lnTo>
                  <a:lnTo>
                    <a:pt x="450" y="416"/>
                  </a:lnTo>
                  <a:lnTo>
                    <a:pt x="450" y="416"/>
                  </a:lnTo>
                  <a:lnTo>
                    <a:pt x="452" y="416"/>
                  </a:lnTo>
                  <a:lnTo>
                    <a:pt x="452" y="416"/>
                  </a:lnTo>
                  <a:lnTo>
                    <a:pt x="452" y="416"/>
                  </a:lnTo>
                  <a:lnTo>
                    <a:pt x="452" y="415"/>
                  </a:lnTo>
                  <a:lnTo>
                    <a:pt x="452" y="415"/>
                  </a:lnTo>
                  <a:lnTo>
                    <a:pt x="453" y="415"/>
                  </a:lnTo>
                  <a:lnTo>
                    <a:pt x="453" y="415"/>
                  </a:lnTo>
                  <a:lnTo>
                    <a:pt x="453" y="415"/>
                  </a:lnTo>
                  <a:lnTo>
                    <a:pt x="453" y="415"/>
                  </a:lnTo>
                  <a:lnTo>
                    <a:pt x="453" y="414"/>
                  </a:lnTo>
                  <a:lnTo>
                    <a:pt x="453" y="414"/>
                  </a:lnTo>
                  <a:lnTo>
                    <a:pt x="453" y="411"/>
                  </a:lnTo>
                  <a:lnTo>
                    <a:pt x="452" y="410"/>
                  </a:lnTo>
                  <a:lnTo>
                    <a:pt x="452" y="410"/>
                  </a:lnTo>
                  <a:lnTo>
                    <a:pt x="452" y="408"/>
                  </a:lnTo>
                  <a:lnTo>
                    <a:pt x="450" y="408"/>
                  </a:lnTo>
                  <a:lnTo>
                    <a:pt x="450" y="407"/>
                  </a:lnTo>
                  <a:lnTo>
                    <a:pt x="450" y="407"/>
                  </a:lnTo>
                  <a:lnTo>
                    <a:pt x="452" y="407"/>
                  </a:lnTo>
                  <a:lnTo>
                    <a:pt x="452" y="407"/>
                  </a:lnTo>
                  <a:lnTo>
                    <a:pt x="452" y="406"/>
                  </a:lnTo>
                  <a:lnTo>
                    <a:pt x="453" y="406"/>
                  </a:lnTo>
                  <a:lnTo>
                    <a:pt x="454" y="404"/>
                  </a:lnTo>
                  <a:lnTo>
                    <a:pt x="453" y="406"/>
                  </a:lnTo>
                  <a:lnTo>
                    <a:pt x="453" y="406"/>
                  </a:lnTo>
                  <a:lnTo>
                    <a:pt x="453" y="407"/>
                  </a:lnTo>
                  <a:lnTo>
                    <a:pt x="453" y="408"/>
                  </a:lnTo>
                  <a:lnTo>
                    <a:pt x="454" y="408"/>
                  </a:lnTo>
                  <a:lnTo>
                    <a:pt x="456" y="410"/>
                  </a:lnTo>
                  <a:lnTo>
                    <a:pt x="456" y="411"/>
                  </a:lnTo>
                  <a:lnTo>
                    <a:pt x="457" y="412"/>
                  </a:lnTo>
                  <a:lnTo>
                    <a:pt x="458" y="412"/>
                  </a:lnTo>
                  <a:lnTo>
                    <a:pt x="458" y="412"/>
                  </a:lnTo>
                  <a:lnTo>
                    <a:pt x="458" y="411"/>
                  </a:lnTo>
                  <a:lnTo>
                    <a:pt x="458" y="411"/>
                  </a:lnTo>
                  <a:lnTo>
                    <a:pt x="460" y="411"/>
                  </a:lnTo>
                  <a:lnTo>
                    <a:pt x="460" y="411"/>
                  </a:lnTo>
                  <a:lnTo>
                    <a:pt x="461" y="411"/>
                  </a:lnTo>
                  <a:lnTo>
                    <a:pt x="461" y="412"/>
                  </a:lnTo>
                  <a:lnTo>
                    <a:pt x="462" y="411"/>
                  </a:lnTo>
                  <a:lnTo>
                    <a:pt x="462" y="411"/>
                  </a:lnTo>
                  <a:lnTo>
                    <a:pt x="464" y="412"/>
                  </a:lnTo>
                  <a:lnTo>
                    <a:pt x="464" y="412"/>
                  </a:lnTo>
                  <a:lnTo>
                    <a:pt x="464" y="411"/>
                  </a:lnTo>
                  <a:lnTo>
                    <a:pt x="464" y="411"/>
                  </a:lnTo>
                  <a:lnTo>
                    <a:pt x="465" y="410"/>
                  </a:lnTo>
                  <a:lnTo>
                    <a:pt x="465" y="410"/>
                  </a:lnTo>
                  <a:lnTo>
                    <a:pt x="467" y="410"/>
                  </a:lnTo>
                  <a:lnTo>
                    <a:pt x="467" y="411"/>
                  </a:lnTo>
                  <a:lnTo>
                    <a:pt x="468" y="411"/>
                  </a:lnTo>
                  <a:lnTo>
                    <a:pt x="468" y="411"/>
                  </a:lnTo>
                  <a:lnTo>
                    <a:pt x="468" y="410"/>
                  </a:lnTo>
                  <a:lnTo>
                    <a:pt x="469" y="410"/>
                  </a:lnTo>
                  <a:lnTo>
                    <a:pt x="471" y="408"/>
                  </a:lnTo>
                  <a:lnTo>
                    <a:pt x="472" y="408"/>
                  </a:lnTo>
                  <a:lnTo>
                    <a:pt x="472" y="408"/>
                  </a:lnTo>
                  <a:lnTo>
                    <a:pt x="473" y="410"/>
                  </a:lnTo>
                  <a:lnTo>
                    <a:pt x="475" y="410"/>
                  </a:lnTo>
                  <a:lnTo>
                    <a:pt x="475" y="410"/>
                  </a:lnTo>
                  <a:lnTo>
                    <a:pt x="476" y="408"/>
                  </a:lnTo>
                  <a:lnTo>
                    <a:pt x="476" y="408"/>
                  </a:lnTo>
                  <a:lnTo>
                    <a:pt x="477" y="408"/>
                  </a:lnTo>
                  <a:lnTo>
                    <a:pt x="479" y="408"/>
                  </a:lnTo>
                  <a:lnTo>
                    <a:pt x="481" y="408"/>
                  </a:lnTo>
                  <a:lnTo>
                    <a:pt x="483" y="407"/>
                  </a:lnTo>
                  <a:lnTo>
                    <a:pt x="483" y="407"/>
                  </a:lnTo>
                  <a:lnTo>
                    <a:pt x="483" y="407"/>
                  </a:lnTo>
                  <a:lnTo>
                    <a:pt x="483" y="407"/>
                  </a:lnTo>
                  <a:lnTo>
                    <a:pt x="484" y="407"/>
                  </a:lnTo>
                  <a:lnTo>
                    <a:pt x="486" y="407"/>
                  </a:lnTo>
                  <a:lnTo>
                    <a:pt x="487" y="406"/>
                  </a:lnTo>
                  <a:lnTo>
                    <a:pt x="487" y="404"/>
                  </a:lnTo>
                  <a:lnTo>
                    <a:pt x="487" y="404"/>
                  </a:lnTo>
                  <a:lnTo>
                    <a:pt x="488" y="404"/>
                  </a:lnTo>
                  <a:lnTo>
                    <a:pt x="488" y="403"/>
                  </a:lnTo>
                  <a:lnTo>
                    <a:pt x="488" y="403"/>
                  </a:lnTo>
                  <a:lnTo>
                    <a:pt x="488" y="402"/>
                  </a:lnTo>
                  <a:lnTo>
                    <a:pt x="488" y="402"/>
                  </a:lnTo>
                  <a:lnTo>
                    <a:pt x="490" y="402"/>
                  </a:lnTo>
                  <a:lnTo>
                    <a:pt x="491" y="402"/>
                  </a:lnTo>
                  <a:lnTo>
                    <a:pt x="491" y="399"/>
                  </a:lnTo>
                  <a:lnTo>
                    <a:pt x="492" y="399"/>
                  </a:lnTo>
                  <a:lnTo>
                    <a:pt x="492" y="399"/>
                  </a:lnTo>
                  <a:lnTo>
                    <a:pt x="494" y="399"/>
                  </a:lnTo>
                  <a:lnTo>
                    <a:pt x="495" y="399"/>
                  </a:lnTo>
                  <a:lnTo>
                    <a:pt x="495" y="397"/>
                  </a:lnTo>
                  <a:lnTo>
                    <a:pt x="495" y="397"/>
                  </a:lnTo>
                  <a:lnTo>
                    <a:pt x="496" y="399"/>
                  </a:lnTo>
                  <a:lnTo>
                    <a:pt x="496" y="399"/>
                  </a:lnTo>
                  <a:lnTo>
                    <a:pt x="496" y="399"/>
                  </a:lnTo>
                  <a:lnTo>
                    <a:pt x="498" y="397"/>
                  </a:lnTo>
                  <a:lnTo>
                    <a:pt x="496" y="397"/>
                  </a:lnTo>
                  <a:lnTo>
                    <a:pt x="496" y="397"/>
                  </a:lnTo>
                  <a:lnTo>
                    <a:pt x="498" y="396"/>
                  </a:lnTo>
                  <a:lnTo>
                    <a:pt x="498" y="396"/>
                  </a:lnTo>
                  <a:lnTo>
                    <a:pt x="499" y="396"/>
                  </a:lnTo>
                  <a:lnTo>
                    <a:pt x="499" y="395"/>
                  </a:lnTo>
                  <a:lnTo>
                    <a:pt x="500" y="395"/>
                  </a:lnTo>
                  <a:lnTo>
                    <a:pt x="502" y="395"/>
                  </a:lnTo>
                  <a:lnTo>
                    <a:pt x="502" y="393"/>
                  </a:lnTo>
                  <a:lnTo>
                    <a:pt x="503" y="392"/>
                  </a:lnTo>
                  <a:lnTo>
                    <a:pt x="503" y="391"/>
                  </a:lnTo>
                  <a:lnTo>
                    <a:pt x="503" y="389"/>
                  </a:lnTo>
                  <a:lnTo>
                    <a:pt x="502" y="389"/>
                  </a:lnTo>
                  <a:lnTo>
                    <a:pt x="502" y="389"/>
                  </a:lnTo>
                  <a:lnTo>
                    <a:pt x="502" y="389"/>
                  </a:lnTo>
                  <a:lnTo>
                    <a:pt x="502" y="389"/>
                  </a:lnTo>
                  <a:lnTo>
                    <a:pt x="502" y="389"/>
                  </a:lnTo>
                  <a:lnTo>
                    <a:pt x="503" y="389"/>
                  </a:lnTo>
                  <a:lnTo>
                    <a:pt x="503" y="388"/>
                  </a:lnTo>
                  <a:lnTo>
                    <a:pt x="505" y="387"/>
                  </a:lnTo>
                  <a:lnTo>
                    <a:pt x="506" y="387"/>
                  </a:lnTo>
                  <a:lnTo>
                    <a:pt x="506" y="388"/>
                  </a:lnTo>
                  <a:lnTo>
                    <a:pt x="507" y="387"/>
                  </a:lnTo>
                  <a:lnTo>
                    <a:pt x="510" y="388"/>
                  </a:lnTo>
                  <a:lnTo>
                    <a:pt x="510" y="387"/>
                  </a:lnTo>
                  <a:lnTo>
                    <a:pt x="511" y="385"/>
                  </a:lnTo>
                  <a:lnTo>
                    <a:pt x="511" y="385"/>
                  </a:lnTo>
                  <a:lnTo>
                    <a:pt x="510" y="385"/>
                  </a:lnTo>
                  <a:lnTo>
                    <a:pt x="510" y="384"/>
                  </a:lnTo>
                  <a:lnTo>
                    <a:pt x="511" y="384"/>
                  </a:lnTo>
                  <a:lnTo>
                    <a:pt x="513" y="384"/>
                  </a:lnTo>
                  <a:lnTo>
                    <a:pt x="514" y="384"/>
                  </a:lnTo>
                  <a:lnTo>
                    <a:pt x="514" y="382"/>
                  </a:lnTo>
                  <a:lnTo>
                    <a:pt x="514" y="381"/>
                  </a:lnTo>
                  <a:lnTo>
                    <a:pt x="514" y="380"/>
                  </a:lnTo>
                  <a:lnTo>
                    <a:pt x="515" y="380"/>
                  </a:lnTo>
                  <a:lnTo>
                    <a:pt x="517" y="380"/>
                  </a:lnTo>
                  <a:lnTo>
                    <a:pt x="518" y="380"/>
                  </a:lnTo>
                  <a:lnTo>
                    <a:pt x="517" y="378"/>
                  </a:lnTo>
                  <a:lnTo>
                    <a:pt x="517" y="378"/>
                  </a:lnTo>
                  <a:lnTo>
                    <a:pt x="517" y="377"/>
                  </a:lnTo>
                  <a:lnTo>
                    <a:pt x="517" y="377"/>
                  </a:lnTo>
                  <a:lnTo>
                    <a:pt x="518" y="377"/>
                  </a:lnTo>
                  <a:lnTo>
                    <a:pt x="518" y="377"/>
                  </a:lnTo>
                  <a:lnTo>
                    <a:pt x="520" y="377"/>
                  </a:lnTo>
                  <a:lnTo>
                    <a:pt x="520" y="377"/>
                  </a:lnTo>
                  <a:lnTo>
                    <a:pt x="521" y="378"/>
                  </a:lnTo>
                  <a:lnTo>
                    <a:pt x="522" y="377"/>
                  </a:lnTo>
                  <a:lnTo>
                    <a:pt x="521" y="377"/>
                  </a:lnTo>
                  <a:lnTo>
                    <a:pt x="521" y="376"/>
                  </a:lnTo>
                  <a:lnTo>
                    <a:pt x="521" y="374"/>
                  </a:lnTo>
                  <a:lnTo>
                    <a:pt x="521" y="373"/>
                  </a:lnTo>
                  <a:lnTo>
                    <a:pt x="522" y="372"/>
                  </a:lnTo>
                  <a:lnTo>
                    <a:pt x="521" y="370"/>
                  </a:lnTo>
                  <a:lnTo>
                    <a:pt x="521" y="370"/>
                  </a:lnTo>
                  <a:lnTo>
                    <a:pt x="520" y="370"/>
                  </a:lnTo>
                  <a:lnTo>
                    <a:pt x="518" y="372"/>
                  </a:lnTo>
                  <a:lnTo>
                    <a:pt x="518" y="370"/>
                  </a:lnTo>
                  <a:lnTo>
                    <a:pt x="515" y="369"/>
                  </a:lnTo>
                  <a:lnTo>
                    <a:pt x="517" y="369"/>
                  </a:lnTo>
                  <a:lnTo>
                    <a:pt x="518" y="370"/>
                  </a:lnTo>
                  <a:lnTo>
                    <a:pt x="518" y="370"/>
                  </a:lnTo>
                  <a:lnTo>
                    <a:pt x="520" y="370"/>
                  </a:lnTo>
                  <a:lnTo>
                    <a:pt x="521" y="369"/>
                  </a:lnTo>
                  <a:lnTo>
                    <a:pt x="522" y="367"/>
                  </a:lnTo>
                  <a:lnTo>
                    <a:pt x="524" y="366"/>
                  </a:lnTo>
                  <a:lnTo>
                    <a:pt x="525" y="366"/>
                  </a:lnTo>
                  <a:lnTo>
                    <a:pt x="525" y="366"/>
                  </a:lnTo>
                  <a:lnTo>
                    <a:pt x="524" y="365"/>
                  </a:lnTo>
                  <a:lnTo>
                    <a:pt x="524" y="365"/>
                  </a:lnTo>
                  <a:lnTo>
                    <a:pt x="524" y="363"/>
                  </a:lnTo>
                  <a:lnTo>
                    <a:pt x="522" y="363"/>
                  </a:lnTo>
                  <a:lnTo>
                    <a:pt x="522" y="363"/>
                  </a:lnTo>
                  <a:lnTo>
                    <a:pt x="522" y="362"/>
                  </a:lnTo>
                  <a:lnTo>
                    <a:pt x="521" y="362"/>
                  </a:lnTo>
                  <a:lnTo>
                    <a:pt x="521" y="361"/>
                  </a:lnTo>
                  <a:lnTo>
                    <a:pt x="522" y="361"/>
                  </a:lnTo>
                  <a:lnTo>
                    <a:pt x="522" y="362"/>
                  </a:lnTo>
                  <a:lnTo>
                    <a:pt x="524" y="361"/>
                  </a:lnTo>
                  <a:lnTo>
                    <a:pt x="524" y="361"/>
                  </a:lnTo>
                  <a:lnTo>
                    <a:pt x="524" y="361"/>
                  </a:lnTo>
                  <a:lnTo>
                    <a:pt x="524" y="361"/>
                  </a:lnTo>
                  <a:lnTo>
                    <a:pt x="524" y="362"/>
                  </a:lnTo>
                  <a:lnTo>
                    <a:pt x="524" y="362"/>
                  </a:lnTo>
                  <a:lnTo>
                    <a:pt x="525" y="362"/>
                  </a:lnTo>
                  <a:lnTo>
                    <a:pt x="525" y="363"/>
                  </a:lnTo>
                  <a:lnTo>
                    <a:pt x="525" y="363"/>
                  </a:lnTo>
                  <a:lnTo>
                    <a:pt x="526" y="362"/>
                  </a:lnTo>
                  <a:lnTo>
                    <a:pt x="526" y="362"/>
                  </a:lnTo>
                  <a:lnTo>
                    <a:pt x="526" y="361"/>
                  </a:lnTo>
                  <a:lnTo>
                    <a:pt x="528" y="359"/>
                  </a:lnTo>
                  <a:lnTo>
                    <a:pt x="529" y="357"/>
                  </a:lnTo>
                  <a:lnTo>
                    <a:pt x="530" y="357"/>
                  </a:lnTo>
                  <a:lnTo>
                    <a:pt x="532" y="355"/>
                  </a:lnTo>
                  <a:lnTo>
                    <a:pt x="532" y="354"/>
                  </a:lnTo>
                  <a:lnTo>
                    <a:pt x="533" y="354"/>
                  </a:lnTo>
                  <a:lnTo>
                    <a:pt x="533" y="353"/>
                  </a:lnTo>
                  <a:lnTo>
                    <a:pt x="533" y="351"/>
                  </a:lnTo>
                  <a:lnTo>
                    <a:pt x="533" y="350"/>
                  </a:lnTo>
                  <a:lnTo>
                    <a:pt x="533" y="350"/>
                  </a:lnTo>
                  <a:lnTo>
                    <a:pt x="533" y="350"/>
                  </a:lnTo>
                  <a:lnTo>
                    <a:pt x="536" y="347"/>
                  </a:lnTo>
                  <a:lnTo>
                    <a:pt x="536" y="347"/>
                  </a:lnTo>
                  <a:lnTo>
                    <a:pt x="534" y="346"/>
                  </a:lnTo>
                  <a:lnTo>
                    <a:pt x="534" y="346"/>
                  </a:lnTo>
                  <a:lnTo>
                    <a:pt x="534" y="346"/>
                  </a:lnTo>
                  <a:lnTo>
                    <a:pt x="536" y="346"/>
                  </a:lnTo>
                  <a:lnTo>
                    <a:pt x="537" y="346"/>
                  </a:lnTo>
                  <a:lnTo>
                    <a:pt x="537" y="344"/>
                  </a:lnTo>
                  <a:lnTo>
                    <a:pt x="539" y="343"/>
                  </a:lnTo>
                  <a:lnTo>
                    <a:pt x="539" y="342"/>
                  </a:lnTo>
                  <a:lnTo>
                    <a:pt x="540" y="342"/>
                  </a:lnTo>
                  <a:lnTo>
                    <a:pt x="540" y="343"/>
                  </a:lnTo>
                  <a:lnTo>
                    <a:pt x="541" y="343"/>
                  </a:lnTo>
                  <a:lnTo>
                    <a:pt x="543" y="342"/>
                  </a:lnTo>
                  <a:lnTo>
                    <a:pt x="544" y="343"/>
                  </a:lnTo>
                  <a:lnTo>
                    <a:pt x="544" y="342"/>
                  </a:lnTo>
                  <a:lnTo>
                    <a:pt x="543" y="340"/>
                  </a:lnTo>
                  <a:lnTo>
                    <a:pt x="543" y="338"/>
                  </a:lnTo>
                  <a:lnTo>
                    <a:pt x="543" y="338"/>
                  </a:lnTo>
                  <a:lnTo>
                    <a:pt x="544" y="338"/>
                  </a:lnTo>
                  <a:lnTo>
                    <a:pt x="544" y="336"/>
                  </a:lnTo>
                  <a:lnTo>
                    <a:pt x="545" y="336"/>
                  </a:lnTo>
                  <a:lnTo>
                    <a:pt x="543" y="335"/>
                  </a:lnTo>
                  <a:lnTo>
                    <a:pt x="544" y="335"/>
                  </a:lnTo>
                  <a:lnTo>
                    <a:pt x="545" y="335"/>
                  </a:lnTo>
                  <a:lnTo>
                    <a:pt x="545" y="333"/>
                  </a:lnTo>
                  <a:lnTo>
                    <a:pt x="543" y="332"/>
                  </a:lnTo>
                  <a:lnTo>
                    <a:pt x="543" y="332"/>
                  </a:lnTo>
                  <a:lnTo>
                    <a:pt x="543" y="332"/>
                  </a:lnTo>
                  <a:lnTo>
                    <a:pt x="543" y="331"/>
                  </a:lnTo>
                  <a:lnTo>
                    <a:pt x="544" y="331"/>
                  </a:lnTo>
                  <a:lnTo>
                    <a:pt x="545" y="331"/>
                  </a:lnTo>
                  <a:lnTo>
                    <a:pt x="547" y="331"/>
                  </a:lnTo>
                  <a:lnTo>
                    <a:pt x="547" y="332"/>
                  </a:lnTo>
                  <a:lnTo>
                    <a:pt x="548" y="332"/>
                  </a:lnTo>
                  <a:lnTo>
                    <a:pt x="548" y="328"/>
                  </a:lnTo>
                  <a:lnTo>
                    <a:pt x="548" y="327"/>
                  </a:lnTo>
                  <a:lnTo>
                    <a:pt x="547" y="327"/>
                  </a:lnTo>
                  <a:lnTo>
                    <a:pt x="547" y="327"/>
                  </a:lnTo>
                  <a:lnTo>
                    <a:pt x="545" y="328"/>
                  </a:lnTo>
                  <a:lnTo>
                    <a:pt x="543" y="328"/>
                  </a:lnTo>
                  <a:lnTo>
                    <a:pt x="544" y="327"/>
                  </a:lnTo>
                  <a:lnTo>
                    <a:pt x="545" y="327"/>
                  </a:lnTo>
                  <a:lnTo>
                    <a:pt x="548" y="324"/>
                  </a:lnTo>
                  <a:lnTo>
                    <a:pt x="549" y="323"/>
                  </a:lnTo>
                  <a:lnTo>
                    <a:pt x="548" y="323"/>
                  </a:lnTo>
                  <a:lnTo>
                    <a:pt x="548" y="323"/>
                  </a:lnTo>
                  <a:lnTo>
                    <a:pt x="547" y="323"/>
                  </a:lnTo>
                  <a:lnTo>
                    <a:pt x="545" y="321"/>
                  </a:lnTo>
                  <a:lnTo>
                    <a:pt x="543" y="319"/>
                  </a:lnTo>
                  <a:lnTo>
                    <a:pt x="541" y="319"/>
                  </a:lnTo>
                  <a:lnTo>
                    <a:pt x="540" y="317"/>
                  </a:lnTo>
                  <a:lnTo>
                    <a:pt x="539" y="317"/>
                  </a:lnTo>
                  <a:lnTo>
                    <a:pt x="536" y="320"/>
                  </a:lnTo>
                  <a:lnTo>
                    <a:pt x="533" y="320"/>
                  </a:lnTo>
                  <a:lnTo>
                    <a:pt x="532" y="317"/>
                  </a:lnTo>
                  <a:lnTo>
                    <a:pt x="530" y="319"/>
                  </a:lnTo>
                  <a:lnTo>
                    <a:pt x="529" y="319"/>
                  </a:lnTo>
                  <a:lnTo>
                    <a:pt x="529" y="319"/>
                  </a:lnTo>
                  <a:lnTo>
                    <a:pt x="528" y="319"/>
                  </a:lnTo>
                  <a:lnTo>
                    <a:pt x="529" y="319"/>
                  </a:lnTo>
                  <a:lnTo>
                    <a:pt x="530" y="317"/>
                  </a:lnTo>
                  <a:lnTo>
                    <a:pt x="533" y="317"/>
                  </a:lnTo>
                  <a:lnTo>
                    <a:pt x="536" y="317"/>
                  </a:lnTo>
                  <a:lnTo>
                    <a:pt x="536" y="317"/>
                  </a:lnTo>
                  <a:lnTo>
                    <a:pt x="536" y="316"/>
                  </a:lnTo>
                  <a:lnTo>
                    <a:pt x="537" y="314"/>
                  </a:lnTo>
                  <a:lnTo>
                    <a:pt x="541" y="313"/>
                  </a:lnTo>
                  <a:lnTo>
                    <a:pt x="541" y="312"/>
                  </a:lnTo>
                  <a:lnTo>
                    <a:pt x="543" y="312"/>
                  </a:lnTo>
                  <a:lnTo>
                    <a:pt x="545" y="310"/>
                  </a:lnTo>
                  <a:lnTo>
                    <a:pt x="545" y="310"/>
                  </a:lnTo>
                  <a:lnTo>
                    <a:pt x="547" y="310"/>
                  </a:lnTo>
                  <a:lnTo>
                    <a:pt x="547" y="309"/>
                  </a:lnTo>
                  <a:lnTo>
                    <a:pt x="547" y="308"/>
                  </a:lnTo>
                  <a:lnTo>
                    <a:pt x="545" y="305"/>
                  </a:lnTo>
                  <a:lnTo>
                    <a:pt x="541" y="304"/>
                  </a:lnTo>
                  <a:lnTo>
                    <a:pt x="540" y="301"/>
                  </a:lnTo>
                  <a:lnTo>
                    <a:pt x="537" y="301"/>
                  </a:lnTo>
                  <a:lnTo>
                    <a:pt x="536" y="299"/>
                  </a:lnTo>
                  <a:lnTo>
                    <a:pt x="534" y="299"/>
                  </a:lnTo>
                  <a:lnTo>
                    <a:pt x="534" y="298"/>
                  </a:lnTo>
                  <a:lnTo>
                    <a:pt x="534" y="297"/>
                  </a:lnTo>
                  <a:lnTo>
                    <a:pt x="532" y="297"/>
                  </a:lnTo>
                  <a:lnTo>
                    <a:pt x="530" y="297"/>
                  </a:lnTo>
                  <a:lnTo>
                    <a:pt x="528" y="298"/>
                  </a:lnTo>
                  <a:lnTo>
                    <a:pt x="526" y="298"/>
                  </a:lnTo>
                  <a:lnTo>
                    <a:pt x="526" y="297"/>
                  </a:lnTo>
                  <a:lnTo>
                    <a:pt x="526" y="297"/>
                  </a:lnTo>
                  <a:lnTo>
                    <a:pt x="528" y="297"/>
                  </a:lnTo>
                  <a:lnTo>
                    <a:pt x="532" y="295"/>
                  </a:lnTo>
                  <a:lnTo>
                    <a:pt x="533" y="295"/>
                  </a:lnTo>
                  <a:lnTo>
                    <a:pt x="534" y="297"/>
                  </a:lnTo>
                  <a:lnTo>
                    <a:pt x="537" y="298"/>
                  </a:lnTo>
                  <a:lnTo>
                    <a:pt x="539" y="298"/>
                  </a:lnTo>
                  <a:lnTo>
                    <a:pt x="540" y="298"/>
                  </a:lnTo>
                  <a:lnTo>
                    <a:pt x="541" y="298"/>
                  </a:lnTo>
                  <a:lnTo>
                    <a:pt x="545" y="301"/>
                  </a:lnTo>
                  <a:lnTo>
                    <a:pt x="545" y="301"/>
                  </a:lnTo>
                  <a:lnTo>
                    <a:pt x="547" y="301"/>
                  </a:lnTo>
                  <a:lnTo>
                    <a:pt x="547" y="299"/>
                  </a:lnTo>
                  <a:lnTo>
                    <a:pt x="547" y="298"/>
                  </a:lnTo>
                  <a:lnTo>
                    <a:pt x="545" y="297"/>
                  </a:lnTo>
                  <a:lnTo>
                    <a:pt x="545" y="295"/>
                  </a:lnTo>
                  <a:lnTo>
                    <a:pt x="543" y="295"/>
                  </a:lnTo>
                  <a:lnTo>
                    <a:pt x="543" y="295"/>
                  </a:lnTo>
                  <a:lnTo>
                    <a:pt x="541" y="294"/>
                  </a:lnTo>
                  <a:lnTo>
                    <a:pt x="541" y="291"/>
                  </a:lnTo>
                  <a:lnTo>
                    <a:pt x="541" y="291"/>
                  </a:lnTo>
                  <a:lnTo>
                    <a:pt x="540" y="291"/>
                  </a:lnTo>
                  <a:lnTo>
                    <a:pt x="537" y="290"/>
                  </a:lnTo>
                  <a:lnTo>
                    <a:pt x="536" y="289"/>
                  </a:lnTo>
                  <a:lnTo>
                    <a:pt x="536" y="287"/>
                  </a:lnTo>
                  <a:lnTo>
                    <a:pt x="536" y="286"/>
                  </a:lnTo>
                  <a:lnTo>
                    <a:pt x="536" y="284"/>
                  </a:lnTo>
                  <a:lnTo>
                    <a:pt x="534" y="280"/>
                  </a:lnTo>
                  <a:lnTo>
                    <a:pt x="533" y="278"/>
                  </a:lnTo>
                  <a:lnTo>
                    <a:pt x="532" y="276"/>
                  </a:lnTo>
                  <a:lnTo>
                    <a:pt x="532" y="275"/>
                  </a:lnTo>
                  <a:lnTo>
                    <a:pt x="530" y="274"/>
                  </a:lnTo>
                  <a:lnTo>
                    <a:pt x="529" y="270"/>
                  </a:lnTo>
                  <a:lnTo>
                    <a:pt x="529" y="268"/>
                  </a:lnTo>
                  <a:lnTo>
                    <a:pt x="528" y="267"/>
                  </a:lnTo>
                  <a:lnTo>
                    <a:pt x="525" y="265"/>
                  </a:lnTo>
                  <a:lnTo>
                    <a:pt x="524" y="265"/>
                  </a:lnTo>
                  <a:lnTo>
                    <a:pt x="521" y="264"/>
                  </a:lnTo>
                  <a:lnTo>
                    <a:pt x="520" y="263"/>
                  </a:lnTo>
                  <a:lnTo>
                    <a:pt x="518" y="261"/>
                  </a:lnTo>
                  <a:lnTo>
                    <a:pt x="517" y="261"/>
                  </a:lnTo>
                  <a:lnTo>
                    <a:pt x="517" y="260"/>
                  </a:lnTo>
                  <a:lnTo>
                    <a:pt x="517" y="259"/>
                  </a:lnTo>
                  <a:lnTo>
                    <a:pt x="518" y="257"/>
                  </a:lnTo>
                  <a:lnTo>
                    <a:pt x="520" y="255"/>
                  </a:lnTo>
                  <a:lnTo>
                    <a:pt x="521" y="255"/>
                  </a:lnTo>
                  <a:lnTo>
                    <a:pt x="521" y="253"/>
                  </a:lnTo>
                  <a:lnTo>
                    <a:pt x="522" y="250"/>
                  </a:lnTo>
                  <a:lnTo>
                    <a:pt x="524" y="250"/>
                  </a:lnTo>
                  <a:lnTo>
                    <a:pt x="525" y="250"/>
                  </a:lnTo>
                  <a:lnTo>
                    <a:pt x="525" y="249"/>
                  </a:lnTo>
                  <a:lnTo>
                    <a:pt x="525" y="249"/>
                  </a:lnTo>
                  <a:lnTo>
                    <a:pt x="526" y="248"/>
                  </a:lnTo>
                  <a:lnTo>
                    <a:pt x="526" y="248"/>
                  </a:lnTo>
                  <a:lnTo>
                    <a:pt x="528" y="246"/>
                  </a:lnTo>
                  <a:lnTo>
                    <a:pt x="529" y="246"/>
                  </a:lnTo>
                  <a:lnTo>
                    <a:pt x="529" y="246"/>
                  </a:lnTo>
                  <a:lnTo>
                    <a:pt x="528" y="245"/>
                  </a:lnTo>
                  <a:lnTo>
                    <a:pt x="526" y="244"/>
                  </a:lnTo>
                  <a:lnTo>
                    <a:pt x="528" y="244"/>
                  </a:lnTo>
                  <a:lnTo>
                    <a:pt x="528" y="244"/>
                  </a:lnTo>
                  <a:lnTo>
                    <a:pt x="529" y="242"/>
                  </a:lnTo>
                  <a:lnTo>
                    <a:pt x="529" y="242"/>
                  </a:lnTo>
                  <a:lnTo>
                    <a:pt x="530" y="244"/>
                  </a:lnTo>
                  <a:lnTo>
                    <a:pt x="529" y="245"/>
                  </a:lnTo>
                  <a:lnTo>
                    <a:pt x="530" y="245"/>
                  </a:lnTo>
                  <a:lnTo>
                    <a:pt x="530" y="245"/>
                  </a:lnTo>
                  <a:lnTo>
                    <a:pt x="532" y="245"/>
                  </a:lnTo>
                  <a:lnTo>
                    <a:pt x="533" y="244"/>
                  </a:lnTo>
                  <a:lnTo>
                    <a:pt x="533" y="244"/>
                  </a:lnTo>
                  <a:lnTo>
                    <a:pt x="533" y="241"/>
                  </a:lnTo>
                  <a:lnTo>
                    <a:pt x="534" y="241"/>
                  </a:lnTo>
                  <a:lnTo>
                    <a:pt x="534" y="240"/>
                  </a:lnTo>
                  <a:lnTo>
                    <a:pt x="536" y="241"/>
                  </a:lnTo>
                  <a:lnTo>
                    <a:pt x="536" y="240"/>
                  </a:lnTo>
                  <a:lnTo>
                    <a:pt x="536" y="240"/>
                  </a:lnTo>
                  <a:lnTo>
                    <a:pt x="536" y="238"/>
                  </a:lnTo>
                  <a:lnTo>
                    <a:pt x="534" y="238"/>
                  </a:lnTo>
                  <a:lnTo>
                    <a:pt x="534" y="238"/>
                  </a:lnTo>
                  <a:lnTo>
                    <a:pt x="536" y="238"/>
                  </a:lnTo>
                  <a:lnTo>
                    <a:pt x="537" y="238"/>
                  </a:lnTo>
                  <a:lnTo>
                    <a:pt x="537" y="238"/>
                  </a:lnTo>
                  <a:lnTo>
                    <a:pt x="539" y="237"/>
                  </a:lnTo>
                  <a:lnTo>
                    <a:pt x="541" y="237"/>
                  </a:lnTo>
                  <a:lnTo>
                    <a:pt x="545" y="236"/>
                  </a:lnTo>
                  <a:lnTo>
                    <a:pt x="548" y="233"/>
                  </a:lnTo>
                  <a:lnTo>
                    <a:pt x="549" y="233"/>
                  </a:lnTo>
                  <a:lnTo>
                    <a:pt x="551" y="233"/>
                  </a:lnTo>
                  <a:lnTo>
                    <a:pt x="551" y="234"/>
                  </a:lnTo>
                  <a:lnTo>
                    <a:pt x="551" y="234"/>
                  </a:lnTo>
                  <a:lnTo>
                    <a:pt x="551" y="234"/>
                  </a:lnTo>
                  <a:lnTo>
                    <a:pt x="552" y="236"/>
                  </a:lnTo>
                  <a:lnTo>
                    <a:pt x="552" y="236"/>
                  </a:lnTo>
                  <a:lnTo>
                    <a:pt x="553" y="234"/>
                  </a:lnTo>
                  <a:lnTo>
                    <a:pt x="555" y="234"/>
                  </a:lnTo>
                  <a:lnTo>
                    <a:pt x="555" y="233"/>
                  </a:lnTo>
                  <a:lnTo>
                    <a:pt x="553" y="233"/>
                  </a:lnTo>
                  <a:lnTo>
                    <a:pt x="553" y="231"/>
                  </a:lnTo>
                  <a:lnTo>
                    <a:pt x="555" y="231"/>
                  </a:lnTo>
                  <a:lnTo>
                    <a:pt x="555" y="230"/>
                  </a:lnTo>
                  <a:lnTo>
                    <a:pt x="555" y="229"/>
                  </a:lnTo>
                  <a:lnTo>
                    <a:pt x="556" y="227"/>
                  </a:lnTo>
                  <a:lnTo>
                    <a:pt x="555" y="227"/>
                  </a:lnTo>
                  <a:lnTo>
                    <a:pt x="553" y="227"/>
                  </a:lnTo>
                  <a:lnTo>
                    <a:pt x="552" y="227"/>
                  </a:lnTo>
                  <a:lnTo>
                    <a:pt x="551" y="227"/>
                  </a:lnTo>
                  <a:lnTo>
                    <a:pt x="549" y="226"/>
                  </a:lnTo>
                  <a:lnTo>
                    <a:pt x="549" y="226"/>
                  </a:lnTo>
                  <a:lnTo>
                    <a:pt x="548" y="226"/>
                  </a:lnTo>
                  <a:lnTo>
                    <a:pt x="548" y="227"/>
                  </a:lnTo>
                  <a:lnTo>
                    <a:pt x="547" y="227"/>
                  </a:lnTo>
                  <a:lnTo>
                    <a:pt x="544" y="227"/>
                  </a:lnTo>
                  <a:lnTo>
                    <a:pt x="543" y="226"/>
                  </a:lnTo>
                  <a:lnTo>
                    <a:pt x="541" y="226"/>
                  </a:lnTo>
                  <a:lnTo>
                    <a:pt x="540" y="225"/>
                  </a:lnTo>
                  <a:lnTo>
                    <a:pt x="537" y="223"/>
                  </a:lnTo>
                  <a:lnTo>
                    <a:pt x="534" y="222"/>
                  </a:lnTo>
                  <a:lnTo>
                    <a:pt x="530" y="223"/>
                  </a:lnTo>
                  <a:lnTo>
                    <a:pt x="529" y="223"/>
                  </a:lnTo>
                  <a:lnTo>
                    <a:pt x="529" y="225"/>
                  </a:lnTo>
                  <a:lnTo>
                    <a:pt x="529" y="225"/>
                  </a:lnTo>
                  <a:lnTo>
                    <a:pt x="529" y="225"/>
                  </a:lnTo>
                  <a:lnTo>
                    <a:pt x="528" y="226"/>
                  </a:lnTo>
                  <a:lnTo>
                    <a:pt x="525" y="229"/>
                  </a:lnTo>
                  <a:lnTo>
                    <a:pt x="525" y="229"/>
                  </a:lnTo>
                  <a:lnTo>
                    <a:pt x="525" y="230"/>
                  </a:lnTo>
                  <a:lnTo>
                    <a:pt x="524" y="231"/>
                  </a:lnTo>
                  <a:lnTo>
                    <a:pt x="520" y="231"/>
                  </a:lnTo>
                  <a:lnTo>
                    <a:pt x="518" y="231"/>
                  </a:lnTo>
                  <a:lnTo>
                    <a:pt x="515" y="230"/>
                  </a:lnTo>
                  <a:lnTo>
                    <a:pt x="514" y="229"/>
                  </a:lnTo>
                  <a:lnTo>
                    <a:pt x="514" y="229"/>
                  </a:lnTo>
                  <a:lnTo>
                    <a:pt x="514" y="226"/>
                  </a:lnTo>
                  <a:lnTo>
                    <a:pt x="514" y="225"/>
                  </a:lnTo>
                  <a:lnTo>
                    <a:pt x="515" y="225"/>
                  </a:lnTo>
                  <a:lnTo>
                    <a:pt x="515" y="223"/>
                  </a:lnTo>
                  <a:lnTo>
                    <a:pt x="515" y="223"/>
                  </a:lnTo>
                  <a:lnTo>
                    <a:pt x="515" y="223"/>
                  </a:lnTo>
                  <a:lnTo>
                    <a:pt x="515" y="222"/>
                  </a:lnTo>
                  <a:lnTo>
                    <a:pt x="515" y="221"/>
                  </a:lnTo>
                  <a:lnTo>
                    <a:pt x="514" y="219"/>
                  </a:lnTo>
                  <a:lnTo>
                    <a:pt x="513" y="218"/>
                  </a:lnTo>
                  <a:lnTo>
                    <a:pt x="511" y="218"/>
                  </a:lnTo>
                  <a:lnTo>
                    <a:pt x="510" y="219"/>
                  </a:lnTo>
                  <a:lnTo>
                    <a:pt x="503" y="218"/>
                  </a:lnTo>
                  <a:lnTo>
                    <a:pt x="500" y="215"/>
                  </a:lnTo>
                  <a:lnTo>
                    <a:pt x="499" y="214"/>
                  </a:lnTo>
                  <a:lnTo>
                    <a:pt x="498" y="211"/>
                  </a:lnTo>
                  <a:lnTo>
                    <a:pt x="498" y="211"/>
                  </a:lnTo>
                  <a:lnTo>
                    <a:pt x="499" y="208"/>
                  </a:lnTo>
                  <a:lnTo>
                    <a:pt x="500" y="204"/>
                  </a:lnTo>
                  <a:lnTo>
                    <a:pt x="502" y="204"/>
                  </a:lnTo>
                  <a:lnTo>
                    <a:pt x="503" y="204"/>
                  </a:lnTo>
                  <a:lnTo>
                    <a:pt x="505" y="204"/>
                  </a:lnTo>
                  <a:lnTo>
                    <a:pt x="506" y="206"/>
                  </a:lnTo>
                  <a:lnTo>
                    <a:pt x="509" y="206"/>
                  </a:lnTo>
                  <a:lnTo>
                    <a:pt x="510" y="204"/>
                  </a:lnTo>
                  <a:lnTo>
                    <a:pt x="511" y="204"/>
                  </a:lnTo>
                  <a:lnTo>
                    <a:pt x="513" y="204"/>
                  </a:lnTo>
                  <a:lnTo>
                    <a:pt x="514" y="204"/>
                  </a:lnTo>
                  <a:lnTo>
                    <a:pt x="514" y="204"/>
                  </a:lnTo>
                  <a:lnTo>
                    <a:pt x="515" y="204"/>
                  </a:lnTo>
                  <a:lnTo>
                    <a:pt x="517" y="201"/>
                  </a:lnTo>
                  <a:lnTo>
                    <a:pt x="518" y="199"/>
                  </a:lnTo>
                  <a:lnTo>
                    <a:pt x="518" y="197"/>
                  </a:lnTo>
                  <a:lnTo>
                    <a:pt x="520" y="196"/>
                  </a:lnTo>
                  <a:lnTo>
                    <a:pt x="521" y="195"/>
                  </a:lnTo>
                  <a:lnTo>
                    <a:pt x="524" y="193"/>
                  </a:lnTo>
                  <a:lnTo>
                    <a:pt x="530" y="191"/>
                  </a:lnTo>
                  <a:lnTo>
                    <a:pt x="532" y="191"/>
                  </a:lnTo>
                  <a:lnTo>
                    <a:pt x="534" y="185"/>
                  </a:lnTo>
                  <a:lnTo>
                    <a:pt x="536" y="185"/>
                  </a:lnTo>
                  <a:lnTo>
                    <a:pt x="536" y="184"/>
                  </a:lnTo>
                  <a:lnTo>
                    <a:pt x="537" y="184"/>
                  </a:lnTo>
                  <a:lnTo>
                    <a:pt x="539" y="182"/>
                  </a:lnTo>
                  <a:lnTo>
                    <a:pt x="539" y="181"/>
                  </a:lnTo>
                  <a:lnTo>
                    <a:pt x="543" y="181"/>
                  </a:lnTo>
                  <a:lnTo>
                    <a:pt x="544" y="182"/>
                  </a:lnTo>
                  <a:lnTo>
                    <a:pt x="545" y="182"/>
                  </a:lnTo>
                  <a:lnTo>
                    <a:pt x="545" y="181"/>
                  </a:lnTo>
                  <a:lnTo>
                    <a:pt x="547" y="181"/>
                  </a:lnTo>
                  <a:lnTo>
                    <a:pt x="547" y="180"/>
                  </a:lnTo>
                  <a:lnTo>
                    <a:pt x="547" y="182"/>
                  </a:lnTo>
                  <a:lnTo>
                    <a:pt x="549" y="184"/>
                  </a:lnTo>
                  <a:lnTo>
                    <a:pt x="551" y="185"/>
                  </a:lnTo>
                  <a:lnTo>
                    <a:pt x="552" y="187"/>
                  </a:lnTo>
                  <a:lnTo>
                    <a:pt x="552" y="187"/>
                  </a:lnTo>
                  <a:lnTo>
                    <a:pt x="551" y="188"/>
                  </a:lnTo>
                  <a:lnTo>
                    <a:pt x="551" y="189"/>
                  </a:lnTo>
                  <a:lnTo>
                    <a:pt x="548" y="192"/>
                  </a:lnTo>
                  <a:lnTo>
                    <a:pt x="547" y="193"/>
                  </a:lnTo>
                  <a:lnTo>
                    <a:pt x="547" y="195"/>
                  </a:lnTo>
                  <a:lnTo>
                    <a:pt x="543" y="196"/>
                  </a:lnTo>
                  <a:lnTo>
                    <a:pt x="543" y="196"/>
                  </a:lnTo>
                  <a:lnTo>
                    <a:pt x="543" y="197"/>
                  </a:lnTo>
                  <a:lnTo>
                    <a:pt x="543" y="199"/>
                  </a:lnTo>
                  <a:lnTo>
                    <a:pt x="543" y="199"/>
                  </a:lnTo>
                  <a:lnTo>
                    <a:pt x="541" y="199"/>
                  </a:lnTo>
                  <a:lnTo>
                    <a:pt x="540" y="200"/>
                  </a:lnTo>
                  <a:lnTo>
                    <a:pt x="540" y="200"/>
                  </a:lnTo>
                  <a:lnTo>
                    <a:pt x="540" y="200"/>
                  </a:lnTo>
                  <a:lnTo>
                    <a:pt x="540" y="201"/>
                  </a:lnTo>
                  <a:lnTo>
                    <a:pt x="541" y="201"/>
                  </a:lnTo>
                  <a:lnTo>
                    <a:pt x="543" y="201"/>
                  </a:lnTo>
                  <a:lnTo>
                    <a:pt x="547" y="201"/>
                  </a:lnTo>
                  <a:lnTo>
                    <a:pt x="547" y="201"/>
                  </a:lnTo>
                  <a:lnTo>
                    <a:pt x="545" y="201"/>
                  </a:lnTo>
                  <a:lnTo>
                    <a:pt x="545" y="203"/>
                  </a:lnTo>
                  <a:lnTo>
                    <a:pt x="544" y="204"/>
                  </a:lnTo>
                  <a:lnTo>
                    <a:pt x="545" y="206"/>
                  </a:lnTo>
                  <a:lnTo>
                    <a:pt x="540" y="207"/>
                  </a:lnTo>
                  <a:lnTo>
                    <a:pt x="540" y="207"/>
                  </a:lnTo>
                  <a:lnTo>
                    <a:pt x="539" y="208"/>
                  </a:lnTo>
                  <a:lnTo>
                    <a:pt x="539" y="210"/>
                  </a:lnTo>
                  <a:lnTo>
                    <a:pt x="539" y="210"/>
                  </a:lnTo>
                  <a:lnTo>
                    <a:pt x="540" y="210"/>
                  </a:lnTo>
                  <a:lnTo>
                    <a:pt x="540" y="210"/>
                  </a:lnTo>
                  <a:lnTo>
                    <a:pt x="541" y="210"/>
                  </a:lnTo>
                  <a:lnTo>
                    <a:pt x="543" y="208"/>
                  </a:lnTo>
                  <a:lnTo>
                    <a:pt x="544" y="208"/>
                  </a:lnTo>
                  <a:lnTo>
                    <a:pt x="545" y="208"/>
                  </a:lnTo>
                  <a:lnTo>
                    <a:pt x="544" y="207"/>
                  </a:lnTo>
                  <a:lnTo>
                    <a:pt x="545" y="207"/>
                  </a:lnTo>
                  <a:lnTo>
                    <a:pt x="545" y="207"/>
                  </a:lnTo>
                  <a:lnTo>
                    <a:pt x="547" y="207"/>
                  </a:lnTo>
                  <a:lnTo>
                    <a:pt x="547" y="207"/>
                  </a:lnTo>
                  <a:lnTo>
                    <a:pt x="548" y="206"/>
                  </a:lnTo>
                  <a:lnTo>
                    <a:pt x="548" y="206"/>
                  </a:lnTo>
                  <a:lnTo>
                    <a:pt x="549" y="206"/>
                  </a:lnTo>
                  <a:lnTo>
                    <a:pt x="549" y="204"/>
                  </a:lnTo>
                  <a:lnTo>
                    <a:pt x="551" y="203"/>
                  </a:lnTo>
                  <a:lnTo>
                    <a:pt x="552" y="201"/>
                  </a:lnTo>
                  <a:lnTo>
                    <a:pt x="558" y="199"/>
                  </a:lnTo>
                  <a:lnTo>
                    <a:pt x="559" y="199"/>
                  </a:lnTo>
                  <a:lnTo>
                    <a:pt x="560" y="197"/>
                  </a:lnTo>
                  <a:lnTo>
                    <a:pt x="563" y="197"/>
                  </a:lnTo>
                  <a:lnTo>
                    <a:pt x="563" y="197"/>
                  </a:lnTo>
                  <a:lnTo>
                    <a:pt x="564" y="196"/>
                  </a:lnTo>
                  <a:lnTo>
                    <a:pt x="566" y="196"/>
                  </a:lnTo>
                  <a:lnTo>
                    <a:pt x="567" y="196"/>
                  </a:lnTo>
                  <a:lnTo>
                    <a:pt x="567" y="196"/>
                  </a:lnTo>
                  <a:lnTo>
                    <a:pt x="567" y="195"/>
                  </a:lnTo>
                  <a:lnTo>
                    <a:pt x="568" y="196"/>
                  </a:lnTo>
                  <a:lnTo>
                    <a:pt x="573" y="196"/>
                  </a:lnTo>
                  <a:lnTo>
                    <a:pt x="574" y="195"/>
                  </a:lnTo>
                  <a:lnTo>
                    <a:pt x="575" y="193"/>
                  </a:lnTo>
                  <a:lnTo>
                    <a:pt x="575" y="193"/>
                  </a:lnTo>
                  <a:lnTo>
                    <a:pt x="575" y="192"/>
                  </a:lnTo>
                  <a:lnTo>
                    <a:pt x="577" y="191"/>
                  </a:lnTo>
                  <a:lnTo>
                    <a:pt x="579" y="189"/>
                  </a:lnTo>
                  <a:lnTo>
                    <a:pt x="579" y="188"/>
                  </a:lnTo>
                  <a:lnTo>
                    <a:pt x="581" y="188"/>
                  </a:lnTo>
                  <a:lnTo>
                    <a:pt x="582" y="188"/>
                  </a:lnTo>
                  <a:lnTo>
                    <a:pt x="582" y="187"/>
                  </a:lnTo>
                  <a:lnTo>
                    <a:pt x="582" y="187"/>
                  </a:lnTo>
                  <a:lnTo>
                    <a:pt x="583" y="187"/>
                  </a:lnTo>
                  <a:lnTo>
                    <a:pt x="583" y="187"/>
                  </a:lnTo>
                  <a:lnTo>
                    <a:pt x="585" y="185"/>
                  </a:lnTo>
                  <a:lnTo>
                    <a:pt x="586" y="185"/>
                  </a:lnTo>
                  <a:lnTo>
                    <a:pt x="587" y="185"/>
                  </a:lnTo>
                  <a:lnTo>
                    <a:pt x="589" y="184"/>
                  </a:lnTo>
                  <a:lnTo>
                    <a:pt x="589" y="182"/>
                  </a:lnTo>
                  <a:lnTo>
                    <a:pt x="590" y="182"/>
                  </a:lnTo>
                  <a:lnTo>
                    <a:pt x="590" y="182"/>
                  </a:lnTo>
                  <a:lnTo>
                    <a:pt x="590" y="182"/>
                  </a:lnTo>
                  <a:lnTo>
                    <a:pt x="590" y="182"/>
                  </a:lnTo>
                  <a:lnTo>
                    <a:pt x="592" y="181"/>
                  </a:lnTo>
                  <a:lnTo>
                    <a:pt x="593" y="181"/>
                  </a:lnTo>
                  <a:lnTo>
                    <a:pt x="594" y="181"/>
                  </a:lnTo>
                  <a:lnTo>
                    <a:pt x="594" y="180"/>
                  </a:lnTo>
                  <a:lnTo>
                    <a:pt x="594" y="180"/>
                  </a:lnTo>
                  <a:lnTo>
                    <a:pt x="596" y="178"/>
                  </a:lnTo>
                  <a:lnTo>
                    <a:pt x="597" y="178"/>
                  </a:lnTo>
                  <a:lnTo>
                    <a:pt x="597" y="177"/>
                  </a:lnTo>
                  <a:lnTo>
                    <a:pt x="598" y="176"/>
                  </a:lnTo>
                  <a:lnTo>
                    <a:pt x="598" y="176"/>
                  </a:lnTo>
                  <a:lnTo>
                    <a:pt x="600" y="176"/>
                  </a:lnTo>
                  <a:lnTo>
                    <a:pt x="600" y="174"/>
                  </a:lnTo>
                  <a:lnTo>
                    <a:pt x="600" y="173"/>
                  </a:lnTo>
                  <a:lnTo>
                    <a:pt x="600" y="172"/>
                  </a:lnTo>
                  <a:lnTo>
                    <a:pt x="601" y="172"/>
                  </a:lnTo>
                  <a:lnTo>
                    <a:pt x="601" y="170"/>
                  </a:lnTo>
                  <a:lnTo>
                    <a:pt x="602" y="170"/>
                  </a:lnTo>
                  <a:lnTo>
                    <a:pt x="602" y="170"/>
                  </a:lnTo>
                  <a:lnTo>
                    <a:pt x="602" y="170"/>
                  </a:lnTo>
                  <a:lnTo>
                    <a:pt x="604" y="170"/>
                  </a:lnTo>
                  <a:lnTo>
                    <a:pt x="604" y="169"/>
                  </a:lnTo>
                  <a:lnTo>
                    <a:pt x="605" y="170"/>
                  </a:lnTo>
                  <a:lnTo>
                    <a:pt x="605" y="170"/>
                  </a:lnTo>
                  <a:lnTo>
                    <a:pt x="606" y="170"/>
                  </a:lnTo>
                  <a:lnTo>
                    <a:pt x="606" y="172"/>
                  </a:lnTo>
                  <a:lnTo>
                    <a:pt x="606" y="172"/>
                  </a:lnTo>
                  <a:lnTo>
                    <a:pt x="606" y="173"/>
                  </a:lnTo>
                  <a:lnTo>
                    <a:pt x="606" y="173"/>
                  </a:lnTo>
                  <a:lnTo>
                    <a:pt x="608" y="173"/>
                  </a:lnTo>
                  <a:lnTo>
                    <a:pt x="609" y="173"/>
                  </a:lnTo>
                  <a:lnTo>
                    <a:pt x="611" y="173"/>
                  </a:lnTo>
                  <a:lnTo>
                    <a:pt x="612" y="174"/>
                  </a:lnTo>
                  <a:lnTo>
                    <a:pt x="613" y="174"/>
                  </a:lnTo>
                  <a:lnTo>
                    <a:pt x="616" y="174"/>
                  </a:lnTo>
                  <a:lnTo>
                    <a:pt x="616" y="174"/>
                  </a:lnTo>
                  <a:lnTo>
                    <a:pt x="617" y="174"/>
                  </a:lnTo>
                  <a:lnTo>
                    <a:pt x="617" y="174"/>
                  </a:lnTo>
                  <a:lnTo>
                    <a:pt x="619" y="174"/>
                  </a:lnTo>
                  <a:lnTo>
                    <a:pt x="619" y="174"/>
                  </a:lnTo>
                  <a:lnTo>
                    <a:pt x="619" y="173"/>
                  </a:lnTo>
                  <a:lnTo>
                    <a:pt x="620" y="173"/>
                  </a:lnTo>
                  <a:lnTo>
                    <a:pt x="620" y="172"/>
                  </a:lnTo>
                  <a:lnTo>
                    <a:pt x="619" y="172"/>
                  </a:lnTo>
                  <a:lnTo>
                    <a:pt x="619" y="170"/>
                  </a:lnTo>
                  <a:lnTo>
                    <a:pt x="617" y="170"/>
                  </a:lnTo>
                  <a:lnTo>
                    <a:pt x="617" y="169"/>
                  </a:lnTo>
                  <a:lnTo>
                    <a:pt x="617" y="169"/>
                  </a:lnTo>
                  <a:lnTo>
                    <a:pt x="617" y="167"/>
                  </a:lnTo>
                  <a:lnTo>
                    <a:pt x="617" y="167"/>
                  </a:lnTo>
                  <a:lnTo>
                    <a:pt x="617" y="166"/>
                  </a:lnTo>
                  <a:lnTo>
                    <a:pt x="619" y="166"/>
                  </a:lnTo>
                  <a:lnTo>
                    <a:pt x="620" y="166"/>
                  </a:lnTo>
                  <a:lnTo>
                    <a:pt x="621" y="166"/>
                  </a:lnTo>
                  <a:lnTo>
                    <a:pt x="624" y="166"/>
                  </a:lnTo>
                  <a:lnTo>
                    <a:pt x="626" y="166"/>
                  </a:lnTo>
                  <a:lnTo>
                    <a:pt x="626" y="166"/>
                  </a:lnTo>
                  <a:lnTo>
                    <a:pt x="627" y="166"/>
                  </a:lnTo>
                  <a:lnTo>
                    <a:pt x="627" y="166"/>
                  </a:lnTo>
                  <a:lnTo>
                    <a:pt x="628" y="165"/>
                  </a:lnTo>
                  <a:lnTo>
                    <a:pt x="630" y="165"/>
                  </a:lnTo>
                  <a:lnTo>
                    <a:pt x="630" y="163"/>
                  </a:lnTo>
                  <a:lnTo>
                    <a:pt x="630" y="163"/>
                  </a:lnTo>
                  <a:lnTo>
                    <a:pt x="630" y="162"/>
                  </a:lnTo>
                  <a:lnTo>
                    <a:pt x="631" y="162"/>
                  </a:lnTo>
                  <a:lnTo>
                    <a:pt x="631" y="161"/>
                  </a:lnTo>
                  <a:lnTo>
                    <a:pt x="632" y="161"/>
                  </a:lnTo>
                  <a:lnTo>
                    <a:pt x="632" y="161"/>
                  </a:lnTo>
                  <a:lnTo>
                    <a:pt x="634" y="161"/>
                  </a:lnTo>
                  <a:lnTo>
                    <a:pt x="634" y="161"/>
                  </a:lnTo>
                  <a:lnTo>
                    <a:pt x="634" y="161"/>
                  </a:lnTo>
                  <a:lnTo>
                    <a:pt x="635" y="161"/>
                  </a:lnTo>
                  <a:lnTo>
                    <a:pt x="635" y="161"/>
                  </a:lnTo>
                  <a:lnTo>
                    <a:pt x="635" y="161"/>
                  </a:lnTo>
                  <a:lnTo>
                    <a:pt x="636" y="161"/>
                  </a:lnTo>
                  <a:lnTo>
                    <a:pt x="636" y="158"/>
                  </a:lnTo>
                  <a:lnTo>
                    <a:pt x="636" y="157"/>
                  </a:lnTo>
                  <a:lnTo>
                    <a:pt x="636" y="155"/>
                  </a:lnTo>
                  <a:lnTo>
                    <a:pt x="638" y="154"/>
                  </a:lnTo>
                  <a:lnTo>
                    <a:pt x="638" y="154"/>
                  </a:lnTo>
                  <a:lnTo>
                    <a:pt x="638" y="153"/>
                  </a:lnTo>
                  <a:lnTo>
                    <a:pt x="639" y="153"/>
                  </a:lnTo>
                  <a:lnTo>
                    <a:pt x="639" y="153"/>
                  </a:lnTo>
                  <a:lnTo>
                    <a:pt x="639" y="154"/>
                  </a:lnTo>
                  <a:lnTo>
                    <a:pt x="640" y="154"/>
                  </a:lnTo>
                  <a:lnTo>
                    <a:pt x="640" y="154"/>
                  </a:lnTo>
                  <a:lnTo>
                    <a:pt x="640" y="154"/>
                  </a:lnTo>
                  <a:lnTo>
                    <a:pt x="642" y="154"/>
                  </a:lnTo>
                  <a:lnTo>
                    <a:pt x="642" y="155"/>
                  </a:lnTo>
                  <a:lnTo>
                    <a:pt x="642" y="157"/>
                  </a:lnTo>
                  <a:lnTo>
                    <a:pt x="642" y="157"/>
                  </a:lnTo>
                  <a:lnTo>
                    <a:pt x="643" y="158"/>
                  </a:lnTo>
                  <a:lnTo>
                    <a:pt x="645" y="158"/>
                  </a:lnTo>
                  <a:lnTo>
                    <a:pt x="645" y="159"/>
                  </a:lnTo>
                  <a:lnTo>
                    <a:pt x="645" y="159"/>
                  </a:lnTo>
                  <a:lnTo>
                    <a:pt x="646" y="159"/>
                  </a:lnTo>
                  <a:lnTo>
                    <a:pt x="646" y="158"/>
                  </a:lnTo>
                  <a:lnTo>
                    <a:pt x="645" y="158"/>
                  </a:lnTo>
                  <a:lnTo>
                    <a:pt x="645" y="157"/>
                  </a:lnTo>
                  <a:lnTo>
                    <a:pt x="643" y="157"/>
                  </a:lnTo>
                  <a:lnTo>
                    <a:pt x="645" y="157"/>
                  </a:lnTo>
                  <a:lnTo>
                    <a:pt x="645" y="157"/>
                  </a:lnTo>
                  <a:lnTo>
                    <a:pt x="645" y="155"/>
                  </a:lnTo>
                  <a:lnTo>
                    <a:pt x="646" y="155"/>
                  </a:lnTo>
                  <a:lnTo>
                    <a:pt x="647" y="155"/>
                  </a:lnTo>
                  <a:lnTo>
                    <a:pt x="649" y="155"/>
                  </a:lnTo>
                  <a:lnTo>
                    <a:pt x="649" y="155"/>
                  </a:lnTo>
                  <a:lnTo>
                    <a:pt x="650" y="155"/>
                  </a:lnTo>
                  <a:lnTo>
                    <a:pt x="650" y="154"/>
                  </a:lnTo>
                  <a:lnTo>
                    <a:pt x="651" y="154"/>
                  </a:lnTo>
                  <a:lnTo>
                    <a:pt x="651" y="154"/>
                  </a:lnTo>
                  <a:lnTo>
                    <a:pt x="651" y="153"/>
                  </a:lnTo>
                  <a:lnTo>
                    <a:pt x="651" y="153"/>
                  </a:lnTo>
                  <a:lnTo>
                    <a:pt x="651" y="151"/>
                  </a:lnTo>
                  <a:lnTo>
                    <a:pt x="653" y="151"/>
                  </a:lnTo>
                  <a:lnTo>
                    <a:pt x="653" y="150"/>
                  </a:lnTo>
                  <a:lnTo>
                    <a:pt x="653" y="148"/>
                  </a:lnTo>
                  <a:lnTo>
                    <a:pt x="653" y="147"/>
                  </a:lnTo>
                  <a:lnTo>
                    <a:pt x="654" y="147"/>
                  </a:lnTo>
                  <a:lnTo>
                    <a:pt x="653" y="147"/>
                  </a:lnTo>
                  <a:lnTo>
                    <a:pt x="653" y="146"/>
                  </a:lnTo>
                  <a:lnTo>
                    <a:pt x="653" y="146"/>
                  </a:lnTo>
                  <a:lnTo>
                    <a:pt x="653" y="146"/>
                  </a:lnTo>
                  <a:lnTo>
                    <a:pt x="653" y="144"/>
                  </a:lnTo>
                  <a:lnTo>
                    <a:pt x="653" y="143"/>
                  </a:lnTo>
                  <a:lnTo>
                    <a:pt x="653" y="139"/>
                  </a:lnTo>
                  <a:lnTo>
                    <a:pt x="653" y="138"/>
                  </a:lnTo>
                  <a:lnTo>
                    <a:pt x="651" y="132"/>
                  </a:lnTo>
                  <a:lnTo>
                    <a:pt x="651" y="131"/>
                  </a:lnTo>
                  <a:lnTo>
                    <a:pt x="651" y="129"/>
                  </a:lnTo>
                  <a:lnTo>
                    <a:pt x="650" y="128"/>
                  </a:lnTo>
                  <a:lnTo>
                    <a:pt x="650" y="128"/>
                  </a:lnTo>
                  <a:lnTo>
                    <a:pt x="650" y="127"/>
                  </a:lnTo>
                  <a:lnTo>
                    <a:pt x="651" y="127"/>
                  </a:lnTo>
                  <a:lnTo>
                    <a:pt x="651" y="127"/>
                  </a:lnTo>
                  <a:lnTo>
                    <a:pt x="653" y="127"/>
                  </a:lnTo>
                  <a:lnTo>
                    <a:pt x="654" y="127"/>
                  </a:lnTo>
                  <a:lnTo>
                    <a:pt x="655" y="125"/>
                  </a:lnTo>
                  <a:lnTo>
                    <a:pt x="655" y="125"/>
                  </a:lnTo>
                  <a:lnTo>
                    <a:pt x="657" y="124"/>
                  </a:lnTo>
                  <a:lnTo>
                    <a:pt x="657" y="123"/>
                  </a:lnTo>
                  <a:lnTo>
                    <a:pt x="658" y="123"/>
                  </a:lnTo>
                  <a:lnTo>
                    <a:pt x="659" y="121"/>
                  </a:lnTo>
                  <a:lnTo>
                    <a:pt x="659" y="121"/>
                  </a:lnTo>
                  <a:lnTo>
                    <a:pt x="659" y="121"/>
                  </a:lnTo>
                  <a:lnTo>
                    <a:pt x="661" y="121"/>
                  </a:lnTo>
                  <a:lnTo>
                    <a:pt x="661" y="121"/>
                  </a:lnTo>
                  <a:lnTo>
                    <a:pt x="662" y="121"/>
                  </a:lnTo>
                  <a:lnTo>
                    <a:pt x="662" y="121"/>
                  </a:lnTo>
                  <a:lnTo>
                    <a:pt x="665" y="121"/>
                  </a:lnTo>
                  <a:lnTo>
                    <a:pt x="666" y="121"/>
                  </a:lnTo>
                  <a:lnTo>
                    <a:pt x="668" y="121"/>
                  </a:lnTo>
                  <a:lnTo>
                    <a:pt x="670" y="123"/>
                  </a:lnTo>
                  <a:lnTo>
                    <a:pt x="670" y="123"/>
                  </a:lnTo>
                  <a:lnTo>
                    <a:pt x="670" y="124"/>
                  </a:lnTo>
                  <a:lnTo>
                    <a:pt x="672" y="124"/>
                  </a:lnTo>
                  <a:lnTo>
                    <a:pt x="672" y="124"/>
                  </a:lnTo>
                  <a:lnTo>
                    <a:pt x="672" y="125"/>
                  </a:lnTo>
                  <a:lnTo>
                    <a:pt x="673" y="124"/>
                  </a:lnTo>
                  <a:lnTo>
                    <a:pt x="674" y="124"/>
                  </a:lnTo>
                  <a:lnTo>
                    <a:pt x="674" y="123"/>
                  </a:lnTo>
                  <a:lnTo>
                    <a:pt x="674" y="121"/>
                  </a:lnTo>
                  <a:lnTo>
                    <a:pt x="676" y="118"/>
                  </a:lnTo>
                  <a:lnTo>
                    <a:pt x="676" y="117"/>
                  </a:lnTo>
                  <a:lnTo>
                    <a:pt x="677" y="117"/>
                  </a:lnTo>
                  <a:lnTo>
                    <a:pt x="677" y="117"/>
                  </a:lnTo>
                  <a:lnTo>
                    <a:pt x="679" y="117"/>
                  </a:lnTo>
                  <a:lnTo>
                    <a:pt x="679" y="116"/>
                  </a:lnTo>
                  <a:lnTo>
                    <a:pt x="679" y="116"/>
                  </a:lnTo>
                  <a:lnTo>
                    <a:pt x="679" y="114"/>
                  </a:lnTo>
                  <a:lnTo>
                    <a:pt x="679" y="114"/>
                  </a:lnTo>
                  <a:lnTo>
                    <a:pt x="679" y="113"/>
                  </a:lnTo>
                  <a:lnTo>
                    <a:pt x="680" y="113"/>
                  </a:lnTo>
                  <a:lnTo>
                    <a:pt x="680" y="112"/>
                  </a:lnTo>
                  <a:lnTo>
                    <a:pt x="680" y="112"/>
                  </a:lnTo>
                  <a:lnTo>
                    <a:pt x="681" y="110"/>
                  </a:lnTo>
                  <a:lnTo>
                    <a:pt x="681" y="110"/>
                  </a:lnTo>
                  <a:lnTo>
                    <a:pt x="681" y="109"/>
                  </a:lnTo>
                  <a:lnTo>
                    <a:pt x="681" y="109"/>
                  </a:lnTo>
                  <a:lnTo>
                    <a:pt x="683" y="108"/>
                  </a:lnTo>
                  <a:lnTo>
                    <a:pt x="683" y="108"/>
                  </a:lnTo>
                  <a:lnTo>
                    <a:pt x="683" y="106"/>
                  </a:lnTo>
                  <a:lnTo>
                    <a:pt x="683" y="106"/>
                  </a:lnTo>
                  <a:lnTo>
                    <a:pt x="684" y="106"/>
                  </a:lnTo>
                  <a:lnTo>
                    <a:pt x="683" y="105"/>
                  </a:lnTo>
                  <a:lnTo>
                    <a:pt x="683" y="104"/>
                  </a:lnTo>
                  <a:lnTo>
                    <a:pt x="684" y="102"/>
                  </a:lnTo>
                  <a:lnTo>
                    <a:pt x="685" y="101"/>
                  </a:lnTo>
                  <a:lnTo>
                    <a:pt x="685" y="99"/>
                  </a:lnTo>
                  <a:lnTo>
                    <a:pt x="685" y="98"/>
                  </a:lnTo>
                  <a:lnTo>
                    <a:pt x="685" y="98"/>
                  </a:lnTo>
                  <a:lnTo>
                    <a:pt x="685" y="97"/>
                  </a:lnTo>
                  <a:lnTo>
                    <a:pt x="685" y="95"/>
                  </a:lnTo>
                  <a:lnTo>
                    <a:pt x="687" y="95"/>
                  </a:lnTo>
                  <a:lnTo>
                    <a:pt x="687" y="94"/>
                  </a:lnTo>
                  <a:lnTo>
                    <a:pt x="687" y="93"/>
                  </a:lnTo>
                  <a:lnTo>
                    <a:pt x="687" y="93"/>
                  </a:lnTo>
                  <a:lnTo>
                    <a:pt x="687" y="91"/>
                  </a:lnTo>
                  <a:lnTo>
                    <a:pt x="687" y="91"/>
                  </a:lnTo>
                  <a:lnTo>
                    <a:pt x="688" y="91"/>
                  </a:lnTo>
                  <a:lnTo>
                    <a:pt x="688" y="91"/>
                  </a:lnTo>
                  <a:lnTo>
                    <a:pt x="689" y="91"/>
                  </a:lnTo>
                  <a:lnTo>
                    <a:pt x="689" y="90"/>
                  </a:lnTo>
                  <a:lnTo>
                    <a:pt x="691" y="90"/>
                  </a:lnTo>
                  <a:lnTo>
                    <a:pt x="691" y="90"/>
                  </a:lnTo>
                  <a:lnTo>
                    <a:pt x="692" y="89"/>
                  </a:lnTo>
                  <a:lnTo>
                    <a:pt x="692" y="87"/>
                  </a:lnTo>
                  <a:lnTo>
                    <a:pt x="693" y="87"/>
                  </a:lnTo>
                  <a:lnTo>
                    <a:pt x="692" y="86"/>
                  </a:lnTo>
                  <a:close/>
                  <a:moveTo>
                    <a:pt x="549" y="324"/>
                  </a:moveTo>
                  <a:lnTo>
                    <a:pt x="549" y="324"/>
                  </a:lnTo>
                  <a:lnTo>
                    <a:pt x="549" y="325"/>
                  </a:lnTo>
                  <a:lnTo>
                    <a:pt x="549" y="325"/>
                  </a:lnTo>
                  <a:lnTo>
                    <a:pt x="551" y="325"/>
                  </a:lnTo>
                  <a:lnTo>
                    <a:pt x="551" y="325"/>
                  </a:lnTo>
                  <a:lnTo>
                    <a:pt x="551" y="325"/>
                  </a:lnTo>
                  <a:lnTo>
                    <a:pt x="549" y="324"/>
                  </a:lnTo>
                  <a:close/>
                  <a:moveTo>
                    <a:pt x="552" y="323"/>
                  </a:moveTo>
                  <a:lnTo>
                    <a:pt x="552" y="323"/>
                  </a:lnTo>
                  <a:lnTo>
                    <a:pt x="552" y="324"/>
                  </a:lnTo>
                  <a:lnTo>
                    <a:pt x="553" y="324"/>
                  </a:lnTo>
                  <a:lnTo>
                    <a:pt x="553" y="323"/>
                  </a:lnTo>
                  <a:lnTo>
                    <a:pt x="553" y="323"/>
                  </a:lnTo>
                  <a:lnTo>
                    <a:pt x="552" y="323"/>
                  </a:lnTo>
                  <a:close/>
                  <a:moveTo>
                    <a:pt x="549" y="320"/>
                  </a:moveTo>
                  <a:lnTo>
                    <a:pt x="548" y="320"/>
                  </a:lnTo>
                  <a:lnTo>
                    <a:pt x="548" y="321"/>
                  </a:lnTo>
                  <a:lnTo>
                    <a:pt x="549" y="321"/>
                  </a:lnTo>
                  <a:lnTo>
                    <a:pt x="551" y="321"/>
                  </a:lnTo>
                  <a:lnTo>
                    <a:pt x="552" y="323"/>
                  </a:lnTo>
                  <a:lnTo>
                    <a:pt x="552" y="323"/>
                  </a:lnTo>
                  <a:lnTo>
                    <a:pt x="552" y="321"/>
                  </a:lnTo>
                  <a:lnTo>
                    <a:pt x="552" y="321"/>
                  </a:lnTo>
                  <a:lnTo>
                    <a:pt x="549" y="32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00" name="Chile">
              <a:extLst>
                <a:ext uri="{FF2B5EF4-FFF2-40B4-BE49-F238E27FC236}">
                  <a16:creationId xmlns:a16="http://schemas.microsoft.com/office/drawing/2014/main" id="{BEBBCD34-6EF9-4FBC-BC5C-A3ED5CE6758F}"/>
                </a:ext>
              </a:extLst>
            </p:cNvPr>
            <p:cNvSpPr>
              <a:spLocks noEditPoints="1"/>
            </p:cNvSpPr>
            <p:nvPr/>
          </p:nvSpPr>
          <p:spPr bwMode="auto">
            <a:xfrm>
              <a:off x="2708622" y="4374166"/>
              <a:ext cx="934820" cy="975213"/>
            </a:xfrm>
            <a:custGeom>
              <a:avLst/>
              <a:gdLst>
                <a:gd name="T0" fmla="*/ 390 w 486"/>
                <a:gd name="T1" fmla="*/ 386 h 507"/>
                <a:gd name="T2" fmla="*/ 390 w 486"/>
                <a:gd name="T3" fmla="*/ 411 h 507"/>
                <a:gd name="T4" fmla="*/ 394 w 486"/>
                <a:gd name="T5" fmla="*/ 398 h 507"/>
                <a:gd name="T6" fmla="*/ 387 w 486"/>
                <a:gd name="T7" fmla="*/ 386 h 507"/>
                <a:gd name="T8" fmla="*/ 402 w 486"/>
                <a:gd name="T9" fmla="*/ 322 h 507"/>
                <a:gd name="T10" fmla="*/ 401 w 486"/>
                <a:gd name="T11" fmla="*/ 304 h 507"/>
                <a:gd name="T12" fmla="*/ 408 w 486"/>
                <a:gd name="T13" fmla="*/ 340 h 507"/>
                <a:gd name="T14" fmla="*/ 386 w 486"/>
                <a:gd name="T15" fmla="*/ 419 h 507"/>
                <a:gd name="T16" fmla="*/ 398 w 486"/>
                <a:gd name="T17" fmla="*/ 353 h 507"/>
                <a:gd name="T18" fmla="*/ 402 w 486"/>
                <a:gd name="T19" fmla="*/ 341 h 507"/>
                <a:gd name="T20" fmla="*/ 386 w 486"/>
                <a:gd name="T21" fmla="*/ 390 h 507"/>
                <a:gd name="T22" fmla="*/ 462 w 486"/>
                <a:gd name="T23" fmla="*/ 479 h 507"/>
                <a:gd name="T24" fmla="*/ 442 w 486"/>
                <a:gd name="T25" fmla="*/ 462 h 507"/>
                <a:gd name="T26" fmla="*/ 454 w 486"/>
                <a:gd name="T27" fmla="*/ 485 h 507"/>
                <a:gd name="T28" fmla="*/ 439 w 486"/>
                <a:gd name="T29" fmla="*/ 485 h 507"/>
                <a:gd name="T30" fmla="*/ 447 w 486"/>
                <a:gd name="T31" fmla="*/ 489 h 507"/>
                <a:gd name="T32" fmla="*/ 459 w 486"/>
                <a:gd name="T33" fmla="*/ 494 h 507"/>
                <a:gd name="T34" fmla="*/ 458 w 486"/>
                <a:gd name="T35" fmla="*/ 499 h 507"/>
                <a:gd name="T36" fmla="*/ 471 w 486"/>
                <a:gd name="T37" fmla="*/ 62 h 507"/>
                <a:gd name="T38" fmla="*/ 461 w 486"/>
                <a:gd name="T39" fmla="*/ 31 h 507"/>
                <a:gd name="T40" fmla="*/ 457 w 486"/>
                <a:gd name="T41" fmla="*/ 6 h 507"/>
                <a:gd name="T42" fmla="*/ 444 w 486"/>
                <a:gd name="T43" fmla="*/ 36 h 507"/>
                <a:gd name="T44" fmla="*/ 437 w 486"/>
                <a:gd name="T45" fmla="*/ 98 h 507"/>
                <a:gd name="T46" fmla="*/ 428 w 486"/>
                <a:gd name="T47" fmla="*/ 160 h 507"/>
                <a:gd name="T48" fmla="*/ 413 w 486"/>
                <a:gd name="T49" fmla="*/ 230 h 507"/>
                <a:gd name="T50" fmla="*/ 401 w 486"/>
                <a:gd name="T51" fmla="*/ 292 h 507"/>
                <a:gd name="T52" fmla="*/ 417 w 486"/>
                <a:gd name="T53" fmla="*/ 303 h 507"/>
                <a:gd name="T54" fmla="*/ 416 w 486"/>
                <a:gd name="T55" fmla="*/ 337 h 507"/>
                <a:gd name="T56" fmla="*/ 401 w 486"/>
                <a:gd name="T57" fmla="*/ 367 h 507"/>
                <a:gd name="T58" fmla="*/ 399 w 486"/>
                <a:gd name="T59" fmla="*/ 355 h 507"/>
                <a:gd name="T60" fmla="*/ 389 w 486"/>
                <a:gd name="T61" fmla="*/ 368 h 507"/>
                <a:gd name="T62" fmla="*/ 394 w 486"/>
                <a:gd name="T63" fmla="*/ 385 h 507"/>
                <a:gd name="T64" fmla="*/ 401 w 486"/>
                <a:gd name="T65" fmla="*/ 394 h 507"/>
                <a:gd name="T66" fmla="*/ 399 w 486"/>
                <a:gd name="T67" fmla="*/ 411 h 507"/>
                <a:gd name="T68" fmla="*/ 404 w 486"/>
                <a:gd name="T69" fmla="*/ 427 h 507"/>
                <a:gd name="T70" fmla="*/ 398 w 486"/>
                <a:gd name="T71" fmla="*/ 442 h 507"/>
                <a:gd name="T72" fmla="*/ 417 w 486"/>
                <a:gd name="T73" fmla="*/ 450 h 507"/>
                <a:gd name="T74" fmla="*/ 398 w 486"/>
                <a:gd name="T75" fmla="*/ 449 h 507"/>
                <a:gd name="T76" fmla="*/ 413 w 486"/>
                <a:gd name="T77" fmla="*/ 458 h 507"/>
                <a:gd name="T78" fmla="*/ 417 w 486"/>
                <a:gd name="T79" fmla="*/ 469 h 507"/>
                <a:gd name="T80" fmla="*/ 429 w 486"/>
                <a:gd name="T81" fmla="*/ 474 h 507"/>
                <a:gd name="T82" fmla="*/ 436 w 486"/>
                <a:gd name="T83" fmla="*/ 447 h 507"/>
                <a:gd name="T84" fmla="*/ 409 w 486"/>
                <a:gd name="T85" fmla="*/ 425 h 507"/>
                <a:gd name="T86" fmla="*/ 417 w 486"/>
                <a:gd name="T87" fmla="*/ 386 h 507"/>
                <a:gd name="T88" fmla="*/ 429 w 486"/>
                <a:gd name="T89" fmla="*/ 352 h 507"/>
                <a:gd name="T90" fmla="*/ 425 w 486"/>
                <a:gd name="T91" fmla="*/ 328 h 507"/>
                <a:gd name="T92" fmla="*/ 424 w 486"/>
                <a:gd name="T93" fmla="*/ 299 h 507"/>
                <a:gd name="T94" fmla="*/ 429 w 486"/>
                <a:gd name="T95" fmla="*/ 270 h 507"/>
                <a:gd name="T96" fmla="*/ 433 w 486"/>
                <a:gd name="T97" fmla="*/ 234 h 507"/>
                <a:gd name="T98" fmla="*/ 443 w 486"/>
                <a:gd name="T99" fmla="*/ 208 h 507"/>
                <a:gd name="T100" fmla="*/ 443 w 486"/>
                <a:gd name="T101" fmla="*/ 179 h 507"/>
                <a:gd name="T102" fmla="*/ 446 w 486"/>
                <a:gd name="T103" fmla="*/ 153 h 507"/>
                <a:gd name="T104" fmla="*/ 458 w 486"/>
                <a:gd name="T105" fmla="*/ 117 h 507"/>
                <a:gd name="T106" fmla="*/ 463 w 486"/>
                <a:gd name="T107" fmla="*/ 87 h 507"/>
                <a:gd name="T108" fmla="*/ 471 w 486"/>
                <a:gd name="T109" fmla="*/ 498 h 507"/>
                <a:gd name="T110" fmla="*/ 387 w 486"/>
                <a:gd name="T111" fmla="*/ 439 h 507"/>
                <a:gd name="T112" fmla="*/ 410 w 486"/>
                <a:gd name="T113" fmla="*/ 468 h 507"/>
                <a:gd name="T114" fmla="*/ 389 w 486"/>
                <a:gd name="T115" fmla="*/ 424 h 507"/>
                <a:gd name="T116" fmla="*/ 421 w 486"/>
                <a:gd name="T117" fmla="*/ 476 h 507"/>
                <a:gd name="T118" fmla="*/ 431 w 486"/>
                <a:gd name="T119" fmla="*/ 491 h 507"/>
                <a:gd name="T120" fmla="*/ 416 w 486"/>
                <a:gd name="T121" fmla="*/ 470 h 507"/>
                <a:gd name="T122" fmla="*/ 412 w 486"/>
                <a:gd name="T123" fmla="*/ 476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6" h="507">
                  <a:moveTo>
                    <a:pt x="389" y="344"/>
                  </a:moveTo>
                  <a:lnTo>
                    <a:pt x="389" y="344"/>
                  </a:lnTo>
                  <a:lnTo>
                    <a:pt x="389" y="344"/>
                  </a:lnTo>
                  <a:lnTo>
                    <a:pt x="389" y="342"/>
                  </a:lnTo>
                  <a:lnTo>
                    <a:pt x="389" y="342"/>
                  </a:lnTo>
                  <a:lnTo>
                    <a:pt x="389" y="342"/>
                  </a:lnTo>
                  <a:lnTo>
                    <a:pt x="389" y="342"/>
                  </a:lnTo>
                  <a:lnTo>
                    <a:pt x="389" y="342"/>
                  </a:lnTo>
                  <a:lnTo>
                    <a:pt x="389" y="342"/>
                  </a:lnTo>
                  <a:lnTo>
                    <a:pt x="389" y="344"/>
                  </a:lnTo>
                  <a:close/>
                  <a:moveTo>
                    <a:pt x="0" y="113"/>
                  </a:moveTo>
                  <a:lnTo>
                    <a:pt x="0" y="113"/>
                  </a:lnTo>
                  <a:lnTo>
                    <a:pt x="0" y="114"/>
                  </a:lnTo>
                  <a:lnTo>
                    <a:pt x="1" y="114"/>
                  </a:lnTo>
                  <a:lnTo>
                    <a:pt x="3" y="113"/>
                  </a:lnTo>
                  <a:lnTo>
                    <a:pt x="1" y="113"/>
                  </a:lnTo>
                  <a:lnTo>
                    <a:pt x="0" y="113"/>
                  </a:lnTo>
                  <a:close/>
                  <a:moveTo>
                    <a:pt x="346" y="193"/>
                  </a:moveTo>
                  <a:lnTo>
                    <a:pt x="346" y="193"/>
                  </a:lnTo>
                  <a:lnTo>
                    <a:pt x="345" y="193"/>
                  </a:lnTo>
                  <a:lnTo>
                    <a:pt x="345" y="193"/>
                  </a:lnTo>
                  <a:lnTo>
                    <a:pt x="345" y="194"/>
                  </a:lnTo>
                  <a:lnTo>
                    <a:pt x="345" y="194"/>
                  </a:lnTo>
                  <a:lnTo>
                    <a:pt x="344" y="194"/>
                  </a:lnTo>
                  <a:lnTo>
                    <a:pt x="345" y="194"/>
                  </a:lnTo>
                  <a:lnTo>
                    <a:pt x="346" y="194"/>
                  </a:lnTo>
                  <a:lnTo>
                    <a:pt x="346" y="194"/>
                  </a:lnTo>
                  <a:lnTo>
                    <a:pt x="346" y="194"/>
                  </a:lnTo>
                  <a:lnTo>
                    <a:pt x="346" y="194"/>
                  </a:lnTo>
                  <a:lnTo>
                    <a:pt x="346" y="193"/>
                  </a:lnTo>
                  <a:close/>
                  <a:moveTo>
                    <a:pt x="391" y="385"/>
                  </a:moveTo>
                  <a:lnTo>
                    <a:pt x="390" y="386"/>
                  </a:lnTo>
                  <a:lnTo>
                    <a:pt x="387" y="387"/>
                  </a:lnTo>
                  <a:lnTo>
                    <a:pt x="387" y="387"/>
                  </a:lnTo>
                  <a:lnTo>
                    <a:pt x="387" y="389"/>
                  </a:lnTo>
                  <a:lnTo>
                    <a:pt x="387" y="390"/>
                  </a:lnTo>
                  <a:lnTo>
                    <a:pt x="387" y="390"/>
                  </a:lnTo>
                  <a:lnTo>
                    <a:pt x="389" y="391"/>
                  </a:lnTo>
                  <a:lnTo>
                    <a:pt x="389" y="393"/>
                  </a:lnTo>
                  <a:lnTo>
                    <a:pt x="389" y="393"/>
                  </a:lnTo>
                  <a:lnTo>
                    <a:pt x="390" y="396"/>
                  </a:lnTo>
                  <a:lnTo>
                    <a:pt x="390" y="397"/>
                  </a:lnTo>
                  <a:lnTo>
                    <a:pt x="393" y="397"/>
                  </a:lnTo>
                  <a:lnTo>
                    <a:pt x="394" y="397"/>
                  </a:lnTo>
                  <a:lnTo>
                    <a:pt x="394" y="396"/>
                  </a:lnTo>
                  <a:lnTo>
                    <a:pt x="394" y="394"/>
                  </a:lnTo>
                  <a:lnTo>
                    <a:pt x="394" y="393"/>
                  </a:lnTo>
                  <a:lnTo>
                    <a:pt x="394" y="393"/>
                  </a:lnTo>
                  <a:lnTo>
                    <a:pt x="394" y="393"/>
                  </a:lnTo>
                  <a:lnTo>
                    <a:pt x="394" y="391"/>
                  </a:lnTo>
                  <a:lnTo>
                    <a:pt x="393" y="390"/>
                  </a:lnTo>
                  <a:lnTo>
                    <a:pt x="393" y="390"/>
                  </a:lnTo>
                  <a:lnTo>
                    <a:pt x="393" y="389"/>
                  </a:lnTo>
                  <a:lnTo>
                    <a:pt x="391" y="389"/>
                  </a:lnTo>
                  <a:lnTo>
                    <a:pt x="391" y="387"/>
                  </a:lnTo>
                  <a:lnTo>
                    <a:pt x="391" y="386"/>
                  </a:lnTo>
                  <a:lnTo>
                    <a:pt x="391" y="385"/>
                  </a:lnTo>
                  <a:close/>
                  <a:moveTo>
                    <a:pt x="386" y="415"/>
                  </a:moveTo>
                  <a:lnTo>
                    <a:pt x="387" y="415"/>
                  </a:lnTo>
                  <a:lnTo>
                    <a:pt x="389" y="415"/>
                  </a:lnTo>
                  <a:lnTo>
                    <a:pt x="389" y="415"/>
                  </a:lnTo>
                  <a:lnTo>
                    <a:pt x="390" y="413"/>
                  </a:lnTo>
                  <a:lnTo>
                    <a:pt x="390" y="411"/>
                  </a:lnTo>
                  <a:lnTo>
                    <a:pt x="390" y="411"/>
                  </a:lnTo>
                  <a:lnTo>
                    <a:pt x="390" y="411"/>
                  </a:lnTo>
                  <a:lnTo>
                    <a:pt x="393" y="408"/>
                  </a:lnTo>
                  <a:lnTo>
                    <a:pt x="393" y="408"/>
                  </a:lnTo>
                  <a:lnTo>
                    <a:pt x="393" y="408"/>
                  </a:lnTo>
                  <a:lnTo>
                    <a:pt x="393" y="409"/>
                  </a:lnTo>
                  <a:lnTo>
                    <a:pt x="393" y="409"/>
                  </a:lnTo>
                  <a:lnTo>
                    <a:pt x="391" y="409"/>
                  </a:lnTo>
                  <a:lnTo>
                    <a:pt x="391" y="411"/>
                  </a:lnTo>
                  <a:lnTo>
                    <a:pt x="391" y="412"/>
                  </a:lnTo>
                  <a:lnTo>
                    <a:pt x="391" y="412"/>
                  </a:lnTo>
                  <a:lnTo>
                    <a:pt x="391" y="413"/>
                  </a:lnTo>
                  <a:lnTo>
                    <a:pt x="391" y="415"/>
                  </a:lnTo>
                  <a:lnTo>
                    <a:pt x="391" y="415"/>
                  </a:lnTo>
                  <a:lnTo>
                    <a:pt x="391" y="416"/>
                  </a:lnTo>
                  <a:lnTo>
                    <a:pt x="393" y="417"/>
                  </a:lnTo>
                  <a:lnTo>
                    <a:pt x="393" y="417"/>
                  </a:lnTo>
                  <a:lnTo>
                    <a:pt x="394" y="417"/>
                  </a:lnTo>
                  <a:lnTo>
                    <a:pt x="394" y="416"/>
                  </a:lnTo>
                  <a:lnTo>
                    <a:pt x="395" y="416"/>
                  </a:lnTo>
                  <a:lnTo>
                    <a:pt x="395" y="415"/>
                  </a:lnTo>
                  <a:lnTo>
                    <a:pt x="395" y="413"/>
                  </a:lnTo>
                  <a:lnTo>
                    <a:pt x="395" y="412"/>
                  </a:lnTo>
                  <a:lnTo>
                    <a:pt x="395" y="412"/>
                  </a:lnTo>
                  <a:lnTo>
                    <a:pt x="395" y="412"/>
                  </a:lnTo>
                  <a:lnTo>
                    <a:pt x="395" y="411"/>
                  </a:lnTo>
                  <a:lnTo>
                    <a:pt x="395" y="409"/>
                  </a:lnTo>
                  <a:lnTo>
                    <a:pt x="395" y="406"/>
                  </a:lnTo>
                  <a:lnTo>
                    <a:pt x="395" y="404"/>
                  </a:lnTo>
                  <a:lnTo>
                    <a:pt x="395" y="400"/>
                  </a:lnTo>
                  <a:lnTo>
                    <a:pt x="394" y="398"/>
                  </a:lnTo>
                  <a:lnTo>
                    <a:pt x="394" y="398"/>
                  </a:lnTo>
                  <a:lnTo>
                    <a:pt x="394" y="398"/>
                  </a:lnTo>
                  <a:lnTo>
                    <a:pt x="393" y="398"/>
                  </a:lnTo>
                  <a:lnTo>
                    <a:pt x="391" y="398"/>
                  </a:lnTo>
                  <a:lnTo>
                    <a:pt x="391" y="398"/>
                  </a:lnTo>
                  <a:lnTo>
                    <a:pt x="390" y="400"/>
                  </a:lnTo>
                  <a:lnTo>
                    <a:pt x="390" y="400"/>
                  </a:lnTo>
                  <a:lnTo>
                    <a:pt x="390" y="401"/>
                  </a:lnTo>
                  <a:lnTo>
                    <a:pt x="390" y="401"/>
                  </a:lnTo>
                  <a:lnTo>
                    <a:pt x="389" y="402"/>
                  </a:lnTo>
                  <a:lnTo>
                    <a:pt x="387" y="404"/>
                  </a:lnTo>
                  <a:lnTo>
                    <a:pt x="387" y="404"/>
                  </a:lnTo>
                  <a:lnTo>
                    <a:pt x="389" y="405"/>
                  </a:lnTo>
                  <a:lnTo>
                    <a:pt x="389" y="406"/>
                  </a:lnTo>
                  <a:lnTo>
                    <a:pt x="387" y="406"/>
                  </a:lnTo>
                  <a:lnTo>
                    <a:pt x="386" y="406"/>
                  </a:lnTo>
                  <a:lnTo>
                    <a:pt x="386" y="406"/>
                  </a:lnTo>
                  <a:lnTo>
                    <a:pt x="384" y="406"/>
                  </a:lnTo>
                  <a:lnTo>
                    <a:pt x="384" y="408"/>
                  </a:lnTo>
                  <a:lnTo>
                    <a:pt x="384" y="408"/>
                  </a:lnTo>
                  <a:lnTo>
                    <a:pt x="386" y="409"/>
                  </a:lnTo>
                  <a:lnTo>
                    <a:pt x="386" y="409"/>
                  </a:lnTo>
                  <a:lnTo>
                    <a:pt x="386" y="412"/>
                  </a:lnTo>
                  <a:lnTo>
                    <a:pt x="383" y="411"/>
                  </a:lnTo>
                  <a:lnTo>
                    <a:pt x="383" y="412"/>
                  </a:lnTo>
                  <a:lnTo>
                    <a:pt x="383" y="413"/>
                  </a:lnTo>
                  <a:lnTo>
                    <a:pt x="384" y="413"/>
                  </a:lnTo>
                  <a:lnTo>
                    <a:pt x="386" y="415"/>
                  </a:lnTo>
                  <a:close/>
                  <a:moveTo>
                    <a:pt x="390" y="383"/>
                  </a:moveTo>
                  <a:lnTo>
                    <a:pt x="389" y="383"/>
                  </a:lnTo>
                  <a:lnTo>
                    <a:pt x="387" y="383"/>
                  </a:lnTo>
                  <a:lnTo>
                    <a:pt x="387" y="385"/>
                  </a:lnTo>
                  <a:lnTo>
                    <a:pt x="387" y="385"/>
                  </a:lnTo>
                  <a:lnTo>
                    <a:pt x="387" y="386"/>
                  </a:lnTo>
                  <a:lnTo>
                    <a:pt x="389" y="385"/>
                  </a:lnTo>
                  <a:lnTo>
                    <a:pt x="389" y="385"/>
                  </a:lnTo>
                  <a:lnTo>
                    <a:pt x="389" y="385"/>
                  </a:lnTo>
                  <a:lnTo>
                    <a:pt x="390" y="385"/>
                  </a:lnTo>
                  <a:lnTo>
                    <a:pt x="390" y="383"/>
                  </a:lnTo>
                  <a:lnTo>
                    <a:pt x="390" y="383"/>
                  </a:lnTo>
                  <a:close/>
                  <a:moveTo>
                    <a:pt x="384" y="404"/>
                  </a:moveTo>
                  <a:lnTo>
                    <a:pt x="387" y="404"/>
                  </a:lnTo>
                  <a:lnTo>
                    <a:pt x="389" y="401"/>
                  </a:lnTo>
                  <a:lnTo>
                    <a:pt x="389" y="400"/>
                  </a:lnTo>
                  <a:lnTo>
                    <a:pt x="389" y="398"/>
                  </a:lnTo>
                  <a:lnTo>
                    <a:pt x="387" y="398"/>
                  </a:lnTo>
                  <a:lnTo>
                    <a:pt x="386" y="400"/>
                  </a:lnTo>
                  <a:lnTo>
                    <a:pt x="384" y="400"/>
                  </a:lnTo>
                  <a:lnTo>
                    <a:pt x="383" y="400"/>
                  </a:lnTo>
                  <a:lnTo>
                    <a:pt x="383" y="400"/>
                  </a:lnTo>
                  <a:lnTo>
                    <a:pt x="383" y="401"/>
                  </a:lnTo>
                  <a:lnTo>
                    <a:pt x="382" y="401"/>
                  </a:lnTo>
                  <a:lnTo>
                    <a:pt x="383" y="402"/>
                  </a:lnTo>
                  <a:lnTo>
                    <a:pt x="383" y="402"/>
                  </a:lnTo>
                  <a:lnTo>
                    <a:pt x="383" y="402"/>
                  </a:lnTo>
                  <a:lnTo>
                    <a:pt x="384" y="404"/>
                  </a:lnTo>
                  <a:lnTo>
                    <a:pt x="383" y="404"/>
                  </a:lnTo>
                  <a:lnTo>
                    <a:pt x="382" y="405"/>
                  </a:lnTo>
                  <a:lnTo>
                    <a:pt x="383" y="405"/>
                  </a:lnTo>
                  <a:lnTo>
                    <a:pt x="383" y="405"/>
                  </a:lnTo>
                  <a:lnTo>
                    <a:pt x="384" y="404"/>
                  </a:lnTo>
                  <a:close/>
                  <a:moveTo>
                    <a:pt x="398" y="322"/>
                  </a:moveTo>
                  <a:lnTo>
                    <a:pt x="399" y="322"/>
                  </a:lnTo>
                  <a:lnTo>
                    <a:pt x="401" y="322"/>
                  </a:lnTo>
                  <a:lnTo>
                    <a:pt x="402" y="322"/>
                  </a:lnTo>
                  <a:lnTo>
                    <a:pt x="402" y="322"/>
                  </a:lnTo>
                  <a:lnTo>
                    <a:pt x="404" y="322"/>
                  </a:lnTo>
                  <a:lnTo>
                    <a:pt x="404" y="321"/>
                  </a:lnTo>
                  <a:lnTo>
                    <a:pt x="404" y="319"/>
                  </a:lnTo>
                  <a:lnTo>
                    <a:pt x="405" y="319"/>
                  </a:lnTo>
                  <a:lnTo>
                    <a:pt x="406" y="318"/>
                  </a:lnTo>
                  <a:lnTo>
                    <a:pt x="406" y="317"/>
                  </a:lnTo>
                  <a:lnTo>
                    <a:pt x="408" y="317"/>
                  </a:lnTo>
                  <a:lnTo>
                    <a:pt x="406" y="315"/>
                  </a:lnTo>
                  <a:lnTo>
                    <a:pt x="406" y="314"/>
                  </a:lnTo>
                  <a:lnTo>
                    <a:pt x="405" y="313"/>
                  </a:lnTo>
                  <a:lnTo>
                    <a:pt x="404" y="313"/>
                  </a:lnTo>
                  <a:lnTo>
                    <a:pt x="404" y="311"/>
                  </a:lnTo>
                  <a:lnTo>
                    <a:pt x="404" y="311"/>
                  </a:lnTo>
                  <a:lnTo>
                    <a:pt x="405" y="311"/>
                  </a:lnTo>
                  <a:lnTo>
                    <a:pt x="405" y="310"/>
                  </a:lnTo>
                  <a:lnTo>
                    <a:pt x="406" y="310"/>
                  </a:lnTo>
                  <a:lnTo>
                    <a:pt x="406" y="310"/>
                  </a:lnTo>
                  <a:lnTo>
                    <a:pt x="406" y="308"/>
                  </a:lnTo>
                  <a:lnTo>
                    <a:pt x="406" y="308"/>
                  </a:lnTo>
                  <a:lnTo>
                    <a:pt x="408" y="307"/>
                  </a:lnTo>
                  <a:lnTo>
                    <a:pt x="408" y="306"/>
                  </a:lnTo>
                  <a:lnTo>
                    <a:pt x="408" y="306"/>
                  </a:lnTo>
                  <a:lnTo>
                    <a:pt x="406" y="304"/>
                  </a:lnTo>
                  <a:lnTo>
                    <a:pt x="406" y="303"/>
                  </a:lnTo>
                  <a:lnTo>
                    <a:pt x="406" y="302"/>
                  </a:lnTo>
                  <a:lnTo>
                    <a:pt x="404" y="302"/>
                  </a:lnTo>
                  <a:lnTo>
                    <a:pt x="401" y="300"/>
                  </a:lnTo>
                  <a:lnTo>
                    <a:pt x="401" y="302"/>
                  </a:lnTo>
                  <a:lnTo>
                    <a:pt x="401" y="302"/>
                  </a:lnTo>
                  <a:lnTo>
                    <a:pt x="401" y="302"/>
                  </a:lnTo>
                  <a:lnTo>
                    <a:pt x="401" y="303"/>
                  </a:lnTo>
                  <a:lnTo>
                    <a:pt x="401" y="304"/>
                  </a:lnTo>
                  <a:lnTo>
                    <a:pt x="399" y="304"/>
                  </a:lnTo>
                  <a:lnTo>
                    <a:pt x="399" y="307"/>
                  </a:lnTo>
                  <a:lnTo>
                    <a:pt x="399" y="307"/>
                  </a:lnTo>
                  <a:lnTo>
                    <a:pt x="399" y="308"/>
                  </a:lnTo>
                  <a:lnTo>
                    <a:pt x="399" y="308"/>
                  </a:lnTo>
                  <a:lnTo>
                    <a:pt x="398" y="310"/>
                  </a:lnTo>
                  <a:lnTo>
                    <a:pt x="398" y="310"/>
                  </a:lnTo>
                  <a:lnTo>
                    <a:pt x="399" y="311"/>
                  </a:lnTo>
                  <a:lnTo>
                    <a:pt x="398" y="315"/>
                  </a:lnTo>
                  <a:lnTo>
                    <a:pt x="398" y="318"/>
                  </a:lnTo>
                  <a:lnTo>
                    <a:pt x="397" y="319"/>
                  </a:lnTo>
                  <a:lnTo>
                    <a:pt x="397" y="321"/>
                  </a:lnTo>
                  <a:lnTo>
                    <a:pt x="397" y="321"/>
                  </a:lnTo>
                  <a:lnTo>
                    <a:pt x="398" y="322"/>
                  </a:lnTo>
                  <a:close/>
                  <a:moveTo>
                    <a:pt x="405" y="338"/>
                  </a:moveTo>
                  <a:lnTo>
                    <a:pt x="404" y="338"/>
                  </a:lnTo>
                  <a:lnTo>
                    <a:pt x="404" y="338"/>
                  </a:lnTo>
                  <a:lnTo>
                    <a:pt x="404" y="340"/>
                  </a:lnTo>
                  <a:lnTo>
                    <a:pt x="404" y="340"/>
                  </a:lnTo>
                  <a:lnTo>
                    <a:pt x="404" y="341"/>
                  </a:lnTo>
                  <a:lnTo>
                    <a:pt x="404" y="341"/>
                  </a:lnTo>
                  <a:lnTo>
                    <a:pt x="404" y="342"/>
                  </a:lnTo>
                  <a:lnTo>
                    <a:pt x="405" y="342"/>
                  </a:lnTo>
                  <a:lnTo>
                    <a:pt x="405" y="342"/>
                  </a:lnTo>
                  <a:lnTo>
                    <a:pt x="405" y="342"/>
                  </a:lnTo>
                  <a:lnTo>
                    <a:pt x="405" y="341"/>
                  </a:lnTo>
                  <a:lnTo>
                    <a:pt x="405" y="340"/>
                  </a:lnTo>
                  <a:lnTo>
                    <a:pt x="405" y="340"/>
                  </a:lnTo>
                  <a:lnTo>
                    <a:pt x="405" y="338"/>
                  </a:lnTo>
                  <a:close/>
                  <a:moveTo>
                    <a:pt x="409" y="338"/>
                  </a:moveTo>
                  <a:lnTo>
                    <a:pt x="408" y="340"/>
                  </a:lnTo>
                  <a:lnTo>
                    <a:pt x="408" y="340"/>
                  </a:lnTo>
                  <a:lnTo>
                    <a:pt x="408" y="341"/>
                  </a:lnTo>
                  <a:lnTo>
                    <a:pt x="408" y="341"/>
                  </a:lnTo>
                  <a:lnTo>
                    <a:pt x="408" y="342"/>
                  </a:lnTo>
                  <a:lnTo>
                    <a:pt x="409" y="342"/>
                  </a:lnTo>
                  <a:lnTo>
                    <a:pt x="412" y="342"/>
                  </a:lnTo>
                  <a:lnTo>
                    <a:pt x="413" y="341"/>
                  </a:lnTo>
                  <a:lnTo>
                    <a:pt x="414" y="340"/>
                  </a:lnTo>
                  <a:lnTo>
                    <a:pt x="414" y="338"/>
                  </a:lnTo>
                  <a:lnTo>
                    <a:pt x="414" y="338"/>
                  </a:lnTo>
                  <a:lnTo>
                    <a:pt x="414" y="337"/>
                  </a:lnTo>
                  <a:lnTo>
                    <a:pt x="412" y="336"/>
                  </a:lnTo>
                  <a:lnTo>
                    <a:pt x="410" y="336"/>
                  </a:lnTo>
                  <a:lnTo>
                    <a:pt x="409" y="336"/>
                  </a:lnTo>
                  <a:lnTo>
                    <a:pt x="409" y="337"/>
                  </a:lnTo>
                  <a:lnTo>
                    <a:pt x="409" y="337"/>
                  </a:lnTo>
                  <a:lnTo>
                    <a:pt x="409" y="338"/>
                  </a:lnTo>
                  <a:lnTo>
                    <a:pt x="409" y="338"/>
                  </a:lnTo>
                  <a:close/>
                  <a:moveTo>
                    <a:pt x="393" y="326"/>
                  </a:moveTo>
                  <a:lnTo>
                    <a:pt x="394" y="325"/>
                  </a:lnTo>
                  <a:lnTo>
                    <a:pt x="393" y="325"/>
                  </a:lnTo>
                  <a:lnTo>
                    <a:pt x="393" y="325"/>
                  </a:lnTo>
                  <a:lnTo>
                    <a:pt x="393" y="325"/>
                  </a:lnTo>
                  <a:lnTo>
                    <a:pt x="391" y="325"/>
                  </a:lnTo>
                  <a:lnTo>
                    <a:pt x="391" y="325"/>
                  </a:lnTo>
                  <a:lnTo>
                    <a:pt x="391" y="325"/>
                  </a:lnTo>
                  <a:lnTo>
                    <a:pt x="391" y="326"/>
                  </a:lnTo>
                  <a:lnTo>
                    <a:pt x="393" y="326"/>
                  </a:lnTo>
                  <a:close/>
                  <a:moveTo>
                    <a:pt x="389" y="417"/>
                  </a:moveTo>
                  <a:lnTo>
                    <a:pt x="387" y="417"/>
                  </a:lnTo>
                  <a:lnTo>
                    <a:pt x="386" y="417"/>
                  </a:lnTo>
                  <a:lnTo>
                    <a:pt x="386" y="419"/>
                  </a:lnTo>
                  <a:lnTo>
                    <a:pt x="386" y="419"/>
                  </a:lnTo>
                  <a:lnTo>
                    <a:pt x="384" y="420"/>
                  </a:lnTo>
                  <a:lnTo>
                    <a:pt x="384" y="420"/>
                  </a:lnTo>
                  <a:lnTo>
                    <a:pt x="384" y="421"/>
                  </a:lnTo>
                  <a:lnTo>
                    <a:pt x="386" y="421"/>
                  </a:lnTo>
                  <a:lnTo>
                    <a:pt x="387" y="423"/>
                  </a:lnTo>
                  <a:lnTo>
                    <a:pt x="389" y="421"/>
                  </a:lnTo>
                  <a:lnTo>
                    <a:pt x="390" y="420"/>
                  </a:lnTo>
                  <a:lnTo>
                    <a:pt x="391" y="420"/>
                  </a:lnTo>
                  <a:lnTo>
                    <a:pt x="391" y="419"/>
                  </a:lnTo>
                  <a:lnTo>
                    <a:pt x="390" y="419"/>
                  </a:lnTo>
                  <a:lnTo>
                    <a:pt x="389" y="417"/>
                  </a:lnTo>
                  <a:close/>
                  <a:moveTo>
                    <a:pt x="402" y="328"/>
                  </a:moveTo>
                  <a:lnTo>
                    <a:pt x="401" y="329"/>
                  </a:lnTo>
                  <a:lnTo>
                    <a:pt x="399" y="329"/>
                  </a:lnTo>
                  <a:lnTo>
                    <a:pt x="399" y="329"/>
                  </a:lnTo>
                  <a:lnTo>
                    <a:pt x="399" y="329"/>
                  </a:lnTo>
                  <a:lnTo>
                    <a:pt x="401" y="330"/>
                  </a:lnTo>
                  <a:lnTo>
                    <a:pt x="402" y="330"/>
                  </a:lnTo>
                  <a:lnTo>
                    <a:pt x="402" y="329"/>
                  </a:lnTo>
                  <a:lnTo>
                    <a:pt x="402" y="329"/>
                  </a:lnTo>
                  <a:lnTo>
                    <a:pt x="404" y="329"/>
                  </a:lnTo>
                  <a:lnTo>
                    <a:pt x="404" y="329"/>
                  </a:lnTo>
                  <a:lnTo>
                    <a:pt x="402" y="328"/>
                  </a:lnTo>
                  <a:lnTo>
                    <a:pt x="402" y="328"/>
                  </a:lnTo>
                  <a:close/>
                  <a:moveTo>
                    <a:pt x="393" y="355"/>
                  </a:moveTo>
                  <a:lnTo>
                    <a:pt x="394" y="355"/>
                  </a:lnTo>
                  <a:lnTo>
                    <a:pt x="395" y="356"/>
                  </a:lnTo>
                  <a:lnTo>
                    <a:pt x="397" y="355"/>
                  </a:lnTo>
                  <a:lnTo>
                    <a:pt x="397" y="355"/>
                  </a:lnTo>
                  <a:lnTo>
                    <a:pt x="398" y="355"/>
                  </a:lnTo>
                  <a:lnTo>
                    <a:pt x="398" y="353"/>
                  </a:lnTo>
                  <a:lnTo>
                    <a:pt x="398" y="353"/>
                  </a:lnTo>
                  <a:lnTo>
                    <a:pt x="397" y="352"/>
                  </a:lnTo>
                  <a:lnTo>
                    <a:pt x="398" y="349"/>
                  </a:lnTo>
                  <a:lnTo>
                    <a:pt x="397" y="348"/>
                  </a:lnTo>
                  <a:lnTo>
                    <a:pt x="397" y="348"/>
                  </a:lnTo>
                  <a:lnTo>
                    <a:pt x="395" y="348"/>
                  </a:lnTo>
                  <a:lnTo>
                    <a:pt x="395" y="349"/>
                  </a:lnTo>
                  <a:lnTo>
                    <a:pt x="395" y="351"/>
                  </a:lnTo>
                  <a:lnTo>
                    <a:pt x="394" y="352"/>
                  </a:lnTo>
                  <a:lnTo>
                    <a:pt x="394" y="353"/>
                  </a:lnTo>
                  <a:lnTo>
                    <a:pt x="393" y="355"/>
                  </a:lnTo>
                  <a:lnTo>
                    <a:pt x="393" y="355"/>
                  </a:lnTo>
                  <a:close/>
                  <a:moveTo>
                    <a:pt x="395" y="341"/>
                  </a:moveTo>
                  <a:lnTo>
                    <a:pt x="397" y="342"/>
                  </a:lnTo>
                  <a:lnTo>
                    <a:pt x="397" y="344"/>
                  </a:lnTo>
                  <a:lnTo>
                    <a:pt x="398" y="345"/>
                  </a:lnTo>
                  <a:lnTo>
                    <a:pt x="398" y="347"/>
                  </a:lnTo>
                  <a:lnTo>
                    <a:pt x="399" y="348"/>
                  </a:lnTo>
                  <a:lnTo>
                    <a:pt x="399" y="349"/>
                  </a:lnTo>
                  <a:lnTo>
                    <a:pt x="401" y="349"/>
                  </a:lnTo>
                  <a:lnTo>
                    <a:pt x="402" y="349"/>
                  </a:lnTo>
                  <a:lnTo>
                    <a:pt x="402" y="349"/>
                  </a:lnTo>
                  <a:lnTo>
                    <a:pt x="402" y="349"/>
                  </a:lnTo>
                  <a:lnTo>
                    <a:pt x="404" y="349"/>
                  </a:lnTo>
                  <a:lnTo>
                    <a:pt x="404" y="349"/>
                  </a:lnTo>
                  <a:lnTo>
                    <a:pt x="404" y="348"/>
                  </a:lnTo>
                  <a:lnTo>
                    <a:pt x="404" y="347"/>
                  </a:lnTo>
                  <a:lnTo>
                    <a:pt x="404" y="347"/>
                  </a:lnTo>
                  <a:lnTo>
                    <a:pt x="404" y="345"/>
                  </a:lnTo>
                  <a:lnTo>
                    <a:pt x="404" y="345"/>
                  </a:lnTo>
                  <a:lnTo>
                    <a:pt x="404" y="344"/>
                  </a:lnTo>
                  <a:lnTo>
                    <a:pt x="402" y="342"/>
                  </a:lnTo>
                  <a:lnTo>
                    <a:pt x="402" y="341"/>
                  </a:lnTo>
                  <a:lnTo>
                    <a:pt x="402" y="340"/>
                  </a:lnTo>
                  <a:lnTo>
                    <a:pt x="401" y="340"/>
                  </a:lnTo>
                  <a:lnTo>
                    <a:pt x="401" y="338"/>
                  </a:lnTo>
                  <a:lnTo>
                    <a:pt x="401" y="338"/>
                  </a:lnTo>
                  <a:lnTo>
                    <a:pt x="402" y="337"/>
                  </a:lnTo>
                  <a:lnTo>
                    <a:pt x="404" y="337"/>
                  </a:lnTo>
                  <a:lnTo>
                    <a:pt x="404" y="337"/>
                  </a:lnTo>
                  <a:lnTo>
                    <a:pt x="405" y="336"/>
                  </a:lnTo>
                  <a:lnTo>
                    <a:pt x="405" y="334"/>
                  </a:lnTo>
                  <a:lnTo>
                    <a:pt x="404" y="334"/>
                  </a:lnTo>
                  <a:lnTo>
                    <a:pt x="402" y="333"/>
                  </a:lnTo>
                  <a:lnTo>
                    <a:pt x="402" y="333"/>
                  </a:lnTo>
                  <a:lnTo>
                    <a:pt x="401" y="333"/>
                  </a:lnTo>
                  <a:lnTo>
                    <a:pt x="399" y="333"/>
                  </a:lnTo>
                  <a:lnTo>
                    <a:pt x="399" y="334"/>
                  </a:lnTo>
                  <a:lnTo>
                    <a:pt x="399" y="337"/>
                  </a:lnTo>
                  <a:lnTo>
                    <a:pt x="399" y="337"/>
                  </a:lnTo>
                  <a:lnTo>
                    <a:pt x="398" y="337"/>
                  </a:lnTo>
                  <a:lnTo>
                    <a:pt x="398" y="337"/>
                  </a:lnTo>
                  <a:lnTo>
                    <a:pt x="397" y="337"/>
                  </a:lnTo>
                  <a:lnTo>
                    <a:pt x="395" y="337"/>
                  </a:lnTo>
                  <a:lnTo>
                    <a:pt x="395" y="340"/>
                  </a:lnTo>
                  <a:lnTo>
                    <a:pt x="394" y="340"/>
                  </a:lnTo>
                  <a:lnTo>
                    <a:pt x="395" y="341"/>
                  </a:lnTo>
                  <a:close/>
                  <a:moveTo>
                    <a:pt x="382" y="396"/>
                  </a:moveTo>
                  <a:lnTo>
                    <a:pt x="383" y="398"/>
                  </a:lnTo>
                  <a:lnTo>
                    <a:pt x="383" y="398"/>
                  </a:lnTo>
                  <a:lnTo>
                    <a:pt x="384" y="398"/>
                  </a:lnTo>
                  <a:lnTo>
                    <a:pt x="387" y="397"/>
                  </a:lnTo>
                  <a:lnTo>
                    <a:pt x="387" y="397"/>
                  </a:lnTo>
                  <a:lnTo>
                    <a:pt x="387" y="394"/>
                  </a:lnTo>
                  <a:lnTo>
                    <a:pt x="386" y="390"/>
                  </a:lnTo>
                  <a:lnTo>
                    <a:pt x="386" y="389"/>
                  </a:lnTo>
                  <a:lnTo>
                    <a:pt x="384" y="387"/>
                  </a:lnTo>
                  <a:lnTo>
                    <a:pt x="383" y="389"/>
                  </a:lnTo>
                  <a:lnTo>
                    <a:pt x="383" y="389"/>
                  </a:lnTo>
                  <a:lnTo>
                    <a:pt x="383" y="390"/>
                  </a:lnTo>
                  <a:lnTo>
                    <a:pt x="383" y="391"/>
                  </a:lnTo>
                  <a:lnTo>
                    <a:pt x="383" y="393"/>
                  </a:lnTo>
                  <a:lnTo>
                    <a:pt x="382" y="396"/>
                  </a:lnTo>
                  <a:close/>
                  <a:moveTo>
                    <a:pt x="474" y="506"/>
                  </a:moveTo>
                  <a:lnTo>
                    <a:pt x="471" y="506"/>
                  </a:lnTo>
                  <a:lnTo>
                    <a:pt x="470" y="506"/>
                  </a:lnTo>
                  <a:lnTo>
                    <a:pt x="470" y="506"/>
                  </a:lnTo>
                  <a:lnTo>
                    <a:pt x="470" y="507"/>
                  </a:lnTo>
                  <a:lnTo>
                    <a:pt x="470" y="507"/>
                  </a:lnTo>
                  <a:lnTo>
                    <a:pt x="473" y="507"/>
                  </a:lnTo>
                  <a:lnTo>
                    <a:pt x="473" y="507"/>
                  </a:lnTo>
                  <a:lnTo>
                    <a:pt x="474" y="507"/>
                  </a:lnTo>
                  <a:lnTo>
                    <a:pt x="474" y="507"/>
                  </a:lnTo>
                  <a:lnTo>
                    <a:pt x="474" y="506"/>
                  </a:lnTo>
                  <a:lnTo>
                    <a:pt x="474" y="506"/>
                  </a:lnTo>
                  <a:lnTo>
                    <a:pt x="474" y="506"/>
                  </a:lnTo>
                  <a:close/>
                  <a:moveTo>
                    <a:pt x="448" y="489"/>
                  </a:moveTo>
                  <a:lnTo>
                    <a:pt x="450" y="488"/>
                  </a:lnTo>
                  <a:lnTo>
                    <a:pt x="451" y="489"/>
                  </a:lnTo>
                  <a:lnTo>
                    <a:pt x="452" y="491"/>
                  </a:lnTo>
                  <a:lnTo>
                    <a:pt x="457" y="492"/>
                  </a:lnTo>
                  <a:lnTo>
                    <a:pt x="459" y="491"/>
                  </a:lnTo>
                  <a:lnTo>
                    <a:pt x="459" y="491"/>
                  </a:lnTo>
                  <a:lnTo>
                    <a:pt x="462" y="491"/>
                  </a:lnTo>
                  <a:lnTo>
                    <a:pt x="462" y="487"/>
                  </a:lnTo>
                  <a:lnTo>
                    <a:pt x="462" y="483"/>
                  </a:lnTo>
                  <a:lnTo>
                    <a:pt x="462" y="479"/>
                  </a:lnTo>
                  <a:lnTo>
                    <a:pt x="462" y="474"/>
                  </a:lnTo>
                  <a:lnTo>
                    <a:pt x="462" y="470"/>
                  </a:lnTo>
                  <a:lnTo>
                    <a:pt x="462" y="466"/>
                  </a:lnTo>
                  <a:lnTo>
                    <a:pt x="462" y="461"/>
                  </a:lnTo>
                  <a:lnTo>
                    <a:pt x="462" y="457"/>
                  </a:lnTo>
                  <a:lnTo>
                    <a:pt x="462" y="457"/>
                  </a:lnTo>
                  <a:lnTo>
                    <a:pt x="461" y="455"/>
                  </a:lnTo>
                  <a:lnTo>
                    <a:pt x="459" y="455"/>
                  </a:lnTo>
                  <a:lnTo>
                    <a:pt x="457" y="457"/>
                  </a:lnTo>
                  <a:lnTo>
                    <a:pt x="455" y="457"/>
                  </a:lnTo>
                  <a:lnTo>
                    <a:pt x="452" y="454"/>
                  </a:lnTo>
                  <a:lnTo>
                    <a:pt x="452" y="454"/>
                  </a:lnTo>
                  <a:lnTo>
                    <a:pt x="451" y="455"/>
                  </a:lnTo>
                  <a:lnTo>
                    <a:pt x="450" y="457"/>
                  </a:lnTo>
                  <a:lnTo>
                    <a:pt x="448" y="458"/>
                  </a:lnTo>
                  <a:lnTo>
                    <a:pt x="447" y="459"/>
                  </a:lnTo>
                  <a:lnTo>
                    <a:pt x="447" y="459"/>
                  </a:lnTo>
                  <a:lnTo>
                    <a:pt x="446" y="459"/>
                  </a:lnTo>
                  <a:lnTo>
                    <a:pt x="446" y="458"/>
                  </a:lnTo>
                  <a:lnTo>
                    <a:pt x="444" y="458"/>
                  </a:lnTo>
                  <a:lnTo>
                    <a:pt x="443" y="458"/>
                  </a:lnTo>
                  <a:lnTo>
                    <a:pt x="442" y="458"/>
                  </a:lnTo>
                  <a:lnTo>
                    <a:pt x="443" y="459"/>
                  </a:lnTo>
                  <a:lnTo>
                    <a:pt x="443" y="459"/>
                  </a:lnTo>
                  <a:lnTo>
                    <a:pt x="444" y="461"/>
                  </a:lnTo>
                  <a:lnTo>
                    <a:pt x="444" y="461"/>
                  </a:lnTo>
                  <a:lnTo>
                    <a:pt x="444" y="461"/>
                  </a:lnTo>
                  <a:lnTo>
                    <a:pt x="444" y="461"/>
                  </a:lnTo>
                  <a:lnTo>
                    <a:pt x="444" y="462"/>
                  </a:lnTo>
                  <a:lnTo>
                    <a:pt x="443" y="462"/>
                  </a:lnTo>
                  <a:lnTo>
                    <a:pt x="443" y="462"/>
                  </a:lnTo>
                  <a:lnTo>
                    <a:pt x="442" y="462"/>
                  </a:lnTo>
                  <a:lnTo>
                    <a:pt x="442" y="464"/>
                  </a:lnTo>
                  <a:lnTo>
                    <a:pt x="442" y="464"/>
                  </a:lnTo>
                  <a:lnTo>
                    <a:pt x="442" y="465"/>
                  </a:lnTo>
                  <a:lnTo>
                    <a:pt x="442" y="466"/>
                  </a:lnTo>
                  <a:lnTo>
                    <a:pt x="443" y="468"/>
                  </a:lnTo>
                  <a:lnTo>
                    <a:pt x="444" y="468"/>
                  </a:lnTo>
                  <a:lnTo>
                    <a:pt x="446" y="469"/>
                  </a:lnTo>
                  <a:lnTo>
                    <a:pt x="447" y="468"/>
                  </a:lnTo>
                  <a:lnTo>
                    <a:pt x="448" y="468"/>
                  </a:lnTo>
                  <a:lnTo>
                    <a:pt x="450" y="468"/>
                  </a:lnTo>
                  <a:lnTo>
                    <a:pt x="451" y="468"/>
                  </a:lnTo>
                  <a:lnTo>
                    <a:pt x="452" y="468"/>
                  </a:lnTo>
                  <a:lnTo>
                    <a:pt x="454" y="468"/>
                  </a:lnTo>
                  <a:lnTo>
                    <a:pt x="454" y="469"/>
                  </a:lnTo>
                  <a:lnTo>
                    <a:pt x="452" y="469"/>
                  </a:lnTo>
                  <a:lnTo>
                    <a:pt x="450" y="472"/>
                  </a:lnTo>
                  <a:lnTo>
                    <a:pt x="447" y="472"/>
                  </a:lnTo>
                  <a:lnTo>
                    <a:pt x="446" y="473"/>
                  </a:lnTo>
                  <a:lnTo>
                    <a:pt x="444" y="473"/>
                  </a:lnTo>
                  <a:lnTo>
                    <a:pt x="444" y="476"/>
                  </a:lnTo>
                  <a:lnTo>
                    <a:pt x="446" y="477"/>
                  </a:lnTo>
                  <a:lnTo>
                    <a:pt x="446" y="479"/>
                  </a:lnTo>
                  <a:lnTo>
                    <a:pt x="455" y="483"/>
                  </a:lnTo>
                  <a:lnTo>
                    <a:pt x="457" y="484"/>
                  </a:lnTo>
                  <a:lnTo>
                    <a:pt x="457" y="484"/>
                  </a:lnTo>
                  <a:lnTo>
                    <a:pt x="457" y="484"/>
                  </a:lnTo>
                  <a:lnTo>
                    <a:pt x="457" y="484"/>
                  </a:lnTo>
                  <a:lnTo>
                    <a:pt x="455" y="485"/>
                  </a:lnTo>
                  <a:lnTo>
                    <a:pt x="455" y="487"/>
                  </a:lnTo>
                  <a:lnTo>
                    <a:pt x="454" y="487"/>
                  </a:lnTo>
                  <a:lnTo>
                    <a:pt x="454" y="485"/>
                  </a:lnTo>
                  <a:lnTo>
                    <a:pt x="454" y="485"/>
                  </a:lnTo>
                  <a:lnTo>
                    <a:pt x="454" y="484"/>
                  </a:lnTo>
                  <a:lnTo>
                    <a:pt x="452" y="484"/>
                  </a:lnTo>
                  <a:lnTo>
                    <a:pt x="451" y="483"/>
                  </a:lnTo>
                  <a:lnTo>
                    <a:pt x="450" y="483"/>
                  </a:lnTo>
                  <a:lnTo>
                    <a:pt x="448" y="483"/>
                  </a:lnTo>
                  <a:lnTo>
                    <a:pt x="447" y="483"/>
                  </a:lnTo>
                  <a:lnTo>
                    <a:pt x="446" y="484"/>
                  </a:lnTo>
                  <a:lnTo>
                    <a:pt x="444" y="483"/>
                  </a:lnTo>
                  <a:lnTo>
                    <a:pt x="443" y="483"/>
                  </a:lnTo>
                  <a:lnTo>
                    <a:pt x="443" y="481"/>
                  </a:lnTo>
                  <a:lnTo>
                    <a:pt x="442" y="480"/>
                  </a:lnTo>
                  <a:lnTo>
                    <a:pt x="440" y="480"/>
                  </a:lnTo>
                  <a:lnTo>
                    <a:pt x="439" y="477"/>
                  </a:lnTo>
                  <a:lnTo>
                    <a:pt x="442" y="477"/>
                  </a:lnTo>
                  <a:lnTo>
                    <a:pt x="442" y="477"/>
                  </a:lnTo>
                  <a:lnTo>
                    <a:pt x="442" y="476"/>
                  </a:lnTo>
                  <a:lnTo>
                    <a:pt x="440" y="472"/>
                  </a:lnTo>
                  <a:lnTo>
                    <a:pt x="439" y="472"/>
                  </a:lnTo>
                  <a:lnTo>
                    <a:pt x="439" y="473"/>
                  </a:lnTo>
                  <a:lnTo>
                    <a:pt x="439" y="474"/>
                  </a:lnTo>
                  <a:lnTo>
                    <a:pt x="436" y="476"/>
                  </a:lnTo>
                  <a:lnTo>
                    <a:pt x="436" y="477"/>
                  </a:lnTo>
                  <a:lnTo>
                    <a:pt x="436" y="479"/>
                  </a:lnTo>
                  <a:lnTo>
                    <a:pt x="437" y="481"/>
                  </a:lnTo>
                  <a:lnTo>
                    <a:pt x="439" y="481"/>
                  </a:lnTo>
                  <a:lnTo>
                    <a:pt x="440" y="483"/>
                  </a:lnTo>
                  <a:lnTo>
                    <a:pt x="440" y="483"/>
                  </a:lnTo>
                  <a:lnTo>
                    <a:pt x="443" y="485"/>
                  </a:lnTo>
                  <a:lnTo>
                    <a:pt x="443" y="485"/>
                  </a:lnTo>
                  <a:lnTo>
                    <a:pt x="442" y="485"/>
                  </a:lnTo>
                  <a:lnTo>
                    <a:pt x="440" y="485"/>
                  </a:lnTo>
                  <a:lnTo>
                    <a:pt x="439" y="485"/>
                  </a:lnTo>
                  <a:lnTo>
                    <a:pt x="439" y="484"/>
                  </a:lnTo>
                  <a:lnTo>
                    <a:pt x="439" y="483"/>
                  </a:lnTo>
                  <a:lnTo>
                    <a:pt x="437" y="483"/>
                  </a:lnTo>
                  <a:lnTo>
                    <a:pt x="436" y="483"/>
                  </a:lnTo>
                  <a:lnTo>
                    <a:pt x="436" y="483"/>
                  </a:lnTo>
                  <a:lnTo>
                    <a:pt x="435" y="484"/>
                  </a:lnTo>
                  <a:lnTo>
                    <a:pt x="435" y="484"/>
                  </a:lnTo>
                  <a:lnTo>
                    <a:pt x="433" y="484"/>
                  </a:lnTo>
                  <a:lnTo>
                    <a:pt x="433" y="484"/>
                  </a:lnTo>
                  <a:lnTo>
                    <a:pt x="431" y="484"/>
                  </a:lnTo>
                  <a:lnTo>
                    <a:pt x="431" y="484"/>
                  </a:lnTo>
                  <a:lnTo>
                    <a:pt x="429" y="484"/>
                  </a:lnTo>
                  <a:lnTo>
                    <a:pt x="428" y="485"/>
                  </a:lnTo>
                  <a:lnTo>
                    <a:pt x="428" y="485"/>
                  </a:lnTo>
                  <a:lnTo>
                    <a:pt x="427" y="484"/>
                  </a:lnTo>
                  <a:lnTo>
                    <a:pt x="425" y="484"/>
                  </a:lnTo>
                  <a:lnTo>
                    <a:pt x="425" y="485"/>
                  </a:lnTo>
                  <a:lnTo>
                    <a:pt x="424" y="485"/>
                  </a:lnTo>
                  <a:lnTo>
                    <a:pt x="424" y="485"/>
                  </a:lnTo>
                  <a:lnTo>
                    <a:pt x="425" y="487"/>
                  </a:lnTo>
                  <a:lnTo>
                    <a:pt x="425" y="487"/>
                  </a:lnTo>
                  <a:lnTo>
                    <a:pt x="429" y="487"/>
                  </a:lnTo>
                  <a:lnTo>
                    <a:pt x="432" y="488"/>
                  </a:lnTo>
                  <a:lnTo>
                    <a:pt x="436" y="488"/>
                  </a:lnTo>
                  <a:lnTo>
                    <a:pt x="437" y="489"/>
                  </a:lnTo>
                  <a:lnTo>
                    <a:pt x="440" y="489"/>
                  </a:lnTo>
                  <a:lnTo>
                    <a:pt x="443" y="489"/>
                  </a:lnTo>
                  <a:lnTo>
                    <a:pt x="443" y="489"/>
                  </a:lnTo>
                  <a:lnTo>
                    <a:pt x="443" y="489"/>
                  </a:lnTo>
                  <a:lnTo>
                    <a:pt x="444" y="491"/>
                  </a:lnTo>
                  <a:lnTo>
                    <a:pt x="446" y="491"/>
                  </a:lnTo>
                  <a:lnTo>
                    <a:pt x="447" y="489"/>
                  </a:lnTo>
                  <a:lnTo>
                    <a:pt x="448" y="489"/>
                  </a:lnTo>
                  <a:close/>
                  <a:moveTo>
                    <a:pt x="476" y="503"/>
                  </a:moveTo>
                  <a:lnTo>
                    <a:pt x="476" y="502"/>
                  </a:lnTo>
                  <a:lnTo>
                    <a:pt x="476" y="502"/>
                  </a:lnTo>
                  <a:lnTo>
                    <a:pt x="476" y="503"/>
                  </a:lnTo>
                  <a:lnTo>
                    <a:pt x="474" y="503"/>
                  </a:lnTo>
                  <a:lnTo>
                    <a:pt x="474" y="504"/>
                  </a:lnTo>
                  <a:lnTo>
                    <a:pt x="474" y="504"/>
                  </a:lnTo>
                  <a:lnTo>
                    <a:pt x="474" y="504"/>
                  </a:lnTo>
                  <a:lnTo>
                    <a:pt x="476" y="504"/>
                  </a:lnTo>
                  <a:lnTo>
                    <a:pt x="476" y="506"/>
                  </a:lnTo>
                  <a:lnTo>
                    <a:pt x="477" y="506"/>
                  </a:lnTo>
                  <a:lnTo>
                    <a:pt x="477" y="506"/>
                  </a:lnTo>
                  <a:lnTo>
                    <a:pt x="477" y="506"/>
                  </a:lnTo>
                  <a:lnTo>
                    <a:pt x="477" y="504"/>
                  </a:lnTo>
                  <a:lnTo>
                    <a:pt x="477" y="504"/>
                  </a:lnTo>
                  <a:lnTo>
                    <a:pt x="476" y="503"/>
                  </a:lnTo>
                  <a:close/>
                  <a:moveTo>
                    <a:pt x="467" y="500"/>
                  </a:moveTo>
                  <a:lnTo>
                    <a:pt x="467" y="500"/>
                  </a:lnTo>
                  <a:lnTo>
                    <a:pt x="466" y="499"/>
                  </a:lnTo>
                  <a:lnTo>
                    <a:pt x="465" y="499"/>
                  </a:lnTo>
                  <a:lnTo>
                    <a:pt x="465" y="498"/>
                  </a:lnTo>
                  <a:lnTo>
                    <a:pt x="466" y="498"/>
                  </a:lnTo>
                  <a:lnTo>
                    <a:pt x="465" y="496"/>
                  </a:lnTo>
                  <a:lnTo>
                    <a:pt x="465" y="496"/>
                  </a:lnTo>
                  <a:lnTo>
                    <a:pt x="462" y="496"/>
                  </a:lnTo>
                  <a:lnTo>
                    <a:pt x="462" y="495"/>
                  </a:lnTo>
                  <a:lnTo>
                    <a:pt x="462" y="495"/>
                  </a:lnTo>
                  <a:lnTo>
                    <a:pt x="465" y="494"/>
                  </a:lnTo>
                  <a:lnTo>
                    <a:pt x="463" y="492"/>
                  </a:lnTo>
                  <a:lnTo>
                    <a:pt x="462" y="492"/>
                  </a:lnTo>
                  <a:lnTo>
                    <a:pt x="459" y="494"/>
                  </a:lnTo>
                  <a:lnTo>
                    <a:pt x="450" y="492"/>
                  </a:lnTo>
                  <a:lnTo>
                    <a:pt x="447" y="491"/>
                  </a:lnTo>
                  <a:lnTo>
                    <a:pt x="447" y="494"/>
                  </a:lnTo>
                  <a:lnTo>
                    <a:pt x="447" y="495"/>
                  </a:lnTo>
                  <a:lnTo>
                    <a:pt x="446" y="495"/>
                  </a:lnTo>
                  <a:lnTo>
                    <a:pt x="447" y="495"/>
                  </a:lnTo>
                  <a:lnTo>
                    <a:pt x="447" y="496"/>
                  </a:lnTo>
                  <a:lnTo>
                    <a:pt x="447" y="496"/>
                  </a:lnTo>
                  <a:lnTo>
                    <a:pt x="448" y="496"/>
                  </a:lnTo>
                  <a:lnTo>
                    <a:pt x="448" y="496"/>
                  </a:lnTo>
                  <a:lnTo>
                    <a:pt x="450" y="496"/>
                  </a:lnTo>
                  <a:lnTo>
                    <a:pt x="450" y="496"/>
                  </a:lnTo>
                  <a:lnTo>
                    <a:pt x="450" y="498"/>
                  </a:lnTo>
                  <a:lnTo>
                    <a:pt x="450" y="498"/>
                  </a:lnTo>
                  <a:lnTo>
                    <a:pt x="451" y="499"/>
                  </a:lnTo>
                  <a:lnTo>
                    <a:pt x="451" y="499"/>
                  </a:lnTo>
                  <a:lnTo>
                    <a:pt x="452" y="500"/>
                  </a:lnTo>
                  <a:lnTo>
                    <a:pt x="452" y="500"/>
                  </a:lnTo>
                  <a:lnTo>
                    <a:pt x="455" y="500"/>
                  </a:lnTo>
                  <a:lnTo>
                    <a:pt x="455" y="500"/>
                  </a:lnTo>
                  <a:lnTo>
                    <a:pt x="454" y="499"/>
                  </a:lnTo>
                  <a:lnTo>
                    <a:pt x="454" y="498"/>
                  </a:lnTo>
                  <a:lnTo>
                    <a:pt x="454" y="498"/>
                  </a:lnTo>
                  <a:lnTo>
                    <a:pt x="454" y="496"/>
                  </a:lnTo>
                  <a:lnTo>
                    <a:pt x="455" y="496"/>
                  </a:lnTo>
                  <a:lnTo>
                    <a:pt x="455" y="496"/>
                  </a:lnTo>
                  <a:lnTo>
                    <a:pt x="457" y="496"/>
                  </a:lnTo>
                  <a:lnTo>
                    <a:pt x="458" y="498"/>
                  </a:lnTo>
                  <a:lnTo>
                    <a:pt x="458" y="496"/>
                  </a:lnTo>
                  <a:lnTo>
                    <a:pt x="459" y="496"/>
                  </a:lnTo>
                  <a:lnTo>
                    <a:pt x="459" y="498"/>
                  </a:lnTo>
                  <a:lnTo>
                    <a:pt x="458" y="499"/>
                  </a:lnTo>
                  <a:lnTo>
                    <a:pt x="458" y="499"/>
                  </a:lnTo>
                  <a:lnTo>
                    <a:pt x="459" y="500"/>
                  </a:lnTo>
                  <a:lnTo>
                    <a:pt x="459" y="500"/>
                  </a:lnTo>
                  <a:lnTo>
                    <a:pt x="461" y="500"/>
                  </a:lnTo>
                  <a:lnTo>
                    <a:pt x="461" y="500"/>
                  </a:lnTo>
                  <a:lnTo>
                    <a:pt x="462" y="500"/>
                  </a:lnTo>
                  <a:lnTo>
                    <a:pt x="463" y="500"/>
                  </a:lnTo>
                  <a:lnTo>
                    <a:pt x="465" y="502"/>
                  </a:lnTo>
                  <a:lnTo>
                    <a:pt x="466" y="502"/>
                  </a:lnTo>
                  <a:lnTo>
                    <a:pt x="466" y="503"/>
                  </a:lnTo>
                  <a:lnTo>
                    <a:pt x="467" y="503"/>
                  </a:lnTo>
                  <a:lnTo>
                    <a:pt x="467" y="503"/>
                  </a:lnTo>
                  <a:lnTo>
                    <a:pt x="469" y="503"/>
                  </a:lnTo>
                  <a:lnTo>
                    <a:pt x="469" y="502"/>
                  </a:lnTo>
                  <a:lnTo>
                    <a:pt x="469" y="502"/>
                  </a:lnTo>
                  <a:lnTo>
                    <a:pt x="467" y="500"/>
                  </a:lnTo>
                  <a:close/>
                  <a:moveTo>
                    <a:pt x="485" y="496"/>
                  </a:moveTo>
                  <a:lnTo>
                    <a:pt x="485" y="496"/>
                  </a:lnTo>
                  <a:lnTo>
                    <a:pt x="485" y="496"/>
                  </a:lnTo>
                  <a:lnTo>
                    <a:pt x="485" y="496"/>
                  </a:lnTo>
                  <a:lnTo>
                    <a:pt x="484" y="496"/>
                  </a:lnTo>
                  <a:lnTo>
                    <a:pt x="484" y="498"/>
                  </a:lnTo>
                  <a:lnTo>
                    <a:pt x="485" y="498"/>
                  </a:lnTo>
                  <a:lnTo>
                    <a:pt x="485" y="498"/>
                  </a:lnTo>
                  <a:lnTo>
                    <a:pt x="486" y="496"/>
                  </a:lnTo>
                  <a:lnTo>
                    <a:pt x="486" y="496"/>
                  </a:lnTo>
                  <a:lnTo>
                    <a:pt x="485" y="496"/>
                  </a:lnTo>
                  <a:close/>
                  <a:moveTo>
                    <a:pt x="476" y="62"/>
                  </a:moveTo>
                  <a:lnTo>
                    <a:pt x="474" y="62"/>
                  </a:lnTo>
                  <a:lnTo>
                    <a:pt x="471" y="62"/>
                  </a:lnTo>
                  <a:lnTo>
                    <a:pt x="471" y="62"/>
                  </a:lnTo>
                  <a:lnTo>
                    <a:pt x="471" y="62"/>
                  </a:lnTo>
                  <a:lnTo>
                    <a:pt x="470" y="62"/>
                  </a:lnTo>
                  <a:lnTo>
                    <a:pt x="470" y="61"/>
                  </a:lnTo>
                  <a:lnTo>
                    <a:pt x="470" y="61"/>
                  </a:lnTo>
                  <a:lnTo>
                    <a:pt x="470" y="59"/>
                  </a:lnTo>
                  <a:lnTo>
                    <a:pt x="470" y="58"/>
                  </a:lnTo>
                  <a:lnTo>
                    <a:pt x="469" y="55"/>
                  </a:lnTo>
                  <a:lnTo>
                    <a:pt x="470" y="55"/>
                  </a:lnTo>
                  <a:lnTo>
                    <a:pt x="469" y="54"/>
                  </a:lnTo>
                  <a:lnTo>
                    <a:pt x="469" y="53"/>
                  </a:lnTo>
                  <a:lnTo>
                    <a:pt x="467" y="51"/>
                  </a:lnTo>
                  <a:lnTo>
                    <a:pt x="467" y="50"/>
                  </a:lnTo>
                  <a:lnTo>
                    <a:pt x="467" y="49"/>
                  </a:lnTo>
                  <a:lnTo>
                    <a:pt x="466" y="47"/>
                  </a:lnTo>
                  <a:lnTo>
                    <a:pt x="466" y="46"/>
                  </a:lnTo>
                  <a:lnTo>
                    <a:pt x="466" y="43"/>
                  </a:lnTo>
                  <a:lnTo>
                    <a:pt x="465" y="42"/>
                  </a:lnTo>
                  <a:lnTo>
                    <a:pt x="463" y="39"/>
                  </a:lnTo>
                  <a:lnTo>
                    <a:pt x="463" y="39"/>
                  </a:lnTo>
                  <a:lnTo>
                    <a:pt x="462" y="39"/>
                  </a:lnTo>
                  <a:lnTo>
                    <a:pt x="462" y="38"/>
                  </a:lnTo>
                  <a:lnTo>
                    <a:pt x="462" y="38"/>
                  </a:lnTo>
                  <a:lnTo>
                    <a:pt x="462" y="36"/>
                  </a:lnTo>
                  <a:lnTo>
                    <a:pt x="463" y="36"/>
                  </a:lnTo>
                  <a:lnTo>
                    <a:pt x="463" y="36"/>
                  </a:lnTo>
                  <a:lnTo>
                    <a:pt x="463" y="35"/>
                  </a:lnTo>
                  <a:lnTo>
                    <a:pt x="461" y="34"/>
                  </a:lnTo>
                  <a:lnTo>
                    <a:pt x="461" y="34"/>
                  </a:lnTo>
                  <a:lnTo>
                    <a:pt x="461" y="34"/>
                  </a:lnTo>
                  <a:lnTo>
                    <a:pt x="461" y="32"/>
                  </a:lnTo>
                  <a:lnTo>
                    <a:pt x="461" y="32"/>
                  </a:lnTo>
                  <a:lnTo>
                    <a:pt x="461" y="32"/>
                  </a:lnTo>
                  <a:lnTo>
                    <a:pt x="461" y="31"/>
                  </a:lnTo>
                  <a:lnTo>
                    <a:pt x="461" y="30"/>
                  </a:lnTo>
                  <a:lnTo>
                    <a:pt x="461" y="30"/>
                  </a:lnTo>
                  <a:lnTo>
                    <a:pt x="461" y="30"/>
                  </a:lnTo>
                  <a:lnTo>
                    <a:pt x="461" y="30"/>
                  </a:lnTo>
                  <a:lnTo>
                    <a:pt x="462" y="30"/>
                  </a:lnTo>
                  <a:lnTo>
                    <a:pt x="462" y="28"/>
                  </a:lnTo>
                  <a:lnTo>
                    <a:pt x="462" y="27"/>
                  </a:lnTo>
                  <a:lnTo>
                    <a:pt x="462" y="27"/>
                  </a:lnTo>
                  <a:lnTo>
                    <a:pt x="461" y="25"/>
                  </a:lnTo>
                  <a:lnTo>
                    <a:pt x="461" y="25"/>
                  </a:lnTo>
                  <a:lnTo>
                    <a:pt x="462" y="23"/>
                  </a:lnTo>
                  <a:lnTo>
                    <a:pt x="463" y="21"/>
                  </a:lnTo>
                  <a:lnTo>
                    <a:pt x="463" y="21"/>
                  </a:lnTo>
                  <a:lnTo>
                    <a:pt x="463" y="21"/>
                  </a:lnTo>
                  <a:lnTo>
                    <a:pt x="463" y="21"/>
                  </a:lnTo>
                  <a:lnTo>
                    <a:pt x="462" y="20"/>
                  </a:lnTo>
                  <a:lnTo>
                    <a:pt x="462" y="20"/>
                  </a:lnTo>
                  <a:lnTo>
                    <a:pt x="461" y="20"/>
                  </a:lnTo>
                  <a:lnTo>
                    <a:pt x="461" y="19"/>
                  </a:lnTo>
                  <a:lnTo>
                    <a:pt x="459" y="17"/>
                  </a:lnTo>
                  <a:lnTo>
                    <a:pt x="458" y="17"/>
                  </a:lnTo>
                  <a:lnTo>
                    <a:pt x="458" y="16"/>
                  </a:lnTo>
                  <a:lnTo>
                    <a:pt x="458" y="16"/>
                  </a:lnTo>
                  <a:lnTo>
                    <a:pt x="458" y="15"/>
                  </a:lnTo>
                  <a:lnTo>
                    <a:pt x="457" y="13"/>
                  </a:lnTo>
                  <a:lnTo>
                    <a:pt x="457" y="12"/>
                  </a:lnTo>
                  <a:lnTo>
                    <a:pt x="457" y="10"/>
                  </a:lnTo>
                  <a:lnTo>
                    <a:pt x="457" y="9"/>
                  </a:lnTo>
                  <a:lnTo>
                    <a:pt x="457" y="8"/>
                  </a:lnTo>
                  <a:lnTo>
                    <a:pt x="457" y="8"/>
                  </a:lnTo>
                  <a:lnTo>
                    <a:pt x="457" y="6"/>
                  </a:lnTo>
                  <a:lnTo>
                    <a:pt x="457" y="6"/>
                  </a:lnTo>
                  <a:lnTo>
                    <a:pt x="457" y="6"/>
                  </a:lnTo>
                  <a:lnTo>
                    <a:pt x="457" y="5"/>
                  </a:lnTo>
                  <a:lnTo>
                    <a:pt x="454" y="5"/>
                  </a:lnTo>
                  <a:lnTo>
                    <a:pt x="454" y="4"/>
                  </a:lnTo>
                  <a:lnTo>
                    <a:pt x="454" y="2"/>
                  </a:lnTo>
                  <a:lnTo>
                    <a:pt x="452" y="1"/>
                  </a:lnTo>
                  <a:lnTo>
                    <a:pt x="451" y="0"/>
                  </a:lnTo>
                  <a:lnTo>
                    <a:pt x="451" y="0"/>
                  </a:lnTo>
                  <a:lnTo>
                    <a:pt x="450" y="1"/>
                  </a:lnTo>
                  <a:lnTo>
                    <a:pt x="448" y="1"/>
                  </a:lnTo>
                  <a:lnTo>
                    <a:pt x="448" y="1"/>
                  </a:lnTo>
                  <a:lnTo>
                    <a:pt x="448" y="2"/>
                  </a:lnTo>
                  <a:lnTo>
                    <a:pt x="448" y="4"/>
                  </a:lnTo>
                  <a:lnTo>
                    <a:pt x="448" y="5"/>
                  </a:lnTo>
                  <a:lnTo>
                    <a:pt x="448" y="6"/>
                  </a:lnTo>
                  <a:lnTo>
                    <a:pt x="447" y="8"/>
                  </a:lnTo>
                  <a:lnTo>
                    <a:pt x="446" y="8"/>
                  </a:lnTo>
                  <a:lnTo>
                    <a:pt x="444" y="9"/>
                  </a:lnTo>
                  <a:lnTo>
                    <a:pt x="443" y="9"/>
                  </a:lnTo>
                  <a:lnTo>
                    <a:pt x="442" y="9"/>
                  </a:lnTo>
                  <a:lnTo>
                    <a:pt x="442" y="9"/>
                  </a:lnTo>
                  <a:lnTo>
                    <a:pt x="442" y="9"/>
                  </a:lnTo>
                  <a:lnTo>
                    <a:pt x="443" y="12"/>
                  </a:lnTo>
                  <a:lnTo>
                    <a:pt x="443" y="15"/>
                  </a:lnTo>
                  <a:lnTo>
                    <a:pt x="443" y="20"/>
                  </a:lnTo>
                  <a:lnTo>
                    <a:pt x="444" y="23"/>
                  </a:lnTo>
                  <a:lnTo>
                    <a:pt x="444" y="24"/>
                  </a:lnTo>
                  <a:lnTo>
                    <a:pt x="444" y="25"/>
                  </a:lnTo>
                  <a:lnTo>
                    <a:pt x="444" y="25"/>
                  </a:lnTo>
                  <a:lnTo>
                    <a:pt x="444" y="31"/>
                  </a:lnTo>
                  <a:lnTo>
                    <a:pt x="444" y="35"/>
                  </a:lnTo>
                  <a:lnTo>
                    <a:pt x="444" y="36"/>
                  </a:lnTo>
                  <a:lnTo>
                    <a:pt x="446" y="43"/>
                  </a:lnTo>
                  <a:lnTo>
                    <a:pt x="446" y="44"/>
                  </a:lnTo>
                  <a:lnTo>
                    <a:pt x="446" y="46"/>
                  </a:lnTo>
                  <a:lnTo>
                    <a:pt x="444" y="47"/>
                  </a:lnTo>
                  <a:lnTo>
                    <a:pt x="444" y="50"/>
                  </a:lnTo>
                  <a:lnTo>
                    <a:pt x="444" y="51"/>
                  </a:lnTo>
                  <a:lnTo>
                    <a:pt x="443" y="54"/>
                  </a:lnTo>
                  <a:lnTo>
                    <a:pt x="443" y="58"/>
                  </a:lnTo>
                  <a:lnTo>
                    <a:pt x="443" y="62"/>
                  </a:lnTo>
                  <a:lnTo>
                    <a:pt x="442" y="64"/>
                  </a:lnTo>
                  <a:lnTo>
                    <a:pt x="442" y="64"/>
                  </a:lnTo>
                  <a:lnTo>
                    <a:pt x="440" y="65"/>
                  </a:lnTo>
                  <a:lnTo>
                    <a:pt x="440" y="66"/>
                  </a:lnTo>
                  <a:lnTo>
                    <a:pt x="439" y="66"/>
                  </a:lnTo>
                  <a:lnTo>
                    <a:pt x="439" y="68"/>
                  </a:lnTo>
                  <a:lnTo>
                    <a:pt x="440" y="69"/>
                  </a:lnTo>
                  <a:lnTo>
                    <a:pt x="442" y="70"/>
                  </a:lnTo>
                  <a:lnTo>
                    <a:pt x="442" y="70"/>
                  </a:lnTo>
                  <a:lnTo>
                    <a:pt x="442" y="72"/>
                  </a:lnTo>
                  <a:lnTo>
                    <a:pt x="440" y="73"/>
                  </a:lnTo>
                  <a:lnTo>
                    <a:pt x="440" y="74"/>
                  </a:lnTo>
                  <a:lnTo>
                    <a:pt x="440" y="76"/>
                  </a:lnTo>
                  <a:lnTo>
                    <a:pt x="440" y="77"/>
                  </a:lnTo>
                  <a:lnTo>
                    <a:pt x="440" y="80"/>
                  </a:lnTo>
                  <a:lnTo>
                    <a:pt x="440" y="84"/>
                  </a:lnTo>
                  <a:lnTo>
                    <a:pt x="440" y="85"/>
                  </a:lnTo>
                  <a:lnTo>
                    <a:pt x="442" y="89"/>
                  </a:lnTo>
                  <a:lnTo>
                    <a:pt x="442" y="91"/>
                  </a:lnTo>
                  <a:lnTo>
                    <a:pt x="440" y="92"/>
                  </a:lnTo>
                  <a:lnTo>
                    <a:pt x="440" y="93"/>
                  </a:lnTo>
                  <a:lnTo>
                    <a:pt x="439" y="95"/>
                  </a:lnTo>
                  <a:lnTo>
                    <a:pt x="437" y="98"/>
                  </a:lnTo>
                  <a:lnTo>
                    <a:pt x="439" y="98"/>
                  </a:lnTo>
                  <a:lnTo>
                    <a:pt x="439" y="99"/>
                  </a:lnTo>
                  <a:lnTo>
                    <a:pt x="439" y="103"/>
                  </a:lnTo>
                  <a:lnTo>
                    <a:pt x="439" y="103"/>
                  </a:lnTo>
                  <a:lnTo>
                    <a:pt x="439" y="104"/>
                  </a:lnTo>
                  <a:lnTo>
                    <a:pt x="437" y="107"/>
                  </a:lnTo>
                  <a:lnTo>
                    <a:pt x="437" y="110"/>
                  </a:lnTo>
                  <a:lnTo>
                    <a:pt x="437" y="111"/>
                  </a:lnTo>
                  <a:lnTo>
                    <a:pt x="436" y="114"/>
                  </a:lnTo>
                  <a:lnTo>
                    <a:pt x="436" y="115"/>
                  </a:lnTo>
                  <a:lnTo>
                    <a:pt x="436" y="118"/>
                  </a:lnTo>
                  <a:lnTo>
                    <a:pt x="436" y="119"/>
                  </a:lnTo>
                  <a:lnTo>
                    <a:pt x="435" y="119"/>
                  </a:lnTo>
                  <a:lnTo>
                    <a:pt x="435" y="121"/>
                  </a:lnTo>
                  <a:lnTo>
                    <a:pt x="433" y="122"/>
                  </a:lnTo>
                  <a:lnTo>
                    <a:pt x="433" y="125"/>
                  </a:lnTo>
                  <a:lnTo>
                    <a:pt x="432" y="129"/>
                  </a:lnTo>
                  <a:lnTo>
                    <a:pt x="432" y="130"/>
                  </a:lnTo>
                  <a:lnTo>
                    <a:pt x="431" y="132"/>
                  </a:lnTo>
                  <a:lnTo>
                    <a:pt x="431" y="133"/>
                  </a:lnTo>
                  <a:lnTo>
                    <a:pt x="429" y="134"/>
                  </a:lnTo>
                  <a:lnTo>
                    <a:pt x="429" y="136"/>
                  </a:lnTo>
                  <a:lnTo>
                    <a:pt x="429" y="138"/>
                  </a:lnTo>
                  <a:lnTo>
                    <a:pt x="431" y="141"/>
                  </a:lnTo>
                  <a:lnTo>
                    <a:pt x="431" y="141"/>
                  </a:lnTo>
                  <a:lnTo>
                    <a:pt x="431" y="144"/>
                  </a:lnTo>
                  <a:lnTo>
                    <a:pt x="431" y="148"/>
                  </a:lnTo>
                  <a:lnTo>
                    <a:pt x="431" y="151"/>
                  </a:lnTo>
                  <a:lnTo>
                    <a:pt x="427" y="152"/>
                  </a:lnTo>
                  <a:lnTo>
                    <a:pt x="427" y="156"/>
                  </a:lnTo>
                  <a:lnTo>
                    <a:pt x="427" y="157"/>
                  </a:lnTo>
                  <a:lnTo>
                    <a:pt x="428" y="160"/>
                  </a:lnTo>
                  <a:lnTo>
                    <a:pt x="428" y="163"/>
                  </a:lnTo>
                  <a:lnTo>
                    <a:pt x="428" y="167"/>
                  </a:lnTo>
                  <a:lnTo>
                    <a:pt x="429" y="171"/>
                  </a:lnTo>
                  <a:lnTo>
                    <a:pt x="429" y="176"/>
                  </a:lnTo>
                  <a:lnTo>
                    <a:pt x="431" y="178"/>
                  </a:lnTo>
                  <a:lnTo>
                    <a:pt x="429" y="181"/>
                  </a:lnTo>
                  <a:lnTo>
                    <a:pt x="429" y="182"/>
                  </a:lnTo>
                  <a:lnTo>
                    <a:pt x="428" y="186"/>
                  </a:lnTo>
                  <a:lnTo>
                    <a:pt x="428" y="186"/>
                  </a:lnTo>
                  <a:lnTo>
                    <a:pt x="427" y="187"/>
                  </a:lnTo>
                  <a:lnTo>
                    <a:pt x="427" y="190"/>
                  </a:lnTo>
                  <a:lnTo>
                    <a:pt x="427" y="191"/>
                  </a:lnTo>
                  <a:lnTo>
                    <a:pt x="428" y="193"/>
                  </a:lnTo>
                  <a:lnTo>
                    <a:pt x="428" y="194"/>
                  </a:lnTo>
                  <a:lnTo>
                    <a:pt x="425" y="197"/>
                  </a:lnTo>
                  <a:lnTo>
                    <a:pt x="425" y="197"/>
                  </a:lnTo>
                  <a:lnTo>
                    <a:pt x="424" y="198"/>
                  </a:lnTo>
                  <a:lnTo>
                    <a:pt x="424" y="201"/>
                  </a:lnTo>
                  <a:lnTo>
                    <a:pt x="424" y="202"/>
                  </a:lnTo>
                  <a:lnTo>
                    <a:pt x="423" y="204"/>
                  </a:lnTo>
                  <a:lnTo>
                    <a:pt x="423" y="206"/>
                  </a:lnTo>
                  <a:lnTo>
                    <a:pt x="421" y="210"/>
                  </a:lnTo>
                  <a:lnTo>
                    <a:pt x="421" y="213"/>
                  </a:lnTo>
                  <a:lnTo>
                    <a:pt x="418" y="215"/>
                  </a:lnTo>
                  <a:lnTo>
                    <a:pt x="418" y="216"/>
                  </a:lnTo>
                  <a:lnTo>
                    <a:pt x="418" y="217"/>
                  </a:lnTo>
                  <a:lnTo>
                    <a:pt x="417" y="217"/>
                  </a:lnTo>
                  <a:lnTo>
                    <a:pt x="417" y="219"/>
                  </a:lnTo>
                  <a:lnTo>
                    <a:pt x="417" y="221"/>
                  </a:lnTo>
                  <a:lnTo>
                    <a:pt x="416" y="223"/>
                  </a:lnTo>
                  <a:lnTo>
                    <a:pt x="414" y="224"/>
                  </a:lnTo>
                  <a:lnTo>
                    <a:pt x="413" y="230"/>
                  </a:lnTo>
                  <a:lnTo>
                    <a:pt x="413" y="231"/>
                  </a:lnTo>
                  <a:lnTo>
                    <a:pt x="412" y="232"/>
                  </a:lnTo>
                  <a:lnTo>
                    <a:pt x="410" y="234"/>
                  </a:lnTo>
                  <a:lnTo>
                    <a:pt x="410" y="235"/>
                  </a:lnTo>
                  <a:lnTo>
                    <a:pt x="410" y="235"/>
                  </a:lnTo>
                  <a:lnTo>
                    <a:pt x="410" y="238"/>
                  </a:lnTo>
                  <a:lnTo>
                    <a:pt x="410" y="239"/>
                  </a:lnTo>
                  <a:lnTo>
                    <a:pt x="409" y="240"/>
                  </a:lnTo>
                  <a:lnTo>
                    <a:pt x="408" y="240"/>
                  </a:lnTo>
                  <a:lnTo>
                    <a:pt x="405" y="239"/>
                  </a:lnTo>
                  <a:lnTo>
                    <a:pt x="405" y="240"/>
                  </a:lnTo>
                  <a:lnTo>
                    <a:pt x="405" y="242"/>
                  </a:lnTo>
                  <a:lnTo>
                    <a:pt x="405" y="243"/>
                  </a:lnTo>
                  <a:lnTo>
                    <a:pt x="405" y="245"/>
                  </a:lnTo>
                  <a:lnTo>
                    <a:pt x="405" y="246"/>
                  </a:lnTo>
                  <a:lnTo>
                    <a:pt x="406" y="249"/>
                  </a:lnTo>
                  <a:lnTo>
                    <a:pt x="408" y="251"/>
                  </a:lnTo>
                  <a:lnTo>
                    <a:pt x="406" y="251"/>
                  </a:lnTo>
                  <a:lnTo>
                    <a:pt x="406" y="255"/>
                  </a:lnTo>
                  <a:lnTo>
                    <a:pt x="406" y="257"/>
                  </a:lnTo>
                  <a:lnTo>
                    <a:pt x="406" y="258"/>
                  </a:lnTo>
                  <a:lnTo>
                    <a:pt x="409" y="266"/>
                  </a:lnTo>
                  <a:lnTo>
                    <a:pt x="409" y="269"/>
                  </a:lnTo>
                  <a:lnTo>
                    <a:pt x="408" y="274"/>
                  </a:lnTo>
                  <a:lnTo>
                    <a:pt x="406" y="274"/>
                  </a:lnTo>
                  <a:lnTo>
                    <a:pt x="405" y="276"/>
                  </a:lnTo>
                  <a:lnTo>
                    <a:pt x="405" y="277"/>
                  </a:lnTo>
                  <a:lnTo>
                    <a:pt x="404" y="280"/>
                  </a:lnTo>
                  <a:lnTo>
                    <a:pt x="404" y="283"/>
                  </a:lnTo>
                  <a:lnTo>
                    <a:pt x="402" y="288"/>
                  </a:lnTo>
                  <a:lnTo>
                    <a:pt x="401" y="289"/>
                  </a:lnTo>
                  <a:lnTo>
                    <a:pt x="401" y="292"/>
                  </a:lnTo>
                  <a:lnTo>
                    <a:pt x="402" y="295"/>
                  </a:lnTo>
                  <a:lnTo>
                    <a:pt x="402" y="296"/>
                  </a:lnTo>
                  <a:lnTo>
                    <a:pt x="404" y="298"/>
                  </a:lnTo>
                  <a:lnTo>
                    <a:pt x="404" y="298"/>
                  </a:lnTo>
                  <a:lnTo>
                    <a:pt x="405" y="298"/>
                  </a:lnTo>
                  <a:lnTo>
                    <a:pt x="405" y="299"/>
                  </a:lnTo>
                  <a:lnTo>
                    <a:pt x="405" y="299"/>
                  </a:lnTo>
                  <a:lnTo>
                    <a:pt x="404" y="299"/>
                  </a:lnTo>
                  <a:lnTo>
                    <a:pt x="404" y="300"/>
                  </a:lnTo>
                  <a:lnTo>
                    <a:pt x="405" y="300"/>
                  </a:lnTo>
                  <a:lnTo>
                    <a:pt x="406" y="300"/>
                  </a:lnTo>
                  <a:lnTo>
                    <a:pt x="409" y="300"/>
                  </a:lnTo>
                  <a:lnTo>
                    <a:pt x="410" y="300"/>
                  </a:lnTo>
                  <a:lnTo>
                    <a:pt x="412" y="298"/>
                  </a:lnTo>
                  <a:lnTo>
                    <a:pt x="413" y="298"/>
                  </a:lnTo>
                  <a:lnTo>
                    <a:pt x="413" y="298"/>
                  </a:lnTo>
                  <a:lnTo>
                    <a:pt x="414" y="298"/>
                  </a:lnTo>
                  <a:lnTo>
                    <a:pt x="416" y="299"/>
                  </a:lnTo>
                  <a:lnTo>
                    <a:pt x="417" y="299"/>
                  </a:lnTo>
                  <a:lnTo>
                    <a:pt x="417" y="299"/>
                  </a:lnTo>
                  <a:lnTo>
                    <a:pt x="418" y="299"/>
                  </a:lnTo>
                  <a:lnTo>
                    <a:pt x="420" y="298"/>
                  </a:lnTo>
                  <a:lnTo>
                    <a:pt x="420" y="296"/>
                  </a:lnTo>
                  <a:lnTo>
                    <a:pt x="420" y="299"/>
                  </a:lnTo>
                  <a:lnTo>
                    <a:pt x="418" y="300"/>
                  </a:lnTo>
                  <a:lnTo>
                    <a:pt x="416" y="300"/>
                  </a:lnTo>
                  <a:lnTo>
                    <a:pt x="416" y="300"/>
                  </a:lnTo>
                  <a:lnTo>
                    <a:pt x="414" y="302"/>
                  </a:lnTo>
                  <a:lnTo>
                    <a:pt x="414" y="302"/>
                  </a:lnTo>
                  <a:lnTo>
                    <a:pt x="414" y="303"/>
                  </a:lnTo>
                  <a:lnTo>
                    <a:pt x="416" y="303"/>
                  </a:lnTo>
                  <a:lnTo>
                    <a:pt x="417" y="303"/>
                  </a:lnTo>
                  <a:lnTo>
                    <a:pt x="418" y="303"/>
                  </a:lnTo>
                  <a:lnTo>
                    <a:pt x="418" y="306"/>
                  </a:lnTo>
                  <a:lnTo>
                    <a:pt x="418" y="308"/>
                  </a:lnTo>
                  <a:lnTo>
                    <a:pt x="418" y="310"/>
                  </a:lnTo>
                  <a:lnTo>
                    <a:pt x="417" y="307"/>
                  </a:lnTo>
                  <a:lnTo>
                    <a:pt x="416" y="306"/>
                  </a:lnTo>
                  <a:lnTo>
                    <a:pt x="416" y="307"/>
                  </a:lnTo>
                  <a:lnTo>
                    <a:pt x="414" y="307"/>
                  </a:lnTo>
                  <a:lnTo>
                    <a:pt x="414" y="307"/>
                  </a:lnTo>
                  <a:lnTo>
                    <a:pt x="416" y="308"/>
                  </a:lnTo>
                  <a:lnTo>
                    <a:pt x="416" y="310"/>
                  </a:lnTo>
                  <a:lnTo>
                    <a:pt x="416" y="311"/>
                  </a:lnTo>
                  <a:lnTo>
                    <a:pt x="414" y="310"/>
                  </a:lnTo>
                  <a:lnTo>
                    <a:pt x="414" y="313"/>
                  </a:lnTo>
                  <a:lnTo>
                    <a:pt x="414" y="314"/>
                  </a:lnTo>
                  <a:lnTo>
                    <a:pt x="414" y="315"/>
                  </a:lnTo>
                  <a:lnTo>
                    <a:pt x="414" y="317"/>
                  </a:lnTo>
                  <a:lnTo>
                    <a:pt x="414" y="318"/>
                  </a:lnTo>
                  <a:lnTo>
                    <a:pt x="413" y="318"/>
                  </a:lnTo>
                  <a:lnTo>
                    <a:pt x="413" y="319"/>
                  </a:lnTo>
                  <a:lnTo>
                    <a:pt x="413" y="321"/>
                  </a:lnTo>
                  <a:lnTo>
                    <a:pt x="412" y="322"/>
                  </a:lnTo>
                  <a:lnTo>
                    <a:pt x="412" y="323"/>
                  </a:lnTo>
                  <a:lnTo>
                    <a:pt x="412" y="326"/>
                  </a:lnTo>
                  <a:lnTo>
                    <a:pt x="412" y="329"/>
                  </a:lnTo>
                  <a:lnTo>
                    <a:pt x="410" y="329"/>
                  </a:lnTo>
                  <a:lnTo>
                    <a:pt x="409" y="332"/>
                  </a:lnTo>
                  <a:lnTo>
                    <a:pt x="409" y="333"/>
                  </a:lnTo>
                  <a:lnTo>
                    <a:pt x="410" y="334"/>
                  </a:lnTo>
                  <a:lnTo>
                    <a:pt x="412" y="336"/>
                  </a:lnTo>
                  <a:lnTo>
                    <a:pt x="414" y="337"/>
                  </a:lnTo>
                  <a:lnTo>
                    <a:pt x="416" y="337"/>
                  </a:lnTo>
                  <a:lnTo>
                    <a:pt x="416" y="340"/>
                  </a:lnTo>
                  <a:lnTo>
                    <a:pt x="416" y="341"/>
                  </a:lnTo>
                  <a:lnTo>
                    <a:pt x="412" y="344"/>
                  </a:lnTo>
                  <a:lnTo>
                    <a:pt x="409" y="344"/>
                  </a:lnTo>
                  <a:lnTo>
                    <a:pt x="408" y="345"/>
                  </a:lnTo>
                  <a:lnTo>
                    <a:pt x="408" y="347"/>
                  </a:lnTo>
                  <a:lnTo>
                    <a:pt x="408" y="348"/>
                  </a:lnTo>
                  <a:lnTo>
                    <a:pt x="409" y="348"/>
                  </a:lnTo>
                  <a:lnTo>
                    <a:pt x="412" y="349"/>
                  </a:lnTo>
                  <a:lnTo>
                    <a:pt x="413" y="351"/>
                  </a:lnTo>
                  <a:lnTo>
                    <a:pt x="413" y="351"/>
                  </a:lnTo>
                  <a:lnTo>
                    <a:pt x="413" y="351"/>
                  </a:lnTo>
                  <a:lnTo>
                    <a:pt x="413" y="351"/>
                  </a:lnTo>
                  <a:lnTo>
                    <a:pt x="410" y="349"/>
                  </a:lnTo>
                  <a:lnTo>
                    <a:pt x="409" y="349"/>
                  </a:lnTo>
                  <a:lnTo>
                    <a:pt x="408" y="351"/>
                  </a:lnTo>
                  <a:lnTo>
                    <a:pt x="406" y="352"/>
                  </a:lnTo>
                  <a:lnTo>
                    <a:pt x="404" y="352"/>
                  </a:lnTo>
                  <a:lnTo>
                    <a:pt x="404" y="353"/>
                  </a:lnTo>
                  <a:lnTo>
                    <a:pt x="404" y="355"/>
                  </a:lnTo>
                  <a:lnTo>
                    <a:pt x="405" y="355"/>
                  </a:lnTo>
                  <a:lnTo>
                    <a:pt x="405" y="356"/>
                  </a:lnTo>
                  <a:lnTo>
                    <a:pt x="405" y="357"/>
                  </a:lnTo>
                  <a:lnTo>
                    <a:pt x="405" y="359"/>
                  </a:lnTo>
                  <a:lnTo>
                    <a:pt x="405" y="362"/>
                  </a:lnTo>
                  <a:lnTo>
                    <a:pt x="405" y="362"/>
                  </a:lnTo>
                  <a:lnTo>
                    <a:pt x="405" y="363"/>
                  </a:lnTo>
                  <a:lnTo>
                    <a:pt x="404" y="364"/>
                  </a:lnTo>
                  <a:lnTo>
                    <a:pt x="404" y="366"/>
                  </a:lnTo>
                  <a:lnTo>
                    <a:pt x="402" y="367"/>
                  </a:lnTo>
                  <a:lnTo>
                    <a:pt x="402" y="367"/>
                  </a:lnTo>
                  <a:lnTo>
                    <a:pt x="401" y="367"/>
                  </a:lnTo>
                  <a:lnTo>
                    <a:pt x="402" y="366"/>
                  </a:lnTo>
                  <a:lnTo>
                    <a:pt x="404" y="364"/>
                  </a:lnTo>
                  <a:lnTo>
                    <a:pt x="404" y="360"/>
                  </a:lnTo>
                  <a:lnTo>
                    <a:pt x="404" y="359"/>
                  </a:lnTo>
                  <a:lnTo>
                    <a:pt x="405" y="357"/>
                  </a:lnTo>
                  <a:lnTo>
                    <a:pt x="404" y="356"/>
                  </a:lnTo>
                  <a:lnTo>
                    <a:pt x="404" y="356"/>
                  </a:lnTo>
                  <a:lnTo>
                    <a:pt x="402" y="357"/>
                  </a:lnTo>
                  <a:lnTo>
                    <a:pt x="402" y="360"/>
                  </a:lnTo>
                  <a:lnTo>
                    <a:pt x="401" y="362"/>
                  </a:lnTo>
                  <a:lnTo>
                    <a:pt x="399" y="362"/>
                  </a:lnTo>
                  <a:lnTo>
                    <a:pt x="398" y="363"/>
                  </a:lnTo>
                  <a:lnTo>
                    <a:pt x="397" y="363"/>
                  </a:lnTo>
                  <a:lnTo>
                    <a:pt x="397" y="362"/>
                  </a:lnTo>
                  <a:lnTo>
                    <a:pt x="397" y="362"/>
                  </a:lnTo>
                  <a:lnTo>
                    <a:pt x="399" y="360"/>
                  </a:lnTo>
                  <a:lnTo>
                    <a:pt x="401" y="360"/>
                  </a:lnTo>
                  <a:lnTo>
                    <a:pt x="401" y="359"/>
                  </a:lnTo>
                  <a:lnTo>
                    <a:pt x="401" y="357"/>
                  </a:lnTo>
                  <a:lnTo>
                    <a:pt x="401" y="356"/>
                  </a:lnTo>
                  <a:lnTo>
                    <a:pt x="402" y="353"/>
                  </a:lnTo>
                  <a:lnTo>
                    <a:pt x="402" y="352"/>
                  </a:lnTo>
                  <a:lnTo>
                    <a:pt x="404" y="351"/>
                  </a:lnTo>
                  <a:lnTo>
                    <a:pt x="402" y="351"/>
                  </a:lnTo>
                  <a:lnTo>
                    <a:pt x="401" y="351"/>
                  </a:lnTo>
                  <a:lnTo>
                    <a:pt x="401" y="351"/>
                  </a:lnTo>
                  <a:lnTo>
                    <a:pt x="399" y="352"/>
                  </a:lnTo>
                  <a:lnTo>
                    <a:pt x="399" y="352"/>
                  </a:lnTo>
                  <a:lnTo>
                    <a:pt x="399" y="353"/>
                  </a:lnTo>
                  <a:lnTo>
                    <a:pt x="399" y="353"/>
                  </a:lnTo>
                  <a:lnTo>
                    <a:pt x="399" y="355"/>
                  </a:lnTo>
                  <a:lnTo>
                    <a:pt x="399" y="355"/>
                  </a:lnTo>
                  <a:lnTo>
                    <a:pt x="399" y="356"/>
                  </a:lnTo>
                  <a:lnTo>
                    <a:pt x="398" y="356"/>
                  </a:lnTo>
                  <a:lnTo>
                    <a:pt x="397" y="356"/>
                  </a:lnTo>
                  <a:lnTo>
                    <a:pt x="395" y="356"/>
                  </a:lnTo>
                  <a:lnTo>
                    <a:pt x="394" y="356"/>
                  </a:lnTo>
                  <a:lnTo>
                    <a:pt x="393" y="356"/>
                  </a:lnTo>
                  <a:lnTo>
                    <a:pt x="389" y="357"/>
                  </a:lnTo>
                  <a:lnTo>
                    <a:pt x="389" y="359"/>
                  </a:lnTo>
                  <a:lnTo>
                    <a:pt x="390" y="360"/>
                  </a:lnTo>
                  <a:lnTo>
                    <a:pt x="390" y="362"/>
                  </a:lnTo>
                  <a:lnTo>
                    <a:pt x="389" y="363"/>
                  </a:lnTo>
                  <a:lnTo>
                    <a:pt x="387" y="364"/>
                  </a:lnTo>
                  <a:lnTo>
                    <a:pt x="386" y="366"/>
                  </a:lnTo>
                  <a:lnTo>
                    <a:pt x="384" y="366"/>
                  </a:lnTo>
                  <a:lnTo>
                    <a:pt x="382" y="367"/>
                  </a:lnTo>
                  <a:lnTo>
                    <a:pt x="382" y="368"/>
                  </a:lnTo>
                  <a:lnTo>
                    <a:pt x="382" y="370"/>
                  </a:lnTo>
                  <a:lnTo>
                    <a:pt x="382" y="371"/>
                  </a:lnTo>
                  <a:lnTo>
                    <a:pt x="384" y="372"/>
                  </a:lnTo>
                  <a:lnTo>
                    <a:pt x="384" y="372"/>
                  </a:lnTo>
                  <a:lnTo>
                    <a:pt x="384" y="372"/>
                  </a:lnTo>
                  <a:lnTo>
                    <a:pt x="384" y="371"/>
                  </a:lnTo>
                  <a:lnTo>
                    <a:pt x="384" y="370"/>
                  </a:lnTo>
                  <a:lnTo>
                    <a:pt x="383" y="370"/>
                  </a:lnTo>
                  <a:lnTo>
                    <a:pt x="383" y="370"/>
                  </a:lnTo>
                  <a:lnTo>
                    <a:pt x="383" y="368"/>
                  </a:lnTo>
                  <a:lnTo>
                    <a:pt x="384" y="368"/>
                  </a:lnTo>
                  <a:lnTo>
                    <a:pt x="386" y="368"/>
                  </a:lnTo>
                  <a:lnTo>
                    <a:pt x="387" y="367"/>
                  </a:lnTo>
                  <a:lnTo>
                    <a:pt x="390" y="366"/>
                  </a:lnTo>
                  <a:lnTo>
                    <a:pt x="390" y="366"/>
                  </a:lnTo>
                  <a:lnTo>
                    <a:pt x="389" y="368"/>
                  </a:lnTo>
                  <a:lnTo>
                    <a:pt x="389" y="368"/>
                  </a:lnTo>
                  <a:lnTo>
                    <a:pt x="390" y="370"/>
                  </a:lnTo>
                  <a:lnTo>
                    <a:pt x="391" y="370"/>
                  </a:lnTo>
                  <a:lnTo>
                    <a:pt x="393" y="371"/>
                  </a:lnTo>
                  <a:lnTo>
                    <a:pt x="395" y="371"/>
                  </a:lnTo>
                  <a:lnTo>
                    <a:pt x="395" y="371"/>
                  </a:lnTo>
                  <a:lnTo>
                    <a:pt x="395" y="371"/>
                  </a:lnTo>
                  <a:lnTo>
                    <a:pt x="395" y="371"/>
                  </a:lnTo>
                  <a:lnTo>
                    <a:pt x="395" y="370"/>
                  </a:lnTo>
                  <a:lnTo>
                    <a:pt x="395" y="370"/>
                  </a:lnTo>
                  <a:lnTo>
                    <a:pt x="397" y="370"/>
                  </a:lnTo>
                  <a:lnTo>
                    <a:pt x="398" y="371"/>
                  </a:lnTo>
                  <a:lnTo>
                    <a:pt x="399" y="372"/>
                  </a:lnTo>
                  <a:lnTo>
                    <a:pt x="398" y="374"/>
                  </a:lnTo>
                  <a:lnTo>
                    <a:pt x="399" y="375"/>
                  </a:lnTo>
                  <a:lnTo>
                    <a:pt x="398" y="376"/>
                  </a:lnTo>
                  <a:lnTo>
                    <a:pt x="397" y="378"/>
                  </a:lnTo>
                  <a:lnTo>
                    <a:pt x="395" y="379"/>
                  </a:lnTo>
                  <a:lnTo>
                    <a:pt x="397" y="381"/>
                  </a:lnTo>
                  <a:lnTo>
                    <a:pt x="398" y="381"/>
                  </a:lnTo>
                  <a:lnTo>
                    <a:pt x="398" y="382"/>
                  </a:lnTo>
                  <a:lnTo>
                    <a:pt x="399" y="382"/>
                  </a:lnTo>
                  <a:lnTo>
                    <a:pt x="399" y="382"/>
                  </a:lnTo>
                  <a:lnTo>
                    <a:pt x="398" y="383"/>
                  </a:lnTo>
                  <a:lnTo>
                    <a:pt x="397" y="383"/>
                  </a:lnTo>
                  <a:lnTo>
                    <a:pt x="397" y="382"/>
                  </a:lnTo>
                  <a:lnTo>
                    <a:pt x="395" y="382"/>
                  </a:lnTo>
                  <a:lnTo>
                    <a:pt x="395" y="382"/>
                  </a:lnTo>
                  <a:lnTo>
                    <a:pt x="394" y="382"/>
                  </a:lnTo>
                  <a:lnTo>
                    <a:pt x="394" y="383"/>
                  </a:lnTo>
                  <a:lnTo>
                    <a:pt x="394" y="385"/>
                  </a:lnTo>
                  <a:lnTo>
                    <a:pt x="394" y="385"/>
                  </a:lnTo>
                  <a:lnTo>
                    <a:pt x="395" y="385"/>
                  </a:lnTo>
                  <a:lnTo>
                    <a:pt x="397" y="385"/>
                  </a:lnTo>
                  <a:lnTo>
                    <a:pt x="397" y="386"/>
                  </a:lnTo>
                  <a:lnTo>
                    <a:pt x="397" y="387"/>
                  </a:lnTo>
                  <a:lnTo>
                    <a:pt x="398" y="387"/>
                  </a:lnTo>
                  <a:lnTo>
                    <a:pt x="399" y="387"/>
                  </a:lnTo>
                  <a:lnTo>
                    <a:pt x="402" y="386"/>
                  </a:lnTo>
                  <a:lnTo>
                    <a:pt x="402" y="386"/>
                  </a:lnTo>
                  <a:lnTo>
                    <a:pt x="404" y="383"/>
                  </a:lnTo>
                  <a:lnTo>
                    <a:pt x="404" y="383"/>
                  </a:lnTo>
                  <a:lnTo>
                    <a:pt x="404" y="382"/>
                  </a:lnTo>
                  <a:lnTo>
                    <a:pt x="405" y="386"/>
                  </a:lnTo>
                  <a:lnTo>
                    <a:pt x="405" y="386"/>
                  </a:lnTo>
                  <a:lnTo>
                    <a:pt x="405" y="387"/>
                  </a:lnTo>
                  <a:lnTo>
                    <a:pt x="406" y="387"/>
                  </a:lnTo>
                  <a:lnTo>
                    <a:pt x="406" y="389"/>
                  </a:lnTo>
                  <a:lnTo>
                    <a:pt x="408" y="390"/>
                  </a:lnTo>
                  <a:lnTo>
                    <a:pt x="408" y="390"/>
                  </a:lnTo>
                  <a:lnTo>
                    <a:pt x="406" y="390"/>
                  </a:lnTo>
                  <a:lnTo>
                    <a:pt x="402" y="389"/>
                  </a:lnTo>
                  <a:lnTo>
                    <a:pt x="398" y="389"/>
                  </a:lnTo>
                  <a:lnTo>
                    <a:pt x="397" y="387"/>
                  </a:lnTo>
                  <a:lnTo>
                    <a:pt x="394" y="387"/>
                  </a:lnTo>
                  <a:lnTo>
                    <a:pt x="394" y="390"/>
                  </a:lnTo>
                  <a:lnTo>
                    <a:pt x="394" y="391"/>
                  </a:lnTo>
                  <a:lnTo>
                    <a:pt x="395" y="393"/>
                  </a:lnTo>
                  <a:lnTo>
                    <a:pt x="395" y="394"/>
                  </a:lnTo>
                  <a:lnTo>
                    <a:pt x="397" y="394"/>
                  </a:lnTo>
                  <a:lnTo>
                    <a:pt x="398" y="394"/>
                  </a:lnTo>
                  <a:lnTo>
                    <a:pt x="399" y="394"/>
                  </a:lnTo>
                  <a:lnTo>
                    <a:pt x="401" y="394"/>
                  </a:lnTo>
                  <a:lnTo>
                    <a:pt x="401" y="394"/>
                  </a:lnTo>
                  <a:lnTo>
                    <a:pt x="399" y="394"/>
                  </a:lnTo>
                  <a:lnTo>
                    <a:pt x="399" y="394"/>
                  </a:lnTo>
                  <a:lnTo>
                    <a:pt x="398" y="396"/>
                  </a:lnTo>
                  <a:lnTo>
                    <a:pt x="397" y="396"/>
                  </a:lnTo>
                  <a:lnTo>
                    <a:pt x="397" y="400"/>
                  </a:lnTo>
                  <a:lnTo>
                    <a:pt x="397" y="402"/>
                  </a:lnTo>
                  <a:lnTo>
                    <a:pt x="397" y="408"/>
                  </a:lnTo>
                  <a:lnTo>
                    <a:pt x="397" y="408"/>
                  </a:lnTo>
                  <a:lnTo>
                    <a:pt x="397" y="408"/>
                  </a:lnTo>
                  <a:lnTo>
                    <a:pt x="398" y="409"/>
                  </a:lnTo>
                  <a:lnTo>
                    <a:pt x="398" y="409"/>
                  </a:lnTo>
                  <a:lnTo>
                    <a:pt x="399" y="408"/>
                  </a:lnTo>
                  <a:lnTo>
                    <a:pt x="399" y="406"/>
                  </a:lnTo>
                  <a:lnTo>
                    <a:pt x="399" y="405"/>
                  </a:lnTo>
                  <a:lnTo>
                    <a:pt x="399" y="405"/>
                  </a:lnTo>
                  <a:lnTo>
                    <a:pt x="401" y="404"/>
                  </a:lnTo>
                  <a:lnTo>
                    <a:pt x="401" y="402"/>
                  </a:lnTo>
                  <a:lnTo>
                    <a:pt x="402" y="402"/>
                  </a:lnTo>
                  <a:lnTo>
                    <a:pt x="402" y="402"/>
                  </a:lnTo>
                  <a:lnTo>
                    <a:pt x="401" y="402"/>
                  </a:lnTo>
                  <a:lnTo>
                    <a:pt x="401" y="404"/>
                  </a:lnTo>
                  <a:lnTo>
                    <a:pt x="401" y="404"/>
                  </a:lnTo>
                  <a:lnTo>
                    <a:pt x="401" y="405"/>
                  </a:lnTo>
                  <a:lnTo>
                    <a:pt x="401" y="406"/>
                  </a:lnTo>
                  <a:lnTo>
                    <a:pt x="399" y="408"/>
                  </a:lnTo>
                  <a:lnTo>
                    <a:pt x="399" y="408"/>
                  </a:lnTo>
                  <a:lnTo>
                    <a:pt x="401" y="409"/>
                  </a:lnTo>
                  <a:lnTo>
                    <a:pt x="402" y="409"/>
                  </a:lnTo>
                  <a:lnTo>
                    <a:pt x="402" y="411"/>
                  </a:lnTo>
                  <a:lnTo>
                    <a:pt x="402" y="412"/>
                  </a:lnTo>
                  <a:lnTo>
                    <a:pt x="401" y="411"/>
                  </a:lnTo>
                  <a:lnTo>
                    <a:pt x="399" y="411"/>
                  </a:lnTo>
                  <a:lnTo>
                    <a:pt x="398" y="411"/>
                  </a:lnTo>
                  <a:lnTo>
                    <a:pt x="398" y="411"/>
                  </a:lnTo>
                  <a:lnTo>
                    <a:pt x="397" y="413"/>
                  </a:lnTo>
                  <a:lnTo>
                    <a:pt x="397" y="413"/>
                  </a:lnTo>
                  <a:lnTo>
                    <a:pt x="399" y="416"/>
                  </a:lnTo>
                  <a:lnTo>
                    <a:pt x="399" y="416"/>
                  </a:lnTo>
                  <a:lnTo>
                    <a:pt x="401" y="416"/>
                  </a:lnTo>
                  <a:lnTo>
                    <a:pt x="401" y="417"/>
                  </a:lnTo>
                  <a:lnTo>
                    <a:pt x="401" y="417"/>
                  </a:lnTo>
                  <a:lnTo>
                    <a:pt x="397" y="416"/>
                  </a:lnTo>
                  <a:lnTo>
                    <a:pt x="395" y="417"/>
                  </a:lnTo>
                  <a:lnTo>
                    <a:pt x="394" y="420"/>
                  </a:lnTo>
                  <a:lnTo>
                    <a:pt x="395" y="420"/>
                  </a:lnTo>
                  <a:lnTo>
                    <a:pt x="397" y="421"/>
                  </a:lnTo>
                  <a:lnTo>
                    <a:pt x="397" y="423"/>
                  </a:lnTo>
                  <a:lnTo>
                    <a:pt x="398" y="423"/>
                  </a:lnTo>
                  <a:lnTo>
                    <a:pt x="401" y="424"/>
                  </a:lnTo>
                  <a:lnTo>
                    <a:pt x="401" y="424"/>
                  </a:lnTo>
                  <a:lnTo>
                    <a:pt x="399" y="424"/>
                  </a:lnTo>
                  <a:lnTo>
                    <a:pt x="398" y="425"/>
                  </a:lnTo>
                  <a:lnTo>
                    <a:pt x="399" y="427"/>
                  </a:lnTo>
                  <a:lnTo>
                    <a:pt x="399" y="427"/>
                  </a:lnTo>
                  <a:lnTo>
                    <a:pt x="401" y="430"/>
                  </a:lnTo>
                  <a:lnTo>
                    <a:pt x="402" y="428"/>
                  </a:lnTo>
                  <a:lnTo>
                    <a:pt x="404" y="424"/>
                  </a:lnTo>
                  <a:lnTo>
                    <a:pt x="405" y="424"/>
                  </a:lnTo>
                  <a:lnTo>
                    <a:pt x="405" y="424"/>
                  </a:lnTo>
                  <a:lnTo>
                    <a:pt x="405" y="425"/>
                  </a:lnTo>
                  <a:lnTo>
                    <a:pt x="405" y="425"/>
                  </a:lnTo>
                  <a:lnTo>
                    <a:pt x="405" y="427"/>
                  </a:lnTo>
                  <a:lnTo>
                    <a:pt x="405" y="427"/>
                  </a:lnTo>
                  <a:lnTo>
                    <a:pt x="404" y="427"/>
                  </a:lnTo>
                  <a:lnTo>
                    <a:pt x="404" y="430"/>
                  </a:lnTo>
                  <a:lnTo>
                    <a:pt x="404" y="431"/>
                  </a:lnTo>
                  <a:lnTo>
                    <a:pt x="402" y="431"/>
                  </a:lnTo>
                  <a:lnTo>
                    <a:pt x="399" y="430"/>
                  </a:lnTo>
                  <a:lnTo>
                    <a:pt x="399" y="428"/>
                  </a:lnTo>
                  <a:lnTo>
                    <a:pt x="398" y="428"/>
                  </a:lnTo>
                  <a:lnTo>
                    <a:pt x="397" y="425"/>
                  </a:lnTo>
                  <a:lnTo>
                    <a:pt x="397" y="424"/>
                  </a:lnTo>
                  <a:lnTo>
                    <a:pt x="394" y="423"/>
                  </a:lnTo>
                  <a:lnTo>
                    <a:pt x="394" y="423"/>
                  </a:lnTo>
                  <a:lnTo>
                    <a:pt x="393" y="423"/>
                  </a:lnTo>
                  <a:lnTo>
                    <a:pt x="393" y="424"/>
                  </a:lnTo>
                  <a:lnTo>
                    <a:pt x="393" y="424"/>
                  </a:lnTo>
                  <a:lnTo>
                    <a:pt x="394" y="425"/>
                  </a:lnTo>
                  <a:lnTo>
                    <a:pt x="393" y="427"/>
                  </a:lnTo>
                  <a:lnTo>
                    <a:pt x="391" y="427"/>
                  </a:lnTo>
                  <a:lnTo>
                    <a:pt x="389" y="427"/>
                  </a:lnTo>
                  <a:lnTo>
                    <a:pt x="389" y="428"/>
                  </a:lnTo>
                  <a:lnTo>
                    <a:pt x="390" y="430"/>
                  </a:lnTo>
                  <a:lnTo>
                    <a:pt x="391" y="432"/>
                  </a:lnTo>
                  <a:lnTo>
                    <a:pt x="393" y="432"/>
                  </a:lnTo>
                  <a:lnTo>
                    <a:pt x="394" y="434"/>
                  </a:lnTo>
                  <a:lnTo>
                    <a:pt x="395" y="434"/>
                  </a:lnTo>
                  <a:lnTo>
                    <a:pt x="397" y="434"/>
                  </a:lnTo>
                  <a:lnTo>
                    <a:pt x="397" y="435"/>
                  </a:lnTo>
                  <a:lnTo>
                    <a:pt x="398" y="435"/>
                  </a:lnTo>
                  <a:lnTo>
                    <a:pt x="399" y="435"/>
                  </a:lnTo>
                  <a:lnTo>
                    <a:pt x="402" y="435"/>
                  </a:lnTo>
                  <a:lnTo>
                    <a:pt x="402" y="436"/>
                  </a:lnTo>
                  <a:lnTo>
                    <a:pt x="402" y="440"/>
                  </a:lnTo>
                  <a:lnTo>
                    <a:pt x="399" y="440"/>
                  </a:lnTo>
                  <a:lnTo>
                    <a:pt x="398" y="442"/>
                  </a:lnTo>
                  <a:lnTo>
                    <a:pt x="399" y="442"/>
                  </a:lnTo>
                  <a:lnTo>
                    <a:pt x="401" y="443"/>
                  </a:lnTo>
                  <a:lnTo>
                    <a:pt x="402" y="443"/>
                  </a:lnTo>
                  <a:lnTo>
                    <a:pt x="402" y="443"/>
                  </a:lnTo>
                  <a:lnTo>
                    <a:pt x="404" y="443"/>
                  </a:lnTo>
                  <a:lnTo>
                    <a:pt x="404" y="443"/>
                  </a:lnTo>
                  <a:lnTo>
                    <a:pt x="405" y="445"/>
                  </a:lnTo>
                  <a:lnTo>
                    <a:pt x="406" y="446"/>
                  </a:lnTo>
                  <a:lnTo>
                    <a:pt x="406" y="447"/>
                  </a:lnTo>
                  <a:lnTo>
                    <a:pt x="408" y="447"/>
                  </a:lnTo>
                  <a:lnTo>
                    <a:pt x="410" y="446"/>
                  </a:lnTo>
                  <a:lnTo>
                    <a:pt x="413" y="445"/>
                  </a:lnTo>
                  <a:lnTo>
                    <a:pt x="417" y="443"/>
                  </a:lnTo>
                  <a:lnTo>
                    <a:pt x="417" y="443"/>
                  </a:lnTo>
                  <a:lnTo>
                    <a:pt x="416" y="442"/>
                  </a:lnTo>
                  <a:lnTo>
                    <a:pt x="416" y="442"/>
                  </a:lnTo>
                  <a:lnTo>
                    <a:pt x="414" y="440"/>
                  </a:lnTo>
                  <a:lnTo>
                    <a:pt x="410" y="439"/>
                  </a:lnTo>
                  <a:lnTo>
                    <a:pt x="410" y="439"/>
                  </a:lnTo>
                  <a:lnTo>
                    <a:pt x="410" y="439"/>
                  </a:lnTo>
                  <a:lnTo>
                    <a:pt x="410" y="439"/>
                  </a:lnTo>
                  <a:lnTo>
                    <a:pt x="410" y="438"/>
                  </a:lnTo>
                  <a:lnTo>
                    <a:pt x="414" y="440"/>
                  </a:lnTo>
                  <a:lnTo>
                    <a:pt x="417" y="442"/>
                  </a:lnTo>
                  <a:lnTo>
                    <a:pt x="418" y="443"/>
                  </a:lnTo>
                  <a:lnTo>
                    <a:pt x="418" y="445"/>
                  </a:lnTo>
                  <a:lnTo>
                    <a:pt x="417" y="445"/>
                  </a:lnTo>
                  <a:lnTo>
                    <a:pt x="417" y="446"/>
                  </a:lnTo>
                  <a:lnTo>
                    <a:pt x="417" y="447"/>
                  </a:lnTo>
                  <a:lnTo>
                    <a:pt x="417" y="447"/>
                  </a:lnTo>
                  <a:lnTo>
                    <a:pt x="417" y="449"/>
                  </a:lnTo>
                  <a:lnTo>
                    <a:pt x="417" y="450"/>
                  </a:lnTo>
                  <a:lnTo>
                    <a:pt x="417" y="450"/>
                  </a:lnTo>
                  <a:lnTo>
                    <a:pt x="417" y="451"/>
                  </a:lnTo>
                  <a:lnTo>
                    <a:pt x="417" y="451"/>
                  </a:lnTo>
                  <a:lnTo>
                    <a:pt x="416" y="453"/>
                  </a:lnTo>
                  <a:lnTo>
                    <a:pt x="416" y="453"/>
                  </a:lnTo>
                  <a:lnTo>
                    <a:pt x="416" y="453"/>
                  </a:lnTo>
                  <a:lnTo>
                    <a:pt x="416" y="451"/>
                  </a:lnTo>
                  <a:lnTo>
                    <a:pt x="417" y="450"/>
                  </a:lnTo>
                  <a:lnTo>
                    <a:pt x="417" y="450"/>
                  </a:lnTo>
                  <a:lnTo>
                    <a:pt x="417" y="449"/>
                  </a:lnTo>
                  <a:lnTo>
                    <a:pt x="416" y="449"/>
                  </a:lnTo>
                  <a:lnTo>
                    <a:pt x="416" y="447"/>
                  </a:lnTo>
                  <a:lnTo>
                    <a:pt x="416" y="446"/>
                  </a:lnTo>
                  <a:lnTo>
                    <a:pt x="416" y="446"/>
                  </a:lnTo>
                  <a:lnTo>
                    <a:pt x="414" y="446"/>
                  </a:lnTo>
                  <a:lnTo>
                    <a:pt x="414" y="446"/>
                  </a:lnTo>
                  <a:lnTo>
                    <a:pt x="413" y="447"/>
                  </a:lnTo>
                  <a:lnTo>
                    <a:pt x="410" y="449"/>
                  </a:lnTo>
                  <a:lnTo>
                    <a:pt x="409" y="449"/>
                  </a:lnTo>
                  <a:lnTo>
                    <a:pt x="409" y="449"/>
                  </a:lnTo>
                  <a:lnTo>
                    <a:pt x="408" y="449"/>
                  </a:lnTo>
                  <a:lnTo>
                    <a:pt x="406" y="449"/>
                  </a:lnTo>
                  <a:lnTo>
                    <a:pt x="405" y="447"/>
                  </a:lnTo>
                  <a:lnTo>
                    <a:pt x="405" y="447"/>
                  </a:lnTo>
                  <a:lnTo>
                    <a:pt x="405" y="449"/>
                  </a:lnTo>
                  <a:lnTo>
                    <a:pt x="405" y="450"/>
                  </a:lnTo>
                  <a:lnTo>
                    <a:pt x="404" y="450"/>
                  </a:lnTo>
                  <a:lnTo>
                    <a:pt x="402" y="450"/>
                  </a:lnTo>
                  <a:lnTo>
                    <a:pt x="401" y="449"/>
                  </a:lnTo>
                  <a:lnTo>
                    <a:pt x="399" y="449"/>
                  </a:lnTo>
                  <a:lnTo>
                    <a:pt x="398" y="449"/>
                  </a:lnTo>
                  <a:lnTo>
                    <a:pt x="398" y="449"/>
                  </a:lnTo>
                  <a:lnTo>
                    <a:pt x="398" y="449"/>
                  </a:lnTo>
                  <a:lnTo>
                    <a:pt x="398" y="449"/>
                  </a:lnTo>
                  <a:lnTo>
                    <a:pt x="398" y="450"/>
                  </a:lnTo>
                  <a:lnTo>
                    <a:pt x="399" y="451"/>
                  </a:lnTo>
                  <a:lnTo>
                    <a:pt x="399" y="453"/>
                  </a:lnTo>
                  <a:lnTo>
                    <a:pt x="399" y="453"/>
                  </a:lnTo>
                  <a:lnTo>
                    <a:pt x="401" y="453"/>
                  </a:lnTo>
                  <a:lnTo>
                    <a:pt x="401" y="454"/>
                  </a:lnTo>
                  <a:lnTo>
                    <a:pt x="401" y="455"/>
                  </a:lnTo>
                  <a:lnTo>
                    <a:pt x="401" y="457"/>
                  </a:lnTo>
                  <a:lnTo>
                    <a:pt x="402" y="457"/>
                  </a:lnTo>
                  <a:lnTo>
                    <a:pt x="404" y="457"/>
                  </a:lnTo>
                  <a:lnTo>
                    <a:pt x="405" y="457"/>
                  </a:lnTo>
                  <a:lnTo>
                    <a:pt x="408" y="455"/>
                  </a:lnTo>
                  <a:lnTo>
                    <a:pt x="409" y="457"/>
                  </a:lnTo>
                  <a:lnTo>
                    <a:pt x="410" y="455"/>
                  </a:lnTo>
                  <a:lnTo>
                    <a:pt x="410" y="454"/>
                  </a:lnTo>
                  <a:lnTo>
                    <a:pt x="410" y="454"/>
                  </a:lnTo>
                  <a:lnTo>
                    <a:pt x="412" y="455"/>
                  </a:lnTo>
                  <a:lnTo>
                    <a:pt x="410" y="455"/>
                  </a:lnTo>
                  <a:lnTo>
                    <a:pt x="409" y="457"/>
                  </a:lnTo>
                  <a:lnTo>
                    <a:pt x="408" y="458"/>
                  </a:lnTo>
                  <a:lnTo>
                    <a:pt x="405" y="459"/>
                  </a:lnTo>
                  <a:lnTo>
                    <a:pt x="406" y="461"/>
                  </a:lnTo>
                  <a:lnTo>
                    <a:pt x="408" y="461"/>
                  </a:lnTo>
                  <a:lnTo>
                    <a:pt x="409" y="462"/>
                  </a:lnTo>
                  <a:lnTo>
                    <a:pt x="410" y="464"/>
                  </a:lnTo>
                  <a:lnTo>
                    <a:pt x="412" y="462"/>
                  </a:lnTo>
                  <a:lnTo>
                    <a:pt x="412" y="462"/>
                  </a:lnTo>
                  <a:lnTo>
                    <a:pt x="412" y="462"/>
                  </a:lnTo>
                  <a:lnTo>
                    <a:pt x="412" y="461"/>
                  </a:lnTo>
                  <a:lnTo>
                    <a:pt x="413" y="458"/>
                  </a:lnTo>
                  <a:lnTo>
                    <a:pt x="414" y="458"/>
                  </a:lnTo>
                  <a:lnTo>
                    <a:pt x="414" y="457"/>
                  </a:lnTo>
                  <a:lnTo>
                    <a:pt x="414" y="455"/>
                  </a:lnTo>
                  <a:lnTo>
                    <a:pt x="416" y="455"/>
                  </a:lnTo>
                  <a:lnTo>
                    <a:pt x="416" y="454"/>
                  </a:lnTo>
                  <a:lnTo>
                    <a:pt x="418" y="455"/>
                  </a:lnTo>
                  <a:lnTo>
                    <a:pt x="418" y="455"/>
                  </a:lnTo>
                  <a:lnTo>
                    <a:pt x="418" y="457"/>
                  </a:lnTo>
                  <a:lnTo>
                    <a:pt x="420" y="455"/>
                  </a:lnTo>
                  <a:lnTo>
                    <a:pt x="421" y="454"/>
                  </a:lnTo>
                  <a:lnTo>
                    <a:pt x="425" y="455"/>
                  </a:lnTo>
                  <a:lnTo>
                    <a:pt x="428" y="455"/>
                  </a:lnTo>
                  <a:lnTo>
                    <a:pt x="429" y="455"/>
                  </a:lnTo>
                  <a:lnTo>
                    <a:pt x="428" y="457"/>
                  </a:lnTo>
                  <a:lnTo>
                    <a:pt x="428" y="457"/>
                  </a:lnTo>
                  <a:lnTo>
                    <a:pt x="425" y="457"/>
                  </a:lnTo>
                  <a:lnTo>
                    <a:pt x="424" y="457"/>
                  </a:lnTo>
                  <a:lnTo>
                    <a:pt x="423" y="457"/>
                  </a:lnTo>
                  <a:lnTo>
                    <a:pt x="418" y="459"/>
                  </a:lnTo>
                  <a:lnTo>
                    <a:pt x="416" y="459"/>
                  </a:lnTo>
                  <a:lnTo>
                    <a:pt x="416" y="458"/>
                  </a:lnTo>
                  <a:lnTo>
                    <a:pt x="416" y="458"/>
                  </a:lnTo>
                  <a:lnTo>
                    <a:pt x="416" y="458"/>
                  </a:lnTo>
                  <a:lnTo>
                    <a:pt x="414" y="459"/>
                  </a:lnTo>
                  <a:lnTo>
                    <a:pt x="413" y="459"/>
                  </a:lnTo>
                  <a:lnTo>
                    <a:pt x="413" y="461"/>
                  </a:lnTo>
                  <a:lnTo>
                    <a:pt x="413" y="464"/>
                  </a:lnTo>
                  <a:lnTo>
                    <a:pt x="412" y="465"/>
                  </a:lnTo>
                  <a:lnTo>
                    <a:pt x="412" y="466"/>
                  </a:lnTo>
                  <a:lnTo>
                    <a:pt x="412" y="466"/>
                  </a:lnTo>
                  <a:lnTo>
                    <a:pt x="416" y="469"/>
                  </a:lnTo>
                  <a:lnTo>
                    <a:pt x="417" y="469"/>
                  </a:lnTo>
                  <a:lnTo>
                    <a:pt x="417" y="468"/>
                  </a:lnTo>
                  <a:lnTo>
                    <a:pt x="418" y="466"/>
                  </a:lnTo>
                  <a:lnTo>
                    <a:pt x="418" y="466"/>
                  </a:lnTo>
                  <a:lnTo>
                    <a:pt x="420" y="464"/>
                  </a:lnTo>
                  <a:lnTo>
                    <a:pt x="423" y="464"/>
                  </a:lnTo>
                  <a:lnTo>
                    <a:pt x="425" y="462"/>
                  </a:lnTo>
                  <a:lnTo>
                    <a:pt x="431" y="458"/>
                  </a:lnTo>
                  <a:lnTo>
                    <a:pt x="432" y="459"/>
                  </a:lnTo>
                  <a:lnTo>
                    <a:pt x="433" y="459"/>
                  </a:lnTo>
                  <a:lnTo>
                    <a:pt x="433" y="461"/>
                  </a:lnTo>
                  <a:lnTo>
                    <a:pt x="433" y="461"/>
                  </a:lnTo>
                  <a:lnTo>
                    <a:pt x="432" y="462"/>
                  </a:lnTo>
                  <a:lnTo>
                    <a:pt x="431" y="464"/>
                  </a:lnTo>
                  <a:lnTo>
                    <a:pt x="427" y="465"/>
                  </a:lnTo>
                  <a:lnTo>
                    <a:pt x="425" y="469"/>
                  </a:lnTo>
                  <a:lnTo>
                    <a:pt x="425" y="470"/>
                  </a:lnTo>
                  <a:lnTo>
                    <a:pt x="425" y="469"/>
                  </a:lnTo>
                  <a:lnTo>
                    <a:pt x="425" y="469"/>
                  </a:lnTo>
                  <a:lnTo>
                    <a:pt x="425" y="468"/>
                  </a:lnTo>
                  <a:lnTo>
                    <a:pt x="425" y="466"/>
                  </a:lnTo>
                  <a:lnTo>
                    <a:pt x="424" y="465"/>
                  </a:lnTo>
                  <a:lnTo>
                    <a:pt x="423" y="466"/>
                  </a:lnTo>
                  <a:lnTo>
                    <a:pt x="421" y="466"/>
                  </a:lnTo>
                  <a:lnTo>
                    <a:pt x="420" y="466"/>
                  </a:lnTo>
                  <a:lnTo>
                    <a:pt x="418" y="468"/>
                  </a:lnTo>
                  <a:lnTo>
                    <a:pt x="418" y="469"/>
                  </a:lnTo>
                  <a:lnTo>
                    <a:pt x="420" y="469"/>
                  </a:lnTo>
                  <a:lnTo>
                    <a:pt x="421" y="472"/>
                  </a:lnTo>
                  <a:lnTo>
                    <a:pt x="423" y="472"/>
                  </a:lnTo>
                  <a:lnTo>
                    <a:pt x="425" y="473"/>
                  </a:lnTo>
                  <a:lnTo>
                    <a:pt x="427" y="474"/>
                  </a:lnTo>
                  <a:lnTo>
                    <a:pt x="429" y="474"/>
                  </a:lnTo>
                  <a:lnTo>
                    <a:pt x="432" y="476"/>
                  </a:lnTo>
                  <a:lnTo>
                    <a:pt x="433" y="474"/>
                  </a:lnTo>
                  <a:lnTo>
                    <a:pt x="435" y="474"/>
                  </a:lnTo>
                  <a:lnTo>
                    <a:pt x="435" y="470"/>
                  </a:lnTo>
                  <a:lnTo>
                    <a:pt x="435" y="469"/>
                  </a:lnTo>
                  <a:lnTo>
                    <a:pt x="435" y="468"/>
                  </a:lnTo>
                  <a:lnTo>
                    <a:pt x="435" y="465"/>
                  </a:lnTo>
                  <a:lnTo>
                    <a:pt x="437" y="461"/>
                  </a:lnTo>
                  <a:lnTo>
                    <a:pt x="436" y="461"/>
                  </a:lnTo>
                  <a:lnTo>
                    <a:pt x="437" y="458"/>
                  </a:lnTo>
                  <a:lnTo>
                    <a:pt x="439" y="458"/>
                  </a:lnTo>
                  <a:lnTo>
                    <a:pt x="440" y="457"/>
                  </a:lnTo>
                  <a:lnTo>
                    <a:pt x="442" y="457"/>
                  </a:lnTo>
                  <a:lnTo>
                    <a:pt x="447" y="454"/>
                  </a:lnTo>
                  <a:lnTo>
                    <a:pt x="448" y="454"/>
                  </a:lnTo>
                  <a:lnTo>
                    <a:pt x="451" y="454"/>
                  </a:lnTo>
                  <a:lnTo>
                    <a:pt x="451" y="453"/>
                  </a:lnTo>
                  <a:lnTo>
                    <a:pt x="452" y="451"/>
                  </a:lnTo>
                  <a:lnTo>
                    <a:pt x="455" y="450"/>
                  </a:lnTo>
                  <a:lnTo>
                    <a:pt x="457" y="450"/>
                  </a:lnTo>
                  <a:lnTo>
                    <a:pt x="458" y="451"/>
                  </a:lnTo>
                  <a:lnTo>
                    <a:pt x="463" y="453"/>
                  </a:lnTo>
                  <a:lnTo>
                    <a:pt x="463" y="451"/>
                  </a:lnTo>
                  <a:lnTo>
                    <a:pt x="462" y="451"/>
                  </a:lnTo>
                  <a:lnTo>
                    <a:pt x="461" y="450"/>
                  </a:lnTo>
                  <a:lnTo>
                    <a:pt x="458" y="450"/>
                  </a:lnTo>
                  <a:lnTo>
                    <a:pt x="455" y="449"/>
                  </a:lnTo>
                  <a:lnTo>
                    <a:pt x="452" y="449"/>
                  </a:lnTo>
                  <a:lnTo>
                    <a:pt x="450" y="447"/>
                  </a:lnTo>
                  <a:lnTo>
                    <a:pt x="447" y="447"/>
                  </a:lnTo>
                  <a:lnTo>
                    <a:pt x="440" y="447"/>
                  </a:lnTo>
                  <a:lnTo>
                    <a:pt x="436" y="447"/>
                  </a:lnTo>
                  <a:lnTo>
                    <a:pt x="431" y="447"/>
                  </a:lnTo>
                  <a:lnTo>
                    <a:pt x="427" y="446"/>
                  </a:lnTo>
                  <a:lnTo>
                    <a:pt x="424" y="446"/>
                  </a:lnTo>
                  <a:lnTo>
                    <a:pt x="424" y="446"/>
                  </a:lnTo>
                  <a:lnTo>
                    <a:pt x="424" y="445"/>
                  </a:lnTo>
                  <a:lnTo>
                    <a:pt x="423" y="445"/>
                  </a:lnTo>
                  <a:lnTo>
                    <a:pt x="423" y="443"/>
                  </a:lnTo>
                  <a:lnTo>
                    <a:pt x="420" y="442"/>
                  </a:lnTo>
                  <a:lnTo>
                    <a:pt x="420" y="440"/>
                  </a:lnTo>
                  <a:lnTo>
                    <a:pt x="418" y="439"/>
                  </a:lnTo>
                  <a:lnTo>
                    <a:pt x="420" y="439"/>
                  </a:lnTo>
                  <a:lnTo>
                    <a:pt x="420" y="436"/>
                  </a:lnTo>
                  <a:lnTo>
                    <a:pt x="420" y="435"/>
                  </a:lnTo>
                  <a:lnTo>
                    <a:pt x="420" y="434"/>
                  </a:lnTo>
                  <a:lnTo>
                    <a:pt x="420" y="434"/>
                  </a:lnTo>
                  <a:lnTo>
                    <a:pt x="420" y="432"/>
                  </a:lnTo>
                  <a:lnTo>
                    <a:pt x="420" y="432"/>
                  </a:lnTo>
                  <a:lnTo>
                    <a:pt x="420" y="431"/>
                  </a:lnTo>
                  <a:lnTo>
                    <a:pt x="420" y="428"/>
                  </a:lnTo>
                  <a:lnTo>
                    <a:pt x="420" y="427"/>
                  </a:lnTo>
                  <a:lnTo>
                    <a:pt x="418" y="425"/>
                  </a:lnTo>
                  <a:lnTo>
                    <a:pt x="418" y="425"/>
                  </a:lnTo>
                  <a:lnTo>
                    <a:pt x="417" y="425"/>
                  </a:lnTo>
                  <a:lnTo>
                    <a:pt x="417" y="427"/>
                  </a:lnTo>
                  <a:lnTo>
                    <a:pt x="414" y="427"/>
                  </a:lnTo>
                  <a:lnTo>
                    <a:pt x="413" y="427"/>
                  </a:lnTo>
                  <a:lnTo>
                    <a:pt x="413" y="427"/>
                  </a:lnTo>
                  <a:lnTo>
                    <a:pt x="412" y="428"/>
                  </a:lnTo>
                  <a:lnTo>
                    <a:pt x="410" y="428"/>
                  </a:lnTo>
                  <a:lnTo>
                    <a:pt x="410" y="427"/>
                  </a:lnTo>
                  <a:lnTo>
                    <a:pt x="410" y="425"/>
                  </a:lnTo>
                  <a:lnTo>
                    <a:pt x="409" y="425"/>
                  </a:lnTo>
                  <a:lnTo>
                    <a:pt x="409" y="424"/>
                  </a:lnTo>
                  <a:lnTo>
                    <a:pt x="409" y="423"/>
                  </a:lnTo>
                  <a:lnTo>
                    <a:pt x="408" y="420"/>
                  </a:lnTo>
                  <a:lnTo>
                    <a:pt x="406" y="419"/>
                  </a:lnTo>
                  <a:lnTo>
                    <a:pt x="406" y="417"/>
                  </a:lnTo>
                  <a:lnTo>
                    <a:pt x="406" y="416"/>
                  </a:lnTo>
                  <a:lnTo>
                    <a:pt x="406" y="413"/>
                  </a:lnTo>
                  <a:lnTo>
                    <a:pt x="406" y="412"/>
                  </a:lnTo>
                  <a:lnTo>
                    <a:pt x="406" y="411"/>
                  </a:lnTo>
                  <a:lnTo>
                    <a:pt x="406" y="409"/>
                  </a:lnTo>
                  <a:lnTo>
                    <a:pt x="406" y="408"/>
                  </a:lnTo>
                  <a:lnTo>
                    <a:pt x="408" y="406"/>
                  </a:lnTo>
                  <a:lnTo>
                    <a:pt x="410" y="406"/>
                  </a:lnTo>
                  <a:lnTo>
                    <a:pt x="410" y="405"/>
                  </a:lnTo>
                  <a:lnTo>
                    <a:pt x="412" y="404"/>
                  </a:lnTo>
                  <a:lnTo>
                    <a:pt x="412" y="402"/>
                  </a:lnTo>
                  <a:lnTo>
                    <a:pt x="413" y="402"/>
                  </a:lnTo>
                  <a:lnTo>
                    <a:pt x="414" y="401"/>
                  </a:lnTo>
                  <a:lnTo>
                    <a:pt x="416" y="401"/>
                  </a:lnTo>
                  <a:lnTo>
                    <a:pt x="416" y="400"/>
                  </a:lnTo>
                  <a:lnTo>
                    <a:pt x="417" y="400"/>
                  </a:lnTo>
                  <a:lnTo>
                    <a:pt x="417" y="398"/>
                  </a:lnTo>
                  <a:lnTo>
                    <a:pt x="417" y="397"/>
                  </a:lnTo>
                  <a:lnTo>
                    <a:pt x="417" y="396"/>
                  </a:lnTo>
                  <a:lnTo>
                    <a:pt x="417" y="394"/>
                  </a:lnTo>
                  <a:lnTo>
                    <a:pt x="418" y="394"/>
                  </a:lnTo>
                  <a:lnTo>
                    <a:pt x="420" y="393"/>
                  </a:lnTo>
                  <a:lnTo>
                    <a:pt x="420" y="391"/>
                  </a:lnTo>
                  <a:lnTo>
                    <a:pt x="420" y="389"/>
                  </a:lnTo>
                  <a:lnTo>
                    <a:pt x="418" y="387"/>
                  </a:lnTo>
                  <a:lnTo>
                    <a:pt x="417" y="387"/>
                  </a:lnTo>
                  <a:lnTo>
                    <a:pt x="417" y="386"/>
                  </a:lnTo>
                  <a:lnTo>
                    <a:pt x="418" y="385"/>
                  </a:lnTo>
                  <a:lnTo>
                    <a:pt x="418" y="383"/>
                  </a:lnTo>
                  <a:lnTo>
                    <a:pt x="420" y="382"/>
                  </a:lnTo>
                  <a:lnTo>
                    <a:pt x="420" y="381"/>
                  </a:lnTo>
                  <a:lnTo>
                    <a:pt x="420" y="379"/>
                  </a:lnTo>
                  <a:lnTo>
                    <a:pt x="423" y="378"/>
                  </a:lnTo>
                  <a:lnTo>
                    <a:pt x="423" y="376"/>
                  </a:lnTo>
                  <a:lnTo>
                    <a:pt x="424" y="376"/>
                  </a:lnTo>
                  <a:lnTo>
                    <a:pt x="425" y="376"/>
                  </a:lnTo>
                  <a:lnTo>
                    <a:pt x="425" y="375"/>
                  </a:lnTo>
                  <a:lnTo>
                    <a:pt x="424" y="374"/>
                  </a:lnTo>
                  <a:lnTo>
                    <a:pt x="424" y="374"/>
                  </a:lnTo>
                  <a:lnTo>
                    <a:pt x="424" y="372"/>
                  </a:lnTo>
                  <a:lnTo>
                    <a:pt x="424" y="371"/>
                  </a:lnTo>
                  <a:lnTo>
                    <a:pt x="425" y="370"/>
                  </a:lnTo>
                  <a:lnTo>
                    <a:pt x="427" y="368"/>
                  </a:lnTo>
                  <a:lnTo>
                    <a:pt x="427" y="368"/>
                  </a:lnTo>
                  <a:lnTo>
                    <a:pt x="427" y="367"/>
                  </a:lnTo>
                  <a:lnTo>
                    <a:pt x="427" y="366"/>
                  </a:lnTo>
                  <a:lnTo>
                    <a:pt x="427" y="363"/>
                  </a:lnTo>
                  <a:lnTo>
                    <a:pt x="427" y="363"/>
                  </a:lnTo>
                  <a:lnTo>
                    <a:pt x="425" y="362"/>
                  </a:lnTo>
                  <a:lnTo>
                    <a:pt x="425" y="362"/>
                  </a:lnTo>
                  <a:lnTo>
                    <a:pt x="425" y="360"/>
                  </a:lnTo>
                  <a:lnTo>
                    <a:pt x="427" y="360"/>
                  </a:lnTo>
                  <a:lnTo>
                    <a:pt x="428" y="359"/>
                  </a:lnTo>
                  <a:lnTo>
                    <a:pt x="427" y="357"/>
                  </a:lnTo>
                  <a:lnTo>
                    <a:pt x="427" y="356"/>
                  </a:lnTo>
                  <a:lnTo>
                    <a:pt x="427" y="355"/>
                  </a:lnTo>
                  <a:lnTo>
                    <a:pt x="427" y="353"/>
                  </a:lnTo>
                  <a:lnTo>
                    <a:pt x="427" y="352"/>
                  </a:lnTo>
                  <a:lnTo>
                    <a:pt x="429" y="352"/>
                  </a:lnTo>
                  <a:lnTo>
                    <a:pt x="429" y="351"/>
                  </a:lnTo>
                  <a:lnTo>
                    <a:pt x="431" y="349"/>
                  </a:lnTo>
                  <a:lnTo>
                    <a:pt x="431" y="348"/>
                  </a:lnTo>
                  <a:lnTo>
                    <a:pt x="429" y="347"/>
                  </a:lnTo>
                  <a:lnTo>
                    <a:pt x="429" y="345"/>
                  </a:lnTo>
                  <a:lnTo>
                    <a:pt x="428" y="345"/>
                  </a:lnTo>
                  <a:lnTo>
                    <a:pt x="425" y="344"/>
                  </a:lnTo>
                  <a:lnTo>
                    <a:pt x="423" y="344"/>
                  </a:lnTo>
                  <a:lnTo>
                    <a:pt x="423" y="342"/>
                  </a:lnTo>
                  <a:lnTo>
                    <a:pt x="423" y="341"/>
                  </a:lnTo>
                  <a:lnTo>
                    <a:pt x="424" y="342"/>
                  </a:lnTo>
                  <a:lnTo>
                    <a:pt x="427" y="341"/>
                  </a:lnTo>
                  <a:lnTo>
                    <a:pt x="428" y="341"/>
                  </a:lnTo>
                  <a:lnTo>
                    <a:pt x="428" y="341"/>
                  </a:lnTo>
                  <a:lnTo>
                    <a:pt x="429" y="341"/>
                  </a:lnTo>
                  <a:lnTo>
                    <a:pt x="431" y="342"/>
                  </a:lnTo>
                  <a:lnTo>
                    <a:pt x="432" y="341"/>
                  </a:lnTo>
                  <a:lnTo>
                    <a:pt x="432" y="340"/>
                  </a:lnTo>
                  <a:lnTo>
                    <a:pt x="433" y="338"/>
                  </a:lnTo>
                  <a:lnTo>
                    <a:pt x="433" y="338"/>
                  </a:lnTo>
                  <a:lnTo>
                    <a:pt x="432" y="337"/>
                  </a:lnTo>
                  <a:lnTo>
                    <a:pt x="431" y="337"/>
                  </a:lnTo>
                  <a:lnTo>
                    <a:pt x="425" y="336"/>
                  </a:lnTo>
                  <a:lnTo>
                    <a:pt x="425" y="336"/>
                  </a:lnTo>
                  <a:lnTo>
                    <a:pt x="425" y="334"/>
                  </a:lnTo>
                  <a:lnTo>
                    <a:pt x="425" y="333"/>
                  </a:lnTo>
                  <a:lnTo>
                    <a:pt x="425" y="333"/>
                  </a:lnTo>
                  <a:lnTo>
                    <a:pt x="427" y="332"/>
                  </a:lnTo>
                  <a:lnTo>
                    <a:pt x="427" y="330"/>
                  </a:lnTo>
                  <a:lnTo>
                    <a:pt x="427" y="330"/>
                  </a:lnTo>
                  <a:lnTo>
                    <a:pt x="427" y="329"/>
                  </a:lnTo>
                  <a:lnTo>
                    <a:pt x="425" y="328"/>
                  </a:lnTo>
                  <a:lnTo>
                    <a:pt x="427" y="328"/>
                  </a:lnTo>
                  <a:lnTo>
                    <a:pt x="427" y="326"/>
                  </a:lnTo>
                  <a:lnTo>
                    <a:pt x="427" y="325"/>
                  </a:lnTo>
                  <a:lnTo>
                    <a:pt x="425" y="325"/>
                  </a:lnTo>
                  <a:lnTo>
                    <a:pt x="425" y="323"/>
                  </a:lnTo>
                  <a:lnTo>
                    <a:pt x="425" y="322"/>
                  </a:lnTo>
                  <a:lnTo>
                    <a:pt x="425" y="322"/>
                  </a:lnTo>
                  <a:lnTo>
                    <a:pt x="427" y="321"/>
                  </a:lnTo>
                  <a:lnTo>
                    <a:pt x="427" y="321"/>
                  </a:lnTo>
                  <a:lnTo>
                    <a:pt x="427" y="319"/>
                  </a:lnTo>
                  <a:lnTo>
                    <a:pt x="425" y="319"/>
                  </a:lnTo>
                  <a:lnTo>
                    <a:pt x="423" y="318"/>
                  </a:lnTo>
                  <a:lnTo>
                    <a:pt x="423" y="318"/>
                  </a:lnTo>
                  <a:lnTo>
                    <a:pt x="421" y="317"/>
                  </a:lnTo>
                  <a:lnTo>
                    <a:pt x="423" y="314"/>
                  </a:lnTo>
                  <a:lnTo>
                    <a:pt x="423" y="313"/>
                  </a:lnTo>
                  <a:lnTo>
                    <a:pt x="423" y="311"/>
                  </a:lnTo>
                  <a:lnTo>
                    <a:pt x="423" y="311"/>
                  </a:lnTo>
                  <a:lnTo>
                    <a:pt x="423" y="310"/>
                  </a:lnTo>
                  <a:lnTo>
                    <a:pt x="423" y="308"/>
                  </a:lnTo>
                  <a:lnTo>
                    <a:pt x="423" y="307"/>
                  </a:lnTo>
                  <a:lnTo>
                    <a:pt x="423" y="307"/>
                  </a:lnTo>
                  <a:lnTo>
                    <a:pt x="423" y="306"/>
                  </a:lnTo>
                  <a:lnTo>
                    <a:pt x="423" y="306"/>
                  </a:lnTo>
                  <a:lnTo>
                    <a:pt x="424" y="306"/>
                  </a:lnTo>
                  <a:lnTo>
                    <a:pt x="424" y="306"/>
                  </a:lnTo>
                  <a:lnTo>
                    <a:pt x="425" y="306"/>
                  </a:lnTo>
                  <a:lnTo>
                    <a:pt x="427" y="304"/>
                  </a:lnTo>
                  <a:lnTo>
                    <a:pt x="427" y="304"/>
                  </a:lnTo>
                  <a:lnTo>
                    <a:pt x="427" y="303"/>
                  </a:lnTo>
                  <a:lnTo>
                    <a:pt x="425" y="300"/>
                  </a:lnTo>
                  <a:lnTo>
                    <a:pt x="424" y="299"/>
                  </a:lnTo>
                  <a:lnTo>
                    <a:pt x="425" y="298"/>
                  </a:lnTo>
                  <a:lnTo>
                    <a:pt x="425" y="298"/>
                  </a:lnTo>
                  <a:lnTo>
                    <a:pt x="425" y="295"/>
                  </a:lnTo>
                  <a:lnTo>
                    <a:pt x="425" y="293"/>
                  </a:lnTo>
                  <a:lnTo>
                    <a:pt x="425" y="289"/>
                  </a:lnTo>
                  <a:lnTo>
                    <a:pt x="425" y="288"/>
                  </a:lnTo>
                  <a:lnTo>
                    <a:pt x="424" y="287"/>
                  </a:lnTo>
                  <a:lnTo>
                    <a:pt x="424" y="285"/>
                  </a:lnTo>
                  <a:lnTo>
                    <a:pt x="425" y="285"/>
                  </a:lnTo>
                  <a:lnTo>
                    <a:pt x="425" y="284"/>
                  </a:lnTo>
                  <a:lnTo>
                    <a:pt x="425" y="283"/>
                  </a:lnTo>
                  <a:lnTo>
                    <a:pt x="427" y="283"/>
                  </a:lnTo>
                  <a:lnTo>
                    <a:pt x="427" y="281"/>
                  </a:lnTo>
                  <a:lnTo>
                    <a:pt x="427" y="281"/>
                  </a:lnTo>
                  <a:lnTo>
                    <a:pt x="427" y="281"/>
                  </a:lnTo>
                  <a:lnTo>
                    <a:pt x="425" y="280"/>
                  </a:lnTo>
                  <a:lnTo>
                    <a:pt x="425" y="279"/>
                  </a:lnTo>
                  <a:lnTo>
                    <a:pt x="425" y="279"/>
                  </a:lnTo>
                  <a:lnTo>
                    <a:pt x="427" y="279"/>
                  </a:lnTo>
                  <a:lnTo>
                    <a:pt x="427" y="279"/>
                  </a:lnTo>
                  <a:lnTo>
                    <a:pt x="428" y="277"/>
                  </a:lnTo>
                  <a:lnTo>
                    <a:pt x="428" y="276"/>
                  </a:lnTo>
                  <a:lnTo>
                    <a:pt x="428" y="274"/>
                  </a:lnTo>
                  <a:lnTo>
                    <a:pt x="427" y="274"/>
                  </a:lnTo>
                  <a:lnTo>
                    <a:pt x="427" y="273"/>
                  </a:lnTo>
                  <a:lnTo>
                    <a:pt x="427" y="272"/>
                  </a:lnTo>
                  <a:lnTo>
                    <a:pt x="427" y="272"/>
                  </a:lnTo>
                  <a:lnTo>
                    <a:pt x="428" y="272"/>
                  </a:lnTo>
                  <a:lnTo>
                    <a:pt x="428" y="272"/>
                  </a:lnTo>
                  <a:lnTo>
                    <a:pt x="429" y="272"/>
                  </a:lnTo>
                  <a:lnTo>
                    <a:pt x="429" y="270"/>
                  </a:lnTo>
                  <a:lnTo>
                    <a:pt x="429" y="270"/>
                  </a:lnTo>
                  <a:lnTo>
                    <a:pt x="429" y="270"/>
                  </a:lnTo>
                  <a:lnTo>
                    <a:pt x="429" y="269"/>
                  </a:lnTo>
                  <a:lnTo>
                    <a:pt x="431" y="268"/>
                  </a:lnTo>
                  <a:lnTo>
                    <a:pt x="431" y="266"/>
                  </a:lnTo>
                  <a:lnTo>
                    <a:pt x="429" y="264"/>
                  </a:lnTo>
                  <a:lnTo>
                    <a:pt x="431" y="262"/>
                  </a:lnTo>
                  <a:lnTo>
                    <a:pt x="431" y="262"/>
                  </a:lnTo>
                  <a:lnTo>
                    <a:pt x="432" y="261"/>
                  </a:lnTo>
                  <a:lnTo>
                    <a:pt x="432" y="261"/>
                  </a:lnTo>
                  <a:lnTo>
                    <a:pt x="433" y="259"/>
                  </a:lnTo>
                  <a:lnTo>
                    <a:pt x="435" y="259"/>
                  </a:lnTo>
                  <a:lnTo>
                    <a:pt x="436" y="259"/>
                  </a:lnTo>
                  <a:lnTo>
                    <a:pt x="436" y="258"/>
                  </a:lnTo>
                  <a:lnTo>
                    <a:pt x="436" y="257"/>
                  </a:lnTo>
                  <a:lnTo>
                    <a:pt x="436" y="257"/>
                  </a:lnTo>
                  <a:lnTo>
                    <a:pt x="435" y="255"/>
                  </a:lnTo>
                  <a:lnTo>
                    <a:pt x="435" y="254"/>
                  </a:lnTo>
                  <a:lnTo>
                    <a:pt x="435" y="253"/>
                  </a:lnTo>
                  <a:lnTo>
                    <a:pt x="435" y="251"/>
                  </a:lnTo>
                  <a:lnTo>
                    <a:pt x="433" y="249"/>
                  </a:lnTo>
                  <a:lnTo>
                    <a:pt x="433" y="247"/>
                  </a:lnTo>
                  <a:lnTo>
                    <a:pt x="432" y="246"/>
                  </a:lnTo>
                  <a:lnTo>
                    <a:pt x="433" y="245"/>
                  </a:lnTo>
                  <a:lnTo>
                    <a:pt x="433" y="243"/>
                  </a:lnTo>
                  <a:lnTo>
                    <a:pt x="433" y="242"/>
                  </a:lnTo>
                  <a:lnTo>
                    <a:pt x="432" y="240"/>
                  </a:lnTo>
                  <a:lnTo>
                    <a:pt x="433" y="240"/>
                  </a:lnTo>
                  <a:lnTo>
                    <a:pt x="433" y="239"/>
                  </a:lnTo>
                  <a:lnTo>
                    <a:pt x="433" y="238"/>
                  </a:lnTo>
                  <a:lnTo>
                    <a:pt x="433" y="236"/>
                  </a:lnTo>
                  <a:lnTo>
                    <a:pt x="432" y="235"/>
                  </a:lnTo>
                  <a:lnTo>
                    <a:pt x="433" y="234"/>
                  </a:lnTo>
                  <a:lnTo>
                    <a:pt x="433" y="234"/>
                  </a:lnTo>
                  <a:lnTo>
                    <a:pt x="433" y="232"/>
                  </a:lnTo>
                  <a:lnTo>
                    <a:pt x="433" y="232"/>
                  </a:lnTo>
                  <a:lnTo>
                    <a:pt x="435" y="231"/>
                  </a:lnTo>
                  <a:lnTo>
                    <a:pt x="435" y="231"/>
                  </a:lnTo>
                  <a:lnTo>
                    <a:pt x="436" y="230"/>
                  </a:lnTo>
                  <a:lnTo>
                    <a:pt x="436" y="230"/>
                  </a:lnTo>
                  <a:lnTo>
                    <a:pt x="437" y="230"/>
                  </a:lnTo>
                  <a:lnTo>
                    <a:pt x="437" y="230"/>
                  </a:lnTo>
                  <a:lnTo>
                    <a:pt x="437" y="228"/>
                  </a:lnTo>
                  <a:lnTo>
                    <a:pt x="437" y="228"/>
                  </a:lnTo>
                  <a:lnTo>
                    <a:pt x="439" y="227"/>
                  </a:lnTo>
                  <a:lnTo>
                    <a:pt x="440" y="225"/>
                  </a:lnTo>
                  <a:lnTo>
                    <a:pt x="442" y="225"/>
                  </a:lnTo>
                  <a:lnTo>
                    <a:pt x="442" y="225"/>
                  </a:lnTo>
                  <a:lnTo>
                    <a:pt x="442" y="224"/>
                  </a:lnTo>
                  <a:lnTo>
                    <a:pt x="442" y="223"/>
                  </a:lnTo>
                  <a:lnTo>
                    <a:pt x="442" y="221"/>
                  </a:lnTo>
                  <a:lnTo>
                    <a:pt x="442" y="219"/>
                  </a:lnTo>
                  <a:lnTo>
                    <a:pt x="442" y="219"/>
                  </a:lnTo>
                  <a:lnTo>
                    <a:pt x="442" y="217"/>
                  </a:lnTo>
                  <a:lnTo>
                    <a:pt x="442" y="216"/>
                  </a:lnTo>
                  <a:lnTo>
                    <a:pt x="440" y="216"/>
                  </a:lnTo>
                  <a:lnTo>
                    <a:pt x="440" y="216"/>
                  </a:lnTo>
                  <a:lnTo>
                    <a:pt x="440" y="215"/>
                  </a:lnTo>
                  <a:lnTo>
                    <a:pt x="440" y="215"/>
                  </a:lnTo>
                  <a:lnTo>
                    <a:pt x="440" y="213"/>
                  </a:lnTo>
                  <a:lnTo>
                    <a:pt x="442" y="213"/>
                  </a:lnTo>
                  <a:lnTo>
                    <a:pt x="443" y="210"/>
                  </a:lnTo>
                  <a:lnTo>
                    <a:pt x="443" y="209"/>
                  </a:lnTo>
                  <a:lnTo>
                    <a:pt x="443" y="209"/>
                  </a:lnTo>
                  <a:lnTo>
                    <a:pt x="443" y="208"/>
                  </a:lnTo>
                  <a:lnTo>
                    <a:pt x="443" y="208"/>
                  </a:lnTo>
                  <a:lnTo>
                    <a:pt x="444" y="206"/>
                  </a:lnTo>
                  <a:lnTo>
                    <a:pt x="444" y="205"/>
                  </a:lnTo>
                  <a:lnTo>
                    <a:pt x="446" y="204"/>
                  </a:lnTo>
                  <a:lnTo>
                    <a:pt x="446" y="204"/>
                  </a:lnTo>
                  <a:lnTo>
                    <a:pt x="446" y="202"/>
                  </a:lnTo>
                  <a:lnTo>
                    <a:pt x="446" y="202"/>
                  </a:lnTo>
                  <a:lnTo>
                    <a:pt x="447" y="202"/>
                  </a:lnTo>
                  <a:lnTo>
                    <a:pt x="447" y="202"/>
                  </a:lnTo>
                  <a:lnTo>
                    <a:pt x="448" y="201"/>
                  </a:lnTo>
                  <a:lnTo>
                    <a:pt x="448" y="201"/>
                  </a:lnTo>
                  <a:lnTo>
                    <a:pt x="448" y="200"/>
                  </a:lnTo>
                  <a:lnTo>
                    <a:pt x="447" y="198"/>
                  </a:lnTo>
                  <a:lnTo>
                    <a:pt x="447" y="196"/>
                  </a:lnTo>
                  <a:lnTo>
                    <a:pt x="447" y="194"/>
                  </a:lnTo>
                  <a:lnTo>
                    <a:pt x="448" y="191"/>
                  </a:lnTo>
                  <a:lnTo>
                    <a:pt x="448" y="191"/>
                  </a:lnTo>
                  <a:lnTo>
                    <a:pt x="448" y="190"/>
                  </a:lnTo>
                  <a:lnTo>
                    <a:pt x="448" y="190"/>
                  </a:lnTo>
                  <a:lnTo>
                    <a:pt x="447" y="189"/>
                  </a:lnTo>
                  <a:lnTo>
                    <a:pt x="447" y="190"/>
                  </a:lnTo>
                  <a:lnTo>
                    <a:pt x="446" y="189"/>
                  </a:lnTo>
                  <a:lnTo>
                    <a:pt x="446" y="189"/>
                  </a:lnTo>
                  <a:lnTo>
                    <a:pt x="446" y="187"/>
                  </a:lnTo>
                  <a:lnTo>
                    <a:pt x="446" y="186"/>
                  </a:lnTo>
                  <a:lnTo>
                    <a:pt x="446" y="186"/>
                  </a:lnTo>
                  <a:lnTo>
                    <a:pt x="446" y="185"/>
                  </a:lnTo>
                  <a:lnTo>
                    <a:pt x="446" y="185"/>
                  </a:lnTo>
                  <a:lnTo>
                    <a:pt x="444" y="183"/>
                  </a:lnTo>
                  <a:lnTo>
                    <a:pt x="444" y="182"/>
                  </a:lnTo>
                  <a:lnTo>
                    <a:pt x="444" y="179"/>
                  </a:lnTo>
                  <a:lnTo>
                    <a:pt x="443" y="179"/>
                  </a:lnTo>
                  <a:lnTo>
                    <a:pt x="443" y="178"/>
                  </a:lnTo>
                  <a:lnTo>
                    <a:pt x="443" y="176"/>
                  </a:lnTo>
                  <a:lnTo>
                    <a:pt x="443" y="175"/>
                  </a:lnTo>
                  <a:lnTo>
                    <a:pt x="442" y="175"/>
                  </a:lnTo>
                  <a:lnTo>
                    <a:pt x="442" y="174"/>
                  </a:lnTo>
                  <a:lnTo>
                    <a:pt x="443" y="174"/>
                  </a:lnTo>
                  <a:lnTo>
                    <a:pt x="443" y="172"/>
                  </a:lnTo>
                  <a:lnTo>
                    <a:pt x="443" y="172"/>
                  </a:lnTo>
                  <a:lnTo>
                    <a:pt x="443" y="172"/>
                  </a:lnTo>
                  <a:lnTo>
                    <a:pt x="442" y="172"/>
                  </a:lnTo>
                  <a:lnTo>
                    <a:pt x="442" y="171"/>
                  </a:lnTo>
                  <a:lnTo>
                    <a:pt x="440" y="170"/>
                  </a:lnTo>
                  <a:lnTo>
                    <a:pt x="440" y="168"/>
                  </a:lnTo>
                  <a:lnTo>
                    <a:pt x="440" y="166"/>
                  </a:lnTo>
                  <a:lnTo>
                    <a:pt x="440" y="164"/>
                  </a:lnTo>
                  <a:lnTo>
                    <a:pt x="440" y="164"/>
                  </a:lnTo>
                  <a:lnTo>
                    <a:pt x="440" y="163"/>
                  </a:lnTo>
                  <a:lnTo>
                    <a:pt x="440" y="163"/>
                  </a:lnTo>
                  <a:lnTo>
                    <a:pt x="442" y="163"/>
                  </a:lnTo>
                  <a:lnTo>
                    <a:pt x="442" y="163"/>
                  </a:lnTo>
                  <a:lnTo>
                    <a:pt x="442" y="162"/>
                  </a:lnTo>
                  <a:lnTo>
                    <a:pt x="443" y="162"/>
                  </a:lnTo>
                  <a:lnTo>
                    <a:pt x="443" y="160"/>
                  </a:lnTo>
                  <a:lnTo>
                    <a:pt x="443" y="160"/>
                  </a:lnTo>
                  <a:lnTo>
                    <a:pt x="442" y="160"/>
                  </a:lnTo>
                  <a:lnTo>
                    <a:pt x="443" y="159"/>
                  </a:lnTo>
                  <a:lnTo>
                    <a:pt x="443" y="157"/>
                  </a:lnTo>
                  <a:lnTo>
                    <a:pt x="444" y="155"/>
                  </a:lnTo>
                  <a:lnTo>
                    <a:pt x="444" y="153"/>
                  </a:lnTo>
                  <a:lnTo>
                    <a:pt x="444" y="153"/>
                  </a:lnTo>
                  <a:lnTo>
                    <a:pt x="444" y="153"/>
                  </a:lnTo>
                  <a:lnTo>
                    <a:pt x="446" y="153"/>
                  </a:lnTo>
                  <a:lnTo>
                    <a:pt x="447" y="153"/>
                  </a:lnTo>
                  <a:lnTo>
                    <a:pt x="447" y="152"/>
                  </a:lnTo>
                  <a:lnTo>
                    <a:pt x="447" y="151"/>
                  </a:lnTo>
                  <a:lnTo>
                    <a:pt x="448" y="151"/>
                  </a:lnTo>
                  <a:lnTo>
                    <a:pt x="448" y="151"/>
                  </a:lnTo>
                  <a:lnTo>
                    <a:pt x="447" y="149"/>
                  </a:lnTo>
                  <a:lnTo>
                    <a:pt x="447" y="149"/>
                  </a:lnTo>
                  <a:lnTo>
                    <a:pt x="447" y="149"/>
                  </a:lnTo>
                  <a:lnTo>
                    <a:pt x="447" y="147"/>
                  </a:lnTo>
                  <a:lnTo>
                    <a:pt x="447" y="145"/>
                  </a:lnTo>
                  <a:lnTo>
                    <a:pt x="447" y="142"/>
                  </a:lnTo>
                  <a:lnTo>
                    <a:pt x="446" y="140"/>
                  </a:lnTo>
                  <a:lnTo>
                    <a:pt x="446" y="140"/>
                  </a:lnTo>
                  <a:lnTo>
                    <a:pt x="447" y="138"/>
                  </a:lnTo>
                  <a:lnTo>
                    <a:pt x="448" y="137"/>
                  </a:lnTo>
                  <a:lnTo>
                    <a:pt x="448" y="137"/>
                  </a:lnTo>
                  <a:lnTo>
                    <a:pt x="450" y="133"/>
                  </a:lnTo>
                  <a:lnTo>
                    <a:pt x="450" y="132"/>
                  </a:lnTo>
                  <a:lnTo>
                    <a:pt x="450" y="130"/>
                  </a:lnTo>
                  <a:lnTo>
                    <a:pt x="450" y="129"/>
                  </a:lnTo>
                  <a:lnTo>
                    <a:pt x="451" y="127"/>
                  </a:lnTo>
                  <a:lnTo>
                    <a:pt x="452" y="126"/>
                  </a:lnTo>
                  <a:lnTo>
                    <a:pt x="452" y="126"/>
                  </a:lnTo>
                  <a:lnTo>
                    <a:pt x="452" y="126"/>
                  </a:lnTo>
                  <a:lnTo>
                    <a:pt x="454" y="125"/>
                  </a:lnTo>
                  <a:lnTo>
                    <a:pt x="455" y="123"/>
                  </a:lnTo>
                  <a:lnTo>
                    <a:pt x="455" y="123"/>
                  </a:lnTo>
                  <a:lnTo>
                    <a:pt x="455" y="122"/>
                  </a:lnTo>
                  <a:lnTo>
                    <a:pt x="457" y="121"/>
                  </a:lnTo>
                  <a:lnTo>
                    <a:pt x="457" y="119"/>
                  </a:lnTo>
                  <a:lnTo>
                    <a:pt x="458" y="117"/>
                  </a:lnTo>
                  <a:lnTo>
                    <a:pt x="458" y="117"/>
                  </a:lnTo>
                  <a:lnTo>
                    <a:pt x="459" y="115"/>
                  </a:lnTo>
                  <a:lnTo>
                    <a:pt x="459" y="114"/>
                  </a:lnTo>
                  <a:lnTo>
                    <a:pt x="461" y="113"/>
                  </a:lnTo>
                  <a:lnTo>
                    <a:pt x="461" y="113"/>
                  </a:lnTo>
                  <a:lnTo>
                    <a:pt x="462" y="114"/>
                  </a:lnTo>
                  <a:lnTo>
                    <a:pt x="462" y="114"/>
                  </a:lnTo>
                  <a:lnTo>
                    <a:pt x="463" y="113"/>
                  </a:lnTo>
                  <a:lnTo>
                    <a:pt x="465" y="113"/>
                  </a:lnTo>
                  <a:lnTo>
                    <a:pt x="465" y="113"/>
                  </a:lnTo>
                  <a:lnTo>
                    <a:pt x="465" y="111"/>
                  </a:lnTo>
                  <a:lnTo>
                    <a:pt x="465" y="110"/>
                  </a:lnTo>
                  <a:lnTo>
                    <a:pt x="465" y="110"/>
                  </a:lnTo>
                  <a:lnTo>
                    <a:pt x="463" y="108"/>
                  </a:lnTo>
                  <a:lnTo>
                    <a:pt x="462" y="106"/>
                  </a:lnTo>
                  <a:lnTo>
                    <a:pt x="462" y="106"/>
                  </a:lnTo>
                  <a:lnTo>
                    <a:pt x="462" y="104"/>
                  </a:lnTo>
                  <a:lnTo>
                    <a:pt x="462" y="104"/>
                  </a:lnTo>
                  <a:lnTo>
                    <a:pt x="463" y="103"/>
                  </a:lnTo>
                  <a:lnTo>
                    <a:pt x="465" y="102"/>
                  </a:lnTo>
                  <a:lnTo>
                    <a:pt x="463" y="100"/>
                  </a:lnTo>
                  <a:lnTo>
                    <a:pt x="463" y="96"/>
                  </a:lnTo>
                  <a:lnTo>
                    <a:pt x="463" y="95"/>
                  </a:lnTo>
                  <a:lnTo>
                    <a:pt x="462" y="93"/>
                  </a:lnTo>
                  <a:lnTo>
                    <a:pt x="462" y="92"/>
                  </a:lnTo>
                  <a:lnTo>
                    <a:pt x="463" y="91"/>
                  </a:lnTo>
                  <a:lnTo>
                    <a:pt x="463" y="89"/>
                  </a:lnTo>
                  <a:lnTo>
                    <a:pt x="463" y="89"/>
                  </a:lnTo>
                  <a:lnTo>
                    <a:pt x="465" y="89"/>
                  </a:lnTo>
                  <a:lnTo>
                    <a:pt x="465" y="89"/>
                  </a:lnTo>
                  <a:lnTo>
                    <a:pt x="463" y="88"/>
                  </a:lnTo>
                  <a:lnTo>
                    <a:pt x="463" y="88"/>
                  </a:lnTo>
                  <a:lnTo>
                    <a:pt x="463" y="87"/>
                  </a:lnTo>
                  <a:lnTo>
                    <a:pt x="463" y="87"/>
                  </a:lnTo>
                  <a:lnTo>
                    <a:pt x="462" y="85"/>
                  </a:lnTo>
                  <a:lnTo>
                    <a:pt x="462" y="84"/>
                  </a:lnTo>
                  <a:lnTo>
                    <a:pt x="463" y="83"/>
                  </a:lnTo>
                  <a:lnTo>
                    <a:pt x="463" y="83"/>
                  </a:lnTo>
                  <a:lnTo>
                    <a:pt x="465" y="83"/>
                  </a:lnTo>
                  <a:lnTo>
                    <a:pt x="465" y="81"/>
                  </a:lnTo>
                  <a:lnTo>
                    <a:pt x="466" y="81"/>
                  </a:lnTo>
                  <a:lnTo>
                    <a:pt x="466" y="80"/>
                  </a:lnTo>
                  <a:lnTo>
                    <a:pt x="469" y="80"/>
                  </a:lnTo>
                  <a:lnTo>
                    <a:pt x="470" y="79"/>
                  </a:lnTo>
                  <a:lnTo>
                    <a:pt x="474" y="77"/>
                  </a:lnTo>
                  <a:lnTo>
                    <a:pt x="476" y="76"/>
                  </a:lnTo>
                  <a:lnTo>
                    <a:pt x="477" y="76"/>
                  </a:lnTo>
                  <a:lnTo>
                    <a:pt x="477" y="74"/>
                  </a:lnTo>
                  <a:lnTo>
                    <a:pt x="478" y="72"/>
                  </a:lnTo>
                  <a:lnTo>
                    <a:pt x="480" y="66"/>
                  </a:lnTo>
                  <a:lnTo>
                    <a:pt x="480" y="64"/>
                  </a:lnTo>
                  <a:lnTo>
                    <a:pt x="478" y="62"/>
                  </a:lnTo>
                  <a:lnTo>
                    <a:pt x="476" y="62"/>
                  </a:lnTo>
                  <a:close/>
                  <a:moveTo>
                    <a:pt x="478" y="494"/>
                  </a:moveTo>
                  <a:lnTo>
                    <a:pt x="477" y="492"/>
                  </a:lnTo>
                  <a:lnTo>
                    <a:pt x="476" y="492"/>
                  </a:lnTo>
                  <a:lnTo>
                    <a:pt x="470" y="492"/>
                  </a:lnTo>
                  <a:lnTo>
                    <a:pt x="467" y="492"/>
                  </a:lnTo>
                  <a:lnTo>
                    <a:pt x="466" y="492"/>
                  </a:lnTo>
                  <a:lnTo>
                    <a:pt x="467" y="494"/>
                  </a:lnTo>
                  <a:lnTo>
                    <a:pt x="467" y="496"/>
                  </a:lnTo>
                  <a:lnTo>
                    <a:pt x="467" y="496"/>
                  </a:lnTo>
                  <a:lnTo>
                    <a:pt x="467" y="496"/>
                  </a:lnTo>
                  <a:lnTo>
                    <a:pt x="471" y="498"/>
                  </a:lnTo>
                  <a:lnTo>
                    <a:pt x="471" y="498"/>
                  </a:lnTo>
                  <a:lnTo>
                    <a:pt x="473" y="496"/>
                  </a:lnTo>
                  <a:lnTo>
                    <a:pt x="474" y="496"/>
                  </a:lnTo>
                  <a:lnTo>
                    <a:pt x="474" y="496"/>
                  </a:lnTo>
                  <a:lnTo>
                    <a:pt x="474" y="496"/>
                  </a:lnTo>
                  <a:lnTo>
                    <a:pt x="476" y="496"/>
                  </a:lnTo>
                  <a:lnTo>
                    <a:pt x="476" y="496"/>
                  </a:lnTo>
                  <a:lnTo>
                    <a:pt x="476" y="496"/>
                  </a:lnTo>
                  <a:lnTo>
                    <a:pt x="476" y="498"/>
                  </a:lnTo>
                  <a:lnTo>
                    <a:pt x="477" y="498"/>
                  </a:lnTo>
                  <a:lnTo>
                    <a:pt x="477" y="498"/>
                  </a:lnTo>
                  <a:lnTo>
                    <a:pt x="478" y="496"/>
                  </a:lnTo>
                  <a:lnTo>
                    <a:pt x="478" y="496"/>
                  </a:lnTo>
                  <a:lnTo>
                    <a:pt x="480" y="495"/>
                  </a:lnTo>
                  <a:lnTo>
                    <a:pt x="480" y="495"/>
                  </a:lnTo>
                  <a:lnTo>
                    <a:pt x="478" y="494"/>
                  </a:lnTo>
                  <a:close/>
                  <a:moveTo>
                    <a:pt x="390" y="438"/>
                  </a:moveTo>
                  <a:lnTo>
                    <a:pt x="391" y="438"/>
                  </a:lnTo>
                  <a:lnTo>
                    <a:pt x="391" y="438"/>
                  </a:lnTo>
                  <a:lnTo>
                    <a:pt x="393" y="438"/>
                  </a:lnTo>
                  <a:lnTo>
                    <a:pt x="393" y="438"/>
                  </a:lnTo>
                  <a:lnTo>
                    <a:pt x="394" y="438"/>
                  </a:lnTo>
                  <a:lnTo>
                    <a:pt x="394" y="438"/>
                  </a:lnTo>
                  <a:lnTo>
                    <a:pt x="394" y="436"/>
                  </a:lnTo>
                  <a:lnTo>
                    <a:pt x="394" y="436"/>
                  </a:lnTo>
                  <a:lnTo>
                    <a:pt x="394" y="435"/>
                  </a:lnTo>
                  <a:lnTo>
                    <a:pt x="394" y="435"/>
                  </a:lnTo>
                  <a:lnTo>
                    <a:pt x="393" y="435"/>
                  </a:lnTo>
                  <a:lnTo>
                    <a:pt x="391" y="436"/>
                  </a:lnTo>
                  <a:lnTo>
                    <a:pt x="389" y="436"/>
                  </a:lnTo>
                  <a:lnTo>
                    <a:pt x="387" y="436"/>
                  </a:lnTo>
                  <a:lnTo>
                    <a:pt x="387" y="438"/>
                  </a:lnTo>
                  <a:lnTo>
                    <a:pt x="387" y="439"/>
                  </a:lnTo>
                  <a:lnTo>
                    <a:pt x="386" y="440"/>
                  </a:lnTo>
                  <a:lnTo>
                    <a:pt x="386" y="440"/>
                  </a:lnTo>
                  <a:lnTo>
                    <a:pt x="387" y="440"/>
                  </a:lnTo>
                  <a:lnTo>
                    <a:pt x="387" y="439"/>
                  </a:lnTo>
                  <a:lnTo>
                    <a:pt x="389" y="438"/>
                  </a:lnTo>
                  <a:lnTo>
                    <a:pt x="390" y="438"/>
                  </a:lnTo>
                  <a:close/>
                  <a:moveTo>
                    <a:pt x="393" y="449"/>
                  </a:moveTo>
                  <a:lnTo>
                    <a:pt x="395" y="446"/>
                  </a:lnTo>
                  <a:lnTo>
                    <a:pt x="395" y="446"/>
                  </a:lnTo>
                  <a:lnTo>
                    <a:pt x="394" y="445"/>
                  </a:lnTo>
                  <a:lnTo>
                    <a:pt x="393" y="445"/>
                  </a:lnTo>
                  <a:lnTo>
                    <a:pt x="393" y="445"/>
                  </a:lnTo>
                  <a:lnTo>
                    <a:pt x="391" y="440"/>
                  </a:lnTo>
                  <a:lnTo>
                    <a:pt x="390" y="442"/>
                  </a:lnTo>
                  <a:lnTo>
                    <a:pt x="390" y="443"/>
                  </a:lnTo>
                  <a:lnTo>
                    <a:pt x="390" y="443"/>
                  </a:lnTo>
                  <a:lnTo>
                    <a:pt x="389" y="443"/>
                  </a:lnTo>
                  <a:lnTo>
                    <a:pt x="389" y="446"/>
                  </a:lnTo>
                  <a:lnTo>
                    <a:pt x="390" y="447"/>
                  </a:lnTo>
                  <a:lnTo>
                    <a:pt x="390" y="449"/>
                  </a:lnTo>
                  <a:lnTo>
                    <a:pt x="391" y="451"/>
                  </a:lnTo>
                  <a:lnTo>
                    <a:pt x="393" y="451"/>
                  </a:lnTo>
                  <a:lnTo>
                    <a:pt x="393" y="449"/>
                  </a:lnTo>
                  <a:close/>
                  <a:moveTo>
                    <a:pt x="405" y="465"/>
                  </a:moveTo>
                  <a:lnTo>
                    <a:pt x="405" y="466"/>
                  </a:lnTo>
                  <a:lnTo>
                    <a:pt x="406" y="466"/>
                  </a:lnTo>
                  <a:lnTo>
                    <a:pt x="406" y="466"/>
                  </a:lnTo>
                  <a:lnTo>
                    <a:pt x="406" y="466"/>
                  </a:lnTo>
                  <a:lnTo>
                    <a:pt x="408" y="466"/>
                  </a:lnTo>
                  <a:lnTo>
                    <a:pt x="409" y="468"/>
                  </a:lnTo>
                  <a:lnTo>
                    <a:pt x="410" y="468"/>
                  </a:lnTo>
                  <a:lnTo>
                    <a:pt x="410" y="468"/>
                  </a:lnTo>
                  <a:lnTo>
                    <a:pt x="409" y="466"/>
                  </a:lnTo>
                  <a:lnTo>
                    <a:pt x="409" y="466"/>
                  </a:lnTo>
                  <a:lnTo>
                    <a:pt x="408" y="464"/>
                  </a:lnTo>
                  <a:lnTo>
                    <a:pt x="406" y="464"/>
                  </a:lnTo>
                  <a:lnTo>
                    <a:pt x="406" y="464"/>
                  </a:lnTo>
                  <a:lnTo>
                    <a:pt x="405" y="464"/>
                  </a:lnTo>
                  <a:lnTo>
                    <a:pt x="404" y="462"/>
                  </a:lnTo>
                  <a:lnTo>
                    <a:pt x="402" y="462"/>
                  </a:lnTo>
                  <a:lnTo>
                    <a:pt x="399" y="461"/>
                  </a:lnTo>
                  <a:lnTo>
                    <a:pt x="398" y="461"/>
                  </a:lnTo>
                  <a:lnTo>
                    <a:pt x="397" y="461"/>
                  </a:lnTo>
                  <a:lnTo>
                    <a:pt x="397" y="461"/>
                  </a:lnTo>
                  <a:lnTo>
                    <a:pt x="397" y="461"/>
                  </a:lnTo>
                  <a:lnTo>
                    <a:pt x="397" y="459"/>
                  </a:lnTo>
                  <a:lnTo>
                    <a:pt x="395" y="459"/>
                  </a:lnTo>
                  <a:lnTo>
                    <a:pt x="394" y="458"/>
                  </a:lnTo>
                  <a:lnTo>
                    <a:pt x="393" y="458"/>
                  </a:lnTo>
                  <a:lnTo>
                    <a:pt x="393" y="458"/>
                  </a:lnTo>
                  <a:lnTo>
                    <a:pt x="393" y="458"/>
                  </a:lnTo>
                  <a:lnTo>
                    <a:pt x="394" y="459"/>
                  </a:lnTo>
                  <a:lnTo>
                    <a:pt x="394" y="461"/>
                  </a:lnTo>
                  <a:lnTo>
                    <a:pt x="397" y="462"/>
                  </a:lnTo>
                  <a:lnTo>
                    <a:pt x="398" y="464"/>
                  </a:lnTo>
                  <a:lnTo>
                    <a:pt x="398" y="464"/>
                  </a:lnTo>
                  <a:lnTo>
                    <a:pt x="399" y="464"/>
                  </a:lnTo>
                  <a:lnTo>
                    <a:pt x="401" y="464"/>
                  </a:lnTo>
                  <a:lnTo>
                    <a:pt x="402" y="464"/>
                  </a:lnTo>
                  <a:lnTo>
                    <a:pt x="404" y="464"/>
                  </a:lnTo>
                  <a:lnTo>
                    <a:pt x="405" y="465"/>
                  </a:lnTo>
                  <a:close/>
                  <a:moveTo>
                    <a:pt x="387" y="425"/>
                  </a:moveTo>
                  <a:lnTo>
                    <a:pt x="387" y="425"/>
                  </a:lnTo>
                  <a:lnTo>
                    <a:pt x="389" y="424"/>
                  </a:lnTo>
                  <a:lnTo>
                    <a:pt x="387" y="424"/>
                  </a:lnTo>
                  <a:lnTo>
                    <a:pt x="386" y="424"/>
                  </a:lnTo>
                  <a:lnTo>
                    <a:pt x="384" y="424"/>
                  </a:lnTo>
                  <a:lnTo>
                    <a:pt x="384" y="424"/>
                  </a:lnTo>
                  <a:lnTo>
                    <a:pt x="384" y="425"/>
                  </a:lnTo>
                  <a:lnTo>
                    <a:pt x="384" y="427"/>
                  </a:lnTo>
                  <a:lnTo>
                    <a:pt x="384" y="427"/>
                  </a:lnTo>
                  <a:lnTo>
                    <a:pt x="384" y="428"/>
                  </a:lnTo>
                  <a:lnTo>
                    <a:pt x="384" y="428"/>
                  </a:lnTo>
                  <a:lnTo>
                    <a:pt x="386" y="428"/>
                  </a:lnTo>
                  <a:lnTo>
                    <a:pt x="386" y="427"/>
                  </a:lnTo>
                  <a:lnTo>
                    <a:pt x="386" y="425"/>
                  </a:lnTo>
                  <a:lnTo>
                    <a:pt x="387" y="425"/>
                  </a:lnTo>
                  <a:close/>
                  <a:moveTo>
                    <a:pt x="427" y="481"/>
                  </a:moveTo>
                  <a:lnTo>
                    <a:pt x="427" y="481"/>
                  </a:lnTo>
                  <a:lnTo>
                    <a:pt x="428" y="481"/>
                  </a:lnTo>
                  <a:lnTo>
                    <a:pt x="429" y="481"/>
                  </a:lnTo>
                  <a:lnTo>
                    <a:pt x="432" y="483"/>
                  </a:lnTo>
                  <a:lnTo>
                    <a:pt x="433" y="483"/>
                  </a:lnTo>
                  <a:lnTo>
                    <a:pt x="433" y="483"/>
                  </a:lnTo>
                  <a:lnTo>
                    <a:pt x="433" y="483"/>
                  </a:lnTo>
                  <a:lnTo>
                    <a:pt x="435" y="481"/>
                  </a:lnTo>
                  <a:lnTo>
                    <a:pt x="435" y="481"/>
                  </a:lnTo>
                  <a:lnTo>
                    <a:pt x="435" y="480"/>
                  </a:lnTo>
                  <a:lnTo>
                    <a:pt x="435" y="479"/>
                  </a:lnTo>
                  <a:lnTo>
                    <a:pt x="433" y="479"/>
                  </a:lnTo>
                  <a:lnTo>
                    <a:pt x="431" y="479"/>
                  </a:lnTo>
                  <a:lnTo>
                    <a:pt x="428" y="477"/>
                  </a:lnTo>
                  <a:lnTo>
                    <a:pt x="427" y="476"/>
                  </a:lnTo>
                  <a:lnTo>
                    <a:pt x="424" y="476"/>
                  </a:lnTo>
                  <a:lnTo>
                    <a:pt x="423" y="476"/>
                  </a:lnTo>
                  <a:lnTo>
                    <a:pt x="421" y="476"/>
                  </a:lnTo>
                  <a:lnTo>
                    <a:pt x="421" y="479"/>
                  </a:lnTo>
                  <a:lnTo>
                    <a:pt x="423" y="479"/>
                  </a:lnTo>
                  <a:lnTo>
                    <a:pt x="424" y="481"/>
                  </a:lnTo>
                  <a:lnTo>
                    <a:pt x="424" y="483"/>
                  </a:lnTo>
                  <a:lnTo>
                    <a:pt x="425" y="481"/>
                  </a:lnTo>
                  <a:lnTo>
                    <a:pt x="427" y="481"/>
                  </a:lnTo>
                  <a:close/>
                  <a:moveTo>
                    <a:pt x="397" y="445"/>
                  </a:moveTo>
                  <a:lnTo>
                    <a:pt x="397" y="445"/>
                  </a:lnTo>
                  <a:lnTo>
                    <a:pt x="398" y="446"/>
                  </a:lnTo>
                  <a:lnTo>
                    <a:pt x="399" y="446"/>
                  </a:lnTo>
                  <a:lnTo>
                    <a:pt x="399" y="446"/>
                  </a:lnTo>
                  <a:lnTo>
                    <a:pt x="399" y="446"/>
                  </a:lnTo>
                  <a:lnTo>
                    <a:pt x="399" y="445"/>
                  </a:lnTo>
                  <a:lnTo>
                    <a:pt x="399" y="445"/>
                  </a:lnTo>
                  <a:lnTo>
                    <a:pt x="398" y="443"/>
                  </a:lnTo>
                  <a:lnTo>
                    <a:pt x="397" y="443"/>
                  </a:lnTo>
                  <a:lnTo>
                    <a:pt x="397" y="443"/>
                  </a:lnTo>
                  <a:lnTo>
                    <a:pt x="395" y="443"/>
                  </a:lnTo>
                  <a:lnTo>
                    <a:pt x="395" y="443"/>
                  </a:lnTo>
                  <a:lnTo>
                    <a:pt x="395" y="443"/>
                  </a:lnTo>
                  <a:lnTo>
                    <a:pt x="397" y="445"/>
                  </a:lnTo>
                  <a:close/>
                  <a:moveTo>
                    <a:pt x="440" y="492"/>
                  </a:moveTo>
                  <a:lnTo>
                    <a:pt x="439" y="492"/>
                  </a:lnTo>
                  <a:lnTo>
                    <a:pt x="437" y="492"/>
                  </a:lnTo>
                  <a:lnTo>
                    <a:pt x="437" y="492"/>
                  </a:lnTo>
                  <a:lnTo>
                    <a:pt x="436" y="492"/>
                  </a:lnTo>
                  <a:lnTo>
                    <a:pt x="436" y="492"/>
                  </a:lnTo>
                  <a:lnTo>
                    <a:pt x="435" y="491"/>
                  </a:lnTo>
                  <a:lnTo>
                    <a:pt x="433" y="491"/>
                  </a:lnTo>
                  <a:lnTo>
                    <a:pt x="432" y="491"/>
                  </a:lnTo>
                  <a:lnTo>
                    <a:pt x="431" y="491"/>
                  </a:lnTo>
                  <a:lnTo>
                    <a:pt x="431" y="491"/>
                  </a:lnTo>
                  <a:lnTo>
                    <a:pt x="429" y="491"/>
                  </a:lnTo>
                  <a:lnTo>
                    <a:pt x="429" y="492"/>
                  </a:lnTo>
                  <a:lnTo>
                    <a:pt x="431" y="492"/>
                  </a:lnTo>
                  <a:lnTo>
                    <a:pt x="431" y="492"/>
                  </a:lnTo>
                  <a:lnTo>
                    <a:pt x="431" y="492"/>
                  </a:lnTo>
                  <a:lnTo>
                    <a:pt x="432" y="491"/>
                  </a:lnTo>
                  <a:lnTo>
                    <a:pt x="432" y="491"/>
                  </a:lnTo>
                  <a:lnTo>
                    <a:pt x="432" y="491"/>
                  </a:lnTo>
                  <a:lnTo>
                    <a:pt x="433" y="492"/>
                  </a:lnTo>
                  <a:lnTo>
                    <a:pt x="435" y="494"/>
                  </a:lnTo>
                  <a:lnTo>
                    <a:pt x="435" y="494"/>
                  </a:lnTo>
                  <a:lnTo>
                    <a:pt x="435" y="494"/>
                  </a:lnTo>
                  <a:lnTo>
                    <a:pt x="436" y="494"/>
                  </a:lnTo>
                  <a:lnTo>
                    <a:pt x="437" y="495"/>
                  </a:lnTo>
                  <a:lnTo>
                    <a:pt x="437" y="495"/>
                  </a:lnTo>
                  <a:lnTo>
                    <a:pt x="437" y="495"/>
                  </a:lnTo>
                  <a:lnTo>
                    <a:pt x="439" y="495"/>
                  </a:lnTo>
                  <a:lnTo>
                    <a:pt x="439" y="495"/>
                  </a:lnTo>
                  <a:lnTo>
                    <a:pt x="440" y="495"/>
                  </a:lnTo>
                  <a:lnTo>
                    <a:pt x="440" y="495"/>
                  </a:lnTo>
                  <a:lnTo>
                    <a:pt x="440" y="496"/>
                  </a:lnTo>
                  <a:lnTo>
                    <a:pt x="440" y="496"/>
                  </a:lnTo>
                  <a:lnTo>
                    <a:pt x="442" y="496"/>
                  </a:lnTo>
                  <a:lnTo>
                    <a:pt x="443" y="495"/>
                  </a:lnTo>
                  <a:lnTo>
                    <a:pt x="443" y="494"/>
                  </a:lnTo>
                  <a:lnTo>
                    <a:pt x="442" y="492"/>
                  </a:lnTo>
                  <a:lnTo>
                    <a:pt x="440" y="492"/>
                  </a:lnTo>
                  <a:close/>
                  <a:moveTo>
                    <a:pt x="420" y="473"/>
                  </a:moveTo>
                  <a:lnTo>
                    <a:pt x="420" y="473"/>
                  </a:lnTo>
                  <a:lnTo>
                    <a:pt x="418" y="472"/>
                  </a:lnTo>
                  <a:lnTo>
                    <a:pt x="418" y="470"/>
                  </a:lnTo>
                  <a:lnTo>
                    <a:pt x="416" y="470"/>
                  </a:lnTo>
                  <a:lnTo>
                    <a:pt x="414" y="470"/>
                  </a:lnTo>
                  <a:lnTo>
                    <a:pt x="413" y="470"/>
                  </a:lnTo>
                  <a:lnTo>
                    <a:pt x="413" y="470"/>
                  </a:lnTo>
                  <a:lnTo>
                    <a:pt x="413" y="469"/>
                  </a:lnTo>
                  <a:lnTo>
                    <a:pt x="413" y="469"/>
                  </a:lnTo>
                  <a:lnTo>
                    <a:pt x="413" y="469"/>
                  </a:lnTo>
                  <a:lnTo>
                    <a:pt x="412" y="468"/>
                  </a:lnTo>
                  <a:lnTo>
                    <a:pt x="412" y="468"/>
                  </a:lnTo>
                  <a:lnTo>
                    <a:pt x="412" y="468"/>
                  </a:lnTo>
                  <a:lnTo>
                    <a:pt x="410" y="469"/>
                  </a:lnTo>
                  <a:lnTo>
                    <a:pt x="410" y="469"/>
                  </a:lnTo>
                  <a:lnTo>
                    <a:pt x="412" y="470"/>
                  </a:lnTo>
                  <a:lnTo>
                    <a:pt x="408" y="469"/>
                  </a:lnTo>
                  <a:lnTo>
                    <a:pt x="408" y="468"/>
                  </a:lnTo>
                  <a:lnTo>
                    <a:pt x="405" y="469"/>
                  </a:lnTo>
                  <a:lnTo>
                    <a:pt x="402" y="470"/>
                  </a:lnTo>
                  <a:lnTo>
                    <a:pt x="405" y="470"/>
                  </a:lnTo>
                  <a:lnTo>
                    <a:pt x="406" y="472"/>
                  </a:lnTo>
                  <a:lnTo>
                    <a:pt x="406" y="473"/>
                  </a:lnTo>
                  <a:lnTo>
                    <a:pt x="408" y="473"/>
                  </a:lnTo>
                  <a:lnTo>
                    <a:pt x="409" y="473"/>
                  </a:lnTo>
                  <a:lnTo>
                    <a:pt x="409" y="473"/>
                  </a:lnTo>
                  <a:lnTo>
                    <a:pt x="409" y="474"/>
                  </a:lnTo>
                  <a:lnTo>
                    <a:pt x="409" y="474"/>
                  </a:lnTo>
                  <a:lnTo>
                    <a:pt x="409" y="476"/>
                  </a:lnTo>
                  <a:lnTo>
                    <a:pt x="409" y="476"/>
                  </a:lnTo>
                  <a:lnTo>
                    <a:pt x="410" y="477"/>
                  </a:lnTo>
                  <a:lnTo>
                    <a:pt x="410" y="477"/>
                  </a:lnTo>
                  <a:lnTo>
                    <a:pt x="412" y="477"/>
                  </a:lnTo>
                  <a:lnTo>
                    <a:pt x="412" y="477"/>
                  </a:lnTo>
                  <a:lnTo>
                    <a:pt x="412" y="476"/>
                  </a:lnTo>
                  <a:lnTo>
                    <a:pt x="412" y="476"/>
                  </a:lnTo>
                  <a:lnTo>
                    <a:pt x="412" y="474"/>
                  </a:lnTo>
                  <a:lnTo>
                    <a:pt x="413" y="476"/>
                  </a:lnTo>
                  <a:lnTo>
                    <a:pt x="413" y="476"/>
                  </a:lnTo>
                  <a:lnTo>
                    <a:pt x="413" y="474"/>
                  </a:lnTo>
                  <a:lnTo>
                    <a:pt x="414" y="476"/>
                  </a:lnTo>
                  <a:lnTo>
                    <a:pt x="414" y="477"/>
                  </a:lnTo>
                  <a:lnTo>
                    <a:pt x="413" y="479"/>
                  </a:lnTo>
                  <a:lnTo>
                    <a:pt x="413" y="479"/>
                  </a:lnTo>
                  <a:lnTo>
                    <a:pt x="413" y="479"/>
                  </a:lnTo>
                  <a:lnTo>
                    <a:pt x="413" y="479"/>
                  </a:lnTo>
                  <a:lnTo>
                    <a:pt x="413" y="480"/>
                  </a:lnTo>
                  <a:lnTo>
                    <a:pt x="414" y="480"/>
                  </a:lnTo>
                  <a:lnTo>
                    <a:pt x="414" y="479"/>
                  </a:lnTo>
                  <a:lnTo>
                    <a:pt x="416" y="479"/>
                  </a:lnTo>
                  <a:lnTo>
                    <a:pt x="417" y="479"/>
                  </a:lnTo>
                  <a:lnTo>
                    <a:pt x="418" y="477"/>
                  </a:lnTo>
                  <a:lnTo>
                    <a:pt x="418" y="477"/>
                  </a:lnTo>
                  <a:lnTo>
                    <a:pt x="420" y="477"/>
                  </a:lnTo>
                  <a:lnTo>
                    <a:pt x="420" y="476"/>
                  </a:lnTo>
                  <a:lnTo>
                    <a:pt x="420" y="476"/>
                  </a:lnTo>
                  <a:lnTo>
                    <a:pt x="421" y="474"/>
                  </a:lnTo>
                  <a:lnTo>
                    <a:pt x="420" y="473"/>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01" name="Chad">
              <a:extLst>
                <a:ext uri="{FF2B5EF4-FFF2-40B4-BE49-F238E27FC236}">
                  <a16:creationId xmlns:a16="http://schemas.microsoft.com/office/drawing/2014/main" id="{DB0903C1-57B7-4BEB-A546-101DCE9CD296}"/>
                </a:ext>
              </a:extLst>
            </p:cNvPr>
            <p:cNvSpPr>
              <a:spLocks/>
            </p:cNvSpPr>
            <p:nvPr/>
          </p:nvSpPr>
          <p:spPr bwMode="auto">
            <a:xfrm>
              <a:off x="5386131" y="3473968"/>
              <a:ext cx="228897" cy="352000"/>
            </a:xfrm>
            <a:custGeom>
              <a:avLst/>
              <a:gdLst>
                <a:gd name="T0" fmla="*/ 119 w 119"/>
                <a:gd name="T1" fmla="*/ 66 h 183"/>
                <a:gd name="T2" fmla="*/ 114 w 119"/>
                <a:gd name="T3" fmla="*/ 43 h 183"/>
                <a:gd name="T4" fmla="*/ 86 w 119"/>
                <a:gd name="T5" fmla="*/ 29 h 183"/>
                <a:gd name="T6" fmla="*/ 59 w 119"/>
                <a:gd name="T7" fmla="*/ 14 h 183"/>
                <a:gd name="T8" fmla="*/ 32 w 119"/>
                <a:gd name="T9" fmla="*/ 1 h 183"/>
                <a:gd name="T10" fmla="*/ 17 w 119"/>
                <a:gd name="T11" fmla="*/ 12 h 183"/>
                <a:gd name="T12" fmla="*/ 20 w 119"/>
                <a:gd name="T13" fmla="*/ 23 h 183"/>
                <a:gd name="T14" fmla="*/ 27 w 119"/>
                <a:gd name="T15" fmla="*/ 35 h 183"/>
                <a:gd name="T16" fmla="*/ 25 w 119"/>
                <a:gd name="T17" fmla="*/ 46 h 183"/>
                <a:gd name="T18" fmla="*/ 23 w 119"/>
                <a:gd name="T19" fmla="*/ 70 h 183"/>
                <a:gd name="T20" fmla="*/ 8 w 119"/>
                <a:gd name="T21" fmla="*/ 92 h 183"/>
                <a:gd name="T22" fmla="*/ 0 w 119"/>
                <a:gd name="T23" fmla="*/ 108 h 183"/>
                <a:gd name="T24" fmla="*/ 8 w 119"/>
                <a:gd name="T25" fmla="*/ 119 h 183"/>
                <a:gd name="T26" fmla="*/ 14 w 119"/>
                <a:gd name="T27" fmla="*/ 125 h 183"/>
                <a:gd name="T28" fmla="*/ 17 w 119"/>
                <a:gd name="T29" fmla="*/ 133 h 183"/>
                <a:gd name="T30" fmla="*/ 17 w 119"/>
                <a:gd name="T31" fmla="*/ 140 h 183"/>
                <a:gd name="T32" fmla="*/ 19 w 119"/>
                <a:gd name="T33" fmla="*/ 149 h 183"/>
                <a:gd name="T34" fmla="*/ 23 w 119"/>
                <a:gd name="T35" fmla="*/ 156 h 183"/>
                <a:gd name="T36" fmla="*/ 14 w 119"/>
                <a:gd name="T37" fmla="*/ 156 h 183"/>
                <a:gd name="T38" fmla="*/ 6 w 119"/>
                <a:gd name="T39" fmla="*/ 157 h 183"/>
                <a:gd name="T40" fmla="*/ 9 w 119"/>
                <a:gd name="T41" fmla="*/ 163 h 183"/>
                <a:gd name="T42" fmla="*/ 14 w 119"/>
                <a:gd name="T43" fmla="*/ 168 h 183"/>
                <a:gd name="T44" fmla="*/ 21 w 119"/>
                <a:gd name="T45" fmla="*/ 176 h 183"/>
                <a:gd name="T46" fmla="*/ 23 w 119"/>
                <a:gd name="T47" fmla="*/ 182 h 183"/>
                <a:gd name="T48" fmla="*/ 27 w 119"/>
                <a:gd name="T49" fmla="*/ 183 h 183"/>
                <a:gd name="T50" fmla="*/ 32 w 119"/>
                <a:gd name="T51" fmla="*/ 180 h 183"/>
                <a:gd name="T52" fmla="*/ 35 w 119"/>
                <a:gd name="T53" fmla="*/ 180 h 183"/>
                <a:gd name="T54" fmla="*/ 40 w 119"/>
                <a:gd name="T55" fmla="*/ 182 h 183"/>
                <a:gd name="T56" fmla="*/ 44 w 119"/>
                <a:gd name="T57" fmla="*/ 179 h 183"/>
                <a:gd name="T58" fmla="*/ 55 w 119"/>
                <a:gd name="T59" fmla="*/ 178 h 183"/>
                <a:gd name="T60" fmla="*/ 59 w 119"/>
                <a:gd name="T61" fmla="*/ 175 h 183"/>
                <a:gd name="T62" fmla="*/ 63 w 119"/>
                <a:gd name="T63" fmla="*/ 171 h 183"/>
                <a:gd name="T64" fmla="*/ 61 w 119"/>
                <a:gd name="T65" fmla="*/ 168 h 183"/>
                <a:gd name="T66" fmla="*/ 66 w 119"/>
                <a:gd name="T67" fmla="*/ 167 h 183"/>
                <a:gd name="T68" fmla="*/ 74 w 119"/>
                <a:gd name="T69" fmla="*/ 166 h 183"/>
                <a:gd name="T70" fmla="*/ 81 w 119"/>
                <a:gd name="T71" fmla="*/ 163 h 183"/>
                <a:gd name="T72" fmla="*/ 88 w 119"/>
                <a:gd name="T73" fmla="*/ 155 h 183"/>
                <a:gd name="T74" fmla="*/ 91 w 119"/>
                <a:gd name="T75" fmla="*/ 152 h 183"/>
                <a:gd name="T76" fmla="*/ 93 w 119"/>
                <a:gd name="T77" fmla="*/ 149 h 183"/>
                <a:gd name="T78" fmla="*/ 96 w 119"/>
                <a:gd name="T79" fmla="*/ 146 h 183"/>
                <a:gd name="T80" fmla="*/ 99 w 119"/>
                <a:gd name="T81" fmla="*/ 145 h 183"/>
                <a:gd name="T82" fmla="*/ 106 w 119"/>
                <a:gd name="T83" fmla="*/ 145 h 183"/>
                <a:gd name="T84" fmla="*/ 107 w 119"/>
                <a:gd name="T85" fmla="*/ 140 h 183"/>
                <a:gd name="T86" fmla="*/ 103 w 119"/>
                <a:gd name="T87" fmla="*/ 138 h 183"/>
                <a:gd name="T88" fmla="*/ 101 w 119"/>
                <a:gd name="T89" fmla="*/ 131 h 183"/>
                <a:gd name="T90" fmla="*/ 100 w 119"/>
                <a:gd name="T91" fmla="*/ 126 h 183"/>
                <a:gd name="T92" fmla="*/ 95 w 119"/>
                <a:gd name="T93" fmla="*/ 125 h 183"/>
                <a:gd name="T94" fmla="*/ 95 w 119"/>
                <a:gd name="T95" fmla="*/ 121 h 183"/>
                <a:gd name="T96" fmla="*/ 99 w 119"/>
                <a:gd name="T97" fmla="*/ 117 h 183"/>
                <a:gd name="T98" fmla="*/ 97 w 119"/>
                <a:gd name="T99" fmla="*/ 111 h 183"/>
                <a:gd name="T100" fmla="*/ 100 w 119"/>
                <a:gd name="T101" fmla="*/ 108 h 183"/>
                <a:gd name="T102" fmla="*/ 101 w 119"/>
                <a:gd name="T103" fmla="*/ 107 h 183"/>
                <a:gd name="T104" fmla="*/ 100 w 119"/>
                <a:gd name="T105" fmla="*/ 103 h 183"/>
                <a:gd name="T106" fmla="*/ 104 w 119"/>
                <a:gd name="T107" fmla="*/ 102 h 183"/>
                <a:gd name="T108" fmla="*/ 106 w 119"/>
                <a:gd name="T109" fmla="*/ 97 h 183"/>
                <a:gd name="T110" fmla="*/ 107 w 119"/>
                <a:gd name="T111" fmla="*/ 92 h 183"/>
                <a:gd name="T112" fmla="*/ 114 w 119"/>
                <a:gd name="T113" fmla="*/ 89 h 183"/>
                <a:gd name="T114" fmla="*/ 119 w 119"/>
                <a:gd name="T115" fmla="*/ 8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9" h="183">
                  <a:moveTo>
                    <a:pt x="119" y="87"/>
                  </a:moveTo>
                  <a:lnTo>
                    <a:pt x="119" y="83"/>
                  </a:lnTo>
                  <a:lnTo>
                    <a:pt x="119" y="77"/>
                  </a:lnTo>
                  <a:lnTo>
                    <a:pt x="119" y="72"/>
                  </a:lnTo>
                  <a:lnTo>
                    <a:pt x="119" y="66"/>
                  </a:lnTo>
                  <a:lnTo>
                    <a:pt x="119" y="61"/>
                  </a:lnTo>
                  <a:lnTo>
                    <a:pt x="119" y="57"/>
                  </a:lnTo>
                  <a:lnTo>
                    <a:pt x="119" y="51"/>
                  </a:lnTo>
                  <a:lnTo>
                    <a:pt x="119" y="46"/>
                  </a:lnTo>
                  <a:lnTo>
                    <a:pt x="114" y="43"/>
                  </a:lnTo>
                  <a:lnTo>
                    <a:pt x="108" y="40"/>
                  </a:lnTo>
                  <a:lnTo>
                    <a:pt x="103" y="38"/>
                  </a:lnTo>
                  <a:lnTo>
                    <a:pt x="97" y="35"/>
                  </a:lnTo>
                  <a:lnTo>
                    <a:pt x="92" y="32"/>
                  </a:lnTo>
                  <a:lnTo>
                    <a:pt x="86" y="29"/>
                  </a:lnTo>
                  <a:lnTo>
                    <a:pt x="81" y="27"/>
                  </a:lnTo>
                  <a:lnTo>
                    <a:pt x="76" y="24"/>
                  </a:lnTo>
                  <a:lnTo>
                    <a:pt x="70" y="20"/>
                  </a:lnTo>
                  <a:lnTo>
                    <a:pt x="65" y="17"/>
                  </a:lnTo>
                  <a:lnTo>
                    <a:pt x="59" y="14"/>
                  </a:lnTo>
                  <a:lnTo>
                    <a:pt x="54" y="12"/>
                  </a:lnTo>
                  <a:lnTo>
                    <a:pt x="48" y="9"/>
                  </a:lnTo>
                  <a:lnTo>
                    <a:pt x="43" y="6"/>
                  </a:lnTo>
                  <a:lnTo>
                    <a:pt x="38" y="4"/>
                  </a:lnTo>
                  <a:lnTo>
                    <a:pt x="32" y="1"/>
                  </a:lnTo>
                  <a:lnTo>
                    <a:pt x="28" y="0"/>
                  </a:lnTo>
                  <a:lnTo>
                    <a:pt x="24" y="1"/>
                  </a:lnTo>
                  <a:lnTo>
                    <a:pt x="21" y="2"/>
                  </a:lnTo>
                  <a:lnTo>
                    <a:pt x="17" y="5"/>
                  </a:lnTo>
                  <a:lnTo>
                    <a:pt x="17" y="12"/>
                  </a:lnTo>
                  <a:lnTo>
                    <a:pt x="19" y="17"/>
                  </a:lnTo>
                  <a:lnTo>
                    <a:pt x="19" y="21"/>
                  </a:lnTo>
                  <a:lnTo>
                    <a:pt x="19" y="21"/>
                  </a:lnTo>
                  <a:lnTo>
                    <a:pt x="19" y="23"/>
                  </a:lnTo>
                  <a:lnTo>
                    <a:pt x="20" y="23"/>
                  </a:lnTo>
                  <a:lnTo>
                    <a:pt x="24" y="28"/>
                  </a:lnTo>
                  <a:lnTo>
                    <a:pt x="23" y="29"/>
                  </a:lnTo>
                  <a:lnTo>
                    <a:pt x="24" y="31"/>
                  </a:lnTo>
                  <a:lnTo>
                    <a:pt x="24" y="32"/>
                  </a:lnTo>
                  <a:lnTo>
                    <a:pt x="27" y="35"/>
                  </a:lnTo>
                  <a:lnTo>
                    <a:pt x="28" y="36"/>
                  </a:lnTo>
                  <a:lnTo>
                    <a:pt x="28" y="36"/>
                  </a:lnTo>
                  <a:lnTo>
                    <a:pt x="25" y="40"/>
                  </a:lnTo>
                  <a:lnTo>
                    <a:pt x="25" y="40"/>
                  </a:lnTo>
                  <a:lnTo>
                    <a:pt x="25" y="46"/>
                  </a:lnTo>
                  <a:lnTo>
                    <a:pt x="24" y="48"/>
                  </a:lnTo>
                  <a:lnTo>
                    <a:pt x="24" y="54"/>
                  </a:lnTo>
                  <a:lnTo>
                    <a:pt x="24" y="59"/>
                  </a:lnTo>
                  <a:lnTo>
                    <a:pt x="23" y="63"/>
                  </a:lnTo>
                  <a:lnTo>
                    <a:pt x="23" y="70"/>
                  </a:lnTo>
                  <a:lnTo>
                    <a:pt x="23" y="76"/>
                  </a:lnTo>
                  <a:lnTo>
                    <a:pt x="19" y="78"/>
                  </a:lnTo>
                  <a:lnTo>
                    <a:pt x="14" y="84"/>
                  </a:lnTo>
                  <a:lnTo>
                    <a:pt x="9" y="89"/>
                  </a:lnTo>
                  <a:lnTo>
                    <a:pt x="8" y="92"/>
                  </a:lnTo>
                  <a:lnTo>
                    <a:pt x="4" y="99"/>
                  </a:lnTo>
                  <a:lnTo>
                    <a:pt x="1" y="102"/>
                  </a:lnTo>
                  <a:lnTo>
                    <a:pt x="0" y="104"/>
                  </a:lnTo>
                  <a:lnTo>
                    <a:pt x="0" y="104"/>
                  </a:lnTo>
                  <a:lnTo>
                    <a:pt x="0" y="108"/>
                  </a:lnTo>
                  <a:lnTo>
                    <a:pt x="1" y="112"/>
                  </a:lnTo>
                  <a:lnTo>
                    <a:pt x="2" y="115"/>
                  </a:lnTo>
                  <a:lnTo>
                    <a:pt x="5" y="118"/>
                  </a:lnTo>
                  <a:lnTo>
                    <a:pt x="6" y="119"/>
                  </a:lnTo>
                  <a:lnTo>
                    <a:pt x="8" y="119"/>
                  </a:lnTo>
                  <a:lnTo>
                    <a:pt x="10" y="121"/>
                  </a:lnTo>
                  <a:lnTo>
                    <a:pt x="12" y="121"/>
                  </a:lnTo>
                  <a:lnTo>
                    <a:pt x="12" y="123"/>
                  </a:lnTo>
                  <a:lnTo>
                    <a:pt x="13" y="123"/>
                  </a:lnTo>
                  <a:lnTo>
                    <a:pt x="14" y="125"/>
                  </a:lnTo>
                  <a:lnTo>
                    <a:pt x="14" y="126"/>
                  </a:lnTo>
                  <a:lnTo>
                    <a:pt x="16" y="129"/>
                  </a:lnTo>
                  <a:lnTo>
                    <a:pt x="16" y="130"/>
                  </a:lnTo>
                  <a:lnTo>
                    <a:pt x="16" y="131"/>
                  </a:lnTo>
                  <a:lnTo>
                    <a:pt x="17" y="133"/>
                  </a:lnTo>
                  <a:lnTo>
                    <a:pt x="17" y="134"/>
                  </a:lnTo>
                  <a:lnTo>
                    <a:pt x="17" y="136"/>
                  </a:lnTo>
                  <a:lnTo>
                    <a:pt x="17" y="137"/>
                  </a:lnTo>
                  <a:lnTo>
                    <a:pt x="19" y="137"/>
                  </a:lnTo>
                  <a:lnTo>
                    <a:pt x="17" y="140"/>
                  </a:lnTo>
                  <a:lnTo>
                    <a:pt x="17" y="141"/>
                  </a:lnTo>
                  <a:lnTo>
                    <a:pt x="17" y="142"/>
                  </a:lnTo>
                  <a:lnTo>
                    <a:pt x="17" y="145"/>
                  </a:lnTo>
                  <a:lnTo>
                    <a:pt x="19" y="148"/>
                  </a:lnTo>
                  <a:lnTo>
                    <a:pt x="19" y="149"/>
                  </a:lnTo>
                  <a:lnTo>
                    <a:pt x="20" y="151"/>
                  </a:lnTo>
                  <a:lnTo>
                    <a:pt x="21" y="152"/>
                  </a:lnTo>
                  <a:lnTo>
                    <a:pt x="23" y="155"/>
                  </a:lnTo>
                  <a:lnTo>
                    <a:pt x="24" y="155"/>
                  </a:lnTo>
                  <a:lnTo>
                    <a:pt x="23" y="156"/>
                  </a:lnTo>
                  <a:lnTo>
                    <a:pt x="20" y="156"/>
                  </a:lnTo>
                  <a:lnTo>
                    <a:pt x="19" y="155"/>
                  </a:lnTo>
                  <a:lnTo>
                    <a:pt x="19" y="155"/>
                  </a:lnTo>
                  <a:lnTo>
                    <a:pt x="17" y="156"/>
                  </a:lnTo>
                  <a:lnTo>
                    <a:pt x="14" y="156"/>
                  </a:lnTo>
                  <a:lnTo>
                    <a:pt x="12" y="156"/>
                  </a:lnTo>
                  <a:lnTo>
                    <a:pt x="10" y="155"/>
                  </a:lnTo>
                  <a:lnTo>
                    <a:pt x="8" y="155"/>
                  </a:lnTo>
                  <a:lnTo>
                    <a:pt x="8" y="156"/>
                  </a:lnTo>
                  <a:lnTo>
                    <a:pt x="6" y="157"/>
                  </a:lnTo>
                  <a:lnTo>
                    <a:pt x="5" y="159"/>
                  </a:lnTo>
                  <a:lnTo>
                    <a:pt x="5" y="160"/>
                  </a:lnTo>
                  <a:lnTo>
                    <a:pt x="6" y="160"/>
                  </a:lnTo>
                  <a:lnTo>
                    <a:pt x="8" y="161"/>
                  </a:lnTo>
                  <a:lnTo>
                    <a:pt x="9" y="163"/>
                  </a:lnTo>
                  <a:lnTo>
                    <a:pt x="9" y="164"/>
                  </a:lnTo>
                  <a:lnTo>
                    <a:pt x="12" y="166"/>
                  </a:lnTo>
                  <a:lnTo>
                    <a:pt x="13" y="168"/>
                  </a:lnTo>
                  <a:lnTo>
                    <a:pt x="14" y="168"/>
                  </a:lnTo>
                  <a:lnTo>
                    <a:pt x="14" y="168"/>
                  </a:lnTo>
                  <a:lnTo>
                    <a:pt x="16" y="168"/>
                  </a:lnTo>
                  <a:lnTo>
                    <a:pt x="16" y="170"/>
                  </a:lnTo>
                  <a:lnTo>
                    <a:pt x="19" y="171"/>
                  </a:lnTo>
                  <a:lnTo>
                    <a:pt x="20" y="174"/>
                  </a:lnTo>
                  <a:lnTo>
                    <a:pt x="21" y="176"/>
                  </a:lnTo>
                  <a:lnTo>
                    <a:pt x="21" y="179"/>
                  </a:lnTo>
                  <a:lnTo>
                    <a:pt x="23" y="180"/>
                  </a:lnTo>
                  <a:lnTo>
                    <a:pt x="23" y="180"/>
                  </a:lnTo>
                  <a:lnTo>
                    <a:pt x="23" y="180"/>
                  </a:lnTo>
                  <a:lnTo>
                    <a:pt x="23" y="182"/>
                  </a:lnTo>
                  <a:lnTo>
                    <a:pt x="23" y="182"/>
                  </a:lnTo>
                  <a:lnTo>
                    <a:pt x="23" y="183"/>
                  </a:lnTo>
                  <a:lnTo>
                    <a:pt x="24" y="183"/>
                  </a:lnTo>
                  <a:lnTo>
                    <a:pt x="25" y="183"/>
                  </a:lnTo>
                  <a:lnTo>
                    <a:pt x="27" y="183"/>
                  </a:lnTo>
                  <a:lnTo>
                    <a:pt x="28" y="183"/>
                  </a:lnTo>
                  <a:lnTo>
                    <a:pt x="28" y="183"/>
                  </a:lnTo>
                  <a:lnTo>
                    <a:pt x="31" y="182"/>
                  </a:lnTo>
                  <a:lnTo>
                    <a:pt x="32" y="182"/>
                  </a:lnTo>
                  <a:lnTo>
                    <a:pt x="32" y="180"/>
                  </a:lnTo>
                  <a:lnTo>
                    <a:pt x="33" y="179"/>
                  </a:lnTo>
                  <a:lnTo>
                    <a:pt x="33" y="179"/>
                  </a:lnTo>
                  <a:lnTo>
                    <a:pt x="35" y="179"/>
                  </a:lnTo>
                  <a:lnTo>
                    <a:pt x="35" y="179"/>
                  </a:lnTo>
                  <a:lnTo>
                    <a:pt x="35" y="180"/>
                  </a:lnTo>
                  <a:lnTo>
                    <a:pt x="36" y="182"/>
                  </a:lnTo>
                  <a:lnTo>
                    <a:pt x="38" y="183"/>
                  </a:lnTo>
                  <a:lnTo>
                    <a:pt x="38" y="183"/>
                  </a:lnTo>
                  <a:lnTo>
                    <a:pt x="38" y="182"/>
                  </a:lnTo>
                  <a:lnTo>
                    <a:pt x="40" y="182"/>
                  </a:lnTo>
                  <a:lnTo>
                    <a:pt x="40" y="180"/>
                  </a:lnTo>
                  <a:lnTo>
                    <a:pt x="42" y="180"/>
                  </a:lnTo>
                  <a:lnTo>
                    <a:pt x="44" y="179"/>
                  </a:lnTo>
                  <a:lnTo>
                    <a:pt x="44" y="179"/>
                  </a:lnTo>
                  <a:lnTo>
                    <a:pt x="44" y="179"/>
                  </a:lnTo>
                  <a:lnTo>
                    <a:pt x="47" y="178"/>
                  </a:lnTo>
                  <a:lnTo>
                    <a:pt x="48" y="178"/>
                  </a:lnTo>
                  <a:lnTo>
                    <a:pt x="50" y="178"/>
                  </a:lnTo>
                  <a:lnTo>
                    <a:pt x="54" y="178"/>
                  </a:lnTo>
                  <a:lnTo>
                    <a:pt x="55" y="178"/>
                  </a:lnTo>
                  <a:lnTo>
                    <a:pt x="57" y="178"/>
                  </a:lnTo>
                  <a:lnTo>
                    <a:pt x="58" y="176"/>
                  </a:lnTo>
                  <a:lnTo>
                    <a:pt x="58" y="176"/>
                  </a:lnTo>
                  <a:lnTo>
                    <a:pt x="58" y="175"/>
                  </a:lnTo>
                  <a:lnTo>
                    <a:pt x="59" y="175"/>
                  </a:lnTo>
                  <a:lnTo>
                    <a:pt x="61" y="174"/>
                  </a:lnTo>
                  <a:lnTo>
                    <a:pt x="62" y="171"/>
                  </a:lnTo>
                  <a:lnTo>
                    <a:pt x="62" y="171"/>
                  </a:lnTo>
                  <a:lnTo>
                    <a:pt x="62" y="171"/>
                  </a:lnTo>
                  <a:lnTo>
                    <a:pt x="63" y="171"/>
                  </a:lnTo>
                  <a:lnTo>
                    <a:pt x="63" y="170"/>
                  </a:lnTo>
                  <a:lnTo>
                    <a:pt x="63" y="170"/>
                  </a:lnTo>
                  <a:lnTo>
                    <a:pt x="61" y="168"/>
                  </a:lnTo>
                  <a:lnTo>
                    <a:pt x="61" y="168"/>
                  </a:lnTo>
                  <a:lnTo>
                    <a:pt x="61" y="168"/>
                  </a:lnTo>
                  <a:lnTo>
                    <a:pt x="61" y="168"/>
                  </a:lnTo>
                  <a:lnTo>
                    <a:pt x="62" y="167"/>
                  </a:lnTo>
                  <a:lnTo>
                    <a:pt x="62" y="167"/>
                  </a:lnTo>
                  <a:lnTo>
                    <a:pt x="63" y="166"/>
                  </a:lnTo>
                  <a:lnTo>
                    <a:pt x="66" y="167"/>
                  </a:lnTo>
                  <a:lnTo>
                    <a:pt x="69" y="166"/>
                  </a:lnTo>
                  <a:lnTo>
                    <a:pt x="70" y="166"/>
                  </a:lnTo>
                  <a:lnTo>
                    <a:pt x="72" y="166"/>
                  </a:lnTo>
                  <a:lnTo>
                    <a:pt x="73" y="166"/>
                  </a:lnTo>
                  <a:lnTo>
                    <a:pt x="74" y="166"/>
                  </a:lnTo>
                  <a:lnTo>
                    <a:pt x="77" y="166"/>
                  </a:lnTo>
                  <a:lnTo>
                    <a:pt x="80" y="163"/>
                  </a:lnTo>
                  <a:lnTo>
                    <a:pt x="81" y="163"/>
                  </a:lnTo>
                  <a:lnTo>
                    <a:pt x="81" y="163"/>
                  </a:lnTo>
                  <a:lnTo>
                    <a:pt x="81" y="163"/>
                  </a:lnTo>
                  <a:lnTo>
                    <a:pt x="82" y="161"/>
                  </a:lnTo>
                  <a:lnTo>
                    <a:pt x="84" y="160"/>
                  </a:lnTo>
                  <a:lnTo>
                    <a:pt x="85" y="159"/>
                  </a:lnTo>
                  <a:lnTo>
                    <a:pt x="85" y="159"/>
                  </a:lnTo>
                  <a:lnTo>
                    <a:pt x="88" y="155"/>
                  </a:lnTo>
                  <a:lnTo>
                    <a:pt x="89" y="156"/>
                  </a:lnTo>
                  <a:lnTo>
                    <a:pt x="89" y="155"/>
                  </a:lnTo>
                  <a:lnTo>
                    <a:pt x="91" y="153"/>
                  </a:lnTo>
                  <a:lnTo>
                    <a:pt x="91" y="153"/>
                  </a:lnTo>
                  <a:lnTo>
                    <a:pt x="91" y="152"/>
                  </a:lnTo>
                  <a:lnTo>
                    <a:pt x="92" y="152"/>
                  </a:lnTo>
                  <a:lnTo>
                    <a:pt x="92" y="152"/>
                  </a:lnTo>
                  <a:lnTo>
                    <a:pt x="93" y="151"/>
                  </a:lnTo>
                  <a:lnTo>
                    <a:pt x="93" y="149"/>
                  </a:lnTo>
                  <a:lnTo>
                    <a:pt x="93" y="149"/>
                  </a:lnTo>
                  <a:lnTo>
                    <a:pt x="93" y="148"/>
                  </a:lnTo>
                  <a:lnTo>
                    <a:pt x="93" y="148"/>
                  </a:lnTo>
                  <a:lnTo>
                    <a:pt x="93" y="148"/>
                  </a:lnTo>
                  <a:lnTo>
                    <a:pt x="96" y="146"/>
                  </a:lnTo>
                  <a:lnTo>
                    <a:pt x="96" y="146"/>
                  </a:lnTo>
                  <a:lnTo>
                    <a:pt x="96" y="145"/>
                  </a:lnTo>
                  <a:lnTo>
                    <a:pt x="97" y="145"/>
                  </a:lnTo>
                  <a:lnTo>
                    <a:pt x="97" y="145"/>
                  </a:lnTo>
                  <a:lnTo>
                    <a:pt x="99" y="145"/>
                  </a:lnTo>
                  <a:lnTo>
                    <a:pt x="99" y="145"/>
                  </a:lnTo>
                  <a:lnTo>
                    <a:pt x="100" y="144"/>
                  </a:lnTo>
                  <a:lnTo>
                    <a:pt x="101" y="144"/>
                  </a:lnTo>
                  <a:lnTo>
                    <a:pt x="103" y="144"/>
                  </a:lnTo>
                  <a:lnTo>
                    <a:pt x="104" y="144"/>
                  </a:lnTo>
                  <a:lnTo>
                    <a:pt x="106" y="145"/>
                  </a:lnTo>
                  <a:lnTo>
                    <a:pt x="106" y="145"/>
                  </a:lnTo>
                  <a:lnTo>
                    <a:pt x="106" y="144"/>
                  </a:lnTo>
                  <a:lnTo>
                    <a:pt x="107" y="141"/>
                  </a:lnTo>
                  <a:lnTo>
                    <a:pt x="107" y="141"/>
                  </a:lnTo>
                  <a:lnTo>
                    <a:pt x="107" y="140"/>
                  </a:lnTo>
                  <a:lnTo>
                    <a:pt x="106" y="140"/>
                  </a:lnTo>
                  <a:lnTo>
                    <a:pt x="106" y="138"/>
                  </a:lnTo>
                  <a:lnTo>
                    <a:pt x="104" y="138"/>
                  </a:lnTo>
                  <a:lnTo>
                    <a:pt x="104" y="138"/>
                  </a:lnTo>
                  <a:lnTo>
                    <a:pt x="103" y="138"/>
                  </a:lnTo>
                  <a:lnTo>
                    <a:pt x="103" y="137"/>
                  </a:lnTo>
                  <a:lnTo>
                    <a:pt x="103" y="136"/>
                  </a:lnTo>
                  <a:lnTo>
                    <a:pt x="103" y="133"/>
                  </a:lnTo>
                  <a:lnTo>
                    <a:pt x="103" y="131"/>
                  </a:lnTo>
                  <a:lnTo>
                    <a:pt x="101" y="131"/>
                  </a:lnTo>
                  <a:lnTo>
                    <a:pt x="101" y="131"/>
                  </a:lnTo>
                  <a:lnTo>
                    <a:pt x="101" y="130"/>
                  </a:lnTo>
                  <a:lnTo>
                    <a:pt x="101" y="129"/>
                  </a:lnTo>
                  <a:lnTo>
                    <a:pt x="100" y="127"/>
                  </a:lnTo>
                  <a:lnTo>
                    <a:pt x="100" y="126"/>
                  </a:lnTo>
                  <a:lnTo>
                    <a:pt x="100" y="125"/>
                  </a:lnTo>
                  <a:lnTo>
                    <a:pt x="99" y="125"/>
                  </a:lnTo>
                  <a:lnTo>
                    <a:pt x="97" y="125"/>
                  </a:lnTo>
                  <a:lnTo>
                    <a:pt x="96" y="125"/>
                  </a:lnTo>
                  <a:lnTo>
                    <a:pt x="95" y="125"/>
                  </a:lnTo>
                  <a:lnTo>
                    <a:pt x="95" y="125"/>
                  </a:lnTo>
                  <a:lnTo>
                    <a:pt x="95" y="123"/>
                  </a:lnTo>
                  <a:lnTo>
                    <a:pt x="95" y="123"/>
                  </a:lnTo>
                  <a:lnTo>
                    <a:pt x="95" y="122"/>
                  </a:lnTo>
                  <a:lnTo>
                    <a:pt x="95" y="121"/>
                  </a:lnTo>
                  <a:lnTo>
                    <a:pt x="96" y="119"/>
                  </a:lnTo>
                  <a:lnTo>
                    <a:pt x="97" y="118"/>
                  </a:lnTo>
                  <a:lnTo>
                    <a:pt x="99" y="118"/>
                  </a:lnTo>
                  <a:lnTo>
                    <a:pt x="99" y="117"/>
                  </a:lnTo>
                  <a:lnTo>
                    <a:pt x="99" y="117"/>
                  </a:lnTo>
                  <a:lnTo>
                    <a:pt x="99" y="115"/>
                  </a:lnTo>
                  <a:lnTo>
                    <a:pt x="99" y="115"/>
                  </a:lnTo>
                  <a:lnTo>
                    <a:pt x="97" y="114"/>
                  </a:lnTo>
                  <a:lnTo>
                    <a:pt x="97" y="112"/>
                  </a:lnTo>
                  <a:lnTo>
                    <a:pt x="97" y="111"/>
                  </a:lnTo>
                  <a:lnTo>
                    <a:pt x="97" y="111"/>
                  </a:lnTo>
                  <a:lnTo>
                    <a:pt x="97" y="110"/>
                  </a:lnTo>
                  <a:lnTo>
                    <a:pt x="99" y="110"/>
                  </a:lnTo>
                  <a:lnTo>
                    <a:pt x="99" y="110"/>
                  </a:lnTo>
                  <a:lnTo>
                    <a:pt x="100" y="108"/>
                  </a:lnTo>
                  <a:lnTo>
                    <a:pt x="100" y="108"/>
                  </a:lnTo>
                  <a:lnTo>
                    <a:pt x="101" y="108"/>
                  </a:lnTo>
                  <a:lnTo>
                    <a:pt x="103" y="107"/>
                  </a:lnTo>
                  <a:lnTo>
                    <a:pt x="101" y="107"/>
                  </a:lnTo>
                  <a:lnTo>
                    <a:pt x="101" y="107"/>
                  </a:lnTo>
                  <a:lnTo>
                    <a:pt x="101" y="106"/>
                  </a:lnTo>
                  <a:lnTo>
                    <a:pt x="101" y="106"/>
                  </a:lnTo>
                  <a:lnTo>
                    <a:pt x="101" y="104"/>
                  </a:lnTo>
                  <a:lnTo>
                    <a:pt x="100" y="103"/>
                  </a:lnTo>
                  <a:lnTo>
                    <a:pt x="100" y="103"/>
                  </a:lnTo>
                  <a:lnTo>
                    <a:pt x="100" y="103"/>
                  </a:lnTo>
                  <a:lnTo>
                    <a:pt x="101" y="102"/>
                  </a:lnTo>
                  <a:lnTo>
                    <a:pt x="101" y="102"/>
                  </a:lnTo>
                  <a:lnTo>
                    <a:pt x="103" y="102"/>
                  </a:lnTo>
                  <a:lnTo>
                    <a:pt x="104" y="102"/>
                  </a:lnTo>
                  <a:lnTo>
                    <a:pt x="104" y="100"/>
                  </a:lnTo>
                  <a:lnTo>
                    <a:pt x="104" y="99"/>
                  </a:lnTo>
                  <a:lnTo>
                    <a:pt x="104" y="99"/>
                  </a:lnTo>
                  <a:lnTo>
                    <a:pt x="104" y="97"/>
                  </a:lnTo>
                  <a:lnTo>
                    <a:pt x="106" y="97"/>
                  </a:lnTo>
                  <a:lnTo>
                    <a:pt x="106" y="96"/>
                  </a:lnTo>
                  <a:lnTo>
                    <a:pt x="107" y="96"/>
                  </a:lnTo>
                  <a:lnTo>
                    <a:pt x="107" y="95"/>
                  </a:lnTo>
                  <a:lnTo>
                    <a:pt x="107" y="95"/>
                  </a:lnTo>
                  <a:lnTo>
                    <a:pt x="107" y="92"/>
                  </a:lnTo>
                  <a:lnTo>
                    <a:pt x="107" y="91"/>
                  </a:lnTo>
                  <a:lnTo>
                    <a:pt x="108" y="89"/>
                  </a:lnTo>
                  <a:lnTo>
                    <a:pt x="110" y="89"/>
                  </a:lnTo>
                  <a:lnTo>
                    <a:pt x="112" y="89"/>
                  </a:lnTo>
                  <a:lnTo>
                    <a:pt x="114" y="89"/>
                  </a:lnTo>
                  <a:lnTo>
                    <a:pt x="115" y="89"/>
                  </a:lnTo>
                  <a:lnTo>
                    <a:pt x="118" y="89"/>
                  </a:lnTo>
                  <a:lnTo>
                    <a:pt x="118" y="89"/>
                  </a:lnTo>
                  <a:lnTo>
                    <a:pt x="118" y="89"/>
                  </a:lnTo>
                  <a:lnTo>
                    <a:pt x="119" y="89"/>
                  </a:lnTo>
                  <a:lnTo>
                    <a:pt x="119" y="87"/>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02" name="Central African Republic">
              <a:extLst>
                <a:ext uri="{FF2B5EF4-FFF2-40B4-BE49-F238E27FC236}">
                  <a16:creationId xmlns:a16="http://schemas.microsoft.com/office/drawing/2014/main" id="{B6FAF44F-3B79-4741-A96A-9C53ACF9FF4E}"/>
                </a:ext>
              </a:extLst>
            </p:cNvPr>
            <p:cNvSpPr>
              <a:spLocks/>
            </p:cNvSpPr>
            <p:nvPr/>
          </p:nvSpPr>
          <p:spPr bwMode="auto">
            <a:xfrm>
              <a:off x="5405366" y="3750952"/>
              <a:ext cx="282755" cy="190426"/>
            </a:xfrm>
            <a:custGeom>
              <a:avLst/>
              <a:gdLst>
                <a:gd name="T0" fmla="*/ 144 w 147"/>
                <a:gd name="T1" fmla="*/ 60 h 99"/>
                <a:gd name="T2" fmla="*/ 138 w 147"/>
                <a:gd name="T3" fmla="*/ 56 h 99"/>
                <a:gd name="T4" fmla="*/ 135 w 147"/>
                <a:gd name="T5" fmla="*/ 51 h 99"/>
                <a:gd name="T6" fmla="*/ 129 w 147"/>
                <a:gd name="T7" fmla="*/ 45 h 99"/>
                <a:gd name="T8" fmla="*/ 123 w 147"/>
                <a:gd name="T9" fmla="*/ 38 h 99"/>
                <a:gd name="T10" fmla="*/ 113 w 147"/>
                <a:gd name="T11" fmla="*/ 31 h 99"/>
                <a:gd name="T12" fmla="*/ 110 w 147"/>
                <a:gd name="T13" fmla="*/ 27 h 99"/>
                <a:gd name="T14" fmla="*/ 104 w 147"/>
                <a:gd name="T15" fmla="*/ 24 h 99"/>
                <a:gd name="T16" fmla="*/ 104 w 147"/>
                <a:gd name="T17" fmla="*/ 19 h 99"/>
                <a:gd name="T18" fmla="*/ 102 w 147"/>
                <a:gd name="T19" fmla="*/ 9 h 99"/>
                <a:gd name="T20" fmla="*/ 96 w 147"/>
                <a:gd name="T21" fmla="*/ 1 h 99"/>
                <a:gd name="T22" fmla="*/ 89 w 147"/>
                <a:gd name="T23" fmla="*/ 1 h 99"/>
                <a:gd name="T24" fmla="*/ 83 w 147"/>
                <a:gd name="T25" fmla="*/ 4 h 99"/>
                <a:gd name="T26" fmla="*/ 82 w 147"/>
                <a:gd name="T27" fmla="*/ 8 h 99"/>
                <a:gd name="T28" fmla="*/ 79 w 147"/>
                <a:gd name="T29" fmla="*/ 12 h 99"/>
                <a:gd name="T30" fmla="*/ 71 w 147"/>
                <a:gd name="T31" fmla="*/ 19 h 99"/>
                <a:gd name="T32" fmla="*/ 63 w 147"/>
                <a:gd name="T33" fmla="*/ 22 h 99"/>
                <a:gd name="T34" fmla="*/ 52 w 147"/>
                <a:gd name="T35" fmla="*/ 23 h 99"/>
                <a:gd name="T36" fmla="*/ 53 w 147"/>
                <a:gd name="T37" fmla="*/ 26 h 99"/>
                <a:gd name="T38" fmla="*/ 51 w 147"/>
                <a:gd name="T39" fmla="*/ 30 h 99"/>
                <a:gd name="T40" fmla="*/ 45 w 147"/>
                <a:gd name="T41" fmla="*/ 34 h 99"/>
                <a:gd name="T42" fmla="*/ 34 w 147"/>
                <a:gd name="T43" fmla="*/ 35 h 99"/>
                <a:gd name="T44" fmla="*/ 28 w 147"/>
                <a:gd name="T45" fmla="*/ 39 h 99"/>
                <a:gd name="T46" fmla="*/ 23 w 147"/>
                <a:gd name="T47" fmla="*/ 35 h 99"/>
                <a:gd name="T48" fmla="*/ 18 w 147"/>
                <a:gd name="T49" fmla="*/ 39 h 99"/>
                <a:gd name="T50" fmla="*/ 10 w 147"/>
                <a:gd name="T51" fmla="*/ 42 h 99"/>
                <a:gd name="T52" fmla="*/ 7 w 147"/>
                <a:gd name="T53" fmla="*/ 47 h 99"/>
                <a:gd name="T54" fmla="*/ 2 w 147"/>
                <a:gd name="T55" fmla="*/ 54 h 99"/>
                <a:gd name="T56" fmla="*/ 2 w 147"/>
                <a:gd name="T57" fmla="*/ 57 h 99"/>
                <a:gd name="T58" fmla="*/ 2 w 147"/>
                <a:gd name="T59" fmla="*/ 62 h 99"/>
                <a:gd name="T60" fmla="*/ 3 w 147"/>
                <a:gd name="T61" fmla="*/ 65 h 99"/>
                <a:gd name="T62" fmla="*/ 7 w 147"/>
                <a:gd name="T63" fmla="*/ 75 h 99"/>
                <a:gd name="T64" fmla="*/ 7 w 147"/>
                <a:gd name="T65" fmla="*/ 79 h 99"/>
                <a:gd name="T66" fmla="*/ 13 w 147"/>
                <a:gd name="T67" fmla="*/ 85 h 99"/>
                <a:gd name="T68" fmla="*/ 17 w 147"/>
                <a:gd name="T69" fmla="*/ 90 h 99"/>
                <a:gd name="T70" fmla="*/ 19 w 147"/>
                <a:gd name="T71" fmla="*/ 94 h 99"/>
                <a:gd name="T72" fmla="*/ 21 w 147"/>
                <a:gd name="T73" fmla="*/ 99 h 99"/>
                <a:gd name="T74" fmla="*/ 23 w 147"/>
                <a:gd name="T75" fmla="*/ 91 h 99"/>
                <a:gd name="T76" fmla="*/ 25 w 147"/>
                <a:gd name="T77" fmla="*/ 84 h 99"/>
                <a:gd name="T78" fmla="*/ 34 w 147"/>
                <a:gd name="T79" fmla="*/ 83 h 99"/>
                <a:gd name="T80" fmla="*/ 40 w 147"/>
                <a:gd name="T81" fmla="*/ 84 h 99"/>
                <a:gd name="T82" fmla="*/ 44 w 147"/>
                <a:gd name="T83" fmla="*/ 84 h 99"/>
                <a:gd name="T84" fmla="*/ 48 w 147"/>
                <a:gd name="T85" fmla="*/ 83 h 99"/>
                <a:gd name="T86" fmla="*/ 51 w 147"/>
                <a:gd name="T87" fmla="*/ 73 h 99"/>
                <a:gd name="T88" fmla="*/ 62 w 147"/>
                <a:gd name="T89" fmla="*/ 68 h 99"/>
                <a:gd name="T90" fmla="*/ 71 w 147"/>
                <a:gd name="T91" fmla="*/ 75 h 99"/>
                <a:gd name="T92" fmla="*/ 79 w 147"/>
                <a:gd name="T93" fmla="*/ 76 h 99"/>
                <a:gd name="T94" fmla="*/ 91 w 147"/>
                <a:gd name="T95" fmla="*/ 77 h 99"/>
                <a:gd name="T96" fmla="*/ 97 w 147"/>
                <a:gd name="T97" fmla="*/ 70 h 99"/>
                <a:gd name="T98" fmla="*/ 105 w 147"/>
                <a:gd name="T99" fmla="*/ 70 h 99"/>
                <a:gd name="T100" fmla="*/ 117 w 147"/>
                <a:gd name="T101" fmla="*/ 68 h 99"/>
                <a:gd name="T102" fmla="*/ 125 w 147"/>
                <a:gd name="T103" fmla="*/ 64 h 99"/>
                <a:gd name="T104" fmla="*/ 140 w 147"/>
                <a:gd name="T105" fmla="*/ 66 h 99"/>
                <a:gd name="T106" fmla="*/ 146 w 147"/>
                <a:gd name="T107" fmla="*/ 6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7" h="99">
                  <a:moveTo>
                    <a:pt x="146" y="65"/>
                  </a:moveTo>
                  <a:lnTo>
                    <a:pt x="146" y="65"/>
                  </a:lnTo>
                  <a:lnTo>
                    <a:pt x="146" y="62"/>
                  </a:lnTo>
                  <a:lnTo>
                    <a:pt x="146" y="61"/>
                  </a:lnTo>
                  <a:lnTo>
                    <a:pt x="144" y="61"/>
                  </a:lnTo>
                  <a:lnTo>
                    <a:pt x="144" y="60"/>
                  </a:lnTo>
                  <a:lnTo>
                    <a:pt x="144" y="60"/>
                  </a:lnTo>
                  <a:lnTo>
                    <a:pt x="143" y="58"/>
                  </a:lnTo>
                  <a:lnTo>
                    <a:pt x="142" y="58"/>
                  </a:lnTo>
                  <a:lnTo>
                    <a:pt x="140" y="57"/>
                  </a:lnTo>
                  <a:lnTo>
                    <a:pt x="139" y="57"/>
                  </a:lnTo>
                  <a:lnTo>
                    <a:pt x="138" y="56"/>
                  </a:lnTo>
                  <a:lnTo>
                    <a:pt x="138" y="56"/>
                  </a:lnTo>
                  <a:lnTo>
                    <a:pt x="136" y="54"/>
                  </a:lnTo>
                  <a:lnTo>
                    <a:pt x="136" y="53"/>
                  </a:lnTo>
                  <a:lnTo>
                    <a:pt x="135" y="53"/>
                  </a:lnTo>
                  <a:lnTo>
                    <a:pt x="135" y="51"/>
                  </a:lnTo>
                  <a:lnTo>
                    <a:pt x="135" y="51"/>
                  </a:lnTo>
                  <a:lnTo>
                    <a:pt x="135" y="49"/>
                  </a:lnTo>
                  <a:lnTo>
                    <a:pt x="135" y="49"/>
                  </a:lnTo>
                  <a:lnTo>
                    <a:pt x="134" y="47"/>
                  </a:lnTo>
                  <a:lnTo>
                    <a:pt x="132" y="46"/>
                  </a:lnTo>
                  <a:lnTo>
                    <a:pt x="132" y="46"/>
                  </a:lnTo>
                  <a:lnTo>
                    <a:pt x="129" y="45"/>
                  </a:lnTo>
                  <a:lnTo>
                    <a:pt x="127" y="42"/>
                  </a:lnTo>
                  <a:lnTo>
                    <a:pt x="124" y="42"/>
                  </a:lnTo>
                  <a:lnTo>
                    <a:pt x="123" y="41"/>
                  </a:lnTo>
                  <a:lnTo>
                    <a:pt x="123" y="39"/>
                  </a:lnTo>
                  <a:lnTo>
                    <a:pt x="123" y="39"/>
                  </a:lnTo>
                  <a:lnTo>
                    <a:pt x="123" y="38"/>
                  </a:lnTo>
                  <a:lnTo>
                    <a:pt x="123" y="36"/>
                  </a:lnTo>
                  <a:lnTo>
                    <a:pt x="123" y="36"/>
                  </a:lnTo>
                  <a:lnTo>
                    <a:pt x="120" y="34"/>
                  </a:lnTo>
                  <a:lnTo>
                    <a:pt x="119" y="32"/>
                  </a:lnTo>
                  <a:lnTo>
                    <a:pt x="117" y="31"/>
                  </a:lnTo>
                  <a:lnTo>
                    <a:pt x="113" y="31"/>
                  </a:lnTo>
                  <a:lnTo>
                    <a:pt x="113" y="31"/>
                  </a:lnTo>
                  <a:lnTo>
                    <a:pt x="112" y="31"/>
                  </a:lnTo>
                  <a:lnTo>
                    <a:pt x="110" y="30"/>
                  </a:lnTo>
                  <a:lnTo>
                    <a:pt x="110" y="28"/>
                  </a:lnTo>
                  <a:lnTo>
                    <a:pt x="112" y="27"/>
                  </a:lnTo>
                  <a:lnTo>
                    <a:pt x="110" y="27"/>
                  </a:lnTo>
                  <a:lnTo>
                    <a:pt x="110" y="26"/>
                  </a:lnTo>
                  <a:lnTo>
                    <a:pt x="109" y="26"/>
                  </a:lnTo>
                  <a:lnTo>
                    <a:pt x="108" y="26"/>
                  </a:lnTo>
                  <a:lnTo>
                    <a:pt x="105" y="26"/>
                  </a:lnTo>
                  <a:lnTo>
                    <a:pt x="104" y="26"/>
                  </a:lnTo>
                  <a:lnTo>
                    <a:pt x="104" y="24"/>
                  </a:lnTo>
                  <a:lnTo>
                    <a:pt x="104" y="23"/>
                  </a:lnTo>
                  <a:lnTo>
                    <a:pt x="104" y="23"/>
                  </a:lnTo>
                  <a:lnTo>
                    <a:pt x="102" y="23"/>
                  </a:lnTo>
                  <a:lnTo>
                    <a:pt x="102" y="22"/>
                  </a:lnTo>
                  <a:lnTo>
                    <a:pt x="102" y="22"/>
                  </a:lnTo>
                  <a:lnTo>
                    <a:pt x="104" y="19"/>
                  </a:lnTo>
                  <a:lnTo>
                    <a:pt x="105" y="19"/>
                  </a:lnTo>
                  <a:lnTo>
                    <a:pt x="105" y="16"/>
                  </a:lnTo>
                  <a:lnTo>
                    <a:pt x="105" y="15"/>
                  </a:lnTo>
                  <a:lnTo>
                    <a:pt x="105" y="13"/>
                  </a:lnTo>
                  <a:lnTo>
                    <a:pt x="104" y="11"/>
                  </a:lnTo>
                  <a:lnTo>
                    <a:pt x="102" y="9"/>
                  </a:lnTo>
                  <a:lnTo>
                    <a:pt x="101" y="7"/>
                  </a:lnTo>
                  <a:lnTo>
                    <a:pt x="100" y="5"/>
                  </a:lnTo>
                  <a:lnTo>
                    <a:pt x="97" y="2"/>
                  </a:lnTo>
                  <a:lnTo>
                    <a:pt x="97" y="2"/>
                  </a:lnTo>
                  <a:lnTo>
                    <a:pt x="96" y="1"/>
                  </a:lnTo>
                  <a:lnTo>
                    <a:pt x="96" y="1"/>
                  </a:lnTo>
                  <a:lnTo>
                    <a:pt x="94" y="0"/>
                  </a:lnTo>
                  <a:lnTo>
                    <a:pt x="93" y="0"/>
                  </a:lnTo>
                  <a:lnTo>
                    <a:pt x="91" y="0"/>
                  </a:lnTo>
                  <a:lnTo>
                    <a:pt x="90" y="0"/>
                  </a:lnTo>
                  <a:lnTo>
                    <a:pt x="89" y="1"/>
                  </a:lnTo>
                  <a:lnTo>
                    <a:pt x="89" y="1"/>
                  </a:lnTo>
                  <a:lnTo>
                    <a:pt x="87" y="1"/>
                  </a:lnTo>
                  <a:lnTo>
                    <a:pt x="87" y="1"/>
                  </a:lnTo>
                  <a:lnTo>
                    <a:pt x="86" y="1"/>
                  </a:lnTo>
                  <a:lnTo>
                    <a:pt x="86" y="2"/>
                  </a:lnTo>
                  <a:lnTo>
                    <a:pt x="86" y="2"/>
                  </a:lnTo>
                  <a:lnTo>
                    <a:pt x="83" y="4"/>
                  </a:lnTo>
                  <a:lnTo>
                    <a:pt x="83" y="4"/>
                  </a:lnTo>
                  <a:lnTo>
                    <a:pt x="83" y="4"/>
                  </a:lnTo>
                  <a:lnTo>
                    <a:pt x="83" y="5"/>
                  </a:lnTo>
                  <a:lnTo>
                    <a:pt x="83" y="5"/>
                  </a:lnTo>
                  <a:lnTo>
                    <a:pt x="83" y="7"/>
                  </a:lnTo>
                  <a:lnTo>
                    <a:pt x="82" y="8"/>
                  </a:lnTo>
                  <a:lnTo>
                    <a:pt x="82" y="8"/>
                  </a:lnTo>
                  <a:lnTo>
                    <a:pt x="81" y="8"/>
                  </a:lnTo>
                  <a:lnTo>
                    <a:pt x="81" y="9"/>
                  </a:lnTo>
                  <a:lnTo>
                    <a:pt x="81" y="9"/>
                  </a:lnTo>
                  <a:lnTo>
                    <a:pt x="79" y="11"/>
                  </a:lnTo>
                  <a:lnTo>
                    <a:pt x="79" y="12"/>
                  </a:lnTo>
                  <a:lnTo>
                    <a:pt x="78" y="11"/>
                  </a:lnTo>
                  <a:lnTo>
                    <a:pt x="75" y="15"/>
                  </a:lnTo>
                  <a:lnTo>
                    <a:pt x="75" y="15"/>
                  </a:lnTo>
                  <a:lnTo>
                    <a:pt x="74" y="16"/>
                  </a:lnTo>
                  <a:lnTo>
                    <a:pt x="72" y="17"/>
                  </a:lnTo>
                  <a:lnTo>
                    <a:pt x="71" y="19"/>
                  </a:lnTo>
                  <a:lnTo>
                    <a:pt x="71" y="19"/>
                  </a:lnTo>
                  <a:lnTo>
                    <a:pt x="71" y="19"/>
                  </a:lnTo>
                  <a:lnTo>
                    <a:pt x="70" y="19"/>
                  </a:lnTo>
                  <a:lnTo>
                    <a:pt x="67" y="22"/>
                  </a:lnTo>
                  <a:lnTo>
                    <a:pt x="64" y="22"/>
                  </a:lnTo>
                  <a:lnTo>
                    <a:pt x="63" y="22"/>
                  </a:lnTo>
                  <a:lnTo>
                    <a:pt x="62" y="22"/>
                  </a:lnTo>
                  <a:lnTo>
                    <a:pt x="60" y="22"/>
                  </a:lnTo>
                  <a:lnTo>
                    <a:pt x="59" y="22"/>
                  </a:lnTo>
                  <a:lnTo>
                    <a:pt x="56" y="23"/>
                  </a:lnTo>
                  <a:lnTo>
                    <a:pt x="53" y="22"/>
                  </a:lnTo>
                  <a:lnTo>
                    <a:pt x="52" y="23"/>
                  </a:lnTo>
                  <a:lnTo>
                    <a:pt x="52" y="23"/>
                  </a:lnTo>
                  <a:lnTo>
                    <a:pt x="51" y="24"/>
                  </a:lnTo>
                  <a:lnTo>
                    <a:pt x="51" y="24"/>
                  </a:lnTo>
                  <a:lnTo>
                    <a:pt x="51" y="24"/>
                  </a:lnTo>
                  <a:lnTo>
                    <a:pt x="51" y="24"/>
                  </a:lnTo>
                  <a:lnTo>
                    <a:pt x="53" y="26"/>
                  </a:lnTo>
                  <a:lnTo>
                    <a:pt x="53" y="26"/>
                  </a:lnTo>
                  <a:lnTo>
                    <a:pt x="53" y="27"/>
                  </a:lnTo>
                  <a:lnTo>
                    <a:pt x="52" y="27"/>
                  </a:lnTo>
                  <a:lnTo>
                    <a:pt x="52" y="27"/>
                  </a:lnTo>
                  <a:lnTo>
                    <a:pt x="52" y="27"/>
                  </a:lnTo>
                  <a:lnTo>
                    <a:pt x="51" y="30"/>
                  </a:lnTo>
                  <a:lnTo>
                    <a:pt x="49" y="31"/>
                  </a:lnTo>
                  <a:lnTo>
                    <a:pt x="48" y="31"/>
                  </a:lnTo>
                  <a:lnTo>
                    <a:pt x="48" y="32"/>
                  </a:lnTo>
                  <a:lnTo>
                    <a:pt x="48" y="32"/>
                  </a:lnTo>
                  <a:lnTo>
                    <a:pt x="47" y="34"/>
                  </a:lnTo>
                  <a:lnTo>
                    <a:pt x="45" y="34"/>
                  </a:lnTo>
                  <a:lnTo>
                    <a:pt x="44" y="34"/>
                  </a:lnTo>
                  <a:lnTo>
                    <a:pt x="40" y="34"/>
                  </a:lnTo>
                  <a:lnTo>
                    <a:pt x="38" y="34"/>
                  </a:lnTo>
                  <a:lnTo>
                    <a:pt x="37" y="34"/>
                  </a:lnTo>
                  <a:lnTo>
                    <a:pt x="34" y="35"/>
                  </a:lnTo>
                  <a:lnTo>
                    <a:pt x="34" y="35"/>
                  </a:lnTo>
                  <a:lnTo>
                    <a:pt x="34" y="35"/>
                  </a:lnTo>
                  <a:lnTo>
                    <a:pt x="32" y="36"/>
                  </a:lnTo>
                  <a:lnTo>
                    <a:pt x="30" y="36"/>
                  </a:lnTo>
                  <a:lnTo>
                    <a:pt x="30" y="38"/>
                  </a:lnTo>
                  <a:lnTo>
                    <a:pt x="28" y="38"/>
                  </a:lnTo>
                  <a:lnTo>
                    <a:pt x="28" y="39"/>
                  </a:lnTo>
                  <a:lnTo>
                    <a:pt x="28" y="39"/>
                  </a:lnTo>
                  <a:lnTo>
                    <a:pt x="26" y="38"/>
                  </a:lnTo>
                  <a:lnTo>
                    <a:pt x="25" y="36"/>
                  </a:lnTo>
                  <a:lnTo>
                    <a:pt x="25" y="35"/>
                  </a:lnTo>
                  <a:lnTo>
                    <a:pt x="25" y="35"/>
                  </a:lnTo>
                  <a:lnTo>
                    <a:pt x="23" y="35"/>
                  </a:lnTo>
                  <a:lnTo>
                    <a:pt x="23" y="35"/>
                  </a:lnTo>
                  <a:lnTo>
                    <a:pt x="22" y="36"/>
                  </a:lnTo>
                  <a:lnTo>
                    <a:pt x="22" y="38"/>
                  </a:lnTo>
                  <a:lnTo>
                    <a:pt x="21" y="38"/>
                  </a:lnTo>
                  <a:lnTo>
                    <a:pt x="18" y="39"/>
                  </a:lnTo>
                  <a:lnTo>
                    <a:pt x="18" y="39"/>
                  </a:lnTo>
                  <a:lnTo>
                    <a:pt x="17" y="39"/>
                  </a:lnTo>
                  <a:lnTo>
                    <a:pt x="15" y="39"/>
                  </a:lnTo>
                  <a:lnTo>
                    <a:pt x="14" y="39"/>
                  </a:lnTo>
                  <a:lnTo>
                    <a:pt x="13" y="39"/>
                  </a:lnTo>
                  <a:lnTo>
                    <a:pt x="11" y="41"/>
                  </a:lnTo>
                  <a:lnTo>
                    <a:pt x="10" y="42"/>
                  </a:lnTo>
                  <a:lnTo>
                    <a:pt x="9" y="43"/>
                  </a:lnTo>
                  <a:lnTo>
                    <a:pt x="9" y="43"/>
                  </a:lnTo>
                  <a:lnTo>
                    <a:pt x="9" y="45"/>
                  </a:lnTo>
                  <a:lnTo>
                    <a:pt x="7" y="46"/>
                  </a:lnTo>
                  <a:lnTo>
                    <a:pt x="7" y="47"/>
                  </a:lnTo>
                  <a:lnTo>
                    <a:pt x="7" y="47"/>
                  </a:lnTo>
                  <a:lnTo>
                    <a:pt x="6" y="50"/>
                  </a:lnTo>
                  <a:lnTo>
                    <a:pt x="4" y="53"/>
                  </a:lnTo>
                  <a:lnTo>
                    <a:pt x="4" y="53"/>
                  </a:lnTo>
                  <a:lnTo>
                    <a:pt x="4" y="53"/>
                  </a:lnTo>
                  <a:lnTo>
                    <a:pt x="3" y="54"/>
                  </a:lnTo>
                  <a:lnTo>
                    <a:pt x="2" y="54"/>
                  </a:lnTo>
                  <a:lnTo>
                    <a:pt x="2" y="54"/>
                  </a:lnTo>
                  <a:lnTo>
                    <a:pt x="0" y="56"/>
                  </a:lnTo>
                  <a:lnTo>
                    <a:pt x="0" y="56"/>
                  </a:lnTo>
                  <a:lnTo>
                    <a:pt x="0" y="56"/>
                  </a:lnTo>
                  <a:lnTo>
                    <a:pt x="0" y="57"/>
                  </a:lnTo>
                  <a:lnTo>
                    <a:pt x="2" y="57"/>
                  </a:lnTo>
                  <a:lnTo>
                    <a:pt x="2" y="57"/>
                  </a:lnTo>
                  <a:lnTo>
                    <a:pt x="2" y="57"/>
                  </a:lnTo>
                  <a:lnTo>
                    <a:pt x="2" y="58"/>
                  </a:lnTo>
                  <a:lnTo>
                    <a:pt x="2" y="58"/>
                  </a:lnTo>
                  <a:lnTo>
                    <a:pt x="2" y="62"/>
                  </a:lnTo>
                  <a:lnTo>
                    <a:pt x="2" y="62"/>
                  </a:lnTo>
                  <a:lnTo>
                    <a:pt x="2" y="62"/>
                  </a:lnTo>
                  <a:lnTo>
                    <a:pt x="2" y="64"/>
                  </a:lnTo>
                  <a:lnTo>
                    <a:pt x="2" y="65"/>
                  </a:lnTo>
                  <a:lnTo>
                    <a:pt x="2" y="65"/>
                  </a:lnTo>
                  <a:lnTo>
                    <a:pt x="2" y="65"/>
                  </a:lnTo>
                  <a:lnTo>
                    <a:pt x="3" y="65"/>
                  </a:lnTo>
                  <a:lnTo>
                    <a:pt x="3" y="66"/>
                  </a:lnTo>
                  <a:lnTo>
                    <a:pt x="3" y="72"/>
                  </a:lnTo>
                  <a:lnTo>
                    <a:pt x="3" y="72"/>
                  </a:lnTo>
                  <a:lnTo>
                    <a:pt x="4" y="73"/>
                  </a:lnTo>
                  <a:lnTo>
                    <a:pt x="6" y="73"/>
                  </a:lnTo>
                  <a:lnTo>
                    <a:pt x="7" y="75"/>
                  </a:lnTo>
                  <a:lnTo>
                    <a:pt x="7" y="76"/>
                  </a:lnTo>
                  <a:lnTo>
                    <a:pt x="7" y="77"/>
                  </a:lnTo>
                  <a:lnTo>
                    <a:pt x="9" y="79"/>
                  </a:lnTo>
                  <a:lnTo>
                    <a:pt x="9" y="79"/>
                  </a:lnTo>
                  <a:lnTo>
                    <a:pt x="9" y="79"/>
                  </a:lnTo>
                  <a:lnTo>
                    <a:pt x="7" y="79"/>
                  </a:lnTo>
                  <a:lnTo>
                    <a:pt x="7" y="79"/>
                  </a:lnTo>
                  <a:lnTo>
                    <a:pt x="7" y="80"/>
                  </a:lnTo>
                  <a:lnTo>
                    <a:pt x="9" y="81"/>
                  </a:lnTo>
                  <a:lnTo>
                    <a:pt x="10" y="83"/>
                  </a:lnTo>
                  <a:lnTo>
                    <a:pt x="11" y="84"/>
                  </a:lnTo>
                  <a:lnTo>
                    <a:pt x="13" y="85"/>
                  </a:lnTo>
                  <a:lnTo>
                    <a:pt x="14" y="87"/>
                  </a:lnTo>
                  <a:lnTo>
                    <a:pt x="14" y="88"/>
                  </a:lnTo>
                  <a:lnTo>
                    <a:pt x="15" y="88"/>
                  </a:lnTo>
                  <a:lnTo>
                    <a:pt x="17" y="90"/>
                  </a:lnTo>
                  <a:lnTo>
                    <a:pt x="17" y="90"/>
                  </a:lnTo>
                  <a:lnTo>
                    <a:pt x="17" y="90"/>
                  </a:lnTo>
                  <a:lnTo>
                    <a:pt x="18" y="90"/>
                  </a:lnTo>
                  <a:lnTo>
                    <a:pt x="18" y="91"/>
                  </a:lnTo>
                  <a:lnTo>
                    <a:pt x="19" y="91"/>
                  </a:lnTo>
                  <a:lnTo>
                    <a:pt x="19" y="92"/>
                  </a:lnTo>
                  <a:lnTo>
                    <a:pt x="19" y="92"/>
                  </a:lnTo>
                  <a:lnTo>
                    <a:pt x="19" y="94"/>
                  </a:lnTo>
                  <a:lnTo>
                    <a:pt x="19" y="94"/>
                  </a:lnTo>
                  <a:lnTo>
                    <a:pt x="19" y="95"/>
                  </a:lnTo>
                  <a:lnTo>
                    <a:pt x="19" y="95"/>
                  </a:lnTo>
                  <a:lnTo>
                    <a:pt x="19" y="96"/>
                  </a:lnTo>
                  <a:lnTo>
                    <a:pt x="19" y="98"/>
                  </a:lnTo>
                  <a:lnTo>
                    <a:pt x="21" y="99"/>
                  </a:lnTo>
                  <a:lnTo>
                    <a:pt x="21" y="96"/>
                  </a:lnTo>
                  <a:lnTo>
                    <a:pt x="22" y="95"/>
                  </a:lnTo>
                  <a:lnTo>
                    <a:pt x="22" y="94"/>
                  </a:lnTo>
                  <a:lnTo>
                    <a:pt x="23" y="92"/>
                  </a:lnTo>
                  <a:lnTo>
                    <a:pt x="23" y="91"/>
                  </a:lnTo>
                  <a:lnTo>
                    <a:pt x="23" y="91"/>
                  </a:lnTo>
                  <a:lnTo>
                    <a:pt x="23" y="90"/>
                  </a:lnTo>
                  <a:lnTo>
                    <a:pt x="23" y="88"/>
                  </a:lnTo>
                  <a:lnTo>
                    <a:pt x="23" y="88"/>
                  </a:lnTo>
                  <a:lnTo>
                    <a:pt x="25" y="85"/>
                  </a:lnTo>
                  <a:lnTo>
                    <a:pt x="25" y="85"/>
                  </a:lnTo>
                  <a:lnTo>
                    <a:pt x="25" y="84"/>
                  </a:lnTo>
                  <a:lnTo>
                    <a:pt x="26" y="84"/>
                  </a:lnTo>
                  <a:lnTo>
                    <a:pt x="26" y="84"/>
                  </a:lnTo>
                  <a:lnTo>
                    <a:pt x="29" y="84"/>
                  </a:lnTo>
                  <a:lnTo>
                    <a:pt x="32" y="84"/>
                  </a:lnTo>
                  <a:lnTo>
                    <a:pt x="33" y="83"/>
                  </a:lnTo>
                  <a:lnTo>
                    <a:pt x="34" y="83"/>
                  </a:lnTo>
                  <a:lnTo>
                    <a:pt x="34" y="83"/>
                  </a:lnTo>
                  <a:lnTo>
                    <a:pt x="36" y="83"/>
                  </a:lnTo>
                  <a:lnTo>
                    <a:pt x="38" y="84"/>
                  </a:lnTo>
                  <a:lnTo>
                    <a:pt x="40" y="84"/>
                  </a:lnTo>
                  <a:lnTo>
                    <a:pt x="40" y="84"/>
                  </a:lnTo>
                  <a:lnTo>
                    <a:pt x="40" y="84"/>
                  </a:lnTo>
                  <a:lnTo>
                    <a:pt x="41" y="84"/>
                  </a:lnTo>
                  <a:lnTo>
                    <a:pt x="41" y="84"/>
                  </a:lnTo>
                  <a:lnTo>
                    <a:pt x="43" y="84"/>
                  </a:lnTo>
                  <a:lnTo>
                    <a:pt x="43" y="84"/>
                  </a:lnTo>
                  <a:lnTo>
                    <a:pt x="43" y="84"/>
                  </a:lnTo>
                  <a:lnTo>
                    <a:pt x="44" y="84"/>
                  </a:lnTo>
                  <a:lnTo>
                    <a:pt x="44" y="84"/>
                  </a:lnTo>
                  <a:lnTo>
                    <a:pt x="47" y="83"/>
                  </a:lnTo>
                  <a:lnTo>
                    <a:pt x="47" y="83"/>
                  </a:lnTo>
                  <a:lnTo>
                    <a:pt x="47" y="84"/>
                  </a:lnTo>
                  <a:lnTo>
                    <a:pt x="48" y="85"/>
                  </a:lnTo>
                  <a:lnTo>
                    <a:pt x="48" y="83"/>
                  </a:lnTo>
                  <a:lnTo>
                    <a:pt x="48" y="80"/>
                  </a:lnTo>
                  <a:lnTo>
                    <a:pt x="48" y="77"/>
                  </a:lnTo>
                  <a:lnTo>
                    <a:pt x="47" y="76"/>
                  </a:lnTo>
                  <a:lnTo>
                    <a:pt x="48" y="75"/>
                  </a:lnTo>
                  <a:lnTo>
                    <a:pt x="49" y="75"/>
                  </a:lnTo>
                  <a:lnTo>
                    <a:pt x="51" y="73"/>
                  </a:lnTo>
                  <a:lnTo>
                    <a:pt x="53" y="69"/>
                  </a:lnTo>
                  <a:lnTo>
                    <a:pt x="56" y="66"/>
                  </a:lnTo>
                  <a:lnTo>
                    <a:pt x="57" y="66"/>
                  </a:lnTo>
                  <a:lnTo>
                    <a:pt x="60" y="66"/>
                  </a:lnTo>
                  <a:lnTo>
                    <a:pt x="62" y="66"/>
                  </a:lnTo>
                  <a:lnTo>
                    <a:pt x="62" y="68"/>
                  </a:lnTo>
                  <a:lnTo>
                    <a:pt x="63" y="68"/>
                  </a:lnTo>
                  <a:lnTo>
                    <a:pt x="66" y="69"/>
                  </a:lnTo>
                  <a:lnTo>
                    <a:pt x="68" y="72"/>
                  </a:lnTo>
                  <a:lnTo>
                    <a:pt x="68" y="73"/>
                  </a:lnTo>
                  <a:lnTo>
                    <a:pt x="70" y="73"/>
                  </a:lnTo>
                  <a:lnTo>
                    <a:pt x="71" y="75"/>
                  </a:lnTo>
                  <a:lnTo>
                    <a:pt x="72" y="73"/>
                  </a:lnTo>
                  <a:lnTo>
                    <a:pt x="74" y="75"/>
                  </a:lnTo>
                  <a:lnTo>
                    <a:pt x="76" y="75"/>
                  </a:lnTo>
                  <a:lnTo>
                    <a:pt x="78" y="76"/>
                  </a:lnTo>
                  <a:lnTo>
                    <a:pt x="78" y="76"/>
                  </a:lnTo>
                  <a:lnTo>
                    <a:pt x="79" y="76"/>
                  </a:lnTo>
                  <a:lnTo>
                    <a:pt x="81" y="76"/>
                  </a:lnTo>
                  <a:lnTo>
                    <a:pt x="82" y="76"/>
                  </a:lnTo>
                  <a:lnTo>
                    <a:pt x="85" y="76"/>
                  </a:lnTo>
                  <a:lnTo>
                    <a:pt x="91" y="77"/>
                  </a:lnTo>
                  <a:lnTo>
                    <a:pt x="91" y="77"/>
                  </a:lnTo>
                  <a:lnTo>
                    <a:pt x="91" y="77"/>
                  </a:lnTo>
                  <a:lnTo>
                    <a:pt x="91" y="76"/>
                  </a:lnTo>
                  <a:lnTo>
                    <a:pt x="93" y="75"/>
                  </a:lnTo>
                  <a:lnTo>
                    <a:pt x="94" y="72"/>
                  </a:lnTo>
                  <a:lnTo>
                    <a:pt x="94" y="72"/>
                  </a:lnTo>
                  <a:lnTo>
                    <a:pt x="96" y="70"/>
                  </a:lnTo>
                  <a:lnTo>
                    <a:pt x="97" y="70"/>
                  </a:lnTo>
                  <a:lnTo>
                    <a:pt x="98" y="70"/>
                  </a:lnTo>
                  <a:lnTo>
                    <a:pt x="100" y="70"/>
                  </a:lnTo>
                  <a:lnTo>
                    <a:pt x="101" y="72"/>
                  </a:lnTo>
                  <a:lnTo>
                    <a:pt x="102" y="72"/>
                  </a:lnTo>
                  <a:lnTo>
                    <a:pt x="104" y="70"/>
                  </a:lnTo>
                  <a:lnTo>
                    <a:pt x="105" y="70"/>
                  </a:lnTo>
                  <a:lnTo>
                    <a:pt x="106" y="69"/>
                  </a:lnTo>
                  <a:lnTo>
                    <a:pt x="109" y="69"/>
                  </a:lnTo>
                  <a:lnTo>
                    <a:pt x="112" y="68"/>
                  </a:lnTo>
                  <a:lnTo>
                    <a:pt x="112" y="68"/>
                  </a:lnTo>
                  <a:lnTo>
                    <a:pt x="113" y="68"/>
                  </a:lnTo>
                  <a:lnTo>
                    <a:pt x="117" y="68"/>
                  </a:lnTo>
                  <a:lnTo>
                    <a:pt x="120" y="68"/>
                  </a:lnTo>
                  <a:lnTo>
                    <a:pt x="121" y="68"/>
                  </a:lnTo>
                  <a:lnTo>
                    <a:pt x="123" y="68"/>
                  </a:lnTo>
                  <a:lnTo>
                    <a:pt x="123" y="66"/>
                  </a:lnTo>
                  <a:lnTo>
                    <a:pt x="124" y="65"/>
                  </a:lnTo>
                  <a:lnTo>
                    <a:pt x="125" y="64"/>
                  </a:lnTo>
                  <a:lnTo>
                    <a:pt x="128" y="65"/>
                  </a:lnTo>
                  <a:lnTo>
                    <a:pt x="129" y="65"/>
                  </a:lnTo>
                  <a:lnTo>
                    <a:pt x="134" y="65"/>
                  </a:lnTo>
                  <a:lnTo>
                    <a:pt x="139" y="66"/>
                  </a:lnTo>
                  <a:lnTo>
                    <a:pt x="140" y="66"/>
                  </a:lnTo>
                  <a:lnTo>
                    <a:pt x="140" y="66"/>
                  </a:lnTo>
                  <a:lnTo>
                    <a:pt x="142" y="66"/>
                  </a:lnTo>
                  <a:lnTo>
                    <a:pt x="143" y="65"/>
                  </a:lnTo>
                  <a:lnTo>
                    <a:pt x="143" y="65"/>
                  </a:lnTo>
                  <a:lnTo>
                    <a:pt x="144" y="65"/>
                  </a:lnTo>
                  <a:lnTo>
                    <a:pt x="147" y="66"/>
                  </a:lnTo>
                  <a:lnTo>
                    <a:pt x="146" y="6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03" name="Cayman Islands">
              <a:extLst>
                <a:ext uri="{FF2B5EF4-FFF2-40B4-BE49-F238E27FC236}">
                  <a16:creationId xmlns:a16="http://schemas.microsoft.com/office/drawing/2014/main" id="{2A3C0EC9-A488-4DDF-A721-E966696214C1}"/>
                </a:ext>
              </a:extLst>
            </p:cNvPr>
            <p:cNvSpPr>
              <a:spLocks noEditPoints="1"/>
            </p:cNvSpPr>
            <p:nvPr/>
          </p:nvSpPr>
          <p:spPr bwMode="auto">
            <a:xfrm>
              <a:off x="3318370" y="3556678"/>
              <a:ext cx="36547" cy="9617"/>
            </a:xfrm>
            <a:custGeom>
              <a:avLst/>
              <a:gdLst>
                <a:gd name="T0" fmla="*/ 19 w 19"/>
                <a:gd name="T1" fmla="*/ 0 h 5"/>
                <a:gd name="T2" fmla="*/ 19 w 19"/>
                <a:gd name="T3" fmla="*/ 0 h 5"/>
                <a:gd name="T4" fmla="*/ 19 w 19"/>
                <a:gd name="T5" fmla="*/ 0 h 5"/>
                <a:gd name="T6" fmla="*/ 19 w 19"/>
                <a:gd name="T7" fmla="*/ 0 h 5"/>
                <a:gd name="T8" fmla="*/ 17 w 19"/>
                <a:gd name="T9" fmla="*/ 0 h 5"/>
                <a:gd name="T10" fmla="*/ 17 w 19"/>
                <a:gd name="T11" fmla="*/ 0 h 5"/>
                <a:gd name="T12" fmla="*/ 19 w 19"/>
                <a:gd name="T13" fmla="*/ 0 h 5"/>
                <a:gd name="T14" fmla="*/ 19 w 19"/>
                <a:gd name="T15" fmla="*/ 0 h 5"/>
                <a:gd name="T16" fmla="*/ 19 w 19"/>
                <a:gd name="T17" fmla="*/ 0 h 5"/>
                <a:gd name="T18" fmla="*/ 19 w 19"/>
                <a:gd name="T19" fmla="*/ 0 h 5"/>
                <a:gd name="T20" fmla="*/ 1 w 19"/>
                <a:gd name="T21" fmla="*/ 4 h 5"/>
                <a:gd name="T22" fmla="*/ 1 w 19"/>
                <a:gd name="T23" fmla="*/ 4 h 5"/>
                <a:gd name="T24" fmla="*/ 1 w 19"/>
                <a:gd name="T25" fmla="*/ 4 h 5"/>
                <a:gd name="T26" fmla="*/ 1 w 19"/>
                <a:gd name="T27" fmla="*/ 4 h 5"/>
                <a:gd name="T28" fmla="*/ 0 w 19"/>
                <a:gd name="T29" fmla="*/ 4 h 5"/>
                <a:gd name="T30" fmla="*/ 0 w 19"/>
                <a:gd name="T31" fmla="*/ 4 h 5"/>
                <a:gd name="T32" fmla="*/ 0 w 19"/>
                <a:gd name="T33" fmla="*/ 5 h 5"/>
                <a:gd name="T34" fmla="*/ 1 w 19"/>
                <a:gd name="T35" fmla="*/ 5 h 5"/>
                <a:gd name="T36" fmla="*/ 1 w 19"/>
                <a:gd name="T37" fmla="*/ 5 h 5"/>
                <a:gd name="T38" fmla="*/ 2 w 19"/>
                <a:gd name="T39" fmla="*/ 5 h 5"/>
                <a:gd name="T40" fmla="*/ 4 w 19"/>
                <a:gd name="T41" fmla="*/ 5 h 5"/>
                <a:gd name="T42" fmla="*/ 4 w 19"/>
                <a:gd name="T43" fmla="*/ 4 h 5"/>
                <a:gd name="T44" fmla="*/ 1 w 19"/>
                <a:gd name="T45" fmla="*/ 4 h 5"/>
                <a:gd name="T46" fmla="*/ 16 w 19"/>
                <a:gd name="T47" fmla="*/ 0 h 5"/>
                <a:gd name="T48" fmla="*/ 14 w 19"/>
                <a:gd name="T49" fmla="*/ 0 h 5"/>
                <a:gd name="T50" fmla="*/ 14 w 19"/>
                <a:gd name="T51" fmla="*/ 0 h 5"/>
                <a:gd name="T52" fmla="*/ 14 w 19"/>
                <a:gd name="T53" fmla="*/ 0 h 5"/>
                <a:gd name="T54" fmla="*/ 14 w 19"/>
                <a:gd name="T55" fmla="*/ 0 h 5"/>
                <a:gd name="T56" fmla="*/ 14 w 19"/>
                <a:gd name="T57" fmla="*/ 0 h 5"/>
                <a:gd name="T58" fmla="*/ 14 w 19"/>
                <a:gd name="T59" fmla="*/ 0 h 5"/>
                <a:gd name="T60" fmla="*/ 16 w 19"/>
                <a:gd name="T61" fmla="*/ 0 h 5"/>
                <a:gd name="T62" fmla="*/ 16 w 19"/>
                <a:gd name="T63" fmla="*/ 0 h 5"/>
                <a:gd name="T64" fmla="*/ 16 w 19"/>
                <a:gd name="T65" fmla="*/ 0 h 5"/>
                <a:gd name="T66" fmla="*/ 16 w 19"/>
                <a:gd name="T67" fmla="*/ 0 h 5"/>
                <a:gd name="T68" fmla="*/ 16 w 19"/>
                <a:gd name="T69" fmla="*/ 0 h 5"/>
                <a:gd name="T70" fmla="*/ 16 w 19"/>
                <a:gd name="T7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 h="5">
                  <a:moveTo>
                    <a:pt x="19" y="0"/>
                  </a:moveTo>
                  <a:lnTo>
                    <a:pt x="19" y="0"/>
                  </a:lnTo>
                  <a:lnTo>
                    <a:pt x="19" y="0"/>
                  </a:lnTo>
                  <a:lnTo>
                    <a:pt x="19" y="0"/>
                  </a:lnTo>
                  <a:lnTo>
                    <a:pt x="17" y="0"/>
                  </a:lnTo>
                  <a:lnTo>
                    <a:pt x="17" y="0"/>
                  </a:lnTo>
                  <a:lnTo>
                    <a:pt x="19" y="0"/>
                  </a:lnTo>
                  <a:lnTo>
                    <a:pt x="19" y="0"/>
                  </a:lnTo>
                  <a:lnTo>
                    <a:pt x="19" y="0"/>
                  </a:lnTo>
                  <a:lnTo>
                    <a:pt x="19" y="0"/>
                  </a:lnTo>
                  <a:close/>
                  <a:moveTo>
                    <a:pt x="1" y="4"/>
                  </a:moveTo>
                  <a:lnTo>
                    <a:pt x="1" y="4"/>
                  </a:lnTo>
                  <a:lnTo>
                    <a:pt x="1" y="4"/>
                  </a:lnTo>
                  <a:lnTo>
                    <a:pt x="1" y="4"/>
                  </a:lnTo>
                  <a:lnTo>
                    <a:pt x="0" y="4"/>
                  </a:lnTo>
                  <a:lnTo>
                    <a:pt x="0" y="4"/>
                  </a:lnTo>
                  <a:lnTo>
                    <a:pt x="0" y="5"/>
                  </a:lnTo>
                  <a:lnTo>
                    <a:pt x="1" y="5"/>
                  </a:lnTo>
                  <a:lnTo>
                    <a:pt x="1" y="5"/>
                  </a:lnTo>
                  <a:lnTo>
                    <a:pt x="2" y="5"/>
                  </a:lnTo>
                  <a:lnTo>
                    <a:pt x="4" y="5"/>
                  </a:lnTo>
                  <a:lnTo>
                    <a:pt x="4" y="4"/>
                  </a:lnTo>
                  <a:lnTo>
                    <a:pt x="1" y="4"/>
                  </a:lnTo>
                  <a:close/>
                  <a:moveTo>
                    <a:pt x="16" y="0"/>
                  </a:moveTo>
                  <a:lnTo>
                    <a:pt x="14" y="0"/>
                  </a:lnTo>
                  <a:lnTo>
                    <a:pt x="14" y="0"/>
                  </a:lnTo>
                  <a:lnTo>
                    <a:pt x="14" y="0"/>
                  </a:lnTo>
                  <a:lnTo>
                    <a:pt x="14" y="0"/>
                  </a:lnTo>
                  <a:lnTo>
                    <a:pt x="14" y="0"/>
                  </a:lnTo>
                  <a:lnTo>
                    <a:pt x="14" y="0"/>
                  </a:lnTo>
                  <a:lnTo>
                    <a:pt x="16" y="0"/>
                  </a:lnTo>
                  <a:lnTo>
                    <a:pt x="16" y="0"/>
                  </a:lnTo>
                  <a:lnTo>
                    <a:pt x="16" y="0"/>
                  </a:lnTo>
                  <a:lnTo>
                    <a:pt x="16" y="0"/>
                  </a:lnTo>
                  <a:lnTo>
                    <a:pt x="16" y="0"/>
                  </a:lnTo>
                  <a:lnTo>
                    <a:pt x="16"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04" name="Cape Verde">
              <a:extLst>
                <a:ext uri="{FF2B5EF4-FFF2-40B4-BE49-F238E27FC236}">
                  <a16:creationId xmlns:a16="http://schemas.microsoft.com/office/drawing/2014/main" id="{C3A524B7-8363-49B4-B5CF-BD0B44F8965C}"/>
                </a:ext>
              </a:extLst>
            </p:cNvPr>
            <p:cNvSpPr>
              <a:spLocks noEditPoints="1"/>
            </p:cNvSpPr>
            <p:nvPr/>
          </p:nvSpPr>
          <p:spPr bwMode="auto">
            <a:xfrm>
              <a:off x="4541715" y="3614383"/>
              <a:ext cx="55782" cy="51934"/>
            </a:xfrm>
            <a:custGeom>
              <a:avLst/>
              <a:gdLst>
                <a:gd name="T0" fmla="*/ 2 w 29"/>
                <a:gd name="T1" fmla="*/ 3 h 27"/>
                <a:gd name="T2" fmla="*/ 2 w 29"/>
                <a:gd name="T3" fmla="*/ 4 h 27"/>
                <a:gd name="T4" fmla="*/ 4 w 29"/>
                <a:gd name="T5" fmla="*/ 4 h 27"/>
                <a:gd name="T6" fmla="*/ 4 w 29"/>
                <a:gd name="T7" fmla="*/ 4 h 27"/>
                <a:gd name="T8" fmla="*/ 9 w 29"/>
                <a:gd name="T9" fmla="*/ 24 h 27"/>
                <a:gd name="T10" fmla="*/ 8 w 29"/>
                <a:gd name="T11" fmla="*/ 26 h 27"/>
                <a:gd name="T12" fmla="*/ 9 w 29"/>
                <a:gd name="T13" fmla="*/ 27 h 27"/>
                <a:gd name="T14" fmla="*/ 10 w 29"/>
                <a:gd name="T15" fmla="*/ 26 h 27"/>
                <a:gd name="T16" fmla="*/ 10 w 29"/>
                <a:gd name="T17" fmla="*/ 24 h 27"/>
                <a:gd name="T18" fmla="*/ 4 w 29"/>
                <a:gd name="T19" fmla="*/ 0 h 27"/>
                <a:gd name="T20" fmla="*/ 1 w 29"/>
                <a:gd name="T21" fmla="*/ 0 h 27"/>
                <a:gd name="T22" fmla="*/ 0 w 29"/>
                <a:gd name="T23" fmla="*/ 1 h 27"/>
                <a:gd name="T24" fmla="*/ 0 w 29"/>
                <a:gd name="T25" fmla="*/ 3 h 27"/>
                <a:gd name="T26" fmla="*/ 1 w 29"/>
                <a:gd name="T27" fmla="*/ 3 h 27"/>
                <a:gd name="T28" fmla="*/ 4 w 29"/>
                <a:gd name="T29" fmla="*/ 0 h 27"/>
                <a:gd name="T30" fmla="*/ 10 w 29"/>
                <a:gd name="T31" fmla="*/ 5 h 27"/>
                <a:gd name="T32" fmla="*/ 9 w 29"/>
                <a:gd name="T33" fmla="*/ 5 h 27"/>
                <a:gd name="T34" fmla="*/ 10 w 29"/>
                <a:gd name="T35" fmla="*/ 8 h 27"/>
                <a:gd name="T36" fmla="*/ 12 w 29"/>
                <a:gd name="T37" fmla="*/ 7 h 27"/>
                <a:gd name="T38" fmla="*/ 13 w 29"/>
                <a:gd name="T39" fmla="*/ 7 h 27"/>
                <a:gd name="T40" fmla="*/ 13 w 29"/>
                <a:gd name="T41" fmla="*/ 5 h 27"/>
                <a:gd name="T42" fmla="*/ 17 w 29"/>
                <a:gd name="T43" fmla="*/ 22 h 27"/>
                <a:gd name="T44" fmla="*/ 17 w 29"/>
                <a:gd name="T45" fmla="*/ 20 h 27"/>
                <a:gd name="T46" fmla="*/ 17 w 29"/>
                <a:gd name="T47" fmla="*/ 22 h 27"/>
                <a:gd name="T48" fmla="*/ 16 w 29"/>
                <a:gd name="T49" fmla="*/ 24 h 27"/>
                <a:gd name="T50" fmla="*/ 19 w 29"/>
                <a:gd name="T51" fmla="*/ 26 h 27"/>
                <a:gd name="T52" fmla="*/ 20 w 29"/>
                <a:gd name="T53" fmla="*/ 24 h 27"/>
                <a:gd name="T54" fmla="*/ 19 w 29"/>
                <a:gd name="T55" fmla="*/ 23 h 27"/>
                <a:gd name="T56" fmla="*/ 27 w 29"/>
                <a:gd name="T57" fmla="*/ 5 h 27"/>
                <a:gd name="T58" fmla="*/ 27 w 29"/>
                <a:gd name="T59" fmla="*/ 4 h 27"/>
                <a:gd name="T60" fmla="*/ 25 w 29"/>
                <a:gd name="T61" fmla="*/ 5 h 27"/>
                <a:gd name="T62" fmla="*/ 27 w 29"/>
                <a:gd name="T63" fmla="*/ 7 h 27"/>
                <a:gd name="T64" fmla="*/ 29 w 29"/>
                <a:gd name="T65" fmla="*/ 11 h 27"/>
                <a:gd name="T66" fmla="*/ 28 w 29"/>
                <a:gd name="T67" fmla="*/ 11 h 27"/>
                <a:gd name="T68" fmla="*/ 27 w 29"/>
                <a:gd name="T69" fmla="*/ 11 h 27"/>
                <a:gd name="T70" fmla="*/ 25 w 29"/>
                <a:gd name="T71" fmla="*/ 12 h 27"/>
                <a:gd name="T72" fmla="*/ 28 w 29"/>
                <a:gd name="T73" fmla="*/ 14 h 27"/>
                <a:gd name="T74" fmla="*/ 29 w 29"/>
                <a:gd name="T75" fmla="*/ 12 h 27"/>
                <a:gd name="T76" fmla="*/ 24 w 29"/>
                <a:gd name="T77" fmla="*/ 22 h 27"/>
                <a:gd name="T78" fmla="*/ 23 w 29"/>
                <a:gd name="T79" fmla="*/ 22 h 27"/>
                <a:gd name="T80" fmla="*/ 23 w 29"/>
                <a:gd name="T81" fmla="*/ 23 h 27"/>
                <a:gd name="T82" fmla="*/ 24 w 29"/>
                <a:gd name="T83" fmla="*/ 23 h 27"/>
                <a:gd name="T84" fmla="*/ 24 w 29"/>
                <a:gd name="T85" fmla="*/ 2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27">
                  <a:moveTo>
                    <a:pt x="4" y="3"/>
                  </a:moveTo>
                  <a:lnTo>
                    <a:pt x="2" y="3"/>
                  </a:lnTo>
                  <a:lnTo>
                    <a:pt x="2" y="3"/>
                  </a:lnTo>
                  <a:lnTo>
                    <a:pt x="2" y="4"/>
                  </a:lnTo>
                  <a:lnTo>
                    <a:pt x="2" y="4"/>
                  </a:lnTo>
                  <a:lnTo>
                    <a:pt x="4" y="4"/>
                  </a:lnTo>
                  <a:lnTo>
                    <a:pt x="4" y="4"/>
                  </a:lnTo>
                  <a:lnTo>
                    <a:pt x="4" y="4"/>
                  </a:lnTo>
                  <a:lnTo>
                    <a:pt x="4" y="3"/>
                  </a:lnTo>
                  <a:close/>
                  <a:moveTo>
                    <a:pt x="9" y="24"/>
                  </a:moveTo>
                  <a:lnTo>
                    <a:pt x="9" y="24"/>
                  </a:lnTo>
                  <a:lnTo>
                    <a:pt x="8" y="26"/>
                  </a:lnTo>
                  <a:lnTo>
                    <a:pt x="9" y="26"/>
                  </a:lnTo>
                  <a:lnTo>
                    <a:pt x="9" y="27"/>
                  </a:lnTo>
                  <a:lnTo>
                    <a:pt x="9" y="27"/>
                  </a:lnTo>
                  <a:lnTo>
                    <a:pt x="10" y="26"/>
                  </a:lnTo>
                  <a:lnTo>
                    <a:pt x="10" y="26"/>
                  </a:lnTo>
                  <a:lnTo>
                    <a:pt x="10" y="24"/>
                  </a:lnTo>
                  <a:lnTo>
                    <a:pt x="9" y="24"/>
                  </a:lnTo>
                  <a:close/>
                  <a:moveTo>
                    <a:pt x="4" y="0"/>
                  </a:moveTo>
                  <a:lnTo>
                    <a:pt x="2" y="0"/>
                  </a:lnTo>
                  <a:lnTo>
                    <a:pt x="1" y="0"/>
                  </a:lnTo>
                  <a:lnTo>
                    <a:pt x="0" y="0"/>
                  </a:lnTo>
                  <a:lnTo>
                    <a:pt x="0" y="1"/>
                  </a:lnTo>
                  <a:lnTo>
                    <a:pt x="0" y="1"/>
                  </a:lnTo>
                  <a:lnTo>
                    <a:pt x="0" y="3"/>
                  </a:lnTo>
                  <a:lnTo>
                    <a:pt x="0" y="3"/>
                  </a:lnTo>
                  <a:lnTo>
                    <a:pt x="1" y="3"/>
                  </a:lnTo>
                  <a:lnTo>
                    <a:pt x="2" y="1"/>
                  </a:lnTo>
                  <a:lnTo>
                    <a:pt x="4" y="0"/>
                  </a:lnTo>
                  <a:close/>
                  <a:moveTo>
                    <a:pt x="13" y="5"/>
                  </a:moveTo>
                  <a:lnTo>
                    <a:pt x="10" y="5"/>
                  </a:lnTo>
                  <a:lnTo>
                    <a:pt x="10" y="5"/>
                  </a:lnTo>
                  <a:lnTo>
                    <a:pt x="9" y="5"/>
                  </a:lnTo>
                  <a:lnTo>
                    <a:pt x="9" y="5"/>
                  </a:lnTo>
                  <a:lnTo>
                    <a:pt x="10" y="8"/>
                  </a:lnTo>
                  <a:lnTo>
                    <a:pt x="10" y="7"/>
                  </a:lnTo>
                  <a:lnTo>
                    <a:pt x="12" y="7"/>
                  </a:lnTo>
                  <a:lnTo>
                    <a:pt x="13" y="7"/>
                  </a:lnTo>
                  <a:lnTo>
                    <a:pt x="13" y="7"/>
                  </a:lnTo>
                  <a:lnTo>
                    <a:pt x="13" y="7"/>
                  </a:lnTo>
                  <a:lnTo>
                    <a:pt x="13" y="5"/>
                  </a:lnTo>
                  <a:close/>
                  <a:moveTo>
                    <a:pt x="19" y="23"/>
                  </a:moveTo>
                  <a:lnTo>
                    <a:pt x="17" y="22"/>
                  </a:lnTo>
                  <a:lnTo>
                    <a:pt x="17" y="22"/>
                  </a:lnTo>
                  <a:lnTo>
                    <a:pt x="17" y="20"/>
                  </a:lnTo>
                  <a:lnTo>
                    <a:pt x="17" y="22"/>
                  </a:lnTo>
                  <a:lnTo>
                    <a:pt x="17" y="22"/>
                  </a:lnTo>
                  <a:lnTo>
                    <a:pt x="17" y="23"/>
                  </a:lnTo>
                  <a:lnTo>
                    <a:pt x="16" y="24"/>
                  </a:lnTo>
                  <a:lnTo>
                    <a:pt x="17" y="26"/>
                  </a:lnTo>
                  <a:lnTo>
                    <a:pt x="19" y="26"/>
                  </a:lnTo>
                  <a:lnTo>
                    <a:pt x="20" y="26"/>
                  </a:lnTo>
                  <a:lnTo>
                    <a:pt x="20" y="24"/>
                  </a:lnTo>
                  <a:lnTo>
                    <a:pt x="20" y="23"/>
                  </a:lnTo>
                  <a:lnTo>
                    <a:pt x="19" y="23"/>
                  </a:lnTo>
                  <a:close/>
                  <a:moveTo>
                    <a:pt x="27" y="5"/>
                  </a:moveTo>
                  <a:lnTo>
                    <a:pt x="27" y="5"/>
                  </a:lnTo>
                  <a:lnTo>
                    <a:pt x="27" y="4"/>
                  </a:lnTo>
                  <a:lnTo>
                    <a:pt x="27" y="4"/>
                  </a:lnTo>
                  <a:lnTo>
                    <a:pt x="25" y="4"/>
                  </a:lnTo>
                  <a:lnTo>
                    <a:pt x="25" y="5"/>
                  </a:lnTo>
                  <a:lnTo>
                    <a:pt x="25" y="5"/>
                  </a:lnTo>
                  <a:lnTo>
                    <a:pt x="27" y="7"/>
                  </a:lnTo>
                  <a:lnTo>
                    <a:pt x="27" y="5"/>
                  </a:lnTo>
                  <a:close/>
                  <a:moveTo>
                    <a:pt x="29" y="11"/>
                  </a:moveTo>
                  <a:lnTo>
                    <a:pt x="28" y="11"/>
                  </a:lnTo>
                  <a:lnTo>
                    <a:pt x="28" y="11"/>
                  </a:lnTo>
                  <a:lnTo>
                    <a:pt x="27" y="11"/>
                  </a:lnTo>
                  <a:lnTo>
                    <a:pt x="27" y="11"/>
                  </a:lnTo>
                  <a:lnTo>
                    <a:pt x="27" y="11"/>
                  </a:lnTo>
                  <a:lnTo>
                    <a:pt x="25" y="12"/>
                  </a:lnTo>
                  <a:lnTo>
                    <a:pt x="27" y="14"/>
                  </a:lnTo>
                  <a:lnTo>
                    <a:pt x="28" y="14"/>
                  </a:lnTo>
                  <a:lnTo>
                    <a:pt x="28" y="12"/>
                  </a:lnTo>
                  <a:lnTo>
                    <a:pt x="29" y="12"/>
                  </a:lnTo>
                  <a:lnTo>
                    <a:pt x="29" y="11"/>
                  </a:lnTo>
                  <a:close/>
                  <a:moveTo>
                    <a:pt x="24" y="22"/>
                  </a:moveTo>
                  <a:lnTo>
                    <a:pt x="23" y="20"/>
                  </a:lnTo>
                  <a:lnTo>
                    <a:pt x="23" y="22"/>
                  </a:lnTo>
                  <a:lnTo>
                    <a:pt x="23" y="22"/>
                  </a:lnTo>
                  <a:lnTo>
                    <a:pt x="23" y="23"/>
                  </a:lnTo>
                  <a:lnTo>
                    <a:pt x="23" y="23"/>
                  </a:lnTo>
                  <a:lnTo>
                    <a:pt x="24" y="23"/>
                  </a:lnTo>
                  <a:lnTo>
                    <a:pt x="24" y="23"/>
                  </a:lnTo>
                  <a:lnTo>
                    <a:pt x="24" y="22"/>
                  </a:lnTo>
                  <a:lnTo>
                    <a:pt x="24" y="2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grpSp>
          <p:nvGrpSpPr>
            <p:cNvPr id="205" name="Canada">
              <a:extLst>
                <a:ext uri="{FF2B5EF4-FFF2-40B4-BE49-F238E27FC236}">
                  <a16:creationId xmlns:a16="http://schemas.microsoft.com/office/drawing/2014/main" id="{8259E10D-6914-484A-A213-239A46FE6BA7}"/>
                </a:ext>
              </a:extLst>
            </p:cNvPr>
            <p:cNvGrpSpPr/>
            <p:nvPr/>
          </p:nvGrpSpPr>
          <p:grpSpPr>
            <a:xfrm>
              <a:off x="2020009" y="1538929"/>
              <a:ext cx="1925422" cy="1488787"/>
              <a:chOff x="2598738" y="2184400"/>
              <a:chExt cx="1589088" cy="1228724"/>
            </a:xfrm>
            <a:solidFill>
              <a:schemeClr val="bg2"/>
            </a:solidFill>
          </p:grpSpPr>
          <p:sp>
            <p:nvSpPr>
              <p:cNvPr id="250" name="Nova Scotia">
                <a:extLst>
                  <a:ext uri="{FF2B5EF4-FFF2-40B4-BE49-F238E27FC236}">
                    <a16:creationId xmlns:a16="http://schemas.microsoft.com/office/drawing/2014/main" id="{4FF6C9F7-411B-4839-9043-A53675607BB7}"/>
                  </a:ext>
                </a:extLst>
              </p:cNvPr>
              <p:cNvSpPr>
                <a:spLocks noEditPoints="1"/>
              </p:cNvSpPr>
              <p:nvPr/>
            </p:nvSpPr>
            <p:spPr bwMode="auto">
              <a:xfrm>
                <a:off x="3941763" y="3297238"/>
                <a:ext cx="119062" cy="77788"/>
              </a:xfrm>
              <a:custGeom>
                <a:avLst/>
                <a:gdLst>
                  <a:gd name="T0" fmla="*/ 1 w 75"/>
                  <a:gd name="T1" fmla="*/ 36 h 49"/>
                  <a:gd name="T2" fmla="*/ 60 w 75"/>
                  <a:gd name="T3" fmla="*/ 21 h 49"/>
                  <a:gd name="T4" fmla="*/ 60 w 75"/>
                  <a:gd name="T5" fmla="*/ 20 h 49"/>
                  <a:gd name="T6" fmla="*/ 57 w 75"/>
                  <a:gd name="T7" fmla="*/ 21 h 49"/>
                  <a:gd name="T8" fmla="*/ 51 w 75"/>
                  <a:gd name="T9" fmla="*/ 19 h 49"/>
                  <a:gd name="T10" fmla="*/ 46 w 75"/>
                  <a:gd name="T11" fmla="*/ 17 h 49"/>
                  <a:gd name="T12" fmla="*/ 41 w 75"/>
                  <a:gd name="T13" fmla="*/ 19 h 49"/>
                  <a:gd name="T14" fmla="*/ 35 w 75"/>
                  <a:gd name="T15" fmla="*/ 17 h 49"/>
                  <a:gd name="T16" fmla="*/ 31 w 75"/>
                  <a:gd name="T17" fmla="*/ 16 h 49"/>
                  <a:gd name="T18" fmla="*/ 24 w 75"/>
                  <a:gd name="T19" fmla="*/ 15 h 49"/>
                  <a:gd name="T20" fmla="*/ 22 w 75"/>
                  <a:gd name="T21" fmla="*/ 17 h 49"/>
                  <a:gd name="T22" fmla="*/ 16 w 75"/>
                  <a:gd name="T23" fmla="*/ 23 h 49"/>
                  <a:gd name="T24" fmla="*/ 26 w 75"/>
                  <a:gd name="T25" fmla="*/ 23 h 49"/>
                  <a:gd name="T26" fmla="*/ 28 w 75"/>
                  <a:gd name="T27" fmla="*/ 24 h 49"/>
                  <a:gd name="T28" fmla="*/ 22 w 75"/>
                  <a:gd name="T29" fmla="*/ 26 h 49"/>
                  <a:gd name="T30" fmla="*/ 22 w 75"/>
                  <a:gd name="T31" fmla="*/ 23 h 49"/>
                  <a:gd name="T32" fmla="*/ 8 w 75"/>
                  <a:gd name="T33" fmla="*/ 31 h 49"/>
                  <a:gd name="T34" fmla="*/ 9 w 75"/>
                  <a:gd name="T35" fmla="*/ 32 h 49"/>
                  <a:gd name="T36" fmla="*/ 4 w 75"/>
                  <a:gd name="T37" fmla="*/ 34 h 49"/>
                  <a:gd name="T38" fmla="*/ 5 w 75"/>
                  <a:gd name="T39" fmla="*/ 34 h 49"/>
                  <a:gd name="T40" fmla="*/ 2 w 75"/>
                  <a:gd name="T41" fmla="*/ 46 h 49"/>
                  <a:gd name="T42" fmla="*/ 7 w 75"/>
                  <a:gd name="T43" fmla="*/ 49 h 49"/>
                  <a:gd name="T44" fmla="*/ 9 w 75"/>
                  <a:gd name="T45" fmla="*/ 49 h 49"/>
                  <a:gd name="T46" fmla="*/ 13 w 75"/>
                  <a:gd name="T47" fmla="*/ 46 h 49"/>
                  <a:gd name="T48" fmla="*/ 20 w 75"/>
                  <a:gd name="T49" fmla="*/ 41 h 49"/>
                  <a:gd name="T50" fmla="*/ 23 w 75"/>
                  <a:gd name="T51" fmla="*/ 36 h 49"/>
                  <a:gd name="T52" fmla="*/ 26 w 75"/>
                  <a:gd name="T53" fmla="*/ 35 h 49"/>
                  <a:gd name="T54" fmla="*/ 28 w 75"/>
                  <a:gd name="T55" fmla="*/ 35 h 49"/>
                  <a:gd name="T56" fmla="*/ 31 w 75"/>
                  <a:gd name="T57" fmla="*/ 34 h 49"/>
                  <a:gd name="T58" fmla="*/ 34 w 75"/>
                  <a:gd name="T59" fmla="*/ 34 h 49"/>
                  <a:gd name="T60" fmla="*/ 43 w 75"/>
                  <a:gd name="T61" fmla="*/ 30 h 49"/>
                  <a:gd name="T62" fmla="*/ 53 w 75"/>
                  <a:gd name="T63" fmla="*/ 27 h 49"/>
                  <a:gd name="T64" fmla="*/ 58 w 75"/>
                  <a:gd name="T65" fmla="*/ 24 h 49"/>
                  <a:gd name="T66" fmla="*/ 58 w 75"/>
                  <a:gd name="T67" fmla="*/ 23 h 49"/>
                  <a:gd name="T68" fmla="*/ 70 w 75"/>
                  <a:gd name="T69" fmla="*/ 43 h 49"/>
                  <a:gd name="T70" fmla="*/ 72 w 75"/>
                  <a:gd name="T71" fmla="*/ 16 h 49"/>
                  <a:gd name="T72" fmla="*/ 73 w 75"/>
                  <a:gd name="T73" fmla="*/ 12 h 49"/>
                  <a:gd name="T74" fmla="*/ 69 w 75"/>
                  <a:gd name="T75" fmla="*/ 12 h 49"/>
                  <a:gd name="T76" fmla="*/ 66 w 75"/>
                  <a:gd name="T77" fmla="*/ 11 h 49"/>
                  <a:gd name="T78" fmla="*/ 66 w 75"/>
                  <a:gd name="T79" fmla="*/ 15 h 49"/>
                  <a:gd name="T80" fmla="*/ 61 w 75"/>
                  <a:gd name="T81" fmla="*/ 17 h 49"/>
                  <a:gd name="T82" fmla="*/ 61 w 75"/>
                  <a:gd name="T83" fmla="*/ 16 h 49"/>
                  <a:gd name="T84" fmla="*/ 61 w 75"/>
                  <a:gd name="T85" fmla="*/ 15 h 49"/>
                  <a:gd name="T86" fmla="*/ 62 w 75"/>
                  <a:gd name="T87" fmla="*/ 13 h 49"/>
                  <a:gd name="T88" fmla="*/ 65 w 75"/>
                  <a:gd name="T89" fmla="*/ 9 h 49"/>
                  <a:gd name="T90" fmla="*/ 66 w 75"/>
                  <a:gd name="T91" fmla="*/ 1 h 49"/>
                  <a:gd name="T92" fmla="*/ 65 w 75"/>
                  <a:gd name="T93" fmla="*/ 0 h 49"/>
                  <a:gd name="T94" fmla="*/ 57 w 75"/>
                  <a:gd name="T95" fmla="*/ 9 h 49"/>
                  <a:gd name="T96" fmla="*/ 55 w 75"/>
                  <a:gd name="T97" fmla="*/ 19 h 49"/>
                  <a:gd name="T98" fmla="*/ 58 w 75"/>
                  <a:gd name="T99" fmla="*/ 20 h 49"/>
                  <a:gd name="T100" fmla="*/ 64 w 75"/>
                  <a:gd name="T101"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5" h="49">
                    <a:moveTo>
                      <a:pt x="0" y="38"/>
                    </a:moveTo>
                    <a:lnTo>
                      <a:pt x="0" y="38"/>
                    </a:lnTo>
                    <a:lnTo>
                      <a:pt x="0" y="38"/>
                    </a:lnTo>
                    <a:lnTo>
                      <a:pt x="1" y="36"/>
                    </a:lnTo>
                    <a:lnTo>
                      <a:pt x="1" y="36"/>
                    </a:lnTo>
                    <a:lnTo>
                      <a:pt x="0" y="38"/>
                    </a:lnTo>
                    <a:close/>
                    <a:moveTo>
                      <a:pt x="60" y="20"/>
                    </a:moveTo>
                    <a:lnTo>
                      <a:pt x="60" y="20"/>
                    </a:lnTo>
                    <a:lnTo>
                      <a:pt x="60" y="21"/>
                    </a:lnTo>
                    <a:lnTo>
                      <a:pt x="60" y="21"/>
                    </a:lnTo>
                    <a:lnTo>
                      <a:pt x="61" y="21"/>
                    </a:lnTo>
                    <a:lnTo>
                      <a:pt x="61" y="21"/>
                    </a:lnTo>
                    <a:lnTo>
                      <a:pt x="61" y="20"/>
                    </a:lnTo>
                    <a:lnTo>
                      <a:pt x="60" y="20"/>
                    </a:lnTo>
                    <a:lnTo>
                      <a:pt x="60" y="20"/>
                    </a:lnTo>
                    <a:close/>
                    <a:moveTo>
                      <a:pt x="58" y="23"/>
                    </a:moveTo>
                    <a:lnTo>
                      <a:pt x="55" y="23"/>
                    </a:lnTo>
                    <a:lnTo>
                      <a:pt x="55" y="23"/>
                    </a:lnTo>
                    <a:lnTo>
                      <a:pt x="57" y="21"/>
                    </a:lnTo>
                    <a:lnTo>
                      <a:pt x="57" y="21"/>
                    </a:lnTo>
                    <a:lnTo>
                      <a:pt x="55" y="20"/>
                    </a:lnTo>
                    <a:lnTo>
                      <a:pt x="55" y="19"/>
                    </a:lnTo>
                    <a:lnTo>
                      <a:pt x="54" y="19"/>
                    </a:lnTo>
                    <a:lnTo>
                      <a:pt x="53" y="19"/>
                    </a:lnTo>
                    <a:lnTo>
                      <a:pt x="51" y="19"/>
                    </a:lnTo>
                    <a:lnTo>
                      <a:pt x="50" y="19"/>
                    </a:lnTo>
                    <a:lnTo>
                      <a:pt x="50" y="17"/>
                    </a:lnTo>
                    <a:lnTo>
                      <a:pt x="50" y="16"/>
                    </a:lnTo>
                    <a:lnTo>
                      <a:pt x="49" y="16"/>
                    </a:lnTo>
                    <a:lnTo>
                      <a:pt x="46" y="17"/>
                    </a:lnTo>
                    <a:lnTo>
                      <a:pt x="45" y="19"/>
                    </a:lnTo>
                    <a:lnTo>
                      <a:pt x="43" y="19"/>
                    </a:lnTo>
                    <a:lnTo>
                      <a:pt x="43" y="19"/>
                    </a:lnTo>
                    <a:lnTo>
                      <a:pt x="42" y="19"/>
                    </a:lnTo>
                    <a:lnTo>
                      <a:pt x="41" y="19"/>
                    </a:lnTo>
                    <a:lnTo>
                      <a:pt x="41" y="19"/>
                    </a:lnTo>
                    <a:lnTo>
                      <a:pt x="41" y="17"/>
                    </a:lnTo>
                    <a:lnTo>
                      <a:pt x="38" y="17"/>
                    </a:lnTo>
                    <a:lnTo>
                      <a:pt x="36" y="17"/>
                    </a:lnTo>
                    <a:lnTo>
                      <a:pt x="35" y="17"/>
                    </a:lnTo>
                    <a:lnTo>
                      <a:pt x="34" y="17"/>
                    </a:lnTo>
                    <a:lnTo>
                      <a:pt x="34" y="17"/>
                    </a:lnTo>
                    <a:lnTo>
                      <a:pt x="34" y="17"/>
                    </a:lnTo>
                    <a:lnTo>
                      <a:pt x="31" y="16"/>
                    </a:lnTo>
                    <a:lnTo>
                      <a:pt x="31" y="16"/>
                    </a:lnTo>
                    <a:lnTo>
                      <a:pt x="30" y="16"/>
                    </a:lnTo>
                    <a:lnTo>
                      <a:pt x="27" y="15"/>
                    </a:lnTo>
                    <a:lnTo>
                      <a:pt x="26" y="13"/>
                    </a:lnTo>
                    <a:lnTo>
                      <a:pt x="26" y="15"/>
                    </a:lnTo>
                    <a:lnTo>
                      <a:pt x="24" y="15"/>
                    </a:lnTo>
                    <a:lnTo>
                      <a:pt x="24" y="16"/>
                    </a:lnTo>
                    <a:lnTo>
                      <a:pt x="23" y="16"/>
                    </a:lnTo>
                    <a:lnTo>
                      <a:pt x="23" y="16"/>
                    </a:lnTo>
                    <a:lnTo>
                      <a:pt x="22" y="17"/>
                    </a:lnTo>
                    <a:lnTo>
                      <a:pt x="22" y="17"/>
                    </a:lnTo>
                    <a:lnTo>
                      <a:pt x="20" y="19"/>
                    </a:lnTo>
                    <a:lnTo>
                      <a:pt x="16" y="21"/>
                    </a:lnTo>
                    <a:lnTo>
                      <a:pt x="16" y="23"/>
                    </a:lnTo>
                    <a:lnTo>
                      <a:pt x="16" y="23"/>
                    </a:lnTo>
                    <a:lnTo>
                      <a:pt x="16" y="23"/>
                    </a:lnTo>
                    <a:lnTo>
                      <a:pt x="17" y="24"/>
                    </a:lnTo>
                    <a:lnTo>
                      <a:pt x="19" y="23"/>
                    </a:lnTo>
                    <a:lnTo>
                      <a:pt x="19" y="23"/>
                    </a:lnTo>
                    <a:lnTo>
                      <a:pt x="23" y="23"/>
                    </a:lnTo>
                    <a:lnTo>
                      <a:pt x="26" y="23"/>
                    </a:lnTo>
                    <a:lnTo>
                      <a:pt x="27" y="23"/>
                    </a:lnTo>
                    <a:lnTo>
                      <a:pt x="31" y="23"/>
                    </a:lnTo>
                    <a:lnTo>
                      <a:pt x="34" y="23"/>
                    </a:lnTo>
                    <a:lnTo>
                      <a:pt x="32" y="24"/>
                    </a:lnTo>
                    <a:lnTo>
                      <a:pt x="28" y="24"/>
                    </a:lnTo>
                    <a:lnTo>
                      <a:pt x="26" y="26"/>
                    </a:lnTo>
                    <a:lnTo>
                      <a:pt x="24" y="26"/>
                    </a:lnTo>
                    <a:lnTo>
                      <a:pt x="24" y="28"/>
                    </a:lnTo>
                    <a:lnTo>
                      <a:pt x="23" y="27"/>
                    </a:lnTo>
                    <a:lnTo>
                      <a:pt x="22" y="26"/>
                    </a:lnTo>
                    <a:lnTo>
                      <a:pt x="22" y="26"/>
                    </a:lnTo>
                    <a:lnTo>
                      <a:pt x="22" y="24"/>
                    </a:lnTo>
                    <a:lnTo>
                      <a:pt x="23" y="24"/>
                    </a:lnTo>
                    <a:lnTo>
                      <a:pt x="23" y="24"/>
                    </a:lnTo>
                    <a:lnTo>
                      <a:pt x="22" y="23"/>
                    </a:lnTo>
                    <a:lnTo>
                      <a:pt x="22" y="24"/>
                    </a:lnTo>
                    <a:lnTo>
                      <a:pt x="22" y="24"/>
                    </a:lnTo>
                    <a:lnTo>
                      <a:pt x="17" y="26"/>
                    </a:lnTo>
                    <a:lnTo>
                      <a:pt x="16" y="27"/>
                    </a:lnTo>
                    <a:lnTo>
                      <a:pt x="8" y="31"/>
                    </a:lnTo>
                    <a:lnTo>
                      <a:pt x="7" y="32"/>
                    </a:lnTo>
                    <a:lnTo>
                      <a:pt x="7" y="32"/>
                    </a:lnTo>
                    <a:lnTo>
                      <a:pt x="8" y="32"/>
                    </a:lnTo>
                    <a:lnTo>
                      <a:pt x="9" y="31"/>
                    </a:lnTo>
                    <a:lnTo>
                      <a:pt x="9" y="32"/>
                    </a:lnTo>
                    <a:lnTo>
                      <a:pt x="8" y="32"/>
                    </a:lnTo>
                    <a:lnTo>
                      <a:pt x="7" y="32"/>
                    </a:lnTo>
                    <a:lnTo>
                      <a:pt x="7" y="34"/>
                    </a:lnTo>
                    <a:lnTo>
                      <a:pt x="4" y="34"/>
                    </a:lnTo>
                    <a:lnTo>
                      <a:pt x="4" y="34"/>
                    </a:lnTo>
                    <a:lnTo>
                      <a:pt x="2" y="35"/>
                    </a:lnTo>
                    <a:lnTo>
                      <a:pt x="2" y="35"/>
                    </a:lnTo>
                    <a:lnTo>
                      <a:pt x="1" y="36"/>
                    </a:lnTo>
                    <a:lnTo>
                      <a:pt x="4" y="34"/>
                    </a:lnTo>
                    <a:lnTo>
                      <a:pt x="5" y="34"/>
                    </a:lnTo>
                    <a:lnTo>
                      <a:pt x="2" y="36"/>
                    </a:lnTo>
                    <a:lnTo>
                      <a:pt x="1" y="41"/>
                    </a:lnTo>
                    <a:lnTo>
                      <a:pt x="1" y="41"/>
                    </a:lnTo>
                    <a:lnTo>
                      <a:pt x="2" y="45"/>
                    </a:lnTo>
                    <a:lnTo>
                      <a:pt x="2" y="46"/>
                    </a:lnTo>
                    <a:lnTo>
                      <a:pt x="4" y="45"/>
                    </a:lnTo>
                    <a:lnTo>
                      <a:pt x="4" y="45"/>
                    </a:lnTo>
                    <a:lnTo>
                      <a:pt x="5" y="45"/>
                    </a:lnTo>
                    <a:lnTo>
                      <a:pt x="5" y="46"/>
                    </a:lnTo>
                    <a:lnTo>
                      <a:pt x="7" y="49"/>
                    </a:lnTo>
                    <a:lnTo>
                      <a:pt x="8" y="49"/>
                    </a:lnTo>
                    <a:lnTo>
                      <a:pt x="8" y="49"/>
                    </a:lnTo>
                    <a:lnTo>
                      <a:pt x="9" y="49"/>
                    </a:lnTo>
                    <a:lnTo>
                      <a:pt x="9" y="49"/>
                    </a:lnTo>
                    <a:lnTo>
                      <a:pt x="9" y="49"/>
                    </a:lnTo>
                    <a:lnTo>
                      <a:pt x="11" y="49"/>
                    </a:lnTo>
                    <a:lnTo>
                      <a:pt x="11" y="49"/>
                    </a:lnTo>
                    <a:lnTo>
                      <a:pt x="11" y="46"/>
                    </a:lnTo>
                    <a:lnTo>
                      <a:pt x="12" y="46"/>
                    </a:lnTo>
                    <a:lnTo>
                      <a:pt x="13" y="46"/>
                    </a:lnTo>
                    <a:lnTo>
                      <a:pt x="13" y="46"/>
                    </a:lnTo>
                    <a:lnTo>
                      <a:pt x="16" y="43"/>
                    </a:lnTo>
                    <a:lnTo>
                      <a:pt x="16" y="43"/>
                    </a:lnTo>
                    <a:lnTo>
                      <a:pt x="19" y="42"/>
                    </a:lnTo>
                    <a:lnTo>
                      <a:pt x="20" y="41"/>
                    </a:lnTo>
                    <a:lnTo>
                      <a:pt x="20" y="39"/>
                    </a:lnTo>
                    <a:lnTo>
                      <a:pt x="22" y="38"/>
                    </a:lnTo>
                    <a:lnTo>
                      <a:pt x="23" y="38"/>
                    </a:lnTo>
                    <a:lnTo>
                      <a:pt x="23" y="38"/>
                    </a:lnTo>
                    <a:lnTo>
                      <a:pt x="23" y="36"/>
                    </a:lnTo>
                    <a:lnTo>
                      <a:pt x="23" y="36"/>
                    </a:lnTo>
                    <a:lnTo>
                      <a:pt x="23" y="35"/>
                    </a:lnTo>
                    <a:lnTo>
                      <a:pt x="24" y="34"/>
                    </a:lnTo>
                    <a:lnTo>
                      <a:pt x="26" y="35"/>
                    </a:lnTo>
                    <a:lnTo>
                      <a:pt x="26" y="35"/>
                    </a:lnTo>
                    <a:lnTo>
                      <a:pt x="26" y="34"/>
                    </a:lnTo>
                    <a:lnTo>
                      <a:pt x="26" y="34"/>
                    </a:lnTo>
                    <a:lnTo>
                      <a:pt x="27" y="34"/>
                    </a:lnTo>
                    <a:lnTo>
                      <a:pt x="27" y="35"/>
                    </a:lnTo>
                    <a:lnTo>
                      <a:pt x="28" y="35"/>
                    </a:lnTo>
                    <a:lnTo>
                      <a:pt x="28" y="35"/>
                    </a:lnTo>
                    <a:lnTo>
                      <a:pt x="31" y="35"/>
                    </a:lnTo>
                    <a:lnTo>
                      <a:pt x="31" y="35"/>
                    </a:lnTo>
                    <a:lnTo>
                      <a:pt x="31" y="35"/>
                    </a:lnTo>
                    <a:lnTo>
                      <a:pt x="31" y="34"/>
                    </a:lnTo>
                    <a:lnTo>
                      <a:pt x="31" y="32"/>
                    </a:lnTo>
                    <a:lnTo>
                      <a:pt x="31" y="32"/>
                    </a:lnTo>
                    <a:lnTo>
                      <a:pt x="32" y="34"/>
                    </a:lnTo>
                    <a:lnTo>
                      <a:pt x="34" y="32"/>
                    </a:lnTo>
                    <a:lnTo>
                      <a:pt x="34" y="34"/>
                    </a:lnTo>
                    <a:lnTo>
                      <a:pt x="35" y="32"/>
                    </a:lnTo>
                    <a:lnTo>
                      <a:pt x="36" y="32"/>
                    </a:lnTo>
                    <a:lnTo>
                      <a:pt x="36" y="32"/>
                    </a:lnTo>
                    <a:lnTo>
                      <a:pt x="41" y="31"/>
                    </a:lnTo>
                    <a:lnTo>
                      <a:pt x="43" y="30"/>
                    </a:lnTo>
                    <a:lnTo>
                      <a:pt x="46" y="30"/>
                    </a:lnTo>
                    <a:lnTo>
                      <a:pt x="49" y="28"/>
                    </a:lnTo>
                    <a:lnTo>
                      <a:pt x="51" y="27"/>
                    </a:lnTo>
                    <a:lnTo>
                      <a:pt x="51" y="27"/>
                    </a:lnTo>
                    <a:lnTo>
                      <a:pt x="53" y="27"/>
                    </a:lnTo>
                    <a:lnTo>
                      <a:pt x="54" y="26"/>
                    </a:lnTo>
                    <a:lnTo>
                      <a:pt x="54" y="26"/>
                    </a:lnTo>
                    <a:lnTo>
                      <a:pt x="55" y="26"/>
                    </a:lnTo>
                    <a:lnTo>
                      <a:pt x="57" y="24"/>
                    </a:lnTo>
                    <a:lnTo>
                      <a:pt x="58" y="24"/>
                    </a:lnTo>
                    <a:lnTo>
                      <a:pt x="60" y="24"/>
                    </a:lnTo>
                    <a:lnTo>
                      <a:pt x="60" y="24"/>
                    </a:lnTo>
                    <a:lnTo>
                      <a:pt x="60" y="24"/>
                    </a:lnTo>
                    <a:lnTo>
                      <a:pt x="60" y="23"/>
                    </a:lnTo>
                    <a:lnTo>
                      <a:pt x="58" y="23"/>
                    </a:lnTo>
                    <a:close/>
                    <a:moveTo>
                      <a:pt x="73" y="43"/>
                    </a:moveTo>
                    <a:lnTo>
                      <a:pt x="72" y="43"/>
                    </a:lnTo>
                    <a:lnTo>
                      <a:pt x="70" y="43"/>
                    </a:lnTo>
                    <a:lnTo>
                      <a:pt x="70" y="43"/>
                    </a:lnTo>
                    <a:lnTo>
                      <a:pt x="70" y="43"/>
                    </a:lnTo>
                    <a:lnTo>
                      <a:pt x="72" y="43"/>
                    </a:lnTo>
                    <a:lnTo>
                      <a:pt x="73" y="43"/>
                    </a:lnTo>
                    <a:lnTo>
                      <a:pt x="75" y="42"/>
                    </a:lnTo>
                    <a:lnTo>
                      <a:pt x="73" y="43"/>
                    </a:lnTo>
                    <a:close/>
                    <a:moveTo>
                      <a:pt x="72" y="16"/>
                    </a:moveTo>
                    <a:lnTo>
                      <a:pt x="73" y="15"/>
                    </a:lnTo>
                    <a:lnTo>
                      <a:pt x="73" y="15"/>
                    </a:lnTo>
                    <a:lnTo>
                      <a:pt x="72" y="13"/>
                    </a:lnTo>
                    <a:lnTo>
                      <a:pt x="73" y="13"/>
                    </a:lnTo>
                    <a:lnTo>
                      <a:pt x="73" y="12"/>
                    </a:lnTo>
                    <a:lnTo>
                      <a:pt x="73" y="12"/>
                    </a:lnTo>
                    <a:lnTo>
                      <a:pt x="73" y="12"/>
                    </a:lnTo>
                    <a:lnTo>
                      <a:pt x="72" y="12"/>
                    </a:lnTo>
                    <a:lnTo>
                      <a:pt x="70" y="11"/>
                    </a:lnTo>
                    <a:lnTo>
                      <a:pt x="69" y="12"/>
                    </a:lnTo>
                    <a:lnTo>
                      <a:pt x="69" y="11"/>
                    </a:lnTo>
                    <a:lnTo>
                      <a:pt x="68" y="9"/>
                    </a:lnTo>
                    <a:lnTo>
                      <a:pt x="68" y="11"/>
                    </a:lnTo>
                    <a:lnTo>
                      <a:pt x="66" y="11"/>
                    </a:lnTo>
                    <a:lnTo>
                      <a:pt x="66" y="11"/>
                    </a:lnTo>
                    <a:lnTo>
                      <a:pt x="65" y="12"/>
                    </a:lnTo>
                    <a:lnTo>
                      <a:pt x="65" y="13"/>
                    </a:lnTo>
                    <a:lnTo>
                      <a:pt x="64" y="15"/>
                    </a:lnTo>
                    <a:lnTo>
                      <a:pt x="64" y="15"/>
                    </a:lnTo>
                    <a:lnTo>
                      <a:pt x="66" y="15"/>
                    </a:lnTo>
                    <a:lnTo>
                      <a:pt x="66" y="15"/>
                    </a:lnTo>
                    <a:lnTo>
                      <a:pt x="64" y="17"/>
                    </a:lnTo>
                    <a:lnTo>
                      <a:pt x="64" y="17"/>
                    </a:lnTo>
                    <a:lnTo>
                      <a:pt x="62" y="17"/>
                    </a:lnTo>
                    <a:lnTo>
                      <a:pt x="61" y="17"/>
                    </a:lnTo>
                    <a:lnTo>
                      <a:pt x="61" y="17"/>
                    </a:lnTo>
                    <a:lnTo>
                      <a:pt x="60" y="19"/>
                    </a:lnTo>
                    <a:lnTo>
                      <a:pt x="60" y="17"/>
                    </a:lnTo>
                    <a:lnTo>
                      <a:pt x="60" y="17"/>
                    </a:lnTo>
                    <a:lnTo>
                      <a:pt x="61" y="16"/>
                    </a:lnTo>
                    <a:lnTo>
                      <a:pt x="61" y="16"/>
                    </a:lnTo>
                    <a:lnTo>
                      <a:pt x="60" y="16"/>
                    </a:lnTo>
                    <a:lnTo>
                      <a:pt x="61" y="15"/>
                    </a:lnTo>
                    <a:lnTo>
                      <a:pt x="61" y="15"/>
                    </a:lnTo>
                    <a:lnTo>
                      <a:pt x="61" y="15"/>
                    </a:lnTo>
                    <a:lnTo>
                      <a:pt x="61" y="15"/>
                    </a:lnTo>
                    <a:lnTo>
                      <a:pt x="60" y="15"/>
                    </a:lnTo>
                    <a:lnTo>
                      <a:pt x="60" y="15"/>
                    </a:lnTo>
                    <a:lnTo>
                      <a:pt x="61" y="13"/>
                    </a:lnTo>
                    <a:lnTo>
                      <a:pt x="62" y="13"/>
                    </a:lnTo>
                    <a:lnTo>
                      <a:pt x="64" y="13"/>
                    </a:lnTo>
                    <a:lnTo>
                      <a:pt x="65" y="12"/>
                    </a:lnTo>
                    <a:lnTo>
                      <a:pt x="65" y="11"/>
                    </a:lnTo>
                    <a:lnTo>
                      <a:pt x="66" y="11"/>
                    </a:lnTo>
                    <a:lnTo>
                      <a:pt x="65" y="9"/>
                    </a:lnTo>
                    <a:lnTo>
                      <a:pt x="66" y="8"/>
                    </a:lnTo>
                    <a:lnTo>
                      <a:pt x="68" y="5"/>
                    </a:lnTo>
                    <a:lnTo>
                      <a:pt x="68" y="4"/>
                    </a:lnTo>
                    <a:lnTo>
                      <a:pt x="68" y="4"/>
                    </a:lnTo>
                    <a:lnTo>
                      <a:pt x="66" y="1"/>
                    </a:lnTo>
                    <a:lnTo>
                      <a:pt x="66" y="1"/>
                    </a:lnTo>
                    <a:lnTo>
                      <a:pt x="66" y="0"/>
                    </a:lnTo>
                    <a:lnTo>
                      <a:pt x="66" y="0"/>
                    </a:lnTo>
                    <a:lnTo>
                      <a:pt x="65" y="0"/>
                    </a:lnTo>
                    <a:lnTo>
                      <a:pt x="65" y="0"/>
                    </a:lnTo>
                    <a:lnTo>
                      <a:pt x="62" y="2"/>
                    </a:lnTo>
                    <a:lnTo>
                      <a:pt x="61" y="2"/>
                    </a:lnTo>
                    <a:lnTo>
                      <a:pt x="61" y="4"/>
                    </a:lnTo>
                    <a:lnTo>
                      <a:pt x="61" y="5"/>
                    </a:lnTo>
                    <a:lnTo>
                      <a:pt x="57" y="9"/>
                    </a:lnTo>
                    <a:lnTo>
                      <a:pt x="57" y="11"/>
                    </a:lnTo>
                    <a:lnTo>
                      <a:pt x="55" y="12"/>
                    </a:lnTo>
                    <a:lnTo>
                      <a:pt x="54" y="13"/>
                    </a:lnTo>
                    <a:lnTo>
                      <a:pt x="54" y="15"/>
                    </a:lnTo>
                    <a:lnTo>
                      <a:pt x="55" y="19"/>
                    </a:lnTo>
                    <a:lnTo>
                      <a:pt x="55" y="19"/>
                    </a:lnTo>
                    <a:lnTo>
                      <a:pt x="57" y="20"/>
                    </a:lnTo>
                    <a:lnTo>
                      <a:pt x="57" y="20"/>
                    </a:lnTo>
                    <a:lnTo>
                      <a:pt x="57" y="20"/>
                    </a:lnTo>
                    <a:lnTo>
                      <a:pt x="58" y="20"/>
                    </a:lnTo>
                    <a:lnTo>
                      <a:pt x="60" y="20"/>
                    </a:lnTo>
                    <a:lnTo>
                      <a:pt x="61" y="20"/>
                    </a:lnTo>
                    <a:lnTo>
                      <a:pt x="61" y="20"/>
                    </a:lnTo>
                    <a:lnTo>
                      <a:pt x="62" y="20"/>
                    </a:lnTo>
                    <a:lnTo>
                      <a:pt x="64" y="20"/>
                    </a:lnTo>
                    <a:lnTo>
                      <a:pt x="66" y="19"/>
                    </a:lnTo>
                    <a:lnTo>
                      <a:pt x="69" y="17"/>
                    </a:lnTo>
                    <a:lnTo>
                      <a:pt x="70" y="16"/>
                    </a:lnTo>
                    <a:lnTo>
                      <a:pt x="72" y="16"/>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51" name="New Foundland">
                <a:extLst>
                  <a:ext uri="{FF2B5EF4-FFF2-40B4-BE49-F238E27FC236}">
                    <a16:creationId xmlns:a16="http://schemas.microsoft.com/office/drawing/2014/main" id="{B8332C44-BFD7-46C4-967D-010813E00700}"/>
                  </a:ext>
                </a:extLst>
              </p:cNvPr>
              <p:cNvSpPr>
                <a:spLocks noEditPoints="1"/>
              </p:cNvSpPr>
              <p:nvPr/>
            </p:nvSpPr>
            <p:spPr bwMode="auto">
              <a:xfrm>
                <a:off x="3914776" y="2968626"/>
                <a:ext cx="273050" cy="336550"/>
              </a:xfrm>
              <a:custGeom>
                <a:avLst/>
                <a:gdLst>
                  <a:gd name="T0" fmla="*/ 75 w 172"/>
                  <a:gd name="T1" fmla="*/ 71 h 212"/>
                  <a:gd name="T2" fmla="*/ 149 w 172"/>
                  <a:gd name="T3" fmla="*/ 170 h 212"/>
                  <a:gd name="T4" fmla="*/ 153 w 172"/>
                  <a:gd name="T5" fmla="*/ 170 h 212"/>
                  <a:gd name="T6" fmla="*/ 169 w 172"/>
                  <a:gd name="T7" fmla="*/ 190 h 212"/>
                  <a:gd name="T8" fmla="*/ 159 w 172"/>
                  <a:gd name="T9" fmla="*/ 192 h 212"/>
                  <a:gd name="T10" fmla="*/ 165 w 172"/>
                  <a:gd name="T11" fmla="*/ 185 h 212"/>
                  <a:gd name="T12" fmla="*/ 157 w 172"/>
                  <a:gd name="T13" fmla="*/ 182 h 212"/>
                  <a:gd name="T14" fmla="*/ 157 w 172"/>
                  <a:gd name="T15" fmla="*/ 171 h 212"/>
                  <a:gd name="T16" fmla="*/ 145 w 172"/>
                  <a:gd name="T17" fmla="*/ 174 h 212"/>
                  <a:gd name="T18" fmla="*/ 142 w 172"/>
                  <a:gd name="T19" fmla="*/ 173 h 212"/>
                  <a:gd name="T20" fmla="*/ 139 w 172"/>
                  <a:gd name="T21" fmla="*/ 165 h 212"/>
                  <a:gd name="T22" fmla="*/ 127 w 172"/>
                  <a:gd name="T23" fmla="*/ 166 h 212"/>
                  <a:gd name="T24" fmla="*/ 132 w 172"/>
                  <a:gd name="T25" fmla="*/ 154 h 212"/>
                  <a:gd name="T26" fmla="*/ 138 w 172"/>
                  <a:gd name="T27" fmla="*/ 143 h 212"/>
                  <a:gd name="T28" fmla="*/ 124 w 172"/>
                  <a:gd name="T29" fmla="*/ 147 h 212"/>
                  <a:gd name="T30" fmla="*/ 115 w 172"/>
                  <a:gd name="T31" fmla="*/ 163 h 212"/>
                  <a:gd name="T32" fmla="*/ 111 w 172"/>
                  <a:gd name="T33" fmla="*/ 178 h 212"/>
                  <a:gd name="T34" fmla="*/ 98 w 172"/>
                  <a:gd name="T35" fmla="*/ 185 h 212"/>
                  <a:gd name="T36" fmla="*/ 101 w 172"/>
                  <a:gd name="T37" fmla="*/ 199 h 212"/>
                  <a:gd name="T38" fmla="*/ 132 w 172"/>
                  <a:gd name="T39" fmla="*/ 196 h 212"/>
                  <a:gd name="T40" fmla="*/ 143 w 172"/>
                  <a:gd name="T41" fmla="*/ 197 h 212"/>
                  <a:gd name="T42" fmla="*/ 135 w 172"/>
                  <a:gd name="T43" fmla="*/ 208 h 212"/>
                  <a:gd name="T44" fmla="*/ 150 w 172"/>
                  <a:gd name="T45" fmla="*/ 201 h 212"/>
                  <a:gd name="T46" fmla="*/ 155 w 172"/>
                  <a:gd name="T47" fmla="*/ 209 h 212"/>
                  <a:gd name="T48" fmla="*/ 165 w 172"/>
                  <a:gd name="T49" fmla="*/ 211 h 212"/>
                  <a:gd name="T50" fmla="*/ 139 w 172"/>
                  <a:gd name="T51" fmla="*/ 152 h 212"/>
                  <a:gd name="T52" fmla="*/ 138 w 172"/>
                  <a:gd name="T53" fmla="*/ 132 h 212"/>
                  <a:gd name="T54" fmla="*/ 136 w 172"/>
                  <a:gd name="T55" fmla="*/ 124 h 212"/>
                  <a:gd name="T56" fmla="*/ 124 w 172"/>
                  <a:gd name="T57" fmla="*/ 106 h 212"/>
                  <a:gd name="T58" fmla="*/ 108 w 172"/>
                  <a:gd name="T59" fmla="*/ 101 h 212"/>
                  <a:gd name="T60" fmla="*/ 85 w 172"/>
                  <a:gd name="T61" fmla="*/ 113 h 212"/>
                  <a:gd name="T62" fmla="*/ 94 w 172"/>
                  <a:gd name="T63" fmla="*/ 105 h 212"/>
                  <a:gd name="T64" fmla="*/ 117 w 172"/>
                  <a:gd name="T65" fmla="*/ 94 h 212"/>
                  <a:gd name="T66" fmla="*/ 94 w 172"/>
                  <a:gd name="T67" fmla="*/ 86 h 212"/>
                  <a:gd name="T68" fmla="*/ 83 w 172"/>
                  <a:gd name="T69" fmla="*/ 83 h 212"/>
                  <a:gd name="T70" fmla="*/ 75 w 172"/>
                  <a:gd name="T71" fmla="*/ 73 h 212"/>
                  <a:gd name="T72" fmla="*/ 68 w 172"/>
                  <a:gd name="T73" fmla="*/ 62 h 212"/>
                  <a:gd name="T74" fmla="*/ 70 w 172"/>
                  <a:gd name="T75" fmla="*/ 52 h 212"/>
                  <a:gd name="T76" fmla="*/ 64 w 172"/>
                  <a:gd name="T77" fmla="*/ 46 h 212"/>
                  <a:gd name="T78" fmla="*/ 56 w 172"/>
                  <a:gd name="T79" fmla="*/ 35 h 212"/>
                  <a:gd name="T80" fmla="*/ 55 w 172"/>
                  <a:gd name="T81" fmla="*/ 24 h 212"/>
                  <a:gd name="T82" fmla="*/ 48 w 172"/>
                  <a:gd name="T83" fmla="*/ 20 h 212"/>
                  <a:gd name="T84" fmla="*/ 41 w 172"/>
                  <a:gd name="T85" fmla="*/ 5 h 212"/>
                  <a:gd name="T86" fmla="*/ 34 w 172"/>
                  <a:gd name="T87" fmla="*/ 4 h 212"/>
                  <a:gd name="T88" fmla="*/ 37 w 172"/>
                  <a:gd name="T89" fmla="*/ 19 h 212"/>
                  <a:gd name="T90" fmla="*/ 47 w 172"/>
                  <a:gd name="T91" fmla="*/ 24 h 212"/>
                  <a:gd name="T92" fmla="*/ 43 w 172"/>
                  <a:gd name="T93" fmla="*/ 33 h 212"/>
                  <a:gd name="T94" fmla="*/ 47 w 172"/>
                  <a:gd name="T95" fmla="*/ 46 h 212"/>
                  <a:gd name="T96" fmla="*/ 44 w 172"/>
                  <a:gd name="T97" fmla="*/ 64 h 212"/>
                  <a:gd name="T98" fmla="*/ 47 w 172"/>
                  <a:gd name="T99" fmla="*/ 73 h 212"/>
                  <a:gd name="T100" fmla="*/ 47 w 172"/>
                  <a:gd name="T101" fmla="*/ 92 h 212"/>
                  <a:gd name="T102" fmla="*/ 13 w 172"/>
                  <a:gd name="T103" fmla="*/ 84 h 212"/>
                  <a:gd name="T104" fmla="*/ 7 w 172"/>
                  <a:gd name="T105" fmla="*/ 92 h 212"/>
                  <a:gd name="T106" fmla="*/ 3 w 172"/>
                  <a:gd name="T107" fmla="*/ 109 h 212"/>
                  <a:gd name="T108" fmla="*/ 11 w 172"/>
                  <a:gd name="T109" fmla="*/ 122 h 212"/>
                  <a:gd name="T110" fmla="*/ 15 w 172"/>
                  <a:gd name="T111" fmla="*/ 128 h 212"/>
                  <a:gd name="T112" fmla="*/ 25 w 172"/>
                  <a:gd name="T113" fmla="*/ 132 h 212"/>
                  <a:gd name="T114" fmla="*/ 40 w 172"/>
                  <a:gd name="T115" fmla="*/ 136 h 212"/>
                  <a:gd name="T116" fmla="*/ 48 w 172"/>
                  <a:gd name="T117" fmla="*/ 120 h 212"/>
                  <a:gd name="T118" fmla="*/ 47 w 172"/>
                  <a:gd name="T119" fmla="*/ 132 h 212"/>
                  <a:gd name="T120" fmla="*/ 155 w 172"/>
                  <a:gd name="T121" fmla="*/ 197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2" h="212">
                    <a:moveTo>
                      <a:pt x="140" y="135"/>
                    </a:moveTo>
                    <a:lnTo>
                      <a:pt x="142" y="135"/>
                    </a:lnTo>
                    <a:lnTo>
                      <a:pt x="142" y="133"/>
                    </a:lnTo>
                    <a:lnTo>
                      <a:pt x="140" y="133"/>
                    </a:lnTo>
                    <a:lnTo>
                      <a:pt x="140" y="135"/>
                    </a:lnTo>
                    <a:lnTo>
                      <a:pt x="140" y="135"/>
                    </a:lnTo>
                    <a:lnTo>
                      <a:pt x="140" y="135"/>
                    </a:lnTo>
                    <a:lnTo>
                      <a:pt x="140" y="135"/>
                    </a:lnTo>
                    <a:close/>
                    <a:moveTo>
                      <a:pt x="75" y="71"/>
                    </a:moveTo>
                    <a:lnTo>
                      <a:pt x="78" y="71"/>
                    </a:lnTo>
                    <a:lnTo>
                      <a:pt x="77" y="71"/>
                    </a:lnTo>
                    <a:lnTo>
                      <a:pt x="78" y="69"/>
                    </a:lnTo>
                    <a:lnTo>
                      <a:pt x="78" y="69"/>
                    </a:lnTo>
                    <a:lnTo>
                      <a:pt x="77" y="69"/>
                    </a:lnTo>
                    <a:lnTo>
                      <a:pt x="77" y="69"/>
                    </a:lnTo>
                    <a:lnTo>
                      <a:pt x="75" y="69"/>
                    </a:lnTo>
                    <a:lnTo>
                      <a:pt x="75" y="69"/>
                    </a:lnTo>
                    <a:lnTo>
                      <a:pt x="75" y="71"/>
                    </a:lnTo>
                    <a:lnTo>
                      <a:pt x="75" y="71"/>
                    </a:lnTo>
                    <a:lnTo>
                      <a:pt x="75" y="71"/>
                    </a:lnTo>
                    <a:close/>
                    <a:moveTo>
                      <a:pt x="66" y="46"/>
                    </a:moveTo>
                    <a:lnTo>
                      <a:pt x="66" y="46"/>
                    </a:lnTo>
                    <a:lnTo>
                      <a:pt x="66" y="46"/>
                    </a:lnTo>
                    <a:lnTo>
                      <a:pt x="66" y="48"/>
                    </a:lnTo>
                    <a:lnTo>
                      <a:pt x="68" y="48"/>
                    </a:lnTo>
                    <a:lnTo>
                      <a:pt x="70" y="49"/>
                    </a:lnTo>
                    <a:lnTo>
                      <a:pt x="70" y="46"/>
                    </a:lnTo>
                    <a:lnTo>
                      <a:pt x="68" y="46"/>
                    </a:lnTo>
                    <a:lnTo>
                      <a:pt x="67" y="46"/>
                    </a:lnTo>
                    <a:lnTo>
                      <a:pt x="67" y="46"/>
                    </a:lnTo>
                    <a:lnTo>
                      <a:pt x="67" y="46"/>
                    </a:lnTo>
                    <a:lnTo>
                      <a:pt x="66" y="46"/>
                    </a:lnTo>
                    <a:close/>
                    <a:moveTo>
                      <a:pt x="147" y="171"/>
                    </a:moveTo>
                    <a:lnTo>
                      <a:pt x="149" y="170"/>
                    </a:lnTo>
                    <a:lnTo>
                      <a:pt x="149" y="170"/>
                    </a:lnTo>
                    <a:lnTo>
                      <a:pt x="150" y="170"/>
                    </a:lnTo>
                    <a:lnTo>
                      <a:pt x="150" y="169"/>
                    </a:lnTo>
                    <a:lnTo>
                      <a:pt x="150" y="169"/>
                    </a:lnTo>
                    <a:lnTo>
                      <a:pt x="150" y="169"/>
                    </a:lnTo>
                    <a:lnTo>
                      <a:pt x="149" y="170"/>
                    </a:lnTo>
                    <a:lnTo>
                      <a:pt x="147" y="170"/>
                    </a:lnTo>
                    <a:lnTo>
                      <a:pt x="147" y="170"/>
                    </a:lnTo>
                    <a:lnTo>
                      <a:pt x="147" y="170"/>
                    </a:lnTo>
                    <a:lnTo>
                      <a:pt x="147" y="169"/>
                    </a:lnTo>
                    <a:lnTo>
                      <a:pt x="147" y="169"/>
                    </a:lnTo>
                    <a:lnTo>
                      <a:pt x="147" y="170"/>
                    </a:lnTo>
                    <a:lnTo>
                      <a:pt x="147" y="170"/>
                    </a:lnTo>
                    <a:lnTo>
                      <a:pt x="147" y="171"/>
                    </a:lnTo>
                    <a:close/>
                    <a:moveTo>
                      <a:pt x="153" y="170"/>
                    </a:moveTo>
                    <a:lnTo>
                      <a:pt x="154" y="170"/>
                    </a:lnTo>
                    <a:lnTo>
                      <a:pt x="157" y="169"/>
                    </a:lnTo>
                    <a:lnTo>
                      <a:pt x="157" y="169"/>
                    </a:lnTo>
                    <a:lnTo>
                      <a:pt x="155" y="167"/>
                    </a:lnTo>
                    <a:lnTo>
                      <a:pt x="155" y="167"/>
                    </a:lnTo>
                    <a:lnTo>
                      <a:pt x="154" y="167"/>
                    </a:lnTo>
                    <a:lnTo>
                      <a:pt x="154" y="167"/>
                    </a:lnTo>
                    <a:lnTo>
                      <a:pt x="153" y="167"/>
                    </a:lnTo>
                    <a:lnTo>
                      <a:pt x="153" y="169"/>
                    </a:lnTo>
                    <a:lnTo>
                      <a:pt x="153" y="169"/>
                    </a:lnTo>
                    <a:lnTo>
                      <a:pt x="153" y="170"/>
                    </a:lnTo>
                    <a:close/>
                    <a:moveTo>
                      <a:pt x="172" y="199"/>
                    </a:moveTo>
                    <a:lnTo>
                      <a:pt x="172" y="197"/>
                    </a:lnTo>
                    <a:lnTo>
                      <a:pt x="170" y="196"/>
                    </a:lnTo>
                    <a:lnTo>
                      <a:pt x="170" y="196"/>
                    </a:lnTo>
                    <a:lnTo>
                      <a:pt x="170" y="196"/>
                    </a:lnTo>
                    <a:lnTo>
                      <a:pt x="170" y="196"/>
                    </a:lnTo>
                    <a:lnTo>
                      <a:pt x="169" y="199"/>
                    </a:lnTo>
                    <a:lnTo>
                      <a:pt x="168" y="199"/>
                    </a:lnTo>
                    <a:lnTo>
                      <a:pt x="168" y="200"/>
                    </a:lnTo>
                    <a:lnTo>
                      <a:pt x="166" y="200"/>
                    </a:lnTo>
                    <a:lnTo>
                      <a:pt x="166" y="200"/>
                    </a:lnTo>
                    <a:lnTo>
                      <a:pt x="166" y="200"/>
                    </a:lnTo>
                    <a:lnTo>
                      <a:pt x="166" y="197"/>
                    </a:lnTo>
                    <a:lnTo>
                      <a:pt x="166" y="196"/>
                    </a:lnTo>
                    <a:lnTo>
                      <a:pt x="166" y="196"/>
                    </a:lnTo>
                    <a:lnTo>
                      <a:pt x="168" y="193"/>
                    </a:lnTo>
                    <a:lnTo>
                      <a:pt x="168" y="192"/>
                    </a:lnTo>
                    <a:lnTo>
                      <a:pt x="169" y="192"/>
                    </a:lnTo>
                    <a:lnTo>
                      <a:pt x="169" y="190"/>
                    </a:lnTo>
                    <a:lnTo>
                      <a:pt x="169" y="190"/>
                    </a:lnTo>
                    <a:lnTo>
                      <a:pt x="169" y="190"/>
                    </a:lnTo>
                    <a:lnTo>
                      <a:pt x="166" y="192"/>
                    </a:lnTo>
                    <a:lnTo>
                      <a:pt x="165" y="193"/>
                    </a:lnTo>
                    <a:lnTo>
                      <a:pt x="162" y="196"/>
                    </a:lnTo>
                    <a:lnTo>
                      <a:pt x="161" y="197"/>
                    </a:lnTo>
                    <a:lnTo>
                      <a:pt x="159" y="197"/>
                    </a:lnTo>
                    <a:lnTo>
                      <a:pt x="159" y="197"/>
                    </a:lnTo>
                    <a:lnTo>
                      <a:pt x="158" y="197"/>
                    </a:lnTo>
                    <a:lnTo>
                      <a:pt x="158" y="196"/>
                    </a:lnTo>
                    <a:lnTo>
                      <a:pt x="158" y="196"/>
                    </a:lnTo>
                    <a:lnTo>
                      <a:pt x="158" y="196"/>
                    </a:lnTo>
                    <a:lnTo>
                      <a:pt x="159" y="193"/>
                    </a:lnTo>
                    <a:lnTo>
                      <a:pt x="161" y="193"/>
                    </a:lnTo>
                    <a:lnTo>
                      <a:pt x="161" y="192"/>
                    </a:lnTo>
                    <a:lnTo>
                      <a:pt x="161" y="192"/>
                    </a:lnTo>
                    <a:lnTo>
                      <a:pt x="158" y="192"/>
                    </a:lnTo>
                    <a:lnTo>
                      <a:pt x="158" y="192"/>
                    </a:lnTo>
                    <a:lnTo>
                      <a:pt x="159" y="192"/>
                    </a:lnTo>
                    <a:lnTo>
                      <a:pt x="159" y="192"/>
                    </a:lnTo>
                    <a:lnTo>
                      <a:pt x="159" y="192"/>
                    </a:lnTo>
                    <a:lnTo>
                      <a:pt x="161" y="192"/>
                    </a:lnTo>
                    <a:lnTo>
                      <a:pt x="162" y="190"/>
                    </a:lnTo>
                    <a:lnTo>
                      <a:pt x="161" y="190"/>
                    </a:lnTo>
                    <a:lnTo>
                      <a:pt x="161" y="189"/>
                    </a:lnTo>
                    <a:lnTo>
                      <a:pt x="162" y="189"/>
                    </a:lnTo>
                    <a:lnTo>
                      <a:pt x="164" y="188"/>
                    </a:lnTo>
                    <a:lnTo>
                      <a:pt x="164" y="188"/>
                    </a:lnTo>
                    <a:lnTo>
                      <a:pt x="165" y="188"/>
                    </a:lnTo>
                    <a:lnTo>
                      <a:pt x="165" y="188"/>
                    </a:lnTo>
                    <a:lnTo>
                      <a:pt x="166" y="188"/>
                    </a:lnTo>
                    <a:lnTo>
                      <a:pt x="166" y="186"/>
                    </a:lnTo>
                    <a:lnTo>
                      <a:pt x="168" y="185"/>
                    </a:lnTo>
                    <a:lnTo>
                      <a:pt x="168" y="185"/>
                    </a:lnTo>
                    <a:lnTo>
                      <a:pt x="168" y="184"/>
                    </a:lnTo>
                    <a:lnTo>
                      <a:pt x="168" y="184"/>
                    </a:lnTo>
                    <a:lnTo>
                      <a:pt x="168" y="184"/>
                    </a:lnTo>
                    <a:lnTo>
                      <a:pt x="168" y="184"/>
                    </a:lnTo>
                    <a:lnTo>
                      <a:pt x="166" y="184"/>
                    </a:lnTo>
                    <a:lnTo>
                      <a:pt x="165" y="184"/>
                    </a:lnTo>
                    <a:lnTo>
                      <a:pt x="165" y="185"/>
                    </a:lnTo>
                    <a:lnTo>
                      <a:pt x="164" y="184"/>
                    </a:lnTo>
                    <a:lnTo>
                      <a:pt x="164" y="185"/>
                    </a:lnTo>
                    <a:lnTo>
                      <a:pt x="161" y="185"/>
                    </a:lnTo>
                    <a:lnTo>
                      <a:pt x="161" y="185"/>
                    </a:lnTo>
                    <a:lnTo>
                      <a:pt x="159" y="185"/>
                    </a:lnTo>
                    <a:lnTo>
                      <a:pt x="158" y="186"/>
                    </a:lnTo>
                    <a:lnTo>
                      <a:pt x="158" y="186"/>
                    </a:lnTo>
                    <a:lnTo>
                      <a:pt x="157" y="186"/>
                    </a:lnTo>
                    <a:lnTo>
                      <a:pt x="155" y="186"/>
                    </a:lnTo>
                    <a:lnTo>
                      <a:pt x="155" y="186"/>
                    </a:lnTo>
                    <a:lnTo>
                      <a:pt x="155" y="186"/>
                    </a:lnTo>
                    <a:lnTo>
                      <a:pt x="158" y="185"/>
                    </a:lnTo>
                    <a:lnTo>
                      <a:pt x="158" y="185"/>
                    </a:lnTo>
                    <a:lnTo>
                      <a:pt x="159" y="184"/>
                    </a:lnTo>
                    <a:lnTo>
                      <a:pt x="159" y="184"/>
                    </a:lnTo>
                    <a:lnTo>
                      <a:pt x="159" y="182"/>
                    </a:lnTo>
                    <a:lnTo>
                      <a:pt x="159" y="182"/>
                    </a:lnTo>
                    <a:lnTo>
                      <a:pt x="158" y="182"/>
                    </a:lnTo>
                    <a:lnTo>
                      <a:pt x="157" y="182"/>
                    </a:lnTo>
                    <a:lnTo>
                      <a:pt x="157" y="182"/>
                    </a:lnTo>
                    <a:lnTo>
                      <a:pt x="157" y="182"/>
                    </a:lnTo>
                    <a:lnTo>
                      <a:pt x="158" y="181"/>
                    </a:lnTo>
                    <a:lnTo>
                      <a:pt x="158" y="181"/>
                    </a:lnTo>
                    <a:lnTo>
                      <a:pt x="158" y="181"/>
                    </a:lnTo>
                    <a:lnTo>
                      <a:pt x="157" y="181"/>
                    </a:lnTo>
                    <a:lnTo>
                      <a:pt x="155" y="181"/>
                    </a:lnTo>
                    <a:lnTo>
                      <a:pt x="154" y="181"/>
                    </a:lnTo>
                    <a:lnTo>
                      <a:pt x="158" y="180"/>
                    </a:lnTo>
                    <a:lnTo>
                      <a:pt x="158" y="180"/>
                    </a:lnTo>
                    <a:lnTo>
                      <a:pt x="158" y="178"/>
                    </a:lnTo>
                    <a:lnTo>
                      <a:pt x="158" y="178"/>
                    </a:lnTo>
                    <a:lnTo>
                      <a:pt x="159" y="177"/>
                    </a:lnTo>
                    <a:lnTo>
                      <a:pt x="159" y="177"/>
                    </a:lnTo>
                    <a:lnTo>
                      <a:pt x="161" y="175"/>
                    </a:lnTo>
                    <a:lnTo>
                      <a:pt x="161" y="175"/>
                    </a:lnTo>
                    <a:lnTo>
                      <a:pt x="161" y="174"/>
                    </a:lnTo>
                    <a:lnTo>
                      <a:pt x="161" y="173"/>
                    </a:lnTo>
                    <a:lnTo>
                      <a:pt x="159" y="173"/>
                    </a:lnTo>
                    <a:lnTo>
                      <a:pt x="158" y="171"/>
                    </a:lnTo>
                    <a:lnTo>
                      <a:pt x="157" y="171"/>
                    </a:lnTo>
                    <a:lnTo>
                      <a:pt x="153" y="171"/>
                    </a:lnTo>
                    <a:lnTo>
                      <a:pt x="153" y="171"/>
                    </a:lnTo>
                    <a:lnTo>
                      <a:pt x="153" y="171"/>
                    </a:lnTo>
                    <a:lnTo>
                      <a:pt x="151" y="173"/>
                    </a:lnTo>
                    <a:lnTo>
                      <a:pt x="151" y="173"/>
                    </a:lnTo>
                    <a:lnTo>
                      <a:pt x="151" y="173"/>
                    </a:lnTo>
                    <a:lnTo>
                      <a:pt x="151" y="173"/>
                    </a:lnTo>
                    <a:lnTo>
                      <a:pt x="151" y="171"/>
                    </a:lnTo>
                    <a:lnTo>
                      <a:pt x="151" y="170"/>
                    </a:lnTo>
                    <a:lnTo>
                      <a:pt x="151" y="170"/>
                    </a:lnTo>
                    <a:lnTo>
                      <a:pt x="150" y="171"/>
                    </a:lnTo>
                    <a:lnTo>
                      <a:pt x="149" y="171"/>
                    </a:lnTo>
                    <a:lnTo>
                      <a:pt x="149" y="173"/>
                    </a:lnTo>
                    <a:lnTo>
                      <a:pt x="147" y="173"/>
                    </a:lnTo>
                    <a:lnTo>
                      <a:pt x="147" y="173"/>
                    </a:lnTo>
                    <a:lnTo>
                      <a:pt x="146" y="173"/>
                    </a:lnTo>
                    <a:lnTo>
                      <a:pt x="146" y="174"/>
                    </a:lnTo>
                    <a:lnTo>
                      <a:pt x="145" y="174"/>
                    </a:lnTo>
                    <a:lnTo>
                      <a:pt x="145" y="174"/>
                    </a:lnTo>
                    <a:lnTo>
                      <a:pt x="145" y="174"/>
                    </a:lnTo>
                    <a:lnTo>
                      <a:pt x="145" y="174"/>
                    </a:lnTo>
                    <a:lnTo>
                      <a:pt x="143" y="174"/>
                    </a:lnTo>
                    <a:lnTo>
                      <a:pt x="142" y="175"/>
                    </a:lnTo>
                    <a:lnTo>
                      <a:pt x="142" y="175"/>
                    </a:lnTo>
                    <a:lnTo>
                      <a:pt x="142" y="175"/>
                    </a:lnTo>
                    <a:lnTo>
                      <a:pt x="142" y="177"/>
                    </a:lnTo>
                    <a:lnTo>
                      <a:pt x="142" y="177"/>
                    </a:lnTo>
                    <a:lnTo>
                      <a:pt x="140" y="177"/>
                    </a:lnTo>
                    <a:lnTo>
                      <a:pt x="142" y="177"/>
                    </a:lnTo>
                    <a:lnTo>
                      <a:pt x="142" y="175"/>
                    </a:lnTo>
                    <a:lnTo>
                      <a:pt x="142" y="174"/>
                    </a:lnTo>
                    <a:lnTo>
                      <a:pt x="143" y="173"/>
                    </a:lnTo>
                    <a:lnTo>
                      <a:pt x="143" y="171"/>
                    </a:lnTo>
                    <a:lnTo>
                      <a:pt x="143" y="171"/>
                    </a:lnTo>
                    <a:lnTo>
                      <a:pt x="142" y="170"/>
                    </a:lnTo>
                    <a:lnTo>
                      <a:pt x="142" y="170"/>
                    </a:lnTo>
                    <a:lnTo>
                      <a:pt x="142" y="170"/>
                    </a:lnTo>
                    <a:lnTo>
                      <a:pt x="142" y="171"/>
                    </a:lnTo>
                    <a:lnTo>
                      <a:pt x="142" y="173"/>
                    </a:lnTo>
                    <a:lnTo>
                      <a:pt x="142" y="173"/>
                    </a:lnTo>
                    <a:lnTo>
                      <a:pt x="140" y="173"/>
                    </a:lnTo>
                    <a:lnTo>
                      <a:pt x="140" y="171"/>
                    </a:lnTo>
                    <a:lnTo>
                      <a:pt x="140" y="171"/>
                    </a:lnTo>
                    <a:lnTo>
                      <a:pt x="140" y="171"/>
                    </a:lnTo>
                    <a:lnTo>
                      <a:pt x="139" y="171"/>
                    </a:lnTo>
                    <a:lnTo>
                      <a:pt x="138" y="171"/>
                    </a:lnTo>
                    <a:lnTo>
                      <a:pt x="136" y="170"/>
                    </a:lnTo>
                    <a:lnTo>
                      <a:pt x="134" y="171"/>
                    </a:lnTo>
                    <a:lnTo>
                      <a:pt x="132" y="171"/>
                    </a:lnTo>
                    <a:lnTo>
                      <a:pt x="135" y="170"/>
                    </a:lnTo>
                    <a:lnTo>
                      <a:pt x="135" y="169"/>
                    </a:lnTo>
                    <a:lnTo>
                      <a:pt x="135" y="169"/>
                    </a:lnTo>
                    <a:lnTo>
                      <a:pt x="135" y="169"/>
                    </a:lnTo>
                    <a:lnTo>
                      <a:pt x="134" y="169"/>
                    </a:lnTo>
                    <a:lnTo>
                      <a:pt x="134" y="169"/>
                    </a:lnTo>
                    <a:lnTo>
                      <a:pt x="132" y="169"/>
                    </a:lnTo>
                    <a:lnTo>
                      <a:pt x="132" y="169"/>
                    </a:lnTo>
                    <a:lnTo>
                      <a:pt x="134" y="167"/>
                    </a:lnTo>
                    <a:lnTo>
                      <a:pt x="136" y="166"/>
                    </a:lnTo>
                    <a:lnTo>
                      <a:pt x="139" y="165"/>
                    </a:lnTo>
                    <a:lnTo>
                      <a:pt x="139" y="165"/>
                    </a:lnTo>
                    <a:lnTo>
                      <a:pt x="139" y="163"/>
                    </a:lnTo>
                    <a:lnTo>
                      <a:pt x="139" y="163"/>
                    </a:lnTo>
                    <a:lnTo>
                      <a:pt x="138" y="163"/>
                    </a:lnTo>
                    <a:lnTo>
                      <a:pt x="136" y="165"/>
                    </a:lnTo>
                    <a:lnTo>
                      <a:pt x="135" y="163"/>
                    </a:lnTo>
                    <a:lnTo>
                      <a:pt x="135" y="163"/>
                    </a:lnTo>
                    <a:lnTo>
                      <a:pt x="132" y="163"/>
                    </a:lnTo>
                    <a:lnTo>
                      <a:pt x="132" y="165"/>
                    </a:lnTo>
                    <a:lnTo>
                      <a:pt x="132" y="165"/>
                    </a:lnTo>
                    <a:lnTo>
                      <a:pt x="132" y="163"/>
                    </a:lnTo>
                    <a:lnTo>
                      <a:pt x="132" y="162"/>
                    </a:lnTo>
                    <a:lnTo>
                      <a:pt x="132" y="162"/>
                    </a:lnTo>
                    <a:lnTo>
                      <a:pt x="132" y="162"/>
                    </a:lnTo>
                    <a:lnTo>
                      <a:pt x="131" y="162"/>
                    </a:lnTo>
                    <a:lnTo>
                      <a:pt x="130" y="163"/>
                    </a:lnTo>
                    <a:lnTo>
                      <a:pt x="130" y="165"/>
                    </a:lnTo>
                    <a:lnTo>
                      <a:pt x="128" y="165"/>
                    </a:lnTo>
                    <a:lnTo>
                      <a:pt x="128" y="165"/>
                    </a:lnTo>
                    <a:lnTo>
                      <a:pt x="127" y="166"/>
                    </a:lnTo>
                    <a:lnTo>
                      <a:pt x="125" y="169"/>
                    </a:lnTo>
                    <a:lnTo>
                      <a:pt x="124" y="169"/>
                    </a:lnTo>
                    <a:lnTo>
                      <a:pt x="124" y="169"/>
                    </a:lnTo>
                    <a:lnTo>
                      <a:pt x="124" y="167"/>
                    </a:lnTo>
                    <a:lnTo>
                      <a:pt x="124" y="167"/>
                    </a:lnTo>
                    <a:lnTo>
                      <a:pt x="124" y="167"/>
                    </a:lnTo>
                    <a:lnTo>
                      <a:pt x="124" y="166"/>
                    </a:lnTo>
                    <a:lnTo>
                      <a:pt x="124" y="166"/>
                    </a:lnTo>
                    <a:lnTo>
                      <a:pt x="125" y="165"/>
                    </a:lnTo>
                    <a:lnTo>
                      <a:pt x="125" y="165"/>
                    </a:lnTo>
                    <a:lnTo>
                      <a:pt x="125" y="163"/>
                    </a:lnTo>
                    <a:lnTo>
                      <a:pt x="125" y="163"/>
                    </a:lnTo>
                    <a:lnTo>
                      <a:pt x="125" y="162"/>
                    </a:lnTo>
                    <a:lnTo>
                      <a:pt x="128" y="160"/>
                    </a:lnTo>
                    <a:lnTo>
                      <a:pt x="128" y="159"/>
                    </a:lnTo>
                    <a:lnTo>
                      <a:pt x="128" y="158"/>
                    </a:lnTo>
                    <a:lnTo>
                      <a:pt x="128" y="158"/>
                    </a:lnTo>
                    <a:lnTo>
                      <a:pt x="130" y="158"/>
                    </a:lnTo>
                    <a:lnTo>
                      <a:pt x="131" y="155"/>
                    </a:lnTo>
                    <a:lnTo>
                      <a:pt x="132" y="154"/>
                    </a:lnTo>
                    <a:lnTo>
                      <a:pt x="132" y="152"/>
                    </a:lnTo>
                    <a:lnTo>
                      <a:pt x="132" y="152"/>
                    </a:lnTo>
                    <a:lnTo>
                      <a:pt x="132" y="152"/>
                    </a:lnTo>
                    <a:lnTo>
                      <a:pt x="134" y="151"/>
                    </a:lnTo>
                    <a:lnTo>
                      <a:pt x="135" y="150"/>
                    </a:lnTo>
                    <a:lnTo>
                      <a:pt x="136" y="148"/>
                    </a:lnTo>
                    <a:lnTo>
                      <a:pt x="136" y="147"/>
                    </a:lnTo>
                    <a:lnTo>
                      <a:pt x="136" y="147"/>
                    </a:lnTo>
                    <a:lnTo>
                      <a:pt x="136" y="145"/>
                    </a:lnTo>
                    <a:lnTo>
                      <a:pt x="136" y="145"/>
                    </a:lnTo>
                    <a:lnTo>
                      <a:pt x="135" y="145"/>
                    </a:lnTo>
                    <a:lnTo>
                      <a:pt x="135" y="145"/>
                    </a:lnTo>
                    <a:lnTo>
                      <a:pt x="134" y="145"/>
                    </a:lnTo>
                    <a:lnTo>
                      <a:pt x="134" y="145"/>
                    </a:lnTo>
                    <a:lnTo>
                      <a:pt x="134" y="145"/>
                    </a:lnTo>
                    <a:lnTo>
                      <a:pt x="134" y="144"/>
                    </a:lnTo>
                    <a:lnTo>
                      <a:pt x="134" y="144"/>
                    </a:lnTo>
                    <a:lnTo>
                      <a:pt x="135" y="143"/>
                    </a:lnTo>
                    <a:lnTo>
                      <a:pt x="136" y="143"/>
                    </a:lnTo>
                    <a:lnTo>
                      <a:pt x="138" y="143"/>
                    </a:lnTo>
                    <a:lnTo>
                      <a:pt x="139" y="143"/>
                    </a:lnTo>
                    <a:lnTo>
                      <a:pt x="139" y="141"/>
                    </a:lnTo>
                    <a:lnTo>
                      <a:pt x="140" y="140"/>
                    </a:lnTo>
                    <a:lnTo>
                      <a:pt x="140" y="140"/>
                    </a:lnTo>
                    <a:lnTo>
                      <a:pt x="139" y="140"/>
                    </a:lnTo>
                    <a:lnTo>
                      <a:pt x="139" y="140"/>
                    </a:lnTo>
                    <a:lnTo>
                      <a:pt x="138" y="140"/>
                    </a:lnTo>
                    <a:lnTo>
                      <a:pt x="138" y="140"/>
                    </a:lnTo>
                    <a:lnTo>
                      <a:pt x="138" y="141"/>
                    </a:lnTo>
                    <a:lnTo>
                      <a:pt x="138" y="141"/>
                    </a:lnTo>
                    <a:lnTo>
                      <a:pt x="135" y="141"/>
                    </a:lnTo>
                    <a:lnTo>
                      <a:pt x="135" y="140"/>
                    </a:lnTo>
                    <a:lnTo>
                      <a:pt x="134" y="140"/>
                    </a:lnTo>
                    <a:lnTo>
                      <a:pt x="131" y="141"/>
                    </a:lnTo>
                    <a:lnTo>
                      <a:pt x="128" y="143"/>
                    </a:lnTo>
                    <a:lnTo>
                      <a:pt x="127" y="143"/>
                    </a:lnTo>
                    <a:lnTo>
                      <a:pt x="125" y="143"/>
                    </a:lnTo>
                    <a:lnTo>
                      <a:pt x="125" y="144"/>
                    </a:lnTo>
                    <a:lnTo>
                      <a:pt x="124" y="147"/>
                    </a:lnTo>
                    <a:lnTo>
                      <a:pt x="124" y="147"/>
                    </a:lnTo>
                    <a:lnTo>
                      <a:pt x="123" y="148"/>
                    </a:lnTo>
                    <a:lnTo>
                      <a:pt x="121" y="148"/>
                    </a:lnTo>
                    <a:lnTo>
                      <a:pt x="121" y="148"/>
                    </a:lnTo>
                    <a:lnTo>
                      <a:pt x="123" y="148"/>
                    </a:lnTo>
                    <a:lnTo>
                      <a:pt x="123" y="150"/>
                    </a:lnTo>
                    <a:lnTo>
                      <a:pt x="121" y="151"/>
                    </a:lnTo>
                    <a:lnTo>
                      <a:pt x="121" y="151"/>
                    </a:lnTo>
                    <a:lnTo>
                      <a:pt x="120" y="152"/>
                    </a:lnTo>
                    <a:lnTo>
                      <a:pt x="119" y="152"/>
                    </a:lnTo>
                    <a:lnTo>
                      <a:pt x="119" y="152"/>
                    </a:lnTo>
                    <a:lnTo>
                      <a:pt x="119" y="154"/>
                    </a:lnTo>
                    <a:lnTo>
                      <a:pt x="120" y="154"/>
                    </a:lnTo>
                    <a:lnTo>
                      <a:pt x="120" y="154"/>
                    </a:lnTo>
                    <a:lnTo>
                      <a:pt x="120" y="154"/>
                    </a:lnTo>
                    <a:lnTo>
                      <a:pt x="119" y="154"/>
                    </a:lnTo>
                    <a:lnTo>
                      <a:pt x="119" y="155"/>
                    </a:lnTo>
                    <a:lnTo>
                      <a:pt x="117" y="156"/>
                    </a:lnTo>
                    <a:lnTo>
                      <a:pt x="117" y="156"/>
                    </a:lnTo>
                    <a:lnTo>
                      <a:pt x="116" y="160"/>
                    </a:lnTo>
                    <a:lnTo>
                      <a:pt x="115" y="163"/>
                    </a:lnTo>
                    <a:lnTo>
                      <a:pt x="112" y="167"/>
                    </a:lnTo>
                    <a:lnTo>
                      <a:pt x="112" y="169"/>
                    </a:lnTo>
                    <a:lnTo>
                      <a:pt x="112" y="169"/>
                    </a:lnTo>
                    <a:lnTo>
                      <a:pt x="113" y="170"/>
                    </a:lnTo>
                    <a:lnTo>
                      <a:pt x="113" y="171"/>
                    </a:lnTo>
                    <a:lnTo>
                      <a:pt x="113" y="171"/>
                    </a:lnTo>
                    <a:lnTo>
                      <a:pt x="112" y="170"/>
                    </a:lnTo>
                    <a:lnTo>
                      <a:pt x="111" y="170"/>
                    </a:lnTo>
                    <a:lnTo>
                      <a:pt x="109" y="170"/>
                    </a:lnTo>
                    <a:lnTo>
                      <a:pt x="109" y="171"/>
                    </a:lnTo>
                    <a:lnTo>
                      <a:pt x="109" y="173"/>
                    </a:lnTo>
                    <a:lnTo>
                      <a:pt x="109" y="174"/>
                    </a:lnTo>
                    <a:lnTo>
                      <a:pt x="109" y="174"/>
                    </a:lnTo>
                    <a:lnTo>
                      <a:pt x="111" y="174"/>
                    </a:lnTo>
                    <a:lnTo>
                      <a:pt x="112" y="174"/>
                    </a:lnTo>
                    <a:lnTo>
                      <a:pt x="111" y="175"/>
                    </a:lnTo>
                    <a:lnTo>
                      <a:pt x="111" y="175"/>
                    </a:lnTo>
                    <a:lnTo>
                      <a:pt x="111" y="177"/>
                    </a:lnTo>
                    <a:lnTo>
                      <a:pt x="111" y="177"/>
                    </a:lnTo>
                    <a:lnTo>
                      <a:pt x="111" y="178"/>
                    </a:lnTo>
                    <a:lnTo>
                      <a:pt x="111" y="178"/>
                    </a:lnTo>
                    <a:lnTo>
                      <a:pt x="111" y="178"/>
                    </a:lnTo>
                    <a:lnTo>
                      <a:pt x="111" y="178"/>
                    </a:lnTo>
                    <a:lnTo>
                      <a:pt x="109" y="177"/>
                    </a:lnTo>
                    <a:lnTo>
                      <a:pt x="108" y="177"/>
                    </a:lnTo>
                    <a:lnTo>
                      <a:pt x="106" y="177"/>
                    </a:lnTo>
                    <a:lnTo>
                      <a:pt x="106" y="177"/>
                    </a:lnTo>
                    <a:lnTo>
                      <a:pt x="105" y="178"/>
                    </a:lnTo>
                    <a:lnTo>
                      <a:pt x="105" y="180"/>
                    </a:lnTo>
                    <a:lnTo>
                      <a:pt x="104" y="182"/>
                    </a:lnTo>
                    <a:lnTo>
                      <a:pt x="104" y="184"/>
                    </a:lnTo>
                    <a:lnTo>
                      <a:pt x="102" y="184"/>
                    </a:lnTo>
                    <a:lnTo>
                      <a:pt x="101" y="184"/>
                    </a:lnTo>
                    <a:lnTo>
                      <a:pt x="101" y="184"/>
                    </a:lnTo>
                    <a:lnTo>
                      <a:pt x="101" y="184"/>
                    </a:lnTo>
                    <a:lnTo>
                      <a:pt x="101" y="182"/>
                    </a:lnTo>
                    <a:lnTo>
                      <a:pt x="102" y="182"/>
                    </a:lnTo>
                    <a:lnTo>
                      <a:pt x="101" y="182"/>
                    </a:lnTo>
                    <a:lnTo>
                      <a:pt x="100" y="184"/>
                    </a:lnTo>
                    <a:lnTo>
                      <a:pt x="98" y="185"/>
                    </a:lnTo>
                    <a:lnTo>
                      <a:pt x="98" y="185"/>
                    </a:lnTo>
                    <a:lnTo>
                      <a:pt x="101" y="185"/>
                    </a:lnTo>
                    <a:lnTo>
                      <a:pt x="102" y="185"/>
                    </a:lnTo>
                    <a:lnTo>
                      <a:pt x="104" y="185"/>
                    </a:lnTo>
                    <a:lnTo>
                      <a:pt x="105" y="185"/>
                    </a:lnTo>
                    <a:lnTo>
                      <a:pt x="108" y="185"/>
                    </a:lnTo>
                    <a:lnTo>
                      <a:pt x="108" y="185"/>
                    </a:lnTo>
                    <a:lnTo>
                      <a:pt x="105" y="186"/>
                    </a:lnTo>
                    <a:lnTo>
                      <a:pt x="104" y="186"/>
                    </a:lnTo>
                    <a:lnTo>
                      <a:pt x="102" y="188"/>
                    </a:lnTo>
                    <a:lnTo>
                      <a:pt x="100" y="190"/>
                    </a:lnTo>
                    <a:lnTo>
                      <a:pt x="97" y="193"/>
                    </a:lnTo>
                    <a:lnTo>
                      <a:pt x="96" y="193"/>
                    </a:lnTo>
                    <a:lnTo>
                      <a:pt x="96" y="194"/>
                    </a:lnTo>
                    <a:lnTo>
                      <a:pt x="96" y="194"/>
                    </a:lnTo>
                    <a:lnTo>
                      <a:pt x="96" y="196"/>
                    </a:lnTo>
                    <a:lnTo>
                      <a:pt x="97" y="197"/>
                    </a:lnTo>
                    <a:lnTo>
                      <a:pt x="97" y="199"/>
                    </a:lnTo>
                    <a:lnTo>
                      <a:pt x="98" y="199"/>
                    </a:lnTo>
                    <a:lnTo>
                      <a:pt x="101" y="199"/>
                    </a:lnTo>
                    <a:lnTo>
                      <a:pt x="104" y="199"/>
                    </a:lnTo>
                    <a:lnTo>
                      <a:pt x="105" y="197"/>
                    </a:lnTo>
                    <a:lnTo>
                      <a:pt x="106" y="197"/>
                    </a:lnTo>
                    <a:lnTo>
                      <a:pt x="108" y="196"/>
                    </a:lnTo>
                    <a:lnTo>
                      <a:pt x="108" y="197"/>
                    </a:lnTo>
                    <a:lnTo>
                      <a:pt x="108" y="197"/>
                    </a:lnTo>
                    <a:lnTo>
                      <a:pt x="108" y="197"/>
                    </a:lnTo>
                    <a:lnTo>
                      <a:pt x="112" y="197"/>
                    </a:lnTo>
                    <a:lnTo>
                      <a:pt x="112" y="197"/>
                    </a:lnTo>
                    <a:lnTo>
                      <a:pt x="115" y="199"/>
                    </a:lnTo>
                    <a:lnTo>
                      <a:pt x="117" y="197"/>
                    </a:lnTo>
                    <a:lnTo>
                      <a:pt x="123" y="199"/>
                    </a:lnTo>
                    <a:lnTo>
                      <a:pt x="125" y="199"/>
                    </a:lnTo>
                    <a:lnTo>
                      <a:pt x="125" y="199"/>
                    </a:lnTo>
                    <a:lnTo>
                      <a:pt x="128" y="199"/>
                    </a:lnTo>
                    <a:lnTo>
                      <a:pt x="130" y="197"/>
                    </a:lnTo>
                    <a:lnTo>
                      <a:pt x="131" y="197"/>
                    </a:lnTo>
                    <a:lnTo>
                      <a:pt x="131" y="197"/>
                    </a:lnTo>
                    <a:lnTo>
                      <a:pt x="132" y="196"/>
                    </a:lnTo>
                    <a:lnTo>
                      <a:pt x="132" y="196"/>
                    </a:lnTo>
                    <a:lnTo>
                      <a:pt x="132" y="196"/>
                    </a:lnTo>
                    <a:lnTo>
                      <a:pt x="134" y="196"/>
                    </a:lnTo>
                    <a:lnTo>
                      <a:pt x="135" y="196"/>
                    </a:lnTo>
                    <a:lnTo>
                      <a:pt x="135" y="194"/>
                    </a:lnTo>
                    <a:lnTo>
                      <a:pt x="135" y="196"/>
                    </a:lnTo>
                    <a:lnTo>
                      <a:pt x="135" y="199"/>
                    </a:lnTo>
                    <a:lnTo>
                      <a:pt x="132" y="200"/>
                    </a:lnTo>
                    <a:lnTo>
                      <a:pt x="132" y="200"/>
                    </a:lnTo>
                    <a:lnTo>
                      <a:pt x="132" y="200"/>
                    </a:lnTo>
                    <a:lnTo>
                      <a:pt x="135" y="200"/>
                    </a:lnTo>
                    <a:lnTo>
                      <a:pt x="136" y="200"/>
                    </a:lnTo>
                    <a:lnTo>
                      <a:pt x="136" y="200"/>
                    </a:lnTo>
                    <a:lnTo>
                      <a:pt x="139" y="200"/>
                    </a:lnTo>
                    <a:lnTo>
                      <a:pt x="139" y="200"/>
                    </a:lnTo>
                    <a:lnTo>
                      <a:pt x="140" y="200"/>
                    </a:lnTo>
                    <a:lnTo>
                      <a:pt x="140" y="200"/>
                    </a:lnTo>
                    <a:lnTo>
                      <a:pt x="140" y="199"/>
                    </a:lnTo>
                    <a:lnTo>
                      <a:pt x="140" y="197"/>
                    </a:lnTo>
                    <a:lnTo>
                      <a:pt x="140" y="197"/>
                    </a:lnTo>
                    <a:lnTo>
                      <a:pt x="143" y="197"/>
                    </a:lnTo>
                    <a:lnTo>
                      <a:pt x="145" y="197"/>
                    </a:lnTo>
                    <a:lnTo>
                      <a:pt x="145" y="197"/>
                    </a:lnTo>
                    <a:lnTo>
                      <a:pt x="146" y="199"/>
                    </a:lnTo>
                    <a:lnTo>
                      <a:pt x="146" y="197"/>
                    </a:lnTo>
                    <a:lnTo>
                      <a:pt x="147" y="197"/>
                    </a:lnTo>
                    <a:lnTo>
                      <a:pt x="147" y="197"/>
                    </a:lnTo>
                    <a:lnTo>
                      <a:pt x="146" y="199"/>
                    </a:lnTo>
                    <a:lnTo>
                      <a:pt x="146" y="200"/>
                    </a:lnTo>
                    <a:lnTo>
                      <a:pt x="143" y="200"/>
                    </a:lnTo>
                    <a:lnTo>
                      <a:pt x="140" y="203"/>
                    </a:lnTo>
                    <a:lnTo>
                      <a:pt x="140" y="204"/>
                    </a:lnTo>
                    <a:lnTo>
                      <a:pt x="139" y="204"/>
                    </a:lnTo>
                    <a:lnTo>
                      <a:pt x="138" y="205"/>
                    </a:lnTo>
                    <a:lnTo>
                      <a:pt x="136" y="205"/>
                    </a:lnTo>
                    <a:lnTo>
                      <a:pt x="135" y="205"/>
                    </a:lnTo>
                    <a:lnTo>
                      <a:pt x="135" y="207"/>
                    </a:lnTo>
                    <a:lnTo>
                      <a:pt x="134" y="207"/>
                    </a:lnTo>
                    <a:lnTo>
                      <a:pt x="134" y="208"/>
                    </a:lnTo>
                    <a:lnTo>
                      <a:pt x="134" y="208"/>
                    </a:lnTo>
                    <a:lnTo>
                      <a:pt x="135" y="208"/>
                    </a:lnTo>
                    <a:lnTo>
                      <a:pt x="135" y="208"/>
                    </a:lnTo>
                    <a:lnTo>
                      <a:pt x="136" y="209"/>
                    </a:lnTo>
                    <a:lnTo>
                      <a:pt x="138" y="208"/>
                    </a:lnTo>
                    <a:lnTo>
                      <a:pt x="139" y="208"/>
                    </a:lnTo>
                    <a:lnTo>
                      <a:pt x="139" y="208"/>
                    </a:lnTo>
                    <a:lnTo>
                      <a:pt x="140" y="208"/>
                    </a:lnTo>
                    <a:lnTo>
                      <a:pt x="142" y="208"/>
                    </a:lnTo>
                    <a:lnTo>
                      <a:pt x="142" y="208"/>
                    </a:lnTo>
                    <a:lnTo>
                      <a:pt x="143" y="207"/>
                    </a:lnTo>
                    <a:lnTo>
                      <a:pt x="145" y="205"/>
                    </a:lnTo>
                    <a:lnTo>
                      <a:pt x="145" y="204"/>
                    </a:lnTo>
                    <a:lnTo>
                      <a:pt x="147" y="201"/>
                    </a:lnTo>
                    <a:lnTo>
                      <a:pt x="147" y="201"/>
                    </a:lnTo>
                    <a:lnTo>
                      <a:pt x="149" y="201"/>
                    </a:lnTo>
                    <a:lnTo>
                      <a:pt x="149" y="201"/>
                    </a:lnTo>
                    <a:lnTo>
                      <a:pt x="150" y="200"/>
                    </a:lnTo>
                    <a:lnTo>
                      <a:pt x="151" y="199"/>
                    </a:lnTo>
                    <a:lnTo>
                      <a:pt x="151" y="199"/>
                    </a:lnTo>
                    <a:lnTo>
                      <a:pt x="150" y="201"/>
                    </a:lnTo>
                    <a:lnTo>
                      <a:pt x="150" y="201"/>
                    </a:lnTo>
                    <a:lnTo>
                      <a:pt x="151" y="201"/>
                    </a:lnTo>
                    <a:lnTo>
                      <a:pt x="151" y="201"/>
                    </a:lnTo>
                    <a:lnTo>
                      <a:pt x="151" y="200"/>
                    </a:lnTo>
                    <a:lnTo>
                      <a:pt x="151" y="199"/>
                    </a:lnTo>
                    <a:lnTo>
                      <a:pt x="154" y="196"/>
                    </a:lnTo>
                    <a:lnTo>
                      <a:pt x="154" y="194"/>
                    </a:lnTo>
                    <a:lnTo>
                      <a:pt x="154" y="194"/>
                    </a:lnTo>
                    <a:lnTo>
                      <a:pt x="155" y="196"/>
                    </a:lnTo>
                    <a:lnTo>
                      <a:pt x="157" y="196"/>
                    </a:lnTo>
                    <a:lnTo>
                      <a:pt x="157" y="197"/>
                    </a:lnTo>
                    <a:lnTo>
                      <a:pt x="158" y="200"/>
                    </a:lnTo>
                    <a:lnTo>
                      <a:pt x="158" y="200"/>
                    </a:lnTo>
                    <a:lnTo>
                      <a:pt x="158" y="200"/>
                    </a:lnTo>
                    <a:lnTo>
                      <a:pt x="158" y="201"/>
                    </a:lnTo>
                    <a:lnTo>
                      <a:pt x="157" y="203"/>
                    </a:lnTo>
                    <a:lnTo>
                      <a:pt x="155" y="205"/>
                    </a:lnTo>
                    <a:lnTo>
                      <a:pt x="154" y="207"/>
                    </a:lnTo>
                    <a:lnTo>
                      <a:pt x="154" y="208"/>
                    </a:lnTo>
                    <a:lnTo>
                      <a:pt x="154" y="208"/>
                    </a:lnTo>
                    <a:lnTo>
                      <a:pt x="155" y="209"/>
                    </a:lnTo>
                    <a:lnTo>
                      <a:pt x="155" y="209"/>
                    </a:lnTo>
                    <a:lnTo>
                      <a:pt x="155" y="209"/>
                    </a:lnTo>
                    <a:lnTo>
                      <a:pt x="157" y="209"/>
                    </a:lnTo>
                    <a:lnTo>
                      <a:pt x="158" y="208"/>
                    </a:lnTo>
                    <a:lnTo>
                      <a:pt x="159" y="207"/>
                    </a:lnTo>
                    <a:lnTo>
                      <a:pt x="159" y="205"/>
                    </a:lnTo>
                    <a:lnTo>
                      <a:pt x="161" y="205"/>
                    </a:lnTo>
                    <a:lnTo>
                      <a:pt x="161" y="205"/>
                    </a:lnTo>
                    <a:lnTo>
                      <a:pt x="161" y="205"/>
                    </a:lnTo>
                    <a:lnTo>
                      <a:pt x="161" y="205"/>
                    </a:lnTo>
                    <a:lnTo>
                      <a:pt x="161" y="207"/>
                    </a:lnTo>
                    <a:lnTo>
                      <a:pt x="161" y="208"/>
                    </a:lnTo>
                    <a:lnTo>
                      <a:pt x="161" y="208"/>
                    </a:lnTo>
                    <a:lnTo>
                      <a:pt x="161" y="211"/>
                    </a:lnTo>
                    <a:lnTo>
                      <a:pt x="161" y="212"/>
                    </a:lnTo>
                    <a:lnTo>
                      <a:pt x="161" y="212"/>
                    </a:lnTo>
                    <a:lnTo>
                      <a:pt x="162" y="212"/>
                    </a:lnTo>
                    <a:lnTo>
                      <a:pt x="164" y="211"/>
                    </a:lnTo>
                    <a:lnTo>
                      <a:pt x="164" y="211"/>
                    </a:lnTo>
                    <a:lnTo>
                      <a:pt x="165" y="211"/>
                    </a:lnTo>
                    <a:lnTo>
                      <a:pt x="165" y="211"/>
                    </a:lnTo>
                    <a:lnTo>
                      <a:pt x="165" y="212"/>
                    </a:lnTo>
                    <a:lnTo>
                      <a:pt x="166" y="212"/>
                    </a:lnTo>
                    <a:lnTo>
                      <a:pt x="166" y="212"/>
                    </a:lnTo>
                    <a:lnTo>
                      <a:pt x="166" y="211"/>
                    </a:lnTo>
                    <a:lnTo>
                      <a:pt x="168" y="211"/>
                    </a:lnTo>
                    <a:lnTo>
                      <a:pt x="168" y="209"/>
                    </a:lnTo>
                    <a:lnTo>
                      <a:pt x="169" y="207"/>
                    </a:lnTo>
                    <a:lnTo>
                      <a:pt x="169" y="207"/>
                    </a:lnTo>
                    <a:lnTo>
                      <a:pt x="169" y="207"/>
                    </a:lnTo>
                    <a:lnTo>
                      <a:pt x="169" y="205"/>
                    </a:lnTo>
                    <a:lnTo>
                      <a:pt x="172" y="201"/>
                    </a:lnTo>
                    <a:lnTo>
                      <a:pt x="172" y="200"/>
                    </a:lnTo>
                    <a:lnTo>
                      <a:pt x="172" y="199"/>
                    </a:lnTo>
                    <a:lnTo>
                      <a:pt x="172" y="199"/>
                    </a:lnTo>
                    <a:close/>
                    <a:moveTo>
                      <a:pt x="138" y="152"/>
                    </a:moveTo>
                    <a:lnTo>
                      <a:pt x="138" y="152"/>
                    </a:lnTo>
                    <a:lnTo>
                      <a:pt x="138" y="152"/>
                    </a:lnTo>
                    <a:lnTo>
                      <a:pt x="139" y="152"/>
                    </a:lnTo>
                    <a:lnTo>
                      <a:pt x="139" y="152"/>
                    </a:lnTo>
                    <a:lnTo>
                      <a:pt x="139" y="152"/>
                    </a:lnTo>
                    <a:lnTo>
                      <a:pt x="139" y="152"/>
                    </a:lnTo>
                    <a:lnTo>
                      <a:pt x="139" y="151"/>
                    </a:lnTo>
                    <a:lnTo>
                      <a:pt x="139" y="151"/>
                    </a:lnTo>
                    <a:lnTo>
                      <a:pt x="138" y="152"/>
                    </a:lnTo>
                    <a:lnTo>
                      <a:pt x="138" y="152"/>
                    </a:lnTo>
                    <a:close/>
                    <a:moveTo>
                      <a:pt x="102" y="133"/>
                    </a:moveTo>
                    <a:lnTo>
                      <a:pt x="108" y="133"/>
                    </a:lnTo>
                    <a:lnTo>
                      <a:pt x="112" y="133"/>
                    </a:lnTo>
                    <a:lnTo>
                      <a:pt x="116" y="133"/>
                    </a:lnTo>
                    <a:lnTo>
                      <a:pt x="121" y="133"/>
                    </a:lnTo>
                    <a:lnTo>
                      <a:pt x="121" y="137"/>
                    </a:lnTo>
                    <a:lnTo>
                      <a:pt x="121" y="141"/>
                    </a:lnTo>
                    <a:lnTo>
                      <a:pt x="121" y="141"/>
                    </a:lnTo>
                    <a:lnTo>
                      <a:pt x="123" y="141"/>
                    </a:lnTo>
                    <a:lnTo>
                      <a:pt x="123" y="141"/>
                    </a:lnTo>
                    <a:lnTo>
                      <a:pt x="127" y="139"/>
                    </a:lnTo>
                    <a:lnTo>
                      <a:pt x="131" y="136"/>
                    </a:lnTo>
                    <a:lnTo>
                      <a:pt x="134" y="135"/>
                    </a:lnTo>
                    <a:lnTo>
                      <a:pt x="138" y="132"/>
                    </a:lnTo>
                    <a:lnTo>
                      <a:pt x="138" y="131"/>
                    </a:lnTo>
                    <a:lnTo>
                      <a:pt x="138" y="129"/>
                    </a:lnTo>
                    <a:lnTo>
                      <a:pt x="136" y="129"/>
                    </a:lnTo>
                    <a:lnTo>
                      <a:pt x="135" y="129"/>
                    </a:lnTo>
                    <a:lnTo>
                      <a:pt x="134" y="128"/>
                    </a:lnTo>
                    <a:lnTo>
                      <a:pt x="134" y="128"/>
                    </a:lnTo>
                    <a:lnTo>
                      <a:pt x="135" y="128"/>
                    </a:lnTo>
                    <a:lnTo>
                      <a:pt x="136" y="128"/>
                    </a:lnTo>
                    <a:lnTo>
                      <a:pt x="136" y="128"/>
                    </a:lnTo>
                    <a:lnTo>
                      <a:pt x="136" y="126"/>
                    </a:lnTo>
                    <a:lnTo>
                      <a:pt x="136" y="126"/>
                    </a:lnTo>
                    <a:lnTo>
                      <a:pt x="135" y="125"/>
                    </a:lnTo>
                    <a:lnTo>
                      <a:pt x="134" y="125"/>
                    </a:lnTo>
                    <a:lnTo>
                      <a:pt x="131" y="125"/>
                    </a:lnTo>
                    <a:lnTo>
                      <a:pt x="130" y="125"/>
                    </a:lnTo>
                    <a:lnTo>
                      <a:pt x="131" y="125"/>
                    </a:lnTo>
                    <a:lnTo>
                      <a:pt x="132" y="125"/>
                    </a:lnTo>
                    <a:lnTo>
                      <a:pt x="135" y="124"/>
                    </a:lnTo>
                    <a:lnTo>
                      <a:pt x="136" y="124"/>
                    </a:lnTo>
                    <a:lnTo>
                      <a:pt x="136" y="124"/>
                    </a:lnTo>
                    <a:lnTo>
                      <a:pt x="135" y="122"/>
                    </a:lnTo>
                    <a:lnTo>
                      <a:pt x="135" y="121"/>
                    </a:lnTo>
                    <a:lnTo>
                      <a:pt x="135" y="120"/>
                    </a:lnTo>
                    <a:lnTo>
                      <a:pt x="135" y="118"/>
                    </a:lnTo>
                    <a:lnTo>
                      <a:pt x="136" y="116"/>
                    </a:lnTo>
                    <a:lnTo>
                      <a:pt x="136" y="114"/>
                    </a:lnTo>
                    <a:lnTo>
                      <a:pt x="136" y="114"/>
                    </a:lnTo>
                    <a:lnTo>
                      <a:pt x="135" y="114"/>
                    </a:lnTo>
                    <a:lnTo>
                      <a:pt x="135" y="113"/>
                    </a:lnTo>
                    <a:lnTo>
                      <a:pt x="135" y="113"/>
                    </a:lnTo>
                    <a:lnTo>
                      <a:pt x="135" y="111"/>
                    </a:lnTo>
                    <a:lnTo>
                      <a:pt x="134" y="111"/>
                    </a:lnTo>
                    <a:lnTo>
                      <a:pt x="132" y="109"/>
                    </a:lnTo>
                    <a:lnTo>
                      <a:pt x="131" y="109"/>
                    </a:lnTo>
                    <a:lnTo>
                      <a:pt x="130" y="109"/>
                    </a:lnTo>
                    <a:lnTo>
                      <a:pt x="128" y="107"/>
                    </a:lnTo>
                    <a:lnTo>
                      <a:pt x="128" y="106"/>
                    </a:lnTo>
                    <a:lnTo>
                      <a:pt x="128" y="106"/>
                    </a:lnTo>
                    <a:lnTo>
                      <a:pt x="125" y="106"/>
                    </a:lnTo>
                    <a:lnTo>
                      <a:pt x="124" y="106"/>
                    </a:lnTo>
                    <a:lnTo>
                      <a:pt x="123" y="107"/>
                    </a:lnTo>
                    <a:lnTo>
                      <a:pt x="120" y="110"/>
                    </a:lnTo>
                    <a:lnTo>
                      <a:pt x="119" y="111"/>
                    </a:lnTo>
                    <a:lnTo>
                      <a:pt x="117" y="110"/>
                    </a:lnTo>
                    <a:lnTo>
                      <a:pt x="117" y="109"/>
                    </a:lnTo>
                    <a:lnTo>
                      <a:pt x="116" y="109"/>
                    </a:lnTo>
                    <a:lnTo>
                      <a:pt x="116" y="109"/>
                    </a:lnTo>
                    <a:lnTo>
                      <a:pt x="117" y="109"/>
                    </a:lnTo>
                    <a:lnTo>
                      <a:pt x="120" y="107"/>
                    </a:lnTo>
                    <a:lnTo>
                      <a:pt x="120" y="106"/>
                    </a:lnTo>
                    <a:lnTo>
                      <a:pt x="121" y="106"/>
                    </a:lnTo>
                    <a:lnTo>
                      <a:pt x="120" y="105"/>
                    </a:lnTo>
                    <a:lnTo>
                      <a:pt x="120" y="103"/>
                    </a:lnTo>
                    <a:lnTo>
                      <a:pt x="117" y="101"/>
                    </a:lnTo>
                    <a:lnTo>
                      <a:pt x="116" y="99"/>
                    </a:lnTo>
                    <a:lnTo>
                      <a:pt x="109" y="99"/>
                    </a:lnTo>
                    <a:lnTo>
                      <a:pt x="108" y="99"/>
                    </a:lnTo>
                    <a:lnTo>
                      <a:pt x="106" y="101"/>
                    </a:lnTo>
                    <a:lnTo>
                      <a:pt x="106" y="101"/>
                    </a:lnTo>
                    <a:lnTo>
                      <a:pt x="108" y="101"/>
                    </a:lnTo>
                    <a:lnTo>
                      <a:pt x="109" y="101"/>
                    </a:lnTo>
                    <a:lnTo>
                      <a:pt x="111" y="101"/>
                    </a:lnTo>
                    <a:lnTo>
                      <a:pt x="112" y="101"/>
                    </a:lnTo>
                    <a:lnTo>
                      <a:pt x="112" y="101"/>
                    </a:lnTo>
                    <a:lnTo>
                      <a:pt x="111" y="101"/>
                    </a:lnTo>
                    <a:lnTo>
                      <a:pt x="108" y="102"/>
                    </a:lnTo>
                    <a:lnTo>
                      <a:pt x="104" y="103"/>
                    </a:lnTo>
                    <a:lnTo>
                      <a:pt x="101" y="105"/>
                    </a:lnTo>
                    <a:lnTo>
                      <a:pt x="98" y="106"/>
                    </a:lnTo>
                    <a:lnTo>
                      <a:pt x="96" y="109"/>
                    </a:lnTo>
                    <a:lnTo>
                      <a:pt x="94" y="109"/>
                    </a:lnTo>
                    <a:lnTo>
                      <a:pt x="93" y="110"/>
                    </a:lnTo>
                    <a:lnTo>
                      <a:pt x="90" y="110"/>
                    </a:lnTo>
                    <a:lnTo>
                      <a:pt x="90" y="110"/>
                    </a:lnTo>
                    <a:lnTo>
                      <a:pt x="89" y="111"/>
                    </a:lnTo>
                    <a:lnTo>
                      <a:pt x="86" y="113"/>
                    </a:lnTo>
                    <a:lnTo>
                      <a:pt x="85" y="114"/>
                    </a:lnTo>
                    <a:lnTo>
                      <a:pt x="85" y="114"/>
                    </a:lnTo>
                    <a:lnTo>
                      <a:pt x="85" y="114"/>
                    </a:lnTo>
                    <a:lnTo>
                      <a:pt x="85" y="113"/>
                    </a:lnTo>
                    <a:lnTo>
                      <a:pt x="86" y="113"/>
                    </a:lnTo>
                    <a:lnTo>
                      <a:pt x="85" y="113"/>
                    </a:lnTo>
                    <a:lnTo>
                      <a:pt x="85" y="111"/>
                    </a:lnTo>
                    <a:lnTo>
                      <a:pt x="86" y="111"/>
                    </a:lnTo>
                    <a:lnTo>
                      <a:pt x="87" y="110"/>
                    </a:lnTo>
                    <a:lnTo>
                      <a:pt x="86" y="110"/>
                    </a:lnTo>
                    <a:lnTo>
                      <a:pt x="85" y="109"/>
                    </a:lnTo>
                    <a:lnTo>
                      <a:pt x="83" y="107"/>
                    </a:lnTo>
                    <a:lnTo>
                      <a:pt x="86" y="109"/>
                    </a:lnTo>
                    <a:lnTo>
                      <a:pt x="87" y="109"/>
                    </a:lnTo>
                    <a:lnTo>
                      <a:pt x="87" y="109"/>
                    </a:lnTo>
                    <a:lnTo>
                      <a:pt x="87" y="109"/>
                    </a:lnTo>
                    <a:lnTo>
                      <a:pt x="87" y="107"/>
                    </a:lnTo>
                    <a:lnTo>
                      <a:pt x="87" y="107"/>
                    </a:lnTo>
                    <a:lnTo>
                      <a:pt x="89" y="106"/>
                    </a:lnTo>
                    <a:lnTo>
                      <a:pt x="90" y="106"/>
                    </a:lnTo>
                    <a:lnTo>
                      <a:pt x="90" y="105"/>
                    </a:lnTo>
                    <a:lnTo>
                      <a:pt x="92" y="105"/>
                    </a:lnTo>
                    <a:lnTo>
                      <a:pt x="93" y="105"/>
                    </a:lnTo>
                    <a:lnTo>
                      <a:pt x="94" y="105"/>
                    </a:lnTo>
                    <a:lnTo>
                      <a:pt x="97" y="103"/>
                    </a:lnTo>
                    <a:lnTo>
                      <a:pt x="100" y="103"/>
                    </a:lnTo>
                    <a:lnTo>
                      <a:pt x="100" y="103"/>
                    </a:lnTo>
                    <a:lnTo>
                      <a:pt x="100" y="102"/>
                    </a:lnTo>
                    <a:lnTo>
                      <a:pt x="101" y="102"/>
                    </a:lnTo>
                    <a:lnTo>
                      <a:pt x="101" y="102"/>
                    </a:lnTo>
                    <a:lnTo>
                      <a:pt x="102" y="102"/>
                    </a:lnTo>
                    <a:lnTo>
                      <a:pt x="104" y="102"/>
                    </a:lnTo>
                    <a:lnTo>
                      <a:pt x="105" y="101"/>
                    </a:lnTo>
                    <a:lnTo>
                      <a:pt x="106" y="99"/>
                    </a:lnTo>
                    <a:lnTo>
                      <a:pt x="106" y="99"/>
                    </a:lnTo>
                    <a:lnTo>
                      <a:pt x="109" y="98"/>
                    </a:lnTo>
                    <a:lnTo>
                      <a:pt x="109" y="98"/>
                    </a:lnTo>
                    <a:lnTo>
                      <a:pt x="109" y="98"/>
                    </a:lnTo>
                    <a:lnTo>
                      <a:pt x="112" y="97"/>
                    </a:lnTo>
                    <a:lnTo>
                      <a:pt x="115" y="97"/>
                    </a:lnTo>
                    <a:lnTo>
                      <a:pt x="116" y="95"/>
                    </a:lnTo>
                    <a:lnTo>
                      <a:pt x="117" y="95"/>
                    </a:lnTo>
                    <a:lnTo>
                      <a:pt x="117" y="94"/>
                    </a:lnTo>
                    <a:lnTo>
                      <a:pt x="117" y="94"/>
                    </a:lnTo>
                    <a:lnTo>
                      <a:pt x="117" y="92"/>
                    </a:lnTo>
                    <a:lnTo>
                      <a:pt x="115" y="92"/>
                    </a:lnTo>
                    <a:lnTo>
                      <a:pt x="115" y="92"/>
                    </a:lnTo>
                    <a:lnTo>
                      <a:pt x="113" y="91"/>
                    </a:lnTo>
                    <a:lnTo>
                      <a:pt x="112" y="91"/>
                    </a:lnTo>
                    <a:lnTo>
                      <a:pt x="112" y="88"/>
                    </a:lnTo>
                    <a:lnTo>
                      <a:pt x="111" y="88"/>
                    </a:lnTo>
                    <a:lnTo>
                      <a:pt x="109" y="90"/>
                    </a:lnTo>
                    <a:lnTo>
                      <a:pt x="109" y="90"/>
                    </a:lnTo>
                    <a:lnTo>
                      <a:pt x="106" y="91"/>
                    </a:lnTo>
                    <a:lnTo>
                      <a:pt x="105" y="91"/>
                    </a:lnTo>
                    <a:lnTo>
                      <a:pt x="102" y="90"/>
                    </a:lnTo>
                    <a:lnTo>
                      <a:pt x="101" y="88"/>
                    </a:lnTo>
                    <a:lnTo>
                      <a:pt x="100" y="86"/>
                    </a:lnTo>
                    <a:lnTo>
                      <a:pt x="100" y="84"/>
                    </a:lnTo>
                    <a:lnTo>
                      <a:pt x="98" y="84"/>
                    </a:lnTo>
                    <a:lnTo>
                      <a:pt x="97" y="84"/>
                    </a:lnTo>
                    <a:lnTo>
                      <a:pt x="96" y="84"/>
                    </a:lnTo>
                    <a:lnTo>
                      <a:pt x="96" y="86"/>
                    </a:lnTo>
                    <a:lnTo>
                      <a:pt x="94" y="86"/>
                    </a:lnTo>
                    <a:lnTo>
                      <a:pt x="92" y="88"/>
                    </a:lnTo>
                    <a:lnTo>
                      <a:pt x="90" y="90"/>
                    </a:lnTo>
                    <a:lnTo>
                      <a:pt x="90" y="90"/>
                    </a:lnTo>
                    <a:lnTo>
                      <a:pt x="92" y="88"/>
                    </a:lnTo>
                    <a:lnTo>
                      <a:pt x="94" y="86"/>
                    </a:lnTo>
                    <a:lnTo>
                      <a:pt x="94" y="84"/>
                    </a:lnTo>
                    <a:lnTo>
                      <a:pt x="94" y="84"/>
                    </a:lnTo>
                    <a:lnTo>
                      <a:pt x="93" y="84"/>
                    </a:lnTo>
                    <a:lnTo>
                      <a:pt x="92" y="84"/>
                    </a:lnTo>
                    <a:lnTo>
                      <a:pt x="92" y="83"/>
                    </a:lnTo>
                    <a:lnTo>
                      <a:pt x="92" y="82"/>
                    </a:lnTo>
                    <a:lnTo>
                      <a:pt x="90" y="83"/>
                    </a:lnTo>
                    <a:lnTo>
                      <a:pt x="89" y="83"/>
                    </a:lnTo>
                    <a:lnTo>
                      <a:pt x="86" y="83"/>
                    </a:lnTo>
                    <a:lnTo>
                      <a:pt x="85" y="84"/>
                    </a:lnTo>
                    <a:lnTo>
                      <a:pt x="82" y="86"/>
                    </a:lnTo>
                    <a:lnTo>
                      <a:pt x="82" y="86"/>
                    </a:lnTo>
                    <a:lnTo>
                      <a:pt x="82" y="86"/>
                    </a:lnTo>
                    <a:lnTo>
                      <a:pt x="83" y="84"/>
                    </a:lnTo>
                    <a:lnTo>
                      <a:pt x="83" y="83"/>
                    </a:lnTo>
                    <a:lnTo>
                      <a:pt x="85" y="82"/>
                    </a:lnTo>
                    <a:lnTo>
                      <a:pt x="86" y="80"/>
                    </a:lnTo>
                    <a:lnTo>
                      <a:pt x="86" y="79"/>
                    </a:lnTo>
                    <a:lnTo>
                      <a:pt x="85" y="79"/>
                    </a:lnTo>
                    <a:lnTo>
                      <a:pt x="85" y="77"/>
                    </a:lnTo>
                    <a:lnTo>
                      <a:pt x="83" y="76"/>
                    </a:lnTo>
                    <a:lnTo>
                      <a:pt x="85" y="76"/>
                    </a:lnTo>
                    <a:lnTo>
                      <a:pt x="85" y="75"/>
                    </a:lnTo>
                    <a:lnTo>
                      <a:pt x="83" y="75"/>
                    </a:lnTo>
                    <a:lnTo>
                      <a:pt x="83" y="75"/>
                    </a:lnTo>
                    <a:lnTo>
                      <a:pt x="82" y="76"/>
                    </a:lnTo>
                    <a:lnTo>
                      <a:pt x="82" y="75"/>
                    </a:lnTo>
                    <a:lnTo>
                      <a:pt x="81" y="73"/>
                    </a:lnTo>
                    <a:lnTo>
                      <a:pt x="81" y="73"/>
                    </a:lnTo>
                    <a:lnTo>
                      <a:pt x="81" y="72"/>
                    </a:lnTo>
                    <a:lnTo>
                      <a:pt x="79" y="72"/>
                    </a:lnTo>
                    <a:lnTo>
                      <a:pt x="78" y="72"/>
                    </a:lnTo>
                    <a:lnTo>
                      <a:pt x="77" y="73"/>
                    </a:lnTo>
                    <a:lnTo>
                      <a:pt x="77" y="73"/>
                    </a:lnTo>
                    <a:lnTo>
                      <a:pt x="75" y="73"/>
                    </a:lnTo>
                    <a:lnTo>
                      <a:pt x="75" y="72"/>
                    </a:lnTo>
                    <a:lnTo>
                      <a:pt x="75" y="72"/>
                    </a:lnTo>
                    <a:lnTo>
                      <a:pt x="72" y="72"/>
                    </a:lnTo>
                    <a:lnTo>
                      <a:pt x="72" y="71"/>
                    </a:lnTo>
                    <a:lnTo>
                      <a:pt x="72" y="71"/>
                    </a:lnTo>
                    <a:lnTo>
                      <a:pt x="74" y="71"/>
                    </a:lnTo>
                    <a:lnTo>
                      <a:pt x="74" y="69"/>
                    </a:lnTo>
                    <a:lnTo>
                      <a:pt x="72" y="68"/>
                    </a:lnTo>
                    <a:lnTo>
                      <a:pt x="72" y="68"/>
                    </a:lnTo>
                    <a:lnTo>
                      <a:pt x="71" y="68"/>
                    </a:lnTo>
                    <a:lnTo>
                      <a:pt x="68" y="68"/>
                    </a:lnTo>
                    <a:lnTo>
                      <a:pt x="68" y="67"/>
                    </a:lnTo>
                    <a:lnTo>
                      <a:pt x="71" y="65"/>
                    </a:lnTo>
                    <a:lnTo>
                      <a:pt x="72" y="65"/>
                    </a:lnTo>
                    <a:lnTo>
                      <a:pt x="71" y="65"/>
                    </a:lnTo>
                    <a:lnTo>
                      <a:pt x="70" y="65"/>
                    </a:lnTo>
                    <a:lnTo>
                      <a:pt x="67" y="64"/>
                    </a:lnTo>
                    <a:lnTo>
                      <a:pt x="66" y="64"/>
                    </a:lnTo>
                    <a:lnTo>
                      <a:pt x="67" y="62"/>
                    </a:lnTo>
                    <a:lnTo>
                      <a:pt x="68" y="62"/>
                    </a:lnTo>
                    <a:lnTo>
                      <a:pt x="68" y="62"/>
                    </a:lnTo>
                    <a:lnTo>
                      <a:pt x="68" y="62"/>
                    </a:lnTo>
                    <a:lnTo>
                      <a:pt x="67" y="61"/>
                    </a:lnTo>
                    <a:lnTo>
                      <a:pt x="66" y="61"/>
                    </a:lnTo>
                    <a:lnTo>
                      <a:pt x="64" y="60"/>
                    </a:lnTo>
                    <a:lnTo>
                      <a:pt x="62" y="60"/>
                    </a:lnTo>
                    <a:lnTo>
                      <a:pt x="60" y="58"/>
                    </a:lnTo>
                    <a:lnTo>
                      <a:pt x="60" y="58"/>
                    </a:lnTo>
                    <a:lnTo>
                      <a:pt x="62" y="57"/>
                    </a:lnTo>
                    <a:lnTo>
                      <a:pt x="63" y="58"/>
                    </a:lnTo>
                    <a:lnTo>
                      <a:pt x="62" y="58"/>
                    </a:lnTo>
                    <a:lnTo>
                      <a:pt x="62" y="58"/>
                    </a:lnTo>
                    <a:lnTo>
                      <a:pt x="66" y="60"/>
                    </a:lnTo>
                    <a:lnTo>
                      <a:pt x="71" y="61"/>
                    </a:lnTo>
                    <a:lnTo>
                      <a:pt x="72" y="60"/>
                    </a:lnTo>
                    <a:lnTo>
                      <a:pt x="72" y="58"/>
                    </a:lnTo>
                    <a:lnTo>
                      <a:pt x="72" y="57"/>
                    </a:lnTo>
                    <a:lnTo>
                      <a:pt x="72" y="56"/>
                    </a:lnTo>
                    <a:lnTo>
                      <a:pt x="74" y="54"/>
                    </a:lnTo>
                    <a:lnTo>
                      <a:pt x="70" y="52"/>
                    </a:lnTo>
                    <a:lnTo>
                      <a:pt x="68" y="52"/>
                    </a:lnTo>
                    <a:lnTo>
                      <a:pt x="68" y="52"/>
                    </a:lnTo>
                    <a:lnTo>
                      <a:pt x="67" y="52"/>
                    </a:lnTo>
                    <a:lnTo>
                      <a:pt x="67" y="52"/>
                    </a:lnTo>
                    <a:lnTo>
                      <a:pt x="66" y="52"/>
                    </a:lnTo>
                    <a:lnTo>
                      <a:pt x="67" y="50"/>
                    </a:lnTo>
                    <a:lnTo>
                      <a:pt x="67" y="49"/>
                    </a:lnTo>
                    <a:lnTo>
                      <a:pt x="67" y="49"/>
                    </a:lnTo>
                    <a:lnTo>
                      <a:pt x="67" y="49"/>
                    </a:lnTo>
                    <a:lnTo>
                      <a:pt x="67" y="48"/>
                    </a:lnTo>
                    <a:lnTo>
                      <a:pt x="64" y="48"/>
                    </a:lnTo>
                    <a:lnTo>
                      <a:pt x="63" y="48"/>
                    </a:lnTo>
                    <a:lnTo>
                      <a:pt x="63" y="48"/>
                    </a:lnTo>
                    <a:lnTo>
                      <a:pt x="62" y="48"/>
                    </a:lnTo>
                    <a:lnTo>
                      <a:pt x="60" y="48"/>
                    </a:lnTo>
                    <a:lnTo>
                      <a:pt x="60" y="48"/>
                    </a:lnTo>
                    <a:lnTo>
                      <a:pt x="62" y="48"/>
                    </a:lnTo>
                    <a:lnTo>
                      <a:pt x="62" y="48"/>
                    </a:lnTo>
                    <a:lnTo>
                      <a:pt x="63" y="46"/>
                    </a:lnTo>
                    <a:lnTo>
                      <a:pt x="64" y="46"/>
                    </a:lnTo>
                    <a:lnTo>
                      <a:pt x="64" y="46"/>
                    </a:lnTo>
                    <a:lnTo>
                      <a:pt x="66" y="45"/>
                    </a:lnTo>
                    <a:lnTo>
                      <a:pt x="67" y="45"/>
                    </a:lnTo>
                    <a:lnTo>
                      <a:pt x="66" y="42"/>
                    </a:lnTo>
                    <a:lnTo>
                      <a:pt x="66" y="42"/>
                    </a:lnTo>
                    <a:lnTo>
                      <a:pt x="67" y="42"/>
                    </a:lnTo>
                    <a:lnTo>
                      <a:pt x="67" y="41"/>
                    </a:lnTo>
                    <a:lnTo>
                      <a:pt x="66" y="41"/>
                    </a:lnTo>
                    <a:lnTo>
                      <a:pt x="64" y="39"/>
                    </a:lnTo>
                    <a:lnTo>
                      <a:pt x="63" y="39"/>
                    </a:lnTo>
                    <a:lnTo>
                      <a:pt x="62" y="39"/>
                    </a:lnTo>
                    <a:lnTo>
                      <a:pt x="60" y="37"/>
                    </a:lnTo>
                    <a:lnTo>
                      <a:pt x="59" y="37"/>
                    </a:lnTo>
                    <a:lnTo>
                      <a:pt x="56" y="37"/>
                    </a:lnTo>
                    <a:lnTo>
                      <a:pt x="55" y="37"/>
                    </a:lnTo>
                    <a:lnTo>
                      <a:pt x="52" y="38"/>
                    </a:lnTo>
                    <a:lnTo>
                      <a:pt x="52" y="38"/>
                    </a:lnTo>
                    <a:lnTo>
                      <a:pt x="52" y="38"/>
                    </a:lnTo>
                    <a:lnTo>
                      <a:pt x="53" y="37"/>
                    </a:lnTo>
                    <a:lnTo>
                      <a:pt x="56" y="35"/>
                    </a:lnTo>
                    <a:lnTo>
                      <a:pt x="58" y="34"/>
                    </a:lnTo>
                    <a:lnTo>
                      <a:pt x="59" y="31"/>
                    </a:lnTo>
                    <a:lnTo>
                      <a:pt x="59" y="30"/>
                    </a:lnTo>
                    <a:lnTo>
                      <a:pt x="58" y="31"/>
                    </a:lnTo>
                    <a:lnTo>
                      <a:pt x="56" y="31"/>
                    </a:lnTo>
                    <a:lnTo>
                      <a:pt x="53" y="31"/>
                    </a:lnTo>
                    <a:lnTo>
                      <a:pt x="53" y="33"/>
                    </a:lnTo>
                    <a:lnTo>
                      <a:pt x="53" y="31"/>
                    </a:lnTo>
                    <a:lnTo>
                      <a:pt x="52" y="31"/>
                    </a:lnTo>
                    <a:lnTo>
                      <a:pt x="52" y="31"/>
                    </a:lnTo>
                    <a:lnTo>
                      <a:pt x="51" y="31"/>
                    </a:lnTo>
                    <a:lnTo>
                      <a:pt x="49" y="34"/>
                    </a:lnTo>
                    <a:lnTo>
                      <a:pt x="48" y="34"/>
                    </a:lnTo>
                    <a:lnTo>
                      <a:pt x="49" y="33"/>
                    </a:lnTo>
                    <a:lnTo>
                      <a:pt x="49" y="31"/>
                    </a:lnTo>
                    <a:lnTo>
                      <a:pt x="52" y="30"/>
                    </a:lnTo>
                    <a:lnTo>
                      <a:pt x="53" y="30"/>
                    </a:lnTo>
                    <a:lnTo>
                      <a:pt x="56" y="27"/>
                    </a:lnTo>
                    <a:lnTo>
                      <a:pt x="55" y="26"/>
                    </a:lnTo>
                    <a:lnTo>
                      <a:pt x="55" y="24"/>
                    </a:lnTo>
                    <a:lnTo>
                      <a:pt x="53" y="24"/>
                    </a:lnTo>
                    <a:lnTo>
                      <a:pt x="52" y="24"/>
                    </a:lnTo>
                    <a:lnTo>
                      <a:pt x="51" y="24"/>
                    </a:lnTo>
                    <a:lnTo>
                      <a:pt x="52" y="23"/>
                    </a:lnTo>
                    <a:lnTo>
                      <a:pt x="52" y="23"/>
                    </a:lnTo>
                    <a:lnTo>
                      <a:pt x="51" y="22"/>
                    </a:lnTo>
                    <a:lnTo>
                      <a:pt x="51" y="22"/>
                    </a:lnTo>
                    <a:lnTo>
                      <a:pt x="51" y="22"/>
                    </a:lnTo>
                    <a:lnTo>
                      <a:pt x="52" y="22"/>
                    </a:lnTo>
                    <a:lnTo>
                      <a:pt x="52" y="22"/>
                    </a:lnTo>
                    <a:lnTo>
                      <a:pt x="51" y="20"/>
                    </a:lnTo>
                    <a:lnTo>
                      <a:pt x="49" y="20"/>
                    </a:lnTo>
                    <a:lnTo>
                      <a:pt x="48" y="22"/>
                    </a:lnTo>
                    <a:lnTo>
                      <a:pt x="45" y="22"/>
                    </a:lnTo>
                    <a:lnTo>
                      <a:pt x="44" y="22"/>
                    </a:lnTo>
                    <a:lnTo>
                      <a:pt x="44" y="22"/>
                    </a:lnTo>
                    <a:lnTo>
                      <a:pt x="44" y="22"/>
                    </a:lnTo>
                    <a:lnTo>
                      <a:pt x="45" y="22"/>
                    </a:lnTo>
                    <a:lnTo>
                      <a:pt x="47" y="20"/>
                    </a:lnTo>
                    <a:lnTo>
                      <a:pt x="48" y="20"/>
                    </a:lnTo>
                    <a:lnTo>
                      <a:pt x="49" y="19"/>
                    </a:lnTo>
                    <a:lnTo>
                      <a:pt x="48" y="16"/>
                    </a:lnTo>
                    <a:lnTo>
                      <a:pt x="47" y="16"/>
                    </a:lnTo>
                    <a:lnTo>
                      <a:pt x="45" y="18"/>
                    </a:lnTo>
                    <a:lnTo>
                      <a:pt x="45" y="18"/>
                    </a:lnTo>
                    <a:lnTo>
                      <a:pt x="45" y="16"/>
                    </a:lnTo>
                    <a:lnTo>
                      <a:pt x="45" y="16"/>
                    </a:lnTo>
                    <a:lnTo>
                      <a:pt x="44" y="16"/>
                    </a:lnTo>
                    <a:lnTo>
                      <a:pt x="44" y="15"/>
                    </a:lnTo>
                    <a:lnTo>
                      <a:pt x="45" y="15"/>
                    </a:lnTo>
                    <a:lnTo>
                      <a:pt x="45" y="14"/>
                    </a:lnTo>
                    <a:lnTo>
                      <a:pt x="45" y="12"/>
                    </a:lnTo>
                    <a:lnTo>
                      <a:pt x="44" y="11"/>
                    </a:lnTo>
                    <a:lnTo>
                      <a:pt x="44" y="11"/>
                    </a:lnTo>
                    <a:lnTo>
                      <a:pt x="44" y="9"/>
                    </a:lnTo>
                    <a:lnTo>
                      <a:pt x="43" y="8"/>
                    </a:lnTo>
                    <a:lnTo>
                      <a:pt x="41" y="9"/>
                    </a:lnTo>
                    <a:lnTo>
                      <a:pt x="40" y="9"/>
                    </a:lnTo>
                    <a:lnTo>
                      <a:pt x="41" y="8"/>
                    </a:lnTo>
                    <a:lnTo>
                      <a:pt x="41" y="5"/>
                    </a:lnTo>
                    <a:lnTo>
                      <a:pt x="40" y="4"/>
                    </a:lnTo>
                    <a:lnTo>
                      <a:pt x="39" y="4"/>
                    </a:lnTo>
                    <a:lnTo>
                      <a:pt x="37" y="4"/>
                    </a:lnTo>
                    <a:lnTo>
                      <a:pt x="34" y="5"/>
                    </a:lnTo>
                    <a:lnTo>
                      <a:pt x="34" y="5"/>
                    </a:lnTo>
                    <a:lnTo>
                      <a:pt x="34" y="5"/>
                    </a:lnTo>
                    <a:lnTo>
                      <a:pt x="37" y="4"/>
                    </a:lnTo>
                    <a:lnTo>
                      <a:pt x="39" y="3"/>
                    </a:lnTo>
                    <a:lnTo>
                      <a:pt x="39" y="1"/>
                    </a:lnTo>
                    <a:lnTo>
                      <a:pt x="37" y="1"/>
                    </a:lnTo>
                    <a:lnTo>
                      <a:pt x="36" y="0"/>
                    </a:lnTo>
                    <a:lnTo>
                      <a:pt x="34" y="1"/>
                    </a:lnTo>
                    <a:lnTo>
                      <a:pt x="33" y="1"/>
                    </a:lnTo>
                    <a:lnTo>
                      <a:pt x="33" y="1"/>
                    </a:lnTo>
                    <a:lnTo>
                      <a:pt x="34" y="3"/>
                    </a:lnTo>
                    <a:lnTo>
                      <a:pt x="36" y="3"/>
                    </a:lnTo>
                    <a:lnTo>
                      <a:pt x="36" y="3"/>
                    </a:lnTo>
                    <a:lnTo>
                      <a:pt x="36" y="4"/>
                    </a:lnTo>
                    <a:lnTo>
                      <a:pt x="34" y="4"/>
                    </a:lnTo>
                    <a:lnTo>
                      <a:pt x="34" y="4"/>
                    </a:lnTo>
                    <a:lnTo>
                      <a:pt x="33" y="4"/>
                    </a:lnTo>
                    <a:lnTo>
                      <a:pt x="33" y="5"/>
                    </a:lnTo>
                    <a:lnTo>
                      <a:pt x="33" y="5"/>
                    </a:lnTo>
                    <a:lnTo>
                      <a:pt x="33" y="5"/>
                    </a:lnTo>
                    <a:lnTo>
                      <a:pt x="36" y="7"/>
                    </a:lnTo>
                    <a:lnTo>
                      <a:pt x="36" y="7"/>
                    </a:lnTo>
                    <a:lnTo>
                      <a:pt x="36" y="7"/>
                    </a:lnTo>
                    <a:lnTo>
                      <a:pt x="36" y="7"/>
                    </a:lnTo>
                    <a:lnTo>
                      <a:pt x="34" y="8"/>
                    </a:lnTo>
                    <a:lnTo>
                      <a:pt x="34" y="8"/>
                    </a:lnTo>
                    <a:lnTo>
                      <a:pt x="34" y="14"/>
                    </a:lnTo>
                    <a:lnTo>
                      <a:pt x="34" y="14"/>
                    </a:lnTo>
                    <a:lnTo>
                      <a:pt x="34" y="15"/>
                    </a:lnTo>
                    <a:lnTo>
                      <a:pt x="39" y="14"/>
                    </a:lnTo>
                    <a:lnTo>
                      <a:pt x="39" y="14"/>
                    </a:lnTo>
                    <a:lnTo>
                      <a:pt x="39" y="14"/>
                    </a:lnTo>
                    <a:lnTo>
                      <a:pt x="39" y="15"/>
                    </a:lnTo>
                    <a:lnTo>
                      <a:pt x="37" y="15"/>
                    </a:lnTo>
                    <a:lnTo>
                      <a:pt x="37" y="16"/>
                    </a:lnTo>
                    <a:lnTo>
                      <a:pt x="37" y="19"/>
                    </a:lnTo>
                    <a:lnTo>
                      <a:pt x="37" y="19"/>
                    </a:lnTo>
                    <a:lnTo>
                      <a:pt x="37" y="20"/>
                    </a:lnTo>
                    <a:lnTo>
                      <a:pt x="39" y="20"/>
                    </a:lnTo>
                    <a:lnTo>
                      <a:pt x="40" y="22"/>
                    </a:lnTo>
                    <a:lnTo>
                      <a:pt x="40" y="22"/>
                    </a:lnTo>
                    <a:lnTo>
                      <a:pt x="39" y="22"/>
                    </a:lnTo>
                    <a:lnTo>
                      <a:pt x="39" y="22"/>
                    </a:lnTo>
                    <a:lnTo>
                      <a:pt x="34" y="22"/>
                    </a:lnTo>
                    <a:lnTo>
                      <a:pt x="34" y="22"/>
                    </a:lnTo>
                    <a:lnTo>
                      <a:pt x="33" y="22"/>
                    </a:lnTo>
                    <a:lnTo>
                      <a:pt x="33" y="23"/>
                    </a:lnTo>
                    <a:lnTo>
                      <a:pt x="33" y="23"/>
                    </a:lnTo>
                    <a:lnTo>
                      <a:pt x="34" y="23"/>
                    </a:lnTo>
                    <a:lnTo>
                      <a:pt x="36" y="23"/>
                    </a:lnTo>
                    <a:lnTo>
                      <a:pt x="40" y="24"/>
                    </a:lnTo>
                    <a:lnTo>
                      <a:pt x="40" y="26"/>
                    </a:lnTo>
                    <a:lnTo>
                      <a:pt x="41" y="26"/>
                    </a:lnTo>
                    <a:lnTo>
                      <a:pt x="41" y="26"/>
                    </a:lnTo>
                    <a:lnTo>
                      <a:pt x="43" y="26"/>
                    </a:lnTo>
                    <a:lnTo>
                      <a:pt x="47" y="24"/>
                    </a:lnTo>
                    <a:lnTo>
                      <a:pt x="47" y="24"/>
                    </a:lnTo>
                    <a:lnTo>
                      <a:pt x="48" y="24"/>
                    </a:lnTo>
                    <a:lnTo>
                      <a:pt x="48" y="26"/>
                    </a:lnTo>
                    <a:lnTo>
                      <a:pt x="49" y="26"/>
                    </a:lnTo>
                    <a:lnTo>
                      <a:pt x="49" y="26"/>
                    </a:lnTo>
                    <a:lnTo>
                      <a:pt x="48" y="26"/>
                    </a:lnTo>
                    <a:lnTo>
                      <a:pt x="48" y="27"/>
                    </a:lnTo>
                    <a:lnTo>
                      <a:pt x="44" y="27"/>
                    </a:lnTo>
                    <a:lnTo>
                      <a:pt x="43" y="27"/>
                    </a:lnTo>
                    <a:lnTo>
                      <a:pt x="43" y="28"/>
                    </a:lnTo>
                    <a:lnTo>
                      <a:pt x="43" y="28"/>
                    </a:lnTo>
                    <a:lnTo>
                      <a:pt x="43" y="28"/>
                    </a:lnTo>
                    <a:lnTo>
                      <a:pt x="43" y="30"/>
                    </a:lnTo>
                    <a:lnTo>
                      <a:pt x="43" y="30"/>
                    </a:lnTo>
                    <a:lnTo>
                      <a:pt x="44" y="30"/>
                    </a:lnTo>
                    <a:lnTo>
                      <a:pt x="45" y="30"/>
                    </a:lnTo>
                    <a:lnTo>
                      <a:pt x="45" y="31"/>
                    </a:lnTo>
                    <a:lnTo>
                      <a:pt x="45" y="31"/>
                    </a:lnTo>
                    <a:lnTo>
                      <a:pt x="43" y="33"/>
                    </a:lnTo>
                    <a:lnTo>
                      <a:pt x="43" y="33"/>
                    </a:lnTo>
                    <a:lnTo>
                      <a:pt x="39" y="35"/>
                    </a:lnTo>
                    <a:lnTo>
                      <a:pt x="39" y="37"/>
                    </a:lnTo>
                    <a:lnTo>
                      <a:pt x="39" y="37"/>
                    </a:lnTo>
                    <a:lnTo>
                      <a:pt x="39" y="37"/>
                    </a:lnTo>
                    <a:lnTo>
                      <a:pt x="40" y="38"/>
                    </a:lnTo>
                    <a:lnTo>
                      <a:pt x="41" y="41"/>
                    </a:lnTo>
                    <a:lnTo>
                      <a:pt x="43" y="42"/>
                    </a:lnTo>
                    <a:lnTo>
                      <a:pt x="43" y="42"/>
                    </a:lnTo>
                    <a:lnTo>
                      <a:pt x="43" y="42"/>
                    </a:lnTo>
                    <a:lnTo>
                      <a:pt x="44" y="42"/>
                    </a:lnTo>
                    <a:lnTo>
                      <a:pt x="44" y="42"/>
                    </a:lnTo>
                    <a:lnTo>
                      <a:pt x="44" y="43"/>
                    </a:lnTo>
                    <a:lnTo>
                      <a:pt x="45" y="43"/>
                    </a:lnTo>
                    <a:lnTo>
                      <a:pt x="45" y="43"/>
                    </a:lnTo>
                    <a:lnTo>
                      <a:pt x="47" y="43"/>
                    </a:lnTo>
                    <a:lnTo>
                      <a:pt x="48" y="43"/>
                    </a:lnTo>
                    <a:lnTo>
                      <a:pt x="48" y="43"/>
                    </a:lnTo>
                    <a:lnTo>
                      <a:pt x="48" y="43"/>
                    </a:lnTo>
                    <a:lnTo>
                      <a:pt x="48" y="45"/>
                    </a:lnTo>
                    <a:lnTo>
                      <a:pt x="47" y="46"/>
                    </a:lnTo>
                    <a:lnTo>
                      <a:pt x="45" y="46"/>
                    </a:lnTo>
                    <a:lnTo>
                      <a:pt x="45" y="46"/>
                    </a:lnTo>
                    <a:lnTo>
                      <a:pt x="47" y="49"/>
                    </a:lnTo>
                    <a:lnTo>
                      <a:pt x="45" y="50"/>
                    </a:lnTo>
                    <a:lnTo>
                      <a:pt x="45" y="50"/>
                    </a:lnTo>
                    <a:lnTo>
                      <a:pt x="45" y="52"/>
                    </a:lnTo>
                    <a:lnTo>
                      <a:pt x="45" y="52"/>
                    </a:lnTo>
                    <a:lnTo>
                      <a:pt x="45" y="53"/>
                    </a:lnTo>
                    <a:lnTo>
                      <a:pt x="45" y="54"/>
                    </a:lnTo>
                    <a:lnTo>
                      <a:pt x="44" y="54"/>
                    </a:lnTo>
                    <a:lnTo>
                      <a:pt x="44" y="57"/>
                    </a:lnTo>
                    <a:lnTo>
                      <a:pt x="44" y="57"/>
                    </a:lnTo>
                    <a:lnTo>
                      <a:pt x="43" y="58"/>
                    </a:lnTo>
                    <a:lnTo>
                      <a:pt x="43" y="58"/>
                    </a:lnTo>
                    <a:lnTo>
                      <a:pt x="43" y="60"/>
                    </a:lnTo>
                    <a:lnTo>
                      <a:pt x="41" y="60"/>
                    </a:lnTo>
                    <a:lnTo>
                      <a:pt x="41" y="60"/>
                    </a:lnTo>
                    <a:lnTo>
                      <a:pt x="44" y="62"/>
                    </a:lnTo>
                    <a:lnTo>
                      <a:pt x="44" y="64"/>
                    </a:lnTo>
                    <a:lnTo>
                      <a:pt x="44" y="64"/>
                    </a:lnTo>
                    <a:lnTo>
                      <a:pt x="43" y="64"/>
                    </a:lnTo>
                    <a:lnTo>
                      <a:pt x="41" y="65"/>
                    </a:lnTo>
                    <a:lnTo>
                      <a:pt x="41" y="65"/>
                    </a:lnTo>
                    <a:lnTo>
                      <a:pt x="41" y="67"/>
                    </a:lnTo>
                    <a:lnTo>
                      <a:pt x="41" y="67"/>
                    </a:lnTo>
                    <a:lnTo>
                      <a:pt x="43" y="67"/>
                    </a:lnTo>
                    <a:lnTo>
                      <a:pt x="44" y="68"/>
                    </a:lnTo>
                    <a:lnTo>
                      <a:pt x="44" y="68"/>
                    </a:lnTo>
                    <a:lnTo>
                      <a:pt x="43" y="69"/>
                    </a:lnTo>
                    <a:lnTo>
                      <a:pt x="43" y="69"/>
                    </a:lnTo>
                    <a:lnTo>
                      <a:pt x="44" y="69"/>
                    </a:lnTo>
                    <a:lnTo>
                      <a:pt x="44" y="69"/>
                    </a:lnTo>
                    <a:lnTo>
                      <a:pt x="45" y="71"/>
                    </a:lnTo>
                    <a:lnTo>
                      <a:pt x="48" y="71"/>
                    </a:lnTo>
                    <a:lnTo>
                      <a:pt x="48" y="71"/>
                    </a:lnTo>
                    <a:lnTo>
                      <a:pt x="48" y="72"/>
                    </a:lnTo>
                    <a:lnTo>
                      <a:pt x="47" y="72"/>
                    </a:lnTo>
                    <a:lnTo>
                      <a:pt x="47" y="72"/>
                    </a:lnTo>
                    <a:lnTo>
                      <a:pt x="47" y="73"/>
                    </a:lnTo>
                    <a:lnTo>
                      <a:pt x="47" y="73"/>
                    </a:lnTo>
                    <a:lnTo>
                      <a:pt x="48" y="76"/>
                    </a:lnTo>
                    <a:lnTo>
                      <a:pt x="49" y="77"/>
                    </a:lnTo>
                    <a:lnTo>
                      <a:pt x="51" y="77"/>
                    </a:lnTo>
                    <a:lnTo>
                      <a:pt x="51" y="79"/>
                    </a:lnTo>
                    <a:lnTo>
                      <a:pt x="52" y="79"/>
                    </a:lnTo>
                    <a:lnTo>
                      <a:pt x="52" y="79"/>
                    </a:lnTo>
                    <a:lnTo>
                      <a:pt x="52" y="80"/>
                    </a:lnTo>
                    <a:lnTo>
                      <a:pt x="52" y="80"/>
                    </a:lnTo>
                    <a:lnTo>
                      <a:pt x="53" y="82"/>
                    </a:lnTo>
                    <a:lnTo>
                      <a:pt x="52" y="82"/>
                    </a:lnTo>
                    <a:lnTo>
                      <a:pt x="49" y="84"/>
                    </a:lnTo>
                    <a:lnTo>
                      <a:pt x="48" y="84"/>
                    </a:lnTo>
                    <a:lnTo>
                      <a:pt x="48" y="84"/>
                    </a:lnTo>
                    <a:lnTo>
                      <a:pt x="48" y="86"/>
                    </a:lnTo>
                    <a:lnTo>
                      <a:pt x="49" y="87"/>
                    </a:lnTo>
                    <a:lnTo>
                      <a:pt x="49" y="87"/>
                    </a:lnTo>
                    <a:lnTo>
                      <a:pt x="49" y="88"/>
                    </a:lnTo>
                    <a:lnTo>
                      <a:pt x="48" y="91"/>
                    </a:lnTo>
                    <a:lnTo>
                      <a:pt x="47" y="92"/>
                    </a:lnTo>
                    <a:lnTo>
                      <a:pt x="47" y="92"/>
                    </a:lnTo>
                    <a:lnTo>
                      <a:pt x="45" y="92"/>
                    </a:lnTo>
                    <a:lnTo>
                      <a:pt x="44" y="92"/>
                    </a:lnTo>
                    <a:lnTo>
                      <a:pt x="40" y="91"/>
                    </a:lnTo>
                    <a:lnTo>
                      <a:pt x="34" y="91"/>
                    </a:lnTo>
                    <a:lnTo>
                      <a:pt x="30" y="91"/>
                    </a:lnTo>
                    <a:lnTo>
                      <a:pt x="24" y="91"/>
                    </a:lnTo>
                    <a:lnTo>
                      <a:pt x="24" y="91"/>
                    </a:lnTo>
                    <a:lnTo>
                      <a:pt x="22" y="90"/>
                    </a:lnTo>
                    <a:lnTo>
                      <a:pt x="22" y="88"/>
                    </a:lnTo>
                    <a:lnTo>
                      <a:pt x="22" y="88"/>
                    </a:lnTo>
                    <a:lnTo>
                      <a:pt x="19" y="88"/>
                    </a:lnTo>
                    <a:lnTo>
                      <a:pt x="18" y="87"/>
                    </a:lnTo>
                    <a:lnTo>
                      <a:pt x="18" y="87"/>
                    </a:lnTo>
                    <a:lnTo>
                      <a:pt x="14" y="83"/>
                    </a:lnTo>
                    <a:lnTo>
                      <a:pt x="13" y="82"/>
                    </a:lnTo>
                    <a:lnTo>
                      <a:pt x="11" y="82"/>
                    </a:lnTo>
                    <a:lnTo>
                      <a:pt x="11" y="82"/>
                    </a:lnTo>
                    <a:lnTo>
                      <a:pt x="11" y="83"/>
                    </a:lnTo>
                    <a:lnTo>
                      <a:pt x="13" y="84"/>
                    </a:lnTo>
                    <a:lnTo>
                      <a:pt x="13" y="84"/>
                    </a:lnTo>
                    <a:lnTo>
                      <a:pt x="11" y="86"/>
                    </a:lnTo>
                    <a:lnTo>
                      <a:pt x="13" y="87"/>
                    </a:lnTo>
                    <a:lnTo>
                      <a:pt x="13" y="88"/>
                    </a:lnTo>
                    <a:lnTo>
                      <a:pt x="13" y="90"/>
                    </a:lnTo>
                    <a:lnTo>
                      <a:pt x="13" y="90"/>
                    </a:lnTo>
                    <a:lnTo>
                      <a:pt x="13" y="91"/>
                    </a:lnTo>
                    <a:lnTo>
                      <a:pt x="10" y="91"/>
                    </a:lnTo>
                    <a:lnTo>
                      <a:pt x="7" y="88"/>
                    </a:lnTo>
                    <a:lnTo>
                      <a:pt x="6" y="86"/>
                    </a:lnTo>
                    <a:lnTo>
                      <a:pt x="6" y="86"/>
                    </a:lnTo>
                    <a:lnTo>
                      <a:pt x="5" y="86"/>
                    </a:lnTo>
                    <a:lnTo>
                      <a:pt x="5" y="86"/>
                    </a:lnTo>
                    <a:lnTo>
                      <a:pt x="5" y="87"/>
                    </a:lnTo>
                    <a:lnTo>
                      <a:pt x="5" y="87"/>
                    </a:lnTo>
                    <a:lnTo>
                      <a:pt x="5" y="88"/>
                    </a:lnTo>
                    <a:lnTo>
                      <a:pt x="6" y="90"/>
                    </a:lnTo>
                    <a:lnTo>
                      <a:pt x="7" y="91"/>
                    </a:lnTo>
                    <a:lnTo>
                      <a:pt x="7" y="92"/>
                    </a:lnTo>
                    <a:lnTo>
                      <a:pt x="7" y="92"/>
                    </a:lnTo>
                    <a:lnTo>
                      <a:pt x="7" y="92"/>
                    </a:lnTo>
                    <a:lnTo>
                      <a:pt x="6" y="94"/>
                    </a:lnTo>
                    <a:lnTo>
                      <a:pt x="6" y="95"/>
                    </a:lnTo>
                    <a:lnTo>
                      <a:pt x="6" y="95"/>
                    </a:lnTo>
                    <a:lnTo>
                      <a:pt x="3" y="94"/>
                    </a:lnTo>
                    <a:lnTo>
                      <a:pt x="3" y="94"/>
                    </a:lnTo>
                    <a:lnTo>
                      <a:pt x="2" y="94"/>
                    </a:lnTo>
                    <a:lnTo>
                      <a:pt x="2" y="95"/>
                    </a:lnTo>
                    <a:lnTo>
                      <a:pt x="2" y="95"/>
                    </a:lnTo>
                    <a:lnTo>
                      <a:pt x="3" y="97"/>
                    </a:lnTo>
                    <a:lnTo>
                      <a:pt x="3" y="98"/>
                    </a:lnTo>
                    <a:lnTo>
                      <a:pt x="3" y="99"/>
                    </a:lnTo>
                    <a:lnTo>
                      <a:pt x="3" y="99"/>
                    </a:lnTo>
                    <a:lnTo>
                      <a:pt x="2" y="101"/>
                    </a:lnTo>
                    <a:lnTo>
                      <a:pt x="0" y="101"/>
                    </a:lnTo>
                    <a:lnTo>
                      <a:pt x="0" y="102"/>
                    </a:lnTo>
                    <a:lnTo>
                      <a:pt x="0" y="102"/>
                    </a:lnTo>
                    <a:lnTo>
                      <a:pt x="3" y="105"/>
                    </a:lnTo>
                    <a:lnTo>
                      <a:pt x="3" y="106"/>
                    </a:lnTo>
                    <a:lnTo>
                      <a:pt x="5" y="107"/>
                    </a:lnTo>
                    <a:lnTo>
                      <a:pt x="3" y="109"/>
                    </a:lnTo>
                    <a:lnTo>
                      <a:pt x="3" y="109"/>
                    </a:lnTo>
                    <a:lnTo>
                      <a:pt x="5" y="109"/>
                    </a:lnTo>
                    <a:lnTo>
                      <a:pt x="7" y="110"/>
                    </a:lnTo>
                    <a:lnTo>
                      <a:pt x="7" y="110"/>
                    </a:lnTo>
                    <a:lnTo>
                      <a:pt x="9" y="111"/>
                    </a:lnTo>
                    <a:lnTo>
                      <a:pt x="9" y="111"/>
                    </a:lnTo>
                    <a:lnTo>
                      <a:pt x="10" y="113"/>
                    </a:lnTo>
                    <a:lnTo>
                      <a:pt x="10" y="113"/>
                    </a:lnTo>
                    <a:lnTo>
                      <a:pt x="10" y="113"/>
                    </a:lnTo>
                    <a:lnTo>
                      <a:pt x="10" y="116"/>
                    </a:lnTo>
                    <a:lnTo>
                      <a:pt x="10" y="117"/>
                    </a:lnTo>
                    <a:lnTo>
                      <a:pt x="9" y="118"/>
                    </a:lnTo>
                    <a:lnTo>
                      <a:pt x="9" y="120"/>
                    </a:lnTo>
                    <a:lnTo>
                      <a:pt x="9" y="121"/>
                    </a:lnTo>
                    <a:lnTo>
                      <a:pt x="9" y="122"/>
                    </a:lnTo>
                    <a:lnTo>
                      <a:pt x="9" y="122"/>
                    </a:lnTo>
                    <a:lnTo>
                      <a:pt x="10" y="122"/>
                    </a:lnTo>
                    <a:lnTo>
                      <a:pt x="10" y="122"/>
                    </a:lnTo>
                    <a:lnTo>
                      <a:pt x="11" y="122"/>
                    </a:lnTo>
                    <a:lnTo>
                      <a:pt x="11" y="122"/>
                    </a:lnTo>
                    <a:lnTo>
                      <a:pt x="13" y="122"/>
                    </a:lnTo>
                    <a:lnTo>
                      <a:pt x="13" y="122"/>
                    </a:lnTo>
                    <a:lnTo>
                      <a:pt x="13" y="120"/>
                    </a:lnTo>
                    <a:lnTo>
                      <a:pt x="14" y="120"/>
                    </a:lnTo>
                    <a:lnTo>
                      <a:pt x="14" y="118"/>
                    </a:lnTo>
                    <a:lnTo>
                      <a:pt x="15" y="118"/>
                    </a:lnTo>
                    <a:lnTo>
                      <a:pt x="15" y="118"/>
                    </a:lnTo>
                    <a:lnTo>
                      <a:pt x="15" y="118"/>
                    </a:lnTo>
                    <a:lnTo>
                      <a:pt x="15" y="118"/>
                    </a:lnTo>
                    <a:lnTo>
                      <a:pt x="17" y="120"/>
                    </a:lnTo>
                    <a:lnTo>
                      <a:pt x="17" y="120"/>
                    </a:lnTo>
                    <a:lnTo>
                      <a:pt x="17" y="120"/>
                    </a:lnTo>
                    <a:lnTo>
                      <a:pt x="17" y="121"/>
                    </a:lnTo>
                    <a:lnTo>
                      <a:pt x="17" y="121"/>
                    </a:lnTo>
                    <a:lnTo>
                      <a:pt x="17" y="122"/>
                    </a:lnTo>
                    <a:lnTo>
                      <a:pt x="15" y="122"/>
                    </a:lnTo>
                    <a:lnTo>
                      <a:pt x="15" y="124"/>
                    </a:lnTo>
                    <a:lnTo>
                      <a:pt x="15" y="126"/>
                    </a:lnTo>
                    <a:lnTo>
                      <a:pt x="15" y="128"/>
                    </a:lnTo>
                    <a:lnTo>
                      <a:pt x="15" y="128"/>
                    </a:lnTo>
                    <a:lnTo>
                      <a:pt x="15" y="129"/>
                    </a:lnTo>
                    <a:lnTo>
                      <a:pt x="15" y="131"/>
                    </a:lnTo>
                    <a:lnTo>
                      <a:pt x="15" y="131"/>
                    </a:lnTo>
                    <a:lnTo>
                      <a:pt x="17" y="131"/>
                    </a:lnTo>
                    <a:lnTo>
                      <a:pt x="17" y="131"/>
                    </a:lnTo>
                    <a:lnTo>
                      <a:pt x="17" y="131"/>
                    </a:lnTo>
                    <a:lnTo>
                      <a:pt x="17" y="129"/>
                    </a:lnTo>
                    <a:lnTo>
                      <a:pt x="17" y="129"/>
                    </a:lnTo>
                    <a:lnTo>
                      <a:pt x="18" y="131"/>
                    </a:lnTo>
                    <a:lnTo>
                      <a:pt x="19" y="131"/>
                    </a:lnTo>
                    <a:lnTo>
                      <a:pt x="19" y="132"/>
                    </a:lnTo>
                    <a:lnTo>
                      <a:pt x="21" y="132"/>
                    </a:lnTo>
                    <a:lnTo>
                      <a:pt x="22" y="132"/>
                    </a:lnTo>
                    <a:lnTo>
                      <a:pt x="22" y="132"/>
                    </a:lnTo>
                    <a:lnTo>
                      <a:pt x="22" y="132"/>
                    </a:lnTo>
                    <a:lnTo>
                      <a:pt x="24" y="132"/>
                    </a:lnTo>
                    <a:lnTo>
                      <a:pt x="24" y="132"/>
                    </a:lnTo>
                    <a:lnTo>
                      <a:pt x="25" y="132"/>
                    </a:lnTo>
                    <a:lnTo>
                      <a:pt x="25" y="132"/>
                    </a:lnTo>
                    <a:lnTo>
                      <a:pt x="25" y="132"/>
                    </a:lnTo>
                    <a:lnTo>
                      <a:pt x="26" y="131"/>
                    </a:lnTo>
                    <a:lnTo>
                      <a:pt x="26" y="131"/>
                    </a:lnTo>
                    <a:lnTo>
                      <a:pt x="28" y="131"/>
                    </a:lnTo>
                    <a:lnTo>
                      <a:pt x="29" y="131"/>
                    </a:lnTo>
                    <a:lnTo>
                      <a:pt x="30" y="131"/>
                    </a:lnTo>
                    <a:lnTo>
                      <a:pt x="32" y="132"/>
                    </a:lnTo>
                    <a:lnTo>
                      <a:pt x="33" y="132"/>
                    </a:lnTo>
                    <a:lnTo>
                      <a:pt x="34" y="135"/>
                    </a:lnTo>
                    <a:lnTo>
                      <a:pt x="36" y="136"/>
                    </a:lnTo>
                    <a:lnTo>
                      <a:pt x="36" y="136"/>
                    </a:lnTo>
                    <a:lnTo>
                      <a:pt x="36" y="136"/>
                    </a:lnTo>
                    <a:lnTo>
                      <a:pt x="36" y="137"/>
                    </a:lnTo>
                    <a:lnTo>
                      <a:pt x="36" y="137"/>
                    </a:lnTo>
                    <a:lnTo>
                      <a:pt x="36" y="137"/>
                    </a:lnTo>
                    <a:lnTo>
                      <a:pt x="36" y="140"/>
                    </a:lnTo>
                    <a:lnTo>
                      <a:pt x="37" y="139"/>
                    </a:lnTo>
                    <a:lnTo>
                      <a:pt x="40" y="137"/>
                    </a:lnTo>
                    <a:lnTo>
                      <a:pt x="40" y="137"/>
                    </a:lnTo>
                    <a:lnTo>
                      <a:pt x="40" y="136"/>
                    </a:lnTo>
                    <a:lnTo>
                      <a:pt x="40" y="136"/>
                    </a:lnTo>
                    <a:lnTo>
                      <a:pt x="40" y="135"/>
                    </a:lnTo>
                    <a:lnTo>
                      <a:pt x="40" y="132"/>
                    </a:lnTo>
                    <a:lnTo>
                      <a:pt x="40" y="132"/>
                    </a:lnTo>
                    <a:lnTo>
                      <a:pt x="41" y="131"/>
                    </a:lnTo>
                    <a:lnTo>
                      <a:pt x="41" y="131"/>
                    </a:lnTo>
                    <a:lnTo>
                      <a:pt x="43" y="128"/>
                    </a:lnTo>
                    <a:lnTo>
                      <a:pt x="41" y="125"/>
                    </a:lnTo>
                    <a:lnTo>
                      <a:pt x="41" y="124"/>
                    </a:lnTo>
                    <a:lnTo>
                      <a:pt x="41" y="121"/>
                    </a:lnTo>
                    <a:lnTo>
                      <a:pt x="41" y="121"/>
                    </a:lnTo>
                    <a:lnTo>
                      <a:pt x="43" y="120"/>
                    </a:lnTo>
                    <a:lnTo>
                      <a:pt x="44" y="120"/>
                    </a:lnTo>
                    <a:lnTo>
                      <a:pt x="44" y="117"/>
                    </a:lnTo>
                    <a:lnTo>
                      <a:pt x="44" y="117"/>
                    </a:lnTo>
                    <a:lnTo>
                      <a:pt x="45" y="117"/>
                    </a:lnTo>
                    <a:lnTo>
                      <a:pt x="47" y="117"/>
                    </a:lnTo>
                    <a:lnTo>
                      <a:pt x="47" y="117"/>
                    </a:lnTo>
                    <a:lnTo>
                      <a:pt x="48" y="117"/>
                    </a:lnTo>
                    <a:lnTo>
                      <a:pt x="48" y="118"/>
                    </a:lnTo>
                    <a:lnTo>
                      <a:pt x="48" y="120"/>
                    </a:lnTo>
                    <a:lnTo>
                      <a:pt x="48" y="121"/>
                    </a:lnTo>
                    <a:lnTo>
                      <a:pt x="48" y="121"/>
                    </a:lnTo>
                    <a:lnTo>
                      <a:pt x="48" y="121"/>
                    </a:lnTo>
                    <a:lnTo>
                      <a:pt x="49" y="122"/>
                    </a:lnTo>
                    <a:lnTo>
                      <a:pt x="49" y="124"/>
                    </a:lnTo>
                    <a:lnTo>
                      <a:pt x="48" y="124"/>
                    </a:lnTo>
                    <a:lnTo>
                      <a:pt x="45" y="124"/>
                    </a:lnTo>
                    <a:lnTo>
                      <a:pt x="44" y="124"/>
                    </a:lnTo>
                    <a:lnTo>
                      <a:pt x="44" y="125"/>
                    </a:lnTo>
                    <a:lnTo>
                      <a:pt x="43" y="125"/>
                    </a:lnTo>
                    <a:lnTo>
                      <a:pt x="43" y="126"/>
                    </a:lnTo>
                    <a:lnTo>
                      <a:pt x="43" y="126"/>
                    </a:lnTo>
                    <a:lnTo>
                      <a:pt x="43" y="126"/>
                    </a:lnTo>
                    <a:lnTo>
                      <a:pt x="44" y="126"/>
                    </a:lnTo>
                    <a:lnTo>
                      <a:pt x="44" y="126"/>
                    </a:lnTo>
                    <a:lnTo>
                      <a:pt x="44" y="128"/>
                    </a:lnTo>
                    <a:lnTo>
                      <a:pt x="44" y="128"/>
                    </a:lnTo>
                    <a:lnTo>
                      <a:pt x="45" y="129"/>
                    </a:lnTo>
                    <a:lnTo>
                      <a:pt x="47" y="132"/>
                    </a:lnTo>
                    <a:lnTo>
                      <a:pt x="47" y="132"/>
                    </a:lnTo>
                    <a:lnTo>
                      <a:pt x="47" y="132"/>
                    </a:lnTo>
                    <a:lnTo>
                      <a:pt x="47" y="133"/>
                    </a:lnTo>
                    <a:lnTo>
                      <a:pt x="45" y="133"/>
                    </a:lnTo>
                    <a:lnTo>
                      <a:pt x="45" y="133"/>
                    </a:lnTo>
                    <a:lnTo>
                      <a:pt x="45" y="133"/>
                    </a:lnTo>
                    <a:lnTo>
                      <a:pt x="45" y="133"/>
                    </a:lnTo>
                    <a:lnTo>
                      <a:pt x="48" y="133"/>
                    </a:lnTo>
                    <a:lnTo>
                      <a:pt x="52" y="133"/>
                    </a:lnTo>
                    <a:lnTo>
                      <a:pt x="56" y="133"/>
                    </a:lnTo>
                    <a:lnTo>
                      <a:pt x="62" y="133"/>
                    </a:lnTo>
                    <a:lnTo>
                      <a:pt x="66" y="133"/>
                    </a:lnTo>
                    <a:lnTo>
                      <a:pt x="71" y="133"/>
                    </a:lnTo>
                    <a:lnTo>
                      <a:pt x="75" y="133"/>
                    </a:lnTo>
                    <a:lnTo>
                      <a:pt x="79" y="133"/>
                    </a:lnTo>
                    <a:lnTo>
                      <a:pt x="85" y="133"/>
                    </a:lnTo>
                    <a:lnTo>
                      <a:pt x="89" y="133"/>
                    </a:lnTo>
                    <a:lnTo>
                      <a:pt x="94" y="133"/>
                    </a:lnTo>
                    <a:lnTo>
                      <a:pt x="98" y="133"/>
                    </a:lnTo>
                    <a:lnTo>
                      <a:pt x="102" y="133"/>
                    </a:lnTo>
                    <a:close/>
                    <a:moveTo>
                      <a:pt x="155" y="197"/>
                    </a:moveTo>
                    <a:lnTo>
                      <a:pt x="154" y="199"/>
                    </a:lnTo>
                    <a:lnTo>
                      <a:pt x="154" y="199"/>
                    </a:lnTo>
                    <a:lnTo>
                      <a:pt x="154" y="199"/>
                    </a:lnTo>
                    <a:lnTo>
                      <a:pt x="154" y="199"/>
                    </a:lnTo>
                    <a:lnTo>
                      <a:pt x="154" y="200"/>
                    </a:lnTo>
                    <a:lnTo>
                      <a:pt x="153" y="200"/>
                    </a:lnTo>
                    <a:lnTo>
                      <a:pt x="153" y="201"/>
                    </a:lnTo>
                    <a:lnTo>
                      <a:pt x="153" y="201"/>
                    </a:lnTo>
                    <a:lnTo>
                      <a:pt x="154" y="200"/>
                    </a:lnTo>
                    <a:lnTo>
                      <a:pt x="154" y="199"/>
                    </a:lnTo>
                    <a:lnTo>
                      <a:pt x="155" y="197"/>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52" name="Yukon">
                <a:extLst>
                  <a:ext uri="{FF2B5EF4-FFF2-40B4-BE49-F238E27FC236}">
                    <a16:creationId xmlns:a16="http://schemas.microsoft.com/office/drawing/2014/main" id="{CA543C72-21BA-4248-82EB-7729CF2CBBBC}"/>
                  </a:ext>
                </a:extLst>
              </p:cNvPr>
              <p:cNvSpPr>
                <a:spLocks noEditPoints="1"/>
              </p:cNvSpPr>
              <p:nvPr/>
            </p:nvSpPr>
            <p:spPr bwMode="auto">
              <a:xfrm>
                <a:off x="2598738" y="2693987"/>
                <a:ext cx="309563" cy="282575"/>
              </a:xfrm>
              <a:custGeom>
                <a:avLst/>
                <a:gdLst>
                  <a:gd name="T0" fmla="*/ 20 w 195"/>
                  <a:gd name="T1" fmla="*/ 1 h 178"/>
                  <a:gd name="T2" fmla="*/ 192 w 195"/>
                  <a:gd name="T3" fmla="*/ 177 h 178"/>
                  <a:gd name="T4" fmla="*/ 189 w 195"/>
                  <a:gd name="T5" fmla="*/ 170 h 178"/>
                  <a:gd name="T6" fmla="*/ 187 w 195"/>
                  <a:gd name="T7" fmla="*/ 165 h 178"/>
                  <a:gd name="T8" fmla="*/ 180 w 195"/>
                  <a:gd name="T9" fmla="*/ 163 h 178"/>
                  <a:gd name="T10" fmla="*/ 170 w 195"/>
                  <a:gd name="T11" fmla="*/ 163 h 178"/>
                  <a:gd name="T12" fmla="*/ 168 w 195"/>
                  <a:gd name="T13" fmla="*/ 163 h 178"/>
                  <a:gd name="T14" fmla="*/ 162 w 195"/>
                  <a:gd name="T15" fmla="*/ 165 h 178"/>
                  <a:gd name="T16" fmla="*/ 159 w 195"/>
                  <a:gd name="T17" fmla="*/ 163 h 178"/>
                  <a:gd name="T18" fmla="*/ 158 w 195"/>
                  <a:gd name="T19" fmla="*/ 159 h 178"/>
                  <a:gd name="T20" fmla="*/ 155 w 195"/>
                  <a:gd name="T21" fmla="*/ 152 h 178"/>
                  <a:gd name="T22" fmla="*/ 147 w 195"/>
                  <a:gd name="T23" fmla="*/ 148 h 178"/>
                  <a:gd name="T24" fmla="*/ 143 w 195"/>
                  <a:gd name="T25" fmla="*/ 144 h 178"/>
                  <a:gd name="T26" fmla="*/ 138 w 195"/>
                  <a:gd name="T27" fmla="*/ 143 h 178"/>
                  <a:gd name="T28" fmla="*/ 132 w 195"/>
                  <a:gd name="T29" fmla="*/ 142 h 178"/>
                  <a:gd name="T30" fmla="*/ 134 w 195"/>
                  <a:gd name="T31" fmla="*/ 138 h 178"/>
                  <a:gd name="T32" fmla="*/ 134 w 195"/>
                  <a:gd name="T33" fmla="*/ 135 h 178"/>
                  <a:gd name="T34" fmla="*/ 128 w 195"/>
                  <a:gd name="T35" fmla="*/ 131 h 178"/>
                  <a:gd name="T36" fmla="*/ 130 w 195"/>
                  <a:gd name="T37" fmla="*/ 125 h 178"/>
                  <a:gd name="T38" fmla="*/ 126 w 195"/>
                  <a:gd name="T39" fmla="*/ 123 h 178"/>
                  <a:gd name="T40" fmla="*/ 127 w 195"/>
                  <a:gd name="T41" fmla="*/ 117 h 178"/>
                  <a:gd name="T42" fmla="*/ 124 w 195"/>
                  <a:gd name="T43" fmla="*/ 114 h 178"/>
                  <a:gd name="T44" fmla="*/ 121 w 195"/>
                  <a:gd name="T45" fmla="*/ 113 h 178"/>
                  <a:gd name="T46" fmla="*/ 119 w 195"/>
                  <a:gd name="T47" fmla="*/ 110 h 178"/>
                  <a:gd name="T48" fmla="*/ 115 w 195"/>
                  <a:gd name="T49" fmla="*/ 106 h 178"/>
                  <a:gd name="T50" fmla="*/ 113 w 195"/>
                  <a:gd name="T51" fmla="*/ 102 h 178"/>
                  <a:gd name="T52" fmla="*/ 106 w 195"/>
                  <a:gd name="T53" fmla="*/ 101 h 178"/>
                  <a:gd name="T54" fmla="*/ 105 w 195"/>
                  <a:gd name="T55" fmla="*/ 98 h 178"/>
                  <a:gd name="T56" fmla="*/ 96 w 195"/>
                  <a:gd name="T57" fmla="*/ 94 h 178"/>
                  <a:gd name="T58" fmla="*/ 97 w 195"/>
                  <a:gd name="T59" fmla="*/ 91 h 178"/>
                  <a:gd name="T60" fmla="*/ 96 w 195"/>
                  <a:gd name="T61" fmla="*/ 89 h 178"/>
                  <a:gd name="T62" fmla="*/ 93 w 195"/>
                  <a:gd name="T63" fmla="*/ 86 h 178"/>
                  <a:gd name="T64" fmla="*/ 100 w 195"/>
                  <a:gd name="T65" fmla="*/ 79 h 178"/>
                  <a:gd name="T66" fmla="*/ 96 w 195"/>
                  <a:gd name="T67" fmla="*/ 74 h 178"/>
                  <a:gd name="T68" fmla="*/ 94 w 195"/>
                  <a:gd name="T69" fmla="*/ 71 h 178"/>
                  <a:gd name="T70" fmla="*/ 92 w 195"/>
                  <a:gd name="T71" fmla="*/ 71 h 178"/>
                  <a:gd name="T72" fmla="*/ 83 w 195"/>
                  <a:gd name="T73" fmla="*/ 72 h 178"/>
                  <a:gd name="T74" fmla="*/ 83 w 195"/>
                  <a:gd name="T75" fmla="*/ 68 h 178"/>
                  <a:gd name="T76" fmla="*/ 82 w 195"/>
                  <a:gd name="T77" fmla="*/ 65 h 178"/>
                  <a:gd name="T78" fmla="*/ 83 w 195"/>
                  <a:gd name="T79" fmla="*/ 63 h 178"/>
                  <a:gd name="T80" fmla="*/ 82 w 195"/>
                  <a:gd name="T81" fmla="*/ 60 h 178"/>
                  <a:gd name="T82" fmla="*/ 82 w 195"/>
                  <a:gd name="T83" fmla="*/ 56 h 178"/>
                  <a:gd name="T84" fmla="*/ 78 w 195"/>
                  <a:gd name="T85" fmla="*/ 52 h 178"/>
                  <a:gd name="T86" fmla="*/ 55 w 195"/>
                  <a:gd name="T87" fmla="*/ 52 h 178"/>
                  <a:gd name="T88" fmla="*/ 55 w 195"/>
                  <a:gd name="T89" fmla="*/ 48 h 178"/>
                  <a:gd name="T90" fmla="*/ 55 w 195"/>
                  <a:gd name="T91" fmla="*/ 44 h 178"/>
                  <a:gd name="T92" fmla="*/ 52 w 195"/>
                  <a:gd name="T93" fmla="*/ 38 h 178"/>
                  <a:gd name="T94" fmla="*/ 44 w 195"/>
                  <a:gd name="T95" fmla="*/ 14 h 178"/>
                  <a:gd name="T96" fmla="*/ 11 w 195"/>
                  <a:gd name="T97" fmla="*/ 1 h 178"/>
                  <a:gd name="T98" fmla="*/ 0 w 195"/>
                  <a:gd name="T99" fmla="*/ 23 h 178"/>
                  <a:gd name="T100" fmla="*/ 0 w 195"/>
                  <a:gd name="T101" fmla="*/ 63 h 178"/>
                  <a:gd name="T102" fmla="*/ 0 w 195"/>
                  <a:gd name="T103" fmla="*/ 101 h 178"/>
                  <a:gd name="T104" fmla="*/ 0 w 195"/>
                  <a:gd name="T105" fmla="*/ 138 h 178"/>
                  <a:gd name="T106" fmla="*/ 0 w 195"/>
                  <a:gd name="T107" fmla="*/ 173 h 178"/>
                  <a:gd name="T108" fmla="*/ 15 w 195"/>
                  <a:gd name="T109" fmla="*/ 173 h 178"/>
                  <a:gd name="T110" fmla="*/ 22 w 195"/>
                  <a:gd name="T111" fmla="*/ 178 h 178"/>
                  <a:gd name="T112" fmla="*/ 98 w 195"/>
                  <a:gd name="T113" fmla="*/ 178 h 178"/>
                  <a:gd name="T114" fmla="*/ 173 w 195"/>
                  <a:gd name="T115"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5" h="178">
                    <a:moveTo>
                      <a:pt x="21" y="3"/>
                    </a:moveTo>
                    <a:lnTo>
                      <a:pt x="22" y="1"/>
                    </a:lnTo>
                    <a:lnTo>
                      <a:pt x="24" y="1"/>
                    </a:lnTo>
                    <a:lnTo>
                      <a:pt x="24" y="1"/>
                    </a:lnTo>
                    <a:lnTo>
                      <a:pt x="22" y="0"/>
                    </a:lnTo>
                    <a:lnTo>
                      <a:pt x="21" y="0"/>
                    </a:lnTo>
                    <a:lnTo>
                      <a:pt x="20" y="1"/>
                    </a:lnTo>
                    <a:lnTo>
                      <a:pt x="20" y="1"/>
                    </a:lnTo>
                    <a:lnTo>
                      <a:pt x="21" y="3"/>
                    </a:lnTo>
                    <a:close/>
                    <a:moveTo>
                      <a:pt x="195" y="178"/>
                    </a:moveTo>
                    <a:lnTo>
                      <a:pt x="193" y="177"/>
                    </a:lnTo>
                    <a:lnTo>
                      <a:pt x="192" y="177"/>
                    </a:lnTo>
                    <a:lnTo>
                      <a:pt x="192" y="177"/>
                    </a:lnTo>
                    <a:lnTo>
                      <a:pt x="192" y="177"/>
                    </a:lnTo>
                    <a:lnTo>
                      <a:pt x="192" y="177"/>
                    </a:lnTo>
                    <a:lnTo>
                      <a:pt x="192" y="176"/>
                    </a:lnTo>
                    <a:lnTo>
                      <a:pt x="192" y="174"/>
                    </a:lnTo>
                    <a:lnTo>
                      <a:pt x="191" y="173"/>
                    </a:lnTo>
                    <a:lnTo>
                      <a:pt x="191" y="173"/>
                    </a:lnTo>
                    <a:lnTo>
                      <a:pt x="191" y="170"/>
                    </a:lnTo>
                    <a:lnTo>
                      <a:pt x="189" y="170"/>
                    </a:lnTo>
                    <a:lnTo>
                      <a:pt x="188" y="170"/>
                    </a:lnTo>
                    <a:lnTo>
                      <a:pt x="187" y="169"/>
                    </a:lnTo>
                    <a:lnTo>
                      <a:pt x="185" y="167"/>
                    </a:lnTo>
                    <a:lnTo>
                      <a:pt x="185" y="166"/>
                    </a:lnTo>
                    <a:lnTo>
                      <a:pt x="185" y="166"/>
                    </a:lnTo>
                    <a:lnTo>
                      <a:pt x="187" y="165"/>
                    </a:lnTo>
                    <a:lnTo>
                      <a:pt x="187" y="165"/>
                    </a:lnTo>
                    <a:lnTo>
                      <a:pt x="187" y="162"/>
                    </a:lnTo>
                    <a:lnTo>
                      <a:pt x="185" y="162"/>
                    </a:lnTo>
                    <a:lnTo>
                      <a:pt x="184" y="162"/>
                    </a:lnTo>
                    <a:lnTo>
                      <a:pt x="183" y="162"/>
                    </a:lnTo>
                    <a:lnTo>
                      <a:pt x="183" y="162"/>
                    </a:lnTo>
                    <a:lnTo>
                      <a:pt x="183" y="163"/>
                    </a:lnTo>
                    <a:lnTo>
                      <a:pt x="180" y="163"/>
                    </a:lnTo>
                    <a:lnTo>
                      <a:pt x="179" y="165"/>
                    </a:lnTo>
                    <a:lnTo>
                      <a:pt x="177" y="165"/>
                    </a:lnTo>
                    <a:lnTo>
                      <a:pt x="177" y="165"/>
                    </a:lnTo>
                    <a:lnTo>
                      <a:pt x="173" y="163"/>
                    </a:lnTo>
                    <a:lnTo>
                      <a:pt x="172" y="163"/>
                    </a:lnTo>
                    <a:lnTo>
                      <a:pt x="172" y="163"/>
                    </a:lnTo>
                    <a:lnTo>
                      <a:pt x="170" y="163"/>
                    </a:lnTo>
                    <a:lnTo>
                      <a:pt x="170" y="163"/>
                    </a:lnTo>
                    <a:lnTo>
                      <a:pt x="170" y="165"/>
                    </a:lnTo>
                    <a:lnTo>
                      <a:pt x="169" y="165"/>
                    </a:lnTo>
                    <a:lnTo>
                      <a:pt x="169" y="165"/>
                    </a:lnTo>
                    <a:lnTo>
                      <a:pt x="169" y="163"/>
                    </a:lnTo>
                    <a:lnTo>
                      <a:pt x="168" y="163"/>
                    </a:lnTo>
                    <a:lnTo>
                      <a:pt x="168" y="163"/>
                    </a:lnTo>
                    <a:lnTo>
                      <a:pt x="168" y="163"/>
                    </a:lnTo>
                    <a:lnTo>
                      <a:pt x="168" y="165"/>
                    </a:lnTo>
                    <a:lnTo>
                      <a:pt x="168" y="165"/>
                    </a:lnTo>
                    <a:lnTo>
                      <a:pt x="166" y="165"/>
                    </a:lnTo>
                    <a:lnTo>
                      <a:pt x="166" y="165"/>
                    </a:lnTo>
                    <a:lnTo>
                      <a:pt x="164" y="165"/>
                    </a:lnTo>
                    <a:lnTo>
                      <a:pt x="162" y="165"/>
                    </a:lnTo>
                    <a:lnTo>
                      <a:pt x="161" y="165"/>
                    </a:lnTo>
                    <a:lnTo>
                      <a:pt x="161" y="165"/>
                    </a:lnTo>
                    <a:lnTo>
                      <a:pt x="161" y="165"/>
                    </a:lnTo>
                    <a:lnTo>
                      <a:pt x="159" y="165"/>
                    </a:lnTo>
                    <a:lnTo>
                      <a:pt x="159" y="165"/>
                    </a:lnTo>
                    <a:lnTo>
                      <a:pt x="159" y="163"/>
                    </a:lnTo>
                    <a:lnTo>
                      <a:pt x="159" y="163"/>
                    </a:lnTo>
                    <a:lnTo>
                      <a:pt x="159" y="162"/>
                    </a:lnTo>
                    <a:lnTo>
                      <a:pt x="159" y="161"/>
                    </a:lnTo>
                    <a:lnTo>
                      <a:pt x="159" y="161"/>
                    </a:lnTo>
                    <a:lnTo>
                      <a:pt x="158" y="161"/>
                    </a:lnTo>
                    <a:lnTo>
                      <a:pt x="158" y="161"/>
                    </a:lnTo>
                    <a:lnTo>
                      <a:pt x="158" y="159"/>
                    </a:lnTo>
                    <a:lnTo>
                      <a:pt x="158" y="159"/>
                    </a:lnTo>
                    <a:lnTo>
                      <a:pt x="158" y="159"/>
                    </a:lnTo>
                    <a:lnTo>
                      <a:pt x="158" y="158"/>
                    </a:lnTo>
                    <a:lnTo>
                      <a:pt x="158" y="157"/>
                    </a:lnTo>
                    <a:lnTo>
                      <a:pt x="158" y="155"/>
                    </a:lnTo>
                    <a:lnTo>
                      <a:pt x="157" y="154"/>
                    </a:lnTo>
                    <a:lnTo>
                      <a:pt x="157" y="154"/>
                    </a:lnTo>
                    <a:lnTo>
                      <a:pt x="155" y="152"/>
                    </a:lnTo>
                    <a:lnTo>
                      <a:pt x="155" y="152"/>
                    </a:lnTo>
                    <a:lnTo>
                      <a:pt x="153" y="152"/>
                    </a:lnTo>
                    <a:lnTo>
                      <a:pt x="151" y="152"/>
                    </a:lnTo>
                    <a:lnTo>
                      <a:pt x="151" y="151"/>
                    </a:lnTo>
                    <a:lnTo>
                      <a:pt x="150" y="151"/>
                    </a:lnTo>
                    <a:lnTo>
                      <a:pt x="150" y="151"/>
                    </a:lnTo>
                    <a:lnTo>
                      <a:pt x="147" y="148"/>
                    </a:lnTo>
                    <a:lnTo>
                      <a:pt x="147" y="147"/>
                    </a:lnTo>
                    <a:lnTo>
                      <a:pt x="147" y="147"/>
                    </a:lnTo>
                    <a:lnTo>
                      <a:pt x="146" y="147"/>
                    </a:lnTo>
                    <a:lnTo>
                      <a:pt x="145" y="146"/>
                    </a:lnTo>
                    <a:lnTo>
                      <a:pt x="145" y="146"/>
                    </a:lnTo>
                    <a:lnTo>
                      <a:pt x="145" y="146"/>
                    </a:lnTo>
                    <a:lnTo>
                      <a:pt x="143" y="144"/>
                    </a:lnTo>
                    <a:lnTo>
                      <a:pt x="143" y="143"/>
                    </a:lnTo>
                    <a:lnTo>
                      <a:pt x="140" y="142"/>
                    </a:lnTo>
                    <a:lnTo>
                      <a:pt x="140" y="142"/>
                    </a:lnTo>
                    <a:lnTo>
                      <a:pt x="139" y="142"/>
                    </a:lnTo>
                    <a:lnTo>
                      <a:pt x="139" y="143"/>
                    </a:lnTo>
                    <a:lnTo>
                      <a:pt x="138" y="143"/>
                    </a:lnTo>
                    <a:lnTo>
                      <a:pt x="138" y="143"/>
                    </a:lnTo>
                    <a:lnTo>
                      <a:pt x="138" y="142"/>
                    </a:lnTo>
                    <a:lnTo>
                      <a:pt x="138" y="142"/>
                    </a:lnTo>
                    <a:lnTo>
                      <a:pt x="136" y="142"/>
                    </a:lnTo>
                    <a:lnTo>
                      <a:pt x="135" y="142"/>
                    </a:lnTo>
                    <a:lnTo>
                      <a:pt x="134" y="142"/>
                    </a:lnTo>
                    <a:lnTo>
                      <a:pt x="134" y="142"/>
                    </a:lnTo>
                    <a:lnTo>
                      <a:pt x="132" y="142"/>
                    </a:lnTo>
                    <a:lnTo>
                      <a:pt x="134" y="140"/>
                    </a:lnTo>
                    <a:lnTo>
                      <a:pt x="134" y="140"/>
                    </a:lnTo>
                    <a:lnTo>
                      <a:pt x="134" y="140"/>
                    </a:lnTo>
                    <a:lnTo>
                      <a:pt x="134" y="140"/>
                    </a:lnTo>
                    <a:lnTo>
                      <a:pt x="132" y="139"/>
                    </a:lnTo>
                    <a:lnTo>
                      <a:pt x="132" y="138"/>
                    </a:lnTo>
                    <a:lnTo>
                      <a:pt x="134" y="138"/>
                    </a:lnTo>
                    <a:lnTo>
                      <a:pt x="134" y="138"/>
                    </a:lnTo>
                    <a:lnTo>
                      <a:pt x="132" y="136"/>
                    </a:lnTo>
                    <a:lnTo>
                      <a:pt x="132" y="136"/>
                    </a:lnTo>
                    <a:lnTo>
                      <a:pt x="132" y="136"/>
                    </a:lnTo>
                    <a:lnTo>
                      <a:pt x="134" y="136"/>
                    </a:lnTo>
                    <a:lnTo>
                      <a:pt x="134" y="135"/>
                    </a:lnTo>
                    <a:lnTo>
                      <a:pt x="134" y="135"/>
                    </a:lnTo>
                    <a:lnTo>
                      <a:pt x="131" y="133"/>
                    </a:lnTo>
                    <a:lnTo>
                      <a:pt x="131" y="133"/>
                    </a:lnTo>
                    <a:lnTo>
                      <a:pt x="131" y="133"/>
                    </a:lnTo>
                    <a:lnTo>
                      <a:pt x="130" y="132"/>
                    </a:lnTo>
                    <a:lnTo>
                      <a:pt x="130" y="132"/>
                    </a:lnTo>
                    <a:lnTo>
                      <a:pt x="130" y="131"/>
                    </a:lnTo>
                    <a:lnTo>
                      <a:pt x="128" y="131"/>
                    </a:lnTo>
                    <a:lnTo>
                      <a:pt x="128" y="131"/>
                    </a:lnTo>
                    <a:lnTo>
                      <a:pt x="128" y="131"/>
                    </a:lnTo>
                    <a:lnTo>
                      <a:pt x="128" y="129"/>
                    </a:lnTo>
                    <a:lnTo>
                      <a:pt x="128" y="128"/>
                    </a:lnTo>
                    <a:lnTo>
                      <a:pt x="128" y="128"/>
                    </a:lnTo>
                    <a:lnTo>
                      <a:pt x="128" y="128"/>
                    </a:lnTo>
                    <a:lnTo>
                      <a:pt x="130" y="125"/>
                    </a:lnTo>
                    <a:lnTo>
                      <a:pt x="130" y="125"/>
                    </a:lnTo>
                    <a:lnTo>
                      <a:pt x="128" y="125"/>
                    </a:lnTo>
                    <a:lnTo>
                      <a:pt x="128" y="125"/>
                    </a:lnTo>
                    <a:lnTo>
                      <a:pt x="127" y="124"/>
                    </a:lnTo>
                    <a:lnTo>
                      <a:pt x="126" y="124"/>
                    </a:lnTo>
                    <a:lnTo>
                      <a:pt x="126" y="123"/>
                    </a:lnTo>
                    <a:lnTo>
                      <a:pt x="126" y="123"/>
                    </a:lnTo>
                    <a:lnTo>
                      <a:pt x="124" y="121"/>
                    </a:lnTo>
                    <a:lnTo>
                      <a:pt x="123" y="121"/>
                    </a:lnTo>
                    <a:lnTo>
                      <a:pt x="123" y="121"/>
                    </a:lnTo>
                    <a:lnTo>
                      <a:pt x="124" y="120"/>
                    </a:lnTo>
                    <a:lnTo>
                      <a:pt x="126" y="120"/>
                    </a:lnTo>
                    <a:lnTo>
                      <a:pt x="126" y="118"/>
                    </a:lnTo>
                    <a:lnTo>
                      <a:pt x="127" y="117"/>
                    </a:lnTo>
                    <a:lnTo>
                      <a:pt x="127" y="117"/>
                    </a:lnTo>
                    <a:lnTo>
                      <a:pt x="126" y="116"/>
                    </a:lnTo>
                    <a:lnTo>
                      <a:pt x="126" y="116"/>
                    </a:lnTo>
                    <a:lnTo>
                      <a:pt x="126" y="116"/>
                    </a:lnTo>
                    <a:lnTo>
                      <a:pt x="124" y="114"/>
                    </a:lnTo>
                    <a:lnTo>
                      <a:pt x="124" y="114"/>
                    </a:lnTo>
                    <a:lnTo>
                      <a:pt x="124" y="114"/>
                    </a:lnTo>
                    <a:lnTo>
                      <a:pt x="123" y="114"/>
                    </a:lnTo>
                    <a:lnTo>
                      <a:pt x="123" y="113"/>
                    </a:lnTo>
                    <a:lnTo>
                      <a:pt x="121" y="114"/>
                    </a:lnTo>
                    <a:lnTo>
                      <a:pt x="121" y="114"/>
                    </a:lnTo>
                    <a:lnTo>
                      <a:pt x="121" y="113"/>
                    </a:lnTo>
                    <a:lnTo>
                      <a:pt x="121" y="113"/>
                    </a:lnTo>
                    <a:lnTo>
                      <a:pt x="121" y="113"/>
                    </a:lnTo>
                    <a:lnTo>
                      <a:pt x="123" y="113"/>
                    </a:lnTo>
                    <a:lnTo>
                      <a:pt x="123" y="112"/>
                    </a:lnTo>
                    <a:lnTo>
                      <a:pt x="123" y="112"/>
                    </a:lnTo>
                    <a:lnTo>
                      <a:pt x="123" y="112"/>
                    </a:lnTo>
                    <a:lnTo>
                      <a:pt x="121" y="112"/>
                    </a:lnTo>
                    <a:lnTo>
                      <a:pt x="120" y="110"/>
                    </a:lnTo>
                    <a:lnTo>
                      <a:pt x="119" y="110"/>
                    </a:lnTo>
                    <a:lnTo>
                      <a:pt x="117" y="109"/>
                    </a:lnTo>
                    <a:lnTo>
                      <a:pt x="116" y="109"/>
                    </a:lnTo>
                    <a:lnTo>
                      <a:pt x="116" y="108"/>
                    </a:lnTo>
                    <a:lnTo>
                      <a:pt x="115" y="108"/>
                    </a:lnTo>
                    <a:lnTo>
                      <a:pt x="115" y="106"/>
                    </a:lnTo>
                    <a:lnTo>
                      <a:pt x="115" y="106"/>
                    </a:lnTo>
                    <a:lnTo>
                      <a:pt x="115" y="106"/>
                    </a:lnTo>
                    <a:lnTo>
                      <a:pt x="115" y="105"/>
                    </a:lnTo>
                    <a:lnTo>
                      <a:pt x="115" y="105"/>
                    </a:lnTo>
                    <a:lnTo>
                      <a:pt x="115" y="105"/>
                    </a:lnTo>
                    <a:lnTo>
                      <a:pt x="113" y="104"/>
                    </a:lnTo>
                    <a:lnTo>
                      <a:pt x="113" y="104"/>
                    </a:lnTo>
                    <a:lnTo>
                      <a:pt x="113" y="102"/>
                    </a:lnTo>
                    <a:lnTo>
                      <a:pt x="113" y="102"/>
                    </a:lnTo>
                    <a:lnTo>
                      <a:pt x="112" y="101"/>
                    </a:lnTo>
                    <a:lnTo>
                      <a:pt x="111" y="99"/>
                    </a:lnTo>
                    <a:lnTo>
                      <a:pt x="109" y="99"/>
                    </a:lnTo>
                    <a:lnTo>
                      <a:pt x="109" y="99"/>
                    </a:lnTo>
                    <a:lnTo>
                      <a:pt x="108" y="101"/>
                    </a:lnTo>
                    <a:lnTo>
                      <a:pt x="108" y="101"/>
                    </a:lnTo>
                    <a:lnTo>
                      <a:pt x="106" y="101"/>
                    </a:lnTo>
                    <a:lnTo>
                      <a:pt x="105" y="101"/>
                    </a:lnTo>
                    <a:lnTo>
                      <a:pt x="104" y="101"/>
                    </a:lnTo>
                    <a:lnTo>
                      <a:pt x="104" y="101"/>
                    </a:lnTo>
                    <a:lnTo>
                      <a:pt x="104" y="101"/>
                    </a:lnTo>
                    <a:lnTo>
                      <a:pt x="105" y="99"/>
                    </a:lnTo>
                    <a:lnTo>
                      <a:pt x="105" y="99"/>
                    </a:lnTo>
                    <a:lnTo>
                      <a:pt x="105" y="98"/>
                    </a:lnTo>
                    <a:lnTo>
                      <a:pt x="105" y="98"/>
                    </a:lnTo>
                    <a:lnTo>
                      <a:pt x="104" y="98"/>
                    </a:lnTo>
                    <a:lnTo>
                      <a:pt x="101" y="95"/>
                    </a:lnTo>
                    <a:lnTo>
                      <a:pt x="101" y="95"/>
                    </a:lnTo>
                    <a:lnTo>
                      <a:pt x="98" y="94"/>
                    </a:lnTo>
                    <a:lnTo>
                      <a:pt x="97" y="94"/>
                    </a:lnTo>
                    <a:lnTo>
                      <a:pt x="96" y="94"/>
                    </a:lnTo>
                    <a:lnTo>
                      <a:pt x="96" y="94"/>
                    </a:lnTo>
                    <a:lnTo>
                      <a:pt x="96" y="94"/>
                    </a:lnTo>
                    <a:lnTo>
                      <a:pt x="96" y="93"/>
                    </a:lnTo>
                    <a:lnTo>
                      <a:pt x="96" y="93"/>
                    </a:lnTo>
                    <a:lnTo>
                      <a:pt x="97" y="93"/>
                    </a:lnTo>
                    <a:lnTo>
                      <a:pt x="97" y="91"/>
                    </a:lnTo>
                    <a:lnTo>
                      <a:pt x="97" y="91"/>
                    </a:lnTo>
                    <a:lnTo>
                      <a:pt x="97" y="90"/>
                    </a:lnTo>
                    <a:lnTo>
                      <a:pt x="98" y="90"/>
                    </a:lnTo>
                    <a:lnTo>
                      <a:pt x="98" y="90"/>
                    </a:lnTo>
                    <a:lnTo>
                      <a:pt x="98" y="89"/>
                    </a:lnTo>
                    <a:lnTo>
                      <a:pt x="98" y="89"/>
                    </a:lnTo>
                    <a:lnTo>
                      <a:pt x="96" y="89"/>
                    </a:lnTo>
                    <a:lnTo>
                      <a:pt x="96" y="89"/>
                    </a:lnTo>
                    <a:lnTo>
                      <a:pt x="96" y="87"/>
                    </a:lnTo>
                    <a:lnTo>
                      <a:pt x="96" y="87"/>
                    </a:lnTo>
                    <a:lnTo>
                      <a:pt x="96" y="87"/>
                    </a:lnTo>
                    <a:lnTo>
                      <a:pt x="94" y="87"/>
                    </a:lnTo>
                    <a:lnTo>
                      <a:pt x="93" y="87"/>
                    </a:lnTo>
                    <a:lnTo>
                      <a:pt x="93" y="87"/>
                    </a:lnTo>
                    <a:lnTo>
                      <a:pt x="93" y="86"/>
                    </a:lnTo>
                    <a:lnTo>
                      <a:pt x="93" y="86"/>
                    </a:lnTo>
                    <a:lnTo>
                      <a:pt x="96" y="84"/>
                    </a:lnTo>
                    <a:lnTo>
                      <a:pt x="96" y="84"/>
                    </a:lnTo>
                    <a:lnTo>
                      <a:pt x="96" y="83"/>
                    </a:lnTo>
                    <a:lnTo>
                      <a:pt x="98" y="82"/>
                    </a:lnTo>
                    <a:lnTo>
                      <a:pt x="98" y="80"/>
                    </a:lnTo>
                    <a:lnTo>
                      <a:pt x="100" y="79"/>
                    </a:lnTo>
                    <a:lnTo>
                      <a:pt x="100" y="78"/>
                    </a:lnTo>
                    <a:lnTo>
                      <a:pt x="98" y="76"/>
                    </a:lnTo>
                    <a:lnTo>
                      <a:pt x="98" y="76"/>
                    </a:lnTo>
                    <a:lnTo>
                      <a:pt x="97" y="75"/>
                    </a:lnTo>
                    <a:lnTo>
                      <a:pt x="96" y="75"/>
                    </a:lnTo>
                    <a:lnTo>
                      <a:pt x="96" y="74"/>
                    </a:lnTo>
                    <a:lnTo>
                      <a:pt x="96" y="74"/>
                    </a:lnTo>
                    <a:lnTo>
                      <a:pt x="98" y="72"/>
                    </a:lnTo>
                    <a:lnTo>
                      <a:pt x="98" y="72"/>
                    </a:lnTo>
                    <a:lnTo>
                      <a:pt x="98" y="71"/>
                    </a:lnTo>
                    <a:lnTo>
                      <a:pt x="97" y="71"/>
                    </a:lnTo>
                    <a:lnTo>
                      <a:pt x="96" y="71"/>
                    </a:lnTo>
                    <a:lnTo>
                      <a:pt x="96" y="71"/>
                    </a:lnTo>
                    <a:lnTo>
                      <a:pt x="94" y="71"/>
                    </a:lnTo>
                    <a:lnTo>
                      <a:pt x="93" y="72"/>
                    </a:lnTo>
                    <a:lnTo>
                      <a:pt x="93" y="72"/>
                    </a:lnTo>
                    <a:lnTo>
                      <a:pt x="92" y="74"/>
                    </a:lnTo>
                    <a:lnTo>
                      <a:pt x="92" y="72"/>
                    </a:lnTo>
                    <a:lnTo>
                      <a:pt x="92" y="72"/>
                    </a:lnTo>
                    <a:lnTo>
                      <a:pt x="92" y="72"/>
                    </a:lnTo>
                    <a:lnTo>
                      <a:pt x="92" y="71"/>
                    </a:lnTo>
                    <a:lnTo>
                      <a:pt x="92" y="71"/>
                    </a:lnTo>
                    <a:lnTo>
                      <a:pt x="92" y="71"/>
                    </a:lnTo>
                    <a:lnTo>
                      <a:pt x="90" y="71"/>
                    </a:lnTo>
                    <a:lnTo>
                      <a:pt x="87" y="71"/>
                    </a:lnTo>
                    <a:lnTo>
                      <a:pt x="86" y="72"/>
                    </a:lnTo>
                    <a:lnTo>
                      <a:pt x="85" y="72"/>
                    </a:lnTo>
                    <a:lnTo>
                      <a:pt x="83" y="72"/>
                    </a:lnTo>
                    <a:lnTo>
                      <a:pt x="83" y="72"/>
                    </a:lnTo>
                    <a:lnTo>
                      <a:pt x="83" y="71"/>
                    </a:lnTo>
                    <a:lnTo>
                      <a:pt x="83" y="71"/>
                    </a:lnTo>
                    <a:lnTo>
                      <a:pt x="83" y="69"/>
                    </a:lnTo>
                    <a:lnTo>
                      <a:pt x="83" y="69"/>
                    </a:lnTo>
                    <a:lnTo>
                      <a:pt x="83" y="69"/>
                    </a:lnTo>
                    <a:lnTo>
                      <a:pt x="83" y="68"/>
                    </a:lnTo>
                    <a:lnTo>
                      <a:pt x="85" y="68"/>
                    </a:lnTo>
                    <a:lnTo>
                      <a:pt x="85" y="67"/>
                    </a:lnTo>
                    <a:lnTo>
                      <a:pt x="85" y="67"/>
                    </a:lnTo>
                    <a:lnTo>
                      <a:pt x="85" y="65"/>
                    </a:lnTo>
                    <a:lnTo>
                      <a:pt x="83" y="65"/>
                    </a:lnTo>
                    <a:lnTo>
                      <a:pt x="83" y="65"/>
                    </a:lnTo>
                    <a:lnTo>
                      <a:pt x="82" y="65"/>
                    </a:lnTo>
                    <a:lnTo>
                      <a:pt x="82" y="65"/>
                    </a:lnTo>
                    <a:lnTo>
                      <a:pt x="82" y="65"/>
                    </a:lnTo>
                    <a:lnTo>
                      <a:pt x="82" y="65"/>
                    </a:lnTo>
                    <a:lnTo>
                      <a:pt x="82" y="64"/>
                    </a:lnTo>
                    <a:lnTo>
                      <a:pt x="82" y="63"/>
                    </a:lnTo>
                    <a:lnTo>
                      <a:pt x="83" y="63"/>
                    </a:lnTo>
                    <a:lnTo>
                      <a:pt x="83" y="63"/>
                    </a:lnTo>
                    <a:lnTo>
                      <a:pt x="83" y="63"/>
                    </a:lnTo>
                    <a:lnTo>
                      <a:pt x="83" y="63"/>
                    </a:lnTo>
                    <a:lnTo>
                      <a:pt x="83" y="61"/>
                    </a:lnTo>
                    <a:lnTo>
                      <a:pt x="83" y="61"/>
                    </a:lnTo>
                    <a:lnTo>
                      <a:pt x="83" y="60"/>
                    </a:lnTo>
                    <a:lnTo>
                      <a:pt x="83" y="60"/>
                    </a:lnTo>
                    <a:lnTo>
                      <a:pt x="82" y="60"/>
                    </a:lnTo>
                    <a:lnTo>
                      <a:pt x="82" y="59"/>
                    </a:lnTo>
                    <a:lnTo>
                      <a:pt x="82" y="59"/>
                    </a:lnTo>
                    <a:lnTo>
                      <a:pt x="82" y="59"/>
                    </a:lnTo>
                    <a:lnTo>
                      <a:pt x="82" y="57"/>
                    </a:lnTo>
                    <a:lnTo>
                      <a:pt x="82" y="57"/>
                    </a:lnTo>
                    <a:lnTo>
                      <a:pt x="82" y="57"/>
                    </a:lnTo>
                    <a:lnTo>
                      <a:pt x="82" y="56"/>
                    </a:lnTo>
                    <a:lnTo>
                      <a:pt x="82" y="56"/>
                    </a:lnTo>
                    <a:lnTo>
                      <a:pt x="81" y="55"/>
                    </a:lnTo>
                    <a:lnTo>
                      <a:pt x="81" y="55"/>
                    </a:lnTo>
                    <a:lnTo>
                      <a:pt x="79" y="53"/>
                    </a:lnTo>
                    <a:lnTo>
                      <a:pt x="79" y="53"/>
                    </a:lnTo>
                    <a:lnTo>
                      <a:pt x="79" y="52"/>
                    </a:lnTo>
                    <a:lnTo>
                      <a:pt x="78" y="52"/>
                    </a:lnTo>
                    <a:lnTo>
                      <a:pt x="75" y="52"/>
                    </a:lnTo>
                    <a:lnTo>
                      <a:pt x="71" y="52"/>
                    </a:lnTo>
                    <a:lnTo>
                      <a:pt x="68" y="52"/>
                    </a:lnTo>
                    <a:lnTo>
                      <a:pt x="66" y="52"/>
                    </a:lnTo>
                    <a:lnTo>
                      <a:pt x="62" y="52"/>
                    </a:lnTo>
                    <a:lnTo>
                      <a:pt x="59" y="52"/>
                    </a:lnTo>
                    <a:lnTo>
                      <a:pt x="55" y="52"/>
                    </a:lnTo>
                    <a:lnTo>
                      <a:pt x="55" y="52"/>
                    </a:lnTo>
                    <a:lnTo>
                      <a:pt x="55" y="52"/>
                    </a:lnTo>
                    <a:lnTo>
                      <a:pt x="55" y="50"/>
                    </a:lnTo>
                    <a:lnTo>
                      <a:pt x="55" y="50"/>
                    </a:lnTo>
                    <a:lnTo>
                      <a:pt x="55" y="49"/>
                    </a:lnTo>
                    <a:lnTo>
                      <a:pt x="55" y="49"/>
                    </a:lnTo>
                    <a:lnTo>
                      <a:pt x="55" y="48"/>
                    </a:lnTo>
                    <a:lnTo>
                      <a:pt x="55" y="46"/>
                    </a:lnTo>
                    <a:lnTo>
                      <a:pt x="56" y="46"/>
                    </a:lnTo>
                    <a:lnTo>
                      <a:pt x="55" y="45"/>
                    </a:lnTo>
                    <a:lnTo>
                      <a:pt x="55" y="45"/>
                    </a:lnTo>
                    <a:lnTo>
                      <a:pt x="55" y="45"/>
                    </a:lnTo>
                    <a:lnTo>
                      <a:pt x="55" y="44"/>
                    </a:lnTo>
                    <a:lnTo>
                      <a:pt x="55" y="44"/>
                    </a:lnTo>
                    <a:lnTo>
                      <a:pt x="55" y="42"/>
                    </a:lnTo>
                    <a:lnTo>
                      <a:pt x="55" y="41"/>
                    </a:lnTo>
                    <a:lnTo>
                      <a:pt x="53" y="41"/>
                    </a:lnTo>
                    <a:lnTo>
                      <a:pt x="53" y="41"/>
                    </a:lnTo>
                    <a:lnTo>
                      <a:pt x="52" y="40"/>
                    </a:lnTo>
                    <a:lnTo>
                      <a:pt x="52" y="38"/>
                    </a:lnTo>
                    <a:lnTo>
                      <a:pt x="52" y="38"/>
                    </a:lnTo>
                    <a:lnTo>
                      <a:pt x="52" y="33"/>
                    </a:lnTo>
                    <a:lnTo>
                      <a:pt x="52" y="26"/>
                    </a:lnTo>
                    <a:lnTo>
                      <a:pt x="52" y="21"/>
                    </a:lnTo>
                    <a:lnTo>
                      <a:pt x="52" y="15"/>
                    </a:lnTo>
                    <a:lnTo>
                      <a:pt x="51" y="15"/>
                    </a:lnTo>
                    <a:lnTo>
                      <a:pt x="48" y="15"/>
                    </a:lnTo>
                    <a:lnTo>
                      <a:pt x="44" y="14"/>
                    </a:lnTo>
                    <a:lnTo>
                      <a:pt x="43" y="14"/>
                    </a:lnTo>
                    <a:lnTo>
                      <a:pt x="36" y="11"/>
                    </a:lnTo>
                    <a:lnTo>
                      <a:pt x="33" y="10"/>
                    </a:lnTo>
                    <a:lnTo>
                      <a:pt x="30" y="8"/>
                    </a:lnTo>
                    <a:lnTo>
                      <a:pt x="26" y="7"/>
                    </a:lnTo>
                    <a:lnTo>
                      <a:pt x="21" y="3"/>
                    </a:lnTo>
                    <a:lnTo>
                      <a:pt x="11" y="1"/>
                    </a:lnTo>
                    <a:lnTo>
                      <a:pt x="7" y="1"/>
                    </a:lnTo>
                    <a:lnTo>
                      <a:pt x="2" y="0"/>
                    </a:lnTo>
                    <a:lnTo>
                      <a:pt x="0" y="0"/>
                    </a:lnTo>
                    <a:lnTo>
                      <a:pt x="0" y="6"/>
                    </a:lnTo>
                    <a:lnTo>
                      <a:pt x="0" y="12"/>
                    </a:lnTo>
                    <a:lnTo>
                      <a:pt x="0" y="18"/>
                    </a:lnTo>
                    <a:lnTo>
                      <a:pt x="0" y="23"/>
                    </a:lnTo>
                    <a:lnTo>
                      <a:pt x="0" y="29"/>
                    </a:lnTo>
                    <a:lnTo>
                      <a:pt x="0" y="35"/>
                    </a:lnTo>
                    <a:lnTo>
                      <a:pt x="0" y="41"/>
                    </a:lnTo>
                    <a:lnTo>
                      <a:pt x="0" y="46"/>
                    </a:lnTo>
                    <a:lnTo>
                      <a:pt x="0" y="52"/>
                    </a:lnTo>
                    <a:lnTo>
                      <a:pt x="0" y="57"/>
                    </a:lnTo>
                    <a:lnTo>
                      <a:pt x="0" y="63"/>
                    </a:lnTo>
                    <a:lnTo>
                      <a:pt x="0" y="68"/>
                    </a:lnTo>
                    <a:lnTo>
                      <a:pt x="0" y="74"/>
                    </a:lnTo>
                    <a:lnTo>
                      <a:pt x="0" y="79"/>
                    </a:lnTo>
                    <a:lnTo>
                      <a:pt x="0" y="84"/>
                    </a:lnTo>
                    <a:lnTo>
                      <a:pt x="0" y="90"/>
                    </a:lnTo>
                    <a:lnTo>
                      <a:pt x="0" y="95"/>
                    </a:lnTo>
                    <a:lnTo>
                      <a:pt x="0" y="101"/>
                    </a:lnTo>
                    <a:lnTo>
                      <a:pt x="0" y="106"/>
                    </a:lnTo>
                    <a:lnTo>
                      <a:pt x="0" y="112"/>
                    </a:lnTo>
                    <a:lnTo>
                      <a:pt x="0" y="117"/>
                    </a:lnTo>
                    <a:lnTo>
                      <a:pt x="0" y="123"/>
                    </a:lnTo>
                    <a:lnTo>
                      <a:pt x="0" y="128"/>
                    </a:lnTo>
                    <a:lnTo>
                      <a:pt x="0" y="132"/>
                    </a:lnTo>
                    <a:lnTo>
                      <a:pt x="0" y="138"/>
                    </a:lnTo>
                    <a:lnTo>
                      <a:pt x="0" y="143"/>
                    </a:lnTo>
                    <a:lnTo>
                      <a:pt x="0" y="148"/>
                    </a:lnTo>
                    <a:lnTo>
                      <a:pt x="0" y="152"/>
                    </a:lnTo>
                    <a:lnTo>
                      <a:pt x="0" y="158"/>
                    </a:lnTo>
                    <a:lnTo>
                      <a:pt x="0" y="163"/>
                    </a:lnTo>
                    <a:lnTo>
                      <a:pt x="0" y="169"/>
                    </a:lnTo>
                    <a:lnTo>
                      <a:pt x="0" y="173"/>
                    </a:lnTo>
                    <a:lnTo>
                      <a:pt x="3" y="174"/>
                    </a:lnTo>
                    <a:lnTo>
                      <a:pt x="6" y="174"/>
                    </a:lnTo>
                    <a:lnTo>
                      <a:pt x="6" y="173"/>
                    </a:lnTo>
                    <a:lnTo>
                      <a:pt x="9" y="174"/>
                    </a:lnTo>
                    <a:lnTo>
                      <a:pt x="11" y="176"/>
                    </a:lnTo>
                    <a:lnTo>
                      <a:pt x="13" y="174"/>
                    </a:lnTo>
                    <a:lnTo>
                      <a:pt x="15" y="173"/>
                    </a:lnTo>
                    <a:lnTo>
                      <a:pt x="17" y="173"/>
                    </a:lnTo>
                    <a:lnTo>
                      <a:pt x="20" y="173"/>
                    </a:lnTo>
                    <a:lnTo>
                      <a:pt x="22" y="173"/>
                    </a:lnTo>
                    <a:lnTo>
                      <a:pt x="22" y="173"/>
                    </a:lnTo>
                    <a:lnTo>
                      <a:pt x="21" y="176"/>
                    </a:lnTo>
                    <a:lnTo>
                      <a:pt x="21" y="177"/>
                    </a:lnTo>
                    <a:lnTo>
                      <a:pt x="22" y="178"/>
                    </a:lnTo>
                    <a:lnTo>
                      <a:pt x="33" y="178"/>
                    </a:lnTo>
                    <a:lnTo>
                      <a:pt x="44" y="178"/>
                    </a:lnTo>
                    <a:lnTo>
                      <a:pt x="55" y="178"/>
                    </a:lnTo>
                    <a:lnTo>
                      <a:pt x="66" y="178"/>
                    </a:lnTo>
                    <a:lnTo>
                      <a:pt x="77" y="178"/>
                    </a:lnTo>
                    <a:lnTo>
                      <a:pt x="87" y="178"/>
                    </a:lnTo>
                    <a:lnTo>
                      <a:pt x="98" y="178"/>
                    </a:lnTo>
                    <a:lnTo>
                      <a:pt x="108" y="178"/>
                    </a:lnTo>
                    <a:lnTo>
                      <a:pt x="119" y="178"/>
                    </a:lnTo>
                    <a:lnTo>
                      <a:pt x="130" y="178"/>
                    </a:lnTo>
                    <a:lnTo>
                      <a:pt x="140" y="178"/>
                    </a:lnTo>
                    <a:lnTo>
                      <a:pt x="151" y="178"/>
                    </a:lnTo>
                    <a:lnTo>
                      <a:pt x="162" y="178"/>
                    </a:lnTo>
                    <a:lnTo>
                      <a:pt x="173" y="178"/>
                    </a:lnTo>
                    <a:lnTo>
                      <a:pt x="184" y="178"/>
                    </a:lnTo>
                    <a:lnTo>
                      <a:pt x="195" y="178"/>
                    </a:lnTo>
                    <a:lnTo>
                      <a:pt x="195" y="178"/>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53" name="Saskatchewan">
                <a:extLst>
                  <a:ext uri="{FF2B5EF4-FFF2-40B4-BE49-F238E27FC236}">
                    <a16:creationId xmlns:a16="http://schemas.microsoft.com/office/drawing/2014/main" id="{B5A9C8FE-4B2A-4F6B-AEF8-F8CB0EA8777E}"/>
                  </a:ext>
                </a:extLst>
              </p:cNvPr>
              <p:cNvSpPr>
                <a:spLocks/>
              </p:cNvSpPr>
              <p:nvPr/>
            </p:nvSpPr>
            <p:spPr bwMode="auto">
              <a:xfrm>
                <a:off x="3155950" y="2976562"/>
                <a:ext cx="155575" cy="274637"/>
              </a:xfrm>
              <a:custGeom>
                <a:avLst/>
                <a:gdLst>
                  <a:gd name="T0" fmla="*/ 97 w 98"/>
                  <a:gd name="T1" fmla="*/ 161 h 173"/>
                  <a:gd name="T2" fmla="*/ 97 w 98"/>
                  <a:gd name="T3" fmla="*/ 147 h 173"/>
                  <a:gd name="T4" fmla="*/ 95 w 98"/>
                  <a:gd name="T5" fmla="*/ 135 h 173"/>
                  <a:gd name="T6" fmla="*/ 94 w 98"/>
                  <a:gd name="T7" fmla="*/ 123 h 173"/>
                  <a:gd name="T8" fmla="*/ 94 w 98"/>
                  <a:gd name="T9" fmla="*/ 109 h 173"/>
                  <a:gd name="T10" fmla="*/ 93 w 98"/>
                  <a:gd name="T11" fmla="*/ 96 h 173"/>
                  <a:gd name="T12" fmla="*/ 91 w 98"/>
                  <a:gd name="T13" fmla="*/ 82 h 173"/>
                  <a:gd name="T14" fmla="*/ 91 w 98"/>
                  <a:gd name="T15" fmla="*/ 68 h 173"/>
                  <a:gd name="T16" fmla="*/ 91 w 98"/>
                  <a:gd name="T17" fmla="*/ 60 h 173"/>
                  <a:gd name="T18" fmla="*/ 91 w 98"/>
                  <a:gd name="T19" fmla="*/ 52 h 173"/>
                  <a:gd name="T20" fmla="*/ 91 w 98"/>
                  <a:gd name="T21" fmla="*/ 44 h 173"/>
                  <a:gd name="T22" fmla="*/ 91 w 98"/>
                  <a:gd name="T23" fmla="*/ 36 h 173"/>
                  <a:gd name="T24" fmla="*/ 91 w 98"/>
                  <a:gd name="T25" fmla="*/ 26 h 173"/>
                  <a:gd name="T26" fmla="*/ 91 w 98"/>
                  <a:gd name="T27" fmla="*/ 18 h 173"/>
                  <a:gd name="T28" fmla="*/ 91 w 98"/>
                  <a:gd name="T29" fmla="*/ 9 h 173"/>
                  <a:gd name="T30" fmla="*/ 91 w 98"/>
                  <a:gd name="T31" fmla="*/ 0 h 173"/>
                  <a:gd name="T32" fmla="*/ 79 w 98"/>
                  <a:gd name="T33" fmla="*/ 0 h 173"/>
                  <a:gd name="T34" fmla="*/ 68 w 98"/>
                  <a:gd name="T35" fmla="*/ 0 h 173"/>
                  <a:gd name="T36" fmla="*/ 57 w 98"/>
                  <a:gd name="T37" fmla="*/ 0 h 173"/>
                  <a:gd name="T38" fmla="*/ 45 w 98"/>
                  <a:gd name="T39" fmla="*/ 0 h 173"/>
                  <a:gd name="T40" fmla="*/ 34 w 98"/>
                  <a:gd name="T41" fmla="*/ 0 h 173"/>
                  <a:gd name="T42" fmla="*/ 23 w 98"/>
                  <a:gd name="T43" fmla="*/ 0 h 173"/>
                  <a:gd name="T44" fmla="*/ 11 w 98"/>
                  <a:gd name="T45" fmla="*/ 0 h 173"/>
                  <a:gd name="T46" fmla="*/ 0 w 98"/>
                  <a:gd name="T47" fmla="*/ 0 h 173"/>
                  <a:gd name="T48" fmla="*/ 0 w 98"/>
                  <a:gd name="T49" fmla="*/ 11 h 173"/>
                  <a:gd name="T50" fmla="*/ 0 w 98"/>
                  <a:gd name="T51" fmla="*/ 23 h 173"/>
                  <a:gd name="T52" fmla="*/ 0 w 98"/>
                  <a:gd name="T53" fmla="*/ 34 h 173"/>
                  <a:gd name="T54" fmla="*/ 0 w 98"/>
                  <a:gd name="T55" fmla="*/ 47 h 173"/>
                  <a:gd name="T56" fmla="*/ 0 w 98"/>
                  <a:gd name="T57" fmla="*/ 57 h 173"/>
                  <a:gd name="T58" fmla="*/ 0 w 98"/>
                  <a:gd name="T59" fmla="*/ 68 h 173"/>
                  <a:gd name="T60" fmla="*/ 0 w 98"/>
                  <a:gd name="T61" fmla="*/ 79 h 173"/>
                  <a:gd name="T62" fmla="*/ 0 w 98"/>
                  <a:gd name="T63" fmla="*/ 90 h 173"/>
                  <a:gd name="T64" fmla="*/ 0 w 98"/>
                  <a:gd name="T65" fmla="*/ 101 h 173"/>
                  <a:gd name="T66" fmla="*/ 0 w 98"/>
                  <a:gd name="T67" fmla="*/ 111 h 173"/>
                  <a:gd name="T68" fmla="*/ 0 w 98"/>
                  <a:gd name="T69" fmla="*/ 121 h 173"/>
                  <a:gd name="T70" fmla="*/ 0 w 98"/>
                  <a:gd name="T71" fmla="*/ 132 h 173"/>
                  <a:gd name="T72" fmla="*/ 0 w 98"/>
                  <a:gd name="T73" fmla="*/ 143 h 173"/>
                  <a:gd name="T74" fmla="*/ 0 w 98"/>
                  <a:gd name="T75" fmla="*/ 153 h 173"/>
                  <a:gd name="T76" fmla="*/ 0 w 98"/>
                  <a:gd name="T77" fmla="*/ 164 h 173"/>
                  <a:gd name="T78" fmla="*/ 0 w 98"/>
                  <a:gd name="T79" fmla="*/ 173 h 173"/>
                  <a:gd name="T80" fmla="*/ 6 w 98"/>
                  <a:gd name="T81" fmla="*/ 173 h 173"/>
                  <a:gd name="T82" fmla="*/ 16 w 98"/>
                  <a:gd name="T83" fmla="*/ 173 h 173"/>
                  <a:gd name="T84" fmla="*/ 26 w 98"/>
                  <a:gd name="T85" fmla="*/ 173 h 173"/>
                  <a:gd name="T86" fmla="*/ 35 w 98"/>
                  <a:gd name="T87" fmla="*/ 173 h 173"/>
                  <a:gd name="T88" fmla="*/ 45 w 98"/>
                  <a:gd name="T89" fmla="*/ 173 h 173"/>
                  <a:gd name="T90" fmla="*/ 54 w 98"/>
                  <a:gd name="T91" fmla="*/ 173 h 173"/>
                  <a:gd name="T92" fmla="*/ 64 w 98"/>
                  <a:gd name="T93" fmla="*/ 173 h 173"/>
                  <a:gd name="T94" fmla="*/ 69 w 98"/>
                  <a:gd name="T95" fmla="*/ 173 h 173"/>
                  <a:gd name="T96" fmla="*/ 79 w 98"/>
                  <a:gd name="T97" fmla="*/ 173 h 173"/>
                  <a:gd name="T98" fmla="*/ 88 w 98"/>
                  <a:gd name="T99" fmla="*/ 173 h 173"/>
                  <a:gd name="T100" fmla="*/ 98 w 98"/>
                  <a:gd name="T101"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8" h="173">
                    <a:moveTo>
                      <a:pt x="98" y="166"/>
                    </a:moveTo>
                    <a:lnTo>
                      <a:pt x="97" y="161"/>
                    </a:lnTo>
                    <a:lnTo>
                      <a:pt x="97" y="154"/>
                    </a:lnTo>
                    <a:lnTo>
                      <a:pt x="97" y="147"/>
                    </a:lnTo>
                    <a:lnTo>
                      <a:pt x="95" y="142"/>
                    </a:lnTo>
                    <a:lnTo>
                      <a:pt x="95" y="135"/>
                    </a:lnTo>
                    <a:lnTo>
                      <a:pt x="95" y="128"/>
                    </a:lnTo>
                    <a:lnTo>
                      <a:pt x="94" y="123"/>
                    </a:lnTo>
                    <a:lnTo>
                      <a:pt x="94" y="116"/>
                    </a:lnTo>
                    <a:lnTo>
                      <a:pt x="94" y="109"/>
                    </a:lnTo>
                    <a:lnTo>
                      <a:pt x="93" y="102"/>
                    </a:lnTo>
                    <a:lnTo>
                      <a:pt x="93" y="96"/>
                    </a:lnTo>
                    <a:lnTo>
                      <a:pt x="93" y="89"/>
                    </a:lnTo>
                    <a:lnTo>
                      <a:pt x="91" y="82"/>
                    </a:lnTo>
                    <a:lnTo>
                      <a:pt x="91" y="75"/>
                    </a:lnTo>
                    <a:lnTo>
                      <a:pt x="91" y="68"/>
                    </a:lnTo>
                    <a:lnTo>
                      <a:pt x="91" y="64"/>
                    </a:lnTo>
                    <a:lnTo>
                      <a:pt x="91" y="60"/>
                    </a:lnTo>
                    <a:lnTo>
                      <a:pt x="91" y="56"/>
                    </a:lnTo>
                    <a:lnTo>
                      <a:pt x="91" y="52"/>
                    </a:lnTo>
                    <a:lnTo>
                      <a:pt x="91" y="48"/>
                    </a:lnTo>
                    <a:lnTo>
                      <a:pt x="91" y="44"/>
                    </a:lnTo>
                    <a:lnTo>
                      <a:pt x="91" y="40"/>
                    </a:lnTo>
                    <a:lnTo>
                      <a:pt x="91" y="36"/>
                    </a:lnTo>
                    <a:lnTo>
                      <a:pt x="91" y="30"/>
                    </a:lnTo>
                    <a:lnTo>
                      <a:pt x="91" y="26"/>
                    </a:lnTo>
                    <a:lnTo>
                      <a:pt x="91" y="22"/>
                    </a:lnTo>
                    <a:lnTo>
                      <a:pt x="91" y="18"/>
                    </a:lnTo>
                    <a:lnTo>
                      <a:pt x="91" y="14"/>
                    </a:lnTo>
                    <a:lnTo>
                      <a:pt x="91" y="9"/>
                    </a:lnTo>
                    <a:lnTo>
                      <a:pt x="91" y="4"/>
                    </a:lnTo>
                    <a:lnTo>
                      <a:pt x="91" y="0"/>
                    </a:lnTo>
                    <a:lnTo>
                      <a:pt x="86" y="0"/>
                    </a:lnTo>
                    <a:lnTo>
                      <a:pt x="79" y="0"/>
                    </a:lnTo>
                    <a:lnTo>
                      <a:pt x="73" y="0"/>
                    </a:lnTo>
                    <a:lnTo>
                      <a:pt x="68" y="0"/>
                    </a:lnTo>
                    <a:lnTo>
                      <a:pt x="63" y="0"/>
                    </a:lnTo>
                    <a:lnTo>
                      <a:pt x="57" y="0"/>
                    </a:lnTo>
                    <a:lnTo>
                      <a:pt x="52" y="0"/>
                    </a:lnTo>
                    <a:lnTo>
                      <a:pt x="45" y="0"/>
                    </a:lnTo>
                    <a:lnTo>
                      <a:pt x="40" y="0"/>
                    </a:lnTo>
                    <a:lnTo>
                      <a:pt x="34" y="0"/>
                    </a:lnTo>
                    <a:lnTo>
                      <a:pt x="29" y="0"/>
                    </a:lnTo>
                    <a:lnTo>
                      <a:pt x="23" y="0"/>
                    </a:lnTo>
                    <a:lnTo>
                      <a:pt x="18" y="0"/>
                    </a:lnTo>
                    <a:lnTo>
                      <a:pt x="11" y="0"/>
                    </a:lnTo>
                    <a:lnTo>
                      <a:pt x="6" y="0"/>
                    </a:lnTo>
                    <a:lnTo>
                      <a:pt x="0" y="0"/>
                    </a:lnTo>
                    <a:lnTo>
                      <a:pt x="0" y="6"/>
                    </a:lnTo>
                    <a:lnTo>
                      <a:pt x="0" y="11"/>
                    </a:lnTo>
                    <a:lnTo>
                      <a:pt x="0" y="18"/>
                    </a:lnTo>
                    <a:lnTo>
                      <a:pt x="0" y="23"/>
                    </a:lnTo>
                    <a:lnTo>
                      <a:pt x="0" y="29"/>
                    </a:lnTo>
                    <a:lnTo>
                      <a:pt x="0" y="34"/>
                    </a:lnTo>
                    <a:lnTo>
                      <a:pt x="0" y="40"/>
                    </a:lnTo>
                    <a:lnTo>
                      <a:pt x="0" y="47"/>
                    </a:lnTo>
                    <a:lnTo>
                      <a:pt x="0" y="52"/>
                    </a:lnTo>
                    <a:lnTo>
                      <a:pt x="0" y="57"/>
                    </a:lnTo>
                    <a:lnTo>
                      <a:pt x="0" y="63"/>
                    </a:lnTo>
                    <a:lnTo>
                      <a:pt x="0" y="68"/>
                    </a:lnTo>
                    <a:lnTo>
                      <a:pt x="0" y="74"/>
                    </a:lnTo>
                    <a:lnTo>
                      <a:pt x="0" y="79"/>
                    </a:lnTo>
                    <a:lnTo>
                      <a:pt x="0" y="85"/>
                    </a:lnTo>
                    <a:lnTo>
                      <a:pt x="0" y="90"/>
                    </a:lnTo>
                    <a:lnTo>
                      <a:pt x="0" y="96"/>
                    </a:lnTo>
                    <a:lnTo>
                      <a:pt x="0" y="101"/>
                    </a:lnTo>
                    <a:lnTo>
                      <a:pt x="0" y="106"/>
                    </a:lnTo>
                    <a:lnTo>
                      <a:pt x="0" y="111"/>
                    </a:lnTo>
                    <a:lnTo>
                      <a:pt x="0" y="116"/>
                    </a:lnTo>
                    <a:lnTo>
                      <a:pt x="0" y="121"/>
                    </a:lnTo>
                    <a:lnTo>
                      <a:pt x="0" y="127"/>
                    </a:lnTo>
                    <a:lnTo>
                      <a:pt x="0" y="132"/>
                    </a:lnTo>
                    <a:lnTo>
                      <a:pt x="0" y="138"/>
                    </a:lnTo>
                    <a:lnTo>
                      <a:pt x="0" y="143"/>
                    </a:lnTo>
                    <a:lnTo>
                      <a:pt x="0" y="147"/>
                    </a:lnTo>
                    <a:lnTo>
                      <a:pt x="0" y="153"/>
                    </a:lnTo>
                    <a:lnTo>
                      <a:pt x="0" y="158"/>
                    </a:lnTo>
                    <a:lnTo>
                      <a:pt x="0" y="164"/>
                    </a:lnTo>
                    <a:lnTo>
                      <a:pt x="0" y="168"/>
                    </a:lnTo>
                    <a:lnTo>
                      <a:pt x="0" y="173"/>
                    </a:lnTo>
                    <a:lnTo>
                      <a:pt x="1" y="173"/>
                    </a:lnTo>
                    <a:lnTo>
                      <a:pt x="6" y="173"/>
                    </a:lnTo>
                    <a:lnTo>
                      <a:pt x="11" y="173"/>
                    </a:lnTo>
                    <a:lnTo>
                      <a:pt x="16" y="173"/>
                    </a:lnTo>
                    <a:lnTo>
                      <a:pt x="20" y="173"/>
                    </a:lnTo>
                    <a:lnTo>
                      <a:pt x="26" y="173"/>
                    </a:lnTo>
                    <a:lnTo>
                      <a:pt x="30" y="173"/>
                    </a:lnTo>
                    <a:lnTo>
                      <a:pt x="35" y="173"/>
                    </a:lnTo>
                    <a:lnTo>
                      <a:pt x="40" y="173"/>
                    </a:lnTo>
                    <a:lnTo>
                      <a:pt x="45" y="173"/>
                    </a:lnTo>
                    <a:lnTo>
                      <a:pt x="49" y="173"/>
                    </a:lnTo>
                    <a:lnTo>
                      <a:pt x="54" y="173"/>
                    </a:lnTo>
                    <a:lnTo>
                      <a:pt x="60" y="173"/>
                    </a:lnTo>
                    <a:lnTo>
                      <a:pt x="64" y="173"/>
                    </a:lnTo>
                    <a:lnTo>
                      <a:pt x="68" y="173"/>
                    </a:lnTo>
                    <a:lnTo>
                      <a:pt x="69" y="173"/>
                    </a:lnTo>
                    <a:lnTo>
                      <a:pt x="73" y="173"/>
                    </a:lnTo>
                    <a:lnTo>
                      <a:pt x="79" y="173"/>
                    </a:lnTo>
                    <a:lnTo>
                      <a:pt x="83" y="173"/>
                    </a:lnTo>
                    <a:lnTo>
                      <a:pt x="88" y="173"/>
                    </a:lnTo>
                    <a:lnTo>
                      <a:pt x="93" y="173"/>
                    </a:lnTo>
                    <a:lnTo>
                      <a:pt x="98" y="173"/>
                    </a:lnTo>
                    <a:lnTo>
                      <a:pt x="98" y="166"/>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54" name="Quebec">
                <a:extLst>
                  <a:ext uri="{FF2B5EF4-FFF2-40B4-BE49-F238E27FC236}">
                    <a16:creationId xmlns:a16="http://schemas.microsoft.com/office/drawing/2014/main" id="{F35EF6AA-2BC3-4D32-BA12-7FC69166D937}"/>
                  </a:ext>
                </a:extLst>
              </p:cNvPr>
              <p:cNvSpPr>
                <a:spLocks noEditPoints="1"/>
              </p:cNvSpPr>
              <p:nvPr/>
            </p:nvSpPr>
            <p:spPr bwMode="auto">
              <a:xfrm>
                <a:off x="3700463" y="2905125"/>
                <a:ext cx="406400" cy="436562"/>
              </a:xfrm>
              <a:custGeom>
                <a:avLst/>
                <a:gdLst>
                  <a:gd name="T0" fmla="*/ 163 w 256"/>
                  <a:gd name="T1" fmla="*/ 214 h 275"/>
                  <a:gd name="T2" fmla="*/ 108 w 256"/>
                  <a:gd name="T3" fmla="*/ 243 h 275"/>
                  <a:gd name="T4" fmla="*/ 70 w 256"/>
                  <a:gd name="T5" fmla="*/ 267 h 275"/>
                  <a:gd name="T6" fmla="*/ 96 w 256"/>
                  <a:gd name="T7" fmla="*/ 271 h 275"/>
                  <a:gd name="T8" fmla="*/ 106 w 256"/>
                  <a:gd name="T9" fmla="*/ 264 h 275"/>
                  <a:gd name="T10" fmla="*/ 119 w 256"/>
                  <a:gd name="T11" fmla="*/ 240 h 275"/>
                  <a:gd name="T12" fmla="*/ 137 w 256"/>
                  <a:gd name="T13" fmla="*/ 233 h 275"/>
                  <a:gd name="T14" fmla="*/ 167 w 256"/>
                  <a:gd name="T15" fmla="*/ 230 h 275"/>
                  <a:gd name="T16" fmla="*/ 70 w 256"/>
                  <a:gd name="T17" fmla="*/ 266 h 275"/>
                  <a:gd name="T18" fmla="*/ 191 w 256"/>
                  <a:gd name="T19" fmla="*/ 173 h 275"/>
                  <a:gd name="T20" fmla="*/ 179 w 256"/>
                  <a:gd name="T21" fmla="*/ 165 h 275"/>
                  <a:gd name="T22" fmla="*/ 176 w 256"/>
                  <a:gd name="T23" fmla="*/ 161 h 275"/>
                  <a:gd name="T24" fmla="*/ 171 w 256"/>
                  <a:gd name="T25" fmla="*/ 176 h 275"/>
                  <a:gd name="T26" fmla="*/ 153 w 256"/>
                  <a:gd name="T27" fmla="*/ 171 h 275"/>
                  <a:gd name="T28" fmla="*/ 150 w 256"/>
                  <a:gd name="T29" fmla="*/ 158 h 275"/>
                  <a:gd name="T30" fmla="*/ 145 w 256"/>
                  <a:gd name="T31" fmla="*/ 153 h 275"/>
                  <a:gd name="T32" fmla="*/ 138 w 256"/>
                  <a:gd name="T33" fmla="*/ 137 h 275"/>
                  <a:gd name="T34" fmla="*/ 141 w 256"/>
                  <a:gd name="T35" fmla="*/ 126 h 275"/>
                  <a:gd name="T36" fmla="*/ 157 w 256"/>
                  <a:gd name="T37" fmla="*/ 128 h 275"/>
                  <a:gd name="T38" fmla="*/ 188 w 256"/>
                  <a:gd name="T39" fmla="*/ 122 h 275"/>
                  <a:gd name="T40" fmla="*/ 178 w 256"/>
                  <a:gd name="T41" fmla="*/ 109 h 275"/>
                  <a:gd name="T42" fmla="*/ 180 w 256"/>
                  <a:gd name="T43" fmla="*/ 94 h 275"/>
                  <a:gd name="T44" fmla="*/ 178 w 256"/>
                  <a:gd name="T45" fmla="*/ 82 h 275"/>
                  <a:gd name="T46" fmla="*/ 178 w 256"/>
                  <a:gd name="T47" fmla="*/ 67 h 275"/>
                  <a:gd name="T48" fmla="*/ 169 w 256"/>
                  <a:gd name="T49" fmla="*/ 62 h 275"/>
                  <a:gd name="T50" fmla="*/ 169 w 256"/>
                  <a:gd name="T51" fmla="*/ 48 h 275"/>
                  <a:gd name="T52" fmla="*/ 169 w 256"/>
                  <a:gd name="T53" fmla="*/ 40 h 275"/>
                  <a:gd name="T54" fmla="*/ 163 w 256"/>
                  <a:gd name="T55" fmla="*/ 54 h 275"/>
                  <a:gd name="T56" fmla="*/ 159 w 256"/>
                  <a:gd name="T57" fmla="*/ 59 h 275"/>
                  <a:gd name="T58" fmla="*/ 154 w 256"/>
                  <a:gd name="T59" fmla="*/ 66 h 275"/>
                  <a:gd name="T60" fmla="*/ 145 w 256"/>
                  <a:gd name="T61" fmla="*/ 71 h 275"/>
                  <a:gd name="T62" fmla="*/ 134 w 256"/>
                  <a:gd name="T63" fmla="*/ 74 h 275"/>
                  <a:gd name="T64" fmla="*/ 130 w 256"/>
                  <a:gd name="T65" fmla="*/ 73 h 275"/>
                  <a:gd name="T66" fmla="*/ 108 w 256"/>
                  <a:gd name="T67" fmla="*/ 66 h 275"/>
                  <a:gd name="T68" fmla="*/ 116 w 256"/>
                  <a:gd name="T69" fmla="*/ 59 h 275"/>
                  <a:gd name="T70" fmla="*/ 111 w 256"/>
                  <a:gd name="T71" fmla="*/ 45 h 275"/>
                  <a:gd name="T72" fmla="*/ 116 w 256"/>
                  <a:gd name="T73" fmla="*/ 28 h 275"/>
                  <a:gd name="T74" fmla="*/ 97 w 256"/>
                  <a:gd name="T75" fmla="*/ 26 h 275"/>
                  <a:gd name="T76" fmla="*/ 85 w 256"/>
                  <a:gd name="T77" fmla="*/ 18 h 275"/>
                  <a:gd name="T78" fmla="*/ 80 w 256"/>
                  <a:gd name="T79" fmla="*/ 9 h 275"/>
                  <a:gd name="T80" fmla="*/ 54 w 256"/>
                  <a:gd name="T81" fmla="*/ 6 h 275"/>
                  <a:gd name="T82" fmla="*/ 19 w 256"/>
                  <a:gd name="T83" fmla="*/ 13 h 275"/>
                  <a:gd name="T84" fmla="*/ 24 w 256"/>
                  <a:gd name="T85" fmla="*/ 32 h 275"/>
                  <a:gd name="T86" fmla="*/ 27 w 256"/>
                  <a:gd name="T87" fmla="*/ 47 h 275"/>
                  <a:gd name="T88" fmla="*/ 19 w 256"/>
                  <a:gd name="T89" fmla="*/ 59 h 275"/>
                  <a:gd name="T90" fmla="*/ 35 w 256"/>
                  <a:gd name="T91" fmla="*/ 89 h 275"/>
                  <a:gd name="T92" fmla="*/ 10 w 256"/>
                  <a:gd name="T93" fmla="*/ 128 h 275"/>
                  <a:gd name="T94" fmla="*/ 8 w 256"/>
                  <a:gd name="T95" fmla="*/ 142 h 275"/>
                  <a:gd name="T96" fmla="*/ 12 w 256"/>
                  <a:gd name="T97" fmla="*/ 164 h 275"/>
                  <a:gd name="T98" fmla="*/ 12 w 256"/>
                  <a:gd name="T99" fmla="*/ 181 h 275"/>
                  <a:gd name="T100" fmla="*/ 4 w 256"/>
                  <a:gd name="T101" fmla="*/ 191 h 275"/>
                  <a:gd name="T102" fmla="*/ 2 w 256"/>
                  <a:gd name="T103" fmla="*/ 241 h 275"/>
                  <a:gd name="T104" fmla="*/ 32 w 256"/>
                  <a:gd name="T105" fmla="*/ 264 h 275"/>
                  <a:gd name="T106" fmla="*/ 61 w 256"/>
                  <a:gd name="T107" fmla="*/ 268 h 275"/>
                  <a:gd name="T108" fmla="*/ 78 w 256"/>
                  <a:gd name="T109" fmla="*/ 258 h 275"/>
                  <a:gd name="T110" fmla="*/ 108 w 256"/>
                  <a:gd name="T111" fmla="*/ 229 h 275"/>
                  <a:gd name="T112" fmla="*/ 130 w 256"/>
                  <a:gd name="T113" fmla="*/ 217 h 275"/>
                  <a:gd name="T114" fmla="*/ 164 w 256"/>
                  <a:gd name="T115" fmla="*/ 199 h 275"/>
                  <a:gd name="T116" fmla="*/ 209 w 256"/>
                  <a:gd name="T117" fmla="*/ 200 h 275"/>
                  <a:gd name="T118" fmla="*/ 246 w 256"/>
                  <a:gd name="T119" fmla="*/ 184 h 275"/>
                  <a:gd name="T120" fmla="*/ 203 w 256"/>
                  <a:gd name="T121" fmla="*/ 241 h 275"/>
                  <a:gd name="T122" fmla="*/ 174 w 256"/>
                  <a:gd name="T123" fmla="*/ 20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6" h="275">
                    <a:moveTo>
                      <a:pt x="69" y="267"/>
                    </a:moveTo>
                    <a:lnTo>
                      <a:pt x="70" y="266"/>
                    </a:lnTo>
                    <a:lnTo>
                      <a:pt x="68" y="266"/>
                    </a:lnTo>
                    <a:lnTo>
                      <a:pt x="66" y="267"/>
                    </a:lnTo>
                    <a:lnTo>
                      <a:pt x="68" y="267"/>
                    </a:lnTo>
                    <a:lnTo>
                      <a:pt x="69" y="267"/>
                    </a:lnTo>
                    <a:close/>
                    <a:moveTo>
                      <a:pt x="100" y="247"/>
                    </a:moveTo>
                    <a:lnTo>
                      <a:pt x="100" y="247"/>
                    </a:lnTo>
                    <a:lnTo>
                      <a:pt x="99" y="248"/>
                    </a:lnTo>
                    <a:lnTo>
                      <a:pt x="97" y="248"/>
                    </a:lnTo>
                    <a:lnTo>
                      <a:pt x="97" y="249"/>
                    </a:lnTo>
                    <a:lnTo>
                      <a:pt x="99" y="248"/>
                    </a:lnTo>
                    <a:lnTo>
                      <a:pt x="100" y="248"/>
                    </a:lnTo>
                    <a:lnTo>
                      <a:pt x="100" y="247"/>
                    </a:lnTo>
                    <a:close/>
                    <a:moveTo>
                      <a:pt x="176" y="221"/>
                    </a:moveTo>
                    <a:lnTo>
                      <a:pt x="176" y="220"/>
                    </a:lnTo>
                    <a:lnTo>
                      <a:pt x="175" y="220"/>
                    </a:lnTo>
                    <a:lnTo>
                      <a:pt x="172" y="217"/>
                    </a:lnTo>
                    <a:lnTo>
                      <a:pt x="168" y="215"/>
                    </a:lnTo>
                    <a:lnTo>
                      <a:pt x="163" y="214"/>
                    </a:lnTo>
                    <a:lnTo>
                      <a:pt x="161" y="214"/>
                    </a:lnTo>
                    <a:lnTo>
                      <a:pt x="157" y="214"/>
                    </a:lnTo>
                    <a:lnTo>
                      <a:pt x="153" y="215"/>
                    </a:lnTo>
                    <a:lnTo>
                      <a:pt x="149" y="217"/>
                    </a:lnTo>
                    <a:lnTo>
                      <a:pt x="142" y="218"/>
                    </a:lnTo>
                    <a:lnTo>
                      <a:pt x="138" y="220"/>
                    </a:lnTo>
                    <a:lnTo>
                      <a:pt x="134" y="222"/>
                    </a:lnTo>
                    <a:lnTo>
                      <a:pt x="130" y="224"/>
                    </a:lnTo>
                    <a:lnTo>
                      <a:pt x="127" y="225"/>
                    </a:lnTo>
                    <a:lnTo>
                      <a:pt x="126" y="226"/>
                    </a:lnTo>
                    <a:lnTo>
                      <a:pt x="125" y="228"/>
                    </a:lnTo>
                    <a:lnTo>
                      <a:pt x="123" y="228"/>
                    </a:lnTo>
                    <a:lnTo>
                      <a:pt x="122" y="229"/>
                    </a:lnTo>
                    <a:lnTo>
                      <a:pt x="118" y="232"/>
                    </a:lnTo>
                    <a:lnTo>
                      <a:pt x="116" y="233"/>
                    </a:lnTo>
                    <a:lnTo>
                      <a:pt x="115" y="234"/>
                    </a:lnTo>
                    <a:lnTo>
                      <a:pt x="112" y="239"/>
                    </a:lnTo>
                    <a:lnTo>
                      <a:pt x="110" y="240"/>
                    </a:lnTo>
                    <a:lnTo>
                      <a:pt x="110" y="241"/>
                    </a:lnTo>
                    <a:lnTo>
                      <a:pt x="108" y="243"/>
                    </a:lnTo>
                    <a:lnTo>
                      <a:pt x="106" y="245"/>
                    </a:lnTo>
                    <a:lnTo>
                      <a:pt x="104" y="247"/>
                    </a:lnTo>
                    <a:lnTo>
                      <a:pt x="99" y="249"/>
                    </a:lnTo>
                    <a:lnTo>
                      <a:pt x="97" y="249"/>
                    </a:lnTo>
                    <a:lnTo>
                      <a:pt x="96" y="251"/>
                    </a:lnTo>
                    <a:lnTo>
                      <a:pt x="93" y="251"/>
                    </a:lnTo>
                    <a:lnTo>
                      <a:pt x="91" y="252"/>
                    </a:lnTo>
                    <a:lnTo>
                      <a:pt x="89" y="252"/>
                    </a:lnTo>
                    <a:lnTo>
                      <a:pt x="87" y="254"/>
                    </a:lnTo>
                    <a:lnTo>
                      <a:pt x="85" y="254"/>
                    </a:lnTo>
                    <a:lnTo>
                      <a:pt x="85" y="255"/>
                    </a:lnTo>
                    <a:lnTo>
                      <a:pt x="84" y="255"/>
                    </a:lnTo>
                    <a:lnTo>
                      <a:pt x="82" y="256"/>
                    </a:lnTo>
                    <a:lnTo>
                      <a:pt x="80" y="259"/>
                    </a:lnTo>
                    <a:lnTo>
                      <a:pt x="76" y="259"/>
                    </a:lnTo>
                    <a:lnTo>
                      <a:pt x="74" y="260"/>
                    </a:lnTo>
                    <a:lnTo>
                      <a:pt x="73" y="263"/>
                    </a:lnTo>
                    <a:lnTo>
                      <a:pt x="72" y="264"/>
                    </a:lnTo>
                    <a:lnTo>
                      <a:pt x="72" y="266"/>
                    </a:lnTo>
                    <a:lnTo>
                      <a:pt x="70" y="267"/>
                    </a:lnTo>
                    <a:lnTo>
                      <a:pt x="70" y="268"/>
                    </a:lnTo>
                    <a:lnTo>
                      <a:pt x="70" y="270"/>
                    </a:lnTo>
                    <a:lnTo>
                      <a:pt x="68" y="270"/>
                    </a:lnTo>
                    <a:lnTo>
                      <a:pt x="65" y="271"/>
                    </a:lnTo>
                    <a:lnTo>
                      <a:pt x="62" y="273"/>
                    </a:lnTo>
                    <a:lnTo>
                      <a:pt x="58" y="274"/>
                    </a:lnTo>
                    <a:lnTo>
                      <a:pt x="57" y="275"/>
                    </a:lnTo>
                    <a:lnTo>
                      <a:pt x="58" y="275"/>
                    </a:lnTo>
                    <a:lnTo>
                      <a:pt x="59" y="275"/>
                    </a:lnTo>
                    <a:lnTo>
                      <a:pt x="65" y="275"/>
                    </a:lnTo>
                    <a:lnTo>
                      <a:pt x="69" y="275"/>
                    </a:lnTo>
                    <a:lnTo>
                      <a:pt x="72" y="275"/>
                    </a:lnTo>
                    <a:lnTo>
                      <a:pt x="74" y="275"/>
                    </a:lnTo>
                    <a:lnTo>
                      <a:pt x="78" y="275"/>
                    </a:lnTo>
                    <a:lnTo>
                      <a:pt x="84" y="275"/>
                    </a:lnTo>
                    <a:lnTo>
                      <a:pt x="88" y="275"/>
                    </a:lnTo>
                    <a:lnTo>
                      <a:pt x="93" y="275"/>
                    </a:lnTo>
                    <a:lnTo>
                      <a:pt x="95" y="273"/>
                    </a:lnTo>
                    <a:lnTo>
                      <a:pt x="95" y="271"/>
                    </a:lnTo>
                    <a:lnTo>
                      <a:pt x="96" y="271"/>
                    </a:lnTo>
                    <a:lnTo>
                      <a:pt x="97" y="271"/>
                    </a:lnTo>
                    <a:lnTo>
                      <a:pt x="97" y="271"/>
                    </a:lnTo>
                    <a:lnTo>
                      <a:pt x="99" y="271"/>
                    </a:lnTo>
                    <a:lnTo>
                      <a:pt x="99" y="270"/>
                    </a:lnTo>
                    <a:lnTo>
                      <a:pt x="99" y="270"/>
                    </a:lnTo>
                    <a:lnTo>
                      <a:pt x="100" y="271"/>
                    </a:lnTo>
                    <a:lnTo>
                      <a:pt x="100" y="271"/>
                    </a:lnTo>
                    <a:lnTo>
                      <a:pt x="100" y="271"/>
                    </a:lnTo>
                    <a:lnTo>
                      <a:pt x="100" y="271"/>
                    </a:lnTo>
                    <a:lnTo>
                      <a:pt x="100" y="270"/>
                    </a:lnTo>
                    <a:lnTo>
                      <a:pt x="101" y="270"/>
                    </a:lnTo>
                    <a:lnTo>
                      <a:pt x="101" y="270"/>
                    </a:lnTo>
                    <a:lnTo>
                      <a:pt x="101" y="270"/>
                    </a:lnTo>
                    <a:lnTo>
                      <a:pt x="103" y="268"/>
                    </a:lnTo>
                    <a:lnTo>
                      <a:pt x="103" y="268"/>
                    </a:lnTo>
                    <a:lnTo>
                      <a:pt x="101" y="268"/>
                    </a:lnTo>
                    <a:lnTo>
                      <a:pt x="103" y="267"/>
                    </a:lnTo>
                    <a:lnTo>
                      <a:pt x="103" y="266"/>
                    </a:lnTo>
                    <a:lnTo>
                      <a:pt x="104" y="266"/>
                    </a:lnTo>
                    <a:lnTo>
                      <a:pt x="106" y="264"/>
                    </a:lnTo>
                    <a:lnTo>
                      <a:pt x="106" y="264"/>
                    </a:lnTo>
                    <a:lnTo>
                      <a:pt x="107" y="263"/>
                    </a:lnTo>
                    <a:lnTo>
                      <a:pt x="107" y="263"/>
                    </a:lnTo>
                    <a:lnTo>
                      <a:pt x="107" y="262"/>
                    </a:lnTo>
                    <a:lnTo>
                      <a:pt x="107" y="262"/>
                    </a:lnTo>
                    <a:lnTo>
                      <a:pt x="107" y="260"/>
                    </a:lnTo>
                    <a:lnTo>
                      <a:pt x="107" y="259"/>
                    </a:lnTo>
                    <a:lnTo>
                      <a:pt x="107" y="258"/>
                    </a:lnTo>
                    <a:lnTo>
                      <a:pt x="108" y="256"/>
                    </a:lnTo>
                    <a:lnTo>
                      <a:pt x="110" y="255"/>
                    </a:lnTo>
                    <a:lnTo>
                      <a:pt x="110" y="254"/>
                    </a:lnTo>
                    <a:lnTo>
                      <a:pt x="110" y="251"/>
                    </a:lnTo>
                    <a:lnTo>
                      <a:pt x="111" y="249"/>
                    </a:lnTo>
                    <a:lnTo>
                      <a:pt x="114" y="247"/>
                    </a:lnTo>
                    <a:lnTo>
                      <a:pt x="114" y="245"/>
                    </a:lnTo>
                    <a:lnTo>
                      <a:pt x="116" y="244"/>
                    </a:lnTo>
                    <a:lnTo>
                      <a:pt x="118" y="241"/>
                    </a:lnTo>
                    <a:lnTo>
                      <a:pt x="118" y="241"/>
                    </a:lnTo>
                    <a:lnTo>
                      <a:pt x="119" y="240"/>
                    </a:lnTo>
                    <a:lnTo>
                      <a:pt x="119" y="240"/>
                    </a:lnTo>
                    <a:lnTo>
                      <a:pt x="121" y="241"/>
                    </a:lnTo>
                    <a:lnTo>
                      <a:pt x="121" y="243"/>
                    </a:lnTo>
                    <a:lnTo>
                      <a:pt x="121" y="243"/>
                    </a:lnTo>
                    <a:lnTo>
                      <a:pt x="126" y="241"/>
                    </a:lnTo>
                    <a:lnTo>
                      <a:pt x="127" y="240"/>
                    </a:lnTo>
                    <a:lnTo>
                      <a:pt x="127" y="240"/>
                    </a:lnTo>
                    <a:lnTo>
                      <a:pt x="129" y="239"/>
                    </a:lnTo>
                    <a:lnTo>
                      <a:pt x="129" y="239"/>
                    </a:lnTo>
                    <a:lnTo>
                      <a:pt x="129" y="237"/>
                    </a:lnTo>
                    <a:lnTo>
                      <a:pt x="129" y="236"/>
                    </a:lnTo>
                    <a:lnTo>
                      <a:pt x="129" y="234"/>
                    </a:lnTo>
                    <a:lnTo>
                      <a:pt x="129" y="233"/>
                    </a:lnTo>
                    <a:lnTo>
                      <a:pt x="130" y="233"/>
                    </a:lnTo>
                    <a:lnTo>
                      <a:pt x="131" y="233"/>
                    </a:lnTo>
                    <a:lnTo>
                      <a:pt x="131" y="233"/>
                    </a:lnTo>
                    <a:lnTo>
                      <a:pt x="133" y="233"/>
                    </a:lnTo>
                    <a:lnTo>
                      <a:pt x="134" y="233"/>
                    </a:lnTo>
                    <a:lnTo>
                      <a:pt x="135" y="233"/>
                    </a:lnTo>
                    <a:lnTo>
                      <a:pt x="137" y="233"/>
                    </a:lnTo>
                    <a:lnTo>
                      <a:pt x="137" y="233"/>
                    </a:lnTo>
                    <a:lnTo>
                      <a:pt x="138" y="233"/>
                    </a:lnTo>
                    <a:lnTo>
                      <a:pt x="140" y="234"/>
                    </a:lnTo>
                    <a:lnTo>
                      <a:pt x="141" y="234"/>
                    </a:lnTo>
                    <a:lnTo>
                      <a:pt x="142" y="234"/>
                    </a:lnTo>
                    <a:lnTo>
                      <a:pt x="144" y="233"/>
                    </a:lnTo>
                    <a:lnTo>
                      <a:pt x="145" y="234"/>
                    </a:lnTo>
                    <a:lnTo>
                      <a:pt x="145" y="233"/>
                    </a:lnTo>
                    <a:lnTo>
                      <a:pt x="146" y="233"/>
                    </a:lnTo>
                    <a:lnTo>
                      <a:pt x="148" y="232"/>
                    </a:lnTo>
                    <a:lnTo>
                      <a:pt x="150" y="230"/>
                    </a:lnTo>
                    <a:lnTo>
                      <a:pt x="152" y="232"/>
                    </a:lnTo>
                    <a:lnTo>
                      <a:pt x="153" y="230"/>
                    </a:lnTo>
                    <a:lnTo>
                      <a:pt x="154" y="230"/>
                    </a:lnTo>
                    <a:lnTo>
                      <a:pt x="156" y="230"/>
                    </a:lnTo>
                    <a:lnTo>
                      <a:pt x="156" y="230"/>
                    </a:lnTo>
                    <a:lnTo>
                      <a:pt x="159" y="230"/>
                    </a:lnTo>
                    <a:lnTo>
                      <a:pt x="161" y="232"/>
                    </a:lnTo>
                    <a:lnTo>
                      <a:pt x="163" y="232"/>
                    </a:lnTo>
                    <a:lnTo>
                      <a:pt x="164" y="232"/>
                    </a:lnTo>
                    <a:lnTo>
                      <a:pt x="167" y="230"/>
                    </a:lnTo>
                    <a:lnTo>
                      <a:pt x="167" y="230"/>
                    </a:lnTo>
                    <a:lnTo>
                      <a:pt x="169" y="229"/>
                    </a:lnTo>
                    <a:lnTo>
                      <a:pt x="169" y="229"/>
                    </a:lnTo>
                    <a:lnTo>
                      <a:pt x="169" y="228"/>
                    </a:lnTo>
                    <a:lnTo>
                      <a:pt x="171" y="228"/>
                    </a:lnTo>
                    <a:lnTo>
                      <a:pt x="174" y="226"/>
                    </a:lnTo>
                    <a:lnTo>
                      <a:pt x="175" y="225"/>
                    </a:lnTo>
                    <a:lnTo>
                      <a:pt x="175" y="222"/>
                    </a:lnTo>
                    <a:lnTo>
                      <a:pt x="174" y="221"/>
                    </a:lnTo>
                    <a:lnTo>
                      <a:pt x="172" y="221"/>
                    </a:lnTo>
                    <a:lnTo>
                      <a:pt x="174" y="221"/>
                    </a:lnTo>
                    <a:lnTo>
                      <a:pt x="176" y="221"/>
                    </a:lnTo>
                    <a:close/>
                    <a:moveTo>
                      <a:pt x="66" y="268"/>
                    </a:moveTo>
                    <a:lnTo>
                      <a:pt x="68" y="268"/>
                    </a:lnTo>
                    <a:lnTo>
                      <a:pt x="69" y="268"/>
                    </a:lnTo>
                    <a:lnTo>
                      <a:pt x="70" y="268"/>
                    </a:lnTo>
                    <a:lnTo>
                      <a:pt x="70" y="268"/>
                    </a:lnTo>
                    <a:lnTo>
                      <a:pt x="70" y="267"/>
                    </a:lnTo>
                    <a:lnTo>
                      <a:pt x="70" y="266"/>
                    </a:lnTo>
                    <a:lnTo>
                      <a:pt x="70" y="266"/>
                    </a:lnTo>
                    <a:lnTo>
                      <a:pt x="69" y="267"/>
                    </a:lnTo>
                    <a:lnTo>
                      <a:pt x="66" y="268"/>
                    </a:lnTo>
                    <a:lnTo>
                      <a:pt x="65" y="268"/>
                    </a:lnTo>
                    <a:lnTo>
                      <a:pt x="66" y="268"/>
                    </a:lnTo>
                    <a:close/>
                    <a:moveTo>
                      <a:pt x="256" y="177"/>
                    </a:moveTo>
                    <a:lnTo>
                      <a:pt x="256" y="173"/>
                    </a:lnTo>
                    <a:lnTo>
                      <a:pt x="251" y="173"/>
                    </a:lnTo>
                    <a:lnTo>
                      <a:pt x="247" y="173"/>
                    </a:lnTo>
                    <a:lnTo>
                      <a:pt x="243" y="173"/>
                    </a:lnTo>
                    <a:lnTo>
                      <a:pt x="237" y="173"/>
                    </a:lnTo>
                    <a:lnTo>
                      <a:pt x="233" y="173"/>
                    </a:lnTo>
                    <a:lnTo>
                      <a:pt x="229" y="173"/>
                    </a:lnTo>
                    <a:lnTo>
                      <a:pt x="224" y="173"/>
                    </a:lnTo>
                    <a:lnTo>
                      <a:pt x="220" y="173"/>
                    </a:lnTo>
                    <a:lnTo>
                      <a:pt x="214" y="173"/>
                    </a:lnTo>
                    <a:lnTo>
                      <a:pt x="210" y="173"/>
                    </a:lnTo>
                    <a:lnTo>
                      <a:pt x="206" y="173"/>
                    </a:lnTo>
                    <a:lnTo>
                      <a:pt x="201" y="173"/>
                    </a:lnTo>
                    <a:lnTo>
                      <a:pt x="197" y="173"/>
                    </a:lnTo>
                    <a:lnTo>
                      <a:pt x="191" y="173"/>
                    </a:lnTo>
                    <a:lnTo>
                      <a:pt x="187" y="173"/>
                    </a:lnTo>
                    <a:lnTo>
                      <a:pt x="183" y="173"/>
                    </a:lnTo>
                    <a:lnTo>
                      <a:pt x="180" y="173"/>
                    </a:lnTo>
                    <a:lnTo>
                      <a:pt x="180" y="173"/>
                    </a:lnTo>
                    <a:lnTo>
                      <a:pt x="180" y="173"/>
                    </a:lnTo>
                    <a:lnTo>
                      <a:pt x="180" y="173"/>
                    </a:lnTo>
                    <a:lnTo>
                      <a:pt x="182" y="173"/>
                    </a:lnTo>
                    <a:lnTo>
                      <a:pt x="182" y="172"/>
                    </a:lnTo>
                    <a:lnTo>
                      <a:pt x="182" y="172"/>
                    </a:lnTo>
                    <a:lnTo>
                      <a:pt x="182" y="172"/>
                    </a:lnTo>
                    <a:lnTo>
                      <a:pt x="180" y="169"/>
                    </a:lnTo>
                    <a:lnTo>
                      <a:pt x="179" y="168"/>
                    </a:lnTo>
                    <a:lnTo>
                      <a:pt x="179" y="168"/>
                    </a:lnTo>
                    <a:lnTo>
                      <a:pt x="179" y="166"/>
                    </a:lnTo>
                    <a:lnTo>
                      <a:pt x="179" y="166"/>
                    </a:lnTo>
                    <a:lnTo>
                      <a:pt x="178" y="166"/>
                    </a:lnTo>
                    <a:lnTo>
                      <a:pt x="178" y="166"/>
                    </a:lnTo>
                    <a:lnTo>
                      <a:pt x="178" y="166"/>
                    </a:lnTo>
                    <a:lnTo>
                      <a:pt x="178" y="165"/>
                    </a:lnTo>
                    <a:lnTo>
                      <a:pt x="179" y="165"/>
                    </a:lnTo>
                    <a:lnTo>
                      <a:pt x="179" y="164"/>
                    </a:lnTo>
                    <a:lnTo>
                      <a:pt x="180" y="164"/>
                    </a:lnTo>
                    <a:lnTo>
                      <a:pt x="183" y="164"/>
                    </a:lnTo>
                    <a:lnTo>
                      <a:pt x="184" y="164"/>
                    </a:lnTo>
                    <a:lnTo>
                      <a:pt x="184" y="162"/>
                    </a:lnTo>
                    <a:lnTo>
                      <a:pt x="183" y="161"/>
                    </a:lnTo>
                    <a:lnTo>
                      <a:pt x="183" y="161"/>
                    </a:lnTo>
                    <a:lnTo>
                      <a:pt x="183" y="161"/>
                    </a:lnTo>
                    <a:lnTo>
                      <a:pt x="183" y="160"/>
                    </a:lnTo>
                    <a:lnTo>
                      <a:pt x="183" y="158"/>
                    </a:lnTo>
                    <a:lnTo>
                      <a:pt x="183" y="157"/>
                    </a:lnTo>
                    <a:lnTo>
                      <a:pt x="182" y="157"/>
                    </a:lnTo>
                    <a:lnTo>
                      <a:pt x="182" y="157"/>
                    </a:lnTo>
                    <a:lnTo>
                      <a:pt x="180" y="157"/>
                    </a:lnTo>
                    <a:lnTo>
                      <a:pt x="179" y="157"/>
                    </a:lnTo>
                    <a:lnTo>
                      <a:pt x="179" y="157"/>
                    </a:lnTo>
                    <a:lnTo>
                      <a:pt x="179" y="160"/>
                    </a:lnTo>
                    <a:lnTo>
                      <a:pt x="178" y="160"/>
                    </a:lnTo>
                    <a:lnTo>
                      <a:pt x="176" y="161"/>
                    </a:lnTo>
                    <a:lnTo>
                      <a:pt x="176" y="161"/>
                    </a:lnTo>
                    <a:lnTo>
                      <a:pt x="176" y="164"/>
                    </a:lnTo>
                    <a:lnTo>
                      <a:pt x="176" y="165"/>
                    </a:lnTo>
                    <a:lnTo>
                      <a:pt x="178" y="168"/>
                    </a:lnTo>
                    <a:lnTo>
                      <a:pt x="176" y="171"/>
                    </a:lnTo>
                    <a:lnTo>
                      <a:pt x="176" y="171"/>
                    </a:lnTo>
                    <a:lnTo>
                      <a:pt x="175" y="172"/>
                    </a:lnTo>
                    <a:lnTo>
                      <a:pt x="175" y="172"/>
                    </a:lnTo>
                    <a:lnTo>
                      <a:pt x="175" y="175"/>
                    </a:lnTo>
                    <a:lnTo>
                      <a:pt x="175" y="176"/>
                    </a:lnTo>
                    <a:lnTo>
                      <a:pt x="175" y="176"/>
                    </a:lnTo>
                    <a:lnTo>
                      <a:pt x="175" y="177"/>
                    </a:lnTo>
                    <a:lnTo>
                      <a:pt x="175" y="177"/>
                    </a:lnTo>
                    <a:lnTo>
                      <a:pt x="172" y="179"/>
                    </a:lnTo>
                    <a:lnTo>
                      <a:pt x="171" y="180"/>
                    </a:lnTo>
                    <a:lnTo>
                      <a:pt x="171" y="177"/>
                    </a:lnTo>
                    <a:lnTo>
                      <a:pt x="171" y="177"/>
                    </a:lnTo>
                    <a:lnTo>
                      <a:pt x="171" y="177"/>
                    </a:lnTo>
                    <a:lnTo>
                      <a:pt x="171" y="176"/>
                    </a:lnTo>
                    <a:lnTo>
                      <a:pt x="171" y="176"/>
                    </a:lnTo>
                    <a:lnTo>
                      <a:pt x="171" y="176"/>
                    </a:lnTo>
                    <a:lnTo>
                      <a:pt x="169" y="175"/>
                    </a:lnTo>
                    <a:lnTo>
                      <a:pt x="168" y="172"/>
                    </a:lnTo>
                    <a:lnTo>
                      <a:pt x="167" y="172"/>
                    </a:lnTo>
                    <a:lnTo>
                      <a:pt x="165" y="171"/>
                    </a:lnTo>
                    <a:lnTo>
                      <a:pt x="164" y="171"/>
                    </a:lnTo>
                    <a:lnTo>
                      <a:pt x="163" y="171"/>
                    </a:lnTo>
                    <a:lnTo>
                      <a:pt x="161" y="171"/>
                    </a:lnTo>
                    <a:lnTo>
                      <a:pt x="161" y="171"/>
                    </a:lnTo>
                    <a:lnTo>
                      <a:pt x="160" y="172"/>
                    </a:lnTo>
                    <a:lnTo>
                      <a:pt x="160" y="172"/>
                    </a:lnTo>
                    <a:lnTo>
                      <a:pt x="160" y="172"/>
                    </a:lnTo>
                    <a:lnTo>
                      <a:pt x="159" y="172"/>
                    </a:lnTo>
                    <a:lnTo>
                      <a:pt x="159" y="172"/>
                    </a:lnTo>
                    <a:lnTo>
                      <a:pt x="157" y="172"/>
                    </a:lnTo>
                    <a:lnTo>
                      <a:pt x="157" y="172"/>
                    </a:lnTo>
                    <a:lnTo>
                      <a:pt x="157" y="172"/>
                    </a:lnTo>
                    <a:lnTo>
                      <a:pt x="156" y="172"/>
                    </a:lnTo>
                    <a:lnTo>
                      <a:pt x="154" y="172"/>
                    </a:lnTo>
                    <a:lnTo>
                      <a:pt x="154" y="171"/>
                    </a:lnTo>
                    <a:lnTo>
                      <a:pt x="153" y="171"/>
                    </a:lnTo>
                    <a:lnTo>
                      <a:pt x="152" y="169"/>
                    </a:lnTo>
                    <a:lnTo>
                      <a:pt x="152" y="169"/>
                    </a:lnTo>
                    <a:lnTo>
                      <a:pt x="152" y="171"/>
                    </a:lnTo>
                    <a:lnTo>
                      <a:pt x="152" y="171"/>
                    </a:lnTo>
                    <a:lnTo>
                      <a:pt x="152" y="171"/>
                    </a:lnTo>
                    <a:lnTo>
                      <a:pt x="150" y="171"/>
                    </a:lnTo>
                    <a:lnTo>
                      <a:pt x="150" y="171"/>
                    </a:lnTo>
                    <a:lnTo>
                      <a:pt x="150" y="169"/>
                    </a:lnTo>
                    <a:lnTo>
                      <a:pt x="150" y="168"/>
                    </a:lnTo>
                    <a:lnTo>
                      <a:pt x="150" y="168"/>
                    </a:lnTo>
                    <a:lnTo>
                      <a:pt x="150" y="166"/>
                    </a:lnTo>
                    <a:lnTo>
                      <a:pt x="150" y="164"/>
                    </a:lnTo>
                    <a:lnTo>
                      <a:pt x="150" y="162"/>
                    </a:lnTo>
                    <a:lnTo>
                      <a:pt x="152" y="162"/>
                    </a:lnTo>
                    <a:lnTo>
                      <a:pt x="152" y="161"/>
                    </a:lnTo>
                    <a:lnTo>
                      <a:pt x="152" y="161"/>
                    </a:lnTo>
                    <a:lnTo>
                      <a:pt x="152" y="160"/>
                    </a:lnTo>
                    <a:lnTo>
                      <a:pt x="152" y="160"/>
                    </a:lnTo>
                    <a:lnTo>
                      <a:pt x="152" y="160"/>
                    </a:lnTo>
                    <a:lnTo>
                      <a:pt x="150" y="158"/>
                    </a:lnTo>
                    <a:lnTo>
                      <a:pt x="150" y="158"/>
                    </a:lnTo>
                    <a:lnTo>
                      <a:pt x="150" y="158"/>
                    </a:lnTo>
                    <a:lnTo>
                      <a:pt x="150" y="158"/>
                    </a:lnTo>
                    <a:lnTo>
                      <a:pt x="149" y="158"/>
                    </a:lnTo>
                    <a:lnTo>
                      <a:pt x="149" y="160"/>
                    </a:lnTo>
                    <a:lnTo>
                      <a:pt x="148" y="160"/>
                    </a:lnTo>
                    <a:lnTo>
                      <a:pt x="148" y="162"/>
                    </a:lnTo>
                    <a:lnTo>
                      <a:pt x="148" y="162"/>
                    </a:lnTo>
                    <a:lnTo>
                      <a:pt x="146" y="162"/>
                    </a:lnTo>
                    <a:lnTo>
                      <a:pt x="146" y="162"/>
                    </a:lnTo>
                    <a:lnTo>
                      <a:pt x="145" y="162"/>
                    </a:lnTo>
                    <a:lnTo>
                      <a:pt x="145" y="162"/>
                    </a:lnTo>
                    <a:lnTo>
                      <a:pt x="144" y="162"/>
                    </a:lnTo>
                    <a:lnTo>
                      <a:pt x="144" y="162"/>
                    </a:lnTo>
                    <a:lnTo>
                      <a:pt x="144" y="161"/>
                    </a:lnTo>
                    <a:lnTo>
                      <a:pt x="144" y="160"/>
                    </a:lnTo>
                    <a:lnTo>
                      <a:pt x="144" y="158"/>
                    </a:lnTo>
                    <a:lnTo>
                      <a:pt x="145" y="157"/>
                    </a:lnTo>
                    <a:lnTo>
                      <a:pt x="145" y="156"/>
                    </a:lnTo>
                    <a:lnTo>
                      <a:pt x="145" y="153"/>
                    </a:lnTo>
                    <a:lnTo>
                      <a:pt x="145" y="153"/>
                    </a:lnTo>
                    <a:lnTo>
                      <a:pt x="145" y="153"/>
                    </a:lnTo>
                    <a:lnTo>
                      <a:pt x="144" y="151"/>
                    </a:lnTo>
                    <a:lnTo>
                      <a:pt x="144" y="151"/>
                    </a:lnTo>
                    <a:lnTo>
                      <a:pt x="142" y="150"/>
                    </a:lnTo>
                    <a:lnTo>
                      <a:pt x="142" y="150"/>
                    </a:lnTo>
                    <a:lnTo>
                      <a:pt x="140" y="149"/>
                    </a:lnTo>
                    <a:lnTo>
                      <a:pt x="138" y="149"/>
                    </a:lnTo>
                    <a:lnTo>
                      <a:pt x="138" y="149"/>
                    </a:lnTo>
                    <a:lnTo>
                      <a:pt x="140" y="147"/>
                    </a:lnTo>
                    <a:lnTo>
                      <a:pt x="138" y="146"/>
                    </a:lnTo>
                    <a:lnTo>
                      <a:pt x="138" y="145"/>
                    </a:lnTo>
                    <a:lnTo>
                      <a:pt x="135" y="142"/>
                    </a:lnTo>
                    <a:lnTo>
                      <a:pt x="135" y="142"/>
                    </a:lnTo>
                    <a:lnTo>
                      <a:pt x="135" y="141"/>
                    </a:lnTo>
                    <a:lnTo>
                      <a:pt x="137" y="141"/>
                    </a:lnTo>
                    <a:lnTo>
                      <a:pt x="138" y="139"/>
                    </a:lnTo>
                    <a:lnTo>
                      <a:pt x="138" y="139"/>
                    </a:lnTo>
                    <a:lnTo>
                      <a:pt x="138" y="138"/>
                    </a:lnTo>
                    <a:lnTo>
                      <a:pt x="138" y="137"/>
                    </a:lnTo>
                    <a:lnTo>
                      <a:pt x="137" y="135"/>
                    </a:lnTo>
                    <a:lnTo>
                      <a:pt x="137" y="135"/>
                    </a:lnTo>
                    <a:lnTo>
                      <a:pt x="137" y="134"/>
                    </a:lnTo>
                    <a:lnTo>
                      <a:pt x="138" y="134"/>
                    </a:lnTo>
                    <a:lnTo>
                      <a:pt x="138" y="134"/>
                    </a:lnTo>
                    <a:lnTo>
                      <a:pt x="141" y="135"/>
                    </a:lnTo>
                    <a:lnTo>
                      <a:pt x="141" y="135"/>
                    </a:lnTo>
                    <a:lnTo>
                      <a:pt x="141" y="134"/>
                    </a:lnTo>
                    <a:lnTo>
                      <a:pt x="142" y="132"/>
                    </a:lnTo>
                    <a:lnTo>
                      <a:pt x="142" y="132"/>
                    </a:lnTo>
                    <a:lnTo>
                      <a:pt x="142" y="132"/>
                    </a:lnTo>
                    <a:lnTo>
                      <a:pt x="142" y="131"/>
                    </a:lnTo>
                    <a:lnTo>
                      <a:pt x="141" y="130"/>
                    </a:lnTo>
                    <a:lnTo>
                      <a:pt x="140" y="128"/>
                    </a:lnTo>
                    <a:lnTo>
                      <a:pt x="140" y="127"/>
                    </a:lnTo>
                    <a:lnTo>
                      <a:pt x="140" y="127"/>
                    </a:lnTo>
                    <a:lnTo>
                      <a:pt x="140" y="126"/>
                    </a:lnTo>
                    <a:lnTo>
                      <a:pt x="140" y="126"/>
                    </a:lnTo>
                    <a:lnTo>
                      <a:pt x="141" y="126"/>
                    </a:lnTo>
                    <a:lnTo>
                      <a:pt x="141" y="126"/>
                    </a:lnTo>
                    <a:lnTo>
                      <a:pt x="142" y="128"/>
                    </a:lnTo>
                    <a:lnTo>
                      <a:pt x="145" y="131"/>
                    </a:lnTo>
                    <a:lnTo>
                      <a:pt x="148" y="131"/>
                    </a:lnTo>
                    <a:lnTo>
                      <a:pt x="148" y="130"/>
                    </a:lnTo>
                    <a:lnTo>
                      <a:pt x="148" y="130"/>
                    </a:lnTo>
                    <a:lnTo>
                      <a:pt x="148" y="128"/>
                    </a:lnTo>
                    <a:lnTo>
                      <a:pt x="148" y="127"/>
                    </a:lnTo>
                    <a:lnTo>
                      <a:pt x="146" y="126"/>
                    </a:lnTo>
                    <a:lnTo>
                      <a:pt x="148" y="124"/>
                    </a:lnTo>
                    <a:lnTo>
                      <a:pt x="148" y="124"/>
                    </a:lnTo>
                    <a:lnTo>
                      <a:pt x="146" y="123"/>
                    </a:lnTo>
                    <a:lnTo>
                      <a:pt x="146" y="122"/>
                    </a:lnTo>
                    <a:lnTo>
                      <a:pt x="146" y="122"/>
                    </a:lnTo>
                    <a:lnTo>
                      <a:pt x="148" y="122"/>
                    </a:lnTo>
                    <a:lnTo>
                      <a:pt x="149" y="123"/>
                    </a:lnTo>
                    <a:lnTo>
                      <a:pt x="153" y="127"/>
                    </a:lnTo>
                    <a:lnTo>
                      <a:pt x="153" y="127"/>
                    </a:lnTo>
                    <a:lnTo>
                      <a:pt x="154" y="128"/>
                    </a:lnTo>
                    <a:lnTo>
                      <a:pt x="157" y="128"/>
                    </a:lnTo>
                    <a:lnTo>
                      <a:pt x="157" y="128"/>
                    </a:lnTo>
                    <a:lnTo>
                      <a:pt x="157" y="130"/>
                    </a:lnTo>
                    <a:lnTo>
                      <a:pt x="159" y="131"/>
                    </a:lnTo>
                    <a:lnTo>
                      <a:pt x="159" y="131"/>
                    </a:lnTo>
                    <a:lnTo>
                      <a:pt x="165" y="131"/>
                    </a:lnTo>
                    <a:lnTo>
                      <a:pt x="169" y="131"/>
                    </a:lnTo>
                    <a:lnTo>
                      <a:pt x="175" y="131"/>
                    </a:lnTo>
                    <a:lnTo>
                      <a:pt x="179" y="132"/>
                    </a:lnTo>
                    <a:lnTo>
                      <a:pt x="180" y="132"/>
                    </a:lnTo>
                    <a:lnTo>
                      <a:pt x="182" y="132"/>
                    </a:lnTo>
                    <a:lnTo>
                      <a:pt x="182" y="132"/>
                    </a:lnTo>
                    <a:lnTo>
                      <a:pt x="183" y="131"/>
                    </a:lnTo>
                    <a:lnTo>
                      <a:pt x="184" y="128"/>
                    </a:lnTo>
                    <a:lnTo>
                      <a:pt x="184" y="127"/>
                    </a:lnTo>
                    <a:lnTo>
                      <a:pt x="184" y="127"/>
                    </a:lnTo>
                    <a:lnTo>
                      <a:pt x="183" y="126"/>
                    </a:lnTo>
                    <a:lnTo>
                      <a:pt x="183" y="124"/>
                    </a:lnTo>
                    <a:lnTo>
                      <a:pt x="183" y="124"/>
                    </a:lnTo>
                    <a:lnTo>
                      <a:pt x="184" y="124"/>
                    </a:lnTo>
                    <a:lnTo>
                      <a:pt x="187" y="122"/>
                    </a:lnTo>
                    <a:lnTo>
                      <a:pt x="188" y="122"/>
                    </a:lnTo>
                    <a:lnTo>
                      <a:pt x="187" y="120"/>
                    </a:lnTo>
                    <a:lnTo>
                      <a:pt x="187" y="120"/>
                    </a:lnTo>
                    <a:lnTo>
                      <a:pt x="187" y="119"/>
                    </a:lnTo>
                    <a:lnTo>
                      <a:pt x="187" y="119"/>
                    </a:lnTo>
                    <a:lnTo>
                      <a:pt x="186" y="119"/>
                    </a:lnTo>
                    <a:lnTo>
                      <a:pt x="186" y="117"/>
                    </a:lnTo>
                    <a:lnTo>
                      <a:pt x="184" y="117"/>
                    </a:lnTo>
                    <a:lnTo>
                      <a:pt x="183" y="116"/>
                    </a:lnTo>
                    <a:lnTo>
                      <a:pt x="182" y="113"/>
                    </a:lnTo>
                    <a:lnTo>
                      <a:pt x="182" y="113"/>
                    </a:lnTo>
                    <a:lnTo>
                      <a:pt x="182" y="112"/>
                    </a:lnTo>
                    <a:lnTo>
                      <a:pt x="182" y="112"/>
                    </a:lnTo>
                    <a:lnTo>
                      <a:pt x="183" y="112"/>
                    </a:lnTo>
                    <a:lnTo>
                      <a:pt x="183" y="111"/>
                    </a:lnTo>
                    <a:lnTo>
                      <a:pt x="183" y="111"/>
                    </a:lnTo>
                    <a:lnTo>
                      <a:pt x="180" y="111"/>
                    </a:lnTo>
                    <a:lnTo>
                      <a:pt x="179" y="109"/>
                    </a:lnTo>
                    <a:lnTo>
                      <a:pt x="179" y="109"/>
                    </a:lnTo>
                    <a:lnTo>
                      <a:pt x="178" y="109"/>
                    </a:lnTo>
                    <a:lnTo>
                      <a:pt x="178" y="109"/>
                    </a:lnTo>
                    <a:lnTo>
                      <a:pt x="179" y="108"/>
                    </a:lnTo>
                    <a:lnTo>
                      <a:pt x="179" y="108"/>
                    </a:lnTo>
                    <a:lnTo>
                      <a:pt x="178" y="107"/>
                    </a:lnTo>
                    <a:lnTo>
                      <a:pt x="176" y="107"/>
                    </a:lnTo>
                    <a:lnTo>
                      <a:pt x="176" y="107"/>
                    </a:lnTo>
                    <a:lnTo>
                      <a:pt x="176" y="105"/>
                    </a:lnTo>
                    <a:lnTo>
                      <a:pt x="176" y="105"/>
                    </a:lnTo>
                    <a:lnTo>
                      <a:pt x="178" y="104"/>
                    </a:lnTo>
                    <a:lnTo>
                      <a:pt x="179" y="104"/>
                    </a:lnTo>
                    <a:lnTo>
                      <a:pt x="179" y="104"/>
                    </a:lnTo>
                    <a:lnTo>
                      <a:pt x="179" y="102"/>
                    </a:lnTo>
                    <a:lnTo>
                      <a:pt x="176" y="100"/>
                    </a:lnTo>
                    <a:lnTo>
                      <a:pt x="176" y="100"/>
                    </a:lnTo>
                    <a:lnTo>
                      <a:pt x="178" y="100"/>
                    </a:lnTo>
                    <a:lnTo>
                      <a:pt x="178" y="98"/>
                    </a:lnTo>
                    <a:lnTo>
                      <a:pt x="178" y="98"/>
                    </a:lnTo>
                    <a:lnTo>
                      <a:pt x="179" y="97"/>
                    </a:lnTo>
                    <a:lnTo>
                      <a:pt x="179" y="97"/>
                    </a:lnTo>
                    <a:lnTo>
                      <a:pt x="179" y="94"/>
                    </a:lnTo>
                    <a:lnTo>
                      <a:pt x="180" y="94"/>
                    </a:lnTo>
                    <a:lnTo>
                      <a:pt x="180" y="93"/>
                    </a:lnTo>
                    <a:lnTo>
                      <a:pt x="180" y="92"/>
                    </a:lnTo>
                    <a:lnTo>
                      <a:pt x="180" y="92"/>
                    </a:lnTo>
                    <a:lnTo>
                      <a:pt x="180" y="90"/>
                    </a:lnTo>
                    <a:lnTo>
                      <a:pt x="180" y="90"/>
                    </a:lnTo>
                    <a:lnTo>
                      <a:pt x="182" y="89"/>
                    </a:lnTo>
                    <a:lnTo>
                      <a:pt x="180" y="86"/>
                    </a:lnTo>
                    <a:lnTo>
                      <a:pt x="180" y="86"/>
                    </a:lnTo>
                    <a:lnTo>
                      <a:pt x="182" y="86"/>
                    </a:lnTo>
                    <a:lnTo>
                      <a:pt x="183" y="85"/>
                    </a:lnTo>
                    <a:lnTo>
                      <a:pt x="183" y="83"/>
                    </a:lnTo>
                    <a:lnTo>
                      <a:pt x="183" y="83"/>
                    </a:lnTo>
                    <a:lnTo>
                      <a:pt x="183" y="83"/>
                    </a:lnTo>
                    <a:lnTo>
                      <a:pt x="182" y="83"/>
                    </a:lnTo>
                    <a:lnTo>
                      <a:pt x="180" y="83"/>
                    </a:lnTo>
                    <a:lnTo>
                      <a:pt x="180" y="83"/>
                    </a:lnTo>
                    <a:lnTo>
                      <a:pt x="179" y="83"/>
                    </a:lnTo>
                    <a:lnTo>
                      <a:pt x="179" y="82"/>
                    </a:lnTo>
                    <a:lnTo>
                      <a:pt x="179" y="82"/>
                    </a:lnTo>
                    <a:lnTo>
                      <a:pt x="178" y="82"/>
                    </a:lnTo>
                    <a:lnTo>
                      <a:pt x="178" y="82"/>
                    </a:lnTo>
                    <a:lnTo>
                      <a:pt x="178" y="82"/>
                    </a:lnTo>
                    <a:lnTo>
                      <a:pt x="176" y="81"/>
                    </a:lnTo>
                    <a:lnTo>
                      <a:pt x="175" y="78"/>
                    </a:lnTo>
                    <a:lnTo>
                      <a:pt x="174" y="77"/>
                    </a:lnTo>
                    <a:lnTo>
                      <a:pt x="174" y="77"/>
                    </a:lnTo>
                    <a:lnTo>
                      <a:pt x="174" y="77"/>
                    </a:lnTo>
                    <a:lnTo>
                      <a:pt x="174" y="75"/>
                    </a:lnTo>
                    <a:lnTo>
                      <a:pt x="178" y="73"/>
                    </a:lnTo>
                    <a:lnTo>
                      <a:pt x="178" y="73"/>
                    </a:lnTo>
                    <a:lnTo>
                      <a:pt x="180" y="71"/>
                    </a:lnTo>
                    <a:lnTo>
                      <a:pt x="180" y="71"/>
                    </a:lnTo>
                    <a:lnTo>
                      <a:pt x="180" y="70"/>
                    </a:lnTo>
                    <a:lnTo>
                      <a:pt x="179" y="70"/>
                    </a:lnTo>
                    <a:lnTo>
                      <a:pt x="178" y="70"/>
                    </a:lnTo>
                    <a:lnTo>
                      <a:pt x="178" y="70"/>
                    </a:lnTo>
                    <a:lnTo>
                      <a:pt x="178" y="68"/>
                    </a:lnTo>
                    <a:lnTo>
                      <a:pt x="178" y="68"/>
                    </a:lnTo>
                    <a:lnTo>
                      <a:pt x="178" y="68"/>
                    </a:lnTo>
                    <a:lnTo>
                      <a:pt x="178" y="67"/>
                    </a:lnTo>
                    <a:lnTo>
                      <a:pt x="179" y="67"/>
                    </a:lnTo>
                    <a:lnTo>
                      <a:pt x="183" y="67"/>
                    </a:lnTo>
                    <a:lnTo>
                      <a:pt x="183" y="66"/>
                    </a:lnTo>
                    <a:lnTo>
                      <a:pt x="184" y="66"/>
                    </a:lnTo>
                    <a:lnTo>
                      <a:pt x="184" y="66"/>
                    </a:lnTo>
                    <a:lnTo>
                      <a:pt x="183" y="66"/>
                    </a:lnTo>
                    <a:lnTo>
                      <a:pt x="183" y="64"/>
                    </a:lnTo>
                    <a:lnTo>
                      <a:pt x="182" y="64"/>
                    </a:lnTo>
                    <a:lnTo>
                      <a:pt x="182" y="64"/>
                    </a:lnTo>
                    <a:lnTo>
                      <a:pt x="178" y="66"/>
                    </a:lnTo>
                    <a:lnTo>
                      <a:pt x="176" y="66"/>
                    </a:lnTo>
                    <a:lnTo>
                      <a:pt x="176" y="66"/>
                    </a:lnTo>
                    <a:lnTo>
                      <a:pt x="175" y="66"/>
                    </a:lnTo>
                    <a:lnTo>
                      <a:pt x="175" y="64"/>
                    </a:lnTo>
                    <a:lnTo>
                      <a:pt x="171" y="63"/>
                    </a:lnTo>
                    <a:lnTo>
                      <a:pt x="169" y="63"/>
                    </a:lnTo>
                    <a:lnTo>
                      <a:pt x="168" y="63"/>
                    </a:lnTo>
                    <a:lnTo>
                      <a:pt x="168" y="63"/>
                    </a:lnTo>
                    <a:lnTo>
                      <a:pt x="168" y="62"/>
                    </a:lnTo>
                    <a:lnTo>
                      <a:pt x="169" y="62"/>
                    </a:lnTo>
                    <a:lnTo>
                      <a:pt x="169" y="62"/>
                    </a:lnTo>
                    <a:lnTo>
                      <a:pt x="174" y="62"/>
                    </a:lnTo>
                    <a:lnTo>
                      <a:pt x="174" y="62"/>
                    </a:lnTo>
                    <a:lnTo>
                      <a:pt x="175" y="62"/>
                    </a:lnTo>
                    <a:lnTo>
                      <a:pt x="175" y="62"/>
                    </a:lnTo>
                    <a:lnTo>
                      <a:pt x="174" y="60"/>
                    </a:lnTo>
                    <a:lnTo>
                      <a:pt x="172" y="60"/>
                    </a:lnTo>
                    <a:lnTo>
                      <a:pt x="172" y="59"/>
                    </a:lnTo>
                    <a:lnTo>
                      <a:pt x="172" y="59"/>
                    </a:lnTo>
                    <a:lnTo>
                      <a:pt x="172" y="56"/>
                    </a:lnTo>
                    <a:lnTo>
                      <a:pt x="172" y="55"/>
                    </a:lnTo>
                    <a:lnTo>
                      <a:pt x="174" y="55"/>
                    </a:lnTo>
                    <a:lnTo>
                      <a:pt x="174" y="54"/>
                    </a:lnTo>
                    <a:lnTo>
                      <a:pt x="174" y="54"/>
                    </a:lnTo>
                    <a:lnTo>
                      <a:pt x="174" y="54"/>
                    </a:lnTo>
                    <a:lnTo>
                      <a:pt x="169" y="55"/>
                    </a:lnTo>
                    <a:lnTo>
                      <a:pt x="169" y="54"/>
                    </a:lnTo>
                    <a:lnTo>
                      <a:pt x="169" y="54"/>
                    </a:lnTo>
                    <a:lnTo>
                      <a:pt x="169" y="48"/>
                    </a:lnTo>
                    <a:lnTo>
                      <a:pt x="169" y="48"/>
                    </a:lnTo>
                    <a:lnTo>
                      <a:pt x="171" y="47"/>
                    </a:lnTo>
                    <a:lnTo>
                      <a:pt x="171" y="47"/>
                    </a:lnTo>
                    <a:lnTo>
                      <a:pt x="171" y="47"/>
                    </a:lnTo>
                    <a:lnTo>
                      <a:pt x="171" y="47"/>
                    </a:lnTo>
                    <a:lnTo>
                      <a:pt x="168" y="45"/>
                    </a:lnTo>
                    <a:lnTo>
                      <a:pt x="168" y="45"/>
                    </a:lnTo>
                    <a:lnTo>
                      <a:pt x="168" y="45"/>
                    </a:lnTo>
                    <a:lnTo>
                      <a:pt x="168" y="44"/>
                    </a:lnTo>
                    <a:lnTo>
                      <a:pt x="169" y="44"/>
                    </a:lnTo>
                    <a:lnTo>
                      <a:pt x="169" y="44"/>
                    </a:lnTo>
                    <a:lnTo>
                      <a:pt x="171" y="44"/>
                    </a:lnTo>
                    <a:lnTo>
                      <a:pt x="171" y="43"/>
                    </a:lnTo>
                    <a:lnTo>
                      <a:pt x="171" y="43"/>
                    </a:lnTo>
                    <a:lnTo>
                      <a:pt x="169" y="43"/>
                    </a:lnTo>
                    <a:lnTo>
                      <a:pt x="168" y="41"/>
                    </a:lnTo>
                    <a:lnTo>
                      <a:pt x="168" y="41"/>
                    </a:lnTo>
                    <a:lnTo>
                      <a:pt x="169" y="41"/>
                    </a:lnTo>
                    <a:lnTo>
                      <a:pt x="171" y="40"/>
                    </a:lnTo>
                    <a:lnTo>
                      <a:pt x="169" y="40"/>
                    </a:lnTo>
                    <a:lnTo>
                      <a:pt x="169" y="40"/>
                    </a:lnTo>
                    <a:lnTo>
                      <a:pt x="168" y="40"/>
                    </a:lnTo>
                    <a:lnTo>
                      <a:pt x="168" y="40"/>
                    </a:lnTo>
                    <a:lnTo>
                      <a:pt x="168" y="41"/>
                    </a:lnTo>
                    <a:lnTo>
                      <a:pt x="165" y="44"/>
                    </a:lnTo>
                    <a:lnTo>
                      <a:pt x="165" y="45"/>
                    </a:lnTo>
                    <a:lnTo>
                      <a:pt x="165" y="47"/>
                    </a:lnTo>
                    <a:lnTo>
                      <a:pt x="165" y="48"/>
                    </a:lnTo>
                    <a:lnTo>
                      <a:pt x="165" y="48"/>
                    </a:lnTo>
                    <a:lnTo>
                      <a:pt x="165" y="48"/>
                    </a:lnTo>
                    <a:lnTo>
                      <a:pt x="167" y="49"/>
                    </a:lnTo>
                    <a:lnTo>
                      <a:pt x="167" y="49"/>
                    </a:lnTo>
                    <a:lnTo>
                      <a:pt x="164" y="48"/>
                    </a:lnTo>
                    <a:lnTo>
                      <a:pt x="164" y="48"/>
                    </a:lnTo>
                    <a:lnTo>
                      <a:pt x="163" y="48"/>
                    </a:lnTo>
                    <a:lnTo>
                      <a:pt x="163" y="49"/>
                    </a:lnTo>
                    <a:lnTo>
                      <a:pt x="161" y="49"/>
                    </a:lnTo>
                    <a:lnTo>
                      <a:pt x="161" y="51"/>
                    </a:lnTo>
                    <a:lnTo>
                      <a:pt x="161" y="51"/>
                    </a:lnTo>
                    <a:lnTo>
                      <a:pt x="161" y="52"/>
                    </a:lnTo>
                    <a:lnTo>
                      <a:pt x="163" y="54"/>
                    </a:lnTo>
                    <a:lnTo>
                      <a:pt x="163" y="54"/>
                    </a:lnTo>
                    <a:lnTo>
                      <a:pt x="164" y="54"/>
                    </a:lnTo>
                    <a:lnTo>
                      <a:pt x="165" y="55"/>
                    </a:lnTo>
                    <a:lnTo>
                      <a:pt x="165" y="55"/>
                    </a:lnTo>
                    <a:lnTo>
                      <a:pt x="167" y="56"/>
                    </a:lnTo>
                    <a:lnTo>
                      <a:pt x="165" y="56"/>
                    </a:lnTo>
                    <a:lnTo>
                      <a:pt x="164" y="55"/>
                    </a:lnTo>
                    <a:lnTo>
                      <a:pt x="163" y="54"/>
                    </a:lnTo>
                    <a:lnTo>
                      <a:pt x="161" y="55"/>
                    </a:lnTo>
                    <a:lnTo>
                      <a:pt x="161" y="55"/>
                    </a:lnTo>
                    <a:lnTo>
                      <a:pt x="163" y="56"/>
                    </a:lnTo>
                    <a:lnTo>
                      <a:pt x="163" y="56"/>
                    </a:lnTo>
                    <a:lnTo>
                      <a:pt x="161" y="56"/>
                    </a:lnTo>
                    <a:lnTo>
                      <a:pt x="161" y="56"/>
                    </a:lnTo>
                    <a:lnTo>
                      <a:pt x="160" y="58"/>
                    </a:lnTo>
                    <a:lnTo>
                      <a:pt x="160" y="59"/>
                    </a:lnTo>
                    <a:lnTo>
                      <a:pt x="160" y="59"/>
                    </a:lnTo>
                    <a:lnTo>
                      <a:pt x="159" y="59"/>
                    </a:lnTo>
                    <a:lnTo>
                      <a:pt x="159" y="59"/>
                    </a:lnTo>
                    <a:lnTo>
                      <a:pt x="159" y="59"/>
                    </a:lnTo>
                    <a:lnTo>
                      <a:pt x="160" y="60"/>
                    </a:lnTo>
                    <a:lnTo>
                      <a:pt x="160" y="60"/>
                    </a:lnTo>
                    <a:lnTo>
                      <a:pt x="161" y="60"/>
                    </a:lnTo>
                    <a:lnTo>
                      <a:pt x="163" y="62"/>
                    </a:lnTo>
                    <a:lnTo>
                      <a:pt x="163" y="62"/>
                    </a:lnTo>
                    <a:lnTo>
                      <a:pt x="161" y="62"/>
                    </a:lnTo>
                    <a:lnTo>
                      <a:pt x="161" y="62"/>
                    </a:lnTo>
                    <a:lnTo>
                      <a:pt x="159" y="62"/>
                    </a:lnTo>
                    <a:lnTo>
                      <a:pt x="159" y="62"/>
                    </a:lnTo>
                    <a:lnTo>
                      <a:pt x="159" y="62"/>
                    </a:lnTo>
                    <a:lnTo>
                      <a:pt x="159" y="63"/>
                    </a:lnTo>
                    <a:lnTo>
                      <a:pt x="157" y="63"/>
                    </a:lnTo>
                    <a:lnTo>
                      <a:pt x="157" y="63"/>
                    </a:lnTo>
                    <a:lnTo>
                      <a:pt x="156" y="63"/>
                    </a:lnTo>
                    <a:lnTo>
                      <a:pt x="156" y="64"/>
                    </a:lnTo>
                    <a:lnTo>
                      <a:pt x="157" y="64"/>
                    </a:lnTo>
                    <a:lnTo>
                      <a:pt x="157" y="64"/>
                    </a:lnTo>
                    <a:lnTo>
                      <a:pt x="156" y="64"/>
                    </a:lnTo>
                    <a:lnTo>
                      <a:pt x="154" y="66"/>
                    </a:lnTo>
                    <a:lnTo>
                      <a:pt x="154" y="66"/>
                    </a:lnTo>
                    <a:lnTo>
                      <a:pt x="156" y="67"/>
                    </a:lnTo>
                    <a:lnTo>
                      <a:pt x="156" y="68"/>
                    </a:lnTo>
                    <a:lnTo>
                      <a:pt x="156" y="68"/>
                    </a:lnTo>
                    <a:lnTo>
                      <a:pt x="156" y="70"/>
                    </a:lnTo>
                    <a:lnTo>
                      <a:pt x="156" y="70"/>
                    </a:lnTo>
                    <a:lnTo>
                      <a:pt x="156" y="71"/>
                    </a:lnTo>
                    <a:lnTo>
                      <a:pt x="156" y="71"/>
                    </a:lnTo>
                    <a:lnTo>
                      <a:pt x="154" y="70"/>
                    </a:lnTo>
                    <a:lnTo>
                      <a:pt x="154" y="68"/>
                    </a:lnTo>
                    <a:lnTo>
                      <a:pt x="154" y="68"/>
                    </a:lnTo>
                    <a:lnTo>
                      <a:pt x="153" y="67"/>
                    </a:lnTo>
                    <a:lnTo>
                      <a:pt x="153" y="66"/>
                    </a:lnTo>
                    <a:lnTo>
                      <a:pt x="152" y="66"/>
                    </a:lnTo>
                    <a:lnTo>
                      <a:pt x="152" y="66"/>
                    </a:lnTo>
                    <a:lnTo>
                      <a:pt x="150" y="67"/>
                    </a:lnTo>
                    <a:lnTo>
                      <a:pt x="149" y="67"/>
                    </a:lnTo>
                    <a:lnTo>
                      <a:pt x="149" y="68"/>
                    </a:lnTo>
                    <a:lnTo>
                      <a:pt x="149" y="70"/>
                    </a:lnTo>
                    <a:lnTo>
                      <a:pt x="148" y="71"/>
                    </a:lnTo>
                    <a:lnTo>
                      <a:pt x="145" y="71"/>
                    </a:lnTo>
                    <a:lnTo>
                      <a:pt x="144" y="71"/>
                    </a:lnTo>
                    <a:lnTo>
                      <a:pt x="142" y="73"/>
                    </a:lnTo>
                    <a:lnTo>
                      <a:pt x="140" y="74"/>
                    </a:lnTo>
                    <a:lnTo>
                      <a:pt x="138" y="75"/>
                    </a:lnTo>
                    <a:lnTo>
                      <a:pt x="137" y="75"/>
                    </a:lnTo>
                    <a:lnTo>
                      <a:pt x="137" y="77"/>
                    </a:lnTo>
                    <a:lnTo>
                      <a:pt x="137" y="78"/>
                    </a:lnTo>
                    <a:lnTo>
                      <a:pt x="137" y="79"/>
                    </a:lnTo>
                    <a:lnTo>
                      <a:pt x="137" y="78"/>
                    </a:lnTo>
                    <a:lnTo>
                      <a:pt x="137" y="77"/>
                    </a:lnTo>
                    <a:lnTo>
                      <a:pt x="137" y="77"/>
                    </a:lnTo>
                    <a:lnTo>
                      <a:pt x="137" y="75"/>
                    </a:lnTo>
                    <a:lnTo>
                      <a:pt x="135" y="73"/>
                    </a:lnTo>
                    <a:lnTo>
                      <a:pt x="135" y="73"/>
                    </a:lnTo>
                    <a:lnTo>
                      <a:pt x="135" y="73"/>
                    </a:lnTo>
                    <a:lnTo>
                      <a:pt x="135" y="74"/>
                    </a:lnTo>
                    <a:lnTo>
                      <a:pt x="134" y="74"/>
                    </a:lnTo>
                    <a:lnTo>
                      <a:pt x="133" y="77"/>
                    </a:lnTo>
                    <a:lnTo>
                      <a:pt x="133" y="77"/>
                    </a:lnTo>
                    <a:lnTo>
                      <a:pt x="134" y="74"/>
                    </a:lnTo>
                    <a:lnTo>
                      <a:pt x="134" y="74"/>
                    </a:lnTo>
                    <a:lnTo>
                      <a:pt x="134" y="74"/>
                    </a:lnTo>
                    <a:lnTo>
                      <a:pt x="133" y="71"/>
                    </a:lnTo>
                    <a:lnTo>
                      <a:pt x="133" y="71"/>
                    </a:lnTo>
                    <a:lnTo>
                      <a:pt x="131" y="71"/>
                    </a:lnTo>
                    <a:lnTo>
                      <a:pt x="131" y="73"/>
                    </a:lnTo>
                    <a:lnTo>
                      <a:pt x="130" y="75"/>
                    </a:lnTo>
                    <a:lnTo>
                      <a:pt x="129" y="77"/>
                    </a:lnTo>
                    <a:lnTo>
                      <a:pt x="129" y="78"/>
                    </a:lnTo>
                    <a:lnTo>
                      <a:pt x="127" y="78"/>
                    </a:lnTo>
                    <a:lnTo>
                      <a:pt x="125" y="79"/>
                    </a:lnTo>
                    <a:lnTo>
                      <a:pt x="121" y="81"/>
                    </a:lnTo>
                    <a:lnTo>
                      <a:pt x="121" y="79"/>
                    </a:lnTo>
                    <a:lnTo>
                      <a:pt x="122" y="79"/>
                    </a:lnTo>
                    <a:lnTo>
                      <a:pt x="123" y="79"/>
                    </a:lnTo>
                    <a:lnTo>
                      <a:pt x="126" y="78"/>
                    </a:lnTo>
                    <a:lnTo>
                      <a:pt x="127" y="78"/>
                    </a:lnTo>
                    <a:lnTo>
                      <a:pt x="129" y="77"/>
                    </a:lnTo>
                    <a:lnTo>
                      <a:pt x="129" y="75"/>
                    </a:lnTo>
                    <a:lnTo>
                      <a:pt x="130" y="73"/>
                    </a:lnTo>
                    <a:lnTo>
                      <a:pt x="130" y="71"/>
                    </a:lnTo>
                    <a:lnTo>
                      <a:pt x="130" y="70"/>
                    </a:lnTo>
                    <a:lnTo>
                      <a:pt x="130" y="70"/>
                    </a:lnTo>
                    <a:lnTo>
                      <a:pt x="129" y="68"/>
                    </a:lnTo>
                    <a:lnTo>
                      <a:pt x="129" y="66"/>
                    </a:lnTo>
                    <a:lnTo>
                      <a:pt x="129" y="66"/>
                    </a:lnTo>
                    <a:lnTo>
                      <a:pt x="127" y="66"/>
                    </a:lnTo>
                    <a:lnTo>
                      <a:pt x="126" y="64"/>
                    </a:lnTo>
                    <a:lnTo>
                      <a:pt x="126" y="64"/>
                    </a:lnTo>
                    <a:lnTo>
                      <a:pt x="125" y="64"/>
                    </a:lnTo>
                    <a:lnTo>
                      <a:pt x="122" y="64"/>
                    </a:lnTo>
                    <a:lnTo>
                      <a:pt x="121" y="64"/>
                    </a:lnTo>
                    <a:lnTo>
                      <a:pt x="119" y="64"/>
                    </a:lnTo>
                    <a:lnTo>
                      <a:pt x="118" y="64"/>
                    </a:lnTo>
                    <a:lnTo>
                      <a:pt x="118" y="64"/>
                    </a:lnTo>
                    <a:lnTo>
                      <a:pt x="114" y="67"/>
                    </a:lnTo>
                    <a:lnTo>
                      <a:pt x="112" y="67"/>
                    </a:lnTo>
                    <a:lnTo>
                      <a:pt x="111" y="67"/>
                    </a:lnTo>
                    <a:lnTo>
                      <a:pt x="110" y="66"/>
                    </a:lnTo>
                    <a:lnTo>
                      <a:pt x="108" y="66"/>
                    </a:lnTo>
                    <a:lnTo>
                      <a:pt x="108" y="66"/>
                    </a:lnTo>
                    <a:lnTo>
                      <a:pt x="111" y="66"/>
                    </a:lnTo>
                    <a:lnTo>
                      <a:pt x="111" y="64"/>
                    </a:lnTo>
                    <a:lnTo>
                      <a:pt x="112" y="64"/>
                    </a:lnTo>
                    <a:lnTo>
                      <a:pt x="112" y="64"/>
                    </a:lnTo>
                    <a:lnTo>
                      <a:pt x="112" y="63"/>
                    </a:lnTo>
                    <a:lnTo>
                      <a:pt x="112" y="63"/>
                    </a:lnTo>
                    <a:lnTo>
                      <a:pt x="112" y="63"/>
                    </a:lnTo>
                    <a:lnTo>
                      <a:pt x="112" y="63"/>
                    </a:lnTo>
                    <a:lnTo>
                      <a:pt x="114" y="64"/>
                    </a:lnTo>
                    <a:lnTo>
                      <a:pt x="114" y="66"/>
                    </a:lnTo>
                    <a:lnTo>
                      <a:pt x="115" y="64"/>
                    </a:lnTo>
                    <a:lnTo>
                      <a:pt x="115" y="64"/>
                    </a:lnTo>
                    <a:lnTo>
                      <a:pt x="116" y="63"/>
                    </a:lnTo>
                    <a:lnTo>
                      <a:pt x="116" y="62"/>
                    </a:lnTo>
                    <a:lnTo>
                      <a:pt x="116" y="62"/>
                    </a:lnTo>
                    <a:lnTo>
                      <a:pt x="116" y="62"/>
                    </a:lnTo>
                    <a:lnTo>
                      <a:pt x="116" y="60"/>
                    </a:lnTo>
                    <a:lnTo>
                      <a:pt x="116" y="59"/>
                    </a:lnTo>
                    <a:lnTo>
                      <a:pt x="116" y="59"/>
                    </a:lnTo>
                    <a:lnTo>
                      <a:pt x="118" y="58"/>
                    </a:lnTo>
                    <a:lnTo>
                      <a:pt x="118" y="58"/>
                    </a:lnTo>
                    <a:lnTo>
                      <a:pt x="116" y="56"/>
                    </a:lnTo>
                    <a:lnTo>
                      <a:pt x="114" y="56"/>
                    </a:lnTo>
                    <a:lnTo>
                      <a:pt x="114" y="56"/>
                    </a:lnTo>
                    <a:lnTo>
                      <a:pt x="114" y="54"/>
                    </a:lnTo>
                    <a:lnTo>
                      <a:pt x="114" y="52"/>
                    </a:lnTo>
                    <a:lnTo>
                      <a:pt x="115" y="52"/>
                    </a:lnTo>
                    <a:lnTo>
                      <a:pt x="115" y="51"/>
                    </a:lnTo>
                    <a:lnTo>
                      <a:pt x="115" y="49"/>
                    </a:lnTo>
                    <a:lnTo>
                      <a:pt x="114" y="48"/>
                    </a:lnTo>
                    <a:lnTo>
                      <a:pt x="114" y="48"/>
                    </a:lnTo>
                    <a:lnTo>
                      <a:pt x="114" y="47"/>
                    </a:lnTo>
                    <a:lnTo>
                      <a:pt x="112" y="47"/>
                    </a:lnTo>
                    <a:lnTo>
                      <a:pt x="107" y="45"/>
                    </a:lnTo>
                    <a:lnTo>
                      <a:pt x="104" y="45"/>
                    </a:lnTo>
                    <a:lnTo>
                      <a:pt x="103" y="45"/>
                    </a:lnTo>
                    <a:lnTo>
                      <a:pt x="103" y="45"/>
                    </a:lnTo>
                    <a:lnTo>
                      <a:pt x="104" y="45"/>
                    </a:lnTo>
                    <a:lnTo>
                      <a:pt x="111" y="45"/>
                    </a:lnTo>
                    <a:lnTo>
                      <a:pt x="112" y="45"/>
                    </a:lnTo>
                    <a:lnTo>
                      <a:pt x="114" y="44"/>
                    </a:lnTo>
                    <a:lnTo>
                      <a:pt x="114" y="43"/>
                    </a:lnTo>
                    <a:lnTo>
                      <a:pt x="115" y="43"/>
                    </a:lnTo>
                    <a:lnTo>
                      <a:pt x="114" y="41"/>
                    </a:lnTo>
                    <a:lnTo>
                      <a:pt x="114" y="41"/>
                    </a:lnTo>
                    <a:lnTo>
                      <a:pt x="114" y="40"/>
                    </a:lnTo>
                    <a:lnTo>
                      <a:pt x="114" y="40"/>
                    </a:lnTo>
                    <a:lnTo>
                      <a:pt x="112" y="39"/>
                    </a:lnTo>
                    <a:lnTo>
                      <a:pt x="112" y="37"/>
                    </a:lnTo>
                    <a:lnTo>
                      <a:pt x="112" y="37"/>
                    </a:lnTo>
                    <a:lnTo>
                      <a:pt x="114" y="36"/>
                    </a:lnTo>
                    <a:lnTo>
                      <a:pt x="114" y="33"/>
                    </a:lnTo>
                    <a:lnTo>
                      <a:pt x="115" y="33"/>
                    </a:lnTo>
                    <a:lnTo>
                      <a:pt x="116" y="32"/>
                    </a:lnTo>
                    <a:lnTo>
                      <a:pt x="116" y="32"/>
                    </a:lnTo>
                    <a:lnTo>
                      <a:pt x="116" y="30"/>
                    </a:lnTo>
                    <a:lnTo>
                      <a:pt x="116" y="30"/>
                    </a:lnTo>
                    <a:lnTo>
                      <a:pt x="116" y="29"/>
                    </a:lnTo>
                    <a:lnTo>
                      <a:pt x="116" y="28"/>
                    </a:lnTo>
                    <a:lnTo>
                      <a:pt x="116" y="28"/>
                    </a:lnTo>
                    <a:lnTo>
                      <a:pt x="115" y="28"/>
                    </a:lnTo>
                    <a:lnTo>
                      <a:pt x="115" y="28"/>
                    </a:lnTo>
                    <a:lnTo>
                      <a:pt x="114" y="28"/>
                    </a:lnTo>
                    <a:lnTo>
                      <a:pt x="114" y="29"/>
                    </a:lnTo>
                    <a:lnTo>
                      <a:pt x="114" y="29"/>
                    </a:lnTo>
                    <a:lnTo>
                      <a:pt x="112" y="30"/>
                    </a:lnTo>
                    <a:lnTo>
                      <a:pt x="111" y="30"/>
                    </a:lnTo>
                    <a:lnTo>
                      <a:pt x="110" y="30"/>
                    </a:lnTo>
                    <a:lnTo>
                      <a:pt x="110" y="30"/>
                    </a:lnTo>
                    <a:lnTo>
                      <a:pt x="108" y="29"/>
                    </a:lnTo>
                    <a:lnTo>
                      <a:pt x="108" y="29"/>
                    </a:lnTo>
                    <a:lnTo>
                      <a:pt x="108" y="28"/>
                    </a:lnTo>
                    <a:lnTo>
                      <a:pt x="108" y="28"/>
                    </a:lnTo>
                    <a:lnTo>
                      <a:pt x="107" y="28"/>
                    </a:lnTo>
                    <a:lnTo>
                      <a:pt x="106" y="28"/>
                    </a:lnTo>
                    <a:lnTo>
                      <a:pt x="104" y="28"/>
                    </a:lnTo>
                    <a:lnTo>
                      <a:pt x="101" y="28"/>
                    </a:lnTo>
                    <a:lnTo>
                      <a:pt x="99" y="26"/>
                    </a:lnTo>
                    <a:lnTo>
                      <a:pt x="97" y="26"/>
                    </a:lnTo>
                    <a:lnTo>
                      <a:pt x="95" y="26"/>
                    </a:lnTo>
                    <a:lnTo>
                      <a:pt x="95" y="25"/>
                    </a:lnTo>
                    <a:lnTo>
                      <a:pt x="92" y="25"/>
                    </a:lnTo>
                    <a:lnTo>
                      <a:pt x="91" y="22"/>
                    </a:lnTo>
                    <a:lnTo>
                      <a:pt x="91" y="22"/>
                    </a:lnTo>
                    <a:lnTo>
                      <a:pt x="92" y="21"/>
                    </a:lnTo>
                    <a:lnTo>
                      <a:pt x="92" y="21"/>
                    </a:lnTo>
                    <a:lnTo>
                      <a:pt x="89" y="21"/>
                    </a:lnTo>
                    <a:lnTo>
                      <a:pt x="89" y="21"/>
                    </a:lnTo>
                    <a:lnTo>
                      <a:pt x="89" y="19"/>
                    </a:lnTo>
                    <a:lnTo>
                      <a:pt x="91" y="19"/>
                    </a:lnTo>
                    <a:lnTo>
                      <a:pt x="92" y="18"/>
                    </a:lnTo>
                    <a:lnTo>
                      <a:pt x="92" y="18"/>
                    </a:lnTo>
                    <a:lnTo>
                      <a:pt x="92" y="18"/>
                    </a:lnTo>
                    <a:lnTo>
                      <a:pt x="92" y="18"/>
                    </a:lnTo>
                    <a:lnTo>
                      <a:pt x="89" y="17"/>
                    </a:lnTo>
                    <a:lnTo>
                      <a:pt x="88" y="17"/>
                    </a:lnTo>
                    <a:lnTo>
                      <a:pt x="88" y="17"/>
                    </a:lnTo>
                    <a:lnTo>
                      <a:pt x="88" y="18"/>
                    </a:lnTo>
                    <a:lnTo>
                      <a:pt x="85" y="18"/>
                    </a:lnTo>
                    <a:lnTo>
                      <a:pt x="85" y="18"/>
                    </a:lnTo>
                    <a:lnTo>
                      <a:pt x="87" y="17"/>
                    </a:lnTo>
                    <a:lnTo>
                      <a:pt x="87" y="17"/>
                    </a:lnTo>
                    <a:lnTo>
                      <a:pt x="87" y="17"/>
                    </a:lnTo>
                    <a:lnTo>
                      <a:pt x="87" y="15"/>
                    </a:lnTo>
                    <a:lnTo>
                      <a:pt x="87" y="15"/>
                    </a:lnTo>
                    <a:lnTo>
                      <a:pt x="85" y="14"/>
                    </a:lnTo>
                    <a:lnTo>
                      <a:pt x="85" y="14"/>
                    </a:lnTo>
                    <a:lnTo>
                      <a:pt x="84" y="13"/>
                    </a:lnTo>
                    <a:lnTo>
                      <a:pt x="82" y="13"/>
                    </a:lnTo>
                    <a:lnTo>
                      <a:pt x="81" y="13"/>
                    </a:lnTo>
                    <a:lnTo>
                      <a:pt x="80" y="13"/>
                    </a:lnTo>
                    <a:lnTo>
                      <a:pt x="80" y="14"/>
                    </a:lnTo>
                    <a:lnTo>
                      <a:pt x="78" y="14"/>
                    </a:lnTo>
                    <a:lnTo>
                      <a:pt x="80" y="11"/>
                    </a:lnTo>
                    <a:lnTo>
                      <a:pt x="80" y="10"/>
                    </a:lnTo>
                    <a:lnTo>
                      <a:pt x="80" y="10"/>
                    </a:lnTo>
                    <a:lnTo>
                      <a:pt x="80" y="10"/>
                    </a:lnTo>
                    <a:lnTo>
                      <a:pt x="80" y="9"/>
                    </a:lnTo>
                    <a:lnTo>
                      <a:pt x="80" y="9"/>
                    </a:lnTo>
                    <a:lnTo>
                      <a:pt x="80" y="9"/>
                    </a:lnTo>
                    <a:lnTo>
                      <a:pt x="77" y="9"/>
                    </a:lnTo>
                    <a:lnTo>
                      <a:pt x="76" y="7"/>
                    </a:lnTo>
                    <a:lnTo>
                      <a:pt x="76" y="7"/>
                    </a:lnTo>
                    <a:lnTo>
                      <a:pt x="74" y="6"/>
                    </a:lnTo>
                    <a:lnTo>
                      <a:pt x="73" y="5"/>
                    </a:lnTo>
                    <a:lnTo>
                      <a:pt x="72" y="5"/>
                    </a:lnTo>
                    <a:lnTo>
                      <a:pt x="69" y="3"/>
                    </a:lnTo>
                    <a:lnTo>
                      <a:pt x="69" y="3"/>
                    </a:lnTo>
                    <a:lnTo>
                      <a:pt x="68" y="3"/>
                    </a:lnTo>
                    <a:lnTo>
                      <a:pt x="66" y="3"/>
                    </a:lnTo>
                    <a:lnTo>
                      <a:pt x="65" y="5"/>
                    </a:lnTo>
                    <a:lnTo>
                      <a:pt x="62" y="5"/>
                    </a:lnTo>
                    <a:lnTo>
                      <a:pt x="59" y="6"/>
                    </a:lnTo>
                    <a:lnTo>
                      <a:pt x="58" y="7"/>
                    </a:lnTo>
                    <a:lnTo>
                      <a:pt x="57" y="7"/>
                    </a:lnTo>
                    <a:lnTo>
                      <a:pt x="58" y="9"/>
                    </a:lnTo>
                    <a:lnTo>
                      <a:pt x="58" y="9"/>
                    </a:lnTo>
                    <a:lnTo>
                      <a:pt x="54" y="7"/>
                    </a:lnTo>
                    <a:lnTo>
                      <a:pt x="54" y="6"/>
                    </a:lnTo>
                    <a:lnTo>
                      <a:pt x="53" y="6"/>
                    </a:lnTo>
                    <a:lnTo>
                      <a:pt x="50" y="6"/>
                    </a:lnTo>
                    <a:lnTo>
                      <a:pt x="48" y="6"/>
                    </a:lnTo>
                    <a:lnTo>
                      <a:pt x="48" y="6"/>
                    </a:lnTo>
                    <a:lnTo>
                      <a:pt x="44" y="7"/>
                    </a:lnTo>
                    <a:lnTo>
                      <a:pt x="44" y="7"/>
                    </a:lnTo>
                    <a:lnTo>
                      <a:pt x="46" y="6"/>
                    </a:lnTo>
                    <a:lnTo>
                      <a:pt x="44" y="6"/>
                    </a:lnTo>
                    <a:lnTo>
                      <a:pt x="35" y="3"/>
                    </a:lnTo>
                    <a:lnTo>
                      <a:pt x="32" y="2"/>
                    </a:lnTo>
                    <a:lnTo>
                      <a:pt x="28" y="2"/>
                    </a:lnTo>
                    <a:lnTo>
                      <a:pt x="27" y="0"/>
                    </a:lnTo>
                    <a:lnTo>
                      <a:pt x="24" y="2"/>
                    </a:lnTo>
                    <a:lnTo>
                      <a:pt x="21" y="3"/>
                    </a:lnTo>
                    <a:lnTo>
                      <a:pt x="19" y="5"/>
                    </a:lnTo>
                    <a:lnTo>
                      <a:pt x="19" y="6"/>
                    </a:lnTo>
                    <a:lnTo>
                      <a:pt x="19" y="6"/>
                    </a:lnTo>
                    <a:lnTo>
                      <a:pt x="17" y="7"/>
                    </a:lnTo>
                    <a:lnTo>
                      <a:pt x="19" y="9"/>
                    </a:lnTo>
                    <a:lnTo>
                      <a:pt x="19" y="13"/>
                    </a:lnTo>
                    <a:lnTo>
                      <a:pt x="20" y="14"/>
                    </a:lnTo>
                    <a:lnTo>
                      <a:pt x="20" y="15"/>
                    </a:lnTo>
                    <a:lnTo>
                      <a:pt x="21" y="15"/>
                    </a:lnTo>
                    <a:lnTo>
                      <a:pt x="21" y="17"/>
                    </a:lnTo>
                    <a:lnTo>
                      <a:pt x="23" y="17"/>
                    </a:lnTo>
                    <a:lnTo>
                      <a:pt x="25" y="18"/>
                    </a:lnTo>
                    <a:lnTo>
                      <a:pt x="24" y="19"/>
                    </a:lnTo>
                    <a:lnTo>
                      <a:pt x="23" y="21"/>
                    </a:lnTo>
                    <a:lnTo>
                      <a:pt x="23" y="21"/>
                    </a:lnTo>
                    <a:lnTo>
                      <a:pt x="23" y="24"/>
                    </a:lnTo>
                    <a:lnTo>
                      <a:pt x="23" y="25"/>
                    </a:lnTo>
                    <a:lnTo>
                      <a:pt x="23" y="25"/>
                    </a:lnTo>
                    <a:lnTo>
                      <a:pt x="21" y="26"/>
                    </a:lnTo>
                    <a:lnTo>
                      <a:pt x="20" y="28"/>
                    </a:lnTo>
                    <a:lnTo>
                      <a:pt x="17" y="30"/>
                    </a:lnTo>
                    <a:lnTo>
                      <a:pt x="17" y="32"/>
                    </a:lnTo>
                    <a:lnTo>
                      <a:pt x="19" y="32"/>
                    </a:lnTo>
                    <a:lnTo>
                      <a:pt x="20" y="32"/>
                    </a:lnTo>
                    <a:lnTo>
                      <a:pt x="21" y="32"/>
                    </a:lnTo>
                    <a:lnTo>
                      <a:pt x="24" y="32"/>
                    </a:lnTo>
                    <a:lnTo>
                      <a:pt x="24" y="32"/>
                    </a:lnTo>
                    <a:lnTo>
                      <a:pt x="24" y="32"/>
                    </a:lnTo>
                    <a:lnTo>
                      <a:pt x="23" y="33"/>
                    </a:lnTo>
                    <a:lnTo>
                      <a:pt x="23" y="33"/>
                    </a:lnTo>
                    <a:lnTo>
                      <a:pt x="21" y="34"/>
                    </a:lnTo>
                    <a:lnTo>
                      <a:pt x="23" y="36"/>
                    </a:lnTo>
                    <a:lnTo>
                      <a:pt x="24" y="36"/>
                    </a:lnTo>
                    <a:lnTo>
                      <a:pt x="25" y="36"/>
                    </a:lnTo>
                    <a:lnTo>
                      <a:pt x="25" y="36"/>
                    </a:lnTo>
                    <a:lnTo>
                      <a:pt x="24" y="37"/>
                    </a:lnTo>
                    <a:lnTo>
                      <a:pt x="23" y="39"/>
                    </a:lnTo>
                    <a:lnTo>
                      <a:pt x="24" y="39"/>
                    </a:lnTo>
                    <a:lnTo>
                      <a:pt x="25" y="43"/>
                    </a:lnTo>
                    <a:lnTo>
                      <a:pt x="25" y="43"/>
                    </a:lnTo>
                    <a:lnTo>
                      <a:pt x="24" y="44"/>
                    </a:lnTo>
                    <a:lnTo>
                      <a:pt x="24" y="44"/>
                    </a:lnTo>
                    <a:lnTo>
                      <a:pt x="24" y="44"/>
                    </a:lnTo>
                    <a:lnTo>
                      <a:pt x="27" y="44"/>
                    </a:lnTo>
                    <a:lnTo>
                      <a:pt x="28" y="45"/>
                    </a:lnTo>
                    <a:lnTo>
                      <a:pt x="27" y="47"/>
                    </a:lnTo>
                    <a:lnTo>
                      <a:pt x="27" y="47"/>
                    </a:lnTo>
                    <a:lnTo>
                      <a:pt x="27" y="48"/>
                    </a:lnTo>
                    <a:lnTo>
                      <a:pt x="27" y="49"/>
                    </a:lnTo>
                    <a:lnTo>
                      <a:pt x="25" y="51"/>
                    </a:lnTo>
                    <a:lnTo>
                      <a:pt x="25" y="51"/>
                    </a:lnTo>
                    <a:lnTo>
                      <a:pt x="27" y="52"/>
                    </a:lnTo>
                    <a:lnTo>
                      <a:pt x="27" y="52"/>
                    </a:lnTo>
                    <a:lnTo>
                      <a:pt x="27" y="52"/>
                    </a:lnTo>
                    <a:lnTo>
                      <a:pt x="24" y="51"/>
                    </a:lnTo>
                    <a:lnTo>
                      <a:pt x="23" y="51"/>
                    </a:lnTo>
                    <a:lnTo>
                      <a:pt x="23" y="51"/>
                    </a:lnTo>
                    <a:lnTo>
                      <a:pt x="23" y="52"/>
                    </a:lnTo>
                    <a:lnTo>
                      <a:pt x="23" y="52"/>
                    </a:lnTo>
                    <a:lnTo>
                      <a:pt x="21" y="54"/>
                    </a:lnTo>
                    <a:lnTo>
                      <a:pt x="21" y="55"/>
                    </a:lnTo>
                    <a:lnTo>
                      <a:pt x="23" y="55"/>
                    </a:lnTo>
                    <a:lnTo>
                      <a:pt x="23" y="56"/>
                    </a:lnTo>
                    <a:lnTo>
                      <a:pt x="21" y="58"/>
                    </a:lnTo>
                    <a:lnTo>
                      <a:pt x="20" y="58"/>
                    </a:lnTo>
                    <a:lnTo>
                      <a:pt x="19" y="59"/>
                    </a:lnTo>
                    <a:lnTo>
                      <a:pt x="19" y="60"/>
                    </a:lnTo>
                    <a:lnTo>
                      <a:pt x="17" y="62"/>
                    </a:lnTo>
                    <a:lnTo>
                      <a:pt x="15" y="64"/>
                    </a:lnTo>
                    <a:lnTo>
                      <a:pt x="15" y="64"/>
                    </a:lnTo>
                    <a:lnTo>
                      <a:pt x="15" y="64"/>
                    </a:lnTo>
                    <a:lnTo>
                      <a:pt x="15" y="66"/>
                    </a:lnTo>
                    <a:lnTo>
                      <a:pt x="13" y="67"/>
                    </a:lnTo>
                    <a:lnTo>
                      <a:pt x="13" y="68"/>
                    </a:lnTo>
                    <a:lnTo>
                      <a:pt x="15" y="68"/>
                    </a:lnTo>
                    <a:lnTo>
                      <a:pt x="16" y="68"/>
                    </a:lnTo>
                    <a:lnTo>
                      <a:pt x="20" y="73"/>
                    </a:lnTo>
                    <a:lnTo>
                      <a:pt x="21" y="73"/>
                    </a:lnTo>
                    <a:lnTo>
                      <a:pt x="23" y="74"/>
                    </a:lnTo>
                    <a:lnTo>
                      <a:pt x="24" y="75"/>
                    </a:lnTo>
                    <a:lnTo>
                      <a:pt x="25" y="75"/>
                    </a:lnTo>
                    <a:lnTo>
                      <a:pt x="29" y="78"/>
                    </a:lnTo>
                    <a:lnTo>
                      <a:pt x="32" y="82"/>
                    </a:lnTo>
                    <a:lnTo>
                      <a:pt x="34" y="85"/>
                    </a:lnTo>
                    <a:lnTo>
                      <a:pt x="34" y="85"/>
                    </a:lnTo>
                    <a:lnTo>
                      <a:pt x="35" y="89"/>
                    </a:lnTo>
                    <a:lnTo>
                      <a:pt x="35" y="90"/>
                    </a:lnTo>
                    <a:lnTo>
                      <a:pt x="36" y="92"/>
                    </a:lnTo>
                    <a:lnTo>
                      <a:pt x="36" y="97"/>
                    </a:lnTo>
                    <a:lnTo>
                      <a:pt x="36" y="100"/>
                    </a:lnTo>
                    <a:lnTo>
                      <a:pt x="36" y="102"/>
                    </a:lnTo>
                    <a:lnTo>
                      <a:pt x="36" y="105"/>
                    </a:lnTo>
                    <a:lnTo>
                      <a:pt x="35" y="108"/>
                    </a:lnTo>
                    <a:lnTo>
                      <a:pt x="35" y="109"/>
                    </a:lnTo>
                    <a:lnTo>
                      <a:pt x="34" y="111"/>
                    </a:lnTo>
                    <a:lnTo>
                      <a:pt x="32" y="113"/>
                    </a:lnTo>
                    <a:lnTo>
                      <a:pt x="29" y="115"/>
                    </a:lnTo>
                    <a:lnTo>
                      <a:pt x="29" y="116"/>
                    </a:lnTo>
                    <a:lnTo>
                      <a:pt x="27" y="119"/>
                    </a:lnTo>
                    <a:lnTo>
                      <a:pt x="23" y="122"/>
                    </a:lnTo>
                    <a:lnTo>
                      <a:pt x="23" y="123"/>
                    </a:lnTo>
                    <a:lnTo>
                      <a:pt x="21" y="123"/>
                    </a:lnTo>
                    <a:lnTo>
                      <a:pt x="19" y="124"/>
                    </a:lnTo>
                    <a:lnTo>
                      <a:pt x="16" y="126"/>
                    </a:lnTo>
                    <a:lnTo>
                      <a:pt x="15" y="127"/>
                    </a:lnTo>
                    <a:lnTo>
                      <a:pt x="10" y="128"/>
                    </a:lnTo>
                    <a:lnTo>
                      <a:pt x="9" y="128"/>
                    </a:lnTo>
                    <a:lnTo>
                      <a:pt x="1" y="132"/>
                    </a:lnTo>
                    <a:lnTo>
                      <a:pt x="0" y="132"/>
                    </a:lnTo>
                    <a:lnTo>
                      <a:pt x="0" y="132"/>
                    </a:lnTo>
                    <a:lnTo>
                      <a:pt x="1" y="132"/>
                    </a:lnTo>
                    <a:lnTo>
                      <a:pt x="1" y="132"/>
                    </a:lnTo>
                    <a:lnTo>
                      <a:pt x="1" y="134"/>
                    </a:lnTo>
                    <a:lnTo>
                      <a:pt x="2" y="135"/>
                    </a:lnTo>
                    <a:lnTo>
                      <a:pt x="2" y="137"/>
                    </a:lnTo>
                    <a:lnTo>
                      <a:pt x="4" y="138"/>
                    </a:lnTo>
                    <a:lnTo>
                      <a:pt x="4" y="139"/>
                    </a:lnTo>
                    <a:lnTo>
                      <a:pt x="5" y="139"/>
                    </a:lnTo>
                    <a:lnTo>
                      <a:pt x="6" y="139"/>
                    </a:lnTo>
                    <a:lnTo>
                      <a:pt x="6" y="141"/>
                    </a:lnTo>
                    <a:lnTo>
                      <a:pt x="6" y="141"/>
                    </a:lnTo>
                    <a:lnTo>
                      <a:pt x="6" y="141"/>
                    </a:lnTo>
                    <a:lnTo>
                      <a:pt x="5" y="141"/>
                    </a:lnTo>
                    <a:lnTo>
                      <a:pt x="8" y="142"/>
                    </a:lnTo>
                    <a:lnTo>
                      <a:pt x="8" y="142"/>
                    </a:lnTo>
                    <a:lnTo>
                      <a:pt x="8" y="142"/>
                    </a:lnTo>
                    <a:lnTo>
                      <a:pt x="8" y="143"/>
                    </a:lnTo>
                    <a:lnTo>
                      <a:pt x="8" y="143"/>
                    </a:lnTo>
                    <a:lnTo>
                      <a:pt x="8" y="145"/>
                    </a:lnTo>
                    <a:lnTo>
                      <a:pt x="9" y="145"/>
                    </a:lnTo>
                    <a:lnTo>
                      <a:pt x="9" y="145"/>
                    </a:lnTo>
                    <a:lnTo>
                      <a:pt x="8" y="145"/>
                    </a:lnTo>
                    <a:lnTo>
                      <a:pt x="8" y="146"/>
                    </a:lnTo>
                    <a:lnTo>
                      <a:pt x="8" y="146"/>
                    </a:lnTo>
                    <a:lnTo>
                      <a:pt x="6" y="147"/>
                    </a:lnTo>
                    <a:lnTo>
                      <a:pt x="8" y="147"/>
                    </a:lnTo>
                    <a:lnTo>
                      <a:pt x="8" y="150"/>
                    </a:lnTo>
                    <a:lnTo>
                      <a:pt x="8" y="151"/>
                    </a:lnTo>
                    <a:lnTo>
                      <a:pt x="9" y="156"/>
                    </a:lnTo>
                    <a:lnTo>
                      <a:pt x="9" y="157"/>
                    </a:lnTo>
                    <a:lnTo>
                      <a:pt x="10" y="158"/>
                    </a:lnTo>
                    <a:lnTo>
                      <a:pt x="12" y="160"/>
                    </a:lnTo>
                    <a:lnTo>
                      <a:pt x="12" y="160"/>
                    </a:lnTo>
                    <a:lnTo>
                      <a:pt x="10" y="161"/>
                    </a:lnTo>
                    <a:lnTo>
                      <a:pt x="10" y="162"/>
                    </a:lnTo>
                    <a:lnTo>
                      <a:pt x="12" y="164"/>
                    </a:lnTo>
                    <a:lnTo>
                      <a:pt x="12" y="164"/>
                    </a:lnTo>
                    <a:lnTo>
                      <a:pt x="13" y="165"/>
                    </a:lnTo>
                    <a:lnTo>
                      <a:pt x="13" y="166"/>
                    </a:lnTo>
                    <a:lnTo>
                      <a:pt x="13" y="168"/>
                    </a:lnTo>
                    <a:lnTo>
                      <a:pt x="13" y="169"/>
                    </a:lnTo>
                    <a:lnTo>
                      <a:pt x="13" y="169"/>
                    </a:lnTo>
                    <a:lnTo>
                      <a:pt x="15" y="169"/>
                    </a:lnTo>
                    <a:lnTo>
                      <a:pt x="15" y="169"/>
                    </a:lnTo>
                    <a:lnTo>
                      <a:pt x="13" y="171"/>
                    </a:lnTo>
                    <a:lnTo>
                      <a:pt x="13" y="172"/>
                    </a:lnTo>
                    <a:lnTo>
                      <a:pt x="12" y="173"/>
                    </a:lnTo>
                    <a:lnTo>
                      <a:pt x="10" y="173"/>
                    </a:lnTo>
                    <a:lnTo>
                      <a:pt x="9" y="175"/>
                    </a:lnTo>
                    <a:lnTo>
                      <a:pt x="9" y="176"/>
                    </a:lnTo>
                    <a:lnTo>
                      <a:pt x="9" y="176"/>
                    </a:lnTo>
                    <a:lnTo>
                      <a:pt x="9" y="177"/>
                    </a:lnTo>
                    <a:lnTo>
                      <a:pt x="9" y="177"/>
                    </a:lnTo>
                    <a:lnTo>
                      <a:pt x="10" y="180"/>
                    </a:lnTo>
                    <a:lnTo>
                      <a:pt x="12" y="180"/>
                    </a:lnTo>
                    <a:lnTo>
                      <a:pt x="12" y="181"/>
                    </a:lnTo>
                    <a:lnTo>
                      <a:pt x="10" y="181"/>
                    </a:lnTo>
                    <a:lnTo>
                      <a:pt x="10" y="183"/>
                    </a:lnTo>
                    <a:lnTo>
                      <a:pt x="9" y="184"/>
                    </a:lnTo>
                    <a:lnTo>
                      <a:pt x="9" y="185"/>
                    </a:lnTo>
                    <a:lnTo>
                      <a:pt x="9" y="184"/>
                    </a:lnTo>
                    <a:lnTo>
                      <a:pt x="9" y="183"/>
                    </a:lnTo>
                    <a:lnTo>
                      <a:pt x="8" y="181"/>
                    </a:lnTo>
                    <a:lnTo>
                      <a:pt x="8" y="181"/>
                    </a:lnTo>
                    <a:lnTo>
                      <a:pt x="8" y="181"/>
                    </a:lnTo>
                    <a:lnTo>
                      <a:pt x="6" y="180"/>
                    </a:lnTo>
                    <a:lnTo>
                      <a:pt x="5" y="180"/>
                    </a:lnTo>
                    <a:lnTo>
                      <a:pt x="5" y="180"/>
                    </a:lnTo>
                    <a:lnTo>
                      <a:pt x="5" y="179"/>
                    </a:lnTo>
                    <a:lnTo>
                      <a:pt x="5" y="179"/>
                    </a:lnTo>
                    <a:lnTo>
                      <a:pt x="2" y="180"/>
                    </a:lnTo>
                    <a:lnTo>
                      <a:pt x="2" y="180"/>
                    </a:lnTo>
                    <a:lnTo>
                      <a:pt x="2" y="185"/>
                    </a:lnTo>
                    <a:lnTo>
                      <a:pt x="2" y="190"/>
                    </a:lnTo>
                    <a:lnTo>
                      <a:pt x="4" y="190"/>
                    </a:lnTo>
                    <a:lnTo>
                      <a:pt x="4" y="191"/>
                    </a:lnTo>
                    <a:lnTo>
                      <a:pt x="4" y="192"/>
                    </a:lnTo>
                    <a:lnTo>
                      <a:pt x="4" y="191"/>
                    </a:lnTo>
                    <a:lnTo>
                      <a:pt x="2" y="190"/>
                    </a:lnTo>
                    <a:lnTo>
                      <a:pt x="2" y="192"/>
                    </a:lnTo>
                    <a:lnTo>
                      <a:pt x="2" y="196"/>
                    </a:lnTo>
                    <a:lnTo>
                      <a:pt x="2" y="199"/>
                    </a:lnTo>
                    <a:lnTo>
                      <a:pt x="2" y="203"/>
                    </a:lnTo>
                    <a:lnTo>
                      <a:pt x="2" y="207"/>
                    </a:lnTo>
                    <a:lnTo>
                      <a:pt x="2" y="210"/>
                    </a:lnTo>
                    <a:lnTo>
                      <a:pt x="2" y="214"/>
                    </a:lnTo>
                    <a:lnTo>
                      <a:pt x="2" y="217"/>
                    </a:lnTo>
                    <a:lnTo>
                      <a:pt x="2" y="221"/>
                    </a:lnTo>
                    <a:lnTo>
                      <a:pt x="2" y="225"/>
                    </a:lnTo>
                    <a:lnTo>
                      <a:pt x="2" y="228"/>
                    </a:lnTo>
                    <a:lnTo>
                      <a:pt x="2" y="232"/>
                    </a:lnTo>
                    <a:lnTo>
                      <a:pt x="2" y="234"/>
                    </a:lnTo>
                    <a:lnTo>
                      <a:pt x="2" y="239"/>
                    </a:lnTo>
                    <a:lnTo>
                      <a:pt x="2" y="239"/>
                    </a:lnTo>
                    <a:lnTo>
                      <a:pt x="2" y="240"/>
                    </a:lnTo>
                    <a:lnTo>
                      <a:pt x="2" y="241"/>
                    </a:lnTo>
                    <a:lnTo>
                      <a:pt x="2" y="243"/>
                    </a:lnTo>
                    <a:lnTo>
                      <a:pt x="4" y="244"/>
                    </a:lnTo>
                    <a:lnTo>
                      <a:pt x="4" y="245"/>
                    </a:lnTo>
                    <a:lnTo>
                      <a:pt x="4" y="247"/>
                    </a:lnTo>
                    <a:lnTo>
                      <a:pt x="6" y="249"/>
                    </a:lnTo>
                    <a:lnTo>
                      <a:pt x="8" y="252"/>
                    </a:lnTo>
                    <a:lnTo>
                      <a:pt x="9" y="254"/>
                    </a:lnTo>
                    <a:lnTo>
                      <a:pt x="10" y="255"/>
                    </a:lnTo>
                    <a:lnTo>
                      <a:pt x="15" y="256"/>
                    </a:lnTo>
                    <a:lnTo>
                      <a:pt x="23" y="259"/>
                    </a:lnTo>
                    <a:lnTo>
                      <a:pt x="27" y="260"/>
                    </a:lnTo>
                    <a:lnTo>
                      <a:pt x="27" y="260"/>
                    </a:lnTo>
                    <a:lnTo>
                      <a:pt x="28" y="262"/>
                    </a:lnTo>
                    <a:lnTo>
                      <a:pt x="28" y="262"/>
                    </a:lnTo>
                    <a:lnTo>
                      <a:pt x="28" y="262"/>
                    </a:lnTo>
                    <a:lnTo>
                      <a:pt x="28" y="263"/>
                    </a:lnTo>
                    <a:lnTo>
                      <a:pt x="29" y="263"/>
                    </a:lnTo>
                    <a:lnTo>
                      <a:pt x="31" y="264"/>
                    </a:lnTo>
                    <a:lnTo>
                      <a:pt x="31" y="264"/>
                    </a:lnTo>
                    <a:lnTo>
                      <a:pt x="32" y="264"/>
                    </a:lnTo>
                    <a:lnTo>
                      <a:pt x="32" y="263"/>
                    </a:lnTo>
                    <a:lnTo>
                      <a:pt x="32" y="263"/>
                    </a:lnTo>
                    <a:lnTo>
                      <a:pt x="32" y="263"/>
                    </a:lnTo>
                    <a:lnTo>
                      <a:pt x="32" y="263"/>
                    </a:lnTo>
                    <a:lnTo>
                      <a:pt x="34" y="263"/>
                    </a:lnTo>
                    <a:lnTo>
                      <a:pt x="34" y="264"/>
                    </a:lnTo>
                    <a:lnTo>
                      <a:pt x="35" y="266"/>
                    </a:lnTo>
                    <a:lnTo>
                      <a:pt x="36" y="267"/>
                    </a:lnTo>
                    <a:lnTo>
                      <a:pt x="38" y="268"/>
                    </a:lnTo>
                    <a:lnTo>
                      <a:pt x="39" y="268"/>
                    </a:lnTo>
                    <a:lnTo>
                      <a:pt x="40" y="268"/>
                    </a:lnTo>
                    <a:lnTo>
                      <a:pt x="42" y="268"/>
                    </a:lnTo>
                    <a:lnTo>
                      <a:pt x="43" y="270"/>
                    </a:lnTo>
                    <a:lnTo>
                      <a:pt x="46" y="268"/>
                    </a:lnTo>
                    <a:lnTo>
                      <a:pt x="51" y="267"/>
                    </a:lnTo>
                    <a:lnTo>
                      <a:pt x="55" y="266"/>
                    </a:lnTo>
                    <a:lnTo>
                      <a:pt x="57" y="266"/>
                    </a:lnTo>
                    <a:lnTo>
                      <a:pt x="58" y="266"/>
                    </a:lnTo>
                    <a:lnTo>
                      <a:pt x="61" y="267"/>
                    </a:lnTo>
                    <a:lnTo>
                      <a:pt x="61" y="268"/>
                    </a:lnTo>
                    <a:lnTo>
                      <a:pt x="59" y="270"/>
                    </a:lnTo>
                    <a:lnTo>
                      <a:pt x="59" y="271"/>
                    </a:lnTo>
                    <a:lnTo>
                      <a:pt x="61" y="271"/>
                    </a:lnTo>
                    <a:lnTo>
                      <a:pt x="61" y="273"/>
                    </a:lnTo>
                    <a:lnTo>
                      <a:pt x="63" y="271"/>
                    </a:lnTo>
                    <a:lnTo>
                      <a:pt x="65" y="270"/>
                    </a:lnTo>
                    <a:lnTo>
                      <a:pt x="65" y="268"/>
                    </a:lnTo>
                    <a:lnTo>
                      <a:pt x="62" y="268"/>
                    </a:lnTo>
                    <a:lnTo>
                      <a:pt x="61" y="267"/>
                    </a:lnTo>
                    <a:lnTo>
                      <a:pt x="65" y="268"/>
                    </a:lnTo>
                    <a:lnTo>
                      <a:pt x="66" y="267"/>
                    </a:lnTo>
                    <a:lnTo>
                      <a:pt x="68" y="266"/>
                    </a:lnTo>
                    <a:lnTo>
                      <a:pt x="68" y="266"/>
                    </a:lnTo>
                    <a:lnTo>
                      <a:pt x="70" y="264"/>
                    </a:lnTo>
                    <a:lnTo>
                      <a:pt x="73" y="263"/>
                    </a:lnTo>
                    <a:lnTo>
                      <a:pt x="74" y="260"/>
                    </a:lnTo>
                    <a:lnTo>
                      <a:pt x="74" y="260"/>
                    </a:lnTo>
                    <a:lnTo>
                      <a:pt x="76" y="259"/>
                    </a:lnTo>
                    <a:lnTo>
                      <a:pt x="77" y="258"/>
                    </a:lnTo>
                    <a:lnTo>
                      <a:pt x="78" y="258"/>
                    </a:lnTo>
                    <a:lnTo>
                      <a:pt x="80" y="258"/>
                    </a:lnTo>
                    <a:lnTo>
                      <a:pt x="85" y="255"/>
                    </a:lnTo>
                    <a:lnTo>
                      <a:pt x="85" y="254"/>
                    </a:lnTo>
                    <a:lnTo>
                      <a:pt x="87" y="252"/>
                    </a:lnTo>
                    <a:lnTo>
                      <a:pt x="89" y="251"/>
                    </a:lnTo>
                    <a:lnTo>
                      <a:pt x="91" y="252"/>
                    </a:lnTo>
                    <a:lnTo>
                      <a:pt x="92" y="251"/>
                    </a:lnTo>
                    <a:lnTo>
                      <a:pt x="96" y="249"/>
                    </a:lnTo>
                    <a:lnTo>
                      <a:pt x="97" y="248"/>
                    </a:lnTo>
                    <a:lnTo>
                      <a:pt x="99" y="247"/>
                    </a:lnTo>
                    <a:lnTo>
                      <a:pt x="101" y="245"/>
                    </a:lnTo>
                    <a:lnTo>
                      <a:pt x="106" y="241"/>
                    </a:lnTo>
                    <a:lnTo>
                      <a:pt x="107" y="240"/>
                    </a:lnTo>
                    <a:lnTo>
                      <a:pt x="110" y="236"/>
                    </a:lnTo>
                    <a:lnTo>
                      <a:pt x="111" y="234"/>
                    </a:lnTo>
                    <a:lnTo>
                      <a:pt x="112" y="233"/>
                    </a:lnTo>
                    <a:lnTo>
                      <a:pt x="112" y="232"/>
                    </a:lnTo>
                    <a:lnTo>
                      <a:pt x="112" y="230"/>
                    </a:lnTo>
                    <a:lnTo>
                      <a:pt x="111" y="229"/>
                    </a:lnTo>
                    <a:lnTo>
                      <a:pt x="108" y="229"/>
                    </a:lnTo>
                    <a:lnTo>
                      <a:pt x="104" y="228"/>
                    </a:lnTo>
                    <a:lnTo>
                      <a:pt x="103" y="228"/>
                    </a:lnTo>
                    <a:lnTo>
                      <a:pt x="100" y="228"/>
                    </a:lnTo>
                    <a:lnTo>
                      <a:pt x="100" y="226"/>
                    </a:lnTo>
                    <a:lnTo>
                      <a:pt x="99" y="226"/>
                    </a:lnTo>
                    <a:lnTo>
                      <a:pt x="106" y="228"/>
                    </a:lnTo>
                    <a:lnTo>
                      <a:pt x="108" y="229"/>
                    </a:lnTo>
                    <a:lnTo>
                      <a:pt x="110" y="229"/>
                    </a:lnTo>
                    <a:lnTo>
                      <a:pt x="112" y="229"/>
                    </a:lnTo>
                    <a:lnTo>
                      <a:pt x="112" y="230"/>
                    </a:lnTo>
                    <a:lnTo>
                      <a:pt x="114" y="229"/>
                    </a:lnTo>
                    <a:lnTo>
                      <a:pt x="115" y="229"/>
                    </a:lnTo>
                    <a:lnTo>
                      <a:pt x="118" y="226"/>
                    </a:lnTo>
                    <a:lnTo>
                      <a:pt x="119" y="224"/>
                    </a:lnTo>
                    <a:lnTo>
                      <a:pt x="122" y="221"/>
                    </a:lnTo>
                    <a:lnTo>
                      <a:pt x="125" y="220"/>
                    </a:lnTo>
                    <a:lnTo>
                      <a:pt x="126" y="218"/>
                    </a:lnTo>
                    <a:lnTo>
                      <a:pt x="127" y="217"/>
                    </a:lnTo>
                    <a:lnTo>
                      <a:pt x="129" y="217"/>
                    </a:lnTo>
                    <a:lnTo>
                      <a:pt x="130" y="217"/>
                    </a:lnTo>
                    <a:lnTo>
                      <a:pt x="130" y="215"/>
                    </a:lnTo>
                    <a:lnTo>
                      <a:pt x="130" y="215"/>
                    </a:lnTo>
                    <a:lnTo>
                      <a:pt x="133" y="214"/>
                    </a:lnTo>
                    <a:lnTo>
                      <a:pt x="138" y="213"/>
                    </a:lnTo>
                    <a:lnTo>
                      <a:pt x="138" y="213"/>
                    </a:lnTo>
                    <a:lnTo>
                      <a:pt x="140" y="213"/>
                    </a:lnTo>
                    <a:lnTo>
                      <a:pt x="141" y="211"/>
                    </a:lnTo>
                    <a:lnTo>
                      <a:pt x="141" y="209"/>
                    </a:lnTo>
                    <a:lnTo>
                      <a:pt x="145" y="203"/>
                    </a:lnTo>
                    <a:lnTo>
                      <a:pt x="148" y="202"/>
                    </a:lnTo>
                    <a:lnTo>
                      <a:pt x="149" y="200"/>
                    </a:lnTo>
                    <a:lnTo>
                      <a:pt x="149" y="200"/>
                    </a:lnTo>
                    <a:lnTo>
                      <a:pt x="150" y="200"/>
                    </a:lnTo>
                    <a:lnTo>
                      <a:pt x="150" y="200"/>
                    </a:lnTo>
                    <a:lnTo>
                      <a:pt x="152" y="200"/>
                    </a:lnTo>
                    <a:lnTo>
                      <a:pt x="153" y="200"/>
                    </a:lnTo>
                    <a:lnTo>
                      <a:pt x="154" y="200"/>
                    </a:lnTo>
                    <a:lnTo>
                      <a:pt x="156" y="199"/>
                    </a:lnTo>
                    <a:lnTo>
                      <a:pt x="159" y="199"/>
                    </a:lnTo>
                    <a:lnTo>
                      <a:pt x="164" y="199"/>
                    </a:lnTo>
                    <a:lnTo>
                      <a:pt x="165" y="199"/>
                    </a:lnTo>
                    <a:lnTo>
                      <a:pt x="168" y="199"/>
                    </a:lnTo>
                    <a:lnTo>
                      <a:pt x="172" y="199"/>
                    </a:lnTo>
                    <a:lnTo>
                      <a:pt x="176" y="199"/>
                    </a:lnTo>
                    <a:lnTo>
                      <a:pt x="178" y="199"/>
                    </a:lnTo>
                    <a:lnTo>
                      <a:pt x="180" y="199"/>
                    </a:lnTo>
                    <a:lnTo>
                      <a:pt x="182" y="199"/>
                    </a:lnTo>
                    <a:lnTo>
                      <a:pt x="183" y="199"/>
                    </a:lnTo>
                    <a:lnTo>
                      <a:pt x="187" y="199"/>
                    </a:lnTo>
                    <a:lnTo>
                      <a:pt x="188" y="199"/>
                    </a:lnTo>
                    <a:lnTo>
                      <a:pt x="190" y="199"/>
                    </a:lnTo>
                    <a:lnTo>
                      <a:pt x="191" y="199"/>
                    </a:lnTo>
                    <a:lnTo>
                      <a:pt x="193" y="199"/>
                    </a:lnTo>
                    <a:lnTo>
                      <a:pt x="195" y="199"/>
                    </a:lnTo>
                    <a:lnTo>
                      <a:pt x="197" y="199"/>
                    </a:lnTo>
                    <a:lnTo>
                      <a:pt x="199" y="199"/>
                    </a:lnTo>
                    <a:lnTo>
                      <a:pt x="202" y="200"/>
                    </a:lnTo>
                    <a:lnTo>
                      <a:pt x="202" y="200"/>
                    </a:lnTo>
                    <a:lnTo>
                      <a:pt x="203" y="202"/>
                    </a:lnTo>
                    <a:lnTo>
                      <a:pt x="209" y="200"/>
                    </a:lnTo>
                    <a:lnTo>
                      <a:pt x="210" y="200"/>
                    </a:lnTo>
                    <a:lnTo>
                      <a:pt x="213" y="200"/>
                    </a:lnTo>
                    <a:lnTo>
                      <a:pt x="214" y="199"/>
                    </a:lnTo>
                    <a:lnTo>
                      <a:pt x="217" y="200"/>
                    </a:lnTo>
                    <a:lnTo>
                      <a:pt x="218" y="199"/>
                    </a:lnTo>
                    <a:lnTo>
                      <a:pt x="222" y="199"/>
                    </a:lnTo>
                    <a:lnTo>
                      <a:pt x="225" y="199"/>
                    </a:lnTo>
                    <a:lnTo>
                      <a:pt x="225" y="198"/>
                    </a:lnTo>
                    <a:lnTo>
                      <a:pt x="228" y="196"/>
                    </a:lnTo>
                    <a:lnTo>
                      <a:pt x="231" y="194"/>
                    </a:lnTo>
                    <a:lnTo>
                      <a:pt x="233" y="192"/>
                    </a:lnTo>
                    <a:lnTo>
                      <a:pt x="235" y="190"/>
                    </a:lnTo>
                    <a:lnTo>
                      <a:pt x="239" y="185"/>
                    </a:lnTo>
                    <a:lnTo>
                      <a:pt x="239" y="185"/>
                    </a:lnTo>
                    <a:lnTo>
                      <a:pt x="239" y="184"/>
                    </a:lnTo>
                    <a:lnTo>
                      <a:pt x="240" y="184"/>
                    </a:lnTo>
                    <a:lnTo>
                      <a:pt x="241" y="184"/>
                    </a:lnTo>
                    <a:lnTo>
                      <a:pt x="243" y="184"/>
                    </a:lnTo>
                    <a:lnTo>
                      <a:pt x="246" y="184"/>
                    </a:lnTo>
                    <a:lnTo>
                      <a:pt x="246" y="184"/>
                    </a:lnTo>
                    <a:lnTo>
                      <a:pt x="248" y="183"/>
                    </a:lnTo>
                    <a:lnTo>
                      <a:pt x="248" y="181"/>
                    </a:lnTo>
                    <a:lnTo>
                      <a:pt x="252" y="181"/>
                    </a:lnTo>
                    <a:lnTo>
                      <a:pt x="254" y="181"/>
                    </a:lnTo>
                    <a:lnTo>
                      <a:pt x="256" y="181"/>
                    </a:lnTo>
                    <a:lnTo>
                      <a:pt x="256" y="177"/>
                    </a:lnTo>
                    <a:close/>
                    <a:moveTo>
                      <a:pt x="206" y="237"/>
                    </a:moveTo>
                    <a:lnTo>
                      <a:pt x="205" y="239"/>
                    </a:lnTo>
                    <a:lnTo>
                      <a:pt x="202" y="240"/>
                    </a:lnTo>
                    <a:lnTo>
                      <a:pt x="202" y="241"/>
                    </a:lnTo>
                    <a:lnTo>
                      <a:pt x="201" y="244"/>
                    </a:lnTo>
                    <a:lnTo>
                      <a:pt x="201" y="244"/>
                    </a:lnTo>
                    <a:lnTo>
                      <a:pt x="202" y="244"/>
                    </a:lnTo>
                    <a:lnTo>
                      <a:pt x="203" y="243"/>
                    </a:lnTo>
                    <a:lnTo>
                      <a:pt x="203" y="243"/>
                    </a:lnTo>
                    <a:lnTo>
                      <a:pt x="202" y="243"/>
                    </a:lnTo>
                    <a:lnTo>
                      <a:pt x="202" y="243"/>
                    </a:lnTo>
                    <a:lnTo>
                      <a:pt x="202" y="241"/>
                    </a:lnTo>
                    <a:lnTo>
                      <a:pt x="202" y="241"/>
                    </a:lnTo>
                    <a:lnTo>
                      <a:pt x="203" y="241"/>
                    </a:lnTo>
                    <a:lnTo>
                      <a:pt x="205" y="240"/>
                    </a:lnTo>
                    <a:lnTo>
                      <a:pt x="206" y="239"/>
                    </a:lnTo>
                    <a:lnTo>
                      <a:pt x="206" y="239"/>
                    </a:lnTo>
                    <a:lnTo>
                      <a:pt x="207" y="237"/>
                    </a:lnTo>
                    <a:lnTo>
                      <a:pt x="206" y="237"/>
                    </a:lnTo>
                    <a:lnTo>
                      <a:pt x="206" y="237"/>
                    </a:lnTo>
                    <a:close/>
                    <a:moveTo>
                      <a:pt x="203" y="217"/>
                    </a:moveTo>
                    <a:lnTo>
                      <a:pt x="205" y="215"/>
                    </a:lnTo>
                    <a:lnTo>
                      <a:pt x="203" y="215"/>
                    </a:lnTo>
                    <a:lnTo>
                      <a:pt x="203" y="214"/>
                    </a:lnTo>
                    <a:lnTo>
                      <a:pt x="201" y="213"/>
                    </a:lnTo>
                    <a:lnTo>
                      <a:pt x="199" y="211"/>
                    </a:lnTo>
                    <a:lnTo>
                      <a:pt x="194" y="209"/>
                    </a:lnTo>
                    <a:lnTo>
                      <a:pt x="191" y="207"/>
                    </a:lnTo>
                    <a:lnTo>
                      <a:pt x="188" y="207"/>
                    </a:lnTo>
                    <a:lnTo>
                      <a:pt x="186" y="206"/>
                    </a:lnTo>
                    <a:lnTo>
                      <a:pt x="180" y="205"/>
                    </a:lnTo>
                    <a:lnTo>
                      <a:pt x="176" y="205"/>
                    </a:lnTo>
                    <a:lnTo>
                      <a:pt x="175" y="205"/>
                    </a:lnTo>
                    <a:lnTo>
                      <a:pt x="174" y="205"/>
                    </a:lnTo>
                    <a:lnTo>
                      <a:pt x="172" y="205"/>
                    </a:lnTo>
                    <a:lnTo>
                      <a:pt x="174" y="206"/>
                    </a:lnTo>
                    <a:lnTo>
                      <a:pt x="179" y="209"/>
                    </a:lnTo>
                    <a:lnTo>
                      <a:pt x="180" y="209"/>
                    </a:lnTo>
                    <a:lnTo>
                      <a:pt x="182" y="210"/>
                    </a:lnTo>
                    <a:lnTo>
                      <a:pt x="182" y="211"/>
                    </a:lnTo>
                    <a:lnTo>
                      <a:pt x="183" y="213"/>
                    </a:lnTo>
                    <a:lnTo>
                      <a:pt x="188" y="214"/>
                    </a:lnTo>
                    <a:lnTo>
                      <a:pt x="191" y="215"/>
                    </a:lnTo>
                    <a:lnTo>
                      <a:pt x="194" y="215"/>
                    </a:lnTo>
                    <a:lnTo>
                      <a:pt x="198" y="217"/>
                    </a:lnTo>
                    <a:lnTo>
                      <a:pt x="203" y="217"/>
                    </a:lnTo>
                    <a:lnTo>
                      <a:pt x="203" y="217"/>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55" name="Prince Edward Island">
                <a:extLst>
                  <a:ext uri="{FF2B5EF4-FFF2-40B4-BE49-F238E27FC236}">
                    <a16:creationId xmlns:a16="http://schemas.microsoft.com/office/drawing/2014/main" id="{7E39FCF8-B46E-4A64-8F8F-0D90397D45CB}"/>
                  </a:ext>
                </a:extLst>
              </p:cNvPr>
              <p:cNvSpPr>
                <a:spLocks/>
              </p:cNvSpPr>
              <p:nvPr/>
            </p:nvSpPr>
            <p:spPr bwMode="auto">
              <a:xfrm>
                <a:off x="3976688" y="3294062"/>
                <a:ext cx="42863" cy="26987"/>
              </a:xfrm>
              <a:custGeom>
                <a:avLst/>
                <a:gdLst>
                  <a:gd name="T0" fmla="*/ 25 w 27"/>
                  <a:gd name="T1" fmla="*/ 10 h 17"/>
                  <a:gd name="T2" fmla="*/ 23 w 27"/>
                  <a:gd name="T3" fmla="*/ 10 h 17"/>
                  <a:gd name="T4" fmla="*/ 19 w 27"/>
                  <a:gd name="T5" fmla="*/ 10 h 17"/>
                  <a:gd name="T6" fmla="*/ 14 w 27"/>
                  <a:gd name="T7" fmla="*/ 10 h 17"/>
                  <a:gd name="T8" fmla="*/ 12 w 27"/>
                  <a:gd name="T9" fmla="*/ 9 h 17"/>
                  <a:gd name="T10" fmla="*/ 10 w 27"/>
                  <a:gd name="T11" fmla="*/ 9 h 17"/>
                  <a:gd name="T12" fmla="*/ 8 w 27"/>
                  <a:gd name="T13" fmla="*/ 9 h 17"/>
                  <a:gd name="T14" fmla="*/ 6 w 27"/>
                  <a:gd name="T15" fmla="*/ 10 h 17"/>
                  <a:gd name="T16" fmla="*/ 6 w 27"/>
                  <a:gd name="T17" fmla="*/ 9 h 17"/>
                  <a:gd name="T18" fmla="*/ 5 w 27"/>
                  <a:gd name="T19" fmla="*/ 9 h 17"/>
                  <a:gd name="T20" fmla="*/ 5 w 27"/>
                  <a:gd name="T21" fmla="*/ 7 h 17"/>
                  <a:gd name="T22" fmla="*/ 4 w 27"/>
                  <a:gd name="T23" fmla="*/ 4 h 17"/>
                  <a:gd name="T24" fmla="*/ 4 w 27"/>
                  <a:gd name="T25" fmla="*/ 2 h 17"/>
                  <a:gd name="T26" fmla="*/ 2 w 27"/>
                  <a:gd name="T27" fmla="*/ 3 h 17"/>
                  <a:gd name="T28" fmla="*/ 1 w 27"/>
                  <a:gd name="T29" fmla="*/ 4 h 17"/>
                  <a:gd name="T30" fmla="*/ 0 w 27"/>
                  <a:gd name="T31" fmla="*/ 6 h 17"/>
                  <a:gd name="T32" fmla="*/ 1 w 27"/>
                  <a:gd name="T33" fmla="*/ 7 h 17"/>
                  <a:gd name="T34" fmla="*/ 2 w 27"/>
                  <a:gd name="T35" fmla="*/ 9 h 17"/>
                  <a:gd name="T36" fmla="*/ 4 w 27"/>
                  <a:gd name="T37" fmla="*/ 10 h 17"/>
                  <a:gd name="T38" fmla="*/ 6 w 27"/>
                  <a:gd name="T39" fmla="*/ 10 h 17"/>
                  <a:gd name="T40" fmla="*/ 6 w 27"/>
                  <a:gd name="T41" fmla="*/ 11 h 17"/>
                  <a:gd name="T42" fmla="*/ 8 w 27"/>
                  <a:gd name="T43" fmla="*/ 13 h 17"/>
                  <a:gd name="T44" fmla="*/ 9 w 27"/>
                  <a:gd name="T45" fmla="*/ 13 h 17"/>
                  <a:gd name="T46" fmla="*/ 13 w 27"/>
                  <a:gd name="T47" fmla="*/ 14 h 17"/>
                  <a:gd name="T48" fmla="*/ 12 w 27"/>
                  <a:gd name="T49" fmla="*/ 13 h 17"/>
                  <a:gd name="T50" fmla="*/ 14 w 27"/>
                  <a:gd name="T51" fmla="*/ 13 h 17"/>
                  <a:gd name="T52" fmla="*/ 16 w 27"/>
                  <a:gd name="T53" fmla="*/ 11 h 17"/>
                  <a:gd name="T54" fmla="*/ 14 w 27"/>
                  <a:gd name="T55" fmla="*/ 13 h 17"/>
                  <a:gd name="T56" fmla="*/ 16 w 27"/>
                  <a:gd name="T57" fmla="*/ 14 h 17"/>
                  <a:gd name="T58" fmla="*/ 17 w 27"/>
                  <a:gd name="T59" fmla="*/ 14 h 17"/>
                  <a:gd name="T60" fmla="*/ 16 w 27"/>
                  <a:gd name="T61" fmla="*/ 15 h 17"/>
                  <a:gd name="T62" fmla="*/ 17 w 27"/>
                  <a:gd name="T63" fmla="*/ 17 h 17"/>
                  <a:gd name="T64" fmla="*/ 19 w 27"/>
                  <a:gd name="T65" fmla="*/ 17 h 17"/>
                  <a:gd name="T66" fmla="*/ 21 w 27"/>
                  <a:gd name="T67" fmla="*/ 17 h 17"/>
                  <a:gd name="T68" fmla="*/ 21 w 27"/>
                  <a:gd name="T69" fmla="*/ 15 h 17"/>
                  <a:gd name="T70" fmla="*/ 20 w 27"/>
                  <a:gd name="T71" fmla="*/ 14 h 17"/>
                  <a:gd name="T72" fmla="*/ 23 w 27"/>
                  <a:gd name="T73" fmla="*/ 13 h 17"/>
                  <a:gd name="T74" fmla="*/ 27 w 27"/>
                  <a:gd name="T75"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17">
                    <a:moveTo>
                      <a:pt x="27" y="10"/>
                    </a:moveTo>
                    <a:lnTo>
                      <a:pt x="25" y="10"/>
                    </a:lnTo>
                    <a:lnTo>
                      <a:pt x="25" y="9"/>
                    </a:lnTo>
                    <a:lnTo>
                      <a:pt x="23" y="10"/>
                    </a:lnTo>
                    <a:lnTo>
                      <a:pt x="19" y="10"/>
                    </a:lnTo>
                    <a:lnTo>
                      <a:pt x="19" y="10"/>
                    </a:lnTo>
                    <a:lnTo>
                      <a:pt x="16" y="10"/>
                    </a:lnTo>
                    <a:lnTo>
                      <a:pt x="14" y="10"/>
                    </a:lnTo>
                    <a:lnTo>
                      <a:pt x="12" y="10"/>
                    </a:lnTo>
                    <a:lnTo>
                      <a:pt x="12" y="9"/>
                    </a:lnTo>
                    <a:lnTo>
                      <a:pt x="10" y="9"/>
                    </a:lnTo>
                    <a:lnTo>
                      <a:pt x="10" y="9"/>
                    </a:lnTo>
                    <a:lnTo>
                      <a:pt x="9" y="9"/>
                    </a:lnTo>
                    <a:lnTo>
                      <a:pt x="8" y="9"/>
                    </a:lnTo>
                    <a:lnTo>
                      <a:pt x="8" y="10"/>
                    </a:lnTo>
                    <a:lnTo>
                      <a:pt x="6" y="10"/>
                    </a:lnTo>
                    <a:lnTo>
                      <a:pt x="6" y="10"/>
                    </a:lnTo>
                    <a:lnTo>
                      <a:pt x="6" y="9"/>
                    </a:lnTo>
                    <a:lnTo>
                      <a:pt x="5" y="9"/>
                    </a:lnTo>
                    <a:lnTo>
                      <a:pt x="5" y="9"/>
                    </a:lnTo>
                    <a:lnTo>
                      <a:pt x="6" y="9"/>
                    </a:lnTo>
                    <a:lnTo>
                      <a:pt x="5" y="7"/>
                    </a:lnTo>
                    <a:lnTo>
                      <a:pt x="5" y="7"/>
                    </a:lnTo>
                    <a:lnTo>
                      <a:pt x="4" y="4"/>
                    </a:lnTo>
                    <a:lnTo>
                      <a:pt x="5" y="3"/>
                    </a:lnTo>
                    <a:lnTo>
                      <a:pt x="4" y="2"/>
                    </a:lnTo>
                    <a:lnTo>
                      <a:pt x="4" y="0"/>
                    </a:lnTo>
                    <a:lnTo>
                      <a:pt x="2" y="3"/>
                    </a:lnTo>
                    <a:lnTo>
                      <a:pt x="2" y="3"/>
                    </a:lnTo>
                    <a:lnTo>
                      <a:pt x="1" y="4"/>
                    </a:lnTo>
                    <a:lnTo>
                      <a:pt x="0" y="6"/>
                    </a:lnTo>
                    <a:lnTo>
                      <a:pt x="0" y="6"/>
                    </a:lnTo>
                    <a:lnTo>
                      <a:pt x="0" y="7"/>
                    </a:lnTo>
                    <a:lnTo>
                      <a:pt x="1" y="7"/>
                    </a:lnTo>
                    <a:lnTo>
                      <a:pt x="2" y="7"/>
                    </a:lnTo>
                    <a:lnTo>
                      <a:pt x="2" y="9"/>
                    </a:lnTo>
                    <a:lnTo>
                      <a:pt x="2" y="10"/>
                    </a:lnTo>
                    <a:lnTo>
                      <a:pt x="4" y="10"/>
                    </a:lnTo>
                    <a:lnTo>
                      <a:pt x="6" y="10"/>
                    </a:lnTo>
                    <a:lnTo>
                      <a:pt x="6" y="10"/>
                    </a:lnTo>
                    <a:lnTo>
                      <a:pt x="6" y="11"/>
                    </a:lnTo>
                    <a:lnTo>
                      <a:pt x="6" y="11"/>
                    </a:lnTo>
                    <a:lnTo>
                      <a:pt x="6" y="11"/>
                    </a:lnTo>
                    <a:lnTo>
                      <a:pt x="8" y="13"/>
                    </a:lnTo>
                    <a:lnTo>
                      <a:pt x="8" y="13"/>
                    </a:lnTo>
                    <a:lnTo>
                      <a:pt x="9" y="13"/>
                    </a:lnTo>
                    <a:lnTo>
                      <a:pt x="12" y="14"/>
                    </a:lnTo>
                    <a:lnTo>
                      <a:pt x="13" y="14"/>
                    </a:lnTo>
                    <a:lnTo>
                      <a:pt x="13" y="14"/>
                    </a:lnTo>
                    <a:lnTo>
                      <a:pt x="12" y="13"/>
                    </a:lnTo>
                    <a:lnTo>
                      <a:pt x="13" y="13"/>
                    </a:lnTo>
                    <a:lnTo>
                      <a:pt x="14" y="13"/>
                    </a:lnTo>
                    <a:lnTo>
                      <a:pt x="14" y="11"/>
                    </a:lnTo>
                    <a:lnTo>
                      <a:pt x="16" y="11"/>
                    </a:lnTo>
                    <a:lnTo>
                      <a:pt x="16" y="13"/>
                    </a:lnTo>
                    <a:lnTo>
                      <a:pt x="14" y="13"/>
                    </a:lnTo>
                    <a:lnTo>
                      <a:pt x="14" y="13"/>
                    </a:lnTo>
                    <a:lnTo>
                      <a:pt x="16" y="14"/>
                    </a:lnTo>
                    <a:lnTo>
                      <a:pt x="16" y="14"/>
                    </a:lnTo>
                    <a:lnTo>
                      <a:pt x="17" y="14"/>
                    </a:lnTo>
                    <a:lnTo>
                      <a:pt x="16" y="15"/>
                    </a:lnTo>
                    <a:lnTo>
                      <a:pt x="16" y="15"/>
                    </a:lnTo>
                    <a:lnTo>
                      <a:pt x="17" y="15"/>
                    </a:lnTo>
                    <a:lnTo>
                      <a:pt x="17" y="17"/>
                    </a:lnTo>
                    <a:lnTo>
                      <a:pt x="17" y="17"/>
                    </a:lnTo>
                    <a:lnTo>
                      <a:pt x="19" y="17"/>
                    </a:lnTo>
                    <a:lnTo>
                      <a:pt x="21" y="17"/>
                    </a:lnTo>
                    <a:lnTo>
                      <a:pt x="21" y="17"/>
                    </a:lnTo>
                    <a:lnTo>
                      <a:pt x="21" y="15"/>
                    </a:lnTo>
                    <a:lnTo>
                      <a:pt x="21" y="15"/>
                    </a:lnTo>
                    <a:lnTo>
                      <a:pt x="21" y="15"/>
                    </a:lnTo>
                    <a:lnTo>
                      <a:pt x="20" y="14"/>
                    </a:lnTo>
                    <a:lnTo>
                      <a:pt x="21" y="13"/>
                    </a:lnTo>
                    <a:lnTo>
                      <a:pt x="23" y="13"/>
                    </a:lnTo>
                    <a:lnTo>
                      <a:pt x="25" y="11"/>
                    </a:lnTo>
                    <a:lnTo>
                      <a:pt x="27" y="10"/>
                    </a:lnTo>
                    <a:lnTo>
                      <a:pt x="27" y="1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56" name="Ontario">
                <a:extLst>
                  <a:ext uri="{FF2B5EF4-FFF2-40B4-BE49-F238E27FC236}">
                    <a16:creationId xmlns:a16="http://schemas.microsoft.com/office/drawing/2014/main" id="{D34134B4-7772-4145-91E7-D645EEBC2D9F}"/>
                  </a:ext>
                </a:extLst>
              </p:cNvPr>
              <p:cNvSpPr>
                <a:spLocks noEditPoints="1"/>
              </p:cNvSpPr>
              <p:nvPr/>
            </p:nvSpPr>
            <p:spPr bwMode="auto">
              <a:xfrm>
                <a:off x="3424238" y="3059112"/>
                <a:ext cx="373063" cy="354012"/>
              </a:xfrm>
              <a:custGeom>
                <a:avLst/>
                <a:gdLst>
                  <a:gd name="T0" fmla="*/ 125 w 235"/>
                  <a:gd name="T1" fmla="*/ 162 h 223"/>
                  <a:gd name="T2" fmla="*/ 131 w 235"/>
                  <a:gd name="T3" fmla="*/ 166 h 223"/>
                  <a:gd name="T4" fmla="*/ 83 w 235"/>
                  <a:gd name="T5" fmla="*/ 124 h 223"/>
                  <a:gd name="T6" fmla="*/ 138 w 235"/>
                  <a:gd name="T7" fmla="*/ 167 h 223"/>
                  <a:gd name="T8" fmla="*/ 149 w 235"/>
                  <a:gd name="T9" fmla="*/ 170 h 223"/>
                  <a:gd name="T10" fmla="*/ 150 w 235"/>
                  <a:gd name="T11" fmla="*/ 167 h 223"/>
                  <a:gd name="T12" fmla="*/ 145 w 235"/>
                  <a:gd name="T13" fmla="*/ 165 h 223"/>
                  <a:gd name="T14" fmla="*/ 142 w 235"/>
                  <a:gd name="T15" fmla="*/ 166 h 223"/>
                  <a:gd name="T16" fmla="*/ 137 w 235"/>
                  <a:gd name="T17" fmla="*/ 165 h 223"/>
                  <a:gd name="T18" fmla="*/ 176 w 235"/>
                  <a:gd name="T19" fmla="*/ 84 h 223"/>
                  <a:gd name="T20" fmla="*/ 212 w 235"/>
                  <a:gd name="T21" fmla="*/ 191 h 223"/>
                  <a:gd name="T22" fmla="*/ 168 w 235"/>
                  <a:gd name="T23" fmla="*/ 180 h 223"/>
                  <a:gd name="T24" fmla="*/ 216 w 235"/>
                  <a:gd name="T25" fmla="*/ 171 h 223"/>
                  <a:gd name="T26" fmla="*/ 202 w 235"/>
                  <a:gd name="T27" fmla="*/ 165 h 223"/>
                  <a:gd name="T28" fmla="*/ 176 w 235"/>
                  <a:gd name="T29" fmla="*/ 137 h 223"/>
                  <a:gd name="T30" fmla="*/ 168 w 235"/>
                  <a:gd name="T31" fmla="*/ 87 h 223"/>
                  <a:gd name="T32" fmla="*/ 155 w 235"/>
                  <a:gd name="T33" fmla="*/ 74 h 223"/>
                  <a:gd name="T34" fmla="*/ 145 w 235"/>
                  <a:gd name="T35" fmla="*/ 59 h 223"/>
                  <a:gd name="T36" fmla="*/ 144 w 235"/>
                  <a:gd name="T37" fmla="*/ 29 h 223"/>
                  <a:gd name="T38" fmla="*/ 115 w 235"/>
                  <a:gd name="T39" fmla="*/ 26 h 223"/>
                  <a:gd name="T40" fmla="*/ 88 w 235"/>
                  <a:gd name="T41" fmla="*/ 15 h 223"/>
                  <a:gd name="T42" fmla="*/ 39 w 235"/>
                  <a:gd name="T43" fmla="*/ 29 h 223"/>
                  <a:gd name="T44" fmla="*/ 0 w 235"/>
                  <a:gd name="T45" fmla="*/ 109 h 223"/>
                  <a:gd name="T46" fmla="*/ 17 w 235"/>
                  <a:gd name="T47" fmla="*/ 128 h 223"/>
                  <a:gd name="T48" fmla="*/ 39 w 235"/>
                  <a:gd name="T49" fmla="*/ 133 h 223"/>
                  <a:gd name="T50" fmla="*/ 63 w 235"/>
                  <a:gd name="T51" fmla="*/ 135 h 223"/>
                  <a:gd name="T52" fmla="*/ 70 w 235"/>
                  <a:gd name="T53" fmla="*/ 131 h 223"/>
                  <a:gd name="T54" fmla="*/ 76 w 235"/>
                  <a:gd name="T55" fmla="*/ 124 h 223"/>
                  <a:gd name="T56" fmla="*/ 76 w 235"/>
                  <a:gd name="T57" fmla="*/ 128 h 223"/>
                  <a:gd name="T58" fmla="*/ 81 w 235"/>
                  <a:gd name="T59" fmla="*/ 121 h 223"/>
                  <a:gd name="T60" fmla="*/ 96 w 235"/>
                  <a:gd name="T61" fmla="*/ 124 h 223"/>
                  <a:gd name="T62" fmla="*/ 104 w 235"/>
                  <a:gd name="T63" fmla="*/ 135 h 223"/>
                  <a:gd name="T64" fmla="*/ 114 w 235"/>
                  <a:gd name="T65" fmla="*/ 142 h 223"/>
                  <a:gd name="T66" fmla="*/ 119 w 235"/>
                  <a:gd name="T67" fmla="*/ 151 h 223"/>
                  <a:gd name="T68" fmla="*/ 121 w 235"/>
                  <a:gd name="T69" fmla="*/ 154 h 223"/>
                  <a:gd name="T70" fmla="*/ 125 w 235"/>
                  <a:gd name="T71" fmla="*/ 159 h 223"/>
                  <a:gd name="T72" fmla="*/ 146 w 235"/>
                  <a:gd name="T73" fmla="*/ 162 h 223"/>
                  <a:gd name="T74" fmla="*/ 153 w 235"/>
                  <a:gd name="T75" fmla="*/ 163 h 223"/>
                  <a:gd name="T76" fmla="*/ 161 w 235"/>
                  <a:gd name="T77" fmla="*/ 165 h 223"/>
                  <a:gd name="T78" fmla="*/ 167 w 235"/>
                  <a:gd name="T79" fmla="*/ 170 h 223"/>
                  <a:gd name="T80" fmla="*/ 169 w 235"/>
                  <a:gd name="T81" fmla="*/ 176 h 223"/>
                  <a:gd name="T82" fmla="*/ 174 w 235"/>
                  <a:gd name="T83" fmla="*/ 181 h 223"/>
                  <a:gd name="T84" fmla="*/ 169 w 235"/>
                  <a:gd name="T85" fmla="*/ 181 h 223"/>
                  <a:gd name="T86" fmla="*/ 161 w 235"/>
                  <a:gd name="T87" fmla="*/ 181 h 223"/>
                  <a:gd name="T88" fmla="*/ 159 w 235"/>
                  <a:gd name="T89" fmla="*/ 180 h 223"/>
                  <a:gd name="T90" fmla="*/ 152 w 235"/>
                  <a:gd name="T91" fmla="*/ 176 h 223"/>
                  <a:gd name="T92" fmla="*/ 155 w 235"/>
                  <a:gd name="T93" fmla="*/ 185 h 223"/>
                  <a:gd name="T94" fmla="*/ 149 w 235"/>
                  <a:gd name="T95" fmla="*/ 203 h 223"/>
                  <a:gd name="T96" fmla="*/ 142 w 235"/>
                  <a:gd name="T97" fmla="*/ 215 h 223"/>
                  <a:gd name="T98" fmla="*/ 142 w 235"/>
                  <a:gd name="T99" fmla="*/ 220 h 223"/>
                  <a:gd name="T100" fmla="*/ 155 w 235"/>
                  <a:gd name="T101" fmla="*/ 211 h 223"/>
                  <a:gd name="T102" fmla="*/ 168 w 235"/>
                  <a:gd name="T103" fmla="*/ 210 h 223"/>
                  <a:gd name="T104" fmla="*/ 182 w 235"/>
                  <a:gd name="T105" fmla="*/ 206 h 223"/>
                  <a:gd name="T106" fmla="*/ 176 w 235"/>
                  <a:gd name="T107" fmla="*/ 197 h 223"/>
                  <a:gd name="T108" fmla="*/ 195 w 235"/>
                  <a:gd name="T109" fmla="*/ 192 h 223"/>
                  <a:gd name="T110" fmla="*/ 202 w 235"/>
                  <a:gd name="T111" fmla="*/ 193 h 223"/>
                  <a:gd name="T112" fmla="*/ 205 w 235"/>
                  <a:gd name="T113" fmla="*/ 191 h 223"/>
                  <a:gd name="T114" fmla="*/ 198 w 235"/>
                  <a:gd name="T115" fmla="*/ 191 h 223"/>
                  <a:gd name="T116" fmla="*/ 205 w 235"/>
                  <a:gd name="T117" fmla="*/ 191 h 223"/>
                  <a:gd name="T118" fmla="*/ 228 w 235"/>
                  <a:gd name="T119" fmla="*/ 178 h 223"/>
                  <a:gd name="T120" fmla="*/ 208 w 235"/>
                  <a:gd name="T121" fmla="*/ 191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5" h="223">
                    <a:moveTo>
                      <a:pt x="106" y="139"/>
                    </a:moveTo>
                    <a:lnTo>
                      <a:pt x="104" y="139"/>
                    </a:lnTo>
                    <a:lnTo>
                      <a:pt x="104" y="139"/>
                    </a:lnTo>
                    <a:lnTo>
                      <a:pt x="104" y="139"/>
                    </a:lnTo>
                    <a:lnTo>
                      <a:pt x="103" y="139"/>
                    </a:lnTo>
                    <a:lnTo>
                      <a:pt x="104" y="139"/>
                    </a:lnTo>
                    <a:lnTo>
                      <a:pt x="104" y="140"/>
                    </a:lnTo>
                    <a:lnTo>
                      <a:pt x="107" y="139"/>
                    </a:lnTo>
                    <a:lnTo>
                      <a:pt x="107" y="139"/>
                    </a:lnTo>
                    <a:lnTo>
                      <a:pt x="107" y="139"/>
                    </a:lnTo>
                    <a:lnTo>
                      <a:pt x="107" y="139"/>
                    </a:lnTo>
                    <a:lnTo>
                      <a:pt x="106" y="139"/>
                    </a:lnTo>
                    <a:close/>
                    <a:moveTo>
                      <a:pt x="127" y="161"/>
                    </a:moveTo>
                    <a:lnTo>
                      <a:pt x="126" y="159"/>
                    </a:lnTo>
                    <a:lnTo>
                      <a:pt x="125" y="159"/>
                    </a:lnTo>
                    <a:lnTo>
                      <a:pt x="125" y="161"/>
                    </a:lnTo>
                    <a:lnTo>
                      <a:pt x="125" y="161"/>
                    </a:lnTo>
                    <a:lnTo>
                      <a:pt x="125" y="162"/>
                    </a:lnTo>
                    <a:lnTo>
                      <a:pt x="126" y="162"/>
                    </a:lnTo>
                    <a:lnTo>
                      <a:pt x="126" y="163"/>
                    </a:lnTo>
                    <a:lnTo>
                      <a:pt x="126" y="163"/>
                    </a:lnTo>
                    <a:lnTo>
                      <a:pt x="127" y="162"/>
                    </a:lnTo>
                    <a:lnTo>
                      <a:pt x="127" y="162"/>
                    </a:lnTo>
                    <a:lnTo>
                      <a:pt x="127" y="162"/>
                    </a:lnTo>
                    <a:lnTo>
                      <a:pt x="127" y="162"/>
                    </a:lnTo>
                    <a:lnTo>
                      <a:pt x="127" y="162"/>
                    </a:lnTo>
                    <a:lnTo>
                      <a:pt x="127" y="161"/>
                    </a:lnTo>
                    <a:lnTo>
                      <a:pt x="127" y="161"/>
                    </a:lnTo>
                    <a:lnTo>
                      <a:pt x="127" y="161"/>
                    </a:lnTo>
                    <a:close/>
                    <a:moveTo>
                      <a:pt x="134" y="165"/>
                    </a:moveTo>
                    <a:lnTo>
                      <a:pt x="133" y="165"/>
                    </a:lnTo>
                    <a:lnTo>
                      <a:pt x="133" y="165"/>
                    </a:lnTo>
                    <a:lnTo>
                      <a:pt x="131" y="165"/>
                    </a:lnTo>
                    <a:lnTo>
                      <a:pt x="131" y="165"/>
                    </a:lnTo>
                    <a:lnTo>
                      <a:pt x="131" y="166"/>
                    </a:lnTo>
                    <a:lnTo>
                      <a:pt x="131" y="166"/>
                    </a:lnTo>
                    <a:lnTo>
                      <a:pt x="133" y="166"/>
                    </a:lnTo>
                    <a:lnTo>
                      <a:pt x="133" y="166"/>
                    </a:lnTo>
                    <a:lnTo>
                      <a:pt x="134" y="165"/>
                    </a:lnTo>
                    <a:lnTo>
                      <a:pt x="134" y="165"/>
                    </a:lnTo>
                    <a:lnTo>
                      <a:pt x="134" y="165"/>
                    </a:lnTo>
                    <a:close/>
                    <a:moveTo>
                      <a:pt x="81" y="123"/>
                    </a:moveTo>
                    <a:lnTo>
                      <a:pt x="80" y="123"/>
                    </a:lnTo>
                    <a:lnTo>
                      <a:pt x="80" y="124"/>
                    </a:lnTo>
                    <a:lnTo>
                      <a:pt x="80" y="124"/>
                    </a:lnTo>
                    <a:lnTo>
                      <a:pt x="80" y="125"/>
                    </a:lnTo>
                    <a:lnTo>
                      <a:pt x="80" y="125"/>
                    </a:lnTo>
                    <a:lnTo>
                      <a:pt x="80" y="125"/>
                    </a:lnTo>
                    <a:lnTo>
                      <a:pt x="80" y="125"/>
                    </a:lnTo>
                    <a:lnTo>
                      <a:pt x="81" y="124"/>
                    </a:lnTo>
                    <a:lnTo>
                      <a:pt x="83" y="124"/>
                    </a:lnTo>
                    <a:lnTo>
                      <a:pt x="83" y="124"/>
                    </a:lnTo>
                    <a:lnTo>
                      <a:pt x="83" y="124"/>
                    </a:lnTo>
                    <a:lnTo>
                      <a:pt x="83" y="124"/>
                    </a:lnTo>
                    <a:lnTo>
                      <a:pt x="83" y="124"/>
                    </a:lnTo>
                    <a:lnTo>
                      <a:pt x="83" y="124"/>
                    </a:lnTo>
                    <a:lnTo>
                      <a:pt x="83" y="123"/>
                    </a:lnTo>
                    <a:lnTo>
                      <a:pt x="81" y="123"/>
                    </a:lnTo>
                    <a:close/>
                    <a:moveTo>
                      <a:pt x="84" y="124"/>
                    </a:moveTo>
                    <a:lnTo>
                      <a:pt x="84" y="124"/>
                    </a:lnTo>
                    <a:lnTo>
                      <a:pt x="84" y="124"/>
                    </a:lnTo>
                    <a:lnTo>
                      <a:pt x="83" y="124"/>
                    </a:lnTo>
                    <a:lnTo>
                      <a:pt x="83" y="124"/>
                    </a:lnTo>
                    <a:lnTo>
                      <a:pt x="84" y="124"/>
                    </a:lnTo>
                    <a:lnTo>
                      <a:pt x="84" y="124"/>
                    </a:lnTo>
                    <a:lnTo>
                      <a:pt x="84" y="124"/>
                    </a:lnTo>
                    <a:lnTo>
                      <a:pt x="84" y="125"/>
                    </a:lnTo>
                    <a:lnTo>
                      <a:pt x="84" y="125"/>
                    </a:lnTo>
                    <a:lnTo>
                      <a:pt x="85" y="124"/>
                    </a:lnTo>
                    <a:lnTo>
                      <a:pt x="85" y="124"/>
                    </a:lnTo>
                    <a:lnTo>
                      <a:pt x="84" y="124"/>
                    </a:lnTo>
                    <a:close/>
                    <a:moveTo>
                      <a:pt x="138" y="167"/>
                    </a:moveTo>
                    <a:lnTo>
                      <a:pt x="140" y="167"/>
                    </a:lnTo>
                    <a:lnTo>
                      <a:pt x="141" y="167"/>
                    </a:lnTo>
                    <a:lnTo>
                      <a:pt x="142" y="167"/>
                    </a:lnTo>
                    <a:lnTo>
                      <a:pt x="144" y="169"/>
                    </a:lnTo>
                    <a:lnTo>
                      <a:pt x="145" y="169"/>
                    </a:lnTo>
                    <a:lnTo>
                      <a:pt x="145" y="169"/>
                    </a:lnTo>
                    <a:lnTo>
                      <a:pt x="146" y="169"/>
                    </a:lnTo>
                    <a:lnTo>
                      <a:pt x="148" y="170"/>
                    </a:lnTo>
                    <a:lnTo>
                      <a:pt x="148" y="170"/>
                    </a:lnTo>
                    <a:lnTo>
                      <a:pt x="148" y="170"/>
                    </a:lnTo>
                    <a:lnTo>
                      <a:pt x="148" y="170"/>
                    </a:lnTo>
                    <a:lnTo>
                      <a:pt x="150" y="169"/>
                    </a:lnTo>
                    <a:lnTo>
                      <a:pt x="150" y="169"/>
                    </a:lnTo>
                    <a:lnTo>
                      <a:pt x="150" y="169"/>
                    </a:lnTo>
                    <a:lnTo>
                      <a:pt x="150" y="170"/>
                    </a:lnTo>
                    <a:lnTo>
                      <a:pt x="149" y="170"/>
                    </a:lnTo>
                    <a:lnTo>
                      <a:pt x="149" y="170"/>
                    </a:lnTo>
                    <a:lnTo>
                      <a:pt x="149" y="170"/>
                    </a:lnTo>
                    <a:lnTo>
                      <a:pt x="149" y="170"/>
                    </a:lnTo>
                    <a:lnTo>
                      <a:pt x="149" y="170"/>
                    </a:lnTo>
                    <a:lnTo>
                      <a:pt x="149" y="170"/>
                    </a:lnTo>
                    <a:lnTo>
                      <a:pt x="149" y="170"/>
                    </a:lnTo>
                    <a:lnTo>
                      <a:pt x="150" y="170"/>
                    </a:lnTo>
                    <a:lnTo>
                      <a:pt x="150" y="170"/>
                    </a:lnTo>
                    <a:lnTo>
                      <a:pt x="152" y="169"/>
                    </a:lnTo>
                    <a:lnTo>
                      <a:pt x="153" y="167"/>
                    </a:lnTo>
                    <a:lnTo>
                      <a:pt x="153" y="167"/>
                    </a:lnTo>
                    <a:lnTo>
                      <a:pt x="152" y="167"/>
                    </a:lnTo>
                    <a:lnTo>
                      <a:pt x="152" y="166"/>
                    </a:lnTo>
                    <a:lnTo>
                      <a:pt x="152" y="166"/>
                    </a:lnTo>
                    <a:lnTo>
                      <a:pt x="152" y="166"/>
                    </a:lnTo>
                    <a:lnTo>
                      <a:pt x="152" y="166"/>
                    </a:lnTo>
                    <a:lnTo>
                      <a:pt x="152" y="166"/>
                    </a:lnTo>
                    <a:lnTo>
                      <a:pt x="152" y="166"/>
                    </a:lnTo>
                    <a:lnTo>
                      <a:pt x="150" y="166"/>
                    </a:lnTo>
                    <a:lnTo>
                      <a:pt x="150" y="167"/>
                    </a:lnTo>
                    <a:lnTo>
                      <a:pt x="150" y="167"/>
                    </a:lnTo>
                    <a:lnTo>
                      <a:pt x="150" y="167"/>
                    </a:lnTo>
                    <a:lnTo>
                      <a:pt x="150" y="166"/>
                    </a:lnTo>
                    <a:lnTo>
                      <a:pt x="150" y="166"/>
                    </a:lnTo>
                    <a:lnTo>
                      <a:pt x="150" y="166"/>
                    </a:lnTo>
                    <a:lnTo>
                      <a:pt x="149" y="166"/>
                    </a:lnTo>
                    <a:lnTo>
                      <a:pt x="149" y="165"/>
                    </a:lnTo>
                    <a:lnTo>
                      <a:pt x="149" y="165"/>
                    </a:lnTo>
                    <a:lnTo>
                      <a:pt x="149" y="165"/>
                    </a:lnTo>
                    <a:lnTo>
                      <a:pt x="149" y="165"/>
                    </a:lnTo>
                    <a:lnTo>
                      <a:pt x="148" y="165"/>
                    </a:lnTo>
                    <a:lnTo>
                      <a:pt x="148" y="165"/>
                    </a:lnTo>
                    <a:lnTo>
                      <a:pt x="146" y="165"/>
                    </a:lnTo>
                    <a:lnTo>
                      <a:pt x="146" y="166"/>
                    </a:lnTo>
                    <a:lnTo>
                      <a:pt x="146" y="166"/>
                    </a:lnTo>
                    <a:lnTo>
                      <a:pt x="146" y="165"/>
                    </a:lnTo>
                    <a:lnTo>
                      <a:pt x="145" y="165"/>
                    </a:lnTo>
                    <a:lnTo>
                      <a:pt x="145" y="165"/>
                    </a:lnTo>
                    <a:lnTo>
                      <a:pt x="145" y="165"/>
                    </a:lnTo>
                    <a:lnTo>
                      <a:pt x="145" y="165"/>
                    </a:lnTo>
                    <a:lnTo>
                      <a:pt x="145" y="165"/>
                    </a:lnTo>
                    <a:lnTo>
                      <a:pt x="144" y="165"/>
                    </a:lnTo>
                    <a:lnTo>
                      <a:pt x="144" y="165"/>
                    </a:lnTo>
                    <a:lnTo>
                      <a:pt x="144" y="165"/>
                    </a:lnTo>
                    <a:lnTo>
                      <a:pt x="142" y="165"/>
                    </a:lnTo>
                    <a:lnTo>
                      <a:pt x="142" y="165"/>
                    </a:lnTo>
                    <a:lnTo>
                      <a:pt x="142" y="165"/>
                    </a:lnTo>
                    <a:lnTo>
                      <a:pt x="142" y="165"/>
                    </a:lnTo>
                    <a:lnTo>
                      <a:pt x="142" y="166"/>
                    </a:lnTo>
                    <a:lnTo>
                      <a:pt x="142" y="166"/>
                    </a:lnTo>
                    <a:lnTo>
                      <a:pt x="142" y="166"/>
                    </a:lnTo>
                    <a:lnTo>
                      <a:pt x="142" y="166"/>
                    </a:lnTo>
                    <a:lnTo>
                      <a:pt x="142" y="166"/>
                    </a:lnTo>
                    <a:lnTo>
                      <a:pt x="142" y="167"/>
                    </a:lnTo>
                    <a:lnTo>
                      <a:pt x="142" y="167"/>
                    </a:lnTo>
                    <a:lnTo>
                      <a:pt x="142" y="166"/>
                    </a:lnTo>
                    <a:lnTo>
                      <a:pt x="141" y="166"/>
                    </a:lnTo>
                    <a:lnTo>
                      <a:pt x="141" y="166"/>
                    </a:lnTo>
                    <a:lnTo>
                      <a:pt x="141" y="166"/>
                    </a:lnTo>
                    <a:lnTo>
                      <a:pt x="141" y="166"/>
                    </a:lnTo>
                    <a:lnTo>
                      <a:pt x="141" y="166"/>
                    </a:lnTo>
                    <a:lnTo>
                      <a:pt x="140" y="166"/>
                    </a:lnTo>
                    <a:lnTo>
                      <a:pt x="140" y="166"/>
                    </a:lnTo>
                    <a:lnTo>
                      <a:pt x="140" y="166"/>
                    </a:lnTo>
                    <a:lnTo>
                      <a:pt x="140" y="166"/>
                    </a:lnTo>
                    <a:lnTo>
                      <a:pt x="140" y="165"/>
                    </a:lnTo>
                    <a:lnTo>
                      <a:pt x="138" y="165"/>
                    </a:lnTo>
                    <a:lnTo>
                      <a:pt x="140" y="165"/>
                    </a:lnTo>
                    <a:lnTo>
                      <a:pt x="138" y="165"/>
                    </a:lnTo>
                    <a:lnTo>
                      <a:pt x="138" y="165"/>
                    </a:lnTo>
                    <a:lnTo>
                      <a:pt x="138" y="165"/>
                    </a:lnTo>
                    <a:lnTo>
                      <a:pt x="137" y="165"/>
                    </a:lnTo>
                    <a:lnTo>
                      <a:pt x="137" y="165"/>
                    </a:lnTo>
                    <a:lnTo>
                      <a:pt x="137" y="165"/>
                    </a:lnTo>
                    <a:lnTo>
                      <a:pt x="136" y="165"/>
                    </a:lnTo>
                    <a:lnTo>
                      <a:pt x="136" y="165"/>
                    </a:lnTo>
                    <a:lnTo>
                      <a:pt x="136" y="165"/>
                    </a:lnTo>
                    <a:lnTo>
                      <a:pt x="136" y="165"/>
                    </a:lnTo>
                    <a:lnTo>
                      <a:pt x="136" y="165"/>
                    </a:lnTo>
                    <a:lnTo>
                      <a:pt x="134" y="165"/>
                    </a:lnTo>
                    <a:lnTo>
                      <a:pt x="134" y="165"/>
                    </a:lnTo>
                    <a:lnTo>
                      <a:pt x="134" y="166"/>
                    </a:lnTo>
                    <a:lnTo>
                      <a:pt x="136" y="166"/>
                    </a:lnTo>
                    <a:lnTo>
                      <a:pt x="137" y="166"/>
                    </a:lnTo>
                    <a:lnTo>
                      <a:pt x="138" y="167"/>
                    </a:lnTo>
                    <a:close/>
                    <a:moveTo>
                      <a:pt x="174" y="90"/>
                    </a:moveTo>
                    <a:lnTo>
                      <a:pt x="175" y="91"/>
                    </a:lnTo>
                    <a:lnTo>
                      <a:pt x="176" y="93"/>
                    </a:lnTo>
                    <a:lnTo>
                      <a:pt x="176" y="88"/>
                    </a:lnTo>
                    <a:lnTo>
                      <a:pt x="176" y="83"/>
                    </a:lnTo>
                    <a:lnTo>
                      <a:pt x="176" y="83"/>
                    </a:lnTo>
                    <a:lnTo>
                      <a:pt x="176" y="84"/>
                    </a:lnTo>
                    <a:lnTo>
                      <a:pt x="176" y="84"/>
                    </a:lnTo>
                    <a:lnTo>
                      <a:pt x="175" y="86"/>
                    </a:lnTo>
                    <a:lnTo>
                      <a:pt x="175" y="86"/>
                    </a:lnTo>
                    <a:lnTo>
                      <a:pt x="174" y="87"/>
                    </a:lnTo>
                    <a:lnTo>
                      <a:pt x="174" y="88"/>
                    </a:lnTo>
                    <a:lnTo>
                      <a:pt x="174" y="88"/>
                    </a:lnTo>
                    <a:lnTo>
                      <a:pt x="174" y="90"/>
                    </a:lnTo>
                    <a:close/>
                    <a:moveTo>
                      <a:pt x="213" y="189"/>
                    </a:moveTo>
                    <a:lnTo>
                      <a:pt x="212" y="189"/>
                    </a:lnTo>
                    <a:lnTo>
                      <a:pt x="212" y="189"/>
                    </a:lnTo>
                    <a:lnTo>
                      <a:pt x="210" y="189"/>
                    </a:lnTo>
                    <a:lnTo>
                      <a:pt x="210" y="189"/>
                    </a:lnTo>
                    <a:lnTo>
                      <a:pt x="210" y="191"/>
                    </a:lnTo>
                    <a:lnTo>
                      <a:pt x="210" y="191"/>
                    </a:lnTo>
                    <a:lnTo>
                      <a:pt x="210" y="191"/>
                    </a:lnTo>
                    <a:lnTo>
                      <a:pt x="210" y="191"/>
                    </a:lnTo>
                    <a:lnTo>
                      <a:pt x="212" y="191"/>
                    </a:lnTo>
                    <a:lnTo>
                      <a:pt x="212" y="191"/>
                    </a:lnTo>
                    <a:lnTo>
                      <a:pt x="212" y="189"/>
                    </a:lnTo>
                    <a:lnTo>
                      <a:pt x="213" y="189"/>
                    </a:lnTo>
                    <a:lnTo>
                      <a:pt x="213" y="189"/>
                    </a:lnTo>
                    <a:lnTo>
                      <a:pt x="213" y="189"/>
                    </a:lnTo>
                    <a:lnTo>
                      <a:pt x="213" y="189"/>
                    </a:lnTo>
                    <a:lnTo>
                      <a:pt x="213" y="189"/>
                    </a:lnTo>
                    <a:close/>
                    <a:moveTo>
                      <a:pt x="150" y="171"/>
                    </a:moveTo>
                    <a:lnTo>
                      <a:pt x="150" y="171"/>
                    </a:lnTo>
                    <a:lnTo>
                      <a:pt x="150" y="171"/>
                    </a:lnTo>
                    <a:lnTo>
                      <a:pt x="150" y="171"/>
                    </a:lnTo>
                    <a:lnTo>
                      <a:pt x="152" y="171"/>
                    </a:lnTo>
                    <a:lnTo>
                      <a:pt x="152" y="170"/>
                    </a:lnTo>
                    <a:lnTo>
                      <a:pt x="152" y="170"/>
                    </a:lnTo>
                    <a:lnTo>
                      <a:pt x="150" y="171"/>
                    </a:lnTo>
                    <a:lnTo>
                      <a:pt x="150" y="171"/>
                    </a:lnTo>
                    <a:close/>
                    <a:moveTo>
                      <a:pt x="169" y="180"/>
                    </a:moveTo>
                    <a:lnTo>
                      <a:pt x="168" y="180"/>
                    </a:lnTo>
                    <a:lnTo>
                      <a:pt x="168" y="180"/>
                    </a:lnTo>
                    <a:lnTo>
                      <a:pt x="168" y="181"/>
                    </a:lnTo>
                    <a:lnTo>
                      <a:pt x="168" y="181"/>
                    </a:lnTo>
                    <a:lnTo>
                      <a:pt x="169" y="181"/>
                    </a:lnTo>
                    <a:lnTo>
                      <a:pt x="169" y="181"/>
                    </a:lnTo>
                    <a:lnTo>
                      <a:pt x="169" y="180"/>
                    </a:lnTo>
                    <a:lnTo>
                      <a:pt x="169" y="180"/>
                    </a:lnTo>
                    <a:close/>
                    <a:moveTo>
                      <a:pt x="235" y="174"/>
                    </a:moveTo>
                    <a:lnTo>
                      <a:pt x="233" y="174"/>
                    </a:lnTo>
                    <a:lnTo>
                      <a:pt x="233" y="173"/>
                    </a:lnTo>
                    <a:lnTo>
                      <a:pt x="235" y="171"/>
                    </a:lnTo>
                    <a:lnTo>
                      <a:pt x="235" y="170"/>
                    </a:lnTo>
                    <a:lnTo>
                      <a:pt x="232" y="169"/>
                    </a:lnTo>
                    <a:lnTo>
                      <a:pt x="231" y="169"/>
                    </a:lnTo>
                    <a:lnTo>
                      <a:pt x="229" y="169"/>
                    </a:lnTo>
                    <a:lnTo>
                      <a:pt x="225" y="170"/>
                    </a:lnTo>
                    <a:lnTo>
                      <a:pt x="220" y="171"/>
                    </a:lnTo>
                    <a:lnTo>
                      <a:pt x="217" y="173"/>
                    </a:lnTo>
                    <a:lnTo>
                      <a:pt x="216" y="171"/>
                    </a:lnTo>
                    <a:lnTo>
                      <a:pt x="214" y="171"/>
                    </a:lnTo>
                    <a:lnTo>
                      <a:pt x="213" y="171"/>
                    </a:lnTo>
                    <a:lnTo>
                      <a:pt x="212" y="171"/>
                    </a:lnTo>
                    <a:lnTo>
                      <a:pt x="210" y="170"/>
                    </a:lnTo>
                    <a:lnTo>
                      <a:pt x="209" y="169"/>
                    </a:lnTo>
                    <a:lnTo>
                      <a:pt x="208" y="167"/>
                    </a:lnTo>
                    <a:lnTo>
                      <a:pt x="208" y="166"/>
                    </a:lnTo>
                    <a:lnTo>
                      <a:pt x="206" y="166"/>
                    </a:lnTo>
                    <a:lnTo>
                      <a:pt x="206" y="166"/>
                    </a:lnTo>
                    <a:lnTo>
                      <a:pt x="206" y="166"/>
                    </a:lnTo>
                    <a:lnTo>
                      <a:pt x="206" y="166"/>
                    </a:lnTo>
                    <a:lnTo>
                      <a:pt x="206" y="167"/>
                    </a:lnTo>
                    <a:lnTo>
                      <a:pt x="205" y="167"/>
                    </a:lnTo>
                    <a:lnTo>
                      <a:pt x="205" y="167"/>
                    </a:lnTo>
                    <a:lnTo>
                      <a:pt x="203" y="166"/>
                    </a:lnTo>
                    <a:lnTo>
                      <a:pt x="202" y="166"/>
                    </a:lnTo>
                    <a:lnTo>
                      <a:pt x="202" y="165"/>
                    </a:lnTo>
                    <a:lnTo>
                      <a:pt x="202" y="165"/>
                    </a:lnTo>
                    <a:lnTo>
                      <a:pt x="202" y="165"/>
                    </a:lnTo>
                    <a:lnTo>
                      <a:pt x="201" y="163"/>
                    </a:lnTo>
                    <a:lnTo>
                      <a:pt x="201" y="163"/>
                    </a:lnTo>
                    <a:lnTo>
                      <a:pt x="197" y="162"/>
                    </a:lnTo>
                    <a:lnTo>
                      <a:pt x="189" y="159"/>
                    </a:lnTo>
                    <a:lnTo>
                      <a:pt x="184" y="158"/>
                    </a:lnTo>
                    <a:lnTo>
                      <a:pt x="183" y="157"/>
                    </a:lnTo>
                    <a:lnTo>
                      <a:pt x="182" y="155"/>
                    </a:lnTo>
                    <a:lnTo>
                      <a:pt x="180" y="152"/>
                    </a:lnTo>
                    <a:lnTo>
                      <a:pt x="178" y="150"/>
                    </a:lnTo>
                    <a:lnTo>
                      <a:pt x="178" y="148"/>
                    </a:lnTo>
                    <a:lnTo>
                      <a:pt x="178" y="147"/>
                    </a:lnTo>
                    <a:lnTo>
                      <a:pt x="176" y="146"/>
                    </a:lnTo>
                    <a:lnTo>
                      <a:pt x="176" y="144"/>
                    </a:lnTo>
                    <a:lnTo>
                      <a:pt x="176" y="143"/>
                    </a:lnTo>
                    <a:lnTo>
                      <a:pt x="176" y="142"/>
                    </a:lnTo>
                    <a:lnTo>
                      <a:pt x="176" y="142"/>
                    </a:lnTo>
                    <a:lnTo>
                      <a:pt x="176" y="137"/>
                    </a:lnTo>
                    <a:lnTo>
                      <a:pt x="176" y="135"/>
                    </a:lnTo>
                    <a:lnTo>
                      <a:pt x="176" y="131"/>
                    </a:lnTo>
                    <a:lnTo>
                      <a:pt x="176" y="128"/>
                    </a:lnTo>
                    <a:lnTo>
                      <a:pt x="176" y="124"/>
                    </a:lnTo>
                    <a:lnTo>
                      <a:pt x="176" y="120"/>
                    </a:lnTo>
                    <a:lnTo>
                      <a:pt x="176" y="117"/>
                    </a:lnTo>
                    <a:lnTo>
                      <a:pt x="176" y="113"/>
                    </a:lnTo>
                    <a:lnTo>
                      <a:pt x="176" y="110"/>
                    </a:lnTo>
                    <a:lnTo>
                      <a:pt x="176" y="106"/>
                    </a:lnTo>
                    <a:lnTo>
                      <a:pt x="176" y="102"/>
                    </a:lnTo>
                    <a:lnTo>
                      <a:pt x="176" y="99"/>
                    </a:lnTo>
                    <a:lnTo>
                      <a:pt x="176" y="95"/>
                    </a:lnTo>
                    <a:lnTo>
                      <a:pt x="176" y="93"/>
                    </a:lnTo>
                    <a:lnTo>
                      <a:pt x="175" y="91"/>
                    </a:lnTo>
                    <a:lnTo>
                      <a:pt x="172" y="88"/>
                    </a:lnTo>
                    <a:lnTo>
                      <a:pt x="171" y="88"/>
                    </a:lnTo>
                    <a:lnTo>
                      <a:pt x="169" y="87"/>
                    </a:lnTo>
                    <a:lnTo>
                      <a:pt x="168" y="87"/>
                    </a:lnTo>
                    <a:lnTo>
                      <a:pt x="167" y="87"/>
                    </a:lnTo>
                    <a:lnTo>
                      <a:pt x="165" y="87"/>
                    </a:lnTo>
                    <a:lnTo>
                      <a:pt x="163" y="88"/>
                    </a:lnTo>
                    <a:lnTo>
                      <a:pt x="161" y="90"/>
                    </a:lnTo>
                    <a:lnTo>
                      <a:pt x="161" y="90"/>
                    </a:lnTo>
                    <a:lnTo>
                      <a:pt x="163" y="87"/>
                    </a:lnTo>
                    <a:lnTo>
                      <a:pt x="165" y="86"/>
                    </a:lnTo>
                    <a:lnTo>
                      <a:pt x="165" y="86"/>
                    </a:lnTo>
                    <a:lnTo>
                      <a:pt x="165" y="84"/>
                    </a:lnTo>
                    <a:lnTo>
                      <a:pt x="165" y="83"/>
                    </a:lnTo>
                    <a:lnTo>
                      <a:pt x="164" y="82"/>
                    </a:lnTo>
                    <a:lnTo>
                      <a:pt x="164" y="80"/>
                    </a:lnTo>
                    <a:lnTo>
                      <a:pt x="163" y="79"/>
                    </a:lnTo>
                    <a:lnTo>
                      <a:pt x="160" y="76"/>
                    </a:lnTo>
                    <a:lnTo>
                      <a:pt x="159" y="76"/>
                    </a:lnTo>
                    <a:lnTo>
                      <a:pt x="156" y="75"/>
                    </a:lnTo>
                    <a:lnTo>
                      <a:pt x="155" y="74"/>
                    </a:lnTo>
                    <a:lnTo>
                      <a:pt x="155" y="74"/>
                    </a:lnTo>
                    <a:lnTo>
                      <a:pt x="153" y="72"/>
                    </a:lnTo>
                    <a:lnTo>
                      <a:pt x="152" y="72"/>
                    </a:lnTo>
                    <a:lnTo>
                      <a:pt x="150" y="74"/>
                    </a:lnTo>
                    <a:lnTo>
                      <a:pt x="150" y="74"/>
                    </a:lnTo>
                    <a:lnTo>
                      <a:pt x="150" y="72"/>
                    </a:lnTo>
                    <a:lnTo>
                      <a:pt x="152" y="72"/>
                    </a:lnTo>
                    <a:lnTo>
                      <a:pt x="153" y="71"/>
                    </a:lnTo>
                    <a:lnTo>
                      <a:pt x="153" y="71"/>
                    </a:lnTo>
                    <a:lnTo>
                      <a:pt x="153" y="69"/>
                    </a:lnTo>
                    <a:lnTo>
                      <a:pt x="152" y="68"/>
                    </a:lnTo>
                    <a:lnTo>
                      <a:pt x="150" y="67"/>
                    </a:lnTo>
                    <a:lnTo>
                      <a:pt x="148" y="64"/>
                    </a:lnTo>
                    <a:lnTo>
                      <a:pt x="146" y="63"/>
                    </a:lnTo>
                    <a:lnTo>
                      <a:pt x="146" y="63"/>
                    </a:lnTo>
                    <a:lnTo>
                      <a:pt x="145" y="61"/>
                    </a:lnTo>
                    <a:lnTo>
                      <a:pt x="145" y="61"/>
                    </a:lnTo>
                    <a:lnTo>
                      <a:pt x="145" y="60"/>
                    </a:lnTo>
                    <a:lnTo>
                      <a:pt x="145" y="59"/>
                    </a:lnTo>
                    <a:lnTo>
                      <a:pt x="146" y="57"/>
                    </a:lnTo>
                    <a:lnTo>
                      <a:pt x="146" y="57"/>
                    </a:lnTo>
                    <a:lnTo>
                      <a:pt x="146" y="56"/>
                    </a:lnTo>
                    <a:lnTo>
                      <a:pt x="146" y="53"/>
                    </a:lnTo>
                    <a:lnTo>
                      <a:pt x="146" y="52"/>
                    </a:lnTo>
                    <a:lnTo>
                      <a:pt x="146" y="49"/>
                    </a:lnTo>
                    <a:lnTo>
                      <a:pt x="146" y="49"/>
                    </a:lnTo>
                    <a:lnTo>
                      <a:pt x="146" y="48"/>
                    </a:lnTo>
                    <a:lnTo>
                      <a:pt x="145" y="45"/>
                    </a:lnTo>
                    <a:lnTo>
                      <a:pt x="145" y="45"/>
                    </a:lnTo>
                    <a:lnTo>
                      <a:pt x="144" y="42"/>
                    </a:lnTo>
                    <a:lnTo>
                      <a:pt x="144" y="42"/>
                    </a:lnTo>
                    <a:lnTo>
                      <a:pt x="144" y="40"/>
                    </a:lnTo>
                    <a:lnTo>
                      <a:pt x="144" y="38"/>
                    </a:lnTo>
                    <a:lnTo>
                      <a:pt x="146" y="33"/>
                    </a:lnTo>
                    <a:lnTo>
                      <a:pt x="145" y="33"/>
                    </a:lnTo>
                    <a:lnTo>
                      <a:pt x="145" y="30"/>
                    </a:lnTo>
                    <a:lnTo>
                      <a:pt x="144" y="29"/>
                    </a:lnTo>
                    <a:lnTo>
                      <a:pt x="142" y="27"/>
                    </a:lnTo>
                    <a:lnTo>
                      <a:pt x="141" y="27"/>
                    </a:lnTo>
                    <a:lnTo>
                      <a:pt x="140" y="27"/>
                    </a:lnTo>
                    <a:lnTo>
                      <a:pt x="138" y="27"/>
                    </a:lnTo>
                    <a:lnTo>
                      <a:pt x="137" y="26"/>
                    </a:lnTo>
                    <a:lnTo>
                      <a:pt x="137" y="26"/>
                    </a:lnTo>
                    <a:lnTo>
                      <a:pt x="134" y="27"/>
                    </a:lnTo>
                    <a:lnTo>
                      <a:pt x="130" y="26"/>
                    </a:lnTo>
                    <a:lnTo>
                      <a:pt x="129" y="26"/>
                    </a:lnTo>
                    <a:lnTo>
                      <a:pt x="126" y="25"/>
                    </a:lnTo>
                    <a:lnTo>
                      <a:pt x="126" y="25"/>
                    </a:lnTo>
                    <a:lnTo>
                      <a:pt x="126" y="26"/>
                    </a:lnTo>
                    <a:lnTo>
                      <a:pt x="125" y="26"/>
                    </a:lnTo>
                    <a:lnTo>
                      <a:pt x="123" y="26"/>
                    </a:lnTo>
                    <a:lnTo>
                      <a:pt x="122" y="26"/>
                    </a:lnTo>
                    <a:lnTo>
                      <a:pt x="119" y="26"/>
                    </a:lnTo>
                    <a:lnTo>
                      <a:pt x="118" y="26"/>
                    </a:lnTo>
                    <a:lnTo>
                      <a:pt x="115" y="26"/>
                    </a:lnTo>
                    <a:lnTo>
                      <a:pt x="114" y="26"/>
                    </a:lnTo>
                    <a:lnTo>
                      <a:pt x="112" y="26"/>
                    </a:lnTo>
                    <a:lnTo>
                      <a:pt x="112" y="26"/>
                    </a:lnTo>
                    <a:lnTo>
                      <a:pt x="110" y="29"/>
                    </a:lnTo>
                    <a:lnTo>
                      <a:pt x="110" y="29"/>
                    </a:lnTo>
                    <a:lnTo>
                      <a:pt x="112" y="26"/>
                    </a:lnTo>
                    <a:lnTo>
                      <a:pt x="112" y="25"/>
                    </a:lnTo>
                    <a:lnTo>
                      <a:pt x="111" y="25"/>
                    </a:lnTo>
                    <a:lnTo>
                      <a:pt x="110" y="23"/>
                    </a:lnTo>
                    <a:lnTo>
                      <a:pt x="108" y="23"/>
                    </a:lnTo>
                    <a:lnTo>
                      <a:pt x="108" y="22"/>
                    </a:lnTo>
                    <a:lnTo>
                      <a:pt x="107" y="20"/>
                    </a:lnTo>
                    <a:lnTo>
                      <a:pt x="104" y="19"/>
                    </a:lnTo>
                    <a:lnTo>
                      <a:pt x="103" y="19"/>
                    </a:lnTo>
                    <a:lnTo>
                      <a:pt x="102" y="19"/>
                    </a:lnTo>
                    <a:lnTo>
                      <a:pt x="99" y="18"/>
                    </a:lnTo>
                    <a:lnTo>
                      <a:pt x="92" y="15"/>
                    </a:lnTo>
                    <a:lnTo>
                      <a:pt x="88" y="15"/>
                    </a:lnTo>
                    <a:lnTo>
                      <a:pt x="87" y="14"/>
                    </a:lnTo>
                    <a:lnTo>
                      <a:pt x="85" y="14"/>
                    </a:lnTo>
                    <a:lnTo>
                      <a:pt x="81" y="8"/>
                    </a:lnTo>
                    <a:lnTo>
                      <a:pt x="80" y="7"/>
                    </a:lnTo>
                    <a:lnTo>
                      <a:pt x="77" y="5"/>
                    </a:lnTo>
                    <a:lnTo>
                      <a:pt x="76" y="4"/>
                    </a:lnTo>
                    <a:lnTo>
                      <a:pt x="73" y="3"/>
                    </a:lnTo>
                    <a:lnTo>
                      <a:pt x="70" y="1"/>
                    </a:lnTo>
                    <a:lnTo>
                      <a:pt x="69" y="0"/>
                    </a:lnTo>
                    <a:lnTo>
                      <a:pt x="66" y="3"/>
                    </a:lnTo>
                    <a:lnTo>
                      <a:pt x="63" y="5"/>
                    </a:lnTo>
                    <a:lnTo>
                      <a:pt x="61" y="8"/>
                    </a:lnTo>
                    <a:lnTo>
                      <a:pt x="58" y="11"/>
                    </a:lnTo>
                    <a:lnTo>
                      <a:pt x="54" y="14"/>
                    </a:lnTo>
                    <a:lnTo>
                      <a:pt x="50" y="18"/>
                    </a:lnTo>
                    <a:lnTo>
                      <a:pt x="46" y="22"/>
                    </a:lnTo>
                    <a:lnTo>
                      <a:pt x="42" y="25"/>
                    </a:lnTo>
                    <a:lnTo>
                      <a:pt x="39" y="29"/>
                    </a:lnTo>
                    <a:lnTo>
                      <a:pt x="35" y="31"/>
                    </a:lnTo>
                    <a:lnTo>
                      <a:pt x="32" y="35"/>
                    </a:lnTo>
                    <a:lnTo>
                      <a:pt x="28" y="38"/>
                    </a:lnTo>
                    <a:lnTo>
                      <a:pt x="25" y="41"/>
                    </a:lnTo>
                    <a:lnTo>
                      <a:pt x="23" y="44"/>
                    </a:lnTo>
                    <a:lnTo>
                      <a:pt x="20" y="46"/>
                    </a:lnTo>
                    <a:lnTo>
                      <a:pt x="17" y="49"/>
                    </a:lnTo>
                    <a:lnTo>
                      <a:pt x="12" y="53"/>
                    </a:lnTo>
                    <a:lnTo>
                      <a:pt x="8" y="57"/>
                    </a:lnTo>
                    <a:lnTo>
                      <a:pt x="4" y="60"/>
                    </a:lnTo>
                    <a:lnTo>
                      <a:pt x="0" y="64"/>
                    </a:lnTo>
                    <a:lnTo>
                      <a:pt x="0" y="71"/>
                    </a:lnTo>
                    <a:lnTo>
                      <a:pt x="0" y="78"/>
                    </a:lnTo>
                    <a:lnTo>
                      <a:pt x="0" y="83"/>
                    </a:lnTo>
                    <a:lnTo>
                      <a:pt x="0" y="90"/>
                    </a:lnTo>
                    <a:lnTo>
                      <a:pt x="0" y="97"/>
                    </a:lnTo>
                    <a:lnTo>
                      <a:pt x="0" y="103"/>
                    </a:lnTo>
                    <a:lnTo>
                      <a:pt x="0" y="109"/>
                    </a:lnTo>
                    <a:lnTo>
                      <a:pt x="0" y="116"/>
                    </a:lnTo>
                    <a:lnTo>
                      <a:pt x="2" y="116"/>
                    </a:lnTo>
                    <a:lnTo>
                      <a:pt x="2" y="116"/>
                    </a:lnTo>
                    <a:lnTo>
                      <a:pt x="2" y="117"/>
                    </a:lnTo>
                    <a:lnTo>
                      <a:pt x="2" y="117"/>
                    </a:lnTo>
                    <a:lnTo>
                      <a:pt x="2" y="120"/>
                    </a:lnTo>
                    <a:lnTo>
                      <a:pt x="4" y="121"/>
                    </a:lnTo>
                    <a:lnTo>
                      <a:pt x="4" y="123"/>
                    </a:lnTo>
                    <a:lnTo>
                      <a:pt x="4" y="123"/>
                    </a:lnTo>
                    <a:lnTo>
                      <a:pt x="5" y="124"/>
                    </a:lnTo>
                    <a:lnTo>
                      <a:pt x="5" y="124"/>
                    </a:lnTo>
                    <a:lnTo>
                      <a:pt x="5" y="125"/>
                    </a:lnTo>
                    <a:lnTo>
                      <a:pt x="8" y="125"/>
                    </a:lnTo>
                    <a:lnTo>
                      <a:pt x="12" y="127"/>
                    </a:lnTo>
                    <a:lnTo>
                      <a:pt x="15" y="127"/>
                    </a:lnTo>
                    <a:lnTo>
                      <a:pt x="15" y="128"/>
                    </a:lnTo>
                    <a:lnTo>
                      <a:pt x="16" y="128"/>
                    </a:lnTo>
                    <a:lnTo>
                      <a:pt x="17" y="128"/>
                    </a:lnTo>
                    <a:lnTo>
                      <a:pt x="19" y="128"/>
                    </a:lnTo>
                    <a:lnTo>
                      <a:pt x="20" y="127"/>
                    </a:lnTo>
                    <a:lnTo>
                      <a:pt x="21" y="127"/>
                    </a:lnTo>
                    <a:lnTo>
                      <a:pt x="21" y="127"/>
                    </a:lnTo>
                    <a:lnTo>
                      <a:pt x="23" y="127"/>
                    </a:lnTo>
                    <a:lnTo>
                      <a:pt x="24" y="127"/>
                    </a:lnTo>
                    <a:lnTo>
                      <a:pt x="25" y="128"/>
                    </a:lnTo>
                    <a:lnTo>
                      <a:pt x="27" y="128"/>
                    </a:lnTo>
                    <a:lnTo>
                      <a:pt x="28" y="129"/>
                    </a:lnTo>
                    <a:lnTo>
                      <a:pt x="30" y="129"/>
                    </a:lnTo>
                    <a:lnTo>
                      <a:pt x="30" y="131"/>
                    </a:lnTo>
                    <a:lnTo>
                      <a:pt x="31" y="132"/>
                    </a:lnTo>
                    <a:lnTo>
                      <a:pt x="31" y="132"/>
                    </a:lnTo>
                    <a:lnTo>
                      <a:pt x="32" y="131"/>
                    </a:lnTo>
                    <a:lnTo>
                      <a:pt x="34" y="131"/>
                    </a:lnTo>
                    <a:lnTo>
                      <a:pt x="35" y="131"/>
                    </a:lnTo>
                    <a:lnTo>
                      <a:pt x="36" y="132"/>
                    </a:lnTo>
                    <a:lnTo>
                      <a:pt x="39" y="133"/>
                    </a:lnTo>
                    <a:lnTo>
                      <a:pt x="40" y="135"/>
                    </a:lnTo>
                    <a:lnTo>
                      <a:pt x="42" y="135"/>
                    </a:lnTo>
                    <a:lnTo>
                      <a:pt x="44" y="133"/>
                    </a:lnTo>
                    <a:lnTo>
                      <a:pt x="46" y="132"/>
                    </a:lnTo>
                    <a:lnTo>
                      <a:pt x="47" y="132"/>
                    </a:lnTo>
                    <a:lnTo>
                      <a:pt x="49" y="132"/>
                    </a:lnTo>
                    <a:lnTo>
                      <a:pt x="49" y="133"/>
                    </a:lnTo>
                    <a:lnTo>
                      <a:pt x="50" y="133"/>
                    </a:lnTo>
                    <a:lnTo>
                      <a:pt x="51" y="133"/>
                    </a:lnTo>
                    <a:lnTo>
                      <a:pt x="54" y="135"/>
                    </a:lnTo>
                    <a:lnTo>
                      <a:pt x="57" y="133"/>
                    </a:lnTo>
                    <a:lnTo>
                      <a:pt x="57" y="135"/>
                    </a:lnTo>
                    <a:lnTo>
                      <a:pt x="58" y="135"/>
                    </a:lnTo>
                    <a:lnTo>
                      <a:pt x="59" y="136"/>
                    </a:lnTo>
                    <a:lnTo>
                      <a:pt x="61" y="135"/>
                    </a:lnTo>
                    <a:lnTo>
                      <a:pt x="62" y="136"/>
                    </a:lnTo>
                    <a:lnTo>
                      <a:pt x="62" y="135"/>
                    </a:lnTo>
                    <a:lnTo>
                      <a:pt x="63" y="135"/>
                    </a:lnTo>
                    <a:lnTo>
                      <a:pt x="63" y="135"/>
                    </a:lnTo>
                    <a:lnTo>
                      <a:pt x="65" y="133"/>
                    </a:lnTo>
                    <a:lnTo>
                      <a:pt x="65" y="133"/>
                    </a:lnTo>
                    <a:lnTo>
                      <a:pt x="66" y="132"/>
                    </a:lnTo>
                    <a:lnTo>
                      <a:pt x="66" y="132"/>
                    </a:lnTo>
                    <a:lnTo>
                      <a:pt x="66" y="131"/>
                    </a:lnTo>
                    <a:lnTo>
                      <a:pt x="66" y="131"/>
                    </a:lnTo>
                    <a:lnTo>
                      <a:pt x="66" y="129"/>
                    </a:lnTo>
                    <a:lnTo>
                      <a:pt x="66" y="129"/>
                    </a:lnTo>
                    <a:lnTo>
                      <a:pt x="66" y="129"/>
                    </a:lnTo>
                    <a:lnTo>
                      <a:pt x="68" y="128"/>
                    </a:lnTo>
                    <a:lnTo>
                      <a:pt x="72" y="127"/>
                    </a:lnTo>
                    <a:lnTo>
                      <a:pt x="72" y="127"/>
                    </a:lnTo>
                    <a:lnTo>
                      <a:pt x="72" y="128"/>
                    </a:lnTo>
                    <a:lnTo>
                      <a:pt x="70" y="129"/>
                    </a:lnTo>
                    <a:lnTo>
                      <a:pt x="70" y="131"/>
                    </a:lnTo>
                    <a:lnTo>
                      <a:pt x="70" y="131"/>
                    </a:lnTo>
                    <a:lnTo>
                      <a:pt x="70" y="131"/>
                    </a:lnTo>
                    <a:lnTo>
                      <a:pt x="70" y="131"/>
                    </a:lnTo>
                    <a:lnTo>
                      <a:pt x="72" y="131"/>
                    </a:lnTo>
                    <a:lnTo>
                      <a:pt x="72" y="129"/>
                    </a:lnTo>
                    <a:lnTo>
                      <a:pt x="72" y="129"/>
                    </a:lnTo>
                    <a:lnTo>
                      <a:pt x="73" y="128"/>
                    </a:lnTo>
                    <a:lnTo>
                      <a:pt x="73" y="128"/>
                    </a:lnTo>
                    <a:lnTo>
                      <a:pt x="73" y="128"/>
                    </a:lnTo>
                    <a:lnTo>
                      <a:pt x="73" y="128"/>
                    </a:lnTo>
                    <a:lnTo>
                      <a:pt x="73" y="127"/>
                    </a:lnTo>
                    <a:lnTo>
                      <a:pt x="73" y="127"/>
                    </a:lnTo>
                    <a:lnTo>
                      <a:pt x="74" y="127"/>
                    </a:lnTo>
                    <a:lnTo>
                      <a:pt x="74" y="127"/>
                    </a:lnTo>
                    <a:lnTo>
                      <a:pt x="74" y="125"/>
                    </a:lnTo>
                    <a:lnTo>
                      <a:pt x="74" y="125"/>
                    </a:lnTo>
                    <a:lnTo>
                      <a:pt x="74" y="124"/>
                    </a:lnTo>
                    <a:lnTo>
                      <a:pt x="74" y="124"/>
                    </a:lnTo>
                    <a:lnTo>
                      <a:pt x="76" y="124"/>
                    </a:lnTo>
                    <a:lnTo>
                      <a:pt x="76" y="124"/>
                    </a:lnTo>
                    <a:lnTo>
                      <a:pt x="76" y="124"/>
                    </a:lnTo>
                    <a:lnTo>
                      <a:pt x="77" y="124"/>
                    </a:lnTo>
                    <a:lnTo>
                      <a:pt x="77" y="125"/>
                    </a:lnTo>
                    <a:lnTo>
                      <a:pt x="77" y="125"/>
                    </a:lnTo>
                    <a:lnTo>
                      <a:pt x="76" y="127"/>
                    </a:lnTo>
                    <a:lnTo>
                      <a:pt x="74" y="128"/>
                    </a:lnTo>
                    <a:lnTo>
                      <a:pt x="74" y="128"/>
                    </a:lnTo>
                    <a:lnTo>
                      <a:pt x="74" y="129"/>
                    </a:lnTo>
                    <a:lnTo>
                      <a:pt x="74" y="129"/>
                    </a:lnTo>
                    <a:lnTo>
                      <a:pt x="74" y="129"/>
                    </a:lnTo>
                    <a:lnTo>
                      <a:pt x="74" y="129"/>
                    </a:lnTo>
                    <a:lnTo>
                      <a:pt x="74" y="128"/>
                    </a:lnTo>
                    <a:lnTo>
                      <a:pt x="74" y="128"/>
                    </a:lnTo>
                    <a:lnTo>
                      <a:pt x="74" y="128"/>
                    </a:lnTo>
                    <a:lnTo>
                      <a:pt x="76" y="128"/>
                    </a:lnTo>
                    <a:lnTo>
                      <a:pt x="76" y="127"/>
                    </a:lnTo>
                    <a:lnTo>
                      <a:pt x="76" y="128"/>
                    </a:lnTo>
                    <a:lnTo>
                      <a:pt x="76" y="128"/>
                    </a:lnTo>
                    <a:lnTo>
                      <a:pt x="77" y="127"/>
                    </a:lnTo>
                    <a:lnTo>
                      <a:pt x="77" y="127"/>
                    </a:lnTo>
                    <a:lnTo>
                      <a:pt x="77" y="127"/>
                    </a:lnTo>
                    <a:lnTo>
                      <a:pt x="78" y="125"/>
                    </a:lnTo>
                    <a:lnTo>
                      <a:pt x="78" y="125"/>
                    </a:lnTo>
                    <a:lnTo>
                      <a:pt x="78" y="124"/>
                    </a:lnTo>
                    <a:lnTo>
                      <a:pt x="78" y="124"/>
                    </a:lnTo>
                    <a:lnTo>
                      <a:pt x="78" y="123"/>
                    </a:lnTo>
                    <a:lnTo>
                      <a:pt x="77" y="123"/>
                    </a:lnTo>
                    <a:lnTo>
                      <a:pt x="77" y="123"/>
                    </a:lnTo>
                    <a:lnTo>
                      <a:pt x="77" y="121"/>
                    </a:lnTo>
                    <a:lnTo>
                      <a:pt x="77" y="121"/>
                    </a:lnTo>
                    <a:lnTo>
                      <a:pt x="78" y="121"/>
                    </a:lnTo>
                    <a:lnTo>
                      <a:pt x="78" y="121"/>
                    </a:lnTo>
                    <a:lnTo>
                      <a:pt x="78" y="121"/>
                    </a:lnTo>
                    <a:lnTo>
                      <a:pt x="80" y="121"/>
                    </a:lnTo>
                    <a:lnTo>
                      <a:pt x="80" y="121"/>
                    </a:lnTo>
                    <a:lnTo>
                      <a:pt x="81" y="121"/>
                    </a:lnTo>
                    <a:lnTo>
                      <a:pt x="83" y="123"/>
                    </a:lnTo>
                    <a:lnTo>
                      <a:pt x="84" y="123"/>
                    </a:lnTo>
                    <a:lnTo>
                      <a:pt x="85" y="123"/>
                    </a:lnTo>
                    <a:lnTo>
                      <a:pt x="85" y="123"/>
                    </a:lnTo>
                    <a:lnTo>
                      <a:pt x="85" y="124"/>
                    </a:lnTo>
                    <a:lnTo>
                      <a:pt x="85" y="124"/>
                    </a:lnTo>
                    <a:lnTo>
                      <a:pt x="87" y="124"/>
                    </a:lnTo>
                    <a:lnTo>
                      <a:pt x="87" y="124"/>
                    </a:lnTo>
                    <a:lnTo>
                      <a:pt x="88" y="124"/>
                    </a:lnTo>
                    <a:lnTo>
                      <a:pt x="89" y="124"/>
                    </a:lnTo>
                    <a:lnTo>
                      <a:pt x="91" y="124"/>
                    </a:lnTo>
                    <a:lnTo>
                      <a:pt x="92" y="124"/>
                    </a:lnTo>
                    <a:lnTo>
                      <a:pt x="93" y="124"/>
                    </a:lnTo>
                    <a:lnTo>
                      <a:pt x="93" y="124"/>
                    </a:lnTo>
                    <a:lnTo>
                      <a:pt x="95" y="124"/>
                    </a:lnTo>
                    <a:lnTo>
                      <a:pt x="95" y="124"/>
                    </a:lnTo>
                    <a:lnTo>
                      <a:pt x="96" y="124"/>
                    </a:lnTo>
                    <a:lnTo>
                      <a:pt x="96" y="124"/>
                    </a:lnTo>
                    <a:lnTo>
                      <a:pt x="96" y="125"/>
                    </a:lnTo>
                    <a:lnTo>
                      <a:pt x="97" y="124"/>
                    </a:lnTo>
                    <a:lnTo>
                      <a:pt x="97" y="124"/>
                    </a:lnTo>
                    <a:lnTo>
                      <a:pt x="99" y="125"/>
                    </a:lnTo>
                    <a:lnTo>
                      <a:pt x="99" y="125"/>
                    </a:lnTo>
                    <a:lnTo>
                      <a:pt x="99" y="125"/>
                    </a:lnTo>
                    <a:lnTo>
                      <a:pt x="99" y="127"/>
                    </a:lnTo>
                    <a:lnTo>
                      <a:pt x="99" y="127"/>
                    </a:lnTo>
                    <a:lnTo>
                      <a:pt x="100" y="127"/>
                    </a:lnTo>
                    <a:lnTo>
                      <a:pt x="100" y="128"/>
                    </a:lnTo>
                    <a:lnTo>
                      <a:pt x="100" y="129"/>
                    </a:lnTo>
                    <a:lnTo>
                      <a:pt x="100" y="129"/>
                    </a:lnTo>
                    <a:lnTo>
                      <a:pt x="100" y="129"/>
                    </a:lnTo>
                    <a:lnTo>
                      <a:pt x="102" y="129"/>
                    </a:lnTo>
                    <a:lnTo>
                      <a:pt x="102" y="131"/>
                    </a:lnTo>
                    <a:lnTo>
                      <a:pt x="102" y="132"/>
                    </a:lnTo>
                    <a:lnTo>
                      <a:pt x="103" y="133"/>
                    </a:lnTo>
                    <a:lnTo>
                      <a:pt x="104" y="135"/>
                    </a:lnTo>
                    <a:lnTo>
                      <a:pt x="106" y="136"/>
                    </a:lnTo>
                    <a:lnTo>
                      <a:pt x="107" y="136"/>
                    </a:lnTo>
                    <a:lnTo>
                      <a:pt x="108" y="136"/>
                    </a:lnTo>
                    <a:lnTo>
                      <a:pt x="111" y="136"/>
                    </a:lnTo>
                    <a:lnTo>
                      <a:pt x="112" y="136"/>
                    </a:lnTo>
                    <a:lnTo>
                      <a:pt x="115" y="136"/>
                    </a:lnTo>
                    <a:lnTo>
                      <a:pt x="116" y="136"/>
                    </a:lnTo>
                    <a:lnTo>
                      <a:pt x="116" y="136"/>
                    </a:lnTo>
                    <a:lnTo>
                      <a:pt x="115" y="137"/>
                    </a:lnTo>
                    <a:lnTo>
                      <a:pt x="115" y="137"/>
                    </a:lnTo>
                    <a:lnTo>
                      <a:pt x="115" y="137"/>
                    </a:lnTo>
                    <a:lnTo>
                      <a:pt x="115" y="139"/>
                    </a:lnTo>
                    <a:lnTo>
                      <a:pt x="115" y="139"/>
                    </a:lnTo>
                    <a:lnTo>
                      <a:pt x="115" y="140"/>
                    </a:lnTo>
                    <a:lnTo>
                      <a:pt x="115" y="140"/>
                    </a:lnTo>
                    <a:lnTo>
                      <a:pt x="115" y="140"/>
                    </a:lnTo>
                    <a:lnTo>
                      <a:pt x="114" y="140"/>
                    </a:lnTo>
                    <a:lnTo>
                      <a:pt x="114" y="142"/>
                    </a:lnTo>
                    <a:lnTo>
                      <a:pt x="115" y="142"/>
                    </a:lnTo>
                    <a:lnTo>
                      <a:pt x="116" y="143"/>
                    </a:lnTo>
                    <a:lnTo>
                      <a:pt x="116" y="143"/>
                    </a:lnTo>
                    <a:lnTo>
                      <a:pt x="118" y="144"/>
                    </a:lnTo>
                    <a:lnTo>
                      <a:pt x="118" y="144"/>
                    </a:lnTo>
                    <a:lnTo>
                      <a:pt x="118" y="144"/>
                    </a:lnTo>
                    <a:lnTo>
                      <a:pt x="118" y="144"/>
                    </a:lnTo>
                    <a:lnTo>
                      <a:pt x="119" y="144"/>
                    </a:lnTo>
                    <a:lnTo>
                      <a:pt x="119" y="146"/>
                    </a:lnTo>
                    <a:lnTo>
                      <a:pt x="119" y="146"/>
                    </a:lnTo>
                    <a:lnTo>
                      <a:pt x="118" y="147"/>
                    </a:lnTo>
                    <a:lnTo>
                      <a:pt x="118" y="148"/>
                    </a:lnTo>
                    <a:lnTo>
                      <a:pt x="118" y="148"/>
                    </a:lnTo>
                    <a:lnTo>
                      <a:pt x="116" y="150"/>
                    </a:lnTo>
                    <a:lnTo>
                      <a:pt x="116" y="150"/>
                    </a:lnTo>
                    <a:lnTo>
                      <a:pt x="116" y="150"/>
                    </a:lnTo>
                    <a:lnTo>
                      <a:pt x="118" y="151"/>
                    </a:lnTo>
                    <a:lnTo>
                      <a:pt x="119" y="151"/>
                    </a:lnTo>
                    <a:lnTo>
                      <a:pt x="119" y="151"/>
                    </a:lnTo>
                    <a:lnTo>
                      <a:pt x="119" y="151"/>
                    </a:lnTo>
                    <a:lnTo>
                      <a:pt x="119" y="151"/>
                    </a:lnTo>
                    <a:lnTo>
                      <a:pt x="121" y="151"/>
                    </a:lnTo>
                    <a:lnTo>
                      <a:pt x="121" y="151"/>
                    </a:lnTo>
                    <a:lnTo>
                      <a:pt x="122" y="151"/>
                    </a:lnTo>
                    <a:lnTo>
                      <a:pt x="122" y="151"/>
                    </a:lnTo>
                    <a:lnTo>
                      <a:pt x="122" y="152"/>
                    </a:lnTo>
                    <a:lnTo>
                      <a:pt x="121" y="152"/>
                    </a:lnTo>
                    <a:lnTo>
                      <a:pt x="121" y="152"/>
                    </a:lnTo>
                    <a:lnTo>
                      <a:pt x="119" y="152"/>
                    </a:lnTo>
                    <a:lnTo>
                      <a:pt x="119" y="152"/>
                    </a:lnTo>
                    <a:lnTo>
                      <a:pt x="119" y="154"/>
                    </a:lnTo>
                    <a:lnTo>
                      <a:pt x="119" y="154"/>
                    </a:lnTo>
                    <a:lnTo>
                      <a:pt x="119" y="154"/>
                    </a:lnTo>
                    <a:lnTo>
                      <a:pt x="119" y="154"/>
                    </a:lnTo>
                    <a:lnTo>
                      <a:pt x="121" y="154"/>
                    </a:lnTo>
                    <a:lnTo>
                      <a:pt x="121" y="154"/>
                    </a:lnTo>
                    <a:lnTo>
                      <a:pt x="121" y="154"/>
                    </a:lnTo>
                    <a:lnTo>
                      <a:pt x="121" y="155"/>
                    </a:lnTo>
                    <a:lnTo>
                      <a:pt x="119" y="155"/>
                    </a:lnTo>
                    <a:lnTo>
                      <a:pt x="119" y="157"/>
                    </a:lnTo>
                    <a:lnTo>
                      <a:pt x="119" y="157"/>
                    </a:lnTo>
                    <a:lnTo>
                      <a:pt x="121" y="158"/>
                    </a:lnTo>
                    <a:lnTo>
                      <a:pt x="121" y="157"/>
                    </a:lnTo>
                    <a:lnTo>
                      <a:pt x="121" y="157"/>
                    </a:lnTo>
                    <a:lnTo>
                      <a:pt x="121" y="157"/>
                    </a:lnTo>
                    <a:lnTo>
                      <a:pt x="122" y="157"/>
                    </a:lnTo>
                    <a:lnTo>
                      <a:pt x="123" y="157"/>
                    </a:lnTo>
                    <a:lnTo>
                      <a:pt x="123" y="157"/>
                    </a:lnTo>
                    <a:lnTo>
                      <a:pt x="125" y="157"/>
                    </a:lnTo>
                    <a:lnTo>
                      <a:pt x="125" y="157"/>
                    </a:lnTo>
                    <a:lnTo>
                      <a:pt x="125" y="158"/>
                    </a:lnTo>
                    <a:lnTo>
                      <a:pt x="125" y="158"/>
                    </a:lnTo>
                    <a:lnTo>
                      <a:pt x="125" y="158"/>
                    </a:lnTo>
                    <a:lnTo>
                      <a:pt x="125" y="159"/>
                    </a:lnTo>
                    <a:lnTo>
                      <a:pt x="125" y="159"/>
                    </a:lnTo>
                    <a:lnTo>
                      <a:pt x="126" y="159"/>
                    </a:lnTo>
                    <a:lnTo>
                      <a:pt x="127" y="159"/>
                    </a:lnTo>
                    <a:lnTo>
                      <a:pt x="127" y="159"/>
                    </a:lnTo>
                    <a:lnTo>
                      <a:pt x="127" y="159"/>
                    </a:lnTo>
                    <a:lnTo>
                      <a:pt x="130" y="161"/>
                    </a:lnTo>
                    <a:lnTo>
                      <a:pt x="130" y="161"/>
                    </a:lnTo>
                    <a:lnTo>
                      <a:pt x="130" y="161"/>
                    </a:lnTo>
                    <a:lnTo>
                      <a:pt x="131" y="161"/>
                    </a:lnTo>
                    <a:lnTo>
                      <a:pt x="137" y="162"/>
                    </a:lnTo>
                    <a:lnTo>
                      <a:pt x="138" y="162"/>
                    </a:lnTo>
                    <a:lnTo>
                      <a:pt x="140" y="161"/>
                    </a:lnTo>
                    <a:lnTo>
                      <a:pt x="141" y="162"/>
                    </a:lnTo>
                    <a:lnTo>
                      <a:pt x="141" y="162"/>
                    </a:lnTo>
                    <a:lnTo>
                      <a:pt x="141" y="162"/>
                    </a:lnTo>
                    <a:lnTo>
                      <a:pt x="144" y="162"/>
                    </a:lnTo>
                    <a:lnTo>
                      <a:pt x="145" y="162"/>
                    </a:lnTo>
                    <a:lnTo>
                      <a:pt x="146" y="162"/>
                    </a:lnTo>
                    <a:lnTo>
                      <a:pt x="146" y="162"/>
                    </a:lnTo>
                    <a:lnTo>
                      <a:pt x="148" y="162"/>
                    </a:lnTo>
                    <a:lnTo>
                      <a:pt x="150" y="162"/>
                    </a:lnTo>
                    <a:lnTo>
                      <a:pt x="150" y="162"/>
                    </a:lnTo>
                    <a:lnTo>
                      <a:pt x="150" y="163"/>
                    </a:lnTo>
                    <a:lnTo>
                      <a:pt x="150" y="163"/>
                    </a:lnTo>
                    <a:lnTo>
                      <a:pt x="150" y="163"/>
                    </a:lnTo>
                    <a:lnTo>
                      <a:pt x="152" y="163"/>
                    </a:lnTo>
                    <a:lnTo>
                      <a:pt x="152" y="163"/>
                    </a:lnTo>
                    <a:lnTo>
                      <a:pt x="152" y="163"/>
                    </a:lnTo>
                    <a:lnTo>
                      <a:pt x="152" y="162"/>
                    </a:lnTo>
                    <a:lnTo>
                      <a:pt x="153" y="162"/>
                    </a:lnTo>
                    <a:lnTo>
                      <a:pt x="153" y="163"/>
                    </a:lnTo>
                    <a:lnTo>
                      <a:pt x="153" y="163"/>
                    </a:lnTo>
                    <a:lnTo>
                      <a:pt x="152" y="163"/>
                    </a:lnTo>
                    <a:lnTo>
                      <a:pt x="152" y="163"/>
                    </a:lnTo>
                    <a:lnTo>
                      <a:pt x="153" y="163"/>
                    </a:lnTo>
                    <a:lnTo>
                      <a:pt x="153" y="163"/>
                    </a:lnTo>
                    <a:lnTo>
                      <a:pt x="153" y="165"/>
                    </a:lnTo>
                    <a:lnTo>
                      <a:pt x="152" y="165"/>
                    </a:lnTo>
                    <a:lnTo>
                      <a:pt x="153" y="165"/>
                    </a:lnTo>
                    <a:lnTo>
                      <a:pt x="155" y="165"/>
                    </a:lnTo>
                    <a:lnTo>
                      <a:pt x="155" y="165"/>
                    </a:lnTo>
                    <a:lnTo>
                      <a:pt x="156" y="165"/>
                    </a:lnTo>
                    <a:lnTo>
                      <a:pt x="157" y="165"/>
                    </a:lnTo>
                    <a:lnTo>
                      <a:pt x="157" y="165"/>
                    </a:lnTo>
                    <a:lnTo>
                      <a:pt x="157" y="163"/>
                    </a:lnTo>
                    <a:lnTo>
                      <a:pt x="157" y="163"/>
                    </a:lnTo>
                    <a:lnTo>
                      <a:pt x="157" y="163"/>
                    </a:lnTo>
                    <a:lnTo>
                      <a:pt x="157" y="165"/>
                    </a:lnTo>
                    <a:lnTo>
                      <a:pt x="157" y="165"/>
                    </a:lnTo>
                    <a:lnTo>
                      <a:pt x="159" y="165"/>
                    </a:lnTo>
                    <a:lnTo>
                      <a:pt x="160" y="165"/>
                    </a:lnTo>
                    <a:lnTo>
                      <a:pt x="161" y="165"/>
                    </a:lnTo>
                    <a:lnTo>
                      <a:pt x="161" y="165"/>
                    </a:lnTo>
                    <a:lnTo>
                      <a:pt x="161" y="165"/>
                    </a:lnTo>
                    <a:lnTo>
                      <a:pt x="161" y="165"/>
                    </a:lnTo>
                    <a:lnTo>
                      <a:pt x="163" y="166"/>
                    </a:lnTo>
                    <a:lnTo>
                      <a:pt x="163" y="166"/>
                    </a:lnTo>
                    <a:lnTo>
                      <a:pt x="163" y="166"/>
                    </a:lnTo>
                    <a:lnTo>
                      <a:pt x="164" y="167"/>
                    </a:lnTo>
                    <a:lnTo>
                      <a:pt x="164" y="167"/>
                    </a:lnTo>
                    <a:lnTo>
                      <a:pt x="164" y="167"/>
                    </a:lnTo>
                    <a:lnTo>
                      <a:pt x="164" y="167"/>
                    </a:lnTo>
                    <a:lnTo>
                      <a:pt x="164" y="169"/>
                    </a:lnTo>
                    <a:lnTo>
                      <a:pt x="165" y="169"/>
                    </a:lnTo>
                    <a:lnTo>
                      <a:pt x="165" y="169"/>
                    </a:lnTo>
                    <a:lnTo>
                      <a:pt x="165" y="170"/>
                    </a:lnTo>
                    <a:lnTo>
                      <a:pt x="165" y="170"/>
                    </a:lnTo>
                    <a:lnTo>
                      <a:pt x="165" y="170"/>
                    </a:lnTo>
                    <a:lnTo>
                      <a:pt x="165" y="170"/>
                    </a:lnTo>
                    <a:lnTo>
                      <a:pt x="165" y="169"/>
                    </a:lnTo>
                    <a:lnTo>
                      <a:pt x="167" y="169"/>
                    </a:lnTo>
                    <a:lnTo>
                      <a:pt x="167" y="170"/>
                    </a:lnTo>
                    <a:lnTo>
                      <a:pt x="167" y="171"/>
                    </a:lnTo>
                    <a:lnTo>
                      <a:pt x="167" y="171"/>
                    </a:lnTo>
                    <a:lnTo>
                      <a:pt x="167" y="173"/>
                    </a:lnTo>
                    <a:lnTo>
                      <a:pt x="168" y="173"/>
                    </a:lnTo>
                    <a:lnTo>
                      <a:pt x="168" y="173"/>
                    </a:lnTo>
                    <a:lnTo>
                      <a:pt x="169" y="173"/>
                    </a:lnTo>
                    <a:lnTo>
                      <a:pt x="169" y="173"/>
                    </a:lnTo>
                    <a:lnTo>
                      <a:pt x="169" y="173"/>
                    </a:lnTo>
                    <a:lnTo>
                      <a:pt x="169" y="173"/>
                    </a:lnTo>
                    <a:lnTo>
                      <a:pt x="169" y="173"/>
                    </a:lnTo>
                    <a:lnTo>
                      <a:pt x="169" y="173"/>
                    </a:lnTo>
                    <a:lnTo>
                      <a:pt x="171" y="173"/>
                    </a:lnTo>
                    <a:lnTo>
                      <a:pt x="171" y="173"/>
                    </a:lnTo>
                    <a:lnTo>
                      <a:pt x="171" y="174"/>
                    </a:lnTo>
                    <a:lnTo>
                      <a:pt x="169" y="174"/>
                    </a:lnTo>
                    <a:lnTo>
                      <a:pt x="169" y="176"/>
                    </a:lnTo>
                    <a:lnTo>
                      <a:pt x="169" y="176"/>
                    </a:lnTo>
                    <a:lnTo>
                      <a:pt x="169" y="176"/>
                    </a:lnTo>
                    <a:lnTo>
                      <a:pt x="169" y="176"/>
                    </a:lnTo>
                    <a:lnTo>
                      <a:pt x="171" y="176"/>
                    </a:lnTo>
                    <a:lnTo>
                      <a:pt x="171" y="176"/>
                    </a:lnTo>
                    <a:lnTo>
                      <a:pt x="171" y="176"/>
                    </a:lnTo>
                    <a:lnTo>
                      <a:pt x="171" y="176"/>
                    </a:lnTo>
                    <a:lnTo>
                      <a:pt x="169" y="177"/>
                    </a:lnTo>
                    <a:lnTo>
                      <a:pt x="169" y="177"/>
                    </a:lnTo>
                    <a:lnTo>
                      <a:pt x="171" y="177"/>
                    </a:lnTo>
                    <a:lnTo>
                      <a:pt x="171" y="178"/>
                    </a:lnTo>
                    <a:lnTo>
                      <a:pt x="171" y="178"/>
                    </a:lnTo>
                    <a:lnTo>
                      <a:pt x="172" y="178"/>
                    </a:lnTo>
                    <a:lnTo>
                      <a:pt x="172" y="178"/>
                    </a:lnTo>
                    <a:lnTo>
                      <a:pt x="172" y="178"/>
                    </a:lnTo>
                    <a:lnTo>
                      <a:pt x="172" y="180"/>
                    </a:lnTo>
                    <a:lnTo>
                      <a:pt x="174" y="180"/>
                    </a:lnTo>
                    <a:lnTo>
                      <a:pt x="174" y="180"/>
                    </a:lnTo>
                    <a:lnTo>
                      <a:pt x="174" y="181"/>
                    </a:lnTo>
                    <a:lnTo>
                      <a:pt x="174" y="181"/>
                    </a:lnTo>
                    <a:lnTo>
                      <a:pt x="174" y="181"/>
                    </a:lnTo>
                    <a:lnTo>
                      <a:pt x="174" y="180"/>
                    </a:lnTo>
                    <a:lnTo>
                      <a:pt x="175" y="180"/>
                    </a:lnTo>
                    <a:lnTo>
                      <a:pt x="175" y="180"/>
                    </a:lnTo>
                    <a:lnTo>
                      <a:pt x="174" y="181"/>
                    </a:lnTo>
                    <a:lnTo>
                      <a:pt x="174" y="181"/>
                    </a:lnTo>
                    <a:lnTo>
                      <a:pt x="175" y="181"/>
                    </a:lnTo>
                    <a:lnTo>
                      <a:pt x="174" y="181"/>
                    </a:lnTo>
                    <a:lnTo>
                      <a:pt x="172" y="181"/>
                    </a:lnTo>
                    <a:lnTo>
                      <a:pt x="172" y="181"/>
                    </a:lnTo>
                    <a:lnTo>
                      <a:pt x="172" y="181"/>
                    </a:lnTo>
                    <a:lnTo>
                      <a:pt x="172" y="181"/>
                    </a:lnTo>
                    <a:lnTo>
                      <a:pt x="172" y="181"/>
                    </a:lnTo>
                    <a:lnTo>
                      <a:pt x="172" y="180"/>
                    </a:lnTo>
                    <a:lnTo>
                      <a:pt x="172" y="180"/>
                    </a:lnTo>
                    <a:lnTo>
                      <a:pt x="171" y="180"/>
                    </a:lnTo>
                    <a:lnTo>
                      <a:pt x="171" y="181"/>
                    </a:lnTo>
                    <a:lnTo>
                      <a:pt x="169" y="181"/>
                    </a:lnTo>
                    <a:lnTo>
                      <a:pt x="169" y="181"/>
                    </a:lnTo>
                    <a:lnTo>
                      <a:pt x="169" y="182"/>
                    </a:lnTo>
                    <a:lnTo>
                      <a:pt x="171" y="182"/>
                    </a:lnTo>
                    <a:lnTo>
                      <a:pt x="171" y="182"/>
                    </a:lnTo>
                    <a:lnTo>
                      <a:pt x="171" y="184"/>
                    </a:lnTo>
                    <a:lnTo>
                      <a:pt x="171" y="185"/>
                    </a:lnTo>
                    <a:lnTo>
                      <a:pt x="169" y="185"/>
                    </a:lnTo>
                    <a:lnTo>
                      <a:pt x="168" y="185"/>
                    </a:lnTo>
                    <a:lnTo>
                      <a:pt x="165" y="184"/>
                    </a:lnTo>
                    <a:lnTo>
                      <a:pt x="164" y="184"/>
                    </a:lnTo>
                    <a:lnTo>
                      <a:pt x="164" y="182"/>
                    </a:lnTo>
                    <a:lnTo>
                      <a:pt x="163" y="182"/>
                    </a:lnTo>
                    <a:lnTo>
                      <a:pt x="161" y="182"/>
                    </a:lnTo>
                    <a:lnTo>
                      <a:pt x="161" y="182"/>
                    </a:lnTo>
                    <a:lnTo>
                      <a:pt x="160" y="184"/>
                    </a:lnTo>
                    <a:lnTo>
                      <a:pt x="160" y="184"/>
                    </a:lnTo>
                    <a:lnTo>
                      <a:pt x="161" y="182"/>
                    </a:lnTo>
                    <a:lnTo>
                      <a:pt x="161" y="181"/>
                    </a:lnTo>
                    <a:lnTo>
                      <a:pt x="161" y="181"/>
                    </a:lnTo>
                    <a:lnTo>
                      <a:pt x="160" y="181"/>
                    </a:lnTo>
                    <a:lnTo>
                      <a:pt x="160" y="181"/>
                    </a:lnTo>
                    <a:lnTo>
                      <a:pt x="160" y="181"/>
                    </a:lnTo>
                    <a:lnTo>
                      <a:pt x="159" y="181"/>
                    </a:lnTo>
                    <a:lnTo>
                      <a:pt x="159" y="181"/>
                    </a:lnTo>
                    <a:lnTo>
                      <a:pt x="159" y="181"/>
                    </a:lnTo>
                    <a:lnTo>
                      <a:pt x="159" y="181"/>
                    </a:lnTo>
                    <a:lnTo>
                      <a:pt x="160" y="180"/>
                    </a:lnTo>
                    <a:lnTo>
                      <a:pt x="160" y="180"/>
                    </a:lnTo>
                    <a:lnTo>
                      <a:pt x="160" y="180"/>
                    </a:lnTo>
                    <a:lnTo>
                      <a:pt x="160" y="178"/>
                    </a:lnTo>
                    <a:lnTo>
                      <a:pt x="160" y="178"/>
                    </a:lnTo>
                    <a:lnTo>
                      <a:pt x="160" y="178"/>
                    </a:lnTo>
                    <a:lnTo>
                      <a:pt x="159" y="178"/>
                    </a:lnTo>
                    <a:lnTo>
                      <a:pt x="159" y="180"/>
                    </a:lnTo>
                    <a:lnTo>
                      <a:pt x="159" y="180"/>
                    </a:lnTo>
                    <a:lnTo>
                      <a:pt x="159" y="180"/>
                    </a:lnTo>
                    <a:lnTo>
                      <a:pt x="159" y="178"/>
                    </a:lnTo>
                    <a:lnTo>
                      <a:pt x="159" y="178"/>
                    </a:lnTo>
                    <a:lnTo>
                      <a:pt x="157" y="178"/>
                    </a:lnTo>
                    <a:lnTo>
                      <a:pt x="157" y="178"/>
                    </a:lnTo>
                    <a:lnTo>
                      <a:pt x="157" y="178"/>
                    </a:lnTo>
                    <a:lnTo>
                      <a:pt x="157" y="178"/>
                    </a:lnTo>
                    <a:lnTo>
                      <a:pt x="157" y="177"/>
                    </a:lnTo>
                    <a:lnTo>
                      <a:pt x="156" y="177"/>
                    </a:lnTo>
                    <a:lnTo>
                      <a:pt x="156" y="176"/>
                    </a:lnTo>
                    <a:lnTo>
                      <a:pt x="156" y="176"/>
                    </a:lnTo>
                    <a:lnTo>
                      <a:pt x="156" y="174"/>
                    </a:lnTo>
                    <a:lnTo>
                      <a:pt x="156" y="174"/>
                    </a:lnTo>
                    <a:lnTo>
                      <a:pt x="155" y="174"/>
                    </a:lnTo>
                    <a:lnTo>
                      <a:pt x="153" y="174"/>
                    </a:lnTo>
                    <a:lnTo>
                      <a:pt x="152" y="174"/>
                    </a:lnTo>
                    <a:lnTo>
                      <a:pt x="152" y="176"/>
                    </a:lnTo>
                    <a:lnTo>
                      <a:pt x="152" y="176"/>
                    </a:lnTo>
                    <a:lnTo>
                      <a:pt x="152" y="176"/>
                    </a:lnTo>
                    <a:lnTo>
                      <a:pt x="153" y="176"/>
                    </a:lnTo>
                    <a:lnTo>
                      <a:pt x="153" y="176"/>
                    </a:lnTo>
                    <a:lnTo>
                      <a:pt x="153" y="177"/>
                    </a:lnTo>
                    <a:lnTo>
                      <a:pt x="155" y="177"/>
                    </a:lnTo>
                    <a:lnTo>
                      <a:pt x="155" y="178"/>
                    </a:lnTo>
                    <a:lnTo>
                      <a:pt x="155" y="178"/>
                    </a:lnTo>
                    <a:lnTo>
                      <a:pt x="156" y="178"/>
                    </a:lnTo>
                    <a:lnTo>
                      <a:pt x="156" y="178"/>
                    </a:lnTo>
                    <a:lnTo>
                      <a:pt x="156" y="180"/>
                    </a:lnTo>
                    <a:lnTo>
                      <a:pt x="156" y="180"/>
                    </a:lnTo>
                    <a:lnTo>
                      <a:pt x="156" y="181"/>
                    </a:lnTo>
                    <a:lnTo>
                      <a:pt x="156" y="181"/>
                    </a:lnTo>
                    <a:lnTo>
                      <a:pt x="156" y="182"/>
                    </a:lnTo>
                    <a:lnTo>
                      <a:pt x="156" y="184"/>
                    </a:lnTo>
                    <a:lnTo>
                      <a:pt x="156" y="184"/>
                    </a:lnTo>
                    <a:lnTo>
                      <a:pt x="156" y="185"/>
                    </a:lnTo>
                    <a:lnTo>
                      <a:pt x="155" y="185"/>
                    </a:lnTo>
                    <a:lnTo>
                      <a:pt x="155" y="185"/>
                    </a:lnTo>
                    <a:lnTo>
                      <a:pt x="155" y="186"/>
                    </a:lnTo>
                    <a:lnTo>
                      <a:pt x="155" y="186"/>
                    </a:lnTo>
                    <a:lnTo>
                      <a:pt x="153" y="186"/>
                    </a:lnTo>
                    <a:lnTo>
                      <a:pt x="153" y="186"/>
                    </a:lnTo>
                    <a:lnTo>
                      <a:pt x="153" y="188"/>
                    </a:lnTo>
                    <a:lnTo>
                      <a:pt x="153" y="189"/>
                    </a:lnTo>
                    <a:lnTo>
                      <a:pt x="152" y="189"/>
                    </a:lnTo>
                    <a:lnTo>
                      <a:pt x="152" y="191"/>
                    </a:lnTo>
                    <a:lnTo>
                      <a:pt x="152" y="192"/>
                    </a:lnTo>
                    <a:lnTo>
                      <a:pt x="152" y="192"/>
                    </a:lnTo>
                    <a:lnTo>
                      <a:pt x="152" y="197"/>
                    </a:lnTo>
                    <a:lnTo>
                      <a:pt x="152" y="199"/>
                    </a:lnTo>
                    <a:lnTo>
                      <a:pt x="152" y="199"/>
                    </a:lnTo>
                    <a:lnTo>
                      <a:pt x="152" y="200"/>
                    </a:lnTo>
                    <a:lnTo>
                      <a:pt x="150" y="201"/>
                    </a:lnTo>
                    <a:lnTo>
                      <a:pt x="150" y="201"/>
                    </a:lnTo>
                    <a:lnTo>
                      <a:pt x="149" y="203"/>
                    </a:lnTo>
                    <a:lnTo>
                      <a:pt x="149" y="203"/>
                    </a:lnTo>
                    <a:lnTo>
                      <a:pt x="148" y="203"/>
                    </a:lnTo>
                    <a:lnTo>
                      <a:pt x="148" y="204"/>
                    </a:lnTo>
                    <a:lnTo>
                      <a:pt x="146" y="204"/>
                    </a:lnTo>
                    <a:lnTo>
                      <a:pt x="145" y="206"/>
                    </a:lnTo>
                    <a:lnTo>
                      <a:pt x="144" y="206"/>
                    </a:lnTo>
                    <a:lnTo>
                      <a:pt x="142" y="210"/>
                    </a:lnTo>
                    <a:lnTo>
                      <a:pt x="142" y="211"/>
                    </a:lnTo>
                    <a:lnTo>
                      <a:pt x="141" y="212"/>
                    </a:lnTo>
                    <a:lnTo>
                      <a:pt x="141" y="212"/>
                    </a:lnTo>
                    <a:lnTo>
                      <a:pt x="141" y="212"/>
                    </a:lnTo>
                    <a:lnTo>
                      <a:pt x="142" y="212"/>
                    </a:lnTo>
                    <a:lnTo>
                      <a:pt x="144" y="212"/>
                    </a:lnTo>
                    <a:lnTo>
                      <a:pt x="144" y="212"/>
                    </a:lnTo>
                    <a:lnTo>
                      <a:pt x="144" y="214"/>
                    </a:lnTo>
                    <a:lnTo>
                      <a:pt x="144" y="214"/>
                    </a:lnTo>
                    <a:lnTo>
                      <a:pt x="144" y="215"/>
                    </a:lnTo>
                    <a:lnTo>
                      <a:pt x="144" y="215"/>
                    </a:lnTo>
                    <a:lnTo>
                      <a:pt x="142" y="215"/>
                    </a:lnTo>
                    <a:lnTo>
                      <a:pt x="141" y="215"/>
                    </a:lnTo>
                    <a:lnTo>
                      <a:pt x="138" y="215"/>
                    </a:lnTo>
                    <a:lnTo>
                      <a:pt x="137" y="215"/>
                    </a:lnTo>
                    <a:lnTo>
                      <a:pt x="137" y="215"/>
                    </a:lnTo>
                    <a:lnTo>
                      <a:pt x="137" y="215"/>
                    </a:lnTo>
                    <a:lnTo>
                      <a:pt x="136" y="216"/>
                    </a:lnTo>
                    <a:lnTo>
                      <a:pt x="136" y="216"/>
                    </a:lnTo>
                    <a:lnTo>
                      <a:pt x="136" y="218"/>
                    </a:lnTo>
                    <a:lnTo>
                      <a:pt x="136" y="219"/>
                    </a:lnTo>
                    <a:lnTo>
                      <a:pt x="137" y="219"/>
                    </a:lnTo>
                    <a:lnTo>
                      <a:pt x="138" y="219"/>
                    </a:lnTo>
                    <a:lnTo>
                      <a:pt x="138" y="219"/>
                    </a:lnTo>
                    <a:lnTo>
                      <a:pt x="141" y="219"/>
                    </a:lnTo>
                    <a:lnTo>
                      <a:pt x="141" y="219"/>
                    </a:lnTo>
                    <a:lnTo>
                      <a:pt x="141" y="219"/>
                    </a:lnTo>
                    <a:lnTo>
                      <a:pt x="142" y="219"/>
                    </a:lnTo>
                    <a:lnTo>
                      <a:pt x="142" y="220"/>
                    </a:lnTo>
                    <a:lnTo>
                      <a:pt x="142" y="220"/>
                    </a:lnTo>
                    <a:lnTo>
                      <a:pt x="142" y="219"/>
                    </a:lnTo>
                    <a:lnTo>
                      <a:pt x="144" y="219"/>
                    </a:lnTo>
                    <a:lnTo>
                      <a:pt x="144" y="218"/>
                    </a:lnTo>
                    <a:lnTo>
                      <a:pt x="145" y="218"/>
                    </a:lnTo>
                    <a:lnTo>
                      <a:pt x="146" y="216"/>
                    </a:lnTo>
                    <a:lnTo>
                      <a:pt x="148" y="216"/>
                    </a:lnTo>
                    <a:lnTo>
                      <a:pt x="149" y="216"/>
                    </a:lnTo>
                    <a:lnTo>
                      <a:pt x="149" y="215"/>
                    </a:lnTo>
                    <a:lnTo>
                      <a:pt x="149" y="215"/>
                    </a:lnTo>
                    <a:lnTo>
                      <a:pt x="149" y="215"/>
                    </a:lnTo>
                    <a:lnTo>
                      <a:pt x="149" y="216"/>
                    </a:lnTo>
                    <a:lnTo>
                      <a:pt x="149" y="216"/>
                    </a:lnTo>
                    <a:lnTo>
                      <a:pt x="149" y="216"/>
                    </a:lnTo>
                    <a:lnTo>
                      <a:pt x="150" y="215"/>
                    </a:lnTo>
                    <a:lnTo>
                      <a:pt x="150" y="215"/>
                    </a:lnTo>
                    <a:lnTo>
                      <a:pt x="152" y="214"/>
                    </a:lnTo>
                    <a:lnTo>
                      <a:pt x="155" y="211"/>
                    </a:lnTo>
                    <a:lnTo>
                      <a:pt x="155" y="211"/>
                    </a:lnTo>
                    <a:lnTo>
                      <a:pt x="157" y="211"/>
                    </a:lnTo>
                    <a:lnTo>
                      <a:pt x="159" y="211"/>
                    </a:lnTo>
                    <a:lnTo>
                      <a:pt x="161" y="211"/>
                    </a:lnTo>
                    <a:lnTo>
                      <a:pt x="164" y="211"/>
                    </a:lnTo>
                    <a:lnTo>
                      <a:pt x="165" y="212"/>
                    </a:lnTo>
                    <a:lnTo>
                      <a:pt x="167" y="211"/>
                    </a:lnTo>
                    <a:lnTo>
                      <a:pt x="169" y="212"/>
                    </a:lnTo>
                    <a:lnTo>
                      <a:pt x="171" y="212"/>
                    </a:lnTo>
                    <a:lnTo>
                      <a:pt x="169" y="212"/>
                    </a:lnTo>
                    <a:lnTo>
                      <a:pt x="168" y="211"/>
                    </a:lnTo>
                    <a:lnTo>
                      <a:pt x="167" y="211"/>
                    </a:lnTo>
                    <a:lnTo>
                      <a:pt x="165" y="211"/>
                    </a:lnTo>
                    <a:lnTo>
                      <a:pt x="165" y="211"/>
                    </a:lnTo>
                    <a:lnTo>
                      <a:pt x="167" y="211"/>
                    </a:lnTo>
                    <a:lnTo>
                      <a:pt x="167" y="210"/>
                    </a:lnTo>
                    <a:lnTo>
                      <a:pt x="167" y="210"/>
                    </a:lnTo>
                    <a:lnTo>
                      <a:pt x="168" y="210"/>
                    </a:lnTo>
                    <a:lnTo>
                      <a:pt x="168" y="210"/>
                    </a:lnTo>
                    <a:lnTo>
                      <a:pt x="169" y="208"/>
                    </a:lnTo>
                    <a:lnTo>
                      <a:pt x="172" y="208"/>
                    </a:lnTo>
                    <a:lnTo>
                      <a:pt x="174" y="208"/>
                    </a:lnTo>
                    <a:lnTo>
                      <a:pt x="175" y="208"/>
                    </a:lnTo>
                    <a:lnTo>
                      <a:pt x="175" y="208"/>
                    </a:lnTo>
                    <a:lnTo>
                      <a:pt x="175" y="208"/>
                    </a:lnTo>
                    <a:lnTo>
                      <a:pt x="178" y="207"/>
                    </a:lnTo>
                    <a:lnTo>
                      <a:pt x="179" y="207"/>
                    </a:lnTo>
                    <a:lnTo>
                      <a:pt x="180" y="208"/>
                    </a:lnTo>
                    <a:lnTo>
                      <a:pt x="180" y="208"/>
                    </a:lnTo>
                    <a:lnTo>
                      <a:pt x="182" y="208"/>
                    </a:lnTo>
                    <a:lnTo>
                      <a:pt x="183" y="207"/>
                    </a:lnTo>
                    <a:lnTo>
                      <a:pt x="183" y="207"/>
                    </a:lnTo>
                    <a:lnTo>
                      <a:pt x="183" y="207"/>
                    </a:lnTo>
                    <a:lnTo>
                      <a:pt x="182" y="206"/>
                    </a:lnTo>
                    <a:lnTo>
                      <a:pt x="182" y="206"/>
                    </a:lnTo>
                    <a:lnTo>
                      <a:pt x="182" y="206"/>
                    </a:lnTo>
                    <a:lnTo>
                      <a:pt x="182" y="206"/>
                    </a:lnTo>
                    <a:lnTo>
                      <a:pt x="182" y="204"/>
                    </a:lnTo>
                    <a:lnTo>
                      <a:pt x="182" y="204"/>
                    </a:lnTo>
                    <a:lnTo>
                      <a:pt x="182" y="204"/>
                    </a:lnTo>
                    <a:lnTo>
                      <a:pt x="182" y="201"/>
                    </a:lnTo>
                    <a:lnTo>
                      <a:pt x="182" y="201"/>
                    </a:lnTo>
                    <a:lnTo>
                      <a:pt x="180" y="203"/>
                    </a:lnTo>
                    <a:lnTo>
                      <a:pt x="179" y="203"/>
                    </a:lnTo>
                    <a:lnTo>
                      <a:pt x="179" y="203"/>
                    </a:lnTo>
                    <a:lnTo>
                      <a:pt x="178" y="203"/>
                    </a:lnTo>
                    <a:lnTo>
                      <a:pt x="176" y="203"/>
                    </a:lnTo>
                    <a:lnTo>
                      <a:pt x="175" y="203"/>
                    </a:lnTo>
                    <a:lnTo>
                      <a:pt x="174" y="203"/>
                    </a:lnTo>
                    <a:lnTo>
                      <a:pt x="174" y="201"/>
                    </a:lnTo>
                    <a:lnTo>
                      <a:pt x="174" y="201"/>
                    </a:lnTo>
                    <a:lnTo>
                      <a:pt x="175" y="200"/>
                    </a:lnTo>
                    <a:lnTo>
                      <a:pt x="175" y="199"/>
                    </a:lnTo>
                    <a:lnTo>
                      <a:pt x="175" y="199"/>
                    </a:lnTo>
                    <a:lnTo>
                      <a:pt x="176" y="197"/>
                    </a:lnTo>
                    <a:lnTo>
                      <a:pt x="176" y="197"/>
                    </a:lnTo>
                    <a:lnTo>
                      <a:pt x="176" y="197"/>
                    </a:lnTo>
                    <a:lnTo>
                      <a:pt x="178" y="197"/>
                    </a:lnTo>
                    <a:lnTo>
                      <a:pt x="178" y="197"/>
                    </a:lnTo>
                    <a:lnTo>
                      <a:pt x="179" y="196"/>
                    </a:lnTo>
                    <a:lnTo>
                      <a:pt x="180" y="195"/>
                    </a:lnTo>
                    <a:lnTo>
                      <a:pt x="182" y="195"/>
                    </a:lnTo>
                    <a:lnTo>
                      <a:pt x="182" y="195"/>
                    </a:lnTo>
                    <a:lnTo>
                      <a:pt x="184" y="193"/>
                    </a:lnTo>
                    <a:lnTo>
                      <a:pt x="186" y="193"/>
                    </a:lnTo>
                    <a:lnTo>
                      <a:pt x="187" y="193"/>
                    </a:lnTo>
                    <a:lnTo>
                      <a:pt x="187" y="193"/>
                    </a:lnTo>
                    <a:lnTo>
                      <a:pt x="189" y="193"/>
                    </a:lnTo>
                    <a:lnTo>
                      <a:pt x="190" y="193"/>
                    </a:lnTo>
                    <a:lnTo>
                      <a:pt x="191" y="192"/>
                    </a:lnTo>
                    <a:lnTo>
                      <a:pt x="194" y="192"/>
                    </a:lnTo>
                    <a:lnTo>
                      <a:pt x="195" y="192"/>
                    </a:lnTo>
                    <a:lnTo>
                      <a:pt x="195" y="192"/>
                    </a:lnTo>
                    <a:lnTo>
                      <a:pt x="197" y="192"/>
                    </a:lnTo>
                    <a:lnTo>
                      <a:pt x="197" y="192"/>
                    </a:lnTo>
                    <a:lnTo>
                      <a:pt x="197" y="192"/>
                    </a:lnTo>
                    <a:lnTo>
                      <a:pt x="198" y="192"/>
                    </a:lnTo>
                    <a:lnTo>
                      <a:pt x="198" y="192"/>
                    </a:lnTo>
                    <a:lnTo>
                      <a:pt x="199" y="192"/>
                    </a:lnTo>
                    <a:lnTo>
                      <a:pt x="198" y="192"/>
                    </a:lnTo>
                    <a:lnTo>
                      <a:pt x="198" y="192"/>
                    </a:lnTo>
                    <a:lnTo>
                      <a:pt x="199" y="193"/>
                    </a:lnTo>
                    <a:lnTo>
                      <a:pt x="201" y="193"/>
                    </a:lnTo>
                    <a:lnTo>
                      <a:pt x="201" y="192"/>
                    </a:lnTo>
                    <a:lnTo>
                      <a:pt x="202" y="192"/>
                    </a:lnTo>
                    <a:lnTo>
                      <a:pt x="202" y="193"/>
                    </a:lnTo>
                    <a:lnTo>
                      <a:pt x="201" y="193"/>
                    </a:lnTo>
                    <a:lnTo>
                      <a:pt x="201" y="193"/>
                    </a:lnTo>
                    <a:lnTo>
                      <a:pt x="202" y="193"/>
                    </a:lnTo>
                    <a:lnTo>
                      <a:pt x="202" y="193"/>
                    </a:lnTo>
                    <a:lnTo>
                      <a:pt x="202" y="193"/>
                    </a:lnTo>
                    <a:lnTo>
                      <a:pt x="203" y="193"/>
                    </a:lnTo>
                    <a:lnTo>
                      <a:pt x="202" y="193"/>
                    </a:lnTo>
                    <a:lnTo>
                      <a:pt x="202" y="193"/>
                    </a:lnTo>
                    <a:lnTo>
                      <a:pt x="203" y="193"/>
                    </a:lnTo>
                    <a:lnTo>
                      <a:pt x="205" y="193"/>
                    </a:lnTo>
                    <a:lnTo>
                      <a:pt x="206" y="193"/>
                    </a:lnTo>
                    <a:lnTo>
                      <a:pt x="206" y="193"/>
                    </a:lnTo>
                    <a:lnTo>
                      <a:pt x="206" y="192"/>
                    </a:lnTo>
                    <a:lnTo>
                      <a:pt x="206" y="192"/>
                    </a:lnTo>
                    <a:lnTo>
                      <a:pt x="205" y="193"/>
                    </a:lnTo>
                    <a:lnTo>
                      <a:pt x="205" y="193"/>
                    </a:lnTo>
                    <a:lnTo>
                      <a:pt x="205" y="193"/>
                    </a:lnTo>
                    <a:lnTo>
                      <a:pt x="205" y="192"/>
                    </a:lnTo>
                    <a:lnTo>
                      <a:pt x="206" y="192"/>
                    </a:lnTo>
                    <a:lnTo>
                      <a:pt x="206" y="191"/>
                    </a:lnTo>
                    <a:lnTo>
                      <a:pt x="206" y="191"/>
                    </a:lnTo>
                    <a:lnTo>
                      <a:pt x="206" y="191"/>
                    </a:lnTo>
                    <a:lnTo>
                      <a:pt x="205" y="191"/>
                    </a:lnTo>
                    <a:lnTo>
                      <a:pt x="205" y="192"/>
                    </a:lnTo>
                    <a:lnTo>
                      <a:pt x="203" y="192"/>
                    </a:lnTo>
                    <a:lnTo>
                      <a:pt x="203" y="191"/>
                    </a:lnTo>
                    <a:lnTo>
                      <a:pt x="203" y="191"/>
                    </a:lnTo>
                    <a:lnTo>
                      <a:pt x="203" y="189"/>
                    </a:lnTo>
                    <a:lnTo>
                      <a:pt x="202" y="191"/>
                    </a:lnTo>
                    <a:lnTo>
                      <a:pt x="202" y="191"/>
                    </a:lnTo>
                    <a:lnTo>
                      <a:pt x="202" y="191"/>
                    </a:lnTo>
                    <a:lnTo>
                      <a:pt x="202" y="191"/>
                    </a:lnTo>
                    <a:lnTo>
                      <a:pt x="202" y="191"/>
                    </a:lnTo>
                    <a:lnTo>
                      <a:pt x="202" y="191"/>
                    </a:lnTo>
                    <a:lnTo>
                      <a:pt x="201" y="191"/>
                    </a:lnTo>
                    <a:lnTo>
                      <a:pt x="201" y="191"/>
                    </a:lnTo>
                    <a:lnTo>
                      <a:pt x="201" y="191"/>
                    </a:lnTo>
                    <a:lnTo>
                      <a:pt x="201" y="191"/>
                    </a:lnTo>
                    <a:lnTo>
                      <a:pt x="201" y="191"/>
                    </a:lnTo>
                    <a:lnTo>
                      <a:pt x="199" y="191"/>
                    </a:lnTo>
                    <a:lnTo>
                      <a:pt x="198" y="191"/>
                    </a:lnTo>
                    <a:lnTo>
                      <a:pt x="198" y="191"/>
                    </a:lnTo>
                    <a:lnTo>
                      <a:pt x="198" y="191"/>
                    </a:lnTo>
                    <a:lnTo>
                      <a:pt x="201" y="189"/>
                    </a:lnTo>
                    <a:lnTo>
                      <a:pt x="201" y="189"/>
                    </a:lnTo>
                    <a:lnTo>
                      <a:pt x="202" y="189"/>
                    </a:lnTo>
                    <a:lnTo>
                      <a:pt x="202" y="189"/>
                    </a:lnTo>
                    <a:lnTo>
                      <a:pt x="202" y="189"/>
                    </a:lnTo>
                    <a:lnTo>
                      <a:pt x="202" y="189"/>
                    </a:lnTo>
                    <a:lnTo>
                      <a:pt x="203" y="189"/>
                    </a:lnTo>
                    <a:lnTo>
                      <a:pt x="205" y="189"/>
                    </a:lnTo>
                    <a:lnTo>
                      <a:pt x="205" y="189"/>
                    </a:lnTo>
                    <a:lnTo>
                      <a:pt x="205" y="191"/>
                    </a:lnTo>
                    <a:lnTo>
                      <a:pt x="205" y="191"/>
                    </a:lnTo>
                    <a:lnTo>
                      <a:pt x="205" y="189"/>
                    </a:lnTo>
                    <a:lnTo>
                      <a:pt x="206" y="189"/>
                    </a:lnTo>
                    <a:lnTo>
                      <a:pt x="206" y="189"/>
                    </a:lnTo>
                    <a:lnTo>
                      <a:pt x="205" y="191"/>
                    </a:lnTo>
                    <a:lnTo>
                      <a:pt x="205" y="191"/>
                    </a:lnTo>
                    <a:lnTo>
                      <a:pt x="205" y="191"/>
                    </a:lnTo>
                    <a:lnTo>
                      <a:pt x="205" y="191"/>
                    </a:lnTo>
                    <a:lnTo>
                      <a:pt x="205" y="191"/>
                    </a:lnTo>
                    <a:lnTo>
                      <a:pt x="208" y="189"/>
                    </a:lnTo>
                    <a:lnTo>
                      <a:pt x="209" y="189"/>
                    </a:lnTo>
                    <a:lnTo>
                      <a:pt x="209" y="189"/>
                    </a:lnTo>
                    <a:lnTo>
                      <a:pt x="210" y="189"/>
                    </a:lnTo>
                    <a:lnTo>
                      <a:pt x="212" y="188"/>
                    </a:lnTo>
                    <a:lnTo>
                      <a:pt x="213" y="188"/>
                    </a:lnTo>
                    <a:lnTo>
                      <a:pt x="216" y="186"/>
                    </a:lnTo>
                    <a:lnTo>
                      <a:pt x="217" y="186"/>
                    </a:lnTo>
                    <a:lnTo>
                      <a:pt x="218" y="185"/>
                    </a:lnTo>
                    <a:lnTo>
                      <a:pt x="218" y="185"/>
                    </a:lnTo>
                    <a:lnTo>
                      <a:pt x="218" y="185"/>
                    </a:lnTo>
                    <a:lnTo>
                      <a:pt x="218" y="185"/>
                    </a:lnTo>
                    <a:lnTo>
                      <a:pt x="222" y="181"/>
                    </a:lnTo>
                    <a:lnTo>
                      <a:pt x="225" y="180"/>
                    </a:lnTo>
                    <a:lnTo>
                      <a:pt x="228" y="178"/>
                    </a:lnTo>
                    <a:lnTo>
                      <a:pt x="229" y="178"/>
                    </a:lnTo>
                    <a:lnTo>
                      <a:pt x="231" y="178"/>
                    </a:lnTo>
                    <a:lnTo>
                      <a:pt x="231" y="178"/>
                    </a:lnTo>
                    <a:lnTo>
                      <a:pt x="235" y="176"/>
                    </a:lnTo>
                    <a:lnTo>
                      <a:pt x="235" y="176"/>
                    </a:lnTo>
                    <a:lnTo>
                      <a:pt x="235" y="174"/>
                    </a:lnTo>
                    <a:close/>
                    <a:moveTo>
                      <a:pt x="141" y="222"/>
                    </a:moveTo>
                    <a:lnTo>
                      <a:pt x="141" y="222"/>
                    </a:lnTo>
                    <a:lnTo>
                      <a:pt x="141" y="223"/>
                    </a:lnTo>
                    <a:lnTo>
                      <a:pt x="141" y="223"/>
                    </a:lnTo>
                    <a:lnTo>
                      <a:pt x="141" y="223"/>
                    </a:lnTo>
                    <a:lnTo>
                      <a:pt x="141" y="223"/>
                    </a:lnTo>
                    <a:lnTo>
                      <a:pt x="141" y="222"/>
                    </a:lnTo>
                    <a:lnTo>
                      <a:pt x="141" y="222"/>
                    </a:lnTo>
                    <a:close/>
                    <a:moveTo>
                      <a:pt x="208" y="189"/>
                    </a:moveTo>
                    <a:lnTo>
                      <a:pt x="208" y="191"/>
                    </a:lnTo>
                    <a:lnTo>
                      <a:pt x="208" y="191"/>
                    </a:lnTo>
                    <a:lnTo>
                      <a:pt x="208" y="191"/>
                    </a:lnTo>
                    <a:lnTo>
                      <a:pt x="208" y="191"/>
                    </a:lnTo>
                    <a:lnTo>
                      <a:pt x="209" y="191"/>
                    </a:lnTo>
                    <a:lnTo>
                      <a:pt x="209" y="189"/>
                    </a:lnTo>
                    <a:lnTo>
                      <a:pt x="209" y="189"/>
                    </a:lnTo>
                    <a:lnTo>
                      <a:pt x="208" y="189"/>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57" name="Ninavut">
                <a:extLst>
                  <a:ext uri="{FF2B5EF4-FFF2-40B4-BE49-F238E27FC236}">
                    <a16:creationId xmlns:a16="http://schemas.microsoft.com/office/drawing/2014/main" id="{740A5E73-708A-46DA-A39C-55FA24ED52E1}"/>
                  </a:ext>
                </a:extLst>
              </p:cNvPr>
              <p:cNvSpPr>
                <a:spLocks noEditPoints="1"/>
              </p:cNvSpPr>
              <p:nvPr/>
            </p:nvSpPr>
            <p:spPr bwMode="auto">
              <a:xfrm>
                <a:off x="2963863" y="2184400"/>
                <a:ext cx="1069975" cy="998537"/>
              </a:xfrm>
              <a:custGeom>
                <a:avLst/>
                <a:gdLst>
                  <a:gd name="T0" fmla="*/ 197 w 674"/>
                  <a:gd name="T1" fmla="*/ 188 h 629"/>
                  <a:gd name="T2" fmla="*/ 235 w 674"/>
                  <a:gd name="T3" fmla="*/ 207 h 629"/>
                  <a:gd name="T4" fmla="*/ 284 w 674"/>
                  <a:gd name="T5" fmla="*/ 122 h 629"/>
                  <a:gd name="T6" fmla="*/ 222 w 674"/>
                  <a:gd name="T7" fmla="*/ 112 h 629"/>
                  <a:gd name="T8" fmla="*/ 241 w 674"/>
                  <a:gd name="T9" fmla="*/ 82 h 629"/>
                  <a:gd name="T10" fmla="*/ 401 w 674"/>
                  <a:gd name="T11" fmla="*/ 384 h 629"/>
                  <a:gd name="T12" fmla="*/ 446 w 674"/>
                  <a:gd name="T13" fmla="*/ 337 h 629"/>
                  <a:gd name="T14" fmla="*/ 366 w 674"/>
                  <a:gd name="T15" fmla="*/ 348 h 629"/>
                  <a:gd name="T16" fmla="*/ 326 w 674"/>
                  <a:gd name="T17" fmla="*/ 312 h 629"/>
                  <a:gd name="T18" fmla="*/ 296 w 674"/>
                  <a:gd name="T19" fmla="*/ 322 h 629"/>
                  <a:gd name="T20" fmla="*/ 284 w 674"/>
                  <a:gd name="T21" fmla="*/ 369 h 629"/>
                  <a:gd name="T22" fmla="*/ 208 w 674"/>
                  <a:gd name="T23" fmla="*/ 359 h 629"/>
                  <a:gd name="T24" fmla="*/ 152 w 674"/>
                  <a:gd name="T25" fmla="*/ 371 h 629"/>
                  <a:gd name="T26" fmla="*/ 76 w 674"/>
                  <a:gd name="T27" fmla="*/ 346 h 629"/>
                  <a:gd name="T28" fmla="*/ 212 w 674"/>
                  <a:gd name="T29" fmla="*/ 483 h 629"/>
                  <a:gd name="T30" fmla="*/ 324 w 674"/>
                  <a:gd name="T31" fmla="*/ 435 h 629"/>
                  <a:gd name="T32" fmla="*/ 215 w 674"/>
                  <a:gd name="T33" fmla="*/ 339 h 629"/>
                  <a:gd name="T34" fmla="*/ 146 w 674"/>
                  <a:gd name="T35" fmla="*/ 182 h 629"/>
                  <a:gd name="T36" fmla="*/ 106 w 674"/>
                  <a:gd name="T37" fmla="*/ 343 h 629"/>
                  <a:gd name="T38" fmla="*/ 219 w 674"/>
                  <a:gd name="T39" fmla="*/ 320 h 629"/>
                  <a:gd name="T40" fmla="*/ 139 w 674"/>
                  <a:gd name="T41" fmla="*/ 269 h 629"/>
                  <a:gd name="T42" fmla="*/ 256 w 674"/>
                  <a:gd name="T43" fmla="*/ 233 h 629"/>
                  <a:gd name="T44" fmla="*/ 238 w 674"/>
                  <a:gd name="T45" fmla="*/ 278 h 629"/>
                  <a:gd name="T46" fmla="*/ 300 w 674"/>
                  <a:gd name="T47" fmla="*/ 272 h 629"/>
                  <a:gd name="T48" fmla="*/ 252 w 674"/>
                  <a:gd name="T49" fmla="*/ 324 h 629"/>
                  <a:gd name="T50" fmla="*/ 300 w 674"/>
                  <a:gd name="T51" fmla="*/ 162 h 629"/>
                  <a:gd name="T52" fmla="*/ 366 w 674"/>
                  <a:gd name="T53" fmla="*/ 211 h 629"/>
                  <a:gd name="T54" fmla="*/ 447 w 674"/>
                  <a:gd name="T55" fmla="*/ 190 h 629"/>
                  <a:gd name="T56" fmla="*/ 320 w 674"/>
                  <a:gd name="T57" fmla="*/ 99 h 629"/>
                  <a:gd name="T58" fmla="*/ 382 w 674"/>
                  <a:gd name="T59" fmla="*/ 112 h 629"/>
                  <a:gd name="T60" fmla="*/ 288 w 674"/>
                  <a:gd name="T61" fmla="*/ 58 h 629"/>
                  <a:gd name="T62" fmla="*/ 451 w 674"/>
                  <a:gd name="T63" fmla="*/ 235 h 629"/>
                  <a:gd name="T64" fmla="*/ 276 w 674"/>
                  <a:gd name="T65" fmla="*/ 207 h 629"/>
                  <a:gd name="T66" fmla="*/ 276 w 674"/>
                  <a:gd name="T67" fmla="*/ 195 h 629"/>
                  <a:gd name="T68" fmla="*/ 582 w 674"/>
                  <a:gd name="T69" fmla="*/ 514 h 629"/>
                  <a:gd name="T70" fmla="*/ 462 w 674"/>
                  <a:gd name="T71" fmla="*/ 567 h 629"/>
                  <a:gd name="T72" fmla="*/ 522 w 674"/>
                  <a:gd name="T73" fmla="*/ 358 h 629"/>
                  <a:gd name="T74" fmla="*/ 613 w 674"/>
                  <a:gd name="T75" fmla="*/ 5 h 629"/>
                  <a:gd name="T76" fmla="*/ 427 w 674"/>
                  <a:gd name="T77" fmla="*/ 27 h 629"/>
                  <a:gd name="T78" fmla="*/ 397 w 674"/>
                  <a:gd name="T79" fmla="*/ 61 h 629"/>
                  <a:gd name="T80" fmla="*/ 415 w 674"/>
                  <a:gd name="T81" fmla="*/ 109 h 629"/>
                  <a:gd name="T82" fmla="*/ 381 w 674"/>
                  <a:gd name="T83" fmla="*/ 156 h 629"/>
                  <a:gd name="T84" fmla="*/ 443 w 674"/>
                  <a:gd name="T85" fmla="*/ 148 h 629"/>
                  <a:gd name="T86" fmla="*/ 559 w 674"/>
                  <a:gd name="T87" fmla="*/ 91 h 629"/>
                  <a:gd name="T88" fmla="*/ 636 w 674"/>
                  <a:gd name="T89" fmla="*/ 366 h 629"/>
                  <a:gd name="T90" fmla="*/ 602 w 674"/>
                  <a:gd name="T91" fmla="*/ 331 h 629"/>
                  <a:gd name="T92" fmla="*/ 557 w 674"/>
                  <a:gd name="T93" fmla="*/ 303 h 629"/>
                  <a:gd name="T94" fmla="*/ 507 w 674"/>
                  <a:gd name="T95" fmla="*/ 279 h 629"/>
                  <a:gd name="T96" fmla="*/ 447 w 674"/>
                  <a:gd name="T97" fmla="*/ 245 h 629"/>
                  <a:gd name="T98" fmla="*/ 389 w 674"/>
                  <a:gd name="T99" fmla="*/ 261 h 629"/>
                  <a:gd name="T100" fmla="*/ 404 w 674"/>
                  <a:gd name="T101" fmla="*/ 313 h 629"/>
                  <a:gd name="T102" fmla="*/ 499 w 674"/>
                  <a:gd name="T103" fmla="*/ 339 h 629"/>
                  <a:gd name="T104" fmla="*/ 512 w 674"/>
                  <a:gd name="T105" fmla="*/ 410 h 629"/>
                  <a:gd name="T106" fmla="*/ 549 w 674"/>
                  <a:gd name="T107" fmla="*/ 431 h 629"/>
                  <a:gd name="T108" fmla="*/ 610 w 674"/>
                  <a:gd name="T109" fmla="*/ 445 h 629"/>
                  <a:gd name="T110" fmla="*/ 616 w 674"/>
                  <a:gd name="T111" fmla="*/ 412 h 629"/>
                  <a:gd name="T112" fmla="*/ 629 w 674"/>
                  <a:gd name="T113" fmla="*/ 393 h 629"/>
                  <a:gd name="T114" fmla="*/ 508 w 674"/>
                  <a:gd name="T115" fmla="*/ 367 h 629"/>
                  <a:gd name="T116" fmla="*/ 409 w 674"/>
                  <a:gd name="T117" fmla="*/ 399 h 629"/>
                  <a:gd name="T118" fmla="*/ 402 w 674"/>
                  <a:gd name="T119" fmla="*/ 399 h 629"/>
                  <a:gd name="T120" fmla="*/ 413 w 674"/>
                  <a:gd name="T121" fmla="*/ 393 h 629"/>
                  <a:gd name="T122" fmla="*/ 468 w 674"/>
                  <a:gd name="T123" fmla="*/ 629 h 629"/>
                  <a:gd name="T124" fmla="*/ 466 w 674"/>
                  <a:gd name="T125" fmla="*/ 554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4" h="629">
                    <a:moveTo>
                      <a:pt x="223" y="141"/>
                    </a:moveTo>
                    <a:lnTo>
                      <a:pt x="222" y="140"/>
                    </a:lnTo>
                    <a:lnTo>
                      <a:pt x="220" y="140"/>
                    </a:lnTo>
                    <a:lnTo>
                      <a:pt x="219" y="139"/>
                    </a:lnTo>
                    <a:lnTo>
                      <a:pt x="216" y="139"/>
                    </a:lnTo>
                    <a:lnTo>
                      <a:pt x="212" y="139"/>
                    </a:lnTo>
                    <a:lnTo>
                      <a:pt x="209" y="139"/>
                    </a:lnTo>
                    <a:lnTo>
                      <a:pt x="207" y="139"/>
                    </a:lnTo>
                    <a:lnTo>
                      <a:pt x="207" y="139"/>
                    </a:lnTo>
                    <a:lnTo>
                      <a:pt x="207" y="140"/>
                    </a:lnTo>
                    <a:lnTo>
                      <a:pt x="207" y="141"/>
                    </a:lnTo>
                    <a:lnTo>
                      <a:pt x="208" y="143"/>
                    </a:lnTo>
                    <a:lnTo>
                      <a:pt x="211" y="143"/>
                    </a:lnTo>
                    <a:lnTo>
                      <a:pt x="214" y="143"/>
                    </a:lnTo>
                    <a:lnTo>
                      <a:pt x="215" y="143"/>
                    </a:lnTo>
                    <a:lnTo>
                      <a:pt x="216" y="143"/>
                    </a:lnTo>
                    <a:lnTo>
                      <a:pt x="219" y="143"/>
                    </a:lnTo>
                    <a:lnTo>
                      <a:pt x="223" y="143"/>
                    </a:lnTo>
                    <a:lnTo>
                      <a:pt x="223" y="141"/>
                    </a:lnTo>
                    <a:lnTo>
                      <a:pt x="223" y="141"/>
                    </a:lnTo>
                    <a:close/>
                    <a:moveTo>
                      <a:pt x="351" y="150"/>
                    </a:moveTo>
                    <a:lnTo>
                      <a:pt x="349" y="148"/>
                    </a:lnTo>
                    <a:lnTo>
                      <a:pt x="345" y="146"/>
                    </a:lnTo>
                    <a:lnTo>
                      <a:pt x="343" y="146"/>
                    </a:lnTo>
                    <a:lnTo>
                      <a:pt x="340" y="144"/>
                    </a:lnTo>
                    <a:lnTo>
                      <a:pt x="339" y="144"/>
                    </a:lnTo>
                    <a:lnTo>
                      <a:pt x="336" y="144"/>
                    </a:lnTo>
                    <a:lnTo>
                      <a:pt x="334" y="146"/>
                    </a:lnTo>
                    <a:lnTo>
                      <a:pt x="334" y="146"/>
                    </a:lnTo>
                    <a:lnTo>
                      <a:pt x="334" y="147"/>
                    </a:lnTo>
                    <a:lnTo>
                      <a:pt x="334" y="148"/>
                    </a:lnTo>
                    <a:lnTo>
                      <a:pt x="334" y="150"/>
                    </a:lnTo>
                    <a:lnTo>
                      <a:pt x="334" y="151"/>
                    </a:lnTo>
                    <a:lnTo>
                      <a:pt x="336" y="152"/>
                    </a:lnTo>
                    <a:lnTo>
                      <a:pt x="345" y="155"/>
                    </a:lnTo>
                    <a:lnTo>
                      <a:pt x="347" y="155"/>
                    </a:lnTo>
                    <a:lnTo>
                      <a:pt x="349" y="154"/>
                    </a:lnTo>
                    <a:lnTo>
                      <a:pt x="351" y="152"/>
                    </a:lnTo>
                    <a:lnTo>
                      <a:pt x="351" y="152"/>
                    </a:lnTo>
                    <a:lnTo>
                      <a:pt x="351" y="152"/>
                    </a:lnTo>
                    <a:lnTo>
                      <a:pt x="351" y="151"/>
                    </a:lnTo>
                    <a:lnTo>
                      <a:pt x="351" y="150"/>
                    </a:lnTo>
                    <a:close/>
                    <a:moveTo>
                      <a:pt x="216" y="170"/>
                    </a:moveTo>
                    <a:lnTo>
                      <a:pt x="216" y="170"/>
                    </a:lnTo>
                    <a:lnTo>
                      <a:pt x="218" y="170"/>
                    </a:lnTo>
                    <a:lnTo>
                      <a:pt x="220" y="170"/>
                    </a:lnTo>
                    <a:lnTo>
                      <a:pt x="226" y="169"/>
                    </a:lnTo>
                    <a:lnTo>
                      <a:pt x="231" y="166"/>
                    </a:lnTo>
                    <a:lnTo>
                      <a:pt x="228" y="166"/>
                    </a:lnTo>
                    <a:lnTo>
                      <a:pt x="227" y="166"/>
                    </a:lnTo>
                    <a:lnTo>
                      <a:pt x="224" y="166"/>
                    </a:lnTo>
                    <a:lnTo>
                      <a:pt x="223" y="166"/>
                    </a:lnTo>
                    <a:lnTo>
                      <a:pt x="222" y="169"/>
                    </a:lnTo>
                    <a:lnTo>
                      <a:pt x="218" y="169"/>
                    </a:lnTo>
                    <a:lnTo>
                      <a:pt x="216" y="170"/>
                    </a:lnTo>
                    <a:close/>
                    <a:moveTo>
                      <a:pt x="189" y="169"/>
                    </a:moveTo>
                    <a:lnTo>
                      <a:pt x="189" y="169"/>
                    </a:lnTo>
                    <a:lnTo>
                      <a:pt x="188" y="169"/>
                    </a:lnTo>
                    <a:lnTo>
                      <a:pt x="186" y="169"/>
                    </a:lnTo>
                    <a:lnTo>
                      <a:pt x="184" y="169"/>
                    </a:lnTo>
                    <a:lnTo>
                      <a:pt x="182" y="170"/>
                    </a:lnTo>
                    <a:lnTo>
                      <a:pt x="182" y="170"/>
                    </a:lnTo>
                    <a:lnTo>
                      <a:pt x="182" y="171"/>
                    </a:lnTo>
                    <a:lnTo>
                      <a:pt x="184" y="173"/>
                    </a:lnTo>
                    <a:lnTo>
                      <a:pt x="185" y="176"/>
                    </a:lnTo>
                    <a:lnTo>
                      <a:pt x="185" y="176"/>
                    </a:lnTo>
                    <a:lnTo>
                      <a:pt x="186" y="176"/>
                    </a:lnTo>
                    <a:lnTo>
                      <a:pt x="194" y="176"/>
                    </a:lnTo>
                    <a:lnTo>
                      <a:pt x="197" y="176"/>
                    </a:lnTo>
                    <a:lnTo>
                      <a:pt x="199" y="176"/>
                    </a:lnTo>
                    <a:lnTo>
                      <a:pt x="200" y="174"/>
                    </a:lnTo>
                    <a:lnTo>
                      <a:pt x="200" y="174"/>
                    </a:lnTo>
                    <a:lnTo>
                      <a:pt x="200" y="173"/>
                    </a:lnTo>
                    <a:lnTo>
                      <a:pt x="199" y="173"/>
                    </a:lnTo>
                    <a:lnTo>
                      <a:pt x="194" y="171"/>
                    </a:lnTo>
                    <a:lnTo>
                      <a:pt x="193" y="170"/>
                    </a:lnTo>
                    <a:lnTo>
                      <a:pt x="192" y="170"/>
                    </a:lnTo>
                    <a:lnTo>
                      <a:pt x="192" y="170"/>
                    </a:lnTo>
                    <a:lnTo>
                      <a:pt x="189" y="170"/>
                    </a:lnTo>
                    <a:lnTo>
                      <a:pt x="189" y="170"/>
                    </a:lnTo>
                    <a:lnTo>
                      <a:pt x="189" y="169"/>
                    </a:lnTo>
                    <a:lnTo>
                      <a:pt x="189" y="169"/>
                    </a:lnTo>
                    <a:close/>
                    <a:moveTo>
                      <a:pt x="197" y="189"/>
                    </a:moveTo>
                    <a:lnTo>
                      <a:pt x="201" y="189"/>
                    </a:lnTo>
                    <a:lnTo>
                      <a:pt x="205" y="189"/>
                    </a:lnTo>
                    <a:lnTo>
                      <a:pt x="205" y="188"/>
                    </a:lnTo>
                    <a:lnTo>
                      <a:pt x="207" y="186"/>
                    </a:lnTo>
                    <a:lnTo>
                      <a:pt x="208" y="186"/>
                    </a:lnTo>
                    <a:lnTo>
                      <a:pt x="211" y="185"/>
                    </a:lnTo>
                    <a:lnTo>
                      <a:pt x="212" y="185"/>
                    </a:lnTo>
                    <a:lnTo>
                      <a:pt x="212" y="185"/>
                    </a:lnTo>
                    <a:lnTo>
                      <a:pt x="209" y="184"/>
                    </a:lnTo>
                    <a:lnTo>
                      <a:pt x="207" y="182"/>
                    </a:lnTo>
                    <a:lnTo>
                      <a:pt x="207" y="181"/>
                    </a:lnTo>
                    <a:lnTo>
                      <a:pt x="205" y="180"/>
                    </a:lnTo>
                    <a:lnTo>
                      <a:pt x="205" y="177"/>
                    </a:lnTo>
                    <a:lnTo>
                      <a:pt x="204" y="177"/>
                    </a:lnTo>
                    <a:lnTo>
                      <a:pt x="200" y="177"/>
                    </a:lnTo>
                    <a:lnTo>
                      <a:pt x="194" y="178"/>
                    </a:lnTo>
                    <a:lnTo>
                      <a:pt x="189" y="178"/>
                    </a:lnTo>
                    <a:lnTo>
                      <a:pt x="185" y="180"/>
                    </a:lnTo>
                    <a:lnTo>
                      <a:pt x="185" y="181"/>
                    </a:lnTo>
                    <a:lnTo>
                      <a:pt x="186" y="182"/>
                    </a:lnTo>
                    <a:lnTo>
                      <a:pt x="189" y="182"/>
                    </a:lnTo>
                    <a:lnTo>
                      <a:pt x="192" y="182"/>
                    </a:lnTo>
                    <a:lnTo>
                      <a:pt x="189" y="185"/>
                    </a:lnTo>
                    <a:lnTo>
                      <a:pt x="192" y="186"/>
                    </a:lnTo>
                    <a:lnTo>
                      <a:pt x="199" y="185"/>
                    </a:lnTo>
                    <a:lnTo>
                      <a:pt x="200" y="185"/>
                    </a:lnTo>
                    <a:lnTo>
                      <a:pt x="197" y="188"/>
                    </a:lnTo>
                    <a:lnTo>
                      <a:pt x="197" y="189"/>
                    </a:lnTo>
                    <a:close/>
                    <a:moveTo>
                      <a:pt x="246" y="169"/>
                    </a:moveTo>
                    <a:lnTo>
                      <a:pt x="246" y="171"/>
                    </a:lnTo>
                    <a:lnTo>
                      <a:pt x="247" y="173"/>
                    </a:lnTo>
                    <a:lnTo>
                      <a:pt x="243" y="173"/>
                    </a:lnTo>
                    <a:lnTo>
                      <a:pt x="242" y="171"/>
                    </a:lnTo>
                    <a:lnTo>
                      <a:pt x="238" y="169"/>
                    </a:lnTo>
                    <a:lnTo>
                      <a:pt x="237" y="169"/>
                    </a:lnTo>
                    <a:lnTo>
                      <a:pt x="234" y="169"/>
                    </a:lnTo>
                    <a:lnTo>
                      <a:pt x="230" y="169"/>
                    </a:lnTo>
                    <a:lnTo>
                      <a:pt x="228" y="170"/>
                    </a:lnTo>
                    <a:lnTo>
                      <a:pt x="224" y="171"/>
                    </a:lnTo>
                    <a:lnTo>
                      <a:pt x="224" y="173"/>
                    </a:lnTo>
                    <a:lnTo>
                      <a:pt x="224" y="173"/>
                    </a:lnTo>
                    <a:lnTo>
                      <a:pt x="226" y="173"/>
                    </a:lnTo>
                    <a:lnTo>
                      <a:pt x="227" y="174"/>
                    </a:lnTo>
                    <a:lnTo>
                      <a:pt x="233" y="176"/>
                    </a:lnTo>
                    <a:lnTo>
                      <a:pt x="234" y="176"/>
                    </a:lnTo>
                    <a:lnTo>
                      <a:pt x="235" y="177"/>
                    </a:lnTo>
                    <a:lnTo>
                      <a:pt x="235" y="177"/>
                    </a:lnTo>
                    <a:lnTo>
                      <a:pt x="234" y="177"/>
                    </a:lnTo>
                    <a:lnTo>
                      <a:pt x="230" y="177"/>
                    </a:lnTo>
                    <a:lnTo>
                      <a:pt x="230" y="178"/>
                    </a:lnTo>
                    <a:lnTo>
                      <a:pt x="230" y="178"/>
                    </a:lnTo>
                    <a:lnTo>
                      <a:pt x="233" y="180"/>
                    </a:lnTo>
                    <a:lnTo>
                      <a:pt x="234" y="180"/>
                    </a:lnTo>
                    <a:lnTo>
                      <a:pt x="237" y="180"/>
                    </a:lnTo>
                    <a:lnTo>
                      <a:pt x="239" y="181"/>
                    </a:lnTo>
                    <a:lnTo>
                      <a:pt x="237" y="181"/>
                    </a:lnTo>
                    <a:lnTo>
                      <a:pt x="234" y="181"/>
                    </a:lnTo>
                    <a:lnTo>
                      <a:pt x="234" y="181"/>
                    </a:lnTo>
                    <a:lnTo>
                      <a:pt x="233" y="181"/>
                    </a:lnTo>
                    <a:lnTo>
                      <a:pt x="234" y="182"/>
                    </a:lnTo>
                    <a:lnTo>
                      <a:pt x="235" y="184"/>
                    </a:lnTo>
                    <a:lnTo>
                      <a:pt x="238" y="185"/>
                    </a:lnTo>
                    <a:lnTo>
                      <a:pt x="238" y="185"/>
                    </a:lnTo>
                    <a:lnTo>
                      <a:pt x="237" y="185"/>
                    </a:lnTo>
                    <a:lnTo>
                      <a:pt x="237" y="185"/>
                    </a:lnTo>
                    <a:lnTo>
                      <a:pt x="234" y="185"/>
                    </a:lnTo>
                    <a:lnTo>
                      <a:pt x="234" y="185"/>
                    </a:lnTo>
                    <a:lnTo>
                      <a:pt x="231" y="184"/>
                    </a:lnTo>
                    <a:lnTo>
                      <a:pt x="224" y="178"/>
                    </a:lnTo>
                    <a:lnTo>
                      <a:pt x="223" y="178"/>
                    </a:lnTo>
                    <a:lnTo>
                      <a:pt x="222" y="177"/>
                    </a:lnTo>
                    <a:lnTo>
                      <a:pt x="222" y="177"/>
                    </a:lnTo>
                    <a:lnTo>
                      <a:pt x="222" y="176"/>
                    </a:lnTo>
                    <a:lnTo>
                      <a:pt x="219" y="174"/>
                    </a:lnTo>
                    <a:lnTo>
                      <a:pt x="219" y="174"/>
                    </a:lnTo>
                    <a:lnTo>
                      <a:pt x="215" y="173"/>
                    </a:lnTo>
                    <a:lnTo>
                      <a:pt x="214" y="173"/>
                    </a:lnTo>
                    <a:lnTo>
                      <a:pt x="214" y="173"/>
                    </a:lnTo>
                    <a:lnTo>
                      <a:pt x="212" y="174"/>
                    </a:lnTo>
                    <a:lnTo>
                      <a:pt x="211" y="176"/>
                    </a:lnTo>
                    <a:lnTo>
                      <a:pt x="211" y="177"/>
                    </a:lnTo>
                    <a:lnTo>
                      <a:pt x="212" y="178"/>
                    </a:lnTo>
                    <a:lnTo>
                      <a:pt x="212" y="178"/>
                    </a:lnTo>
                    <a:lnTo>
                      <a:pt x="216" y="178"/>
                    </a:lnTo>
                    <a:lnTo>
                      <a:pt x="218" y="178"/>
                    </a:lnTo>
                    <a:lnTo>
                      <a:pt x="215" y="180"/>
                    </a:lnTo>
                    <a:lnTo>
                      <a:pt x="214" y="181"/>
                    </a:lnTo>
                    <a:lnTo>
                      <a:pt x="214" y="182"/>
                    </a:lnTo>
                    <a:lnTo>
                      <a:pt x="214" y="182"/>
                    </a:lnTo>
                    <a:lnTo>
                      <a:pt x="215" y="184"/>
                    </a:lnTo>
                    <a:lnTo>
                      <a:pt x="218" y="184"/>
                    </a:lnTo>
                    <a:lnTo>
                      <a:pt x="218" y="185"/>
                    </a:lnTo>
                    <a:lnTo>
                      <a:pt x="218" y="185"/>
                    </a:lnTo>
                    <a:lnTo>
                      <a:pt x="218" y="186"/>
                    </a:lnTo>
                    <a:lnTo>
                      <a:pt x="219" y="188"/>
                    </a:lnTo>
                    <a:lnTo>
                      <a:pt x="220" y="189"/>
                    </a:lnTo>
                    <a:lnTo>
                      <a:pt x="220" y="189"/>
                    </a:lnTo>
                    <a:lnTo>
                      <a:pt x="223" y="188"/>
                    </a:lnTo>
                    <a:lnTo>
                      <a:pt x="223" y="188"/>
                    </a:lnTo>
                    <a:lnTo>
                      <a:pt x="222" y="189"/>
                    </a:lnTo>
                    <a:lnTo>
                      <a:pt x="220" y="189"/>
                    </a:lnTo>
                    <a:lnTo>
                      <a:pt x="219" y="189"/>
                    </a:lnTo>
                    <a:lnTo>
                      <a:pt x="216" y="188"/>
                    </a:lnTo>
                    <a:lnTo>
                      <a:pt x="212" y="186"/>
                    </a:lnTo>
                    <a:lnTo>
                      <a:pt x="211" y="186"/>
                    </a:lnTo>
                    <a:lnTo>
                      <a:pt x="208" y="188"/>
                    </a:lnTo>
                    <a:lnTo>
                      <a:pt x="209" y="189"/>
                    </a:lnTo>
                    <a:lnTo>
                      <a:pt x="207" y="190"/>
                    </a:lnTo>
                    <a:lnTo>
                      <a:pt x="204" y="192"/>
                    </a:lnTo>
                    <a:lnTo>
                      <a:pt x="203" y="193"/>
                    </a:lnTo>
                    <a:lnTo>
                      <a:pt x="204" y="195"/>
                    </a:lnTo>
                    <a:lnTo>
                      <a:pt x="205" y="195"/>
                    </a:lnTo>
                    <a:lnTo>
                      <a:pt x="205" y="195"/>
                    </a:lnTo>
                    <a:lnTo>
                      <a:pt x="218" y="193"/>
                    </a:lnTo>
                    <a:lnTo>
                      <a:pt x="220" y="193"/>
                    </a:lnTo>
                    <a:lnTo>
                      <a:pt x="224" y="193"/>
                    </a:lnTo>
                    <a:lnTo>
                      <a:pt x="235" y="190"/>
                    </a:lnTo>
                    <a:lnTo>
                      <a:pt x="243" y="190"/>
                    </a:lnTo>
                    <a:lnTo>
                      <a:pt x="243" y="192"/>
                    </a:lnTo>
                    <a:lnTo>
                      <a:pt x="239" y="192"/>
                    </a:lnTo>
                    <a:lnTo>
                      <a:pt x="237" y="192"/>
                    </a:lnTo>
                    <a:lnTo>
                      <a:pt x="237" y="193"/>
                    </a:lnTo>
                    <a:lnTo>
                      <a:pt x="235" y="193"/>
                    </a:lnTo>
                    <a:lnTo>
                      <a:pt x="231" y="196"/>
                    </a:lnTo>
                    <a:lnTo>
                      <a:pt x="226" y="197"/>
                    </a:lnTo>
                    <a:lnTo>
                      <a:pt x="227" y="197"/>
                    </a:lnTo>
                    <a:lnTo>
                      <a:pt x="226" y="199"/>
                    </a:lnTo>
                    <a:lnTo>
                      <a:pt x="227" y="200"/>
                    </a:lnTo>
                    <a:lnTo>
                      <a:pt x="230" y="200"/>
                    </a:lnTo>
                    <a:lnTo>
                      <a:pt x="233" y="201"/>
                    </a:lnTo>
                    <a:lnTo>
                      <a:pt x="233" y="201"/>
                    </a:lnTo>
                    <a:lnTo>
                      <a:pt x="230" y="201"/>
                    </a:lnTo>
                    <a:lnTo>
                      <a:pt x="228" y="203"/>
                    </a:lnTo>
                    <a:lnTo>
                      <a:pt x="230" y="205"/>
                    </a:lnTo>
                    <a:lnTo>
                      <a:pt x="231" y="205"/>
                    </a:lnTo>
                    <a:lnTo>
                      <a:pt x="231" y="207"/>
                    </a:lnTo>
                    <a:lnTo>
                      <a:pt x="235" y="207"/>
                    </a:lnTo>
                    <a:lnTo>
                      <a:pt x="238" y="207"/>
                    </a:lnTo>
                    <a:lnTo>
                      <a:pt x="241" y="205"/>
                    </a:lnTo>
                    <a:lnTo>
                      <a:pt x="242" y="205"/>
                    </a:lnTo>
                    <a:lnTo>
                      <a:pt x="243" y="207"/>
                    </a:lnTo>
                    <a:lnTo>
                      <a:pt x="243" y="207"/>
                    </a:lnTo>
                    <a:lnTo>
                      <a:pt x="246" y="207"/>
                    </a:lnTo>
                    <a:lnTo>
                      <a:pt x="247" y="207"/>
                    </a:lnTo>
                    <a:lnTo>
                      <a:pt x="249" y="207"/>
                    </a:lnTo>
                    <a:lnTo>
                      <a:pt x="250" y="207"/>
                    </a:lnTo>
                    <a:lnTo>
                      <a:pt x="254" y="205"/>
                    </a:lnTo>
                    <a:lnTo>
                      <a:pt x="256" y="205"/>
                    </a:lnTo>
                    <a:lnTo>
                      <a:pt x="257" y="205"/>
                    </a:lnTo>
                    <a:lnTo>
                      <a:pt x="257" y="205"/>
                    </a:lnTo>
                    <a:lnTo>
                      <a:pt x="257" y="204"/>
                    </a:lnTo>
                    <a:lnTo>
                      <a:pt x="256" y="203"/>
                    </a:lnTo>
                    <a:lnTo>
                      <a:pt x="256" y="203"/>
                    </a:lnTo>
                    <a:lnTo>
                      <a:pt x="256" y="203"/>
                    </a:lnTo>
                    <a:lnTo>
                      <a:pt x="257" y="203"/>
                    </a:lnTo>
                    <a:lnTo>
                      <a:pt x="257" y="203"/>
                    </a:lnTo>
                    <a:lnTo>
                      <a:pt x="258" y="204"/>
                    </a:lnTo>
                    <a:lnTo>
                      <a:pt x="260" y="204"/>
                    </a:lnTo>
                    <a:lnTo>
                      <a:pt x="261" y="204"/>
                    </a:lnTo>
                    <a:lnTo>
                      <a:pt x="261" y="203"/>
                    </a:lnTo>
                    <a:lnTo>
                      <a:pt x="261" y="203"/>
                    </a:lnTo>
                    <a:lnTo>
                      <a:pt x="258" y="201"/>
                    </a:lnTo>
                    <a:lnTo>
                      <a:pt x="258" y="197"/>
                    </a:lnTo>
                    <a:lnTo>
                      <a:pt x="261" y="195"/>
                    </a:lnTo>
                    <a:lnTo>
                      <a:pt x="264" y="196"/>
                    </a:lnTo>
                    <a:lnTo>
                      <a:pt x="264" y="197"/>
                    </a:lnTo>
                    <a:lnTo>
                      <a:pt x="265" y="197"/>
                    </a:lnTo>
                    <a:lnTo>
                      <a:pt x="264" y="195"/>
                    </a:lnTo>
                    <a:lnTo>
                      <a:pt x="264" y="192"/>
                    </a:lnTo>
                    <a:lnTo>
                      <a:pt x="264" y="190"/>
                    </a:lnTo>
                    <a:lnTo>
                      <a:pt x="258" y="190"/>
                    </a:lnTo>
                    <a:lnTo>
                      <a:pt x="258" y="189"/>
                    </a:lnTo>
                    <a:lnTo>
                      <a:pt x="261" y="188"/>
                    </a:lnTo>
                    <a:lnTo>
                      <a:pt x="261" y="188"/>
                    </a:lnTo>
                    <a:lnTo>
                      <a:pt x="261" y="186"/>
                    </a:lnTo>
                    <a:lnTo>
                      <a:pt x="261" y="185"/>
                    </a:lnTo>
                    <a:lnTo>
                      <a:pt x="261" y="184"/>
                    </a:lnTo>
                    <a:lnTo>
                      <a:pt x="261" y="182"/>
                    </a:lnTo>
                    <a:lnTo>
                      <a:pt x="262" y="181"/>
                    </a:lnTo>
                    <a:lnTo>
                      <a:pt x="262" y="181"/>
                    </a:lnTo>
                    <a:lnTo>
                      <a:pt x="262" y="180"/>
                    </a:lnTo>
                    <a:lnTo>
                      <a:pt x="262" y="178"/>
                    </a:lnTo>
                    <a:lnTo>
                      <a:pt x="260" y="177"/>
                    </a:lnTo>
                    <a:lnTo>
                      <a:pt x="260" y="176"/>
                    </a:lnTo>
                    <a:lnTo>
                      <a:pt x="260" y="176"/>
                    </a:lnTo>
                    <a:lnTo>
                      <a:pt x="261" y="174"/>
                    </a:lnTo>
                    <a:lnTo>
                      <a:pt x="261" y="174"/>
                    </a:lnTo>
                    <a:lnTo>
                      <a:pt x="261" y="173"/>
                    </a:lnTo>
                    <a:lnTo>
                      <a:pt x="260" y="171"/>
                    </a:lnTo>
                    <a:lnTo>
                      <a:pt x="260" y="171"/>
                    </a:lnTo>
                    <a:lnTo>
                      <a:pt x="257" y="171"/>
                    </a:lnTo>
                    <a:lnTo>
                      <a:pt x="254" y="170"/>
                    </a:lnTo>
                    <a:lnTo>
                      <a:pt x="254" y="170"/>
                    </a:lnTo>
                    <a:lnTo>
                      <a:pt x="252" y="167"/>
                    </a:lnTo>
                    <a:lnTo>
                      <a:pt x="249" y="167"/>
                    </a:lnTo>
                    <a:lnTo>
                      <a:pt x="246" y="169"/>
                    </a:lnTo>
                    <a:lnTo>
                      <a:pt x="246" y="169"/>
                    </a:lnTo>
                    <a:close/>
                    <a:moveTo>
                      <a:pt x="256" y="121"/>
                    </a:moveTo>
                    <a:lnTo>
                      <a:pt x="257" y="122"/>
                    </a:lnTo>
                    <a:lnTo>
                      <a:pt x="253" y="122"/>
                    </a:lnTo>
                    <a:lnTo>
                      <a:pt x="253" y="124"/>
                    </a:lnTo>
                    <a:lnTo>
                      <a:pt x="253" y="124"/>
                    </a:lnTo>
                    <a:lnTo>
                      <a:pt x="254" y="125"/>
                    </a:lnTo>
                    <a:lnTo>
                      <a:pt x="254" y="125"/>
                    </a:lnTo>
                    <a:lnTo>
                      <a:pt x="256" y="127"/>
                    </a:lnTo>
                    <a:lnTo>
                      <a:pt x="256" y="127"/>
                    </a:lnTo>
                    <a:lnTo>
                      <a:pt x="257" y="128"/>
                    </a:lnTo>
                    <a:lnTo>
                      <a:pt x="258" y="129"/>
                    </a:lnTo>
                    <a:lnTo>
                      <a:pt x="260" y="131"/>
                    </a:lnTo>
                    <a:lnTo>
                      <a:pt x="265" y="131"/>
                    </a:lnTo>
                    <a:lnTo>
                      <a:pt x="268" y="132"/>
                    </a:lnTo>
                    <a:lnTo>
                      <a:pt x="269" y="132"/>
                    </a:lnTo>
                    <a:lnTo>
                      <a:pt x="269" y="132"/>
                    </a:lnTo>
                    <a:lnTo>
                      <a:pt x="268" y="133"/>
                    </a:lnTo>
                    <a:lnTo>
                      <a:pt x="265" y="133"/>
                    </a:lnTo>
                    <a:lnTo>
                      <a:pt x="261" y="133"/>
                    </a:lnTo>
                    <a:lnTo>
                      <a:pt x="261" y="135"/>
                    </a:lnTo>
                    <a:lnTo>
                      <a:pt x="261" y="135"/>
                    </a:lnTo>
                    <a:lnTo>
                      <a:pt x="264" y="136"/>
                    </a:lnTo>
                    <a:lnTo>
                      <a:pt x="268" y="137"/>
                    </a:lnTo>
                    <a:lnTo>
                      <a:pt x="268" y="137"/>
                    </a:lnTo>
                    <a:lnTo>
                      <a:pt x="268" y="139"/>
                    </a:lnTo>
                    <a:lnTo>
                      <a:pt x="268" y="139"/>
                    </a:lnTo>
                    <a:lnTo>
                      <a:pt x="268" y="140"/>
                    </a:lnTo>
                    <a:lnTo>
                      <a:pt x="268" y="140"/>
                    </a:lnTo>
                    <a:lnTo>
                      <a:pt x="271" y="140"/>
                    </a:lnTo>
                    <a:lnTo>
                      <a:pt x="273" y="140"/>
                    </a:lnTo>
                    <a:lnTo>
                      <a:pt x="275" y="139"/>
                    </a:lnTo>
                    <a:lnTo>
                      <a:pt x="280" y="139"/>
                    </a:lnTo>
                    <a:lnTo>
                      <a:pt x="283" y="137"/>
                    </a:lnTo>
                    <a:lnTo>
                      <a:pt x="286" y="137"/>
                    </a:lnTo>
                    <a:lnTo>
                      <a:pt x="287" y="136"/>
                    </a:lnTo>
                    <a:lnTo>
                      <a:pt x="288" y="136"/>
                    </a:lnTo>
                    <a:lnTo>
                      <a:pt x="290" y="136"/>
                    </a:lnTo>
                    <a:lnTo>
                      <a:pt x="292" y="133"/>
                    </a:lnTo>
                    <a:lnTo>
                      <a:pt x="292" y="133"/>
                    </a:lnTo>
                    <a:lnTo>
                      <a:pt x="291" y="132"/>
                    </a:lnTo>
                    <a:lnTo>
                      <a:pt x="290" y="132"/>
                    </a:lnTo>
                    <a:lnTo>
                      <a:pt x="287" y="131"/>
                    </a:lnTo>
                    <a:lnTo>
                      <a:pt x="288" y="129"/>
                    </a:lnTo>
                    <a:lnTo>
                      <a:pt x="291" y="128"/>
                    </a:lnTo>
                    <a:lnTo>
                      <a:pt x="292" y="128"/>
                    </a:lnTo>
                    <a:lnTo>
                      <a:pt x="292" y="127"/>
                    </a:lnTo>
                    <a:lnTo>
                      <a:pt x="292" y="127"/>
                    </a:lnTo>
                    <a:lnTo>
                      <a:pt x="291" y="125"/>
                    </a:lnTo>
                    <a:lnTo>
                      <a:pt x="287" y="124"/>
                    </a:lnTo>
                    <a:lnTo>
                      <a:pt x="284" y="122"/>
                    </a:lnTo>
                    <a:lnTo>
                      <a:pt x="280" y="124"/>
                    </a:lnTo>
                    <a:lnTo>
                      <a:pt x="277" y="122"/>
                    </a:lnTo>
                    <a:lnTo>
                      <a:pt x="277" y="122"/>
                    </a:lnTo>
                    <a:lnTo>
                      <a:pt x="277" y="121"/>
                    </a:lnTo>
                    <a:lnTo>
                      <a:pt x="277" y="121"/>
                    </a:lnTo>
                    <a:lnTo>
                      <a:pt x="275" y="120"/>
                    </a:lnTo>
                    <a:lnTo>
                      <a:pt x="273" y="118"/>
                    </a:lnTo>
                    <a:lnTo>
                      <a:pt x="269" y="118"/>
                    </a:lnTo>
                    <a:lnTo>
                      <a:pt x="267" y="117"/>
                    </a:lnTo>
                    <a:lnTo>
                      <a:pt x="264" y="117"/>
                    </a:lnTo>
                    <a:lnTo>
                      <a:pt x="261" y="116"/>
                    </a:lnTo>
                    <a:lnTo>
                      <a:pt x="257" y="116"/>
                    </a:lnTo>
                    <a:lnTo>
                      <a:pt x="254" y="116"/>
                    </a:lnTo>
                    <a:lnTo>
                      <a:pt x="253" y="117"/>
                    </a:lnTo>
                    <a:lnTo>
                      <a:pt x="253" y="117"/>
                    </a:lnTo>
                    <a:lnTo>
                      <a:pt x="254" y="118"/>
                    </a:lnTo>
                    <a:lnTo>
                      <a:pt x="256" y="121"/>
                    </a:lnTo>
                    <a:close/>
                    <a:moveTo>
                      <a:pt x="171" y="110"/>
                    </a:moveTo>
                    <a:lnTo>
                      <a:pt x="174" y="110"/>
                    </a:lnTo>
                    <a:lnTo>
                      <a:pt x="180" y="110"/>
                    </a:lnTo>
                    <a:lnTo>
                      <a:pt x="181" y="110"/>
                    </a:lnTo>
                    <a:lnTo>
                      <a:pt x="181" y="112"/>
                    </a:lnTo>
                    <a:lnTo>
                      <a:pt x="180" y="114"/>
                    </a:lnTo>
                    <a:lnTo>
                      <a:pt x="178" y="114"/>
                    </a:lnTo>
                    <a:lnTo>
                      <a:pt x="178" y="116"/>
                    </a:lnTo>
                    <a:lnTo>
                      <a:pt x="180" y="116"/>
                    </a:lnTo>
                    <a:lnTo>
                      <a:pt x="180" y="116"/>
                    </a:lnTo>
                    <a:lnTo>
                      <a:pt x="181" y="116"/>
                    </a:lnTo>
                    <a:lnTo>
                      <a:pt x="185" y="112"/>
                    </a:lnTo>
                    <a:lnTo>
                      <a:pt x="188" y="112"/>
                    </a:lnTo>
                    <a:lnTo>
                      <a:pt x="188" y="112"/>
                    </a:lnTo>
                    <a:lnTo>
                      <a:pt x="189" y="113"/>
                    </a:lnTo>
                    <a:lnTo>
                      <a:pt x="190" y="113"/>
                    </a:lnTo>
                    <a:lnTo>
                      <a:pt x="190" y="113"/>
                    </a:lnTo>
                    <a:lnTo>
                      <a:pt x="188" y="116"/>
                    </a:lnTo>
                    <a:lnTo>
                      <a:pt x="186" y="116"/>
                    </a:lnTo>
                    <a:lnTo>
                      <a:pt x="188" y="117"/>
                    </a:lnTo>
                    <a:lnTo>
                      <a:pt x="189" y="117"/>
                    </a:lnTo>
                    <a:lnTo>
                      <a:pt x="194" y="117"/>
                    </a:lnTo>
                    <a:lnTo>
                      <a:pt x="196" y="117"/>
                    </a:lnTo>
                    <a:lnTo>
                      <a:pt x="196" y="117"/>
                    </a:lnTo>
                    <a:lnTo>
                      <a:pt x="194" y="118"/>
                    </a:lnTo>
                    <a:lnTo>
                      <a:pt x="190" y="120"/>
                    </a:lnTo>
                    <a:lnTo>
                      <a:pt x="189" y="120"/>
                    </a:lnTo>
                    <a:lnTo>
                      <a:pt x="193" y="120"/>
                    </a:lnTo>
                    <a:lnTo>
                      <a:pt x="194" y="121"/>
                    </a:lnTo>
                    <a:lnTo>
                      <a:pt x="194" y="122"/>
                    </a:lnTo>
                    <a:lnTo>
                      <a:pt x="192" y="122"/>
                    </a:lnTo>
                    <a:lnTo>
                      <a:pt x="186" y="122"/>
                    </a:lnTo>
                    <a:lnTo>
                      <a:pt x="181" y="121"/>
                    </a:lnTo>
                    <a:lnTo>
                      <a:pt x="180" y="121"/>
                    </a:lnTo>
                    <a:lnTo>
                      <a:pt x="178" y="122"/>
                    </a:lnTo>
                    <a:lnTo>
                      <a:pt x="178" y="122"/>
                    </a:lnTo>
                    <a:lnTo>
                      <a:pt x="178" y="124"/>
                    </a:lnTo>
                    <a:lnTo>
                      <a:pt x="180" y="127"/>
                    </a:lnTo>
                    <a:lnTo>
                      <a:pt x="181" y="127"/>
                    </a:lnTo>
                    <a:lnTo>
                      <a:pt x="184" y="128"/>
                    </a:lnTo>
                    <a:lnTo>
                      <a:pt x="185" y="129"/>
                    </a:lnTo>
                    <a:lnTo>
                      <a:pt x="190" y="129"/>
                    </a:lnTo>
                    <a:lnTo>
                      <a:pt x="193" y="128"/>
                    </a:lnTo>
                    <a:lnTo>
                      <a:pt x="204" y="127"/>
                    </a:lnTo>
                    <a:lnTo>
                      <a:pt x="203" y="128"/>
                    </a:lnTo>
                    <a:lnTo>
                      <a:pt x="203" y="128"/>
                    </a:lnTo>
                    <a:lnTo>
                      <a:pt x="204" y="129"/>
                    </a:lnTo>
                    <a:lnTo>
                      <a:pt x="204" y="129"/>
                    </a:lnTo>
                    <a:lnTo>
                      <a:pt x="205" y="129"/>
                    </a:lnTo>
                    <a:lnTo>
                      <a:pt x="208" y="129"/>
                    </a:lnTo>
                    <a:lnTo>
                      <a:pt x="211" y="129"/>
                    </a:lnTo>
                    <a:lnTo>
                      <a:pt x="214" y="129"/>
                    </a:lnTo>
                    <a:lnTo>
                      <a:pt x="220" y="131"/>
                    </a:lnTo>
                    <a:lnTo>
                      <a:pt x="222" y="131"/>
                    </a:lnTo>
                    <a:lnTo>
                      <a:pt x="223" y="132"/>
                    </a:lnTo>
                    <a:lnTo>
                      <a:pt x="226" y="133"/>
                    </a:lnTo>
                    <a:lnTo>
                      <a:pt x="226" y="135"/>
                    </a:lnTo>
                    <a:lnTo>
                      <a:pt x="226" y="136"/>
                    </a:lnTo>
                    <a:lnTo>
                      <a:pt x="226" y="136"/>
                    </a:lnTo>
                    <a:lnTo>
                      <a:pt x="227" y="137"/>
                    </a:lnTo>
                    <a:lnTo>
                      <a:pt x="228" y="139"/>
                    </a:lnTo>
                    <a:lnTo>
                      <a:pt x="231" y="140"/>
                    </a:lnTo>
                    <a:lnTo>
                      <a:pt x="235" y="141"/>
                    </a:lnTo>
                    <a:lnTo>
                      <a:pt x="238" y="140"/>
                    </a:lnTo>
                    <a:lnTo>
                      <a:pt x="242" y="140"/>
                    </a:lnTo>
                    <a:lnTo>
                      <a:pt x="243" y="139"/>
                    </a:lnTo>
                    <a:lnTo>
                      <a:pt x="245" y="139"/>
                    </a:lnTo>
                    <a:lnTo>
                      <a:pt x="245" y="136"/>
                    </a:lnTo>
                    <a:lnTo>
                      <a:pt x="246" y="136"/>
                    </a:lnTo>
                    <a:lnTo>
                      <a:pt x="246" y="136"/>
                    </a:lnTo>
                    <a:lnTo>
                      <a:pt x="245" y="135"/>
                    </a:lnTo>
                    <a:lnTo>
                      <a:pt x="245" y="133"/>
                    </a:lnTo>
                    <a:lnTo>
                      <a:pt x="239" y="129"/>
                    </a:lnTo>
                    <a:lnTo>
                      <a:pt x="237" y="128"/>
                    </a:lnTo>
                    <a:lnTo>
                      <a:pt x="237" y="128"/>
                    </a:lnTo>
                    <a:lnTo>
                      <a:pt x="237" y="127"/>
                    </a:lnTo>
                    <a:lnTo>
                      <a:pt x="237" y="127"/>
                    </a:lnTo>
                    <a:lnTo>
                      <a:pt x="237" y="125"/>
                    </a:lnTo>
                    <a:lnTo>
                      <a:pt x="237" y="125"/>
                    </a:lnTo>
                    <a:lnTo>
                      <a:pt x="238" y="124"/>
                    </a:lnTo>
                    <a:lnTo>
                      <a:pt x="238" y="122"/>
                    </a:lnTo>
                    <a:lnTo>
                      <a:pt x="239" y="122"/>
                    </a:lnTo>
                    <a:lnTo>
                      <a:pt x="239" y="121"/>
                    </a:lnTo>
                    <a:lnTo>
                      <a:pt x="237" y="121"/>
                    </a:lnTo>
                    <a:lnTo>
                      <a:pt x="234" y="118"/>
                    </a:lnTo>
                    <a:lnTo>
                      <a:pt x="230" y="116"/>
                    </a:lnTo>
                    <a:lnTo>
                      <a:pt x="224" y="117"/>
                    </a:lnTo>
                    <a:lnTo>
                      <a:pt x="222" y="116"/>
                    </a:lnTo>
                    <a:lnTo>
                      <a:pt x="222" y="116"/>
                    </a:lnTo>
                    <a:lnTo>
                      <a:pt x="222" y="114"/>
                    </a:lnTo>
                    <a:lnTo>
                      <a:pt x="223" y="113"/>
                    </a:lnTo>
                    <a:lnTo>
                      <a:pt x="223" y="113"/>
                    </a:lnTo>
                    <a:lnTo>
                      <a:pt x="222" y="112"/>
                    </a:lnTo>
                    <a:lnTo>
                      <a:pt x="222" y="112"/>
                    </a:lnTo>
                    <a:lnTo>
                      <a:pt x="220" y="112"/>
                    </a:lnTo>
                    <a:lnTo>
                      <a:pt x="215" y="109"/>
                    </a:lnTo>
                    <a:lnTo>
                      <a:pt x="214" y="109"/>
                    </a:lnTo>
                    <a:lnTo>
                      <a:pt x="212" y="109"/>
                    </a:lnTo>
                    <a:lnTo>
                      <a:pt x="209" y="110"/>
                    </a:lnTo>
                    <a:lnTo>
                      <a:pt x="207" y="110"/>
                    </a:lnTo>
                    <a:lnTo>
                      <a:pt x="207" y="112"/>
                    </a:lnTo>
                    <a:lnTo>
                      <a:pt x="207" y="113"/>
                    </a:lnTo>
                    <a:lnTo>
                      <a:pt x="207" y="113"/>
                    </a:lnTo>
                    <a:lnTo>
                      <a:pt x="205" y="114"/>
                    </a:lnTo>
                    <a:lnTo>
                      <a:pt x="205" y="113"/>
                    </a:lnTo>
                    <a:lnTo>
                      <a:pt x="205" y="113"/>
                    </a:lnTo>
                    <a:lnTo>
                      <a:pt x="205" y="113"/>
                    </a:lnTo>
                    <a:lnTo>
                      <a:pt x="204" y="112"/>
                    </a:lnTo>
                    <a:lnTo>
                      <a:pt x="204" y="112"/>
                    </a:lnTo>
                    <a:lnTo>
                      <a:pt x="204" y="110"/>
                    </a:lnTo>
                    <a:lnTo>
                      <a:pt x="204" y="110"/>
                    </a:lnTo>
                    <a:lnTo>
                      <a:pt x="204" y="109"/>
                    </a:lnTo>
                    <a:lnTo>
                      <a:pt x="204" y="109"/>
                    </a:lnTo>
                    <a:lnTo>
                      <a:pt x="201" y="105"/>
                    </a:lnTo>
                    <a:lnTo>
                      <a:pt x="199" y="103"/>
                    </a:lnTo>
                    <a:lnTo>
                      <a:pt x="196" y="103"/>
                    </a:lnTo>
                    <a:lnTo>
                      <a:pt x="193" y="102"/>
                    </a:lnTo>
                    <a:lnTo>
                      <a:pt x="189" y="102"/>
                    </a:lnTo>
                    <a:lnTo>
                      <a:pt x="180" y="103"/>
                    </a:lnTo>
                    <a:lnTo>
                      <a:pt x="173" y="103"/>
                    </a:lnTo>
                    <a:lnTo>
                      <a:pt x="173" y="103"/>
                    </a:lnTo>
                    <a:lnTo>
                      <a:pt x="171" y="105"/>
                    </a:lnTo>
                    <a:lnTo>
                      <a:pt x="171" y="106"/>
                    </a:lnTo>
                    <a:lnTo>
                      <a:pt x="171" y="107"/>
                    </a:lnTo>
                    <a:lnTo>
                      <a:pt x="171" y="109"/>
                    </a:lnTo>
                    <a:lnTo>
                      <a:pt x="171" y="110"/>
                    </a:lnTo>
                    <a:close/>
                    <a:moveTo>
                      <a:pt x="188" y="205"/>
                    </a:moveTo>
                    <a:lnTo>
                      <a:pt x="192" y="205"/>
                    </a:lnTo>
                    <a:lnTo>
                      <a:pt x="192" y="204"/>
                    </a:lnTo>
                    <a:lnTo>
                      <a:pt x="193" y="204"/>
                    </a:lnTo>
                    <a:lnTo>
                      <a:pt x="193" y="203"/>
                    </a:lnTo>
                    <a:lnTo>
                      <a:pt x="193" y="203"/>
                    </a:lnTo>
                    <a:lnTo>
                      <a:pt x="193" y="201"/>
                    </a:lnTo>
                    <a:lnTo>
                      <a:pt x="192" y="201"/>
                    </a:lnTo>
                    <a:lnTo>
                      <a:pt x="192" y="200"/>
                    </a:lnTo>
                    <a:lnTo>
                      <a:pt x="192" y="199"/>
                    </a:lnTo>
                    <a:lnTo>
                      <a:pt x="190" y="199"/>
                    </a:lnTo>
                    <a:lnTo>
                      <a:pt x="190" y="197"/>
                    </a:lnTo>
                    <a:lnTo>
                      <a:pt x="188" y="197"/>
                    </a:lnTo>
                    <a:lnTo>
                      <a:pt x="185" y="197"/>
                    </a:lnTo>
                    <a:lnTo>
                      <a:pt x="184" y="197"/>
                    </a:lnTo>
                    <a:lnTo>
                      <a:pt x="182" y="199"/>
                    </a:lnTo>
                    <a:lnTo>
                      <a:pt x="181" y="200"/>
                    </a:lnTo>
                    <a:lnTo>
                      <a:pt x="180" y="201"/>
                    </a:lnTo>
                    <a:lnTo>
                      <a:pt x="180" y="203"/>
                    </a:lnTo>
                    <a:lnTo>
                      <a:pt x="180" y="203"/>
                    </a:lnTo>
                    <a:lnTo>
                      <a:pt x="180" y="203"/>
                    </a:lnTo>
                    <a:lnTo>
                      <a:pt x="180" y="204"/>
                    </a:lnTo>
                    <a:lnTo>
                      <a:pt x="182" y="205"/>
                    </a:lnTo>
                    <a:lnTo>
                      <a:pt x="185" y="205"/>
                    </a:lnTo>
                    <a:lnTo>
                      <a:pt x="188" y="205"/>
                    </a:lnTo>
                    <a:close/>
                    <a:moveTo>
                      <a:pt x="182" y="238"/>
                    </a:moveTo>
                    <a:lnTo>
                      <a:pt x="181" y="237"/>
                    </a:lnTo>
                    <a:lnTo>
                      <a:pt x="180" y="237"/>
                    </a:lnTo>
                    <a:lnTo>
                      <a:pt x="177" y="235"/>
                    </a:lnTo>
                    <a:lnTo>
                      <a:pt x="174" y="234"/>
                    </a:lnTo>
                    <a:lnTo>
                      <a:pt x="171" y="234"/>
                    </a:lnTo>
                    <a:lnTo>
                      <a:pt x="162" y="235"/>
                    </a:lnTo>
                    <a:lnTo>
                      <a:pt x="159" y="235"/>
                    </a:lnTo>
                    <a:lnTo>
                      <a:pt x="159" y="237"/>
                    </a:lnTo>
                    <a:lnTo>
                      <a:pt x="156" y="238"/>
                    </a:lnTo>
                    <a:lnTo>
                      <a:pt x="155" y="239"/>
                    </a:lnTo>
                    <a:lnTo>
                      <a:pt x="156" y="241"/>
                    </a:lnTo>
                    <a:lnTo>
                      <a:pt x="158" y="241"/>
                    </a:lnTo>
                    <a:lnTo>
                      <a:pt x="161" y="242"/>
                    </a:lnTo>
                    <a:lnTo>
                      <a:pt x="165" y="245"/>
                    </a:lnTo>
                    <a:lnTo>
                      <a:pt x="165" y="245"/>
                    </a:lnTo>
                    <a:lnTo>
                      <a:pt x="166" y="246"/>
                    </a:lnTo>
                    <a:lnTo>
                      <a:pt x="169" y="249"/>
                    </a:lnTo>
                    <a:lnTo>
                      <a:pt x="171" y="252"/>
                    </a:lnTo>
                    <a:lnTo>
                      <a:pt x="173" y="253"/>
                    </a:lnTo>
                    <a:lnTo>
                      <a:pt x="174" y="253"/>
                    </a:lnTo>
                    <a:lnTo>
                      <a:pt x="174" y="253"/>
                    </a:lnTo>
                    <a:lnTo>
                      <a:pt x="175" y="252"/>
                    </a:lnTo>
                    <a:lnTo>
                      <a:pt x="177" y="252"/>
                    </a:lnTo>
                    <a:lnTo>
                      <a:pt x="178" y="250"/>
                    </a:lnTo>
                    <a:lnTo>
                      <a:pt x="178" y="249"/>
                    </a:lnTo>
                    <a:lnTo>
                      <a:pt x="180" y="248"/>
                    </a:lnTo>
                    <a:lnTo>
                      <a:pt x="182" y="245"/>
                    </a:lnTo>
                    <a:lnTo>
                      <a:pt x="182" y="244"/>
                    </a:lnTo>
                    <a:lnTo>
                      <a:pt x="182" y="241"/>
                    </a:lnTo>
                    <a:lnTo>
                      <a:pt x="182" y="239"/>
                    </a:lnTo>
                    <a:lnTo>
                      <a:pt x="182" y="238"/>
                    </a:lnTo>
                    <a:lnTo>
                      <a:pt x="182" y="238"/>
                    </a:lnTo>
                    <a:close/>
                    <a:moveTo>
                      <a:pt x="234" y="88"/>
                    </a:moveTo>
                    <a:lnTo>
                      <a:pt x="234" y="88"/>
                    </a:lnTo>
                    <a:lnTo>
                      <a:pt x="237" y="88"/>
                    </a:lnTo>
                    <a:lnTo>
                      <a:pt x="239" y="88"/>
                    </a:lnTo>
                    <a:lnTo>
                      <a:pt x="242" y="90"/>
                    </a:lnTo>
                    <a:lnTo>
                      <a:pt x="242" y="90"/>
                    </a:lnTo>
                    <a:lnTo>
                      <a:pt x="242" y="91"/>
                    </a:lnTo>
                    <a:lnTo>
                      <a:pt x="243" y="91"/>
                    </a:lnTo>
                    <a:lnTo>
                      <a:pt x="246" y="93"/>
                    </a:lnTo>
                    <a:lnTo>
                      <a:pt x="247" y="93"/>
                    </a:lnTo>
                    <a:lnTo>
                      <a:pt x="247" y="93"/>
                    </a:lnTo>
                    <a:lnTo>
                      <a:pt x="247" y="91"/>
                    </a:lnTo>
                    <a:lnTo>
                      <a:pt x="249" y="90"/>
                    </a:lnTo>
                    <a:lnTo>
                      <a:pt x="247" y="86"/>
                    </a:lnTo>
                    <a:lnTo>
                      <a:pt x="247" y="84"/>
                    </a:lnTo>
                    <a:lnTo>
                      <a:pt x="247" y="83"/>
                    </a:lnTo>
                    <a:lnTo>
                      <a:pt x="246" y="83"/>
                    </a:lnTo>
                    <a:lnTo>
                      <a:pt x="243" y="82"/>
                    </a:lnTo>
                    <a:lnTo>
                      <a:pt x="241" y="82"/>
                    </a:lnTo>
                    <a:lnTo>
                      <a:pt x="238" y="82"/>
                    </a:lnTo>
                    <a:lnTo>
                      <a:pt x="237" y="82"/>
                    </a:lnTo>
                    <a:lnTo>
                      <a:pt x="234" y="83"/>
                    </a:lnTo>
                    <a:lnTo>
                      <a:pt x="234" y="83"/>
                    </a:lnTo>
                    <a:lnTo>
                      <a:pt x="233" y="84"/>
                    </a:lnTo>
                    <a:lnTo>
                      <a:pt x="233" y="86"/>
                    </a:lnTo>
                    <a:lnTo>
                      <a:pt x="234" y="87"/>
                    </a:lnTo>
                    <a:lnTo>
                      <a:pt x="234" y="88"/>
                    </a:lnTo>
                    <a:close/>
                    <a:moveTo>
                      <a:pt x="182" y="343"/>
                    </a:moveTo>
                    <a:lnTo>
                      <a:pt x="181" y="343"/>
                    </a:lnTo>
                    <a:lnTo>
                      <a:pt x="178" y="343"/>
                    </a:lnTo>
                    <a:lnTo>
                      <a:pt x="178" y="343"/>
                    </a:lnTo>
                    <a:lnTo>
                      <a:pt x="177" y="343"/>
                    </a:lnTo>
                    <a:lnTo>
                      <a:pt x="177" y="344"/>
                    </a:lnTo>
                    <a:lnTo>
                      <a:pt x="178" y="344"/>
                    </a:lnTo>
                    <a:lnTo>
                      <a:pt x="180" y="346"/>
                    </a:lnTo>
                    <a:lnTo>
                      <a:pt x="181" y="346"/>
                    </a:lnTo>
                    <a:lnTo>
                      <a:pt x="182" y="346"/>
                    </a:lnTo>
                    <a:lnTo>
                      <a:pt x="184" y="346"/>
                    </a:lnTo>
                    <a:lnTo>
                      <a:pt x="184" y="346"/>
                    </a:lnTo>
                    <a:lnTo>
                      <a:pt x="184" y="346"/>
                    </a:lnTo>
                    <a:lnTo>
                      <a:pt x="184" y="344"/>
                    </a:lnTo>
                    <a:lnTo>
                      <a:pt x="184" y="344"/>
                    </a:lnTo>
                    <a:lnTo>
                      <a:pt x="182" y="343"/>
                    </a:lnTo>
                    <a:close/>
                    <a:moveTo>
                      <a:pt x="132" y="355"/>
                    </a:moveTo>
                    <a:lnTo>
                      <a:pt x="131" y="354"/>
                    </a:lnTo>
                    <a:lnTo>
                      <a:pt x="131" y="355"/>
                    </a:lnTo>
                    <a:lnTo>
                      <a:pt x="131" y="355"/>
                    </a:lnTo>
                    <a:lnTo>
                      <a:pt x="132" y="355"/>
                    </a:lnTo>
                    <a:lnTo>
                      <a:pt x="133" y="356"/>
                    </a:lnTo>
                    <a:lnTo>
                      <a:pt x="133" y="356"/>
                    </a:lnTo>
                    <a:lnTo>
                      <a:pt x="133" y="356"/>
                    </a:lnTo>
                    <a:lnTo>
                      <a:pt x="133" y="355"/>
                    </a:lnTo>
                    <a:lnTo>
                      <a:pt x="133" y="354"/>
                    </a:lnTo>
                    <a:lnTo>
                      <a:pt x="132" y="355"/>
                    </a:lnTo>
                    <a:close/>
                    <a:moveTo>
                      <a:pt x="381" y="410"/>
                    </a:moveTo>
                    <a:lnTo>
                      <a:pt x="382" y="410"/>
                    </a:lnTo>
                    <a:lnTo>
                      <a:pt x="381" y="407"/>
                    </a:lnTo>
                    <a:lnTo>
                      <a:pt x="381" y="407"/>
                    </a:lnTo>
                    <a:lnTo>
                      <a:pt x="377" y="405"/>
                    </a:lnTo>
                    <a:lnTo>
                      <a:pt x="371" y="405"/>
                    </a:lnTo>
                    <a:lnTo>
                      <a:pt x="368" y="405"/>
                    </a:lnTo>
                    <a:lnTo>
                      <a:pt x="359" y="404"/>
                    </a:lnTo>
                    <a:lnTo>
                      <a:pt x="358" y="404"/>
                    </a:lnTo>
                    <a:lnTo>
                      <a:pt x="356" y="403"/>
                    </a:lnTo>
                    <a:lnTo>
                      <a:pt x="352" y="399"/>
                    </a:lnTo>
                    <a:lnTo>
                      <a:pt x="349" y="397"/>
                    </a:lnTo>
                    <a:lnTo>
                      <a:pt x="348" y="396"/>
                    </a:lnTo>
                    <a:lnTo>
                      <a:pt x="347" y="396"/>
                    </a:lnTo>
                    <a:lnTo>
                      <a:pt x="345" y="396"/>
                    </a:lnTo>
                    <a:lnTo>
                      <a:pt x="341" y="395"/>
                    </a:lnTo>
                    <a:lnTo>
                      <a:pt x="337" y="393"/>
                    </a:lnTo>
                    <a:lnTo>
                      <a:pt x="336" y="395"/>
                    </a:lnTo>
                    <a:lnTo>
                      <a:pt x="336" y="395"/>
                    </a:lnTo>
                    <a:lnTo>
                      <a:pt x="336" y="396"/>
                    </a:lnTo>
                    <a:lnTo>
                      <a:pt x="333" y="395"/>
                    </a:lnTo>
                    <a:lnTo>
                      <a:pt x="332" y="393"/>
                    </a:lnTo>
                    <a:lnTo>
                      <a:pt x="332" y="393"/>
                    </a:lnTo>
                    <a:lnTo>
                      <a:pt x="333" y="393"/>
                    </a:lnTo>
                    <a:lnTo>
                      <a:pt x="336" y="393"/>
                    </a:lnTo>
                    <a:lnTo>
                      <a:pt x="339" y="393"/>
                    </a:lnTo>
                    <a:lnTo>
                      <a:pt x="340" y="393"/>
                    </a:lnTo>
                    <a:lnTo>
                      <a:pt x="341" y="393"/>
                    </a:lnTo>
                    <a:lnTo>
                      <a:pt x="344" y="393"/>
                    </a:lnTo>
                    <a:lnTo>
                      <a:pt x="347" y="395"/>
                    </a:lnTo>
                    <a:lnTo>
                      <a:pt x="348" y="395"/>
                    </a:lnTo>
                    <a:lnTo>
                      <a:pt x="349" y="395"/>
                    </a:lnTo>
                    <a:lnTo>
                      <a:pt x="349" y="395"/>
                    </a:lnTo>
                    <a:lnTo>
                      <a:pt x="348" y="393"/>
                    </a:lnTo>
                    <a:lnTo>
                      <a:pt x="349" y="393"/>
                    </a:lnTo>
                    <a:lnTo>
                      <a:pt x="351" y="393"/>
                    </a:lnTo>
                    <a:lnTo>
                      <a:pt x="352" y="395"/>
                    </a:lnTo>
                    <a:lnTo>
                      <a:pt x="355" y="395"/>
                    </a:lnTo>
                    <a:lnTo>
                      <a:pt x="358" y="397"/>
                    </a:lnTo>
                    <a:lnTo>
                      <a:pt x="359" y="397"/>
                    </a:lnTo>
                    <a:lnTo>
                      <a:pt x="362" y="399"/>
                    </a:lnTo>
                    <a:lnTo>
                      <a:pt x="362" y="399"/>
                    </a:lnTo>
                    <a:lnTo>
                      <a:pt x="363" y="400"/>
                    </a:lnTo>
                    <a:lnTo>
                      <a:pt x="363" y="400"/>
                    </a:lnTo>
                    <a:lnTo>
                      <a:pt x="366" y="401"/>
                    </a:lnTo>
                    <a:lnTo>
                      <a:pt x="368" y="404"/>
                    </a:lnTo>
                    <a:lnTo>
                      <a:pt x="371" y="404"/>
                    </a:lnTo>
                    <a:lnTo>
                      <a:pt x="374" y="404"/>
                    </a:lnTo>
                    <a:lnTo>
                      <a:pt x="377" y="404"/>
                    </a:lnTo>
                    <a:lnTo>
                      <a:pt x="378" y="404"/>
                    </a:lnTo>
                    <a:lnTo>
                      <a:pt x="379" y="404"/>
                    </a:lnTo>
                    <a:lnTo>
                      <a:pt x="381" y="403"/>
                    </a:lnTo>
                    <a:lnTo>
                      <a:pt x="382" y="401"/>
                    </a:lnTo>
                    <a:lnTo>
                      <a:pt x="385" y="399"/>
                    </a:lnTo>
                    <a:lnTo>
                      <a:pt x="393" y="392"/>
                    </a:lnTo>
                    <a:lnTo>
                      <a:pt x="393" y="392"/>
                    </a:lnTo>
                    <a:lnTo>
                      <a:pt x="393" y="390"/>
                    </a:lnTo>
                    <a:lnTo>
                      <a:pt x="393" y="389"/>
                    </a:lnTo>
                    <a:lnTo>
                      <a:pt x="393" y="389"/>
                    </a:lnTo>
                    <a:lnTo>
                      <a:pt x="392" y="388"/>
                    </a:lnTo>
                    <a:lnTo>
                      <a:pt x="390" y="388"/>
                    </a:lnTo>
                    <a:lnTo>
                      <a:pt x="386" y="386"/>
                    </a:lnTo>
                    <a:lnTo>
                      <a:pt x="385" y="385"/>
                    </a:lnTo>
                    <a:lnTo>
                      <a:pt x="385" y="385"/>
                    </a:lnTo>
                    <a:lnTo>
                      <a:pt x="385" y="384"/>
                    </a:lnTo>
                    <a:lnTo>
                      <a:pt x="385" y="384"/>
                    </a:lnTo>
                    <a:lnTo>
                      <a:pt x="385" y="384"/>
                    </a:lnTo>
                    <a:lnTo>
                      <a:pt x="385" y="382"/>
                    </a:lnTo>
                    <a:lnTo>
                      <a:pt x="385" y="382"/>
                    </a:lnTo>
                    <a:lnTo>
                      <a:pt x="386" y="382"/>
                    </a:lnTo>
                    <a:lnTo>
                      <a:pt x="393" y="382"/>
                    </a:lnTo>
                    <a:lnTo>
                      <a:pt x="396" y="382"/>
                    </a:lnTo>
                    <a:lnTo>
                      <a:pt x="397" y="381"/>
                    </a:lnTo>
                    <a:lnTo>
                      <a:pt x="400" y="382"/>
                    </a:lnTo>
                    <a:lnTo>
                      <a:pt x="401" y="384"/>
                    </a:lnTo>
                    <a:lnTo>
                      <a:pt x="402" y="385"/>
                    </a:lnTo>
                    <a:lnTo>
                      <a:pt x="404" y="386"/>
                    </a:lnTo>
                    <a:lnTo>
                      <a:pt x="405" y="388"/>
                    </a:lnTo>
                    <a:lnTo>
                      <a:pt x="408" y="388"/>
                    </a:lnTo>
                    <a:lnTo>
                      <a:pt x="411" y="389"/>
                    </a:lnTo>
                    <a:lnTo>
                      <a:pt x="411" y="389"/>
                    </a:lnTo>
                    <a:lnTo>
                      <a:pt x="411" y="388"/>
                    </a:lnTo>
                    <a:lnTo>
                      <a:pt x="412" y="386"/>
                    </a:lnTo>
                    <a:lnTo>
                      <a:pt x="412" y="386"/>
                    </a:lnTo>
                    <a:lnTo>
                      <a:pt x="416" y="388"/>
                    </a:lnTo>
                    <a:lnTo>
                      <a:pt x="417" y="388"/>
                    </a:lnTo>
                    <a:lnTo>
                      <a:pt x="417" y="388"/>
                    </a:lnTo>
                    <a:lnTo>
                      <a:pt x="417" y="388"/>
                    </a:lnTo>
                    <a:lnTo>
                      <a:pt x="417" y="386"/>
                    </a:lnTo>
                    <a:lnTo>
                      <a:pt x="416" y="385"/>
                    </a:lnTo>
                    <a:lnTo>
                      <a:pt x="415" y="382"/>
                    </a:lnTo>
                    <a:lnTo>
                      <a:pt x="413" y="381"/>
                    </a:lnTo>
                    <a:lnTo>
                      <a:pt x="413" y="380"/>
                    </a:lnTo>
                    <a:lnTo>
                      <a:pt x="413" y="380"/>
                    </a:lnTo>
                    <a:lnTo>
                      <a:pt x="412" y="378"/>
                    </a:lnTo>
                    <a:lnTo>
                      <a:pt x="409" y="376"/>
                    </a:lnTo>
                    <a:lnTo>
                      <a:pt x="409" y="376"/>
                    </a:lnTo>
                    <a:lnTo>
                      <a:pt x="408" y="376"/>
                    </a:lnTo>
                    <a:lnTo>
                      <a:pt x="408" y="374"/>
                    </a:lnTo>
                    <a:lnTo>
                      <a:pt x="406" y="374"/>
                    </a:lnTo>
                    <a:lnTo>
                      <a:pt x="405" y="374"/>
                    </a:lnTo>
                    <a:lnTo>
                      <a:pt x="405" y="376"/>
                    </a:lnTo>
                    <a:lnTo>
                      <a:pt x="404" y="376"/>
                    </a:lnTo>
                    <a:lnTo>
                      <a:pt x="402" y="376"/>
                    </a:lnTo>
                    <a:lnTo>
                      <a:pt x="402" y="376"/>
                    </a:lnTo>
                    <a:lnTo>
                      <a:pt x="404" y="374"/>
                    </a:lnTo>
                    <a:lnTo>
                      <a:pt x="406" y="373"/>
                    </a:lnTo>
                    <a:lnTo>
                      <a:pt x="408" y="373"/>
                    </a:lnTo>
                    <a:lnTo>
                      <a:pt x="409" y="374"/>
                    </a:lnTo>
                    <a:lnTo>
                      <a:pt x="409" y="374"/>
                    </a:lnTo>
                    <a:lnTo>
                      <a:pt x="411" y="374"/>
                    </a:lnTo>
                    <a:lnTo>
                      <a:pt x="412" y="376"/>
                    </a:lnTo>
                    <a:lnTo>
                      <a:pt x="412" y="377"/>
                    </a:lnTo>
                    <a:lnTo>
                      <a:pt x="412" y="377"/>
                    </a:lnTo>
                    <a:lnTo>
                      <a:pt x="412" y="377"/>
                    </a:lnTo>
                    <a:lnTo>
                      <a:pt x="412" y="377"/>
                    </a:lnTo>
                    <a:lnTo>
                      <a:pt x="413" y="378"/>
                    </a:lnTo>
                    <a:lnTo>
                      <a:pt x="413" y="378"/>
                    </a:lnTo>
                    <a:lnTo>
                      <a:pt x="415" y="378"/>
                    </a:lnTo>
                    <a:lnTo>
                      <a:pt x="416" y="378"/>
                    </a:lnTo>
                    <a:lnTo>
                      <a:pt x="416" y="380"/>
                    </a:lnTo>
                    <a:lnTo>
                      <a:pt x="419" y="382"/>
                    </a:lnTo>
                    <a:lnTo>
                      <a:pt x="420" y="384"/>
                    </a:lnTo>
                    <a:lnTo>
                      <a:pt x="420" y="384"/>
                    </a:lnTo>
                    <a:lnTo>
                      <a:pt x="420" y="385"/>
                    </a:lnTo>
                    <a:lnTo>
                      <a:pt x="421" y="385"/>
                    </a:lnTo>
                    <a:lnTo>
                      <a:pt x="423" y="385"/>
                    </a:lnTo>
                    <a:lnTo>
                      <a:pt x="424" y="385"/>
                    </a:lnTo>
                    <a:lnTo>
                      <a:pt x="424" y="384"/>
                    </a:lnTo>
                    <a:lnTo>
                      <a:pt x="427" y="382"/>
                    </a:lnTo>
                    <a:lnTo>
                      <a:pt x="431" y="381"/>
                    </a:lnTo>
                    <a:lnTo>
                      <a:pt x="432" y="381"/>
                    </a:lnTo>
                    <a:lnTo>
                      <a:pt x="434" y="378"/>
                    </a:lnTo>
                    <a:lnTo>
                      <a:pt x="435" y="378"/>
                    </a:lnTo>
                    <a:lnTo>
                      <a:pt x="436" y="378"/>
                    </a:lnTo>
                    <a:lnTo>
                      <a:pt x="436" y="377"/>
                    </a:lnTo>
                    <a:lnTo>
                      <a:pt x="438" y="376"/>
                    </a:lnTo>
                    <a:lnTo>
                      <a:pt x="439" y="374"/>
                    </a:lnTo>
                    <a:lnTo>
                      <a:pt x="439" y="374"/>
                    </a:lnTo>
                    <a:lnTo>
                      <a:pt x="442" y="374"/>
                    </a:lnTo>
                    <a:lnTo>
                      <a:pt x="442" y="373"/>
                    </a:lnTo>
                    <a:lnTo>
                      <a:pt x="445" y="371"/>
                    </a:lnTo>
                    <a:lnTo>
                      <a:pt x="445" y="371"/>
                    </a:lnTo>
                    <a:lnTo>
                      <a:pt x="445" y="370"/>
                    </a:lnTo>
                    <a:lnTo>
                      <a:pt x="446" y="366"/>
                    </a:lnTo>
                    <a:lnTo>
                      <a:pt x="446" y="365"/>
                    </a:lnTo>
                    <a:lnTo>
                      <a:pt x="446" y="363"/>
                    </a:lnTo>
                    <a:lnTo>
                      <a:pt x="445" y="362"/>
                    </a:lnTo>
                    <a:lnTo>
                      <a:pt x="445" y="361"/>
                    </a:lnTo>
                    <a:lnTo>
                      <a:pt x="442" y="359"/>
                    </a:lnTo>
                    <a:lnTo>
                      <a:pt x="439" y="358"/>
                    </a:lnTo>
                    <a:lnTo>
                      <a:pt x="439" y="356"/>
                    </a:lnTo>
                    <a:lnTo>
                      <a:pt x="438" y="355"/>
                    </a:lnTo>
                    <a:lnTo>
                      <a:pt x="438" y="354"/>
                    </a:lnTo>
                    <a:lnTo>
                      <a:pt x="438" y="354"/>
                    </a:lnTo>
                    <a:lnTo>
                      <a:pt x="438" y="352"/>
                    </a:lnTo>
                    <a:lnTo>
                      <a:pt x="438" y="351"/>
                    </a:lnTo>
                    <a:lnTo>
                      <a:pt x="438" y="350"/>
                    </a:lnTo>
                    <a:lnTo>
                      <a:pt x="438" y="350"/>
                    </a:lnTo>
                    <a:lnTo>
                      <a:pt x="438" y="351"/>
                    </a:lnTo>
                    <a:lnTo>
                      <a:pt x="436" y="351"/>
                    </a:lnTo>
                    <a:lnTo>
                      <a:pt x="436" y="351"/>
                    </a:lnTo>
                    <a:lnTo>
                      <a:pt x="436" y="351"/>
                    </a:lnTo>
                    <a:lnTo>
                      <a:pt x="434" y="348"/>
                    </a:lnTo>
                    <a:lnTo>
                      <a:pt x="434" y="348"/>
                    </a:lnTo>
                    <a:lnTo>
                      <a:pt x="434" y="348"/>
                    </a:lnTo>
                    <a:lnTo>
                      <a:pt x="434" y="347"/>
                    </a:lnTo>
                    <a:lnTo>
                      <a:pt x="434" y="347"/>
                    </a:lnTo>
                    <a:lnTo>
                      <a:pt x="434" y="347"/>
                    </a:lnTo>
                    <a:lnTo>
                      <a:pt x="432" y="346"/>
                    </a:lnTo>
                    <a:lnTo>
                      <a:pt x="432" y="344"/>
                    </a:lnTo>
                    <a:lnTo>
                      <a:pt x="432" y="344"/>
                    </a:lnTo>
                    <a:lnTo>
                      <a:pt x="434" y="344"/>
                    </a:lnTo>
                    <a:lnTo>
                      <a:pt x="436" y="344"/>
                    </a:lnTo>
                    <a:lnTo>
                      <a:pt x="436" y="344"/>
                    </a:lnTo>
                    <a:lnTo>
                      <a:pt x="438" y="346"/>
                    </a:lnTo>
                    <a:lnTo>
                      <a:pt x="439" y="346"/>
                    </a:lnTo>
                    <a:lnTo>
                      <a:pt x="440" y="344"/>
                    </a:lnTo>
                    <a:lnTo>
                      <a:pt x="442" y="344"/>
                    </a:lnTo>
                    <a:lnTo>
                      <a:pt x="443" y="343"/>
                    </a:lnTo>
                    <a:lnTo>
                      <a:pt x="446" y="342"/>
                    </a:lnTo>
                    <a:lnTo>
                      <a:pt x="447" y="340"/>
                    </a:lnTo>
                    <a:lnTo>
                      <a:pt x="447" y="339"/>
                    </a:lnTo>
                    <a:lnTo>
                      <a:pt x="447" y="339"/>
                    </a:lnTo>
                    <a:lnTo>
                      <a:pt x="446" y="337"/>
                    </a:lnTo>
                    <a:lnTo>
                      <a:pt x="446" y="337"/>
                    </a:lnTo>
                    <a:lnTo>
                      <a:pt x="445" y="337"/>
                    </a:lnTo>
                    <a:lnTo>
                      <a:pt x="442" y="336"/>
                    </a:lnTo>
                    <a:lnTo>
                      <a:pt x="439" y="336"/>
                    </a:lnTo>
                    <a:lnTo>
                      <a:pt x="439" y="336"/>
                    </a:lnTo>
                    <a:lnTo>
                      <a:pt x="440" y="335"/>
                    </a:lnTo>
                    <a:lnTo>
                      <a:pt x="443" y="335"/>
                    </a:lnTo>
                    <a:lnTo>
                      <a:pt x="446" y="332"/>
                    </a:lnTo>
                    <a:lnTo>
                      <a:pt x="446" y="332"/>
                    </a:lnTo>
                    <a:lnTo>
                      <a:pt x="446" y="331"/>
                    </a:lnTo>
                    <a:lnTo>
                      <a:pt x="445" y="331"/>
                    </a:lnTo>
                    <a:lnTo>
                      <a:pt x="442" y="329"/>
                    </a:lnTo>
                    <a:lnTo>
                      <a:pt x="439" y="329"/>
                    </a:lnTo>
                    <a:lnTo>
                      <a:pt x="436" y="329"/>
                    </a:lnTo>
                    <a:lnTo>
                      <a:pt x="435" y="329"/>
                    </a:lnTo>
                    <a:lnTo>
                      <a:pt x="435" y="329"/>
                    </a:lnTo>
                    <a:lnTo>
                      <a:pt x="436" y="328"/>
                    </a:lnTo>
                    <a:lnTo>
                      <a:pt x="435" y="328"/>
                    </a:lnTo>
                    <a:lnTo>
                      <a:pt x="435" y="327"/>
                    </a:lnTo>
                    <a:lnTo>
                      <a:pt x="431" y="325"/>
                    </a:lnTo>
                    <a:lnTo>
                      <a:pt x="430" y="324"/>
                    </a:lnTo>
                    <a:lnTo>
                      <a:pt x="431" y="324"/>
                    </a:lnTo>
                    <a:lnTo>
                      <a:pt x="432" y="324"/>
                    </a:lnTo>
                    <a:lnTo>
                      <a:pt x="434" y="322"/>
                    </a:lnTo>
                    <a:lnTo>
                      <a:pt x="434" y="321"/>
                    </a:lnTo>
                    <a:lnTo>
                      <a:pt x="431" y="321"/>
                    </a:lnTo>
                    <a:lnTo>
                      <a:pt x="430" y="320"/>
                    </a:lnTo>
                    <a:lnTo>
                      <a:pt x="427" y="321"/>
                    </a:lnTo>
                    <a:lnTo>
                      <a:pt x="420" y="320"/>
                    </a:lnTo>
                    <a:lnTo>
                      <a:pt x="420" y="320"/>
                    </a:lnTo>
                    <a:lnTo>
                      <a:pt x="416" y="320"/>
                    </a:lnTo>
                    <a:lnTo>
                      <a:pt x="413" y="317"/>
                    </a:lnTo>
                    <a:lnTo>
                      <a:pt x="412" y="317"/>
                    </a:lnTo>
                    <a:lnTo>
                      <a:pt x="408" y="317"/>
                    </a:lnTo>
                    <a:lnTo>
                      <a:pt x="406" y="317"/>
                    </a:lnTo>
                    <a:lnTo>
                      <a:pt x="404" y="318"/>
                    </a:lnTo>
                    <a:lnTo>
                      <a:pt x="402" y="318"/>
                    </a:lnTo>
                    <a:lnTo>
                      <a:pt x="401" y="317"/>
                    </a:lnTo>
                    <a:lnTo>
                      <a:pt x="400" y="317"/>
                    </a:lnTo>
                    <a:lnTo>
                      <a:pt x="398" y="317"/>
                    </a:lnTo>
                    <a:lnTo>
                      <a:pt x="398" y="317"/>
                    </a:lnTo>
                    <a:lnTo>
                      <a:pt x="398" y="318"/>
                    </a:lnTo>
                    <a:lnTo>
                      <a:pt x="400" y="318"/>
                    </a:lnTo>
                    <a:lnTo>
                      <a:pt x="400" y="320"/>
                    </a:lnTo>
                    <a:lnTo>
                      <a:pt x="398" y="321"/>
                    </a:lnTo>
                    <a:lnTo>
                      <a:pt x="398" y="322"/>
                    </a:lnTo>
                    <a:lnTo>
                      <a:pt x="400" y="322"/>
                    </a:lnTo>
                    <a:lnTo>
                      <a:pt x="400" y="324"/>
                    </a:lnTo>
                    <a:lnTo>
                      <a:pt x="400" y="324"/>
                    </a:lnTo>
                    <a:lnTo>
                      <a:pt x="400" y="325"/>
                    </a:lnTo>
                    <a:lnTo>
                      <a:pt x="400" y="325"/>
                    </a:lnTo>
                    <a:lnTo>
                      <a:pt x="400" y="325"/>
                    </a:lnTo>
                    <a:lnTo>
                      <a:pt x="400" y="327"/>
                    </a:lnTo>
                    <a:lnTo>
                      <a:pt x="400" y="328"/>
                    </a:lnTo>
                    <a:lnTo>
                      <a:pt x="400" y="328"/>
                    </a:lnTo>
                    <a:lnTo>
                      <a:pt x="400" y="329"/>
                    </a:lnTo>
                    <a:lnTo>
                      <a:pt x="401" y="331"/>
                    </a:lnTo>
                    <a:lnTo>
                      <a:pt x="401" y="331"/>
                    </a:lnTo>
                    <a:lnTo>
                      <a:pt x="402" y="331"/>
                    </a:lnTo>
                    <a:lnTo>
                      <a:pt x="405" y="332"/>
                    </a:lnTo>
                    <a:lnTo>
                      <a:pt x="406" y="333"/>
                    </a:lnTo>
                    <a:lnTo>
                      <a:pt x="405" y="333"/>
                    </a:lnTo>
                    <a:lnTo>
                      <a:pt x="405" y="335"/>
                    </a:lnTo>
                    <a:lnTo>
                      <a:pt x="405" y="335"/>
                    </a:lnTo>
                    <a:lnTo>
                      <a:pt x="404" y="335"/>
                    </a:lnTo>
                    <a:lnTo>
                      <a:pt x="404" y="336"/>
                    </a:lnTo>
                    <a:lnTo>
                      <a:pt x="404" y="337"/>
                    </a:lnTo>
                    <a:lnTo>
                      <a:pt x="402" y="337"/>
                    </a:lnTo>
                    <a:lnTo>
                      <a:pt x="405" y="339"/>
                    </a:lnTo>
                    <a:lnTo>
                      <a:pt x="405" y="339"/>
                    </a:lnTo>
                    <a:lnTo>
                      <a:pt x="401" y="339"/>
                    </a:lnTo>
                    <a:lnTo>
                      <a:pt x="401" y="339"/>
                    </a:lnTo>
                    <a:lnTo>
                      <a:pt x="400" y="339"/>
                    </a:lnTo>
                    <a:lnTo>
                      <a:pt x="398" y="339"/>
                    </a:lnTo>
                    <a:lnTo>
                      <a:pt x="398" y="339"/>
                    </a:lnTo>
                    <a:lnTo>
                      <a:pt x="398" y="340"/>
                    </a:lnTo>
                    <a:lnTo>
                      <a:pt x="397" y="340"/>
                    </a:lnTo>
                    <a:lnTo>
                      <a:pt x="397" y="342"/>
                    </a:lnTo>
                    <a:lnTo>
                      <a:pt x="396" y="342"/>
                    </a:lnTo>
                    <a:lnTo>
                      <a:pt x="396" y="343"/>
                    </a:lnTo>
                    <a:lnTo>
                      <a:pt x="396" y="344"/>
                    </a:lnTo>
                    <a:lnTo>
                      <a:pt x="396" y="346"/>
                    </a:lnTo>
                    <a:lnTo>
                      <a:pt x="396" y="347"/>
                    </a:lnTo>
                    <a:lnTo>
                      <a:pt x="393" y="352"/>
                    </a:lnTo>
                    <a:lnTo>
                      <a:pt x="393" y="354"/>
                    </a:lnTo>
                    <a:lnTo>
                      <a:pt x="389" y="358"/>
                    </a:lnTo>
                    <a:lnTo>
                      <a:pt x="389" y="358"/>
                    </a:lnTo>
                    <a:lnTo>
                      <a:pt x="387" y="359"/>
                    </a:lnTo>
                    <a:lnTo>
                      <a:pt x="387" y="361"/>
                    </a:lnTo>
                    <a:lnTo>
                      <a:pt x="387" y="363"/>
                    </a:lnTo>
                    <a:lnTo>
                      <a:pt x="386" y="365"/>
                    </a:lnTo>
                    <a:lnTo>
                      <a:pt x="386" y="365"/>
                    </a:lnTo>
                    <a:lnTo>
                      <a:pt x="385" y="365"/>
                    </a:lnTo>
                    <a:lnTo>
                      <a:pt x="385" y="366"/>
                    </a:lnTo>
                    <a:lnTo>
                      <a:pt x="383" y="366"/>
                    </a:lnTo>
                    <a:lnTo>
                      <a:pt x="382" y="366"/>
                    </a:lnTo>
                    <a:lnTo>
                      <a:pt x="381" y="369"/>
                    </a:lnTo>
                    <a:lnTo>
                      <a:pt x="378" y="370"/>
                    </a:lnTo>
                    <a:lnTo>
                      <a:pt x="378" y="370"/>
                    </a:lnTo>
                    <a:lnTo>
                      <a:pt x="378" y="370"/>
                    </a:lnTo>
                    <a:lnTo>
                      <a:pt x="377" y="370"/>
                    </a:lnTo>
                    <a:lnTo>
                      <a:pt x="377" y="369"/>
                    </a:lnTo>
                    <a:lnTo>
                      <a:pt x="377" y="367"/>
                    </a:lnTo>
                    <a:lnTo>
                      <a:pt x="377" y="366"/>
                    </a:lnTo>
                    <a:lnTo>
                      <a:pt x="370" y="362"/>
                    </a:lnTo>
                    <a:lnTo>
                      <a:pt x="368" y="359"/>
                    </a:lnTo>
                    <a:lnTo>
                      <a:pt x="367" y="355"/>
                    </a:lnTo>
                    <a:lnTo>
                      <a:pt x="367" y="354"/>
                    </a:lnTo>
                    <a:lnTo>
                      <a:pt x="367" y="351"/>
                    </a:lnTo>
                    <a:lnTo>
                      <a:pt x="366" y="348"/>
                    </a:lnTo>
                    <a:lnTo>
                      <a:pt x="366" y="348"/>
                    </a:lnTo>
                    <a:lnTo>
                      <a:pt x="367" y="347"/>
                    </a:lnTo>
                    <a:lnTo>
                      <a:pt x="368" y="347"/>
                    </a:lnTo>
                    <a:lnTo>
                      <a:pt x="368" y="348"/>
                    </a:lnTo>
                    <a:lnTo>
                      <a:pt x="368" y="350"/>
                    </a:lnTo>
                    <a:lnTo>
                      <a:pt x="370" y="350"/>
                    </a:lnTo>
                    <a:lnTo>
                      <a:pt x="371" y="350"/>
                    </a:lnTo>
                    <a:lnTo>
                      <a:pt x="373" y="348"/>
                    </a:lnTo>
                    <a:lnTo>
                      <a:pt x="373" y="348"/>
                    </a:lnTo>
                    <a:lnTo>
                      <a:pt x="373" y="347"/>
                    </a:lnTo>
                    <a:lnTo>
                      <a:pt x="373" y="346"/>
                    </a:lnTo>
                    <a:lnTo>
                      <a:pt x="373" y="346"/>
                    </a:lnTo>
                    <a:lnTo>
                      <a:pt x="373" y="344"/>
                    </a:lnTo>
                    <a:lnTo>
                      <a:pt x="371" y="343"/>
                    </a:lnTo>
                    <a:lnTo>
                      <a:pt x="371" y="340"/>
                    </a:lnTo>
                    <a:lnTo>
                      <a:pt x="370" y="337"/>
                    </a:lnTo>
                    <a:lnTo>
                      <a:pt x="368" y="336"/>
                    </a:lnTo>
                    <a:lnTo>
                      <a:pt x="367" y="335"/>
                    </a:lnTo>
                    <a:lnTo>
                      <a:pt x="363" y="333"/>
                    </a:lnTo>
                    <a:lnTo>
                      <a:pt x="362" y="332"/>
                    </a:lnTo>
                    <a:lnTo>
                      <a:pt x="359" y="329"/>
                    </a:lnTo>
                    <a:lnTo>
                      <a:pt x="359" y="329"/>
                    </a:lnTo>
                    <a:lnTo>
                      <a:pt x="356" y="329"/>
                    </a:lnTo>
                    <a:lnTo>
                      <a:pt x="356" y="329"/>
                    </a:lnTo>
                    <a:lnTo>
                      <a:pt x="355" y="329"/>
                    </a:lnTo>
                    <a:lnTo>
                      <a:pt x="352" y="332"/>
                    </a:lnTo>
                    <a:lnTo>
                      <a:pt x="351" y="333"/>
                    </a:lnTo>
                    <a:lnTo>
                      <a:pt x="351" y="336"/>
                    </a:lnTo>
                    <a:lnTo>
                      <a:pt x="351" y="337"/>
                    </a:lnTo>
                    <a:lnTo>
                      <a:pt x="351" y="340"/>
                    </a:lnTo>
                    <a:lnTo>
                      <a:pt x="349" y="342"/>
                    </a:lnTo>
                    <a:lnTo>
                      <a:pt x="349" y="343"/>
                    </a:lnTo>
                    <a:lnTo>
                      <a:pt x="349" y="344"/>
                    </a:lnTo>
                    <a:lnTo>
                      <a:pt x="349" y="344"/>
                    </a:lnTo>
                    <a:lnTo>
                      <a:pt x="348" y="346"/>
                    </a:lnTo>
                    <a:lnTo>
                      <a:pt x="347" y="347"/>
                    </a:lnTo>
                    <a:lnTo>
                      <a:pt x="345" y="348"/>
                    </a:lnTo>
                    <a:lnTo>
                      <a:pt x="345" y="348"/>
                    </a:lnTo>
                    <a:lnTo>
                      <a:pt x="345" y="348"/>
                    </a:lnTo>
                    <a:lnTo>
                      <a:pt x="345" y="348"/>
                    </a:lnTo>
                    <a:lnTo>
                      <a:pt x="344" y="348"/>
                    </a:lnTo>
                    <a:lnTo>
                      <a:pt x="344" y="347"/>
                    </a:lnTo>
                    <a:lnTo>
                      <a:pt x="344" y="347"/>
                    </a:lnTo>
                    <a:lnTo>
                      <a:pt x="343" y="347"/>
                    </a:lnTo>
                    <a:lnTo>
                      <a:pt x="341" y="346"/>
                    </a:lnTo>
                    <a:lnTo>
                      <a:pt x="341" y="344"/>
                    </a:lnTo>
                    <a:lnTo>
                      <a:pt x="341" y="342"/>
                    </a:lnTo>
                    <a:lnTo>
                      <a:pt x="341" y="340"/>
                    </a:lnTo>
                    <a:lnTo>
                      <a:pt x="341" y="339"/>
                    </a:lnTo>
                    <a:lnTo>
                      <a:pt x="341" y="337"/>
                    </a:lnTo>
                    <a:lnTo>
                      <a:pt x="343" y="337"/>
                    </a:lnTo>
                    <a:lnTo>
                      <a:pt x="343" y="336"/>
                    </a:lnTo>
                    <a:lnTo>
                      <a:pt x="341" y="335"/>
                    </a:lnTo>
                    <a:lnTo>
                      <a:pt x="340" y="332"/>
                    </a:lnTo>
                    <a:lnTo>
                      <a:pt x="333" y="329"/>
                    </a:lnTo>
                    <a:lnTo>
                      <a:pt x="334" y="328"/>
                    </a:lnTo>
                    <a:lnTo>
                      <a:pt x="334" y="328"/>
                    </a:lnTo>
                    <a:lnTo>
                      <a:pt x="336" y="328"/>
                    </a:lnTo>
                    <a:lnTo>
                      <a:pt x="336" y="328"/>
                    </a:lnTo>
                    <a:lnTo>
                      <a:pt x="336" y="328"/>
                    </a:lnTo>
                    <a:lnTo>
                      <a:pt x="336" y="329"/>
                    </a:lnTo>
                    <a:lnTo>
                      <a:pt x="337" y="329"/>
                    </a:lnTo>
                    <a:lnTo>
                      <a:pt x="339" y="328"/>
                    </a:lnTo>
                    <a:lnTo>
                      <a:pt x="339" y="328"/>
                    </a:lnTo>
                    <a:lnTo>
                      <a:pt x="339" y="327"/>
                    </a:lnTo>
                    <a:lnTo>
                      <a:pt x="340" y="325"/>
                    </a:lnTo>
                    <a:lnTo>
                      <a:pt x="341" y="325"/>
                    </a:lnTo>
                    <a:lnTo>
                      <a:pt x="341" y="325"/>
                    </a:lnTo>
                    <a:lnTo>
                      <a:pt x="343" y="325"/>
                    </a:lnTo>
                    <a:lnTo>
                      <a:pt x="343" y="325"/>
                    </a:lnTo>
                    <a:lnTo>
                      <a:pt x="341" y="324"/>
                    </a:lnTo>
                    <a:lnTo>
                      <a:pt x="340" y="324"/>
                    </a:lnTo>
                    <a:lnTo>
                      <a:pt x="339" y="324"/>
                    </a:lnTo>
                    <a:lnTo>
                      <a:pt x="337" y="324"/>
                    </a:lnTo>
                    <a:lnTo>
                      <a:pt x="333" y="324"/>
                    </a:lnTo>
                    <a:lnTo>
                      <a:pt x="332" y="324"/>
                    </a:lnTo>
                    <a:lnTo>
                      <a:pt x="332" y="324"/>
                    </a:lnTo>
                    <a:lnTo>
                      <a:pt x="333" y="322"/>
                    </a:lnTo>
                    <a:lnTo>
                      <a:pt x="334" y="322"/>
                    </a:lnTo>
                    <a:lnTo>
                      <a:pt x="334" y="321"/>
                    </a:lnTo>
                    <a:lnTo>
                      <a:pt x="334" y="321"/>
                    </a:lnTo>
                    <a:lnTo>
                      <a:pt x="332" y="321"/>
                    </a:lnTo>
                    <a:lnTo>
                      <a:pt x="330" y="322"/>
                    </a:lnTo>
                    <a:lnTo>
                      <a:pt x="328" y="324"/>
                    </a:lnTo>
                    <a:lnTo>
                      <a:pt x="326" y="324"/>
                    </a:lnTo>
                    <a:lnTo>
                      <a:pt x="322" y="322"/>
                    </a:lnTo>
                    <a:lnTo>
                      <a:pt x="322" y="321"/>
                    </a:lnTo>
                    <a:lnTo>
                      <a:pt x="322" y="321"/>
                    </a:lnTo>
                    <a:lnTo>
                      <a:pt x="321" y="321"/>
                    </a:lnTo>
                    <a:lnTo>
                      <a:pt x="320" y="321"/>
                    </a:lnTo>
                    <a:lnTo>
                      <a:pt x="318" y="321"/>
                    </a:lnTo>
                    <a:lnTo>
                      <a:pt x="315" y="321"/>
                    </a:lnTo>
                    <a:lnTo>
                      <a:pt x="315" y="321"/>
                    </a:lnTo>
                    <a:lnTo>
                      <a:pt x="315" y="321"/>
                    </a:lnTo>
                    <a:lnTo>
                      <a:pt x="317" y="320"/>
                    </a:lnTo>
                    <a:lnTo>
                      <a:pt x="322" y="317"/>
                    </a:lnTo>
                    <a:lnTo>
                      <a:pt x="324" y="314"/>
                    </a:lnTo>
                    <a:lnTo>
                      <a:pt x="325" y="313"/>
                    </a:lnTo>
                    <a:lnTo>
                      <a:pt x="325" y="313"/>
                    </a:lnTo>
                    <a:lnTo>
                      <a:pt x="324" y="313"/>
                    </a:lnTo>
                    <a:lnTo>
                      <a:pt x="320" y="313"/>
                    </a:lnTo>
                    <a:lnTo>
                      <a:pt x="320" y="312"/>
                    </a:lnTo>
                    <a:lnTo>
                      <a:pt x="320" y="312"/>
                    </a:lnTo>
                    <a:lnTo>
                      <a:pt x="321" y="310"/>
                    </a:lnTo>
                    <a:lnTo>
                      <a:pt x="321" y="309"/>
                    </a:lnTo>
                    <a:lnTo>
                      <a:pt x="322" y="309"/>
                    </a:lnTo>
                    <a:lnTo>
                      <a:pt x="322" y="310"/>
                    </a:lnTo>
                    <a:lnTo>
                      <a:pt x="324" y="310"/>
                    </a:lnTo>
                    <a:lnTo>
                      <a:pt x="325" y="312"/>
                    </a:lnTo>
                    <a:lnTo>
                      <a:pt x="326" y="312"/>
                    </a:lnTo>
                    <a:lnTo>
                      <a:pt x="329" y="312"/>
                    </a:lnTo>
                    <a:lnTo>
                      <a:pt x="330" y="312"/>
                    </a:lnTo>
                    <a:lnTo>
                      <a:pt x="330" y="310"/>
                    </a:lnTo>
                    <a:lnTo>
                      <a:pt x="329" y="309"/>
                    </a:lnTo>
                    <a:lnTo>
                      <a:pt x="328" y="307"/>
                    </a:lnTo>
                    <a:lnTo>
                      <a:pt x="328" y="307"/>
                    </a:lnTo>
                    <a:lnTo>
                      <a:pt x="328" y="307"/>
                    </a:lnTo>
                    <a:lnTo>
                      <a:pt x="326" y="307"/>
                    </a:lnTo>
                    <a:lnTo>
                      <a:pt x="326" y="309"/>
                    </a:lnTo>
                    <a:lnTo>
                      <a:pt x="325" y="309"/>
                    </a:lnTo>
                    <a:lnTo>
                      <a:pt x="325" y="307"/>
                    </a:lnTo>
                    <a:lnTo>
                      <a:pt x="324" y="307"/>
                    </a:lnTo>
                    <a:lnTo>
                      <a:pt x="325" y="306"/>
                    </a:lnTo>
                    <a:lnTo>
                      <a:pt x="325" y="306"/>
                    </a:lnTo>
                    <a:lnTo>
                      <a:pt x="322" y="305"/>
                    </a:lnTo>
                    <a:lnTo>
                      <a:pt x="321" y="302"/>
                    </a:lnTo>
                    <a:lnTo>
                      <a:pt x="321" y="301"/>
                    </a:lnTo>
                    <a:lnTo>
                      <a:pt x="321" y="301"/>
                    </a:lnTo>
                    <a:lnTo>
                      <a:pt x="318" y="299"/>
                    </a:lnTo>
                    <a:lnTo>
                      <a:pt x="318" y="299"/>
                    </a:lnTo>
                    <a:lnTo>
                      <a:pt x="317" y="298"/>
                    </a:lnTo>
                    <a:lnTo>
                      <a:pt x="314" y="297"/>
                    </a:lnTo>
                    <a:lnTo>
                      <a:pt x="314" y="297"/>
                    </a:lnTo>
                    <a:lnTo>
                      <a:pt x="314" y="297"/>
                    </a:lnTo>
                    <a:lnTo>
                      <a:pt x="315" y="295"/>
                    </a:lnTo>
                    <a:lnTo>
                      <a:pt x="315" y="293"/>
                    </a:lnTo>
                    <a:lnTo>
                      <a:pt x="315" y="291"/>
                    </a:lnTo>
                    <a:lnTo>
                      <a:pt x="314" y="288"/>
                    </a:lnTo>
                    <a:lnTo>
                      <a:pt x="314" y="287"/>
                    </a:lnTo>
                    <a:lnTo>
                      <a:pt x="313" y="287"/>
                    </a:lnTo>
                    <a:lnTo>
                      <a:pt x="311" y="284"/>
                    </a:lnTo>
                    <a:lnTo>
                      <a:pt x="309" y="283"/>
                    </a:lnTo>
                    <a:lnTo>
                      <a:pt x="307" y="282"/>
                    </a:lnTo>
                    <a:lnTo>
                      <a:pt x="305" y="280"/>
                    </a:lnTo>
                    <a:lnTo>
                      <a:pt x="305" y="279"/>
                    </a:lnTo>
                    <a:lnTo>
                      <a:pt x="305" y="279"/>
                    </a:lnTo>
                    <a:lnTo>
                      <a:pt x="305" y="278"/>
                    </a:lnTo>
                    <a:lnTo>
                      <a:pt x="305" y="278"/>
                    </a:lnTo>
                    <a:lnTo>
                      <a:pt x="302" y="278"/>
                    </a:lnTo>
                    <a:lnTo>
                      <a:pt x="300" y="278"/>
                    </a:lnTo>
                    <a:lnTo>
                      <a:pt x="299" y="278"/>
                    </a:lnTo>
                    <a:lnTo>
                      <a:pt x="296" y="276"/>
                    </a:lnTo>
                    <a:lnTo>
                      <a:pt x="296" y="275"/>
                    </a:lnTo>
                    <a:lnTo>
                      <a:pt x="296" y="273"/>
                    </a:lnTo>
                    <a:lnTo>
                      <a:pt x="295" y="273"/>
                    </a:lnTo>
                    <a:lnTo>
                      <a:pt x="294" y="273"/>
                    </a:lnTo>
                    <a:lnTo>
                      <a:pt x="292" y="273"/>
                    </a:lnTo>
                    <a:lnTo>
                      <a:pt x="288" y="275"/>
                    </a:lnTo>
                    <a:lnTo>
                      <a:pt x="286" y="278"/>
                    </a:lnTo>
                    <a:lnTo>
                      <a:pt x="284" y="279"/>
                    </a:lnTo>
                    <a:lnTo>
                      <a:pt x="281" y="282"/>
                    </a:lnTo>
                    <a:lnTo>
                      <a:pt x="281" y="282"/>
                    </a:lnTo>
                    <a:lnTo>
                      <a:pt x="281" y="283"/>
                    </a:lnTo>
                    <a:lnTo>
                      <a:pt x="283" y="283"/>
                    </a:lnTo>
                    <a:lnTo>
                      <a:pt x="283" y="283"/>
                    </a:lnTo>
                    <a:lnTo>
                      <a:pt x="286" y="283"/>
                    </a:lnTo>
                    <a:lnTo>
                      <a:pt x="287" y="283"/>
                    </a:lnTo>
                    <a:lnTo>
                      <a:pt x="286" y="284"/>
                    </a:lnTo>
                    <a:lnTo>
                      <a:pt x="284" y="287"/>
                    </a:lnTo>
                    <a:lnTo>
                      <a:pt x="284" y="287"/>
                    </a:lnTo>
                    <a:lnTo>
                      <a:pt x="283" y="287"/>
                    </a:lnTo>
                    <a:lnTo>
                      <a:pt x="281" y="286"/>
                    </a:lnTo>
                    <a:lnTo>
                      <a:pt x="280" y="286"/>
                    </a:lnTo>
                    <a:lnTo>
                      <a:pt x="280" y="286"/>
                    </a:lnTo>
                    <a:lnTo>
                      <a:pt x="279" y="284"/>
                    </a:lnTo>
                    <a:lnTo>
                      <a:pt x="279" y="286"/>
                    </a:lnTo>
                    <a:lnTo>
                      <a:pt x="276" y="287"/>
                    </a:lnTo>
                    <a:lnTo>
                      <a:pt x="275" y="288"/>
                    </a:lnTo>
                    <a:lnTo>
                      <a:pt x="275" y="288"/>
                    </a:lnTo>
                    <a:lnTo>
                      <a:pt x="275" y="290"/>
                    </a:lnTo>
                    <a:lnTo>
                      <a:pt x="275" y="290"/>
                    </a:lnTo>
                    <a:lnTo>
                      <a:pt x="275" y="291"/>
                    </a:lnTo>
                    <a:lnTo>
                      <a:pt x="273" y="291"/>
                    </a:lnTo>
                    <a:lnTo>
                      <a:pt x="275" y="293"/>
                    </a:lnTo>
                    <a:lnTo>
                      <a:pt x="275" y="294"/>
                    </a:lnTo>
                    <a:lnTo>
                      <a:pt x="273" y="297"/>
                    </a:lnTo>
                    <a:lnTo>
                      <a:pt x="273" y="298"/>
                    </a:lnTo>
                    <a:lnTo>
                      <a:pt x="276" y="301"/>
                    </a:lnTo>
                    <a:lnTo>
                      <a:pt x="277" y="301"/>
                    </a:lnTo>
                    <a:lnTo>
                      <a:pt x="277" y="301"/>
                    </a:lnTo>
                    <a:lnTo>
                      <a:pt x="280" y="299"/>
                    </a:lnTo>
                    <a:lnTo>
                      <a:pt x="281" y="299"/>
                    </a:lnTo>
                    <a:lnTo>
                      <a:pt x="280" y="302"/>
                    </a:lnTo>
                    <a:lnTo>
                      <a:pt x="280" y="302"/>
                    </a:lnTo>
                    <a:lnTo>
                      <a:pt x="281" y="303"/>
                    </a:lnTo>
                    <a:lnTo>
                      <a:pt x="279" y="302"/>
                    </a:lnTo>
                    <a:lnTo>
                      <a:pt x="279" y="302"/>
                    </a:lnTo>
                    <a:lnTo>
                      <a:pt x="277" y="303"/>
                    </a:lnTo>
                    <a:lnTo>
                      <a:pt x="276" y="303"/>
                    </a:lnTo>
                    <a:lnTo>
                      <a:pt x="276" y="305"/>
                    </a:lnTo>
                    <a:lnTo>
                      <a:pt x="273" y="307"/>
                    </a:lnTo>
                    <a:lnTo>
                      <a:pt x="273" y="309"/>
                    </a:lnTo>
                    <a:lnTo>
                      <a:pt x="273" y="310"/>
                    </a:lnTo>
                    <a:lnTo>
                      <a:pt x="275" y="312"/>
                    </a:lnTo>
                    <a:lnTo>
                      <a:pt x="276" y="314"/>
                    </a:lnTo>
                    <a:lnTo>
                      <a:pt x="277" y="316"/>
                    </a:lnTo>
                    <a:lnTo>
                      <a:pt x="279" y="317"/>
                    </a:lnTo>
                    <a:lnTo>
                      <a:pt x="279" y="317"/>
                    </a:lnTo>
                    <a:lnTo>
                      <a:pt x="280" y="318"/>
                    </a:lnTo>
                    <a:lnTo>
                      <a:pt x="281" y="318"/>
                    </a:lnTo>
                    <a:lnTo>
                      <a:pt x="283" y="318"/>
                    </a:lnTo>
                    <a:lnTo>
                      <a:pt x="284" y="320"/>
                    </a:lnTo>
                    <a:lnTo>
                      <a:pt x="286" y="320"/>
                    </a:lnTo>
                    <a:lnTo>
                      <a:pt x="288" y="321"/>
                    </a:lnTo>
                    <a:lnTo>
                      <a:pt x="294" y="322"/>
                    </a:lnTo>
                    <a:lnTo>
                      <a:pt x="294" y="322"/>
                    </a:lnTo>
                    <a:lnTo>
                      <a:pt x="294" y="321"/>
                    </a:lnTo>
                    <a:lnTo>
                      <a:pt x="295" y="321"/>
                    </a:lnTo>
                    <a:lnTo>
                      <a:pt x="295" y="321"/>
                    </a:lnTo>
                    <a:lnTo>
                      <a:pt x="296" y="322"/>
                    </a:lnTo>
                    <a:lnTo>
                      <a:pt x="298" y="324"/>
                    </a:lnTo>
                    <a:lnTo>
                      <a:pt x="299" y="325"/>
                    </a:lnTo>
                    <a:lnTo>
                      <a:pt x="299" y="325"/>
                    </a:lnTo>
                    <a:lnTo>
                      <a:pt x="300" y="325"/>
                    </a:lnTo>
                    <a:lnTo>
                      <a:pt x="302" y="325"/>
                    </a:lnTo>
                    <a:lnTo>
                      <a:pt x="303" y="325"/>
                    </a:lnTo>
                    <a:lnTo>
                      <a:pt x="305" y="324"/>
                    </a:lnTo>
                    <a:lnTo>
                      <a:pt x="306" y="324"/>
                    </a:lnTo>
                    <a:lnTo>
                      <a:pt x="307" y="325"/>
                    </a:lnTo>
                    <a:lnTo>
                      <a:pt x="307" y="325"/>
                    </a:lnTo>
                    <a:lnTo>
                      <a:pt x="307" y="327"/>
                    </a:lnTo>
                    <a:lnTo>
                      <a:pt x="307" y="327"/>
                    </a:lnTo>
                    <a:lnTo>
                      <a:pt x="309" y="327"/>
                    </a:lnTo>
                    <a:lnTo>
                      <a:pt x="309" y="327"/>
                    </a:lnTo>
                    <a:lnTo>
                      <a:pt x="307" y="328"/>
                    </a:lnTo>
                    <a:lnTo>
                      <a:pt x="305" y="329"/>
                    </a:lnTo>
                    <a:lnTo>
                      <a:pt x="305" y="329"/>
                    </a:lnTo>
                    <a:lnTo>
                      <a:pt x="305" y="329"/>
                    </a:lnTo>
                    <a:lnTo>
                      <a:pt x="307" y="327"/>
                    </a:lnTo>
                    <a:lnTo>
                      <a:pt x="307" y="327"/>
                    </a:lnTo>
                    <a:lnTo>
                      <a:pt x="305" y="327"/>
                    </a:lnTo>
                    <a:lnTo>
                      <a:pt x="300" y="328"/>
                    </a:lnTo>
                    <a:lnTo>
                      <a:pt x="299" y="328"/>
                    </a:lnTo>
                    <a:lnTo>
                      <a:pt x="299" y="329"/>
                    </a:lnTo>
                    <a:lnTo>
                      <a:pt x="299" y="329"/>
                    </a:lnTo>
                    <a:lnTo>
                      <a:pt x="299" y="331"/>
                    </a:lnTo>
                    <a:lnTo>
                      <a:pt x="300" y="332"/>
                    </a:lnTo>
                    <a:lnTo>
                      <a:pt x="302" y="332"/>
                    </a:lnTo>
                    <a:lnTo>
                      <a:pt x="302" y="332"/>
                    </a:lnTo>
                    <a:lnTo>
                      <a:pt x="299" y="333"/>
                    </a:lnTo>
                    <a:lnTo>
                      <a:pt x="296" y="335"/>
                    </a:lnTo>
                    <a:lnTo>
                      <a:pt x="296" y="336"/>
                    </a:lnTo>
                    <a:lnTo>
                      <a:pt x="295" y="339"/>
                    </a:lnTo>
                    <a:lnTo>
                      <a:pt x="295" y="339"/>
                    </a:lnTo>
                    <a:lnTo>
                      <a:pt x="296" y="339"/>
                    </a:lnTo>
                    <a:lnTo>
                      <a:pt x="300" y="339"/>
                    </a:lnTo>
                    <a:lnTo>
                      <a:pt x="302" y="339"/>
                    </a:lnTo>
                    <a:lnTo>
                      <a:pt x="302" y="337"/>
                    </a:lnTo>
                    <a:lnTo>
                      <a:pt x="303" y="336"/>
                    </a:lnTo>
                    <a:lnTo>
                      <a:pt x="303" y="335"/>
                    </a:lnTo>
                    <a:lnTo>
                      <a:pt x="303" y="335"/>
                    </a:lnTo>
                    <a:lnTo>
                      <a:pt x="305" y="335"/>
                    </a:lnTo>
                    <a:lnTo>
                      <a:pt x="305" y="335"/>
                    </a:lnTo>
                    <a:lnTo>
                      <a:pt x="305" y="335"/>
                    </a:lnTo>
                    <a:lnTo>
                      <a:pt x="306" y="336"/>
                    </a:lnTo>
                    <a:lnTo>
                      <a:pt x="306" y="336"/>
                    </a:lnTo>
                    <a:lnTo>
                      <a:pt x="306" y="337"/>
                    </a:lnTo>
                    <a:lnTo>
                      <a:pt x="306" y="339"/>
                    </a:lnTo>
                    <a:lnTo>
                      <a:pt x="306" y="340"/>
                    </a:lnTo>
                    <a:lnTo>
                      <a:pt x="306" y="342"/>
                    </a:lnTo>
                    <a:lnTo>
                      <a:pt x="307" y="342"/>
                    </a:lnTo>
                    <a:lnTo>
                      <a:pt x="309" y="342"/>
                    </a:lnTo>
                    <a:lnTo>
                      <a:pt x="309" y="343"/>
                    </a:lnTo>
                    <a:lnTo>
                      <a:pt x="306" y="343"/>
                    </a:lnTo>
                    <a:lnTo>
                      <a:pt x="303" y="344"/>
                    </a:lnTo>
                    <a:lnTo>
                      <a:pt x="302" y="346"/>
                    </a:lnTo>
                    <a:lnTo>
                      <a:pt x="299" y="348"/>
                    </a:lnTo>
                    <a:lnTo>
                      <a:pt x="298" y="350"/>
                    </a:lnTo>
                    <a:lnTo>
                      <a:pt x="296" y="350"/>
                    </a:lnTo>
                    <a:lnTo>
                      <a:pt x="294" y="352"/>
                    </a:lnTo>
                    <a:lnTo>
                      <a:pt x="292" y="354"/>
                    </a:lnTo>
                    <a:lnTo>
                      <a:pt x="291" y="352"/>
                    </a:lnTo>
                    <a:lnTo>
                      <a:pt x="290" y="352"/>
                    </a:lnTo>
                    <a:lnTo>
                      <a:pt x="288" y="352"/>
                    </a:lnTo>
                    <a:lnTo>
                      <a:pt x="287" y="352"/>
                    </a:lnTo>
                    <a:lnTo>
                      <a:pt x="286" y="354"/>
                    </a:lnTo>
                    <a:lnTo>
                      <a:pt x="286" y="354"/>
                    </a:lnTo>
                    <a:lnTo>
                      <a:pt x="284" y="359"/>
                    </a:lnTo>
                    <a:lnTo>
                      <a:pt x="284" y="359"/>
                    </a:lnTo>
                    <a:lnTo>
                      <a:pt x="286" y="362"/>
                    </a:lnTo>
                    <a:lnTo>
                      <a:pt x="287" y="363"/>
                    </a:lnTo>
                    <a:lnTo>
                      <a:pt x="288" y="366"/>
                    </a:lnTo>
                    <a:lnTo>
                      <a:pt x="288" y="369"/>
                    </a:lnTo>
                    <a:lnTo>
                      <a:pt x="287" y="370"/>
                    </a:lnTo>
                    <a:lnTo>
                      <a:pt x="287" y="374"/>
                    </a:lnTo>
                    <a:lnTo>
                      <a:pt x="287" y="374"/>
                    </a:lnTo>
                    <a:lnTo>
                      <a:pt x="286" y="374"/>
                    </a:lnTo>
                    <a:lnTo>
                      <a:pt x="284" y="376"/>
                    </a:lnTo>
                    <a:lnTo>
                      <a:pt x="280" y="374"/>
                    </a:lnTo>
                    <a:lnTo>
                      <a:pt x="279" y="374"/>
                    </a:lnTo>
                    <a:lnTo>
                      <a:pt x="279" y="374"/>
                    </a:lnTo>
                    <a:lnTo>
                      <a:pt x="280" y="376"/>
                    </a:lnTo>
                    <a:lnTo>
                      <a:pt x="283" y="378"/>
                    </a:lnTo>
                    <a:lnTo>
                      <a:pt x="283" y="380"/>
                    </a:lnTo>
                    <a:lnTo>
                      <a:pt x="281" y="381"/>
                    </a:lnTo>
                    <a:lnTo>
                      <a:pt x="281" y="381"/>
                    </a:lnTo>
                    <a:lnTo>
                      <a:pt x="281" y="380"/>
                    </a:lnTo>
                    <a:lnTo>
                      <a:pt x="281" y="378"/>
                    </a:lnTo>
                    <a:lnTo>
                      <a:pt x="276" y="374"/>
                    </a:lnTo>
                    <a:lnTo>
                      <a:pt x="275" y="373"/>
                    </a:lnTo>
                    <a:lnTo>
                      <a:pt x="275" y="373"/>
                    </a:lnTo>
                    <a:lnTo>
                      <a:pt x="275" y="373"/>
                    </a:lnTo>
                    <a:lnTo>
                      <a:pt x="276" y="371"/>
                    </a:lnTo>
                    <a:lnTo>
                      <a:pt x="277" y="373"/>
                    </a:lnTo>
                    <a:lnTo>
                      <a:pt x="279" y="373"/>
                    </a:lnTo>
                    <a:lnTo>
                      <a:pt x="280" y="373"/>
                    </a:lnTo>
                    <a:lnTo>
                      <a:pt x="280" y="373"/>
                    </a:lnTo>
                    <a:lnTo>
                      <a:pt x="281" y="374"/>
                    </a:lnTo>
                    <a:lnTo>
                      <a:pt x="283" y="374"/>
                    </a:lnTo>
                    <a:lnTo>
                      <a:pt x="284" y="374"/>
                    </a:lnTo>
                    <a:lnTo>
                      <a:pt x="284" y="374"/>
                    </a:lnTo>
                    <a:lnTo>
                      <a:pt x="286" y="374"/>
                    </a:lnTo>
                    <a:lnTo>
                      <a:pt x="286" y="374"/>
                    </a:lnTo>
                    <a:lnTo>
                      <a:pt x="287" y="373"/>
                    </a:lnTo>
                    <a:lnTo>
                      <a:pt x="287" y="373"/>
                    </a:lnTo>
                    <a:lnTo>
                      <a:pt x="287" y="371"/>
                    </a:lnTo>
                    <a:lnTo>
                      <a:pt x="287" y="370"/>
                    </a:lnTo>
                    <a:lnTo>
                      <a:pt x="286" y="369"/>
                    </a:lnTo>
                    <a:lnTo>
                      <a:pt x="284" y="369"/>
                    </a:lnTo>
                    <a:lnTo>
                      <a:pt x="284" y="369"/>
                    </a:lnTo>
                    <a:lnTo>
                      <a:pt x="283" y="370"/>
                    </a:lnTo>
                    <a:lnTo>
                      <a:pt x="283" y="370"/>
                    </a:lnTo>
                    <a:lnTo>
                      <a:pt x="283" y="367"/>
                    </a:lnTo>
                    <a:lnTo>
                      <a:pt x="283" y="367"/>
                    </a:lnTo>
                    <a:lnTo>
                      <a:pt x="281" y="367"/>
                    </a:lnTo>
                    <a:lnTo>
                      <a:pt x="280" y="369"/>
                    </a:lnTo>
                    <a:lnTo>
                      <a:pt x="279" y="369"/>
                    </a:lnTo>
                    <a:lnTo>
                      <a:pt x="277" y="367"/>
                    </a:lnTo>
                    <a:lnTo>
                      <a:pt x="277" y="366"/>
                    </a:lnTo>
                    <a:lnTo>
                      <a:pt x="277" y="366"/>
                    </a:lnTo>
                    <a:lnTo>
                      <a:pt x="276" y="363"/>
                    </a:lnTo>
                    <a:lnTo>
                      <a:pt x="276" y="363"/>
                    </a:lnTo>
                    <a:lnTo>
                      <a:pt x="277" y="361"/>
                    </a:lnTo>
                    <a:lnTo>
                      <a:pt x="277" y="359"/>
                    </a:lnTo>
                    <a:lnTo>
                      <a:pt x="277" y="358"/>
                    </a:lnTo>
                    <a:lnTo>
                      <a:pt x="279" y="351"/>
                    </a:lnTo>
                    <a:lnTo>
                      <a:pt x="280" y="350"/>
                    </a:lnTo>
                    <a:lnTo>
                      <a:pt x="279" y="350"/>
                    </a:lnTo>
                    <a:lnTo>
                      <a:pt x="275" y="351"/>
                    </a:lnTo>
                    <a:lnTo>
                      <a:pt x="275" y="351"/>
                    </a:lnTo>
                    <a:lnTo>
                      <a:pt x="275" y="352"/>
                    </a:lnTo>
                    <a:lnTo>
                      <a:pt x="273" y="352"/>
                    </a:lnTo>
                    <a:lnTo>
                      <a:pt x="273" y="354"/>
                    </a:lnTo>
                    <a:lnTo>
                      <a:pt x="272" y="354"/>
                    </a:lnTo>
                    <a:lnTo>
                      <a:pt x="272" y="352"/>
                    </a:lnTo>
                    <a:lnTo>
                      <a:pt x="275" y="350"/>
                    </a:lnTo>
                    <a:lnTo>
                      <a:pt x="275" y="348"/>
                    </a:lnTo>
                    <a:lnTo>
                      <a:pt x="275" y="348"/>
                    </a:lnTo>
                    <a:lnTo>
                      <a:pt x="272" y="350"/>
                    </a:lnTo>
                    <a:lnTo>
                      <a:pt x="269" y="350"/>
                    </a:lnTo>
                    <a:lnTo>
                      <a:pt x="268" y="348"/>
                    </a:lnTo>
                    <a:lnTo>
                      <a:pt x="268" y="347"/>
                    </a:lnTo>
                    <a:lnTo>
                      <a:pt x="267" y="347"/>
                    </a:lnTo>
                    <a:lnTo>
                      <a:pt x="265" y="346"/>
                    </a:lnTo>
                    <a:lnTo>
                      <a:pt x="265" y="344"/>
                    </a:lnTo>
                    <a:lnTo>
                      <a:pt x="264" y="344"/>
                    </a:lnTo>
                    <a:lnTo>
                      <a:pt x="262" y="344"/>
                    </a:lnTo>
                    <a:lnTo>
                      <a:pt x="262" y="344"/>
                    </a:lnTo>
                    <a:lnTo>
                      <a:pt x="261" y="344"/>
                    </a:lnTo>
                    <a:lnTo>
                      <a:pt x="258" y="344"/>
                    </a:lnTo>
                    <a:lnTo>
                      <a:pt x="258" y="344"/>
                    </a:lnTo>
                    <a:lnTo>
                      <a:pt x="258" y="344"/>
                    </a:lnTo>
                    <a:lnTo>
                      <a:pt x="258" y="346"/>
                    </a:lnTo>
                    <a:lnTo>
                      <a:pt x="260" y="347"/>
                    </a:lnTo>
                    <a:lnTo>
                      <a:pt x="256" y="347"/>
                    </a:lnTo>
                    <a:lnTo>
                      <a:pt x="254" y="348"/>
                    </a:lnTo>
                    <a:lnTo>
                      <a:pt x="252" y="347"/>
                    </a:lnTo>
                    <a:lnTo>
                      <a:pt x="252" y="347"/>
                    </a:lnTo>
                    <a:lnTo>
                      <a:pt x="250" y="347"/>
                    </a:lnTo>
                    <a:lnTo>
                      <a:pt x="250" y="347"/>
                    </a:lnTo>
                    <a:lnTo>
                      <a:pt x="250" y="347"/>
                    </a:lnTo>
                    <a:lnTo>
                      <a:pt x="252" y="350"/>
                    </a:lnTo>
                    <a:lnTo>
                      <a:pt x="252" y="350"/>
                    </a:lnTo>
                    <a:lnTo>
                      <a:pt x="253" y="351"/>
                    </a:lnTo>
                    <a:lnTo>
                      <a:pt x="253" y="352"/>
                    </a:lnTo>
                    <a:lnTo>
                      <a:pt x="252" y="351"/>
                    </a:lnTo>
                    <a:lnTo>
                      <a:pt x="252" y="352"/>
                    </a:lnTo>
                    <a:lnTo>
                      <a:pt x="252" y="352"/>
                    </a:lnTo>
                    <a:lnTo>
                      <a:pt x="254" y="355"/>
                    </a:lnTo>
                    <a:lnTo>
                      <a:pt x="256" y="356"/>
                    </a:lnTo>
                    <a:lnTo>
                      <a:pt x="258" y="355"/>
                    </a:lnTo>
                    <a:lnTo>
                      <a:pt x="260" y="355"/>
                    </a:lnTo>
                    <a:lnTo>
                      <a:pt x="262" y="355"/>
                    </a:lnTo>
                    <a:lnTo>
                      <a:pt x="265" y="356"/>
                    </a:lnTo>
                    <a:lnTo>
                      <a:pt x="267" y="356"/>
                    </a:lnTo>
                    <a:lnTo>
                      <a:pt x="267" y="358"/>
                    </a:lnTo>
                    <a:lnTo>
                      <a:pt x="267" y="358"/>
                    </a:lnTo>
                    <a:lnTo>
                      <a:pt x="267" y="359"/>
                    </a:lnTo>
                    <a:lnTo>
                      <a:pt x="267" y="359"/>
                    </a:lnTo>
                    <a:lnTo>
                      <a:pt x="267" y="361"/>
                    </a:lnTo>
                    <a:lnTo>
                      <a:pt x="265" y="361"/>
                    </a:lnTo>
                    <a:lnTo>
                      <a:pt x="264" y="362"/>
                    </a:lnTo>
                    <a:lnTo>
                      <a:pt x="261" y="361"/>
                    </a:lnTo>
                    <a:lnTo>
                      <a:pt x="258" y="359"/>
                    </a:lnTo>
                    <a:lnTo>
                      <a:pt x="257" y="359"/>
                    </a:lnTo>
                    <a:lnTo>
                      <a:pt x="257" y="358"/>
                    </a:lnTo>
                    <a:lnTo>
                      <a:pt x="253" y="354"/>
                    </a:lnTo>
                    <a:lnTo>
                      <a:pt x="252" y="354"/>
                    </a:lnTo>
                    <a:lnTo>
                      <a:pt x="250" y="352"/>
                    </a:lnTo>
                    <a:lnTo>
                      <a:pt x="249" y="352"/>
                    </a:lnTo>
                    <a:lnTo>
                      <a:pt x="249" y="354"/>
                    </a:lnTo>
                    <a:lnTo>
                      <a:pt x="249" y="354"/>
                    </a:lnTo>
                    <a:lnTo>
                      <a:pt x="249" y="355"/>
                    </a:lnTo>
                    <a:lnTo>
                      <a:pt x="250" y="355"/>
                    </a:lnTo>
                    <a:lnTo>
                      <a:pt x="252" y="356"/>
                    </a:lnTo>
                    <a:lnTo>
                      <a:pt x="253" y="358"/>
                    </a:lnTo>
                    <a:lnTo>
                      <a:pt x="253" y="358"/>
                    </a:lnTo>
                    <a:lnTo>
                      <a:pt x="252" y="358"/>
                    </a:lnTo>
                    <a:lnTo>
                      <a:pt x="249" y="358"/>
                    </a:lnTo>
                    <a:lnTo>
                      <a:pt x="247" y="359"/>
                    </a:lnTo>
                    <a:lnTo>
                      <a:pt x="246" y="359"/>
                    </a:lnTo>
                    <a:lnTo>
                      <a:pt x="245" y="359"/>
                    </a:lnTo>
                    <a:lnTo>
                      <a:pt x="243" y="359"/>
                    </a:lnTo>
                    <a:lnTo>
                      <a:pt x="242" y="359"/>
                    </a:lnTo>
                    <a:lnTo>
                      <a:pt x="241" y="358"/>
                    </a:lnTo>
                    <a:lnTo>
                      <a:pt x="237" y="358"/>
                    </a:lnTo>
                    <a:lnTo>
                      <a:pt x="233" y="358"/>
                    </a:lnTo>
                    <a:lnTo>
                      <a:pt x="230" y="356"/>
                    </a:lnTo>
                    <a:lnTo>
                      <a:pt x="228" y="358"/>
                    </a:lnTo>
                    <a:lnTo>
                      <a:pt x="227" y="358"/>
                    </a:lnTo>
                    <a:lnTo>
                      <a:pt x="226" y="358"/>
                    </a:lnTo>
                    <a:lnTo>
                      <a:pt x="224" y="358"/>
                    </a:lnTo>
                    <a:lnTo>
                      <a:pt x="223" y="359"/>
                    </a:lnTo>
                    <a:lnTo>
                      <a:pt x="222" y="359"/>
                    </a:lnTo>
                    <a:lnTo>
                      <a:pt x="216" y="361"/>
                    </a:lnTo>
                    <a:lnTo>
                      <a:pt x="215" y="359"/>
                    </a:lnTo>
                    <a:lnTo>
                      <a:pt x="214" y="359"/>
                    </a:lnTo>
                    <a:lnTo>
                      <a:pt x="211" y="359"/>
                    </a:lnTo>
                    <a:lnTo>
                      <a:pt x="209" y="359"/>
                    </a:lnTo>
                    <a:lnTo>
                      <a:pt x="208" y="359"/>
                    </a:lnTo>
                    <a:lnTo>
                      <a:pt x="207" y="359"/>
                    </a:lnTo>
                    <a:lnTo>
                      <a:pt x="204" y="358"/>
                    </a:lnTo>
                    <a:lnTo>
                      <a:pt x="203" y="356"/>
                    </a:lnTo>
                    <a:lnTo>
                      <a:pt x="200" y="355"/>
                    </a:lnTo>
                    <a:lnTo>
                      <a:pt x="197" y="352"/>
                    </a:lnTo>
                    <a:lnTo>
                      <a:pt x="194" y="352"/>
                    </a:lnTo>
                    <a:lnTo>
                      <a:pt x="193" y="352"/>
                    </a:lnTo>
                    <a:lnTo>
                      <a:pt x="190" y="354"/>
                    </a:lnTo>
                    <a:lnTo>
                      <a:pt x="186" y="354"/>
                    </a:lnTo>
                    <a:lnTo>
                      <a:pt x="185" y="354"/>
                    </a:lnTo>
                    <a:lnTo>
                      <a:pt x="184" y="352"/>
                    </a:lnTo>
                    <a:lnTo>
                      <a:pt x="182" y="351"/>
                    </a:lnTo>
                    <a:lnTo>
                      <a:pt x="182" y="351"/>
                    </a:lnTo>
                    <a:lnTo>
                      <a:pt x="182" y="350"/>
                    </a:lnTo>
                    <a:lnTo>
                      <a:pt x="182" y="350"/>
                    </a:lnTo>
                    <a:lnTo>
                      <a:pt x="181" y="350"/>
                    </a:lnTo>
                    <a:lnTo>
                      <a:pt x="180" y="350"/>
                    </a:lnTo>
                    <a:lnTo>
                      <a:pt x="178" y="350"/>
                    </a:lnTo>
                    <a:lnTo>
                      <a:pt x="178" y="348"/>
                    </a:lnTo>
                    <a:lnTo>
                      <a:pt x="178" y="348"/>
                    </a:lnTo>
                    <a:lnTo>
                      <a:pt x="178" y="348"/>
                    </a:lnTo>
                    <a:lnTo>
                      <a:pt x="177" y="348"/>
                    </a:lnTo>
                    <a:lnTo>
                      <a:pt x="177" y="348"/>
                    </a:lnTo>
                    <a:lnTo>
                      <a:pt x="175" y="347"/>
                    </a:lnTo>
                    <a:lnTo>
                      <a:pt x="174" y="346"/>
                    </a:lnTo>
                    <a:lnTo>
                      <a:pt x="173" y="346"/>
                    </a:lnTo>
                    <a:lnTo>
                      <a:pt x="173" y="343"/>
                    </a:lnTo>
                    <a:lnTo>
                      <a:pt x="171" y="340"/>
                    </a:lnTo>
                    <a:lnTo>
                      <a:pt x="171" y="339"/>
                    </a:lnTo>
                    <a:lnTo>
                      <a:pt x="170" y="337"/>
                    </a:lnTo>
                    <a:lnTo>
                      <a:pt x="169" y="337"/>
                    </a:lnTo>
                    <a:lnTo>
                      <a:pt x="166" y="336"/>
                    </a:lnTo>
                    <a:lnTo>
                      <a:pt x="165" y="336"/>
                    </a:lnTo>
                    <a:lnTo>
                      <a:pt x="163" y="336"/>
                    </a:lnTo>
                    <a:lnTo>
                      <a:pt x="158" y="337"/>
                    </a:lnTo>
                    <a:lnTo>
                      <a:pt x="156" y="337"/>
                    </a:lnTo>
                    <a:lnTo>
                      <a:pt x="150" y="340"/>
                    </a:lnTo>
                    <a:lnTo>
                      <a:pt x="147" y="342"/>
                    </a:lnTo>
                    <a:lnTo>
                      <a:pt x="140" y="342"/>
                    </a:lnTo>
                    <a:lnTo>
                      <a:pt x="140" y="343"/>
                    </a:lnTo>
                    <a:lnTo>
                      <a:pt x="136" y="347"/>
                    </a:lnTo>
                    <a:lnTo>
                      <a:pt x="136" y="348"/>
                    </a:lnTo>
                    <a:lnTo>
                      <a:pt x="136" y="348"/>
                    </a:lnTo>
                    <a:lnTo>
                      <a:pt x="140" y="351"/>
                    </a:lnTo>
                    <a:lnTo>
                      <a:pt x="140" y="351"/>
                    </a:lnTo>
                    <a:lnTo>
                      <a:pt x="141" y="351"/>
                    </a:lnTo>
                    <a:lnTo>
                      <a:pt x="143" y="351"/>
                    </a:lnTo>
                    <a:lnTo>
                      <a:pt x="143" y="351"/>
                    </a:lnTo>
                    <a:lnTo>
                      <a:pt x="147" y="351"/>
                    </a:lnTo>
                    <a:lnTo>
                      <a:pt x="147" y="350"/>
                    </a:lnTo>
                    <a:lnTo>
                      <a:pt x="147" y="350"/>
                    </a:lnTo>
                    <a:lnTo>
                      <a:pt x="147" y="348"/>
                    </a:lnTo>
                    <a:lnTo>
                      <a:pt x="148" y="347"/>
                    </a:lnTo>
                    <a:lnTo>
                      <a:pt x="150" y="348"/>
                    </a:lnTo>
                    <a:lnTo>
                      <a:pt x="152" y="348"/>
                    </a:lnTo>
                    <a:lnTo>
                      <a:pt x="154" y="348"/>
                    </a:lnTo>
                    <a:lnTo>
                      <a:pt x="155" y="347"/>
                    </a:lnTo>
                    <a:lnTo>
                      <a:pt x="156" y="347"/>
                    </a:lnTo>
                    <a:lnTo>
                      <a:pt x="156" y="347"/>
                    </a:lnTo>
                    <a:lnTo>
                      <a:pt x="158" y="347"/>
                    </a:lnTo>
                    <a:lnTo>
                      <a:pt x="159" y="347"/>
                    </a:lnTo>
                    <a:lnTo>
                      <a:pt x="161" y="347"/>
                    </a:lnTo>
                    <a:lnTo>
                      <a:pt x="161" y="346"/>
                    </a:lnTo>
                    <a:lnTo>
                      <a:pt x="162" y="344"/>
                    </a:lnTo>
                    <a:lnTo>
                      <a:pt x="163" y="343"/>
                    </a:lnTo>
                    <a:lnTo>
                      <a:pt x="166" y="342"/>
                    </a:lnTo>
                    <a:lnTo>
                      <a:pt x="167" y="342"/>
                    </a:lnTo>
                    <a:lnTo>
                      <a:pt x="169" y="342"/>
                    </a:lnTo>
                    <a:lnTo>
                      <a:pt x="169" y="343"/>
                    </a:lnTo>
                    <a:lnTo>
                      <a:pt x="169" y="344"/>
                    </a:lnTo>
                    <a:lnTo>
                      <a:pt x="169" y="344"/>
                    </a:lnTo>
                    <a:lnTo>
                      <a:pt x="167" y="346"/>
                    </a:lnTo>
                    <a:lnTo>
                      <a:pt x="166" y="346"/>
                    </a:lnTo>
                    <a:lnTo>
                      <a:pt x="165" y="347"/>
                    </a:lnTo>
                    <a:lnTo>
                      <a:pt x="163" y="347"/>
                    </a:lnTo>
                    <a:lnTo>
                      <a:pt x="162" y="348"/>
                    </a:lnTo>
                    <a:lnTo>
                      <a:pt x="162" y="348"/>
                    </a:lnTo>
                    <a:lnTo>
                      <a:pt x="162" y="350"/>
                    </a:lnTo>
                    <a:lnTo>
                      <a:pt x="162" y="350"/>
                    </a:lnTo>
                    <a:lnTo>
                      <a:pt x="161" y="350"/>
                    </a:lnTo>
                    <a:lnTo>
                      <a:pt x="159" y="350"/>
                    </a:lnTo>
                    <a:lnTo>
                      <a:pt x="158" y="350"/>
                    </a:lnTo>
                    <a:lnTo>
                      <a:pt x="158" y="351"/>
                    </a:lnTo>
                    <a:lnTo>
                      <a:pt x="156" y="351"/>
                    </a:lnTo>
                    <a:lnTo>
                      <a:pt x="156" y="352"/>
                    </a:lnTo>
                    <a:lnTo>
                      <a:pt x="155" y="352"/>
                    </a:lnTo>
                    <a:lnTo>
                      <a:pt x="154" y="352"/>
                    </a:lnTo>
                    <a:lnTo>
                      <a:pt x="152" y="352"/>
                    </a:lnTo>
                    <a:lnTo>
                      <a:pt x="151" y="352"/>
                    </a:lnTo>
                    <a:lnTo>
                      <a:pt x="150" y="352"/>
                    </a:lnTo>
                    <a:lnTo>
                      <a:pt x="150" y="352"/>
                    </a:lnTo>
                    <a:lnTo>
                      <a:pt x="147" y="354"/>
                    </a:lnTo>
                    <a:lnTo>
                      <a:pt x="146" y="354"/>
                    </a:lnTo>
                    <a:lnTo>
                      <a:pt x="146" y="354"/>
                    </a:lnTo>
                    <a:lnTo>
                      <a:pt x="147" y="355"/>
                    </a:lnTo>
                    <a:lnTo>
                      <a:pt x="147" y="356"/>
                    </a:lnTo>
                    <a:lnTo>
                      <a:pt x="146" y="356"/>
                    </a:lnTo>
                    <a:lnTo>
                      <a:pt x="144" y="358"/>
                    </a:lnTo>
                    <a:lnTo>
                      <a:pt x="144" y="359"/>
                    </a:lnTo>
                    <a:lnTo>
                      <a:pt x="144" y="359"/>
                    </a:lnTo>
                    <a:lnTo>
                      <a:pt x="146" y="361"/>
                    </a:lnTo>
                    <a:lnTo>
                      <a:pt x="147" y="362"/>
                    </a:lnTo>
                    <a:lnTo>
                      <a:pt x="148" y="363"/>
                    </a:lnTo>
                    <a:lnTo>
                      <a:pt x="148" y="365"/>
                    </a:lnTo>
                    <a:lnTo>
                      <a:pt x="148" y="365"/>
                    </a:lnTo>
                    <a:lnTo>
                      <a:pt x="148" y="366"/>
                    </a:lnTo>
                    <a:lnTo>
                      <a:pt x="148" y="369"/>
                    </a:lnTo>
                    <a:lnTo>
                      <a:pt x="150" y="370"/>
                    </a:lnTo>
                    <a:lnTo>
                      <a:pt x="151" y="371"/>
                    </a:lnTo>
                    <a:lnTo>
                      <a:pt x="152" y="371"/>
                    </a:lnTo>
                    <a:lnTo>
                      <a:pt x="151" y="373"/>
                    </a:lnTo>
                    <a:lnTo>
                      <a:pt x="151" y="373"/>
                    </a:lnTo>
                    <a:lnTo>
                      <a:pt x="152" y="374"/>
                    </a:lnTo>
                    <a:lnTo>
                      <a:pt x="154" y="376"/>
                    </a:lnTo>
                    <a:lnTo>
                      <a:pt x="152" y="376"/>
                    </a:lnTo>
                    <a:lnTo>
                      <a:pt x="151" y="374"/>
                    </a:lnTo>
                    <a:lnTo>
                      <a:pt x="151" y="374"/>
                    </a:lnTo>
                    <a:lnTo>
                      <a:pt x="151" y="374"/>
                    </a:lnTo>
                    <a:lnTo>
                      <a:pt x="150" y="374"/>
                    </a:lnTo>
                    <a:lnTo>
                      <a:pt x="150" y="374"/>
                    </a:lnTo>
                    <a:lnTo>
                      <a:pt x="148" y="373"/>
                    </a:lnTo>
                    <a:lnTo>
                      <a:pt x="147" y="374"/>
                    </a:lnTo>
                    <a:lnTo>
                      <a:pt x="147" y="374"/>
                    </a:lnTo>
                    <a:lnTo>
                      <a:pt x="147" y="377"/>
                    </a:lnTo>
                    <a:lnTo>
                      <a:pt x="147" y="378"/>
                    </a:lnTo>
                    <a:lnTo>
                      <a:pt x="147" y="378"/>
                    </a:lnTo>
                    <a:lnTo>
                      <a:pt x="148" y="381"/>
                    </a:lnTo>
                    <a:lnTo>
                      <a:pt x="152" y="384"/>
                    </a:lnTo>
                    <a:lnTo>
                      <a:pt x="152" y="385"/>
                    </a:lnTo>
                    <a:lnTo>
                      <a:pt x="152" y="385"/>
                    </a:lnTo>
                    <a:lnTo>
                      <a:pt x="151" y="384"/>
                    </a:lnTo>
                    <a:lnTo>
                      <a:pt x="150" y="384"/>
                    </a:lnTo>
                    <a:lnTo>
                      <a:pt x="147" y="380"/>
                    </a:lnTo>
                    <a:lnTo>
                      <a:pt x="147" y="380"/>
                    </a:lnTo>
                    <a:lnTo>
                      <a:pt x="144" y="377"/>
                    </a:lnTo>
                    <a:lnTo>
                      <a:pt x="144" y="377"/>
                    </a:lnTo>
                    <a:lnTo>
                      <a:pt x="143" y="377"/>
                    </a:lnTo>
                    <a:lnTo>
                      <a:pt x="143" y="376"/>
                    </a:lnTo>
                    <a:lnTo>
                      <a:pt x="141" y="376"/>
                    </a:lnTo>
                    <a:lnTo>
                      <a:pt x="141" y="374"/>
                    </a:lnTo>
                    <a:lnTo>
                      <a:pt x="139" y="373"/>
                    </a:lnTo>
                    <a:lnTo>
                      <a:pt x="139" y="371"/>
                    </a:lnTo>
                    <a:lnTo>
                      <a:pt x="139" y="371"/>
                    </a:lnTo>
                    <a:lnTo>
                      <a:pt x="140" y="373"/>
                    </a:lnTo>
                    <a:lnTo>
                      <a:pt x="141" y="373"/>
                    </a:lnTo>
                    <a:lnTo>
                      <a:pt x="143" y="371"/>
                    </a:lnTo>
                    <a:lnTo>
                      <a:pt x="144" y="371"/>
                    </a:lnTo>
                    <a:lnTo>
                      <a:pt x="144" y="371"/>
                    </a:lnTo>
                    <a:lnTo>
                      <a:pt x="144" y="370"/>
                    </a:lnTo>
                    <a:lnTo>
                      <a:pt x="144" y="370"/>
                    </a:lnTo>
                    <a:lnTo>
                      <a:pt x="144" y="369"/>
                    </a:lnTo>
                    <a:lnTo>
                      <a:pt x="140" y="366"/>
                    </a:lnTo>
                    <a:lnTo>
                      <a:pt x="139" y="365"/>
                    </a:lnTo>
                    <a:lnTo>
                      <a:pt x="137" y="362"/>
                    </a:lnTo>
                    <a:lnTo>
                      <a:pt x="137" y="362"/>
                    </a:lnTo>
                    <a:lnTo>
                      <a:pt x="136" y="362"/>
                    </a:lnTo>
                    <a:lnTo>
                      <a:pt x="136" y="362"/>
                    </a:lnTo>
                    <a:lnTo>
                      <a:pt x="135" y="365"/>
                    </a:lnTo>
                    <a:lnTo>
                      <a:pt x="135" y="365"/>
                    </a:lnTo>
                    <a:lnTo>
                      <a:pt x="133" y="365"/>
                    </a:lnTo>
                    <a:lnTo>
                      <a:pt x="133" y="363"/>
                    </a:lnTo>
                    <a:lnTo>
                      <a:pt x="133" y="363"/>
                    </a:lnTo>
                    <a:lnTo>
                      <a:pt x="132" y="361"/>
                    </a:lnTo>
                    <a:lnTo>
                      <a:pt x="132" y="361"/>
                    </a:lnTo>
                    <a:lnTo>
                      <a:pt x="132" y="359"/>
                    </a:lnTo>
                    <a:lnTo>
                      <a:pt x="131" y="359"/>
                    </a:lnTo>
                    <a:lnTo>
                      <a:pt x="125" y="359"/>
                    </a:lnTo>
                    <a:lnTo>
                      <a:pt x="125" y="359"/>
                    </a:lnTo>
                    <a:lnTo>
                      <a:pt x="124" y="358"/>
                    </a:lnTo>
                    <a:lnTo>
                      <a:pt x="122" y="356"/>
                    </a:lnTo>
                    <a:lnTo>
                      <a:pt x="122" y="356"/>
                    </a:lnTo>
                    <a:lnTo>
                      <a:pt x="122" y="356"/>
                    </a:lnTo>
                    <a:lnTo>
                      <a:pt x="121" y="355"/>
                    </a:lnTo>
                    <a:lnTo>
                      <a:pt x="120" y="354"/>
                    </a:lnTo>
                    <a:lnTo>
                      <a:pt x="120" y="354"/>
                    </a:lnTo>
                    <a:lnTo>
                      <a:pt x="118" y="355"/>
                    </a:lnTo>
                    <a:lnTo>
                      <a:pt x="117" y="355"/>
                    </a:lnTo>
                    <a:lnTo>
                      <a:pt x="112" y="358"/>
                    </a:lnTo>
                    <a:lnTo>
                      <a:pt x="110" y="358"/>
                    </a:lnTo>
                    <a:lnTo>
                      <a:pt x="109" y="358"/>
                    </a:lnTo>
                    <a:lnTo>
                      <a:pt x="108" y="358"/>
                    </a:lnTo>
                    <a:lnTo>
                      <a:pt x="108" y="358"/>
                    </a:lnTo>
                    <a:lnTo>
                      <a:pt x="106" y="358"/>
                    </a:lnTo>
                    <a:lnTo>
                      <a:pt x="105" y="358"/>
                    </a:lnTo>
                    <a:lnTo>
                      <a:pt x="103" y="359"/>
                    </a:lnTo>
                    <a:lnTo>
                      <a:pt x="102" y="359"/>
                    </a:lnTo>
                    <a:lnTo>
                      <a:pt x="98" y="359"/>
                    </a:lnTo>
                    <a:lnTo>
                      <a:pt x="95" y="359"/>
                    </a:lnTo>
                    <a:lnTo>
                      <a:pt x="95" y="359"/>
                    </a:lnTo>
                    <a:lnTo>
                      <a:pt x="94" y="361"/>
                    </a:lnTo>
                    <a:lnTo>
                      <a:pt x="93" y="361"/>
                    </a:lnTo>
                    <a:lnTo>
                      <a:pt x="88" y="361"/>
                    </a:lnTo>
                    <a:lnTo>
                      <a:pt x="86" y="361"/>
                    </a:lnTo>
                    <a:lnTo>
                      <a:pt x="84" y="359"/>
                    </a:lnTo>
                    <a:lnTo>
                      <a:pt x="79" y="359"/>
                    </a:lnTo>
                    <a:lnTo>
                      <a:pt x="78" y="359"/>
                    </a:lnTo>
                    <a:lnTo>
                      <a:pt x="75" y="359"/>
                    </a:lnTo>
                    <a:lnTo>
                      <a:pt x="74" y="359"/>
                    </a:lnTo>
                    <a:lnTo>
                      <a:pt x="72" y="359"/>
                    </a:lnTo>
                    <a:lnTo>
                      <a:pt x="71" y="359"/>
                    </a:lnTo>
                    <a:lnTo>
                      <a:pt x="68" y="358"/>
                    </a:lnTo>
                    <a:lnTo>
                      <a:pt x="67" y="358"/>
                    </a:lnTo>
                    <a:lnTo>
                      <a:pt x="64" y="358"/>
                    </a:lnTo>
                    <a:lnTo>
                      <a:pt x="63" y="358"/>
                    </a:lnTo>
                    <a:lnTo>
                      <a:pt x="61" y="356"/>
                    </a:lnTo>
                    <a:lnTo>
                      <a:pt x="60" y="356"/>
                    </a:lnTo>
                    <a:lnTo>
                      <a:pt x="60" y="355"/>
                    </a:lnTo>
                    <a:lnTo>
                      <a:pt x="63" y="354"/>
                    </a:lnTo>
                    <a:lnTo>
                      <a:pt x="63" y="354"/>
                    </a:lnTo>
                    <a:lnTo>
                      <a:pt x="63" y="352"/>
                    </a:lnTo>
                    <a:lnTo>
                      <a:pt x="63" y="352"/>
                    </a:lnTo>
                    <a:lnTo>
                      <a:pt x="63" y="351"/>
                    </a:lnTo>
                    <a:lnTo>
                      <a:pt x="67" y="350"/>
                    </a:lnTo>
                    <a:lnTo>
                      <a:pt x="67" y="348"/>
                    </a:lnTo>
                    <a:lnTo>
                      <a:pt x="72" y="350"/>
                    </a:lnTo>
                    <a:lnTo>
                      <a:pt x="75" y="348"/>
                    </a:lnTo>
                    <a:lnTo>
                      <a:pt x="75" y="348"/>
                    </a:lnTo>
                    <a:lnTo>
                      <a:pt x="76" y="348"/>
                    </a:lnTo>
                    <a:lnTo>
                      <a:pt x="76" y="346"/>
                    </a:lnTo>
                    <a:lnTo>
                      <a:pt x="76" y="346"/>
                    </a:lnTo>
                    <a:lnTo>
                      <a:pt x="75" y="346"/>
                    </a:lnTo>
                    <a:lnTo>
                      <a:pt x="75" y="346"/>
                    </a:lnTo>
                    <a:lnTo>
                      <a:pt x="75" y="344"/>
                    </a:lnTo>
                    <a:lnTo>
                      <a:pt x="74" y="343"/>
                    </a:lnTo>
                    <a:lnTo>
                      <a:pt x="71" y="342"/>
                    </a:lnTo>
                    <a:lnTo>
                      <a:pt x="69" y="339"/>
                    </a:lnTo>
                    <a:lnTo>
                      <a:pt x="64" y="337"/>
                    </a:lnTo>
                    <a:lnTo>
                      <a:pt x="61" y="336"/>
                    </a:lnTo>
                    <a:lnTo>
                      <a:pt x="60" y="336"/>
                    </a:lnTo>
                    <a:lnTo>
                      <a:pt x="57" y="335"/>
                    </a:lnTo>
                    <a:lnTo>
                      <a:pt x="56" y="335"/>
                    </a:lnTo>
                    <a:lnTo>
                      <a:pt x="55" y="335"/>
                    </a:lnTo>
                    <a:lnTo>
                      <a:pt x="55" y="335"/>
                    </a:lnTo>
                    <a:lnTo>
                      <a:pt x="52" y="335"/>
                    </a:lnTo>
                    <a:lnTo>
                      <a:pt x="50" y="335"/>
                    </a:lnTo>
                    <a:lnTo>
                      <a:pt x="50" y="335"/>
                    </a:lnTo>
                    <a:lnTo>
                      <a:pt x="53" y="337"/>
                    </a:lnTo>
                    <a:lnTo>
                      <a:pt x="53" y="337"/>
                    </a:lnTo>
                    <a:lnTo>
                      <a:pt x="50" y="337"/>
                    </a:lnTo>
                    <a:lnTo>
                      <a:pt x="49" y="337"/>
                    </a:lnTo>
                    <a:lnTo>
                      <a:pt x="49" y="336"/>
                    </a:lnTo>
                    <a:lnTo>
                      <a:pt x="46" y="336"/>
                    </a:lnTo>
                    <a:lnTo>
                      <a:pt x="42" y="336"/>
                    </a:lnTo>
                    <a:lnTo>
                      <a:pt x="41" y="336"/>
                    </a:lnTo>
                    <a:lnTo>
                      <a:pt x="40" y="336"/>
                    </a:lnTo>
                    <a:lnTo>
                      <a:pt x="38" y="336"/>
                    </a:lnTo>
                    <a:lnTo>
                      <a:pt x="33" y="335"/>
                    </a:lnTo>
                    <a:lnTo>
                      <a:pt x="30" y="333"/>
                    </a:lnTo>
                    <a:lnTo>
                      <a:pt x="27" y="332"/>
                    </a:lnTo>
                    <a:lnTo>
                      <a:pt x="25" y="332"/>
                    </a:lnTo>
                    <a:lnTo>
                      <a:pt x="22" y="329"/>
                    </a:lnTo>
                    <a:lnTo>
                      <a:pt x="21" y="329"/>
                    </a:lnTo>
                    <a:lnTo>
                      <a:pt x="10" y="328"/>
                    </a:lnTo>
                    <a:lnTo>
                      <a:pt x="7" y="327"/>
                    </a:lnTo>
                    <a:lnTo>
                      <a:pt x="4" y="327"/>
                    </a:lnTo>
                    <a:lnTo>
                      <a:pt x="0" y="322"/>
                    </a:lnTo>
                    <a:lnTo>
                      <a:pt x="0" y="329"/>
                    </a:lnTo>
                    <a:lnTo>
                      <a:pt x="0" y="333"/>
                    </a:lnTo>
                    <a:lnTo>
                      <a:pt x="0" y="337"/>
                    </a:lnTo>
                    <a:lnTo>
                      <a:pt x="0" y="342"/>
                    </a:lnTo>
                    <a:lnTo>
                      <a:pt x="0" y="346"/>
                    </a:lnTo>
                    <a:lnTo>
                      <a:pt x="0" y="350"/>
                    </a:lnTo>
                    <a:lnTo>
                      <a:pt x="0" y="354"/>
                    </a:lnTo>
                    <a:lnTo>
                      <a:pt x="3" y="355"/>
                    </a:lnTo>
                    <a:lnTo>
                      <a:pt x="6" y="356"/>
                    </a:lnTo>
                    <a:lnTo>
                      <a:pt x="8" y="359"/>
                    </a:lnTo>
                    <a:lnTo>
                      <a:pt x="12" y="361"/>
                    </a:lnTo>
                    <a:lnTo>
                      <a:pt x="15" y="362"/>
                    </a:lnTo>
                    <a:lnTo>
                      <a:pt x="18" y="363"/>
                    </a:lnTo>
                    <a:lnTo>
                      <a:pt x="21" y="365"/>
                    </a:lnTo>
                    <a:lnTo>
                      <a:pt x="23" y="366"/>
                    </a:lnTo>
                    <a:lnTo>
                      <a:pt x="26" y="367"/>
                    </a:lnTo>
                    <a:lnTo>
                      <a:pt x="29" y="369"/>
                    </a:lnTo>
                    <a:lnTo>
                      <a:pt x="31" y="370"/>
                    </a:lnTo>
                    <a:lnTo>
                      <a:pt x="35" y="371"/>
                    </a:lnTo>
                    <a:lnTo>
                      <a:pt x="38" y="374"/>
                    </a:lnTo>
                    <a:lnTo>
                      <a:pt x="41" y="376"/>
                    </a:lnTo>
                    <a:lnTo>
                      <a:pt x="44" y="377"/>
                    </a:lnTo>
                    <a:lnTo>
                      <a:pt x="46" y="378"/>
                    </a:lnTo>
                    <a:lnTo>
                      <a:pt x="49" y="380"/>
                    </a:lnTo>
                    <a:lnTo>
                      <a:pt x="52" y="381"/>
                    </a:lnTo>
                    <a:lnTo>
                      <a:pt x="56" y="382"/>
                    </a:lnTo>
                    <a:lnTo>
                      <a:pt x="59" y="384"/>
                    </a:lnTo>
                    <a:lnTo>
                      <a:pt x="61" y="385"/>
                    </a:lnTo>
                    <a:lnTo>
                      <a:pt x="64" y="386"/>
                    </a:lnTo>
                    <a:lnTo>
                      <a:pt x="67" y="388"/>
                    </a:lnTo>
                    <a:lnTo>
                      <a:pt x="69" y="390"/>
                    </a:lnTo>
                    <a:lnTo>
                      <a:pt x="72" y="392"/>
                    </a:lnTo>
                    <a:lnTo>
                      <a:pt x="75" y="393"/>
                    </a:lnTo>
                    <a:lnTo>
                      <a:pt x="79" y="395"/>
                    </a:lnTo>
                    <a:lnTo>
                      <a:pt x="82" y="396"/>
                    </a:lnTo>
                    <a:lnTo>
                      <a:pt x="84" y="397"/>
                    </a:lnTo>
                    <a:lnTo>
                      <a:pt x="87" y="399"/>
                    </a:lnTo>
                    <a:lnTo>
                      <a:pt x="90" y="400"/>
                    </a:lnTo>
                    <a:lnTo>
                      <a:pt x="93" y="401"/>
                    </a:lnTo>
                    <a:lnTo>
                      <a:pt x="109" y="401"/>
                    </a:lnTo>
                    <a:lnTo>
                      <a:pt x="113" y="401"/>
                    </a:lnTo>
                    <a:lnTo>
                      <a:pt x="117" y="404"/>
                    </a:lnTo>
                    <a:lnTo>
                      <a:pt x="120" y="407"/>
                    </a:lnTo>
                    <a:lnTo>
                      <a:pt x="124" y="410"/>
                    </a:lnTo>
                    <a:lnTo>
                      <a:pt x="127" y="412"/>
                    </a:lnTo>
                    <a:lnTo>
                      <a:pt x="131" y="415"/>
                    </a:lnTo>
                    <a:lnTo>
                      <a:pt x="133" y="415"/>
                    </a:lnTo>
                    <a:lnTo>
                      <a:pt x="143" y="416"/>
                    </a:lnTo>
                    <a:lnTo>
                      <a:pt x="148" y="416"/>
                    </a:lnTo>
                    <a:lnTo>
                      <a:pt x="158" y="418"/>
                    </a:lnTo>
                    <a:lnTo>
                      <a:pt x="162" y="419"/>
                    </a:lnTo>
                    <a:lnTo>
                      <a:pt x="167" y="419"/>
                    </a:lnTo>
                    <a:lnTo>
                      <a:pt x="173" y="420"/>
                    </a:lnTo>
                    <a:lnTo>
                      <a:pt x="182" y="422"/>
                    </a:lnTo>
                    <a:lnTo>
                      <a:pt x="188" y="422"/>
                    </a:lnTo>
                    <a:lnTo>
                      <a:pt x="192" y="423"/>
                    </a:lnTo>
                    <a:lnTo>
                      <a:pt x="197" y="423"/>
                    </a:lnTo>
                    <a:lnTo>
                      <a:pt x="201" y="423"/>
                    </a:lnTo>
                    <a:lnTo>
                      <a:pt x="207" y="425"/>
                    </a:lnTo>
                    <a:lnTo>
                      <a:pt x="212" y="425"/>
                    </a:lnTo>
                    <a:lnTo>
                      <a:pt x="212" y="427"/>
                    </a:lnTo>
                    <a:lnTo>
                      <a:pt x="212" y="431"/>
                    </a:lnTo>
                    <a:lnTo>
                      <a:pt x="212" y="437"/>
                    </a:lnTo>
                    <a:lnTo>
                      <a:pt x="212" y="441"/>
                    </a:lnTo>
                    <a:lnTo>
                      <a:pt x="212" y="445"/>
                    </a:lnTo>
                    <a:lnTo>
                      <a:pt x="212" y="449"/>
                    </a:lnTo>
                    <a:lnTo>
                      <a:pt x="212" y="453"/>
                    </a:lnTo>
                    <a:lnTo>
                      <a:pt x="212" y="457"/>
                    </a:lnTo>
                    <a:lnTo>
                      <a:pt x="212" y="463"/>
                    </a:lnTo>
                    <a:lnTo>
                      <a:pt x="212" y="467"/>
                    </a:lnTo>
                    <a:lnTo>
                      <a:pt x="212" y="471"/>
                    </a:lnTo>
                    <a:lnTo>
                      <a:pt x="212" y="475"/>
                    </a:lnTo>
                    <a:lnTo>
                      <a:pt x="212" y="479"/>
                    </a:lnTo>
                    <a:lnTo>
                      <a:pt x="212" y="483"/>
                    </a:lnTo>
                    <a:lnTo>
                      <a:pt x="212" y="487"/>
                    </a:lnTo>
                    <a:lnTo>
                      <a:pt x="212" y="491"/>
                    </a:lnTo>
                    <a:lnTo>
                      <a:pt x="212" y="495"/>
                    </a:lnTo>
                    <a:lnTo>
                      <a:pt x="212" y="499"/>
                    </a:lnTo>
                    <a:lnTo>
                      <a:pt x="288" y="499"/>
                    </a:lnTo>
                    <a:lnTo>
                      <a:pt x="294" y="499"/>
                    </a:lnTo>
                    <a:lnTo>
                      <a:pt x="294" y="498"/>
                    </a:lnTo>
                    <a:lnTo>
                      <a:pt x="295" y="494"/>
                    </a:lnTo>
                    <a:lnTo>
                      <a:pt x="295" y="493"/>
                    </a:lnTo>
                    <a:lnTo>
                      <a:pt x="295" y="491"/>
                    </a:lnTo>
                    <a:lnTo>
                      <a:pt x="295" y="491"/>
                    </a:lnTo>
                    <a:lnTo>
                      <a:pt x="294" y="491"/>
                    </a:lnTo>
                    <a:lnTo>
                      <a:pt x="295" y="490"/>
                    </a:lnTo>
                    <a:lnTo>
                      <a:pt x="296" y="490"/>
                    </a:lnTo>
                    <a:lnTo>
                      <a:pt x="296" y="488"/>
                    </a:lnTo>
                    <a:lnTo>
                      <a:pt x="298" y="487"/>
                    </a:lnTo>
                    <a:lnTo>
                      <a:pt x="299" y="484"/>
                    </a:lnTo>
                    <a:lnTo>
                      <a:pt x="300" y="482"/>
                    </a:lnTo>
                    <a:lnTo>
                      <a:pt x="302" y="480"/>
                    </a:lnTo>
                    <a:lnTo>
                      <a:pt x="302" y="479"/>
                    </a:lnTo>
                    <a:lnTo>
                      <a:pt x="302" y="478"/>
                    </a:lnTo>
                    <a:lnTo>
                      <a:pt x="302" y="478"/>
                    </a:lnTo>
                    <a:lnTo>
                      <a:pt x="302" y="476"/>
                    </a:lnTo>
                    <a:lnTo>
                      <a:pt x="303" y="478"/>
                    </a:lnTo>
                    <a:lnTo>
                      <a:pt x="303" y="476"/>
                    </a:lnTo>
                    <a:lnTo>
                      <a:pt x="303" y="476"/>
                    </a:lnTo>
                    <a:lnTo>
                      <a:pt x="303" y="475"/>
                    </a:lnTo>
                    <a:lnTo>
                      <a:pt x="303" y="473"/>
                    </a:lnTo>
                    <a:lnTo>
                      <a:pt x="306" y="472"/>
                    </a:lnTo>
                    <a:lnTo>
                      <a:pt x="309" y="469"/>
                    </a:lnTo>
                    <a:lnTo>
                      <a:pt x="310" y="469"/>
                    </a:lnTo>
                    <a:lnTo>
                      <a:pt x="310" y="469"/>
                    </a:lnTo>
                    <a:lnTo>
                      <a:pt x="310" y="468"/>
                    </a:lnTo>
                    <a:lnTo>
                      <a:pt x="309" y="468"/>
                    </a:lnTo>
                    <a:lnTo>
                      <a:pt x="309" y="468"/>
                    </a:lnTo>
                    <a:lnTo>
                      <a:pt x="307" y="467"/>
                    </a:lnTo>
                    <a:lnTo>
                      <a:pt x="307" y="465"/>
                    </a:lnTo>
                    <a:lnTo>
                      <a:pt x="310" y="467"/>
                    </a:lnTo>
                    <a:lnTo>
                      <a:pt x="310" y="467"/>
                    </a:lnTo>
                    <a:lnTo>
                      <a:pt x="310" y="465"/>
                    </a:lnTo>
                    <a:lnTo>
                      <a:pt x="310" y="465"/>
                    </a:lnTo>
                    <a:lnTo>
                      <a:pt x="310" y="464"/>
                    </a:lnTo>
                    <a:lnTo>
                      <a:pt x="310" y="464"/>
                    </a:lnTo>
                    <a:lnTo>
                      <a:pt x="311" y="464"/>
                    </a:lnTo>
                    <a:lnTo>
                      <a:pt x="313" y="464"/>
                    </a:lnTo>
                    <a:lnTo>
                      <a:pt x="314" y="463"/>
                    </a:lnTo>
                    <a:lnTo>
                      <a:pt x="313" y="463"/>
                    </a:lnTo>
                    <a:lnTo>
                      <a:pt x="313" y="463"/>
                    </a:lnTo>
                    <a:lnTo>
                      <a:pt x="313" y="463"/>
                    </a:lnTo>
                    <a:lnTo>
                      <a:pt x="315" y="461"/>
                    </a:lnTo>
                    <a:lnTo>
                      <a:pt x="314" y="460"/>
                    </a:lnTo>
                    <a:lnTo>
                      <a:pt x="314" y="460"/>
                    </a:lnTo>
                    <a:lnTo>
                      <a:pt x="311" y="459"/>
                    </a:lnTo>
                    <a:lnTo>
                      <a:pt x="311" y="459"/>
                    </a:lnTo>
                    <a:lnTo>
                      <a:pt x="311" y="459"/>
                    </a:lnTo>
                    <a:lnTo>
                      <a:pt x="315" y="460"/>
                    </a:lnTo>
                    <a:lnTo>
                      <a:pt x="317" y="460"/>
                    </a:lnTo>
                    <a:lnTo>
                      <a:pt x="318" y="461"/>
                    </a:lnTo>
                    <a:lnTo>
                      <a:pt x="318" y="461"/>
                    </a:lnTo>
                    <a:lnTo>
                      <a:pt x="320" y="461"/>
                    </a:lnTo>
                    <a:lnTo>
                      <a:pt x="320" y="461"/>
                    </a:lnTo>
                    <a:lnTo>
                      <a:pt x="318" y="460"/>
                    </a:lnTo>
                    <a:lnTo>
                      <a:pt x="317" y="459"/>
                    </a:lnTo>
                    <a:lnTo>
                      <a:pt x="317" y="459"/>
                    </a:lnTo>
                    <a:lnTo>
                      <a:pt x="317" y="459"/>
                    </a:lnTo>
                    <a:lnTo>
                      <a:pt x="317" y="457"/>
                    </a:lnTo>
                    <a:lnTo>
                      <a:pt x="318" y="457"/>
                    </a:lnTo>
                    <a:lnTo>
                      <a:pt x="318" y="456"/>
                    </a:lnTo>
                    <a:lnTo>
                      <a:pt x="318" y="456"/>
                    </a:lnTo>
                    <a:lnTo>
                      <a:pt x="320" y="454"/>
                    </a:lnTo>
                    <a:lnTo>
                      <a:pt x="321" y="454"/>
                    </a:lnTo>
                    <a:lnTo>
                      <a:pt x="321" y="454"/>
                    </a:lnTo>
                    <a:lnTo>
                      <a:pt x="322" y="454"/>
                    </a:lnTo>
                    <a:lnTo>
                      <a:pt x="322" y="454"/>
                    </a:lnTo>
                    <a:lnTo>
                      <a:pt x="324" y="456"/>
                    </a:lnTo>
                    <a:lnTo>
                      <a:pt x="325" y="456"/>
                    </a:lnTo>
                    <a:lnTo>
                      <a:pt x="326" y="454"/>
                    </a:lnTo>
                    <a:lnTo>
                      <a:pt x="326" y="454"/>
                    </a:lnTo>
                    <a:lnTo>
                      <a:pt x="325" y="453"/>
                    </a:lnTo>
                    <a:lnTo>
                      <a:pt x="324" y="453"/>
                    </a:lnTo>
                    <a:lnTo>
                      <a:pt x="322" y="453"/>
                    </a:lnTo>
                    <a:lnTo>
                      <a:pt x="322" y="452"/>
                    </a:lnTo>
                    <a:lnTo>
                      <a:pt x="321" y="452"/>
                    </a:lnTo>
                    <a:lnTo>
                      <a:pt x="321" y="452"/>
                    </a:lnTo>
                    <a:lnTo>
                      <a:pt x="321" y="450"/>
                    </a:lnTo>
                    <a:lnTo>
                      <a:pt x="321" y="450"/>
                    </a:lnTo>
                    <a:lnTo>
                      <a:pt x="322" y="450"/>
                    </a:lnTo>
                    <a:lnTo>
                      <a:pt x="324" y="450"/>
                    </a:lnTo>
                    <a:lnTo>
                      <a:pt x="324" y="449"/>
                    </a:lnTo>
                    <a:lnTo>
                      <a:pt x="325" y="449"/>
                    </a:lnTo>
                    <a:lnTo>
                      <a:pt x="326" y="450"/>
                    </a:lnTo>
                    <a:lnTo>
                      <a:pt x="332" y="450"/>
                    </a:lnTo>
                    <a:lnTo>
                      <a:pt x="332" y="450"/>
                    </a:lnTo>
                    <a:lnTo>
                      <a:pt x="334" y="449"/>
                    </a:lnTo>
                    <a:lnTo>
                      <a:pt x="336" y="448"/>
                    </a:lnTo>
                    <a:lnTo>
                      <a:pt x="337" y="448"/>
                    </a:lnTo>
                    <a:lnTo>
                      <a:pt x="339" y="448"/>
                    </a:lnTo>
                    <a:lnTo>
                      <a:pt x="340" y="446"/>
                    </a:lnTo>
                    <a:lnTo>
                      <a:pt x="340" y="446"/>
                    </a:lnTo>
                    <a:lnTo>
                      <a:pt x="340" y="445"/>
                    </a:lnTo>
                    <a:lnTo>
                      <a:pt x="340" y="442"/>
                    </a:lnTo>
                    <a:lnTo>
                      <a:pt x="339" y="441"/>
                    </a:lnTo>
                    <a:lnTo>
                      <a:pt x="337" y="439"/>
                    </a:lnTo>
                    <a:lnTo>
                      <a:pt x="336" y="438"/>
                    </a:lnTo>
                    <a:lnTo>
                      <a:pt x="333" y="438"/>
                    </a:lnTo>
                    <a:lnTo>
                      <a:pt x="330" y="437"/>
                    </a:lnTo>
                    <a:lnTo>
                      <a:pt x="329" y="435"/>
                    </a:lnTo>
                    <a:lnTo>
                      <a:pt x="326" y="434"/>
                    </a:lnTo>
                    <a:lnTo>
                      <a:pt x="325" y="435"/>
                    </a:lnTo>
                    <a:lnTo>
                      <a:pt x="324" y="435"/>
                    </a:lnTo>
                    <a:lnTo>
                      <a:pt x="322" y="437"/>
                    </a:lnTo>
                    <a:lnTo>
                      <a:pt x="320" y="437"/>
                    </a:lnTo>
                    <a:lnTo>
                      <a:pt x="320" y="437"/>
                    </a:lnTo>
                    <a:lnTo>
                      <a:pt x="322" y="435"/>
                    </a:lnTo>
                    <a:lnTo>
                      <a:pt x="324" y="435"/>
                    </a:lnTo>
                    <a:lnTo>
                      <a:pt x="322" y="434"/>
                    </a:lnTo>
                    <a:lnTo>
                      <a:pt x="321" y="434"/>
                    </a:lnTo>
                    <a:lnTo>
                      <a:pt x="320" y="434"/>
                    </a:lnTo>
                    <a:lnTo>
                      <a:pt x="311" y="431"/>
                    </a:lnTo>
                    <a:lnTo>
                      <a:pt x="311" y="430"/>
                    </a:lnTo>
                    <a:lnTo>
                      <a:pt x="310" y="430"/>
                    </a:lnTo>
                    <a:lnTo>
                      <a:pt x="309" y="430"/>
                    </a:lnTo>
                    <a:lnTo>
                      <a:pt x="310" y="431"/>
                    </a:lnTo>
                    <a:lnTo>
                      <a:pt x="310" y="431"/>
                    </a:lnTo>
                    <a:lnTo>
                      <a:pt x="311" y="431"/>
                    </a:lnTo>
                    <a:lnTo>
                      <a:pt x="310" y="433"/>
                    </a:lnTo>
                    <a:lnTo>
                      <a:pt x="309" y="433"/>
                    </a:lnTo>
                    <a:lnTo>
                      <a:pt x="307" y="431"/>
                    </a:lnTo>
                    <a:lnTo>
                      <a:pt x="306" y="430"/>
                    </a:lnTo>
                    <a:lnTo>
                      <a:pt x="306" y="430"/>
                    </a:lnTo>
                    <a:lnTo>
                      <a:pt x="307" y="429"/>
                    </a:lnTo>
                    <a:lnTo>
                      <a:pt x="307" y="429"/>
                    </a:lnTo>
                    <a:lnTo>
                      <a:pt x="306" y="427"/>
                    </a:lnTo>
                    <a:lnTo>
                      <a:pt x="309" y="429"/>
                    </a:lnTo>
                    <a:lnTo>
                      <a:pt x="314" y="430"/>
                    </a:lnTo>
                    <a:lnTo>
                      <a:pt x="318" y="433"/>
                    </a:lnTo>
                    <a:lnTo>
                      <a:pt x="321" y="433"/>
                    </a:lnTo>
                    <a:lnTo>
                      <a:pt x="322" y="433"/>
                    </a:lnTo>
                    <a:lnTo>
                      <a:pt x="324" y="433"/>
                    </a:lnTo>
                    <a:lnTo>
                      <a:pt x="325" y="433"/>
                    </a:lnTo>
                    <a:lnTo>
                      <a:pt x="325" y="433"/>
                    </a:lnTo>
                    <a:lnTo>
                      <a:pt x="326" y="433"/>
                    </a:lnTo>
                    <a:lnTo>
                      <a:pt x="326" y="433"/>
                    </a:lnTo>
                    <a:lnTo>
                      <a:pt x="325" y="433"/>
                    </a:lnTo>
                    <a:lnTo>
                      <a:pt x="325" y="433"/>
                    </a:lnTo>
                    <a:lnTo>
                      <a:pt x="326" y="434"/>
                    </a:lnTo>
                    <a:lnTo>
                      <a:pt x="329" y="434"/>
                    </a:lnTo>
                    <a:lnTo>
                      <a:pt x="330" y="434"/>
                    </a:lnTo>
                    <a:lnTo>
                      <a:pt x="334" y="437"/>
                    </a:lnTo>
                    <a:lnTo>
                      <a:pt x="337" y="437"/>
                    </a:lnTo>
                    <a:lnTo>
                      <a:pt x="339" y="437"/>
                    </a:lnTo>
                    <a:lnTo>
                      <a:pt x="340" y="437"/>
                    </a:lnTo>
                    <a:lnTo>
                      <a:pt x="340" y="435"/>
                    </a:lnTo>
                    <a:lnTo>
                      <a:pt x="341" y="435"/>
                    </a:lnTo>
                    <a:lnTo>
                      <a:pt x="341" y="435"/>
                    </a:lnTo>
                    <a:lnTo>
                      <a:pt x="343" y="435"/>
                    </a:lnTo>
                    <a:lnTo>
                      <a:pt x="344" y="435"/>
                    </a:lnTo>
                    <a:lnTo>
                      <a:pt x="345" y="435"/>
                    </a:lnTo>
                    <a:lnTo>
                      <a:pt x="345" y="435"/>
                    </a:lnTo>
                    <a:lnTo>
                      <a:pt x="348" y="433"/>
                    </a:lnTo>
                    <a:lnTo>
                      <a:pt x="348" y="433"/>
                    </a:lnTo>
                    <a:lnTo>
                      <a:pt x="347" y="431"/>
                    </a:lnTo>
                    <a:lnTo>
                      <a:pt x="345" y="430"/>
                    </a:lnTo>
                    <a:lnTo>
                      <a:pt x="347" y="430"/>
                    </a:lnTo>
                    <a:lnTo>
                      <a:pt x="348" y="430"/>
                    </a:lnTo>
                    <a:lnTo>
                      <a:pt x="349" y="430"/>
                    </a:lnTo>
                    <a:lnTo>
                      <a:pt x="349" y="430"/>
                    </a:lnTo>
                    <a:lnTo>
                      <a:pt x="348" y="427"/>
                    </a:lnTo>
                    <a:lnTo>
                      <a:pt x="348" y="427"/>
                    </a:lnTo>
                    <a:lnTo>
                      <a:pt x="347" y="427"/>
                    </a:lnTo>
                    <a:lnTo>
                      <a:pt x="347" y="427"/>
                    </a:lnTo>
                    <a:lnTo>
                      <a:pt x="349" y="426"/>
                    </a:lnTo>
                    <a:lnTo>
                      <a:pt x="349" y="426"/>
                    </a:lnTo>
                    <a:lnTo>
                      <a:pt x="351" y="427"/>
                    </a:lnTo>
                    <a:lnTo>
                      <a:pt x="351" y="427"/>
                    </a:lnTo>
                    <a:lnTo>
                      <a:pt x="352" y="429"/>
                    </a:lnTo>
                    <a:lnTo>
                      <a:pt x="352" y="429"/>
                    </a:lnTo>
                    <a:lnTo>
                      <a:pt x="353" y="429"/>
                    </a:lnTo>
                    <a:lnTo>
                      <a:pt x="353" y="429"/>
                    </a:lnTo>
                    <a:lnTo>
                      <a:pt x="355" y="429"/>
                    </a:lnTo>
                    <a:lnTo>
                      <a:pt x="356" y="430"/>
                    </a:lnTo>
                    <a:lnTo>
                      <a:pt x="358" y="430"/>
                    </a:lnTo>
                    <a:lnTo>
                      <a:pt x="358" y="430"/>
                    </a:lnTo>
                    <a:lnTo>
                      <a:pt x="356" y="427"/>
                    </a:lnTo>
                    <a:lnTo>
                      <a:pt x="356" y="427"/>
                    </a:lnTo>
                    <a:lnTo>
                      <a:pt x="359" y="429"/>
                    </a:lnTo>
                    <a:lnTo>
                      <a:pt x="359" y="429"/>
                    </a:lnTo>
                    <a:lnTo>
                      <a:pt x="362" y="430"/>
                    </a:lnTo>
                    <a:lnTo>
                      <a:pt x="363" y="429"/>
                    </a:lnTo>
                    <a:lnTo>
                      <a:pt x="366" y="427"/>
                    </a:lnTo>
                    <a:lnTo>
                      <a:pt x="370" y="426"/>
                    </a:lnTo>
                    <a:lnTo>
                      <a:pt x="370" y="425"/>
                    </a:lnTo>
                    <a:lnTo>
                      <a:pt x="371" y="423"/>
                    </a:lnTo>
                    <a:lnTo>
                      <a:pt x="371" y="422"/>
                    </a:lnTo>
                    <a:lnTo>
                      <a:pt x="378" y="414"/>
                    </a:lnTo>
                    <a:lnTo>
                      <a:pt x="379" y="412"/>
                    </a:lnTo>
                    <a:lnTo>
                      <a:pt x="381" y="410"/>
                    </a:lnTo>
                    <a:close/>
                    <a:moveTo>
                      <a:pt x="311" y="467"/>
                    </a:moveTo>
                    <a:lnTo>
                      <a:pt x="311" y="467"/>
                    </a:lnTo>
                    <a:lnTo>
                      <a:pt x="313" y="468"/>
                    </a:lnTo>
                    <a:lnTo>
                      <a:pt x="313" y="468"/>
                    </a:lnTo>
                    <a:lnTo>
                      <a:pt x="314" y="467"/>
                    </a:lnTo>
                    <a:lnTo>
                      <a:pt x="314" y="467"/>
                    </a:lnTo>
                    <a:lnTo>
                      <a:pt x="313" y="465"/>
                    </a:lnTo>
                    <a:lnTo>
                      <a:pt x="311" y="467"/>
                    </a:lnTo>
                    <a:close/>
                    <a:moveTo>
                      <a:pt x="214" y="339"/>
                    </a:moveTo>
                    <a:lnTo>
                      <a:pt x="212" y="337"/>
                    </a:lnTo>
                    <a:lnTo>
                      <a:pt x="211" y="339"/>
                    </a:lnTo>
                    <a:lnTo>
                      <a:pt x="209" y="339"/>
                    </a:lnTo>
                    <a:lnTo>
                      <a:pt x="208" y="340"/>
                    </a:lnTo>
                    <a:lnTo>
                      <a:pt x="208" y="340"/>
                    </a:lnTo>
                    <a:lnTo>
                      <a:pt x="209" y="342"/>
                    </a:lnTo>
                    <a:lnTo>
                      <a:pt x="212" y="342"/>
                    </a:lnTo>
                    <a:lnTo>
                      <a:pt x="214" y="343"/>
                    </a:lnTo>
                    <a:lnTo>
                      <a:pt x="214" y="343"/>
                    </a:lnTo>
                    <a:lnTo>
                      <a:pt x="214" y="342"/>
                    </a:lnTo>
                    <a:lnTo>
                      <a:pt x="215" y="342"/>
                    </a:lnTo>
                    <a:lnTo>
                      <a:pt x="215" y="340"/>
                    </a:lnTo>
                    <a:lnTo>
                      <a:pt x="215" y="339"/>
                    </a:lnTo>
                    <a:lnTo>
                      <a:pt x="215" y="339"/>
                    </a:lnTo>
                    <a:lnTo>
                      <a:pt x="214" y="339"/>
                    </a:lnTo>
                    <a:close/>
                    <a:moveTo>
                      <a:pt x="220" y="327"/>
                    </a:moveTo>
                    <a:lnTo>
                      <a:pt x="222" y="327"/>
                    </a:lnTo>
                    <a:lnTo>
                      <a:pt x="222" y="327"/>
                    </a:lnTo>
                    <a:lnTo>
                      <a:pt x="222" y="325"/>
                    </a:lnTo>
                    <a:lnTo>
                      <a:pt x="223" y="325"/>
                    </a:lnTo>
                    <a:lnTo>
                      <a:pt x="223" y="325"/>
                    </a:lnTo>
                    <a:lnTo>
                      <a:pt x="223" y="324"/>
                    </a:lnTo>
                    <a:lnTo>
                      <a:pt x="222" y="324"/>
                    </a:lnTo>
                    <a:lnTo>
                      <a:pt x="220" y="322"/>
                    </a:lnTo>
                    <a:lnTo>
                      <a:pt x="219" y="322"/>
                    </a:lnTo>
                    <a:lnTo>
                      <a:pt x="219" y="322"/>
                    </a:lnTo>
                    <a:lnTo>
                      <a:pt x="219" y="324"/>
                    </a:lnTo>
                    <a:lnTo>
                      <a:pt x="219" y="324"/>
                    </a:lnTo>
                    <a:lnTo>
                      <a:pt x="220" y="324"/>
                    </a:lnTo>
                    <a:lnTo>
                      <a:pt x="220" y="325"/>
                    </a:lnTo>
                    <a:lnTo>
                      <a:pt x="220" y="325"/>
                    </a:lnTo>
                    <a:lnTo>
                      <a:pt x="220" y="325"/>
                    </a:lnTo>
                    <a:lnTo>
                      <a:pt x="220" y="325"/>
                    </a:lnTo>
                    <a:lnTo>
                      <a:pt x="220" y="327"/>
                    </a:lnTo>
                    <a:lnTo>
                      <a:pt x="220" y="327"/>
                    </a:lnTo>
                    <a:lnTo>
                      <a:pt x="220" y="327"/>
                    </a:lnTo>
                    <a:close/>
                    <a:moveTo>
                      <a:pt x="127" y="167"/>
                    </a:moveTo>
                    <a:lnTo>
                      <a:pt x="122" y="171"/>
                    </a:lnTo>
                    <a:lnTo>
                      <a:pt x="121" y="173"/>
                    </a:lnTo>
                    <a:lnTo>
                      <a:pt x="121" y="173"/>
                    </a:lnTo>
                    <a:lnTo>
                      <a:pt x="121" y="178"/>
                    </a:lnTo>
                    <a:lnTo>
                      <a:pt x="122" y="178"/>
                    </a:lnTo>
                    <a:lnTo>
                      <a:pt x="124" y="178"/>
                    </a:lnTo>
                    <a:lnTo>
                      <a:pt x="127" y="181"/>
                    </a:lnTo>
                    <a:lnTo>
                      <a:pt x="128" y="181"/>
                    </a:lnTo>
                    <a:lnTo>
                      <a:pt x="128" y="182"/>
                    </a:lnTo>
                    <a:lnTo>
                      <a:pt x="128" y="182"/>
                    </a:lnTo>
                    <a:lnTo>
                      <a:pt x="128" y="184"/>
                    </a:lnTo>
                    <a:lnTo>
                      <a:pt x="122" y="185"/>
                    </a:lnTo>
                    <a:lnTo>
                      <a:pt x="124" y="186"/>
                    </a:lnTo>
                    <a:lnTo>
                      <a:pt x="133" y="190"/>
                    </a:lnTo>
                    <a:lnTo>
                      <a:pt x="133" y="192"/>
                    </a:lnTo>
                    <a:lnTo>
                      <a:pt x="133" y="192"/>
                    </a:lnTo>
                    <a:lnTo>
                      <a:pt x="133" y="193"/>
                    </a:lnTo>
                    <a:lnTo>
                      <a:pt x="133" y="195"/>
                    </a:lnTo>
                    <a:lnTo>
                      <a:pt x="132" y="195"/>
                    </a:lnTo>
                    <a:lnTo>
                      <a:pt x="132" y="195"/>
                    </a:lnTo>
                    <a:lnTo>
                      <a:pt x="121" y="195"/>
                    </a:lnTo>
                    <a:lnTo>
                      <a:pt x="121" y="197"/>
                    </a:lnTo>
                    <a:lnTo>
                      <a:pt x="121" y="210"/>
                    </a:lnTo>
                    <a:lnTo>
                      <a:pt x="121" y="210"/>
                    </a:lnTo>
                    <a:lnTo>
                      <a:pt x="127" y="210"/>
                    </a:lnTo>
                    <a:lnTo>
                      <a:pt x="132" y="207"/>
                    </a:lnTo>
                    <a:lnTo>
                      <a:pt x="135" y="205"/>
                    </a:lnTo>
                    <a:lnTo>
                      <a:pt x="136" y="205"/>
                    </a:lnTo>
                    <a:lnTo>
                      <a:pt x="136" y="207"/>
                    </a:lnTo>
                    <a:lnTo>
                      <a:pt x="136" y="207"/>
                    </a:lnTo>
                    <a:lnTo>
                      <a:pt x="135" y="207"/>
                    </a:lnTo>
                    <a:lnTo>
                      <a:pt x="137" y="208"/>
                    </a:lnTo>
                    <a:lnTo>
                      <a:pt x="139" y="208"/>
                    </a:lnTo>
                    <a:lnTo>
                      <a:pt x="140" y="208"/>
                    </a:lnTo>
                    <a:lnTo>
                      <a:pt x="141" y="208"/>
                    </a:lnTo>
                    <a:lnTo>
                      <a:pt x="144" y="207"/>
                    </a:lnTo>
                    <a:lnTo>
                      <a:pt x="146" y="207"/>
                    </a:lnTo>
                    <a:lnTo>
                      <a:pt x="150" y="208"/>
                    </a:lnTo>
                    <a:lnTo>
                      <a:pt x="154" y="208"/>
                    </a:lnTo>
                    <a:lnTo>
                      <a:pt x="155" y="208"/>
                    </a:lnTo>
                    <a:lnTo>
                      <a:pt x="155" y="208"/>
                    </a:lnTo>
                    <a:lnTo>
                      <a:pt x="159" y="207"/>
                    </a:lnTo>
                    <a:lnTo>
                      <a:pt x="166" y="204"/>
                    </a:lnTo>
                    <a:lnTo>
                      <a:pt x="167" y="204"/>
                    </a:lnTo>
                    <a:lnTo>
                      <a:pt x="169" y="203"/>
                    </a:lnTo>
                    <a:lnTo>
                      <a:pt x="170" y="197"/>
                    </a:lnTo>
                    <a:lnTo>
                      <a:pt x="170" y="196"/>
                    </a:lnTo>
                    <a:lnTo>
                      <a:pt x="171" y="192"/>
                    </a:lnTo>
                    <a:lnTo>
                      <a:pt x="173" y="190"/>
                    </a:lnTo>
                    <a:lnTo>
                      <a:pt x="173" y="189"/>
                    </a:lnTo>
                    <a:lnTo>
                      <a:pt x="171" y="186"/>
                    </a:lnTo>
                    <a:lnTo>
                      <a:pt x="171" y="185"/>
                    </a:lnTo>
                    <a:lnTo>
                      <a:pt x="170" y="185"/>
                    </a:lnTo>
                    <a:lnTo>
                      <a:pt x="170" y="185"/>
                    </a:lnTo>
                    <a:lnTo>
                      <a:pt x="167" y="184"/>
                    </a:lnTo>
                    <a:lnTo>
                      <a:pt x="162" y="182"/>
                    </a:lnTo>
                    <a:lnTo>
                      <a:pt x="161" y="182"/>
                    </a:lnTo>
                    <a:lnTo>
                      <a:pt x="159" y="184"/>
                    </a:lnTo>
                    <a:lnTo>
                      <a:pt x="158" y="184"/>
                    </a:lnTo>
                    <a:lnTo>
                      <a:pt x="156" y="185"/>
                    </a:lnTo>
                    <a:lnTo>
                      <a:pt x="156" y="185"/>
                    </a:lnTo>
                    <a:lnTo>
                      <a:pt x="158" y="186"/>
                    </a:lnTo>
                    <a:lnTo>
                      <a:pt x="158" y="188"/>
                    </a:lnTo>
                    <a:lnTo>
                      <a:pt x="159" y="188"/>
                    </a:lnTo>
                    <a:lnTo>
                      <a:pt x="159" y="188"/>
                    </a:lnTo>
                    <a:lnTo>
                      <a:pt x="156" y="189"/>
                    </a:lnTo>
                    <a:lnTo>
                      <a:pt x="156" y="189"/>
                    </a:lnTo>
                    <a:lnTo>
                      <a:pt x="156" y="190"/>
                    </a:lnTo>
                    <a:lnTo>
                      <a:pt x="156" y="190"/>
                    </a:lnTo>
                    <a:lnTo>
                      <a:pt x="155" y="189"/>
                    </a:lnTo>
                    <a:lnTo>
                      <a:pt x="155" y="188"/>
                    </a:lnTo>
                    <a:lnTo>
                      <a:pt x="154" y="186"/>
                    </a:lnTo>
                    <a:lnTo>
                      <a:pt x="154" y="186"/>
                    </a:lnTo>
                    <a:lnTo>
                      <a:pt x="152" y="186"/>
                    </a:lnTo>
                    <a:lnTo>
                      <a:pt x="151" y="186"/>
                    </a:lnTo>
                    <a:lnTo>
                      <a:pt x="150" y="186"/>
                    </a:lnTo>
                    <a:lnTo>
                      <a:pt x="147" y="186"/>
                    </a:lnTo>
                    <a:lnTo>
                      <a:pt x="144" y="188"/>
                    </a:lnTo>
                    <a:lnTo>
                      <a:pt x="144" y="189"/>
                    </a:lnTo>
                    <a:lnTo>
                      <a:pt x="144" y="188"/>
                    </a:lnTo>
                    <a:lnTo>
                      <a:pt x="144" y="188"/>
                    </a:lnTo>
                    <a:lnTo>
                      <a:pt x="147" y="185"/>
                    </a:lnTo>
                    <a:lnTo>
                      <a:pt x="147" y="185"/>
                    </a:lnTo>
                    <a:lnTo>
                      <a:pt x="147" y="184"/>
                    </a:lnTo>
                    <a:lnTo>
                      <a:pt x="147" y="184"/>
                    </a:lnTo>
                    <a:lnTo>
                      <a:pt x="147" y="182"/>
                    </a:lnTo>
                    <a:lnTo>
                      <a:pt x="146" y="182"/>
                    </a:lnTo>
                    <a:lnTo>
                      <a:pt x="144" y="182"/>
                    </a:lnTo>
                    <a:lnTo>
                      <a:pt x="141" y="182"/>
                    </a:lnTo>
                    <a:lnTo>
                      <a:pt x="140" y="182"/>
                    </a:lnTo>
                    <a:lnTo>
                      <a:pt x="139" y="182"/>
                    </a:lnTo>
                    <a:lnTo>
                      <a:pt x="139" y="182"/>
                    </a:lnTo>
                    <a:lnTo>
                      <a:pt x="140" y="181"/>
                    </a:lnTo>
                    <a:lnTo>
                      <a:pt x="140" y="180"/>
                    </a:lnTo>
                    <a:lnTo>
                      <a:pt x="141" y="180"/>
                    </a:lnTo>
                    <a:lnTo>
                      <a:pt x="143" y="178"/>
                    </a:lnTo>
                    <a:lnTo>
                      <a:pt x="141" y="176"/>
                    </a:lnTo>
                    <a:lnTo>
                      <a:pt x="140" y="174"/>
                    </a:lnTo>
                    <a:lnTo>
                      <a:pt x="137" y="173"/>
                    </a:lnTo>
                    <a:lnTo>
                      <a:pt x="137" y="173"/>
                    </a:lnTo>
                    <a:lnTo>
                      <a:pt x="137" y="171"/>
                    </a:lnTo>
                    <a:lnTo>
                      <a:pt x="137" y="171"/>
                    </a:lnTo>
                    <a:lnTo>
                      <a:pt x="136" y="170"/>
                    </a:lnTo>
                    <a:lnTo>
                      <a:pt x="136" y="170"/>
                    </a:lnTo>
                    <a:lnTo>
                      <a:pt x="137" y="169"/>
                    </a:lnTo>
                    <a:lnTo>
                      <a:pt x="137" y="167"/>
                    </a:lnTo>
                    <a:lnTo>
                      <a:pt x="139" y="167"/>
                    </a:lnTo>
                    <a:lnTo>
                      <a:pt x="139" y="166"/>
                    </a:lnTo>
                    <a:lnTo>
                      <a:pt x="139" y="166"/>
                    </a:lnTo>
                    <a:lnTo>
                      <a:pt x="137" y="166"/>
                    </a:lnTo>
                    <a:lnTo>
                      <a:pt x="135" y="165"/>
                    </a:lnTo>
                    <a:lnTo>
                      <a:pt x="132" y="165"/>
                    </a:lnTo>
                    <a:lnTo>
                      <a:pt x="131" y="165"/>
                    </a:lnTo>
                    <a:lnTo>
                      <a:pt x="129" y="166"/>
                    </a:lnTo>
                    <a:lnTo>
                      <a:pt x="127" y="167"/>
                    </a:lnTo>
                    <a:close/>
                    <a:moveTo>
                      <a:pt x="125" y="136"/>
                    </a:moveTo>
                    <a:lnTo>
                      <a:pt x="125" y="135"/>
                    </a:lnTo>
                    <a:lnTo>
                      <a:pt x="125" y="133"/>
                    </a:lnTo>
                    <a:lnTo>
                      <a:pt x="125" y="133"/>
                    </a:lnTo>
                    <a:lnTo>
                      <a:pt x="121" y="133"/>
                    </a:lnTo>
                    <a:lnTo>
                      <a:pt x="121" y="137"/>
                    </a:lnTo>
                    <a:lnTo>
                      <a:pt x="124" y="137"/>
                    </a:lnTo>
                    <a:lnTo>
                      <a:pt x="125" y="136"/>
                    </a:lnTo>
                    <a:close/>
                    <a:moveTo>
                      <a:pt x="124" y="128"/>
                    </a:moveTo>
                    <a:lnTo>
                      <a:pt x="127" y="128"/>
                    </a:lnTo>
                    <a:lnTo>
                      <a:pt x="128" y="128"/>
                    </a:lnTo>
                    <a:lnTo>
                      <a:pt x="128" y="127"/>
                    </a:lnTo>
                    <a:lnTo>
                      <a:pt x="129" y="125"/>
                    </a:lnTo>
                    <a:lnTo>
                      <a:pt x="129" y="125"/>
                    </a:lnTo>
                    <a:lnTo>
                      <a:pt x="128" y="124"/>
                    </a:lnTo>
                    <a:lnTo>
                      <a:pt x="127" y="122"/>
                    </a:lnTo>
                    <a:lnTo>
                      <a:pt x="127" y="121"/>
                    </a:lnTo>
                    <a:lnTo>
                      <a:pt x="127" y="121"/>
                    </a:lnTo>
                    <a:lnTo>
                      <a:pt x="125" y="121"/>
                    </a:lnTo>
                    <a:lnTo>
                      <a:pt x="124" y="120"/>
                    </a:lnTo>
                    <a:lnTo>
                      <a:pt x="122" y="118"/>
                    </a:lnTo>
                    <a:lnTo>
                      <a:pt x="121" y="118"/>
                    </a:lnTo>
                    <a:lnTo>
                      <a:pt x="121" y="128"/>
                    </a:lnTo>
                    <a:lnTo>
                      <a:pt x="124" y="128"/>
                    </a:lnTo>
                    <a:close/>
                    <a:moveTo>
                      <a:pt x="169" y="147"/>
                    </a:moveTo>
                    <a:lnTo>
                      <a:pt x="169" y="147"/>
                    </a:lnTo>
                    <a:lnTo>
                      <a:pt x="170" y="148"/>
                    </a:lnTo>
                    <a:lnTo>
                      <a:pt x="171" y="151"/>
                    </a:lnTo>
                    <a:lnTo>
                      <a:pt x="174" y="154"/>
                    </a:lnTo>
                    <a:lnTo>
                      <a:pt x="175" y="155"/>
                    </a:lnTo>
                    <a:lnTo>
                      <a:pt x="178" y="156"/>
                    </a:lnTo>
                    <a:lnTo>
                      <a:pt x="181" y="156"/>
                    </a:lnTo>
                    <a:lnTo>
                      <a:pt x="182" y="156"/>
                    </a:lnTo>
                    <a:lnTo>
                      <a:pt x="184" y="156"/>
                    </a:lnTo>
                    <a:lnTo>
                      <a:pt x="184" y="155"/>
                    </a:lnTo>
                    <a:lnTo>
                      <a:pt x="184" y="154"/>
                    </a:lnTo>
                    <a:lnTo>
                      <a:pt x="184" y="152"/>
                    </a:lnTo>
                    <a:lnTo>
                      <a:pt x="184" y="152"/>
                    </a:lnTo>
                    <a:lnTo>
                      <a:pt x="181" y="150"/>
                    </a:lnTo>
                    <a:lnTo>
                      <a:pt x="178" y="150"/>
                    </a:lnTo>
                    <a:lnTo>
                      <a:pt x="178" y="150"/>
                    </a:lnTo>
                    <a:lnTo>
                      <a:pt x="178" y="148"/>
                    </a:lnTo>
                    <a:lnTo>
                      <a:pt x="177" y="147"/>
                    </a:lnTo>
                    <a:lnTo>
                      <a:pt x="174" y="144"/>
                    </a:lnTo>
                    <a:lnTo>
                      <a:pt x="173" y="143"/>
                    </a:lnTo>
                    <a:lnTo>
                      <a:pt x="171" y="143"/>
                    </a:lnTo>
                    <a:lnTo>
                      <a:pt x="169" y="141"/>
                    </a:lnTo>
                    <a:lnTo>
                      <a:pt x="166" y="143"/>
                    </a:lnTo>
                    <a:lnTo>
                      <a:pt x="166" y="143"/>
                    </a:lnTo>
                    <a:lnTo>
                      <a:pt x="167" y="146"/>
                    </a:lnTo>
                    <a:lnTo>
                      <a:pt x="169" y="147"/>
                    </a:lnTo>
                    <a:close/>
                    <a:moveTo>
                      <a:pt x="44" y="318"/>
                    </a:moveTo>
                    <a:lnTo>
                      <a:pt x="45" y="320"/>
                    </a:lnTo>
                    <a:lnTo>
                      <a:pt x="46" y="321"/>
                    </a:lnTo>
                    <a:lnTo>
                      <a:pt x="44" y="321"/>
                    </a:lnTo>
                    <a:lnTo>
                      <a:pt x="45" y="322"/>
                    </a:lnTo>
                    <a:lnTo>
                      <a:pt x="46" y="324"/>
                    </a:lnTo>
                    <a:lnTo>
                      <a:pt x="46" y="325"/>
                    </a:lnTo>
                    <a:lnTo>
                      <a:pt x="48" y="325"/>
                    </a:lnTo>
                    <a:lnTo>
                      <a:pt x="48" y="325"/>
                    </a:lnTo>
                    <a:lnTo>
                      <a:pt x="52" y="328"/>
                    </a:lnTo>
                    <a:lnTo>
                      <a:pt x="55" y="328"/>
                    </a:lnTo>
                    <a:lnTo>
                      <a:pt x="57" y="329"/>
                    </a:lnTo>
                    <a:lnTo>
                      <a:pt x="63" y="329"/>
                    </a:lnTo>
                    <a:lnTo>
                      <a:pt x="68" y="329"/>
                    </a:lnTo>
                    <a:lnTo>
                      <a:pt x="72" y="329"/>
                    </a:lnTo>
                    <a:lnTo>
                      <a:pt x="75" y="329"/>
                    </a:lnTo>
                    <a:lnTo>
                      <a:pt x="79" y="331"/>
                    </a:lnTo>
                    <a:lnTo>
                      <a:pt x="79" y="331"/>
                    </a:lnTo>
                    <a:lnTo>
                      <a:pt x="80" y="333"/>
                    </a:lnTo>
                    <a:lnTo>
                      <a:pt x="80" y="335"/>
                    </a:lnTo>
                    <a:lnTo>
                      <a:pt x="80" y="337"/>
                    </a:lnTo>
                    <a:lnTo>
                      <a:pt x="80" y="339"/>
                    </a:lnTo>
                    <a:lnTo>
                      <a:pt x="83" y="343"/>
                    </a:lnTo>
                    <a:lnTo>
                      <a:pt x="84" y="343"/>
                    </a:lnTo>
                    <a:lnTo>
                      <a:pt x="86" y="344"/>
                    </a:lnTo>
                    <a:lnTo>
                      <a:pt x="87" y="344"/>
                    </a:lnTo>
                    <a:lnTo>
                      <a:pt x="88" y="344"/>
                    </a:lnTo>
                    <a:lnTo>
                      <a:pt x="91" y="344"/>
                    </a:lnTo>
                    <a:lnTo>
                      <a:pt x="95" y="344"/>
                    </a:lnTo>
                    <a:lnTo>
                      <a:pt x="103" y="344"/>
                    </a:lnTo>
                    <a:lnTo>
                      <a:pt x="106" y="343"/>
                    </a:lnTo>
                    <a:lnTo>
                      <a:pt x="109" y="343"/>
                    </a:lnTo>
                    <a:lnTo>
                      <a:pt x="110" y="343"/>
                    </a:lnTo>
                    <a:lnTo>
                      <a:pt x="112" y="343"/>
                    </a:lnTo>
                    <a:lnTo>
                      <a:pt x="116" y="342"/>
                    </a:lnTo>
                    <a:lnTo>
                      <a:pt x="121" y="342"/>
                    </a:lnTo>
                    <a:lnTo>
                      <a:pt x="127" y="340"/>
                    </a:lnTo>
                    <a:lnTo>
                      <a:pt x="133" y="339"/>
                    </a:lnTo>
                    <a:lnTo>
                      <a:pt x="136" y="337"/>
                    </a:lnTo>
                    <a:lnTo>
                      <a:pt x="137" y="336"/>
                    </a:lnTo>
                    <a:lnTo>
                      <a:pt x="140" y="336"/>
                    </a:lnTo>
                    <a:lnTo>
                      <a:pt x="146" y="335"/>
                    </a:lnTo>
                    <a:lnTo>
                      <a:pt x="150" y="335"/>
                    </a:lnTo>
                    <a:lnTo>
                      <a:pt x="151" y="333"/>
                    </a:lnTo>
                    <a:lnTo>
                      <a:pt x="154" y="331"/>
                    </a:lnTo>
                    <a:lnTo>
                      <a:pt x="155" y="331"/>
                    </a:lnTo>
                    <a:lnTo>
                      <a:pt x="156" y="328"/>
                    </a:lnTo>
                    <a:lnTo>
                      <a:pt x="158" y="327"/>
                    </a:lnTo>
                    <a:lnTo>
                      <a:pt x="159" y="325"/>
                    </a:lnTo>
                    <a:lnTo>
                      <a:pt x="161" y="325"/>
                    </a:lnTo>
                    <a:lnTo>
                      <a:pt x="162" y="327"/>
                    </a:lnTo>
                    <a:lnTo>
                      <a:pt x="162" y="327"/>
                    </a:lnTo>
                    <a:lnTo>
                      <a:pt x="163" y="328"/>
                    </a:lnTo>
                    <a:lnTo>
                      <a:pt x="162" y="329"/>
                    </a:lnTo>
                    <a:lnTo>
                      <a:pt x="162" y="329"/>
                    </a:lnTo>
                    <a:lnTo>
                      <a:pt x="163" y="329"/>
                    </a:lnTo>
                    <a:lnTo>
                      <a:pt x="163" y="331"/>
                    </a:lnTo>
                    <a:lnTo>
                      <a:pt x="165" y="331"/>
                    </a:lnTo>
                    <a:lnTo>
                      <a:pt x="166" y="332"/>
                    </a:lnTo>
                    <a:lnTo>
                      <a:pt x="169" y="331"/>
                    </a:lnTo>
                    <a:lnTo>
                      <a:pt x="171" y="332"/>
                    </a:lnTo>
                    <a:lnTo>
                      <a:pt x="175" y="332"/>
                    </a:lnTo>
                    <a:lnTo>
                      <a:pt x="178" y="333"/>
                    </a:lnTo>
                    <a:lnTo>
                      <a:pt x="178" y="333"/>
                    </a:lnTo>
                    <a:lnTo>
                      <a:pt x="178" y="333"/>
                    </a:lnTo>
                    <a:lnTo>
                      <a:pt x="175" y="335"/>
                    </a:lnTo>
                    <a:lnTo>
                      <a:pt x="175" y="335"/>
                    </a:lnTo>
                    <a:lnTo>
                      <a:pt x="177" y="336"/>
                    </a:lnTo>
                    <a:lnTo>
                      <a:pt x="182" y="337"/>
                    </a:lnTo>
                    <a:lnTo>
                      <a:pt x="184" y="336"/>
                    </a:lnTo>
                    <a:lnTo>
                      <a:pt x="185" y="336"/>
                    </a:lnTo>
                    <a:lnTo>
                      <a:pt x="188" y="337"/>
                    </a:lnTo>
                    <a:lnTo>
                      <a:pt x="192" y="337"/>
                    </a:lnTo>
                    <a:lnTo>
                      <a:pt x="194" y="339"/>
                    </a:lnTo>
                    <a:lnTo>
                      <a:pt x="199" y="337"/>
                    </a:lnTo>
                    <a:lnTo>
                      <a:pt x="201" y="337"/>
                    </a:lnTo>
                    <a:lnTo>
                      <a:pt x="203" y="337"/>
                    </a:lnTo>
                    <a:lnTo>
                      <a:pt x="204" y="337"/>
                    </a:lnTo>
                    <a:lnTo>
                      <a:pt x="207" y="336"/>
                    </a:lnTo>
                    <a:lnTo>
                      <a:pt x="208" y="336"/>
                    </a:lnTo>
                    <a:lnTo>
                      <a:pt x="212" y="335"/>
                    </a:lnTo>
                    <a:lnTo>
                      <a:pt x="214" y="333"/>
                    </a:lnTo>
                    <a:lnTo>
                      <a:pt x="214" y="332"/>
                    </a:lnTo>
                    <a:lnTo>
                      <a:pt x="214" y="331"/>
                    </a:lnTo>
                    <a:lnTo>
                      <a:pt x="214" y="331"/>
                    </a:lnTo>
                    <a:lnTo>
                      <a:pt x="214" y="329"/>
                    </a:lnTo>
                    <a:lnTo>
                      <a:pt x="214" y="329"/>
                    </a:lnTo>
                    <a:lnTo>
                      <a:pt x="212" y="329"/>
                    </a:lnTo>
                    <a:lnTo>
                      <a:pt x="211" y="329"/>
                    </a:lnTo>
                    <a:lnTo>
                      <a:pt x="211" y="329"/>
                    </a:lnTo>
                    <a:lnTo>
                      <a:pt x="211" y="328"/>
                    </a:lnTo>
                    <a:lnTo>
                      <a:pt x="211" y="328"/>
                    </a:lnTo>
                    <a:lnTo>
                      <a:pt x="211" y="327"/>
                    </a:lnTo>
                    <a:lnTo>
                      <a:pt x="212" y="327"/>
                    </a:lnTo>
                    <a:lnTo>
                      <a:pt x="212" y="325"/>
                    </a:lnTo>
                    <a:lnTo>
                      <a:pt x="211" y="325"/>
                    </a:lnTo>
                    <a:lnTo>
                      <a:pt x="209" y="325"/>
                    </a:lnTo>
                    <a:lnTo>
                      <a:pt x="207" y="325"/>
                    </a:lnTo>
                    <a:lnTo>
                      <a:pt x="205" y="325"/>
                    </a:lnTo>
                    <a:lnTo>
                      <a:pt x="203" y="327"/>
                    </a:lnTo>
                    <a:lnTo>
                      <a:pt x="201" y="328"/>
                    </a:lnTo>
                    <a:lnTo>
                      <a:pt x="200" y="331"/>
                    </a:lnTo>
                    <a:lnTo>
                      <a:pt x="199" y="331"/>
                    </a:lnTo>
                    <a:lnTo>
                      <a:pt x="199" y="329"/>
                    </a:lnTo>
                    <a:lnTo>
                      <a:pt x="200" y="327"/>
                    </a:lnTo>
                    <a:lnTo>
                      <a:pt x="200" y="325"/>
                    </a:lnTo>
                    <a:lnTo>
                      <a:pt x="200" y="325"/>
                    </a:lnTo>
                    <a:lnTo>
                      <a:pt x="200" y="325"/>
                    </a:lnTo>
                    <a:lnTo>
                      <a:pt x="200" y="325"/>
                    </a:lnTo>
                    <a:lnTo>
                      <a:pt x="199" y="324"/>
                    </a:lnTo>
                    <a:lnTo>
                      <a:pt x="197" y="322"/>
                    </a:lnTo>
                    <a:lnTo>
                      <a:pt x="196" y="322"/>
                    </a:lnTo>
                    <a:lnTo>
                      <a:pt x="196" y="321"/>
                    </a:lnTo>
                    <a:lnTo>
                      <a:pt x="196" y="321"/>
                    </a:lnTo>
                    <a:lnTo>
                      <a:pt x="196" y="321"/>
                    </a:lnTo>
                    <a:lnTo>
                      <a:pt x="197" y="321"/>
                    </a:lnTo>
                    <a:lnTo>
                      <a:pt x="200" y="322"/>
                    </a:lnTo>
                    <a:lnTo>
                      <a:pt x="201" y="322"/>
                    </a:lnTo>
                    <a:lnTo>
                      <a:pt x="204" y="324"/>
                    </a:lnTo>
                    <a:lnTo>
                      <a:pt x="205" y="324"/>
                    </a:lnTo>
                    <a:lnTo>
                      <a:pt x="205" y="322"/>
                    </a:lnTo>
                    <a:lnTo>
                      <a:pt x="205" y="322"/>
                    </a:lnTo>
                    <a:lnTo>
                      <a:pt x="205" y="322"/>
                    </a:lnTo>
                    <a:lnTo>
                      <a:pt x="205" y="321"/>
                    </a:lnTo>
                    <a:lnTo>
                      <a:pt x="205" y="321"/>
                    </a:lnTo>
                    <a:lnTo>
                      <a:pt x="205" y="320"/>
                    </a:lnTo>
                    <a:lnTo>
                      <a:pt x="205" y="320"/>
                    </a:lnTo>
                    <a:lnTo>
                      <a:pt x="208" y="318"/>
                    </a:lnTo>
                    <a:lnTo>
                      <a:pt x="209" y="317"/>
                    </a:lnTo>
                    <a:lnTo>
                      <a:pt x="209" y="317"/>
                    </a:lnTo>
                    <a:lnTo>
                      <a:pt x="211" y="318"/>
                    </a:lnTo>
                    <a:lnTo>
                      <a:pt x="214" y="320"/>
                    </a:lnTo>
                    <a:lnTo>
                      <a:pt x="215" y="320"/>
                    </a:lnTo>
                    <a:lnTo>
                      <a:pt x="216" y="320"/>
                    </a:lnTo>
                    <a:lnTo>
                      <a:pt x="216" y="320"/>
                    </a:lnTo>
                    <a:lnTo>
                      <a:pt x="216" y="320"/>
                    </a:lnTo>
                    <a:lnTo>
                      <a:pt x="218" y="317"/>
                    </a:lnTo>
                    <a:lnTo>
                      <a:pt x="218" y="317"/>
                    </a:lnTo>
                    <a:lnTo>
                      <a:pt x="218" y="317"/>
                    </a:lnTo>
                    <a:lnTo>
                      <a:pt x="219" y="320"/>
                    </a:lnTo>
                    <a:lnTo>
                      <a:pt x="219" y="320"/>
                    </a:lnTo>
                    <a:lnTo>
                      <a:pt x="220" y="321"/>
                    </a:lnTo>
                    <a:lnTo>
                      <a:pt x="223" y="321"/>
                    </a:lnTo>
                    <a:lnTo>
                      <a:pt x="223" y="321"/>
                    </a:lnTo>
                    <a:lnTo>
                      <a:pt x="224" y="320"/>
                    </a:lnTo>
                    <a:lnTo>
                      <a:pt x="224" y="318"/>
                    </a:lnTo>
                    <a:lnTo>
                      <a:pt x="224" y="317"/>
                    </a:lnTo>
                    <a:lnTo>
                      <a:pt x="223" y="313"/>
                    </a:lnTo>
                    <a:lnTo>
                      <a:pt x="223" y="312"/>
                    </a:lnTo>
                    <a:lnTo>
                      <a:pt x="222" y="312"/>
                    </a:lnTo>
                    <a:lnTo>
                      <a:pt x="222" y="312"/>
                    </a:lnTo>
                    <a:lnTo>
                      <a:pt x="220" y="312"/>
                    </a:lnTo>
                    <a:lnTo>
                      <a:pt x="216" y="312"/>
                    </a:lnTo>
                    <a:lnTo>
                      <a:pt x="216" y="310"/>
                    </a:lnTo>
                    <a:lnTo>
                      <a:pt x="216" y="309"/>
                    </a:lnTo>
                    <a:lnTo>
                      <a:pt x="216" y="309"/>
                    </a:lnTo>
                    <a:lnTo>
                      <a:pt x="215" y="309"/>
                    </a:lnTo>
                    <a:lnTo>
                      <a:pt x="215" y="309"/>
                    </a:lnTo>
                    <a:lnTo>
                      <a:pt x="212" y="309"/>
                    </a:lnTo>
                    <a:lnTo>
                      <a:pt x="212" y="309"/>
                    </a:lnTo>
                    <a:lnTo>
                      <a:pt x="208" y="306"/>
                    </a:lnTo>
                    <a:lnTo>
                      <a:pt x="205" y="305"/>
                    </a:lnTo>
                    <a:lnTo>
                      <a:pt x="203" y="303"/>
                    </a:lnTo>
                    <a:lnTo>
                      <a:pt x="200" y="301"/>
                    </a:lnTo>
                    <a:lnTo>
                      <a:pt x="200" y="301"/>
                    </a:lnTo>
                    <a:lnTo>
                      <a:pt x="200" y="302"/>
                    </a:lnTo>
                    <a:lnTo>
                      <a:pt x="200" y="303"/>
                    </a:lnTo>
                    <a:lnTo>
                      <a:pt x="200" y="303"/>
                    </a:lnTo>
                    <a:lnTo>
                      <a:pt x="200" y="303"/>
                    </a:lnTo>
                    <a:lnTo>
                      <a:pt x="200" y="303"/>
                    </a:lnTo>
                    <a:lnTo>
                      <a:pt x="200" y="303"/>
                    </a:lnTo>
                    <a:lnTo>
                      <a:pt x="199" y="303"/>
                    </a:lnTo>
                    <a:lnTo>
                      <a:pt x="197" y="302"/>
                    </a:lnTo>
                    <a:lnTo>
                      <a:pt x="194" y="301"/>
                    </a:lnTo>
                    <a:lnTo>
                      <a:pt x="190" y="299"/>
                    </a:lnTo>
                    <a:lnTo>
                      <a:pt x="189" y="298"/>
                    </a:lnTo>
                    <a:lnTo>
                      <a:pt x="188" y="295"/>
                    </a:lnTo>
                    <a:lnTo>
                      <a:pt x="184" y="293"/>
                    </a:lnTo>
                    <a:lnTo>
                      <a:pt x="182" y="291"/>
                    </a:lnTo>
                    <a:lnTo>
                      <a:pt x="182" y="291"/>
                    </a:lnTo>
                    <a:lnTo>
                      <a:pt x="184" y="288"/>
                    </a:lnTo>
                    <a:lnTo>
                      <a:pt x="184" y="287"/>
                    </a:lnTo>
                    <a:lnTo>
                      <a:pt x="185" y="287"/>
                    </a:lnTo>
                    <a:lnTo>
                      <a:pt x="185" y="286"/>
                    </a:lnTo>
                    <a:lnTo>
                      <a:pt x="185" y="284"/>
                    </a:lnTo>
                    <a:lnTo>
                      <a:pt x="185" y="284"/>
                    </a:lnTo>
                    <a:lnTo>
                      <a:pt x="185" y="283"/>
                    </a:lnTo>
                    <a:lnTo>
                      <a:pt x="185" y="282"/>
                    </a:lnTo>
                    <a:lnTo>
                      <a:pt x="184" y="279"/>
                    </a:lnTo>
                    <a:lnTo>
                      <a:pt x="181" y="275"/>
                    </a:lnTo>
                    <a:lnTo>
                      <a:pt x="180" y="275"/>
                    </a:lnTo>
                    <a:lnTo>
                      <a:pt x="180" y="273"/>
                    </a:lnTo>
                    <a:lnTo>
                      <a:pt x="175" y="264"/>
                    </a:lnTo>
                    <a:lnTo>
                      <a:pt x="175" y="263"/>
                    </a:lnTo>
                    <a:lnTo>
                      <a:pt x="174" y="261"/>
                    </a:lnTo>
                    <a:lnTo>
                      <a:pt x="174" y="259"/>
                    </a:lnTo>
                    <a:lnTo>
                      <a:pt x="174" y="259"/>
                    </a:lnTo>
                    <a:lnTo>
                      <a:pt x="173" y="257"/>
                    </a:lnTo>
                    <a:lnTo>
                      <a:pt x="173" y="257"/>
                    </a:lnTo>
                    <a:lnTo>
                      <a:pt x="173" y="256"/>
                    </a:lnTo>
                    <a:lnTo>
                      <a:pt x="173" y="256"/>
                    </a:lnTo>
                    <a:lnTo>
                      <a:pt x="173" y="254"/>
                    </a:lnTo>
                    <a:lnTo>
                      <a:pt x="171" y="253"/>
                    </a:lnTo>
                    <a:lnTo>
                      <a:pt x="169" y="250"/>
                    </a:lnTo>
                    <a:lnTo>
                      <a:pt x="166" y="249"/>
                    </a:lnTo>
                    <a:lnTo>
                      <a:pt x="161" y="246"/>
                    </a:lnTo>
                    <a:lnTo>
                      <a:pt x="156" y="245"/>
                    </a:lnTo>
                    <a:lnTo>
                      <a:pt x="155" y="245"/>
                    </a:lnTo>
                    <a:lnTo>
                      <a:pt x="155" y="246"/>
                    </a:lnTo>
                    <a:lnTo>
                      <a:pt x="154" y="246"/>
                    </a:lnTo>
                    <a:lnTo>
                      <a:pt x="154" y="248"/>
                    </a:lnTo>
                    <a:lnTo>
                      <a:pt x="150" y="245"/>
                    </a:lnTo>
                    <a:lnTo>
                      <a:pt x="147" y="244"/>
                    </a:lnTo>
                    <a:lnTo>
                      <a:pt x="143" y="244"/>
                    </a:lnTo>
                    <a:lnTo>
                      <a:pt x="143" y="245"/>
                    </a:lnTo>
                    <a:lnTo>
                      <a:pt x="143" y="245"/>
                    </a:lnTo>
                    <a:lnTo>
                      <a:pt x="144" y="246"/>
                    </a:lnTo>
                    <a:lnTo>
                      <a:pt x="144" y="246"/>
                    </a:lnTo>
                    <a:lnTo>
                      <a:pt x="144" y="246"/>
                    </a:lnTo>
                    <a:lnTo>
                      <a:pt x="143" y="246"/>
                    </a:lnTo>
                    <a:lnTo>
                      <a:pt x="141" y="248"/>
                    </a:lnTo>
                    <a:lnTo>
                      <a:pt x="141" y="248"/>
                    </a:lnTo>
                    <a:lnTo>
                      <a:pt x="141" y="249"/>
                    </a:lnTo>
                    <a:lnTo>
                      <a:pt x="144" y="259"/>
                    </a:lnTo>
                    <a:lnTo>
                      <a:pt x="144" y="260"/>
                    </a:lnTo>
                    <a:lnTo>
                      <a:pt x="144" y="261"/>
                    </a:lnTo>
                    <a:lnTo>
                      <a:pt x="144" y="261"/>
                    </a:lnTo>
                    <a:lnTo>
                      <a:pt x="144" y="263"/>
                    </a:lnTo>
                    <a:lnTo>
                      <a:pt x="146" y="263"/>
                    </a:lnTo>
                    <a:lnTo>
                      <a:pt x="146" y="263"/>
                    </a:lnTo>
                    <a:lnTo>
                      <a:pt x="146" y="265"/>
                    </a:lnTo>
                    <a:lnTo>
                      <a:pt x="146" y="267"/>
                    </a:lnTo>
                    <a:lnTo>
                      <a:pt x="147" y="269"/>
                    </a:lnTo>
                    <a:lnTo>
                      <a:pt x="150" y="272"/>
                    </a:lnTo>
                    <a:lnTo>
                      <a:pt x="152" y="275"/>
                    </a:lnTo>
                    <a:lnTo>
                      <a:pt x="151" y="275"/>
                    </a:lnTo>
                    <a:lnTo>
                      <a:pt x="151" y="275"/>
                    </a:lnTo>
                    <a:lnTo>
                      <a:pt x="151" y="276"/>
                    </a:lnTo>
                    <a:lnTo>
                      <a:pt x="151" y="276"/>
                    </a:lnTo>
                    <a:lnTo>
                      <a:pt x="151" y="276"/>
                    </a:lnTo>
                    <a:lnTo>
                      <a:pt x="147" y="279"/>
                    </a:lnTo>
                    <a:lnTo>
                      <a:pt x="147" y="280"/>
                    </a:lnTo>
                    <a:lnTo>
                      <a:pt x="147" y="280"/>
                    </a:lnTo>
                    <a:lnTo>
                      <a:pt x="146" y="280"/>
                    </a:lnTo>
                    <a:lnTo>
                      <a:pt x="144" y="280"/>
                    </a:lnTo>
                    <a:lnTo>
                      <a:pt x="144" y="279"/>
                    </a:lnTo>
                    <a:lnTo>
                      <a:pt x="143" y="279"/>
                    </a:lnTo>
                    <a:lnTo>
                      <a:pt x="141" y="279"/>
                    </a:lnTo>
                    <a:lnTo>
                      <a:pt x="141" y="278"/>
                    </a:lnTo>
                    <a:lnTo>
                      <a:pt x="140" y="275"/>
                    </a:lnTo>
                    <a:lnTo>
                      <a:pt x="139" y="269"/>
                    </a:lnTo>
                    <a:lnTo>
                      <a:pt x="137" y="265"/>
                    </a:lnTo>
                    <a:lnTo>
                      <a:pt x="136" y="264"/>
                    </a:lnTo>
                    <a:lnTo>
                      <a:pt x="136" y="263"/>
                    </a:lnTo>
                    <a:lnTo>
                      <a:pt x="135" y="261"/>
                    </a:lnTo>
                    <a:lnTo>
                      <a:pt x="135" y="260"/>
                    </a:lnTo>
                    <a:lnTo>
                      <a:pt x="133" y="260"/>
                    </a:lnTo>
                    <a:lnTo>
                      <a:pt x="132" y="260"/>
                    </a:lnTo>
                    <a:lnTo>
                      <a:pt x="133" y="259"/>
                    </a:lnTo>
                    <a:lnTo>
                      <a:pt x="133" y="259"/>
                    </a:lnTo>
                    <a:lnTo>
                      <a:pt x="132" y="259"/>
                    </a:lnTo>
                    <a:lnTo>
                      <a:pt x="132" y="259"/>
                    </a:lnTo>
                    <a:lnTo>
                      <a:pt x="131" y="257"/>
                    </a:lnTo>
                    <a:lnTo>
                      <a:pt x="128" y="256"/>
                    </a:lnTo>
                    <a:lnTo>
                      <a:pt x="127" y="256"/>
                    </a:lnTo>
                    <a:lnTo>
                      <a:pt x="125" y="254"/>
                    </a:lnTo>
                    <a:lnTo>
                      <a:pt x="121" y="252"/>
                    </a:lnTo>
                    <a:lnTo>
                      <a:pt x="121" y="257"/>
                    </a:lnTo>
                    <a:lnTo>
                      <a:pt x="121" y="269"/>
                    </a:lnTo>
                    <a:lnTo>
                      <a:pt x="121" y="280"/>
                    </a:lnTo>
                    <a:lnTo>
                      <a:pt x="121" y="291"/>
                    </a:lnTo>
                    <a:lnTo>
                      <a:pt x="121" y="303"/>
                    </a:lnTo>
                    <a:lnTo>
                      <a:pt x="121" y="314"/>
                    </a:lnTo>
                    <a:lnTo>
                      <a:pt x="93" y="314"/>
                    </a:lnTo>
                    <a:lnTo>
                      <a:pt x="93" y="316"/>
                    </a:lnTo>
                    <a:lnTo>
                      <a:pt x="91" y="317"/>
                    </a:lnTo>
                    <a:lnTo>
                      <a:pt x="90" y="317"/>
                    </a:lnTo>
                    <a:lnTo>
                      <a:pt x="88" y="317"/>
                    </a:lnTo>
                    <a:lnTo>
                      <a:pt x="88" y="316"/>
                    </a:lnTo>
                    <a:lnTo>
                      <a:pt x="88" y="314"/>
                    </a:lnTo>
                    <a:lnTo>
                      <a:pt x="82" y="314"/>
                    </a:lnTo>
                    <a:lnTo>
                      <a:pt x="76" y="314"/>
                    </a:lnTo>
                    <a:lnTo>
                      <a:pt x="71" y="314"/>
                    </a:lnTo>
                    <a:lnTo>
                      <a:pt x="59" y="314"/>
                    </a:lnTo>
                    <a:lnTo>
                      <a:pt x="52" y="314"/>
                    </a:lnTo>
                    <a:lnTo>
                      <a:pt x="46" y="314"/>
                    </a:lnTo>
                    <a:lnTo>
                      <a:pt x="41" y="314"/>
                    </a:lnTo>
                    <a:lnTo>
                      <a:pt x="41" y="317"/>
                    </a:lnTo>
                    <a:lnTo>
                      <a:pt x="42" y="318"/>
                    </a:lnTo>
                    <a:lnTo>
                      <a:pt x="44" y="318"/>
                    </a:lnTo>
                    <a:close/>
                    <a:moveTo>
                      <a:pt x="127" y="352"/>
                    </a:moveTo>
                    <a:lnTo>
                      <a:pt x="127" y="354"/>
                    </a:lnTo>
                    <a:lnTo>
                      <a:pt x="128" y="354"/>
                    </a:lnTo>
                    <a:lnTo>
                      <a:pt x="129" y="354"/>
                    </a:lnTo>
                    <a:lnTo>
                      <a:pt x="129" y="354"/>
                    </a:lnTo>
                    <a:lnTo>
                      <a:pt x="129" y="354"/>
                    </a:lnTo>
                    <a:lnTo>
                      <a:pt x="127" y="352"/>
                    </a:lnTo>
                    <a:close/>
                    <a:moveTo>
                      <a:pt x="272" y="265"/>
                    </a:moveTo>
                    <a:lnTo>
                      <a:pt x="273" y="264"/>
                    </a:lnTo>
                    <a:lnTo>
                      <a:pt x="275" y="264"/>
                    </a:lnTo>
                    <a:lnTo>
                      <a:pt x="275" y="263"/>
                    </a:lnTo>
                    <a:lnTo>
                      <a:pt x="275" y="261"/>
                    </a:lnTo>
                    <a:lnTo>
                      <a:pt x="275" y="259"/>
                    </a:lnTo>
                    <a:lnTo>
                      <a:pt x="273" y="257"/>
                    </a:lnTo>
                    <a:lnTo>
                      <a:pt x="273" y="257"/>
                    </a:lnTo>
                    <a:lnTo>
                      <a:pt x="272" y="257"/>
                    </a:lnTo>
                    <a:lnTo>
                      <a:pt x="269" y="259"/>
                    </a:lnTo>
                    <a:lnTo>
                      <a:pt x="268" y="259"/>
                    </a:lnTo>
                    <a:lnTo>
                      <a:pt x="267" y="260"/>
                    </a:lnTo>
                    <a:lnTo>
                      <a:pt x="267" y="259"/>
                    </a:lnTo>
                    <a:lnTo>
                      <a:pt x="267" y="259"/>
                    </a:lnTo>
                    <a:lnTo>
                      <a:pt x="268" y="257"/>
                    </a:lnTo>
                    <a:lnTo>
                      <a:pt x="268" y="256"/>
                    </a:lnTo>
                    <a:lnTo>
                      <a:pt x="265" y="254"/>
                    </a:lnTo>
                    <a:lnTo>
                      <a:pt x="264" y="254"/>
                    </a:lnTo>
                    <a:lnTo>
                      <a:pt x="264" y="254"/>
                    </a:lnTo>
                    <a:lnTo>
                      <a:pt x="265" y="253"/>
                    </a:lnTo>
                    <a:lnTo>
                      <a:pt x="265" y="253"/>
                    </a:lnTo>
                    <a:lnTo>
                      <a:pt x="265" y="253"/>
                    </a:lnTo>
                    <a:lnTo>
                      <a:pt x="262" y="252"/>
                    </a:lnTo>
                    <a:lnTo>
                      <a:pt x="261" y="250"/>
                    </a:lnTo>
                    <a:lnTo>
                      <a:pt x="260" y="250"/>
                    </a:lnTo>
                    <a:lnTo>
                      <a:pt x="258" y="250"/>
                    </a:lnTo>
                    <a:lnTo>
                      <a:pt x="257" y="250"/>
                    </a:lnTo>
                    <a:lnTo>
                      <a:pt x="256" y="252"/>
                    </a:lnTo>
                    <a:lnTo>
                      <a:pt x="253" y="253"/>
                    </a:lnTo>
                    <a:lnTo>
                      <a:pt x="253" y="253"/>
                    </a:lnTo>
                    <a:lnTo>
                      <a:pt x="252" y="252"/>
                    </a:lnTo>
                    <a:lnTo>
                      <a:pt x="252" y="252"/>
                    </a:lnTo>
                    <a:lnTo>
                      <a:pt x="253" y="250"/>
                    </a:lnTo>
                    <a:lnTo>
                      <a:pt x="253" y="250"/>
                    </a:lnTo>
                    <a:lnTo>
                      <a:pt x="256" y="249"/>
                    </a:lnTo>
                    <a:lnTo>
                      <a:pt x="260" y="245"/>
                    </a:lnTo>
                    <a:lnTo>
                      <a:pt x="262" y="244"/>
                    </a:lnTo>
                    <a:lnTo>
                      <a:pt x="265" y="242"/>
                    </a:lnTo>
                    <a:lnTo>
                      <a:pt x="265" y="242"/>
                    </a:lnTo>
                    <a:lnTo>
                      <a:pt x="265" y="241"/>
                    </a:lnTo>
                    <a:lnTo>
                      <a:pt x="264" y="241"/>
                    </a:lnTo>
                    <a:lnTo>
                      <a:pt x="262" y="241"/>
                    </a:lnTo>
                    <a:lnTo>
                      <a:pt x="262" y="241"/>
                    </a:lnTo>
                    <a:lnTo>
                      <a:pt x="262" y="241"/>
                    </a:lnTo>
                    <a:lnTo>
                      <a:pt x="261" y="241"/>
                    </a:lnTo>
                    <a:lnTo>
                      <a:pt x="261" y="241"/>
                    </a:lnTo>
                    <a:lnTo>
                      <a:pt x="261" y="239"/>
                    </a:lnTo>
                    <a:lnTo>
                      <a:pt x="262" y="239"/>
                    </a:lnTo>
                    <a:lnTo>
                      <a:pt x="264" y="239"/>
                    </a:lnTo>
                    <a:lnTo>
                      <a:pt x="265" y="238"/>
                    </a:lnTo>
                    <a:lnTo>
                      <a:pt x="267" y="238"/>
                    </a:lnTo>
                    <a:lnTo>
                      <a:pt x="268" y="238"/>
                    </a:lnTo>
                    <a:lnTo>
                      <a:pt x="268" y="237"/>
                    </a:lnTo>
                    <a:lnTo>
                      <a:pt x="268" y="237"/>
                    </a:lnTo>
                    <a:lnTo>
                      <a:pt x="268" y="235"/>
                    </a:lnTo>
                    <a:lnTo>
                      <a:pt x="267" y="234"/>
                    </a:lnTo>
                    <a:lnTo>
                      <a:pt x="267" y="233"/>
                    </a:lnTo>
                    <a:lnTo>
                      <a:pt x="267" y="233"/>
                    </a:lnTo>
                    <a:lnTo>
                      <a:pt x="265" y="233"/>
                    </a:lnTo>
                    <a:lnTo>
                      <a:pt x="262" y="231"/>
                    </a:lnTo>
                    <a:lnTo>
                      <a:pt x="261" y="231"/>
                    </a:lnTo>
                    <a:lnTo>
                      <a:pt x="258" y="231"/>
                    </a:lnTo>
                    <a:lnTo>
                      <a:pt x="258" y="233"/>
                    </a:lnTo>
                    <a:lnTo>
                      <a:pt x="256" y="233"/>
                    </a:lnTo>
                    <a:lnTo>
                      <a:pt x="252" y="234"/>
                    </a:lnTo>
                    <a:lnTo>
                      <a:pt x="249" y="234"/>
                    </a:lnTo>
                    <a:lnTo>
                      <a:pt x="245" y="235"/>
                    </a:lnTo>
                    <a:lnTo>
                      <a:pt x="243" y="235"/>
                    </a:lnTo>
                    <a:lnTo>
                      <a:pt x="234" y="230"/>
                    </a:lnTo>
                    <a:lnTo>
                      <a:pt x="233" y="231"/>
                    </a:lnTo>
                    <a:lnTo>
                      <a:pt x="231" y="231"/>
                    </a:lnTo>
                    <a:lnTo>
                      <a:pt x="233" y="233"/>
                    </a:lnTo>
                    <a:lnTo>
                      <a:pt x="233" y="233"/>
                    </a:lnTo>
                    <a:lnTo>
                      <a:pt x="234" y="233"/>
                    </a:lnTo>
                    <a:lnTo>
                      <a:pt x="235" y="233"/>
                    </a:lnTo>
                    <a:lnTo>
                      <a:pt x="235" y="233"/>
                    </a:lnTo>
                    <a:lnTo>
                      <a:pt x="234" y="234"/>
                    </a:lnTo>
                    <a:lnTo>
                      <a:pt x="233" y="234"/>
                    </a:lnTo>
                    <a:lnTo>
                      <a:pt x="228" y="233"/>
                    </a:lnTo>
                    <a:lnTo>
                      <a:pt x="224" y="234"/>
                    </a:lnTo>
                    <a:lnTo>
                      <a:pt x="223" y="234"/>
                    </a:lnTo>
                    <a:lnTo>
                      <a:pt x="223" y="234"/>
                    </a:lnTo>
                    <a:lnTo>
                      <a:pt x="223" y="235"/>
                    </a:lnTo>
                    <a:lnTo>
                      <a:pt x="223" y="237"/>
                    </a:lnTo>
                    <a:lnTo>
                      <a:pt x="224" y="237"/>
                    </a:lnTo>
                    <a:lnTo>
                      <a:pt x="226" y="238"/>
                    </a:lnTo>
                    <a:lnTo>
                      <a:pt x="227" y="238"/>
                    </a:lnTo>
                    <a:lnTo>
                      <a:pt x="227" y="238"/>
                    </a:lnTo>
                    <a:lnTo>
                      <a:pt x="228" y="239"/>
                    </a:lnTo>
                    <a:lnTo>
                      <a:pt x="228" y="241"/>
                    </a:lnTo>
                    <a:lnTo>
                      <a:pt x="228" y="241"/>
                    </a:lnTo>
                    <a:lnTo>
                      <a:pt x="227" y="241"/>
                    </a:lnTo>
                    <a:lnTo>
                      <a:pt x="224" y="238"/>
                    </a:lnTo>
                    <a:lnTo>
                      <a:pt x="223" y="238"/>
                    </a:lnTo>
                    <a:lnTo>
                      <a:pt x="222" y="238"/>
                    </a:lnTo>
                    <a:lnTo>
                      <a:pt x="219" y="238"/>
                    </a:lnTo>
                    <a:lnTo>
                      <a:pt x="218" y="239"/>
                    </a:lnTo>
                    <a:lnTo>
                      <a:pt x="218" y="241"/>
                    </a:lnTo>
                    <a:lnTo>
                      <a:pt x="218" y="241"/>
                    </a:lnTo>
                    <a:lnTo>
                      <a:pt x="218" y="241"/>
                    </a:lnTo>
                    <a:lnTo>
                      <a:pt x="218" y="242"/>
                    </a:lnTo>
                    <a:lnTo>
                      <a:pt x="224" y="245"/>
                    </a:lnTo>
                    <a:lnTo>
                      <a:pt x="226" y="245"/>
                    </a:lnTo>
                    <a:lnTo>
                      <a:pt x="227" y="245"/>
                    </a:lnTo>
                    <a:lnTo>
                      <a:pt x="228" y="245"/>
                    </a:lnTo>
                    <a:lnTo>
                      <a:pt x="230" y="244"/>
                    </a:lnTo>
                    <a:lnTo>
                      <a:pt x="231" y="244"/>
                    </a:lnTo>
                    <a:lnTo>
                      <a:pt x="234" y="246"/>
                    </a:lnTo>
                    <a:lnTo>
                      <a:pt x="237" y="246"/>
                    </a:lnTo>
                    <a:lnTo>
                      <a:pt x="235" y="246"/>
                    </a:lnTo>
                    <a:lnTo>
                      <a:pt x="234" y="246"/>
                    </a:lnTo>
                    <a:lnTo>
                      <a:pt x="233" y="246"/>
                    </a:lnTo>
                    <a:lnTo>
                      <a:pt x="231" y="245"/>
                    </a:lnTo>
                    <a:lnTo>
                      <a:pt x="230" y="246"/>
                    </a:lnTo>
                    <a:lnTo>
                      <a:pt x="228" y="246"/>
                    </a:lnTo>
                    <a:lnTo>
                      <a:pt x="228" y="246"/>
                    </a:lnTo>
                    <a:lnTo>
                      <a:pt x="228" y="248"/>
                    </a:lnTo>
                    <a:lnTo>
                      <a:pt x="228" y="248"/>
                    </a:lnTo>
                    <a:lnTo>
                      <a:pt x="230" y="249"/>
                    </a:lnTo>
                    <a:lnTo>
                      <a:pt x="231" y="249"/>
                    </a:lnTo>
                    <a:lnTo>
                      <a:pt x="231" y="249"/>
                    </a:lnTo>
                    <a:lnTo>
                      <a:pt x="231" y="249"/>
                    </a:lnTo>
                    <a:lnTo>
                      <a:pt x="233" y="250"/>
                    </a:lnTo>
                    <a:lnTo>
                      <a:pt x="234" y="252"/>
                    </a:lnTo>
                    <a:lnTo>
                      <a:pt x="234" y="252"/>
                    </a:lnTo>
                    <a:lnTo>
                      <a:pt x="233" y="253"/>
                    </a:lnTo>
                    <a:lnTo>
                      <a:pt x="233" y="253"/>
                    </a:lnTo>
                    <a:lnTo>
                      <a:pt x="231" y="253"/>
                    </a:lnTo>
                    <a:lnTo>
                      <a:pt x="230" y="252"/>
                    </a:lnTo>
                    <a:lnTo>
                      <a:pt x="230" y="252"/>
                    </a:lnTo>
                    <a:lnTo>
                      <a:pt x="230" y="256"/>
                    </a:lnTo>
                    <a:lnTo>
                      <a:pt x="228" y="256"/>
                    </a:lnTo>
                    <a:lnTo>
                      <a:pt x="228" y="256"/>
                    </a:lnTo>
                    <a:lnTo>
                      <a:pt x="224" y="257"/>
                    </a:lnTo>
                    <a:lnTo>
                      <a:pt x="222" y="257"/>
                    </a:lnTo>
                    <a:lnTo>
                      <a:pt x="220" y="257"/>
                    </a:lnTo>
                    <a:lnTo>
                      <a:pt x="219" y="257"/>
                    </a:lnTo>
                    <a:lnTo>
                      <a:pt x="218" y="254"/>
                    </a:lnTo>
                    <a:lnTo>
                      <a:pt x="218" y="253"/>
                    </a:lnTo>
                    <a:lnTo>
                      <a:pt x="216" y="253"/>
                    </a:lnTo>
                    <a:lnTo>
                      <a:pt x="215" y="253"/>
                    </a:lnTo>
                    <a:lnTo>
                      <a:pt x="214" y="252"/>
                    </a:lnTo>
                    <a:lnTo>
                      <a:pt x="214" y="250"/>
                    </a:lnTo>
                    <a:lnTo>
                      <a:pt x="212" y="250"/>
                    </a:lnTo>
                    <a:lnTo>
                      <a:pt x="212" y="250"/>
                    </a:lnTo>
                    <a:lnTo>
                      <a:pt x="209" y="249"/>
                    </a:lnTo>
                    <a:lnTo>
                      <a:pt x="208" y="250"/>
                    </a:lnTo>
                    <a:lnTo>
                      <a:pt x="207" y="252"/>
                    </a:lnTo>
                    <a:lnTo>
                      <a:pt x="205" y="252"/>
                    </a:lnTo>
                    <a:lnTo>
                      <a:pt x="204" y="253"/>
                    </a:lnTo>
                    <a:lnTo>
                      <a:pt x="204" y="254"/>
                    </a:lnTo>
                    <a:lnTo>
                      <a:pt x="204" y="256"/>
                    </a:lnTo>
                    <a:lnTo>
                      <a:pt x="204" y="256"/>
                    </a:lnTo>
                    <a:lnTo>
                      <a:pt x="204" y="257"/>
                    </a:lnTo>
                    <a:lnTo>
                      <a:pt x="207" y="260"/>
                    </a:lnTo>
                    <a:lnTo>
                      <a:pt x="212" y="263"/>
                    </a:lnTo>
                    <a:lnTo>
                      <a:pt x="212" y="264"/>
                    </a:lnTo>
                    <a:lnTo>
                      <a:pt x="214" y="264"/>
                    </a:lnTo>
                    <a:lnTo>
                      <a:pt x="214" y="264"/>
                    </a:lnTo>
                    <a:lnTo>
                      <a:pt x="215" y="265"/>
                    </a:lnTo>
                    <a:lnTo>
                      <a:pt x="215" y="265"/>
                    </a:lnTo>
                    <a:lnTo>
                      <a:pt x="218" y="267"/>
                    </a:lnTo>
                    <a:lnTo>
                      <a:pt x="219" y="265"/>
                    </a:lnTo>
                    <a:lnTo>
                      <a:pt x="220" y="265"/>
                    </a:lnTo>
                    <a:lnTo>
                      <a:pt x="220" y="265"/>
                    </a:lnTo>
                    <a:lnTo>
                      <a:pt x="222" y="267"/>
                    </a:lnTo>
                    <a:lnTo>
                      <a:pt x="223" y="268"/>
                    </a:lnTo>
                    <a:lnTo>
                      <a:pt x="223" y="268"/>
                    </a:lnTo>
                    <a:lnTo>
                      <a:pt x="226" y="268"/>
                    </a:lnTo>
                    <a:lnTo>
                      <a:pt x="226" y="268"/>
                    </a:lnTo>
                    <a:lnTo>
                      <a:pt x="227" y="269"/>
                    </a:lnTo>
                    <a:lnTo>
                      <a:pt x="231" y="272"/>
                    </a:lnTo>
                    <a:lnTo>
                      <a:pt x="233" y="275"/>
                    </a:lnTo>
                    <a:lnTo>
                      <a:pt x="238" y="278"/>
                    </a:lnTo>
                    <a:lnTo>
                      <a:pt x="239" y="280"/>
                    </a:lnTo>
                    <a:lnTo>
                      <a:pt x="241" y="282"/>
                    </a:lnTo>
                    <a:lnTo>
                      <a:pt x="242" y="284"/>
                    </a:lnTo>
                    <a:lnTo>
                      <a:pt x="243" y="286"/>
                    </a:lnTo>
                    <a:lnTo>
                      <a:pt x="243" y="286"/>
                    </a:lnTo>
                    <a:lnTo>
                      <a:pt x="246" y="286"/>
                    </a:lnTo>
                    <a:lnTo>
                      <a:pt x="247" y="286"/>
                    </a:lnTo>
                    <a:lnTo>
                      <a:pt x="249" y="287"/>
                    </a:lnTo>
                    <a:lnTo>
                      <a:pt x="250" y="287"/>
                    </a:lnTo>
                    <a:lnTo>
                      <a:pt x="252" y="287"/>
                    </a:lnTo>
                    <a:lnTo>
                      <a:pt x="253" y="286"/>
                    </a:lnTo>
                    <a:lnTo>
                      <a:pt x="254" y="284"/>
                    </a:lnTo>
                    <a:lnTo>
                      <a:pt x="254" y="284"/>
                    </a:lnTo>
                    <a:lnTo>
                      <a:pt x="254" y="283"/>
                    </a:lnTo>
                    <a:lnTo>
                      <a:pt x="254" y="282"/>
                    </a:lnTo>
                    <a:lnTo>
                      <a:pt x="253" y="279"/>
                    </a:lnTo>
                    <a:lnTo>
                      <a:pt x="252" y="278"/>
                    </a:lnTo>
                    <a:lnTo>
                      <a:pt x="253" y="276"/>
                    </a:lnTo>
                    <a:lnTo>
                      <a:pt x="253" y="276"/>
                    </a:lnTo>
                    <a:lnTo>
                      <a:pt x="254" y="276"/>
                    </a:lnTo>
                    <a:lnTo>
                      <a:pt x="254" y="276"/>
                    </a:lnTo>
                    <a:lnTo>
                      <a:pt x="253" y="276"/>
                    </a:lnTo>
                    <a:lnTo>
                      <a:pt x="253" y="278"/>
                    </a:lnTo>
                    <a:lnTo>
                      <a:pt x="254" y="279"/>
                    </a:lnTo>
                    <a:lnTo>
                      <a:pt x="254" y="279"/>
                    </a:lnTo>
                    <a:lnTo>
                      <a:pt x="256" y="280"/>
                    </a:lnTo>
                    <a:lnTo>
                      <a:pt x="262" y="280"/>
                    </a:lnTo>
                    <a:lnTo>
                      <a:pt x="264" y="280"/>
                    </a:lnTo>
                    <a:lnTo>
                      <a:pt x="267" y="279"/>
                    </a:lnTo>
                    <a:lnTo>
                      <a:pt x="267" y="279"/>
                    </a:lnTo>
                    <a:lnTo>
                      <a:pt x="268" y="278"/>
                    </a:lnTo>
                    <a:lnTo>
                      <a:pt x="269" y="278"/>
                    </a:lnTo>
                    <a:lnTo>
                      <a:pt x="273" y="276"/>
                    </a:lnTo>
                    <a:lnTo>
                      <a:pt x="273" y="273"/>
                    </a:lnTo>
                    <a:lnTo>
                      <a:pt x="272" y="272"/>
                    </a:lnTo>
                    <a:lnTo>
                      <a:pt x="271" y="272"/>
                    </a:lnTo>
                    <a:lnTo>
                      <a:pt x="271" y="272"/>
                    </a:lnTo>
                    <a:lnTo>
                      <a:pt x="273" y="269"/>
                    </a:lnTo>
                    <a:lnTo>
                      <a:pt x="273" y="269"/>
                    </a:lnTo>
                    <a:lnTo>
                      <a:pt x="273" y="268"/>
                    </a:lnTo>
                    <a:lnTo>
                      <a:pt x="273" y="268"/>
                    </a:lnTo>
                    <a:lnTo>
                      <a:pt x="272" y="267"/>
                    </a:lnTo>
                    <a:lnTo>
                      <a:pt x="271" y="265"/>
                    </a:lnTo>
                    <a:lnTo>
                      <a:pt x="271" y="265"/>
                    </a:lnTo>
                    <a:lnTo>
                      <a:pt x="272" y="265"/>
                    </a:lnTo>
                    <a:lnTo>
                      <a:pt x="272" y="265"/>
                    </a:lnTo>
                    <a:close/>
                    <a:moveTo>
                      <a:pt x="333" y="245"/>
                    </a:moveTo>
                    <a:lnTo>
                      <a:pt x="336" y="242"/>
                    </a:lnTo>
                    <a:lnTo>
                      <a:pt x="336" y="241"/>
                    </a:lnTo>
                    <a:lnTo>
                      <a:pt x="337" y="241"/>
                    </a:lnTo>
                    <a:lnTo>
                      <a:pt x="337" y="239"/>
                    </a:lnTo>
                    <a:lnTo>
                      <a:pt x="339" y="238"/>
                    </a:lnTo>
                    <a:lnTo>
                      <a:pt x="341" y="237"/>
                    </a:lnTo>
                    <a:lnTo>
                      <a:pt x="343" y="234"/>
                    </a:lnTo>
                    <a:lnTo>
                      <a:pt x="344" y="233"/>
                    </a:lnTo>
                    <a:lnTo>
                      <a:pt x="344" y="233"/>
                    </a:lnTo>
                    <a:lnTo>
                      <a:pt x="343" y="231"/>
                    </a:lnTo>
                    <a:lnTo>
                      <a:pt x="340" y="230"/>
                    </a:lnTo>
                    <a:lnTo>
                      <a:pt x="336" y="229"/>
                    </a:lnTo>
                    <a:lnTo>
                      <a:pt x="329" y="229"/>
                    </a:lnTo>
                    <a:lnTo>
                      <a:pt x="326" y="229"/>
                    </a:lnTo>
                    <a:lnTo>
                      <a:pt x="322" y="230"/>
                    </a:lnTo>
                    <a:lnTo>
                      <a:pt x="321" y="230"/>
                    </a:lnTo>
                    <a:lnTo>
                      <a:pt x="320" y="227"/>
                    </a:lnTo>
                    <a:lnTo>
                      <a:pt x="318" y="227"/>
                    </a:lnTo>
                    <a:lnTo>
                      <a:pt x="317" y="227"/>
                    </a:lnTo>
                    <a:lnTo>
                      <a:pt x="311" y="226"/>
                    </a:lnTo>
                    <a:lnTo>
                      <a:pt x="309" y="226"/>
                    </a:lnTo>
                    <a:lnTo>
                      <a:pt x="307" y="226"/>
                    </a:lnTo>
                    <a:lnTo>
                      <a:pt x="305" y="227"/>
                    </a:lnTo>
                    <a:lnTo>
                      <a:pt x="303" y="226"/>
                    </a:lnTo>
                    <a:lnTo>
                      <a:pt x="296" y="227"/>
                    </a:lnTo>
                    <a:lnTo>
                      <a:pt x="294" y="227"/>
                    </a:lnTo>
                    <a:lnTo>
                      <a:pt x="291" y="229"/>
                    </a:lnTo>
                    <a:lnTo>
                      <a:pt x="291" y="229"/>
                    </a:lnTo>
                    <a:lnTo>
                      <a:pt x="290" y="230"/>
                    </a:lnTo>
                    <a:lnTo>
                      <a:pt x="290" y="230"/>
                    </a:lnTo>
                    <a:lnTo>
                      <a:pt x="290" y="231"/>
                    </a:lnTo>
                    <a:lnTo>
                      <a:pt x="290" y="231"/>
                    </a:lnTo>
                    <a:lnTo>
                      <a:pt x="290" y="231"/>
                    </a:lnTo>
                    <a:lnTo>
                      <a:pt x="291" y="234"/>
                    </a:lnTo>
                    <a:lnTo>
                      <a:pt x="292" y="235"/>
                    </a:lnTo>
                    <a:lnTo>
                      <a:pt x="294" y="237"/>
                    </a:lnTo>
                    <a:lnTo>
                      <a:pt x="295" y="237"/>
                    </a:lnTo>
                    <a:lnTo>
                      <a:pt x="295" y="237"/>
                    </a:lnTo>
                    <a:lnTo>
                      <a:pt x="294" y="237"/>
                    </a:lnTo>
                    <a:lnTo>
                      <a:pt x="291" y="237"/>
                    </a:lnTo>
                    <a:lnTo>
                      <a:pt x="287" y="234"/>
                    </a:lnTo>
                    <a:lnTo>
                      <a:pt x="286" y="235"/>
                    </a:lnTo>
                    <a:lnTo>
                      <a:pt x="284" y="235"/>
                    </a:lnTo>
                    <a:lnTo>
                      <a:pt x="284" y="235"/>
                    </a:lnTo>
                    <a:lnTo>
                      <a:pt x="284" y="237"/>
                    </a:lnTo>
                    <a:lnTo>
                      <a:pt x="284" y="237"/>
                    </a:lnTo>
                    <a:lnTo>
                      <a:pt x="284" y="239"/>
                    </a:lnTo>
                    <a:lnTo>
                      <a:pt x="284" y="244"/>
                    </a:lnTo>
                    <a:lnTo>
                      <a:pt x="284" y="248"/>
                    </a:lnTo>
                    <a:lnTo>
                      <a:pt x="284" y="249"/>
                    </a:lnTo>
                    <a:lnTo>
                      <a:pt x="284" y="252"/>
                    </a:lnTo>
                    <a:lnTo>
                      <a:pt x="284" y="253"/>
                    </a:lnTo>
                    <a:lnTo>
                      <a:pt x="284" y="253"/>
                    </a:lnTo>
                    <a:lnTo>
                      <a:pt x="284" y="254"/>
                    </a:lnTo>
                    <a:lnTo>
                      <a:pt x="284" y="256"/>
                    </a:lnTo>
                    <a:lnTo>
                      <a:pt x="288" y="263"/>
                    </a:lnTo>
                    <a:lnTo>
                      <a:pt x="288" y="265"/>
                    </a:lnTo>
                    <a:lnTo>
                      <a:pt x="290" y="269"/>
                    </a:lnTo>
                    <a:lnTo>
                      <a:pt x="288" y="272"/>
                    </a:lnTo>
                    <a:lnTo>
                      <a:pt x="291" y="272"/>
                    </a:lnTo>
                    <a:lnTo>
                      <a:pt x="295" y="272"/>
                    </a:lnTo>
                    <a:lnTo>
                      <a:pt x="296" y="272"/>
                    </a:lnTo>
                    <a:lnTo>
                      <a:pt x="300" y="272"/>
                    </a:lnTo>
                    <a:lnTo>
                      <a:pt x="302" y="272"/>
                    </a:lnTo>
                    <a:lnTo>
                      <a:pt x="303" y="269"/>
                    </a:lnTo>
                    <a:lnTo>
                      <a:pt x="303" y="267"/>
                    </a:lnTo>
                    <a:lnTo>
                      <a:pt x="307" y="264"/>
                    </a:lnTo>
                    <a:lnTo>
                      <a:pt x="307" y="264"/>
                    </a:lnTo>
                    <a:lnTo>
                      <a:pt x="307" y="263"/>
                    </a:lnTo>
                    <a:lnTo>
                      <a:pt x="307" y="261"/>
                    </a:lnTo>
                    <a:lnTo>
                      <a:pt x="307" y="261"/>
                    </a:lnTo>
                    <a:lnTo>
                      <a:pt x="305" y="259"/>
                    </a:lnTo>
                    <a:lnTo>
                      <a:pt x="303" y="257"/>
                    </a:lnTo>
                    <a:lnTo>
                      <a:pt x="300" y="257"/>
                    </a:lnTo>
                    <a:lnTo>
                      <a:pt x="300" y="256"/>
                    </a:lnTo>
                    <a:lnTo>
                      <a:pt x="307" y="256"/>
                    </a:lnTo>
                    <a:lnTo>
                      <a:pt x="310" y="256"/>
                    </a:lnTo>
                    <a:lnTo>
                      <a:pt x="321" y="257"/>
                    </a:lnTo>
                    <a:lnTo>
                      <a:pt x="322" y="257"/>
                    </a:lnTo>
                    <a:lnTo>
                      <a:pt x="324" y="257"/>
                    </a:lnTo>
                    <a:lnTo>
                      <a:pt x="326" y="254"/>
                    </a:lnTo>
                    <a:lnTo>
                      <a:pt x="328" y="253"/>
                    </a:lnTo>
                    <a:lnTo>
                      <a:pt x="329" y="250"/>
                    </a:lnTo>
                    <a:lnTo>
                      <a:pt x="332" y="248"/>
                    </a:lnTo>
                    <a:lnTo>
                      <a:pt x="332" y="248"/>
                    </a:lnTo>
                    <a:lnTo>
                      <a:pt x="332" y="246"/>
                    </a:lnTo>
                    <a:lnTo>
                      <a:pt x="330" y="246"/>
                    </a:lnTo>
                    <a:lnTo>
                      <a:pt x="333" y="245"/>
                    </a:lnTo>
                    <a:lnTo>
                      <a:pt x="333" y="245"/>
                    </a:lnTo>
                    <a:close/>
                    <a:moveTo>
                      <a:pt x="283" y="327"/>
                    </a:moveTo>
                    <a:lnTo>
                      <a:pt x="283" y="328"/>
                    </a:lnTo>
                    <a:lnTo>
                      <a:pt x="283" y="328"/>
                    </a:lnTo>
                    <a:lnTo>
                      <a:pt x="284" y="328"/>
                    </a:lnTo>
                    <a:lnTo>
                      <a:pt x="286" y="328"/>
                    </a:lnTo>
                    <a:lnTo>
                      <a:pt x="286" y="327"/>
                    </a:lnTo>
                    <a:lnTo>
                      <a:pt x="287" y="327"/>
                    </a:lnTo>
                    <a:lnTo>
                      <a:pt x="287" y="325"/>
                    </a:lnTo>
                    <a:lnTo>
                      <a:pt x="287" y="324"/>
                    </a:lnTo>
                    <a:lnTo>
                      <a:pt x="286" y="322"/>
                    </a:lnTo>
                    <a:lnTo>
                      <a:pt x="284" y="322"/>
                    </a:lnTo>
                    <a:lnTo>
                      <a:pt x="283" y="322"/>
                    </a:lnTo>
                    <a:lnTo>
                      <a:pt x="281" y="321"/>
                    </a:lnTo>
                    <a:lnTo>
                      <a:pt x="281" y="322"/>
                    </a:lnTo>
                    <a:lnTo>
                      <a:pt x="280" y="322"/>
                    </a:lnTo>
                    <a:lnTo>
                      <a:pt x="280" y="324"/>
                    </a:lnTo>
                    <a:lnTo>
                      <a:pt x="280" y="325"/>
                    </a:lnTo>
                    <a:lnTo>
                      <a:pt x="280" y="325"/>
                    </a:lnTo>
                    <a:lnTo>
                      <a:pt x="280" y="327"/>
                    </a:lnTo>
                    <a:lnTo>
                      <a:pt x="280" y="327"/>
                    </a:lnTo>
                    <a:lnTo>
                      <a:pt x="281" y="328"/>
                    </a:lnTo>
                    <a:lnTo>
                      <a:pt x="281" y="327"/>
                    </a:lnTo>
                    <a:lnTo>
                      <a:pt x="281" y="325"/>
                    </a:lnTo>
                    <a:lnTo>
                      <a:pt x="281" y="324"/>
                    </a:lnTo>
                    <a:lnTo>
                      <a:pt x="281" y="324"/>
                    </a:lnTo>
                    <a:lnTo>
                      <a:pt x="281" y="322"/>
                    </a:lnTo>
                    <a:lnTo>
                      <a:pt x="283" y="322"/>
                    </a:lnTo>
                    <a:lnTo>
                      <a:pt x="283" y="324"/>
                    </a:lnTo>
                    <a:lnTo>
                      <a:pt x="283" y="324"/>
                    </a:lnTo>
                    <a:lnTo>
                      <a:pt x="284" y="325"/>
                    </a:lnTo>
                    <a:lnTo>
                      <a:pt x="283" y="327"/>
                    </a:lnTo>
                    <a:lnTo>
                      <a:pt x="283" y="327"/>
                    </a:lnTo>
                    <a:close/>
                    <a:moveTo>
                      <a:pt x="341" y="328"/>
                    </a:moveTo>
                    <a:lnTo>
                      <a:pt x="341" y="327"/>
                    </a:lnTo>
                    <a:lnTo>
                      <a:pt x="340" y="327"/>
                    </a:lnTo>
                    <a:lnTo>
                      <a:pt x="340" y="327"/>
                    </a:lnTo>
                    <a:lnTo>
                      <a:pt x="339" y="328"/>
                    </a:lnTo>
                    <a:lnTo>
                      <a:pt x="339" y="328"/>
                    </a:lnTo>
                    <a:lnTo>
                      <a:pt x="340" y="328"/>
                    </a:lnTo>
                    <a:lnTo>
                      <a:pt x="340" y="329"/>
                    </a:lnTo>
                    <a:lnTo>
                      <a:pt x="341" y="329"/>
                    </a:lnTo>
                    <a:lnTo>
                      <a:pt x="341" y="331"/>
                    </a:lnTo>
                    <a:lnTo>
                      <a:pt x="343" y="329"/>
                    </a:lnTo>
                    <a:lnTo>
                      <a:pt x="343" y="329"/>
                    </a:lnTo>
                    <a:lnTo>
                      <a:pt x="341" y="328"/>
                    </a:lnTo>
                    <a:lnTo>
                      <a:pt x="341" y="328"/>
                    </a:lnTo>
                    <a:close/>
                    <a:moveTo>
                      <a:pt x="277" y="329"/>
                    </a:moveTo>
                    <a:lnTo>
                      <a:pt x="276" y="328"/>
                    </a:lnTo>
                    <a:lnTo>
                      <a:pt x="272" y="325"/>
                    </a:lnTo>
                    <a:lnTo>
                      <a:pt x="269" y="324"/>
                    </a:lnTo>
                    <a:lnTo>
                      <a:pt x="268" y="324"/>
                    </a:lnTo>
                    <a:lnTo>
                      <a:pt x="268" y="322"/>
                    </a:lnTo>
                    <a:lnTo>
                      <a:pt x="265" y="321"/>
                    </a:lnTo>
                    <a:lnTo>
                      <a:pt x="265" y="321"/>
                    </a:lnTo>
                    <a:lnTo>
                      <a:pt x="265" y="321"/>
                    </a:lnTo>
                    <a:lnTo>
                      <a:pt x="264" y="321"/>
                    </a:lnTo>
                    <a:lnTo>
                      <a:pt x="264" y="321"/>
                    </a:lnTo>
                    <a:lnTo>
                      <a:pt x="264" y="321"/>
                    </a:lnTo>
                    <a:lnTo>
                      <a:pt x="262" y="321"/>
                    </a:lnTo>
                    <a:lnTo>
                      <a:pt x="264" y="321"/>
                    </a:lnTo>
                    <a:lnTo>
                      <a:pt x="264" y="320"/>
                    </a:lnTo>
                    <a:lnTo>
                      <a:pt x="264" y="320"/>
                    </a:lnTo>
                    <a:lnTo>
                      <a:pt x="264" y="320"/>
                    </a:lnTo>
                    <a:lnTo>
                      <a:pt x="261" y="318"/>
                    </a:lnTo>
                    <a:lnTo>
                      <a:pt x="261" y="317"/>
                    </a:lnTo>
                    <a:lnTo>
                      <a:pt x="260" y="317"/>
                    </a:lnTo>
                    <a:lnTo>
                      <a:pt x="258" y="317"/>
                    </a:lnTo>
                    <a:lnTo>
                      <a:pt x="256" y="317"/>
                    </a:lnTo>
                    <a:lnTo>
                      <a:pt x="254" y="318"/>
                    </a:lnTo>
                    <a:lnTo>
                      <a:pt x="254" y="318"/>
                    </a:lnTo>
                    <a:lnTo>
                      <a:pt x="254" y="320"/>
                    </a:lnTo>
                    <a:lnTo>
                      <a:pt x="254" y="321"/>
                    </a:lnTo>
                    <a:lnTo>
                      <a:pt x="254" y="321"/>
                    </a:lnTo>
                    <a:lnTo>
                      <a:pt x="254" y="321"/>
                    </a:lnTo>
                    <a:lnTo>
                      <a:pt x="256" y="324"/>
                    </a:lnTo>
                    <a:lnTo>
                      <a:pt x="257" y="325"/>
                    </a:lnTo>
                    <a:lnTo>
                      <a:pt x="256" y="325"/>
                    </a:lnTo>
                    <a:lnTo>
                      <a:pt x="254" y="325"/>
                    </a:lnTo>
                    <a:lnTo>
                      <a:pt x="253" y="322"/>
                    </a:lnTo>
                    <a:lnTo>
                      <a:pt x="252" y="322"/>
                    </a:lnTo>
                    <a:lnTo>
                      <a:pt x="252" y="322"/>
                    </a:lnTo>
                    <a:lnTo>
                      <a:pt x="250" y="324"/>
                    </a:lnTo>
                    <a:lnTo>
                      <a:pt x="252" y="324"/>
                    </a:lnTo>
                    <a:lnTo>
                      <a:pt x="252" y="324"/>
                    </a:lnTo>
                    <a:lnTo>
                      <a:pt x="252" y="325"/>
                    </a:lnTo>
                    <a:lnTo>
                      <a:pt x="252" y="325"/>
                    </a:lnTo>
                    <a:lnTo>
                      <a:pt x="250" y="325"/>
                    </a:lnTo>
                    <a:lnTo>
                      <a:pt x="252" y="325"/>
                    </a:lnTo>
                    <a:lnTo>
                      <a:pt x="252" y="327"/>
                    </a:lnTo>
                    <a:lnTo>
                      <a:pt x="252" y="328"/>
                    </a:lnTo>
                    <a:lnTo>
                      <a:pt x="252" y="328"/>
                    </a:lnTo>
                    <a:lnTo>
                      <a:pt x="252" y="328"/>
                    </a:lnTo>
                    <a:lnTo>
                      <a:pt x="249" y="329"/>
                    </a:lnTo>
                    <a:lnTo>
                      <a:pt x="246" y="331"/>
                    </a:lnTo>
                    <a:lnTo>
                      <a:pt x="245" y="332"/>
                    </a:lnTo>
                    <a:lnTo>
                      <a:pt x="241" y="332"/>
                    </a:lnTo>
                    <a:lnTo>
                      <a:pt x="239" y="332"/>
                    </a:lnTo>
                    <a:lnTo>
                      <a:pt x="239" y="333"/>
                    </a:lnTo>
                    <a:lnTo>
                      <a:pt x="239" y="333"/>
                    </a:lnTo>
                    <a:lnTo>
                      <a:pt x="241" y="335"/>
                    </a:lnTo>
                    <a:lnTo>
                      <a:pt x="241" y="336"/>
                    </a:lnTo>
                    <a:lnTo>
                      <a:pt x="242" y="337"/>
                    </a:lnTo>
                    <a:lnTo>
                      <a:pt x="243" y="337"/>
                    </a:lnTo>
                    <a:lnTo>
                      <a:pt x="245" y="337"/>
                    </a:lnTo>
                    <a:lnTo>
                      <a:pt x="245" y="337"/>
                    </a:lnTo>
                    <a:lnTo>
                      <a:pt x="245" y="336"/>
                    </a:lnTo>
                    <a:lnTo>
                      <a:pt x="245" y="336"/>
                    </a:lnTo>
                    <a:lnTo>
                      <a:pt x="246" y="336"/>
                    </a:lnTo>
                    <a:lnTo>
                      <a:pt x="247" y="336"/>
                    </a:lnTo>
                    <a:lnTo>
                      <a:pt x="247" y="336"/>
                    </a:lnTo>
                    <a:lnTo>
                      <a:pt x="247" y="336"/>
                    </a:lnTo>
                    <a:lnTo>
                      <a:pt x="247" y="337"/>
                    </a:lnTo>
                    <a:lnTo>
                      <a:pt x="247" y="337"/>
                    </a:lnTo>
                    <a:lnTo>
                      <a:pt x="249" y="337"/>
                    </a:lnTo>
                    <a:lnTo>
                      <a:pt x="249" y="339"/>
                    </a:lnTo>
                    <a:lnTo>
                      <a:pt x="252" y="339"/>
                    </a:lnTo>
                    <a:lnTo>
                      <a:pt x="252" y="337"/>
                    </a:lnTo>
                    <a:lnTo>
                      <a:pt x="253" y="337"/>
                    </a:lnTo>
                    <a:lnTo>
                      <a:pt x="253" y="337"/>
                    </a:lnTo>
                    <a:lnTo>
                      <a:pt x="254" y="337"/>
                    </a:lnTo>
                    <a:lnTo>
                      <a:pt x="254" y="339"/>
                    </a:lnTo>
                    <a:lnTo>
                      <a:pt x="254" y="339"/>
                    </a:lnTo>
                    <a:lnTo>
                      <a:pt x="254" y="339"/>
                    </a:lnTo>
                    <a:lnTo>
                      <a:pt x="254" y="340"/>
                    </a:lnTo>
                    <a:lnTo>
                      <a:pt x="258" y="340"/>
                    </a:lnTo>
                    <a:lnTo>
                      <a:pt x="261" y="342"/>
                    </a:lnTo>
                    <a:lnTo>
                      <a:pt x="262" y="343"/>
                    </a:lnTo>
                    <a:lnTo>
                      <a:pt x="265" y="344"/>
                    </a:lnTo>
                    <a:lnTo>
                      <a:pt x="268" y="343"/>
                    </a:lnTo>
                    <a:lnTo>
                      <a:pt x="273" y="346"/>
                    </a:lnTo>
                    <a:lnTo>
                      <a:pt x="275" y="344"/>
                    </a:lnTo>
                    <a:lnTo>
                      <a:pt x="276" y="344"/>
                    </a:lnTo>
                    <a:lnTo>
                      <a:pt x="280" y="342"/>
                    </a:lnTo>
                    <a:lnTo>
                      <a:pt x="281" y="342"/>
                    </a:lnTo>
                    <a:lnTo>
                      <a:pt x="281" y="340"/>
                    </a:lnTo>
                    <a:lnTo>
                      <a:pt x="283" y="340"/>
                    </a:lnTo>
                    <a:lnTo>
                      <a:pt x="284" y="339"/>
                    </a:lnTo>
                    <a:lnTo>
                      <a:pt x="286" y="339"/>
                    </a:lnTo>
                    <a:lnTo>
                      <a:pt x="287" y="339"/>
                    </a:lnTo>
                    <a:lnTo>
                      <a:pt x="288" y="339"/>
                    </a:lnTo>
                    <a:lnTo>
                      <a:pt x="288" y="337"/>
                    </a:lnTo>
                    <a:lnTo>
                      <a:pt x="287" y="337"/>
                    </a:lnTo>
                    <a:lnTo>
                      <a:pt x="287" y="336"/>
                    </a:lnTo>
                    <a:lnTo>
                      <a:pt x="286" y="336"/>
                    </a:lnTo>
                    <a:lnTo>
                      <a:pt x="284" y="337"/>
                    </a:lnTo>
                    <a:lnTo>
                      <a:pt x="283" y="336"/>
                    </a:lnTo>
                    <a:lnTo>
                      <a:pt x="281" y="335"/>
                    </a:lnTo>
                    <a:lnTo>
                      <a:pt x="280" y="333"/>
                    </a:lnTo>
                    <a:lnTo>
                      <a:pt x="279" y="332"/>
                    </a:lnTo>
                    <a:lnTo>
                      <a:pt x="277" y="329"/>
                    </a:lnTo>
                    <a:close/>
                    <a:moveTo>
                      <a:pt x="339" y="180"/>
                    </a:moveTo>
                    <a:lnTo>
                      <a:pt x="344" y="180"/>
                    </a:lnTo>
                    <a:lnTo>
                      <a:pt x="355" y="180"/>
                    </a:lnTo>
                    <a:lnTo>
                      <a:pt x="356" y="178"/>
                    </a:lnTo>
                    <a:lnTo>
                      <a:pt x="356" y="178"/>
                    </a:lnTo>
                    <a:lnTo>
                      <a:pt x="356" y="178"/>
                    </a:lnTo>
                    <a:lnTo>
                      <a:pt x="356" y="177"/>
                    </a:lnTo>
                    <a:lnTo>
                      <a:pt x="339" y="173"/>
                    </a:lnTo>
                    <a:lnTo>
                      <a:pt x="333" y="173"/>
                    </a:lnTo>
                    <a:lnTo>
                      <a:pt x="332" y="173"/>
                    </a:lnTo>
                    <a:lnTo>
                      <a:pt x="332" y="171"/>
                    </a:lnTo>
                    <a:lnTo>
                      <a:pt x="332" y="171"/>
                    </a:lnTo>
                    <a:lnTo>
                      <a:pt x="333" y="171"/>
                    </a:lnTo>
                    <a:lnTo>
                      <a:pt x="333" y="171"/>
                    </a:lnTo>
                    <a:lnTo>
                      <a:pt x="339" y="173"/>
                    </a:lnTo>
                    <a:lnTo>
                      <a:pt x="341" y="173"/>
                    </a:lnTo>
                    <a:lnTo>
                      <a:pt x="341" y="171"/>
                    </a:lnTo>
                    <a:lnTo>
                      <a:pt x="341" y="171"/>
                    </a:lnTo>
                    <a:lnTo>
                      <a:pt x="341" y="171"/>
                    </a:lnTo>
                    <a:lnTo>
                      <a:pt x="340" y="170"/>
                    </a:lnTo>
                    <a:lnTo>
                      <a:pt x="334" y="169"/>
                    </a:lnTo>
                    <a:lnTo>
                      <a:pt x="333" y="167"/>
                    </a:lnTo>
                    <a:lnTo>
                      <a:pt x="330" y="167"/>
                    </a:lnTo>
                    <a:lnTo>
                      <a:pt x="328" y="167"/>
                    </a:lnTo>
                    <a:lnTo>
                      <a:pt x="322" y="169"/>
                    </a:lnTo>
                    <a:lnTo>
                      <a:pt x="317" y="170"/>
                    </a:lnTo>
                    <a:lnTo>
                      <a:pt x="314" y="169"/>
                    </a:lnTo>
                    <a:lnTo>
                      <a:pt x="309" y="173"/>
                    </a:lnTo>
                    <a:lnTo>
                      <a:pt x="307" y="173"/>
                    </a:lnTo>
                    <a:lnTo>
                      <a:pt x="309" y="173"/>
                    </a:lnTo>
                    <a:lnTo>
                      <a:pt x="309" y="171"/>
                    </a:lnTo>
                    <a:lnTo>
                      <a:pt x="310" y="170"/>
                    </a:lnTo>
                    <a:lnTo>
                      <a:pt x="311" y="169"/>
                    </a:lnTo>
                    <a:lnTo>
                      <a:pt x="311" y="167"/>
                    </a:lnTo>
                    <a:lnTo>
                      <a:pt x="311" y="167"/>
                    </a:lnTo>
                    <a:lnTo>
                      <a:pt x="311" y="167"/>
                    </a:lnTo>
                    <a:lnTo>
                      <a:pt x="311" y="166"/>
                    </a:lnTo>
                    <a:lnTo>
                      <a:pt x="311" y="166"/>
                    </a:lnTo>
                    <a:lnTo>
                      <a:pt x="310" y="165"/>
                    </a:lnTo>
                    <a:lnTo>
                      <a:pt x="309" y="165"/>
                    </a:lnTo>
                    <a:lnTo>
                      <a:pt x="307" y="163"/>
                    </a:lnTo>
                    <a:lnTo>
                      <a:pt x="305" y="162"/>
                    </a:lnTo>
                    <a:lnTo>
                      <a:pt x="303" y="162"/>
                    </a:lnTo>
                    <a:lnTo>
                      <a:pt x="300" y="162"/>
                    </a:lnTo>
                    <a:lnTo>
                      <a:pt x="299" y="162"/>
                    </a:lnTo>
                    <a:lnTo>
                      <a:pt x="295" y="161"/>
                    </a:lnTo>
                    <a:lnTo>
                      <a:pt x="290" y="159"/>
                    </a:lnTo>
                    <a:lnTo>
                      <a:pt x="284" y="159"/>
                    </a:lnTo>
                    <a:lnTo>
                      <a:pt x="281" y="158"/>
                    </a:lnTo>
                    <a:lnTo>
                      <a:pt x="279" y="159"/>
                    </a:lnTo>
                    <a:lnTo>
                      <a:pt x="276" y="161"/>
                    </a:lnTo>
                    <a:lnTo>
                      <a:pt x="273" y="161"/>
                    </a:lnTo>
                    <a:lnTo>
                      <a:pt x="272" y="161"/>
                    </a:lnTo>
                    <a:lnTo>
                      <a:pt x="271" y="161"/>
                    </a:lnTo>
                    <a:lnTo>
                      <a:pt x="271" y="162"/>
                    </a:lnTo>
                    <a:lnTo>
                      <a:pt x="271" y="162"/>
                    </a:lnTo>
                    <a:lnTo>
                      <a:pt x="271" y="163"/>
                    </a:lnTo>
                    <a:lnTo>
                      <a:pt x="272" y="163"/>
                    </a:lnTo>
                    <a:lnTo>
                      <a:pt x="275" y="165"/>
                    </a:lnTo>
                    <a:lnTo>
                      <a:pt x="275" y="165"/>
                    </a:lnTo>
                    <a:lnTo>
                      <a:pt x="275" y="166"/>
                    </a:lnTo>
                    <a:lnTo>
                      <a:pt x="273" y="166"/>
                    </a:lnTo>
                    <a:lnTo>
                      <a:pt x="272" y="166"/>
                    </a:lnTo>
                    <a:lnTo>
                      <a:pt x="269" y="165"/>
                    </a:lnTo>
                    <a:lnTo>
                      <a:pt x="269" y="166"/>
                    </a:lnTo>
                    <a:lnTo>
                      <a:pt x="269" y="166"/>
                    </a:lnTo>
                    <a:lnTo>
                      <a:pt x="269" y="166"/>
                    </a:lnTo>
                    <a:lnTo>
                      <a:pt x="271" y="166"/>
                    </a:lnTo>
                    <a:lnTo>
                      <a:pt x="272" y="167"/>
                    </a:lnTo>
                    <a:lnTo>
                      <a:pt x="280" y="170"/>
                    </a:lnTo>
                    <a:lnTo>
                      <a:pt x="281" y="170"/>
                    </a:lnTo>
                    <a:lnTo>
                      <a:pt x="284" y="170"/>
                    </a:lnTo>
                    <a:lnTo>
                      <a:pt x="283" y="170"/>
                    </a:lnTo>
                    <a:lnTo>
                      <a:pt x="281" y="171"/>
                    </a:lnTo>
                    <a:lnTo>
                      <a:pt x="280" y="171"/>
                    </a:lnTo>
                    <a:lnTo>
                      <a:pt x="279" y="173"/>
                    </a:lnTo>
                    <a:lnTo>
                      <a:pt x="280" y="173"/>
                    </a:lnTo>
                    <a:lnTo>
                      <a:pt x="281" y="174"/>
                    </a:lnTo>
                    <a:lnTo>
                      <a:pt x="286" y="176"/>
                    </a:lnTo>
                    <a:lnTo>
                      <a:pt x="288" y="177"/>
                    </a:lnTo>
                    <a:lnTo>
                      <a:pt x="291" y="178"/>
                    </a:lnTo>
                    <a:lnTo>
                      <a:pt x="294" y="177"/>
                    </a:lnTo>
                    <a:lnTo>
                      <a:pt x="296" y="177"/>
                    </a:lnTo>
                    <a:lnTo>
                      <a:pt x="298" y="177"/>
                    </a:lnTo>
                    <a:lnTo>
                      <a:pt x="305" y="177"/>
                    </a:lnTo>
                    <a:lnTo>
                      <a:pt x="306" y="177"/>
                    </a:lnTo>
                    <a:lnTo>
                      <a:pt x="306" y="177"/>
                    </a:lnTo>
                    <a:lnTo>
                      <a:pt x="307" y="177"/>
                    </a:lnTo>
                    <a:lnTo>
                      <a:pt x="310" y="176"/>
                    </a:lnTo>
                    <a:lnTo>
                      <a:pt x="311" y="176"/>
                    </a:lnTo>
                    <a:lnTo>
                      <a:pt x="313" y="176"/>
                    </a:lnTo>
                    <a:lnTo>
                      <a:pt x="315" y="178"/>
                    </a:lnTo>
                    <a:lnTo>
                      <a:pt x="317" y="181"/>
                    </a:lnTo>
                    <a:lnTo>
                      <a:pt x="320" y="184"/>
                    </a:lnTo>
                    <a:lnTo>
                      <a:pt x="321" y="185"/>
                    </a:lnTo>
                    <a:lnTo>
                      <a:pt x="324" y="188"/>
                    </a:lnTo>
                    <a:lnTo>
                      <a:pt x="324" y="188"/>
                    </a:lnTo>
                    <a:lnTo>
                      <a:pt x="324" y="190"/>
                    </a:lnTo>
                    <a:lnTo>
                      <a:pt x="324" y="192"/>
                    </a:lnTo>
                    <a:lnTo>
                      <a:pt x="324" y="192"/>
                    </a:lnTo>
                    <a:lnTo>
                      <a:pt x="324" y="193"/>
                    </a:lnTo>
                    <a:lnTo>
                      <a:pt x="321" y="196"/>
                    </a:lnTo>
                    <a:lnTo>
                      <a:pt x="321" y="197"/>
                    </a:lnTo>
                    <a:lnTo>
                      <a:pt x="320" y="199"/>
                    </a:lnTo>
                    <a:lnTo>
                      <a:pt x="320" y="199"/>
                    </a:lnTo>
                    <a:lnTo>
                      <a:pt x="321" y="200"/>
                    </a:lnTo>
                    <a:lnTo>
                      <a:pt x="321" y="201"/>
                    </a:lnTo>
                    <a:lnTo>
                      <a:pt x="321" y="201"/>
                    </a:lnTo>
                    <a:lnTo>
                      <a:pt x="322" y="203"/>
                    </a:lnTo>
                    <a:lnTo>
                      <a:pt x="324" y="204"/>
                    </a:lnTo>
                    <a:lnTo>
                      <a:pt x="325" y="204"/>
                    </a:lnTo>
                    <a:lnTo>
                      <a:pt x="324" y="205"/>
                    </a:lnTo>
                    <a:lnTo>
                      <a:pt x="324" y="205"/>
                    </a:lnTo>
                    <a:lnTo>
                      <a:pt x="324" y="208"/>
                    </a:lnTo>
                    <a:lnTo>
                      <a:pt x="325" y="211"/>
                    </a:lnTo>
                    <a:lnTo>
                      <a:pt x="326" y="212"/>
                    </a:lnTo>
                    <a:lnTo>
                      <a:pt x="329" y="214"/>
                    </a:lnTo>
                    <a:lnTo>
                      <a:pt x="330" y="215"/>
                    </a:lnTo>
                    <a:lnTo>
                      <a:pt x="330" y="215"/>
                    </a:lnTo>
                    <a:lnTo>
                      <a:pt x="333" y="215"/>
                    </a:lnTo>
                    <a:lnTo>
                      <a:pt x="334" y="215"/>
                    </a:lnTo>
                    <a:lnTo>
                      <a:pt x="334" y="215"/>
                    </a:lnTo>
                    <a:lnTo>
                      <a:pt x="334" y="214"/>
                    </a:lnTo>
                    <a:lnTo>
                      <a:pt x="334" y="212"/>
                    </a:lnTo>
                    <a:lnTo>
                      <a:pt x="337" y="211"/>
                    </a:lnTo>
                    <a:lnTo>
                      <a:pt x="337" y="211"/>
                    </a:lnTo>
                    <a:lnTo>
                      <a:pt x="337" y="212"/>
                    </a:lnTo>
                    <a:lnTo>
                      <a:pt x="337" y="214"/>
                    </a:lnTo>
                    <a:lnTo>
                      <a:pt x="339" y="214"/>
                    </a:lnTo>
                    <a:lnTo>
                      <a:pt x="341" y="215"/>
                    </a:lnTo>
                    <a:lnTo>
                      <a:pt x="344" y="215"/>
                    </a:lnTo>
                    <a:lnTo>
                      <a:pt x="348" y="216"/>
                    </a:lnTo>
                    <a:lnTo>
                      <a:pt x="349" y="216"/>
                    </a:lnTo>
                    <a:lnTo>
                      <a:pt x="352" y="216"/>
                    </a:lnTo>
                    <a:lnTo>
                      <a:pt x="353" y="216"/>
                    </a:lnTo>
                    <a:lnTo>
                      <a:pt x="356" y="215"/>
                    </a:lnTo>
                    <a:lnTo>
                      <a:pt x="356" y="215"/>
                    </a:lnTo>
                    <a:lnTo>
                      <a:pt x="356" y="215"/>
                    </a:lnTo>
                    <a:lnTo>
                      <a:pt x="356" y="214"/>
                    </a:lnTo>
                    <a:lnTo>
                      <a:pt x="356" y="212"/>
                    </a:lnTo>
                    <a:lnTo>
                      <a:pt x="356" y="212"/>
                    </a:lnTo>
                    <a:lnTo>
                      <a:pt x="358" y="212"/>
                    </a:lnTo>
                    <a:lnTo>
                      <a:pt x="359" y="212"/>
                    </a:lnTo>
                    <a:lnTo>
                      <a:pt x="359" y="212"/>
                    </a:lnTo>
                    <a:lnTo>
                      <a:pt x="359" y="211"/>
                    </a:lnTo>
                    <a:lnTo>
                      <a:pt x="360" y="211"/>
                    </a:lnTo>
                    <a:lnTo>
                      <a:pt x="360" y="212"/>
                    </a:lnTo>
                    <a:lnTo>
                      <a:pt x="360" y="214"/>
                    </a:lnTo>
                    <a:lnTo>
                      <a:pt x="360" y="214"/>
                    </a:lnTo>
                    <a:lnTo>
                      <a:pt x="362" y="214"/>
                    </a:lnTo>
                    <a:lnTo>
                      <a:pt x="363" y="211"/>
                    </a:lnTo>
                    <a:lnTo>
                      <a:pt x="364" y="211"/>
                    </a:lnTo>
                    <a:lnTo>
                      <a:pt x="364" y="211"/>
                    </a:lnTo>
                    <a:lnTo>
                      <a:pt x="366" y="211"/>
                    </a:lnTo>
                    <a:lnTo>
                      <a:pt x="367" y="212"/>
                    </a:lnTo>
                    <a:lnTo>
                      <a:pt x="366" y="212"/>
                    </a:lnTo>
                    <a:lnTo>
                      <a:pt x="364" y="215"/>
                    </a:lnTo>
                    <a:lnTo>
                      <a:pt x="364" y="215"/>
                    </a:lnTo>
                    <a:lnTo>
                      <a:pt x="364" y="216"/>
                    </a:lnTo>
                    <a:lnTo>
                      <a:pt x="364" y="218"/>
                    </a:lnTo>
                    <a:lnTo>
                      <a:pt x="364" y="218"/>
                    </a:lnTo>
                    <a:lnTo>
                      <a:pt x="366" y="218"/>
                    </a:lnTo>
                    <a:lnTo>
                      <a:pt x="370" y="218"/>
                    </a:lnTo>
                    <a:lnTo>
                      <a:pt x="375" y="219"/>
                    </a:lnTo>
                    <a:lnTo>
                      <a:pt x="378" y="218"/>
                    </a:lnTo>
                    <a:lnTo>
                      <a:pt x="382" y="219"/>
                    </a:lnTo>
                    <a:lnTo>
                      <a:pt x="385" y="219"/>
                    </a:lnTo>
                    <a:lnTo>
                      <a:pt x="385" y="218"/>
                    </a:lnTo>
                    <a:lnTo>
                      <a:pt x="385" y="216"/>
                    </a:lnTo>
                    <a:lnTo>
                      <a:pt x="386" y="216"/>
                    </a:lnTo>
                    <a:lnTo>
                      <a:pt x="389" y="218"/>
                    </a:lnTo>
                    <a:lnTo>
                      <a:pt x="390" y="218"/>
                    </a:lnTo>
                    <a:lnTo>
                      <a:pt x="392" y="218"/>
                    </a:lnTo>
                    <a:lnTo>
                      <a:pt x="393" y="218"/>
                    </a:lnTo>
                    <a:lnTo>
                      <a:pt x="396" y="218"/>
                    </a:lnTo>
                    <a:lnTo>
                      <a:pt x="398" y="218"/>
                    </a:lnTo>
                    <a:lnTo>
                      <a:pt x="398" y="218"/>
                    </a:lnTo>
                    <a:lnTo>
                      <a:pt x="398" y="216"/>
                    </a:lnTo>
                    <a:lnTo>
                      <a:pt x="398" y="216"/>
                    </a:lnTo>
                    <a:lnTo>
                      <a:pt x="400" y="216"/>
                    </a:lnTo>
                    <a:lnTo>
                      <a:pt x="401" y="218"/>
                    </a:lnTo>
                    <a:lnTo>
                      <a:pt x="402" y="218"/>
                    </a:lnTo>
                    <a:lnTo>
                      <a:pt x="402" y="218"/>
                    </a:lnTo>
                    <a:lnTo>
                      <a:pt x="404" y="218"/>
                    </a:lnTo>
                    <a:lnTo>
                      <a:pt x="404" y="216"/>
                    </a:lnTo>
                    <a:lnTo>
                      <a:pt x="404" y="216"/>
                    </a:lnTo>
                    <a:lnTo>
                      <a:pt x="405" y="216"/>
                    </a:lnTo>
                    <a:lnTo>
                      <a:pt x="406" y="218"/>
                    </a:lnTo>
                    <a:lnTo>
                      <a:pt x="408" y="218"/>
                    </a:lnTo>
                    <a:lnTo>
                      <a:pt x="411" y="218"/>
                    </a:lnTo>
                    <a:lnTo>
                      <a:pt x="413" y="218"/>
                    </a:lnTo>
                    <a:lnTo>
                      <a:pt x="417" y="216"/>
                    </a:lnTo>
                    <a:lnTo>
                      <a:pt x="420" y="216"/>
                    </a:lnTo>
                    <a:lnTo>
                      <a:pt x="421" y="216"/>
                    </a:lnTo>
                    <a:lnTo>
                      <a:pt x="423" y="215"/>
                    </a:lnTo>
                    <a:lnTo>
                      <a:pt x="423" y="214"/>
                    </a:lnTo>
                    <a:lnTo>
                      <a:pt x="423" y="212"/>
                    </a:lnTo>
                    <a:lnTo>
                      <a:pt x="423" y="211"/>
                    </a:lnTo>
                    <a:lnTo>
                      <a:pt x="421" y="211"/>
                    </a:lnTo>
                    <a:lnTo>
                      <a:pt x="421" y="210"/>
                    </a:lnTo>
                    <a:lnTo>
                      <a:pt x="421" y="210"/>
                    </a:lnTo>
                    <a:lnTo>
                      <a:pt x="421" y="210"/>
                    </a:lnTo>
                    <a:lnTo>
                      <a:pt x="423" y="210"/>
                    </a:lnTo>
                    <a:lnTo>
                      <a:pt x="424" y="211"/>
                    </a:lnTo>
                    <a:lnTo>
                      <a:pt x="426" y="211"/>
                    </a:lnTo>
                    <a:lnTo>
                      <a:pt x="426" y="211"/>
                    </a:lnTo>
                    <a:lnTo>
                      <a:pt x="426" y="211"/>
                    </a:lnTo>
                    <a:lnTo>
                      <a:pt x="426" y="212"/>
                    </a:lnTo>
                    <a:lnTo>
                      <a:pt x="426" y="214"/>
                    </a:lnTo>
                    <a:lnTo>
                      <a:pt x="427" y="215"/>
                    </a:lnTo>
                    <a:lnTo>
                      <a:pt x="427" y="216"/>
                    </a:lnTo>
                    <a:lnTo>
                      <a:pt x="428" y="216"/>
                    </a:lnTo>
                    <a:lnTo>
                      <a:pt x="430" y="218"/>
                    </a:lnTo>
                    <a:lnTo>
                      <a:pt x="431" y="218"/>
                    </a:lnTo>
                    <a:lnTo>
                      <a:pt x="434" y="218"/>
                    </a:lnTo>
                    <a:lnTo>
                      <a:pt x="438" y="219"/>
                    </a:lnTo>
                    <a:lnTo>
                      <a:pt x="439" y="219"/>
                    </a:lnTo>
                    <a:lnTo>
                      <a:pt x="440" y="219"/>
                    </a:lnTo>
                    <a:lnTo>
                      <a:pt x="443" y="218"/>
                    </a:lnTo>
                    <a:lnTo>
                      <a:pt x="446" y="216"/>
                    </a:lnTo>
                    <a:lnTo>
                      <a:pt x="447" y="216"/>
                    </a:lnTo>
                    <a:lnTo>
                      <a:pt x="458" y="216"/>
                    </a:lnTo>
                    <a:lnTo>
                      <a:pt x="458" y="216"/>
                    </a:lnTo>
                    <a:lnTo>
                      <a:pt x="458" y="215"/>
                    </a:lnTo>
                    <a:lnTo>
                      <a:pt x="458" y="214"/>
                    </a:lnTo>
                    <a:lnTo>
                      <a:pt x="458" y="212"/>
                    </a:lnTo>
                    <a:lnTo>
                      <a:pt x="458" y="212"/>
                    </a:lnTo>
                    <a:lnTo>
                      <a:pt x="459" y="211"/>
                    </a:lnTo>
                    <a:lnTo>
                      <a:pt x="458" y="211"/>
                    </a:lnTo>
                    <a:lnTo>
                      <a:pt x="457" y="210"/>
                    </a:lnTo>
                    <a:lnTo>
                      <a:pt x="457" y="210"/>
                    </a:lnTo>
                    <a:lnTo>
                      <a:pt x="458" y="208"/>
                    </a:lnTo>
                    <a:lnTo>
                      <a:pt x="458" y="210"/>
                    </a:lnTo>
                    <a:lnTo>
                      <a:pt x="462" y="211"/>
                    </a:lnTo>
                    <a:lnTo>
                      <a:pt x="466" y="210"/>
                    </a:lnTo>
                    <a:lnTo>
                      <a:pt x="468" y="208"/>
                    </a:lnTo>
                    <a:lnTo>
                      <a:pt x="468" y="208"/>
                    </a:lnTo>
                    <a:lnTo>
                      <a:pt x="466" y="207"/>
                    </a:lnTo>
                    <a:lnTo>
                      <a:pt x="465" y="207"/>
                    </a:lnTo>
                    <a:lnTo>
                      <a:pt x="464" y="207"/>
                    </a:lnTo>
                    <a:lnTo>
                      <a:pt x="461" y="207"/>
                    </a:lnTo>
                    <a:lnTo>
                      <a:pt x="459" y="207"/>
                    </a:lnTo>
                    <a:lnTo>
                      <a:pt x="458" y="207"/>
                    </a:lnTo>
                    <a:lnTo>
                      <a:pt x="457" y="205"/>
                    </a:lnTo>
                    <a:lnTo>
                      <a:pt x="457" y="205"/>
                    </a:lnTo>
                    <a:lnTo>
                      <a:pt x="461" y="204"/>
                    </a:lnTo>
                    <a:lnTo>
                      <a:pt x="465" y="203"/>
                    </a:lnTo>
                    <a:lnTo>
                      <a:pt x="466" y="201"/>
                    </a:lnTo>
                    <a:lnTo>
                      <a:pt x="466" y="200"/>
                    </a:lnTo>
                    <a:lnTo>
                      <a:pt x="466" y="197"/>
                    </a:lnTo>
                    <a:lnTo>
                      <a:pt x="465" y="196"/>
                    </a:lnTo>
                    <a:lnTo>
                      <a:pt x="464" y="196"/>
                    </a:lnTo>
                    <a:lnTo>
                      <a:pt x="459" y="196"/>
                    </a:lnTo>
                    <a:lnTo>
                      <a:pt x="458" y="196"/>
                    </a:lnTo>
                    <a:lnTo>
                      <a:pt x="458" y="196"/>
                    </a:lnTo>
                    <a:lnTo>
                      <a:pt x="459" y="195"/>
                    </a:lnTo>
                    <a:lnTo>
                      <a:pt x="459" y="193"/>
                    </a:lnTo>
                    <a:lnTo>
                      <a:pt x="459" y="193"/>
                    </a:lnTo>
                    <a:lnTo>
                      <a:pt x="457" y="192"/>
                    </a:lnTo>
                    <a:lnTo>
                      <a:pt x="455" y="192"/>
                    </a:lnTo>
                    <a:lnTo>
                      <a:pt x="450" y="192"/>
                    </a:lnTo>
                    <a:lnTo>
                      <a:pt x="449" y="192"/>
                    </a:lnTo>
                    <a:lnTo>
                      <a:pt x="447" y="192"/>
                    </a:lnTo>
                    <a:lnTo>
                      <a:pt x="447" y="190"/>
                    </a:lnTo>
                    <a:lnTo>
                      <a:pt x="447" y="190"/>
                    </a:lnTo>
                    <a:lnTo>
                      <a:pt x="446" y="189"/>
                    </a:lnTo>
                    <a:lnTo>
                      <a:pt x="442" y="189"/>
                    </a:lnTo>
                    <a:lnTo>
                      <a:pt x="436" y="188"/>
                    </a:lnTo>
                    <a:lnTo>
                      <a:pt x="434" y="188"/>
                    </a:lnTo>
                    <a:lnTo>
                      <a:pt x="432" y="188"/>
                    </a:lnTo>
                    <a:lnTo>
                      <a:pt x="426" y="189"/>
                    </a:lnTo>
                    <a:lnTo>
                      <a:pt x="424" y="189"/>
                    </a:lnTo>
                    <a:lnTo>
                      <a:pt x="419" y="188"/>
                    </a:lnTo>
                    <a:lnTo>
                      <a:pt x="416" y="188"/>
                    </a:lnTo>
                    <a:lnTo>
                      <a:pt x="416" y="189"/>
                    </a:lnTo>
                    <a:lnTo>
                      <a:pt x="415" y="189"/>
                    </a:lnTo>
                    <a:lnTo>
                      <a:pt x="409" y="192"/>
                    </a:lnTo>
                    <a:lnTo>
                      <a:pt x="406" y="192"/>
                    </a:lnTo>
                    <a:lnTo>
                      <a:pt x="404" y="192"/>
                    </a:lnTo>
                    <a:lnTo>
                      <a:pt x="400" y="193"/>
                    </a:lnTo>
                    <a:lnTo>
                      <a:pt x="398" y="193"/>
                    </a:lnTo>
                    <a:lnTo>
                      <a:pt x="393" y="195"/>
                    </a:lnTo>
                    <a:lnTo>
                      <a:pt x="392" y="196"/>
                    </a:lnTo>
                    <a:lnTo>
                      <a:pt x="394" y="197"/>
                    </a:lnTo>
                    <a:lnTo>
                      <a:pt x="393" y="197"/>
                    </a:lnTo>
                    <a:lnTo>
                      <a:pt x="390" y="197"/>
                    </a:lnTo>
                    <a:lnTo>
                      <a:pt x="387" y="197"/>
                    </a:lnTo>
                    <a:lnTo>
                      <a:pt x="387" y="196"/>
                    </a:lnTo>
                    <a:lnTo>
                      <a:pt x="383" y="196"/>
                    </a:lnTo>
                    <a:lnTo>
                      <a:pt x="379" y="193"/>
                    </a:lnTo>
                    <a:lnTo>
                      <a:pt x="378" y="193"/>
                    </a:lnTo>
                    <a:lnTo>
                      <a:pt x="375" y="196"/>
                    </a:lnTo>
                    <a:lnTo>
                      <a:pt x="375" y="196"/>
                    </a:lnTo>
                    <a:lnTo>
                      <a:pt x="374" y="195"/>
                    </a:lnTo>
                    <a:lnTo>
                      <a:pt x="374" y="193"/>
                    </a:lnTo>
                    <a:lnTo>
                      <a:pt x="368" y="195"/>
                    </a:lnTo>
                    <a:lnTo>
                      <a:pt x="364" y="192"/>
                    </a:lnTo>
                    <a:lnTo>
                      <a:pt x="363" y="192"/>
                    </a:lnTo>
                    <a:lnTo>
                      <a:pt x="362" y="192"/>
                    </a:lnTo>
                    <a:lnTo>
                      <a:pt x="362" y="192"/>
                    </a:lnTo>
                    <a:lnTo>
                      <a:pt x="360" y="192"/>
                    </a:lnTo>
                    <a:lnTo>
                      <a:pt x="360" y="193"/>
                    </a:lnTo>
                    <a:lnTo>
                      <a:pt x="362" y="195"/>
                    </a:lnTo>
                    <a:lnTo>
                      <a:pt x="362" y="196"/>
                    </a:lnTo>
                    <a:lnTo>
                      <a:pt x="360" y="196"/>
                    </a:lnTo>
                    <a:lnTo>
                      <a:pt x="360" y="196"/>
                    </a:lnTo>
                    <a:lnTo>
                      <a:pt x="360" y="196"/>
                    </a:lnTo>
                    <a:lnTo>
                      <a:pt x="356" y="193"/>
                    </a:lnTo>
                    <a:lnTo>
                      <a:pt x="355" y="193"/>
                    </a:lnTo>
                    <a:lnTo>
                      <a:pt x="352" y="193"/>
                    </a:lnTo>
                    <a:lnTo>
                      <a:pt x="352" y="193"/>
                    </a:lnTo>
                    <a:lnTo>
                      <a:pt x="355" y="192"/>
                    </a:lnTo>
                    <a:lnTo>
                      <a:pt x="356" y="190"/>
                    </a:lnTo>
                    <a:lnTo>
                      <a:pt x="356" y="190"/>
                    </a:lnTo>
                    <a:lnTo>
                      <a:pt x="356" y="189"/>
                    </a:lnTo>
                    <a:lnTo>
                      <a:pt x="356" y="189"/>
                    </a:lnTo>
                    <a:lnTo>
                      <a:pt x="353" y="186"/>
                    </a:lnTo>
                    <a:lnTo>
                      <a:pt x="352" y="188"/>
                    </a:lnTo>
                    <a:lnTo>
                      <a:pt x="351" y="188"/>
                    </a:lnTo>
                    <a:lnTo>
                      <a:pt x="349" y="185"/>
                    </a:lnTo>
                    <a:lnTo>
                      <a:pt x="348" y="185"/>
                    </a:lnTo>
                    <a:lnTo>
                      <a:pt x="347" y="185"/>
                    </a:lnTo>
                    <a:lnTo>
                      <a:pt x="345" y="184"/>
                    </a:lnTo>
                    <a:lnTo>
                      <a:pt x="345" y="182"/>
                    </a:lnTo>
                    <a:lnTo>
                      <a:pt x="340" y="182"/>
                    </a:lnTo>
                    <a:lnTo>
                      <a:pt x="339" y="181"/>
                    </a:lnTo>
                    <a:lnTo>
                      <a:pt x="336" y="181"/>
                    </a:lnTo>
                    <a:lnTo>
                      <a:pt x="333" y="180"/>
                    </a:lnTo>
                    <a:lnTo>
                      <a:pt x="332" y="178"/>
                    </a:lnTo>
                    <a:lnTo>
                      <a:pt x="333" y="178"/>
                    </a:lnTo>
                    <a:lnTo>
                      <a:pt x="339" y="180"/>
                    </a:lnTo>
                    <a:close/>
                    <a:moveTo>
                      <a:pt x="295" y="84"/>
                    </a:moveTo>
                    <a:lnTo>
                      <a:pt x="287" y="84"/>
                    </a:lnTo>
                    <a:lnTo>
                      <a:pt x="283" y="83"/>
                    </a:lnTo>
                    <a:lnTo>
                      <a:pt x="271" y="82"/>
                    </a:lnTo>
                    <a:lnTo>
                      <a:pt x="272" y="84"/>
                    </a:lnTo>
                    <a:lnTo>
                      <a:pt x="273" y="86"/>
                    </a:lnTo>
                    <a:lnTo>
                      <a:pt x="273" y="87"/>
                    </a:lnTo>
                    <a:lnTo>
                      <a:pt x="275" y="90"/>
                    </a:lnTo>
                    <a:lnTo>
                      <a:pt x="280" y="93"/>
                    </a:lnTo>
                    <a:lnTo>
                      <a:pt x="281" y="94"/>
                    </a:lnTo>
                    <a:lnTo>
                      <a:pt x="283" y="94"/>
                    </a:lnTo>
                    <a:lnTo>
                      <a:pt x="284" y="94"/>
                    </a:lnTo>
                    <a:lnTo>
                      <a:pt x="288" y="94"/>
                    </a:lnTo>
                    <a:lnTo>
                      <a:pt x="291" y="94"/>
                    </a:lnTo>
                    <a:lnTo>
                      <a:pt x="296" y="93"/>
                    </a:lnTo>
                    <a:lnTo>
                      <a:pt x="298" y="93"/>
                    </a:lnTo>
                    <a:lnTo>
                      <a:pt x="296" y="94"/>
                    </a:lnTo>
                    <a:lnTo>
                      <a:pt x="296" y="94"/>
                    </a:lnTo>
                    <a:lnTo>
                      <a:pt x="288" y="97"/>
                    </a:lnTo>
                    <a:lnTo>
                      <a:pt x="284" y="97"/>
                    </a:lnTo>
                    <a:lnTo>
                      <a:pt x="284" y="98"/>
                    </a:lnTo>
                    <a:lnTo>
                      <a:pt x="283" y="101"/>
                    </a:lnTo>
                    <a:lnTo>
                      <a:pt x="284" y="101"/>
                    </a:lnTo>
                    <a:lnTo>
                      <a:pt x="287" y="102"/>
                    </a:lnTo>
                    <a:lnTo>
                      <a:pt x="290" y="103"/>
                    </a:lnTo>
                    <a:lnTo>
                      <a:pt x="291" y="103"/>
                    </a:lnTo>
                    <a:lnTo>
                      <a:pt x="292" y="102"/>
                    </a:lnTo>
                    <a:lnTo>
                      <a:pt x="298" y="101"/>
                    </a:lnTo>
                    <a:lnTo>
                      <a:pt x="299" y="101"/>
                    </a:lnTo>
                    <a:lnTo>
                      <a:pt x="300" y="101"/>
                    </a:lnTo>
                    <a:lnTo>
                      <a:pt x="303" y="101"/>
                    </a:lnTo>
                    <a:lnTo>
                      <a:pt x="303" y="101"/>
                    </a:lnTo>
                    <a:lnTo>
                      <a:pt x="302" y="102"/>
                    </a:lnTo>
                    <a:lnTo>
                      <a:pt x="300" y="103"/>
                    </a:lnTo>
                    <a:lnTo>
                      <a:pt x="302" y="103"/>
                    </a:lnTo>
                    <a:lnTo>
                      <a:pt x="302" y="103"/>
                    </a:lnTo>
                    <a:lnTo>
                      <a:pt x="303" y="103"/>
                    </a:lnTo>
                    <a:lnTo>
                      <a:pt x="307" y="102"/>
                    </a:lnTo>
                    <a:lnTo>
                      <a:pt x="310" y="102"/>
                    </a:lnTo>
                    <a:lnTo>
                      <a:pt x="313" y="101"/>
                    </a:lnTo>
                    <a:lnTo>
                      <a:pt x="315" y="99"/>
                    </a:lnTo>
                    <a:lnTo>
                      <a:pt x="318" y="99"/>
                    </a:lnTo>
                    <a:lnTo>
                      <a:pt x="320" y="99"/>
                    </a:lnTo>
                    <a:lnTo>
                      <a:pt x="322" y="102"/>
                    </a:lnTo>
                    <a:lnTo>
                      <a:pt x="329" y="102"/>
                    </a:lnTo>
                    <a:lnTo>
                      <a:pt x="333" y="102"/>
                    </a:lnTo>
                    <a:lnTo>
                      <a:pt x="333" y="102"/>
                    </a:lnTo>
                    <a:lnTo>
                      <a:pt x="326" y="103"/>
                    </a:lnTo>
                    <a:lnTo>
                      <a:pt x="318" y="103"/>
                    </a:lnTo>
                    <a:lnTo>
                      <a:pt x="317" y="106"/>
                    </a:lnTo>
                    <a:lnTo>
                      <a:pt x="315" y="107"/>
                    </a:lnTo>
                    <a:lnTo>
                      <a:pt x="313" y="107"/>
                    </a:lnTo>
                    <a:lnTo>
                      <a:pt x="310" y="107"/>
                    </a:lnTo>
                    <a:lnTo>
                      <a:pt x="303" y="110"/>
                    </a:lnTo>
                    <a:lnTo>
                      <a:pt x="300" y="112"/>
                    </a:lnTo>
                    <a:lnTo>
                      <a:pt x="300" y="112"/>
                    </a:lnTo>
                    <a:lnTo>
                      <a:pt x="300" y="112"/>
                    </a:lnTo>
                    <a:lnTo>
                      <a:pt x="300" y="113"/>
                    </a:lnTo>
                    <a:lnTo>
                      <a:pt x="303" y="114"/>
                    </a:lnTo>
                    <a:lnTo>
                      <a:pt x="310" y="116"/>
                    </a:lnTo>
                    <a:lnTo>
                      <a:pt x="311" y="117"/>
                    </a:lnTo>
                    <a:lnTo>
                      <a:pt x="311" y="117"/>
                    </a:lnTo>
                    <a:lnTo>
                      <a:pt x="307" y="117"/>
                    </a:lnTo>
                    <a:lnTo>
                      <a:pt x="307" y="117"/>
                    </a:lnTo>
                    <a:lnTo>
                      <a:pt x="306" y="117"/>
                    </a:lnTo>
                    <a:lnTo>
                      <a:pt x="307" y="118"/>
                    </a:lnTo>
                    <a:lnTo>
                      <a:pt x="309" y="120"/>
                    </a:lnTo>
                    <a:lnTo>
                      <a:pt x="310" y="121"/>
                    </a:lnTo>
                    <a:lnTo>
                      <a:pt x="313" y="121"/>
                    </a:lnTo>
                    <a:lnTo>
                      <a:pt x="314" y="121"/>
                    </a:lnTo>
                    <a:lnTo>
                      <a:pt x="317" y="121"/>
                    </a:lnTo>
                    <a:lnTo>
                      <a:pt x="326" y="122"/>
                    </a:lnTo>
                    <a:lnTo>
                      <a:pt x="326" y="122"/>
                    </a:lnTo>
                    <a:lnTo>
                      <a:pt x="322" y="122"/>
                    </a:lnTo>
                    <a:lnTo>
                      <a:pt x="317" y="124"/>
                    </a:lnTo>
                    <a:lnTo>
                      <a:pt x="315" y="124"/>
                    </a:lnTo>
                    <a:lnTo>
                      <a:pt x="315" y="125"/>
                    </a:lnTo>
                    <a:lnTo>
                      <a:pt x="317" y="127"/>
                    </a:lnTo>
                    <a:lnTo>
                      <a:pt x="321" y="128"/>
                    </a:lnTo>
                    <a:lnTo>
                      <a:pt x="326" y="131"/>
                    </a:lnTo>
                    <a:lnTo>
                      <a:pt x="332" y="131"/>
                    </a:lnTo>
                    <a:lnTo>
                      <a:pt x="337" y="132"/>
                    </a:lnTo>
                    <a:lnTo>
                      <a:pt x="341" y="132"/>
                    </a:lnTo>
                    <a:lnTo>
                      <a:pt x="343" y="132"/>
                    </a:lnTo>
                    <a:lnTo>
                      <a:pt x="344" y="131"/>
                    </a:lnTo>
                    <a:lnTo>
                      <a:pt x="344" y="131"/>
                    </a:lnTo>
                    <a:lnTo>
                      <a:pt x="343" y="129"/>
                    </a:lnTo>
                    <a:lnTo>
                      <a:pt x="343" y="129"/>
                    </a:lnTo>
                    <a:lnTo>
                      <a:pt x="340" y="128"/>
                    </a:lnTo>
                    <a:lnTo>
                      <a:pt x="341" y="128"/>
                    </a:lnTo>
                    <a:lnTo>
                      <a:pt x="343" y="128"/>
                    </a:lnTo>
                    <a:lnTo>
                      <a:pt x="344" y="128"/>
                    </a:lnTo>
                    <a:lnTo>
                      <a:pt x="347" y="128"/>
                    </a:lnTo>
                    <a:lnTo>
                      <a:pt x="348" y="129"/>
                    </a:lnTo>
                    <a:lnTo>
                      <a:pt x="348" y="129"/>
                    </a:lnTo>
                    <a:lnTo>
                      <a:pt x="349" y="131"/>
                    </a:lnTo>
                    <a:lnTo>
                      <a:pt x="352" y="131"/>
                    </a:lnTo>
                    <a:lnTo>
                      <a:pt x="352" y="132"/>
                    </a:lnTo>
                    <a:lnTo>
                      <a:pt x="353" y="132"/>
                    </a:lnTo>
                    <a:lnTo>
                      <a:pt x="353" y="132"/>
                    </a:lnTo>
                    <a:lnTo>
                      <a:pt x="353" y="131"/>
                    </a:lnTo>
                    <a:lnTo>
                      <a:pt x="352" y="129"/>
                    </a:lnTo>
                    <a:lnTo>
                      <a:pt x="351" y="127"/>
                    </a:lnTo>
                    <a:lnTo>
                      <a:pt x="348" y="124"/>
                    </a:lnTo>
                    <a:lnTo>
                      <a:pt x="347" y="122"/>
                    </a:lnTo>
                    <a:lnTo>
                      <a:pt x="347" y="121"/>
                    </a:lnTo>
                    <a:lnTo>
                      <a:pt x="348" y="121"/>
                    </a:lnTo>
                    <a:lnTo>
                      <a:pt x="348" y="121"/>
                    </a:lnTo>
                    <a:lnTo>
                      <a:pt x="352" y="125"/>
                    </a:lnTo>
                    <a:lnTo>
                      <a:pt x="353" y="127"/>
                    </a:lnTo>
                    <a:lnTo>
                      <a:pt x="358" y="131"/>
                    </a:lnTo>
                    <a:lnTo>
                      <a:pt x="359" y="132"/>
                    </a:lnTo>
                    <a:lnTo>
                      <a:pt x="362" y="131"/>
                    </a:lnTo>
                    <a:lnTo>
                      <a:pt x="362" y="131"/>
                    </a:lnTo>
                    <a:lnTo>
                      <a:pt x="362" y="129"/>
                    </a:lnTo>
                    <a:lnTo>
                      <a:pt x="363" y="128"/>
                    </a:lnTo>
                    <a:lnTo>
                      <a:pt x="363" y="127"/>
                    </a:lnTo>
                    <a:lnTo>
                      <a:pt x="363" y="124"/>
                    </a:lnTo>
                    <a:lnTo>
                      <a:pt x="362" y="122"/>
                    </a:lnTo>
                    <a:lnTo>
                      <a:pt x="362" y="121"/>
                    </a:lnTo>
                    <a:lnTo>
                      <a:pt x="362" y="121"/>
                    </a:lnTo>
                    <a:lnTo>
                      <a:pt x="364" y="121"/>
                    </a:lnTo>
                    <a:lnTo>
                      <a:pt x="367" y="124"/>
                    </a:lnTo>
                    <a:lnTo>
                      <a:pt x="368" y="124"/>
                    </a:lnTo>
                    <a:lnTo>
                      <a:pt x="370" y="124"/>
                    </a:lnTo>
                    <a:lnTo>
                      <a:pt x="371" y="122"/>
                    </a:lnTo>
                    <a:lnTo>
                      <a:pt x="371" y="122"/>
                    </a:lnTo>
                    <a:lnTo>
                      <a:pt x="371" y="121"/>
                    </a:lnTo>
                    <a:lnTo>
                      <a:pt x="370" y="121"/>
                    </a:lnTo>
                    <a:lnTo>
                      <a:pt x="370" y="120"/>
                    </a:lnTo>
                    <a:lnTo>
                      <a:pt x="367" y="120"/>
                    </a:lnTo>
                    <a:lnTo>
                      <a:pt x="367" y="120"/>
                    </a:lnTo>
                    <a:lnTo>
                      <a:pt x="368" y="118"/>
                    </a:lnTo>
                    <a:lnTo>
                      <a:pt x="368" y="117"/>
                    </a:lnTo>
                    <a:lnTo>
                      <a:pt x="368" y="114"/>
                    </a:lnTo>
                    <a:lnTo>
                      <a:pt x="368" y="113"/>
                    </a:lnTo>
                    <a:lnTo>
                      <a:pt x="370" y="112"/>
                    </a:lnTo>
                    <a:lnTo>
                      <a:pt x="370" y="112"/>
                    </a:lnTo>
                    <a:lnTo>
                      <a:pt x="371" y="110"/>
                    </a:lnTo>
                    <a:lnTo>
                      <a:pt x="373" y="110"/>
                    </a:lnTo>
                    <a:lnTo>
                      <a:pt x="373" y="110"/>
                    </a:lnTo>
                    <a:lnTo>
                      <a:pt x="371" y="112"/>
                    </a:lnTo>
                    <a:lnTo>
                      <a:pt x="371" y="113"/>
                    </a:lnTo>
                    <a:lnTo>
                      <a:pt x="371" y="114"/>
                    </a:lnTo>
                    <a:lnTo>
                      <a:pt x="371" y="114"/>
                    </a:lnTo>
                    <a:lnTo>
                      <a:pt x="371" y="117"/>
                    </a:lnTo>
                    <a:lnTo>
                      <a:pt x="373" y="118"/>
                    </a:lnTo>
                    <a:lnTo>
                      <a:pt x="375" y="120"/>
                    </a:lnTo>
                    <a:lnTo>
                      <a:pt x="377" y="118"/>
                    </a:lnTo>
                    <a:lnTo>
                      <a:pt x="379" y="116"/>
                    </a:lnTo>
                    <a:lnTo>
                      <a:pt x="381" y="114"/>
                    </a:lnTo>
                    <a:lnTo>
                      <a:pt x="382" y="113"/>
                    </a:lnTo>
                    <a:lnTo>
                      <a:pt x="382" y="112"/>
                    </a:lnTo>
                    <a:lnTo>
                      <a:pt x="382" y="112"/>
                    </a:lnTo>
                    <a:lnTo>
                      <a:pt x="385" y="112"/>
                    </a:lnTo>
                    <a:lnTo>
                      <a:pt x="386" y="112"/>
                    </a:lnTo>
                    <a:lnTo>
                      <a:pt x="387" y="110"/>
                    </a:lnTo>
                    <a:lnTo>
                      <a:pt x="392" y="109"/>
                    </a:lnTo>
                    <a:lnTo>
                      <a:pt x="401" y="106"/>
                    </a:lnTo>
                    <a:lnTo>
                      <a:pt x="402" y="105"/>
                    </a:lnTo>
                    <a:lnTo>
                      <a:pt x="404" y="103"/>
                    </a:lnTo>
                    <a:lnTo>
                      <a:pt x="404" y="102"/>
                    </a:lnTo>
                    <a:lnTo>
                      <a:pt x="402" y="101"/>
                    </a:lnTo>
                    <a:lnTo>
                      <a:pt x="398" y="98"/>
                    </a:lnTo>
                    <a:lnTo>
                      <a:pt x="397" y="95"/>
                    </a:lnTo>
                    <a:lnTo>
                      <a:pt x="397" y="95"/>
                    </a:lnTo>
                    <a:lnTo>
                      <a:pt x="396" y="95"/>
                    </a:lnTo>
                    <a:lnTo>
                      <a:pt x="396" y="97"/>
                    </a:lnTo>
                    <a:lnTo>
                      <a:pt x="393" y="98"/>
                    </a:lnTo>
                    <a:lnTo>
                      <a:pt x="393" y="99"/>
                    </a:lnTo>
                    <a:lnTo>
                      <a:pt x="392" y="97"/>
                    </a:lnTo>
                    <a:lnTo>
                      <a:pt x="392" y="95"/>
                    </a:lnTo>
                    <a:lnTo>
                      <a:pt x="390" y="95"/>
                    </a:lnTo>
                    <a:lnTo>
                      <a:pt x="389" y="95"/>
                    </a:lnTo>
                    <a:lnTo>
                      <a:pt x="386" y="94"/>
                    </a:lnTo>
                    <a:lnTo>
                      <a:pt x="383" y="95"/>
                    </a:lnTo>
                    <a:lnTo>
                      <a:pt x="382" y="95"/>
                    </a:lnTo>
                    <a:lnTo>
                      <a:pt x="379" y="97"/>
                    </a:lnTo>
                    <a:lnTo>
                      <a:pt x="378" y="97"/>
                    </a:lnTo>
                    <a:lnTo>
                      <a:pt x="379" y="95"/>
                    </a:lnTo>
                    <a:lnTo>
                      <a:pt x="381" y="94"/>
                    </a:lnTo>
                    <a:lnTo>
                      <a:pt x="381" y="90"/>
                    </a:lnTo>
                    <a:lnTo>
                      <a:pt x="382" y="88"/>
                    </a:lnTo>
                    <a:lnTo>
                      <a:pt x="381" y="86"/>
                    </a:lnTo>
                    <a:lnTo>
                      <a:pt x="379" y="84"/>
                    </a:lnTo>
                    <a:lnTo>
                      <a:pt x="378" y="84"/>
                    </a:lnTo>
                    <a:lnTo>
                      <a:pt x="374" y="83"/>
                    </a:lnTo>
                    <a:lnTo>
                      <a:pt x="373" y="83"/>
                    </a:lnTo>
                    <a:lnTo>
                      <a:pt x="371" y="83"/>
                    </a:lnTo>
                    <a:lnTo>
                      <a:pt x="371" y="82"/>
                    </a:lnTo>
                    <a:lnTo>
                      <a:pt x="375" y="80"/>
                    </a:lnTo>
                    <a:lnTo>
                      <a:pt x="375" y="80"/>
                    </a:lnTo>
                    <a:lnTo>
                      <a:pt x="374" y="78"/>
                    </a:lnTo>
                    <a:lnTo>
                      <a:pt x="374" y="76"/>
                    </a:lnTo>
                    <a:lnTo>
                      <a:pt x="374" y="76"/>
                    </a:lnTo>
                    <a:lnTo>
                      <a:pt x="371" y="75"/>
                    </a:lnTo>
                    <a:lnTo>
                      <a:pt x="368" y="73"/>
                    </a:lnTo>
                    <a:lnTo>
                      <a:pt x="366" y="73"/>
                    </a:lnTo>
                    <a:lnTo>
                      <a:pt x="364" y="75"/>
                    </a:lnTo>
                    <a:lnTo>
                      <a:pt x="363" y="75"/>
                    </a:lnTo>
                    <a:lnTo>
                      <a:pt x="363" y="76"/>
                    </a:lnTo>
                    <a:lnTo>
                      <a:pt x="363" y="78"/>
                    </a:lnTo>
                    <a:lnTo>
                      <a:pt x="363" y="79"/>
                    </a:lnTo>
                    <a:lnTo>
                      <a:pt x="366" y="79"/>
                    </a:lnTo>
                    <a:lnTo>
                      <a:pt x="367" y="82"/>
                    </a:lnTo>
                    <a:lnTo>
                      <a:pt x="368" y="82"/>
                    </a:lnTo>
                    <a:lnTo>
                      <a:pt x="368" y="83"/>
                    </a:lnTo>
                    <a:lnTo>
                      <a:pt x="367" y="82"/>
                    </a:lnTo>
                    <a:lnTo>
                      <a:pt x="364" y="82"/>
                    </a:lnTo>
                    <a:lnTo>
                      <a:pt x="360" y="82"/>
                    </a:lnTo>
                    <a:lnTo>
                      <a:pt x="359" y="80"/>
                    </a:lnTo>
                    <a:lnTo>
                      <a:pt x="356" y="79"/>
                    </a:lnTo>
                    <a:lnTo>
                      <a:pt x="356" y="78"/>
                    </a:lnTo>
                    <a:lnTo>
                      <a:pt x="358" y="76"/>
                    </a:lnTo>
                    <a:lnTo>
                      <a:pt x="358" y="75"/>
                    </a:lnTo>
                    <a:lnTo>
                      <a:pt x="356" y="75"/>
                    </a:lnTo>
                    <a:lnTo>
                      <a:pt x="356" y="75"/>
                    </a:lnTo>
                    <a:lnTo>
                      <a:pt x="358" y="73"/>
                    </a:lnTo>
                    <a:lnTo>
                      <a:pt x="358" y="73"/>
                    </a:lnTo>
                    <a:lnTo>
                      <a:pt x="358" y="72"/>
                    </a:lnTo>
                    <a:lnTo>
                      <a:pt x="356" y="72"/>
                    </a:lnTo>
                    <a:lnTo>
                      <a:pt x="355" y="71"/>
                    </a:lnTo>
                    <a:lnTo>
                      <a:pt x="353" y="71"/>
                    </a:lnTo>
                    <a:lnTo>
                      <a:pt x="351" y="71"/>
                    </a:lnTo>
                    <a:lnTo>
                      <a:pt x="349" y="72"/>
                    </a:lnTo>
                    <a:lnTo>
                      <a:pt x="349" y="72"/>
                    </a:lnTo>
                    <a:lnTo>
                      <a:pt x="345" y="71"/>
                    </a:lnTo>
                    <a:lnTo>
                      <a:pt x="341" y="71"/>
                    </a:lnTo>
                    <a:lnTo>
                      <a:pt x="340" y="69"/>
                    </a:lnTo>
                    <a:lnTo>
                      <a:pt x="340" y="68"/>
                    </a:lnTo>
                    <a:lnTo>
                      <a:pt x="340" y="68"/>
                    </a:lnTo>
                    <a:lnTo>
                      <a:pt x="340" y="67"/>
                    </a:lnTo>
                    <a:lnTo>
                      <a:pt x="336" y="65"/>
                    </a:lnTo>
                    <a:lnTo>
                      <a:pt x="333" y="63"/>
                    </a:lnTo>
                    <a:lnTo>
                      <a:pt x="328" y="57"/>
                    </a:lnTo>
                    <a:lnTo>
                      <a:pt x="326" y="56"/>
                    </a:lnTo>
                    <a:lnTo>
                      <a:pt x="325" y="54"/>
                    </a:lnTo>
                    <a:lnTo>
                      <a:pt x="322" y="53"/>
                    </a:lnTo>
                    <a:lnTo>
                      <a:pt x="321" y="52"/>
                    </a:lnTo>
                    <a:lnTo>
                      <a:pt x="313" y="49"/>
                    </a:lnTo>
                    <a:lnTo>
                      <a:pt x="310" y="49"/>
                    </a:lnTo>
                    <a:lnTo>
                      <a:pt x="307" y="49"/>
                    </a:lnTo>
                    <a:lnTo>
                      <a:pt x="302" y="49"/>
                    </a:lnTo>
                    <a:lnTo>
                      <a:pt x="300" y="50"/>
                    </a:lnTo>
                    <a:lnTo>
                      <a:pt x="300" y="50"/>
                    </a:lnTo>
                    <a:lnTo>
                      <a:pt x="299" y="50"/>
                    </a:lnTo>
                    <a:lnTo>
                      <a:pt x="299" y="52"/>
                    </a:lnTo>
                    <a:lnTo>
                      <a:pt x="300" y="52"/>
                    </a:lnTo>
                    <a:lnTo>
                      <a:pt x="300" y="53"/>
                    </a:lnTo>
                    <a:lnTo>
                      <a:pt x="300" y="53"/>
                    </a:lnTo>
                    <a:lnTo>
                      <a:pt x="303" y="53"/>
                    </a:lnTo>
                    <a:lnTo>
                      <a:pt x="309" y="53"/>
                    </a:lnTo>
                    <a:lnTo>
                      <a:pt x="310" y="54"/>
                    </a:lnTo>
                    <a:lnTo>
                      <a:pt x="311" y="54"/>
                    </a:lnTo>
                    <a:lnTo>
                      <a:pt x="311" y="56"/>
                    </a:lnTo>
                    <a:lnTo>
                      <a:pt x="310" y="56"/>
                    </a:lnTo>
                    <a:lnTo>
                      <a:pt x="310" y="57"/>
                    </a:lnTo>
                    <a:lnTo>
                      <a:pt x="309" y="57"/>
                    </a:lnTo>
                    <a:lnTo>
                      <a:pt x="305" y="56"/>
                    </a:lnTo>
                    <a:lnTo>
                      <a:pt x="300" y="57"/>
                    </a:lnTo>
                    <a:lnTo>
                      <a:pt x="296" y="58"/>
                    </a:lnTo>
                    <a:lnTo>
                      <a:pt x="291" y="57"/>
                    </a:lnTo>
                    <a:lnTo>
                      <a:pt x="288" y="58"/>
                    </a:lnTo>
                    <a:lnTo>
                      <a:pt x="286" y="63"/>
                    </a:lnTo>
                    <a:lnTo>
                      <a:pt x="286" y="64"/>
                    </a:lnTo>
                    <a:lnTo>
                      <a:pt x="288" y="64"/>
                    </a:lnTo>
                    <a:lnTo>
                      <a:pt x="294" y="65"/>
                    </a:lnTo>
                    <a:lnTo>
                      <a:pt x="295" y="68"/>
                    </a:lnTo>
                    <a:lnTo>
                      <a:pt x="300" y="69"/>
                    </a:lnTo>
                    <a:lnTo>
                      <a:pt x="302" y="69"/>
                    </a:lnTo>
                    <a:lnTo>
                      <a:pt x="303" y="71"/>
                    </a:lnTo>
                    <a:lnTo>
                      <a:pt x="296" y="71"/>
                    </a:lnTo>
                    <a:lnTo>
                      <a:pt x="294" y="71"/>
                    </a:lnTo>
                    <a:lnTo>
                      <a:pt x="292" y="71"/>
                    </a:lnTo>
                    <a:lnTo>
                      <a:pt x="291" y="68"/>
                    </a:lnTo>
                    <a:lnTo>
                      <a:pt x="288" y="67"/>
                    </a:lnTo>
                    <a:lnTo>
                      <a:pt x="286" y="67"/>
                    </a:lnTo>
                    <a:lnTo>
                      <a:pt x="283" y="67"/>
                    </a:lnTo>
                    <a:lnTo>
                      <a:pt x="280" y="67"/>
                    </a:lnTo>
                    <a:lnTo>
                      <a:pt x="279" y="67"/>
                    </a:lnTo>
                    <a:lnTo>
                      <a:pt x="277" y="71"/>
                    </a:lnTo>
                    <a:lnTo>
                      <a:pt x="281" y="73"/>
                    </a:lnTo>
                    <a:lnTo>
                      <a:pt x="284" y="75"/>
                    </a:lnTo>
                    <a:lnTo>
                      <a:pt x="284" y="76"/>
                    </a:lnTo>
                    <a:lnTo>
                      <a:pt x="283" y="76"/>
                    </a:lnTo>
                    <a:lnTo>
                      <a:pt x="280" y="75"/>
                    </a:lnTo>
                    <a:lnTo>
                      <a:pt x="279" y="75"/>
                    </a:lnTo>
                    <a:lnTo>
                      <a:pt x="276" y="76"/>
                    </a:lnTo>
                    <a:lnTo>
                      <a:pt x="276" y="76"/>
                    </a:lnTo>
                    <a:lnTo>
                      <a:pt x="275" y="78"/>
                    </a:lnTo>
                    <a:lnTo>
                      <a:pt x="276" y="78"/>
                    </a:lnTo>
                    <a:lnTo>
                      <a:pt x="276" y="79"/>
                    </a:lnTo>
                    <a:lnTo>
                      <a:pt x="277" y="79"/>
                    </a:lnTo>
                    <a:lnTo>
                      <a:pt x="280" y="79"/>
                    </a:lnTo>
                    <a:lnTo>
                      <a:pt x="281" y="80"/>
                    </a:lnTo>
                    <a:lnTo>
                      <a:pt x="284" y="79"/>
                    </a:lnTo>
                    <a:lnTo>
                      <a:pt x="287" y="82"/>
                    </a:lnTo>
                    <a:lnTo>
                      <a:pt x="288" y="82"/>
                    </a:lnTo>
                    <a:lnTo>
                      <a:pt x="295" y="80"/>
                    </a:lnTo>
                    <a:lnTo>
                      <a:pt x="299" y="80"/>
                    </a:lnTo>
                    <a:lnTo>
                      <a:pt x="299" y="80"/>
                    </a:lnTo>
                    <a:lnTo>
                      <a:pt x="296" y="82"/>
                    </a:lnTo>
                    <a:lnTo>
                      <a:pt x="295" y="82"/>
                    </a:lnTo>
                    <a:lnTo>
                      <a:pt x="295" y="83"/>
                    </a:lnTo>
                    <a:lnTo>
                      <a:pt x="295" y="83"/>
                    </a:lnTo>
                    <a:lnTo>
                      <a:pt x="295" y="84"/>
                    </a:lnTo>
                    <a:lnTo>
                      <a:pt x="295" y="84"/>
                    </a:lnTo>
                    <a:close/>
                    <a:moveTo>
                      <a:pt x="231" y="302"/>
                    </a:moveTo>
                    <a:lnTo>
                      <a:pt x="230" y="301"/>
                    </a:lnTo>
                    <a:lnTo>
                      <a:pt x="228" y="301"/>
                    </a:lnTo>
                    <a:lnTo>
                      <a:pt x="227" y="301"/>
                    </a:lnTo>
                    <a:lnTo>
                      <a:pt x="227" y="301"/>
                    </a:lnTo>
                    <a:lnTo>
                      <a:pt x="227" y="302"/>
                    </a:lnTo>
                    <a:lnTo>
                      <a:pt x="227" y="302"/>
                    </a:lnTo>
                    <a:lnTo>
                      <a:pt x="227" y="303"/>
                    </a:lnTo>
                    <a:lnTo>
                      <a:pt x="228" y="303"/>
                    </a:lnTo>
                    <a:lnTo>
                      <a:pt x="231" y="305"/>
                    </a:lnTo>
                    <a:lnTo>
                      <a:pt x="231" y="303"/>
                    </a:lnTo>
                    <a:lnTo>
                      <a:pt x="231" y="303"/>
                    </a:lnTo>
                    <a:lnTo>
                      <a:pt x="231" y="303"/>
                    </a:lnTo>
                    <a:lnTo>
                      <a:pt x="231" y="302"/>
                    </a:lnTo>
                    <a:lnTo>
                      <a:pt x="231" y="302"/>
                    </a:lnTo>
                    <a:close/>
                    <a:moveTo>
                      <a:pt x="472" y="181"/>
                    </a:moveTo>
                    <a:lnTo>
                      <a:pt x="470" y="181"/>
                    </a:lnTo>
                    <a:lnTo>
                      <a:pt x="468" y="184"/>
                    </a:lnTo>
                    <a:lnTo>
                      <a:pt x="466" y="185"/>
                    </a:lnTo>
                    <a:lnTo>
                      <a:pt x="465" y="186"/>
                    </a:lnTo>
                    <a:lnTo>
                      <a:pt x="465" y="188"/>
                    </a:lnTo>
                    <a:lnTo>
                      <a:pt x="466" y="188"/>
                    </a:lnTo>
                    <a:lnTo>
                      <a:pt x="468" y="188"/>
                    </a:lnTo>
                    <a:lnTo>
                      <a:pt x="470" y="186"/>
                    </a:lnTo>
                    <a:lnTo>
                      <a:pt x="472" y="186"/>
                    </a:lnTo>
                    <a:lnTo>
                      <a:pt x="472" y="185"/>
                    </a:lnTo>
                    <a:lnTo>
                      <a:pt x="472" y="184"/>
                    </a:lnTo>
                    <a:lnTo>
                      <a:pt x="473" y="184"/>
                    </a:lnTo>
                    <a:lnTo>
                      <a:pt x="474" y="181"/>
                    </a:lnTo>
                    <a:lnTo>
                      <a:pt x="473" y="181"/>
                    </a:lnTo>
                    <a:lnTo>
                      <a:pt x="472" y="181"/>
                    </a:lnTo>
                    <a:close/>
                    <a:moveTo>
                      <a:pt x="344" y="329"/>
                    </a:moveTo>
                    <a:lnTo>
                      <a:pt x="344" y="329"/>
                    </a:lnTo>
                    <a:lnTo>
                      <a:pt x="344" y="329"/>
                    </a:lnTo>
                    <a:lnTo>
                      <a:pt x="344" y="329"/>
                    </a:lnTo>
                    <a:lnTo>
                      <a:pt x="345" y="327"/>
                    </a:lnTo>
                    <a:lnTo>
                      <a:pt x="345" y="327"/>
                    </a:lnTo>
                    <a:lnTo>
                      <a:pt x="345" y="325"/>
                    </a:lnTo>
                    <a:lnTo>
                      <a:pt x="345" y="327"/>
                    </a:lnTo>
                    <a:lnTo>
                      <a:pt x="344" y="325"/>
                    </a:lnTo>
                    <a:lnTo>
                      <a:pt x="344" y="327"/>
                    </a:lnTo>
                    <a:lnTo>
                      <a:pt x="343" y="327"/>
                    </a:lnTo>
                    <a:lnTo>
                      <a:pt x="343" y="327"/>
                    </a:lnTo>
                    <a:lnTo>
                      <a:pt x="343" y="328"/>
                    </a:lnTo>
                    <a:lnTo>
                      <a:pt x="344" y="329"/>
                    </a:lnTo>
                    <a:close/>
                    <a:moveTo>
                      <a:pt x="503" y="249"/>
                    </a:moveTo>
                    <a:lnTo>
                      <a:pt x="502" y="249"/>
                    </a:lnTo>
                    <a:lnTo>
                      <a:pt x="500" y="248"/>
                    </a:lnTo>
                    <a:lnTo>
                      <a:pt x="499" y="246"/>
                    </a:lnTo>
                    <a:lnTo>
                      <a:pt x="499" y="246"/>
                    </a:lnTo>
                    <a:lnTo>
                      <a:pt x="498" y="245"/>
                    </a:lnTo>
                    <a:lnTo>
                      <a:pt x="495" y="244"/>
                    </a:lnTo>
                    <a:lnTo>
                      <a:pt x="495" y="244"/>
                    </a:lnTo>
                    <a:lnTo>
                      <a:pt x="493" y="241"/>
                    </a:lnTo>
                    <a:lnTo>
                      <a:pt x="492" y="241"/>
                    </a:lnTo>
                    <a:lnTo>
                      <a:pt x="491" y="239"/>
                    </a:lnTo>
                    <a:lnTo>
                      <a:pt x="483" y="237"/>
                    </a:lnTo>
                    <a:lnTo>
                      <a:pt x="480" y="237"/>
                    </a:lnTo>
                    <a:lnTo>
                      <a:pt x="468" y="237"/>
                    </a:lnTo>
                    <a:lnTo>
                      <a:pt x="466" y="237"/>
                    </a:lnTo>
                    <a:lnTo>
                      <a:pt x="462" y="235"/>
                    </a:lnTo>
                    <a:lnTo>
                      <a:pt x="459" y="235"/>
                    </a:lnTo>
                    <a:lnTo>
                      <a:pt x="457" y="234"/>
                    </a:lnTo>
                    <a:lnTo>
                      <a:pt x="454" y="234"/>
                    </a:lnTo>
                    <a:lnTo>
                      <a:pt x="453" y="234"/>
                    </a:lnTo>
                    <a:lnTo>
                      <a:pt x="451" y="235"/>
                    </a:lnTo>
                    <a:lnTo>
                      <a:pt x="451" y="235"/>
                    </a:lnTo>
                    <a:lnTo>
                      <a:pt x="451" y="237"/>
                    </a:lnTo>
                    <a:lnTo>
                      <a:pt x="451" y="238"/>
                    </a:lnTo>
                    <a:lnTo>
                      <a:pt x="451" y="239"/>
                    </a:lnTo>
                    <a:lnTo>
                      <a:pt x="453" y="241"/>
                    </a:lnTo>
                    <a:lnTo>
                      <a:pt x="453" y="241"/>
                    </a:lnTo>
                    <a:lnTo>
                      <a:pt x="451" y="241"/>
                    </a:lnTo>
                    <a:lnTo>
                      <a:pt x="451" y="242"/>
                    </a:lnTo>
                    <a:lnTo>
                      <a:pt x="451" y="244"/>
                    </a:lnTo>
                    <a:lnTo>
                      <a:pt x="453" y="244"/>
                    </a:lnTo>
                    <a:lnTo>
                      <a:pt x="453" y="245"/>
                    </a:lnTo>
                    <a:lnTo>
                      <a:pt x="454" y="245"/>
                    </a:lnTo>
                    <a:lnTo>
                      <a:pt x="458" y="246"/>
                    </a:lnTo>
                    <a:lnTo>
                      <a:pt x="459" y="246"/>
                    </a:lnTo>
                    <a:lnTo>
                      <a:pt x="459" y="248"/>
                    </a:lnTo>
                    <a:lnTo>
                      <a:pt x="459" y="249"/>
                    </a:lnTo>
                    <a:lnTo>
                      <a:pt x="461" y="252"/>
                    </a:lnTo>
                    <a:lnTo>
                      <a:pt x="461" y="253"/>
                    </a:lnTo>
                    <a:lnTo>
                      <a:pt x="462" y="254"/>
                    </a:lnTo>
                    <a:lnTo>
                      <a:pt x="464" y="254"/>
                    </a:lnTo>
                    <a:lnTo>
                      <a:pt x="466" y="257"/>
                    </a:lnTo>
                    <a:lnTo>
                      <a:pt x="469" y="256"/>
                    </a:lnTo>
                    <a:lnTo>
                      <a:pt x="470" y="256"/>
                    </a:lnTo>
                    <a:lnTo>
                      <a:pt x="477" y="254"/>
                    </a:lnTo>
                    <a:lnTo>
                      <a:pt x="480" y="254"/>
                    </a:lnTo>
                    <a:lnTo>
                      <a:pt x="485" y="253"/>
                    </a:lnTo>
                    <a:lnTo>
                      <a:pt x="495" y="254"/>
                    </a:lnTo>
                    <a:lnTo>
                      <a:pt x="502" y="254"/>
                    </a:lnTo>
                    <a:lnTo>
                      <a:pt x="504" y="254"/>
                    </a:lnTo>
                    <a:lnTo>
                      <a:pt x="506" y="254"/>
                    </a:lnTo>
                    <a:lnTo>
                      <a:pt x="504" y="253"/>
                    </a:lnTo>
                    <a:lnTo>
                      <a:pt x="503" y="252"/>
                    </a:lnTo>
                    <a:lnTo>
                      <a:pt x="503" y="252"/>
                    </a:lnTo>
                    <a:lnTo>
                      <a:pt x="503" y="249"/>
                    </a:lnTo>
                    <a:lnTo>
                      <a:pt x="503" y="249"/>
                    </a:lnTo>
                    <a:close/>
                    <a:moveTo>
                      <a:pt x="292" y="186"/>
                    </a:moveTo>
                    <a:lnTo>
                      <a:pt x="294" y="188"/>
                    </a:lnTo>
                    <a:lnTo>
                      <a:pt x="294" y="189"/>
                    </a:lnTo>
                    <a:lnTo>
                      <a:pt x="294" y="189"/>
                    </a:lnTo>
                    <a:lnTo>
                      <a:pt x="295" y="189"/>
                    </a:lnTo>
                    <a:lnTo>
                      <a:pt x="296" y="189"/>
                    </a:lnTo>
                    <a:lnTo>
                      <a:pt x="299" y="189"/>
                    </a:lnTo>
                    <a:lnTo>
                      <a:pt x="299" y="189"/>
                    </a:lnTo>
                    <a:lnTo>
                      <a:pt x="299" y="189"/>
                    </a:lnTo>
                    <a:lnTo>
                      <a:pt x="299" y="188"/>
                    </a:lnTo>
                    <a:lnTo>
                      <a:pt x="298" y="186"/>
                    </a:lnTo>
                    <a:lnTo>
                      <a:pt x="298" y="185"/>
                    </a:lnTo>
                    <a:lnTo>
                      <a:pt x="296" y="185"/>
                    </a:lnTo>
                    <a:lnTo>
                      <a:pt x="296" y="184"/>
                    </a:lnTo>
                    <a:lnTo>
                      <a:pt x="296" y="184"/>
                    </a:lnTo>
                    <a:lnTo>
                      <a:pt x="294" y="185"/>
                    </a:lnTo>
                    <a:lnTo>
                      <a:pt x="292" y="185"/>
                    </a:lnTo>
                    <a:lnTo>
                      <a:pt x="292" y="185"/>
                    </a:lnTo>
                    <a:lnTo>
                      <a:pt x="292" y="185"/>
                    </a:lnTo>
                    <a:lnTo>
                      <a:pt x="292" y="186"/>
                    </a:lnTo>
                    <a:lnTo>
                      <a:pt x="292" y="186"/>
                    </a:lnTo>
                    <a:lnTo>
                      <a:pt x="292" y="186"/>
                    </a:lnTo>
                    <a:close/>
                    <a:moveTo>
                      <a:pt x="276" y="207"/>
                    </a:moveTo>
                    <a:lnTo>
                      <a:pt x="276" y="208"/>
                    </a:lnTo>
                    <a:lnTo>
                      <a:pt x="276" y="208"/>
                    </a:lnTo>
                    <a:lnTo>
                      <a:pt x="276" y="208"/>
                    </a:lnTo>
                    <a:lnTo>
                      <a:pt x="277" y="208"/>
                    </a:lnTo>
                    <a:lnTo>
                      <a:pt x="279" y="208"/>
                    </a:lnTo>
                    <a:lnTo>
                      <a:pt x="281" y="211"/>
                    </a:lnTo>
                    <a:lnTo>
                      <a:pt x="286" y="211"/>
                    </a:lnTo>
                    <a:lnTo>
                      <a:pt x="288" y="211"/>
                    </a:lnTo>
                    <a:lnTo>
                      <a:pt x="291" y="214"/>
                    </a:lnTo>
                    <a:lnTo>
                      <a:pt x="294" y="215"/>
                    </a:lnTo>
                    <a:lnTo>
                      <a:pt x="295" y="215"/>
                    </a:lnTo>
                    <a:lnTo>
                      <a:pt x="296" y="215"/>
                    </a:lnTo>
                    <a:lnTo>
                      <a:pt x="300" y="215"/>
                    </a:lnTo>
                    <a:lnTo>
                      <a:pt x="303" y="215"/>
                    </a:lnTo>
                    <a:lnTo>
                      <a:pt x="307" y="215"/>
                    </a:lnTo>
                    <a:lnTo>
                      <a:pt x="307" y="214"/>
                    </a:lnTo>
                    <a:lnTo>
                      <a:pt x="307" y="214"/>
                    </a:lnTo>
                    <a:lnTo>
                      <a:pt x="307" y="212"/>
                    </a:lnTo>
                    <a:lnTo>
                      <a:pt x="307" y="212"/>
                    </a:lnTo>
                    <a:lnTo>
                      <a:pt x="307" y="212"/>
                    </a:lnTo>
                    <a:lnTo>
                      <a:pt x="309" y="212"/>
                    </a:lnTo>
                    <a:lnTo>
                      <a:pt x="309" y="210"/>
                    </a:lnTo>
                    <a:lnTo>
                      <a:pt x="309" y="208"/>
                    </a:lnTo>
                    <a:lnTo>
                      <a:pt x="309" y="208"/>
                    </a:lnTo>
                    <a:lnTo>
                      <a:pt x="307" y="205"/>
                    </a:lnTo>
                    <a:lnTo>
                      <a:pt x="307" y="205"/>
                    </a:lnTo>
                    <a:lnTo>
                      <a:pt x="307" y="204"/>
                    </a:lnTo>
                    <a:lnTo>
                      <a:pt x="309" y="204"/>
                    </a:lnTo>
                    <a:lnTo>
                      <a:pt x="307" y="201"/>
                    </a:lnTo>
                    <a:lnTo>
                      <a:pt x="306" y="200"/>
                    </a:lnTo>
                    <a:lnTo>
                      <a:pt x="305" y="199"/>
                    </a:lnTo>
                    <a:lnTo>
                      <a:pt x="303" y="197"/>
                    </a:lnTo>
                    <a:lnTo>
                      <a:pt x="299" y="195"/>
                    </a:lnTo>
                    <a:lnTo>
                      <a:pt x="298" y="193"/>
                    </a:lnTo>
                    <a:lnTo>
                      <a:pt x="295" y="192"/>
                    </a:lnTo>
                    <a:lnTo>
                      <a:pt x="292" y="192"/>
                    </a:lnTo>
                    <a:lnTo>
                      <a:pt x="291" y="192"/>
                    </a:lnTo>
                    <a:lnTo>
                      <a:pt x="283" y="195"/>
                    </a:lnTo>
                    <a:lnTo>
                      <a:pt x="281" y="196"/>
                    </a:lnTo>
                    <a:lnTo>
                      <a:pt x="280" y="196"/>
                    </a:lnTo>
                    <a:lnTo>
                      <a:pt x="279" y="199"/>
                    </a:lnTo>
                    <a:lnTo>
                      <a:pt x="279" y="200"/>
                    </a:lnTo>
                    <a:lnTo>
                      <a:pt x="277" y="201"/>
                    </a:lnTo>
                    <a:lnTo>
                      <a:pt x="276" y="201"/>
                    </a:lnTo>
                    <a:lnTo>
                      <a:pt x="276" y="201"/>
                    </a:lnTo>
                    <a:lnTo>
                      <a:pt x="273" y="204"/>
                    </a:lnTo>
                    <a:lnTo>
                      <a:pt x="273" y="205"/>
                    </a:lnTo>
                    <a:lnTo>
                      <a:pt x="273" y="205"/>
                    </a:lnTo>
                    <a:lnTo>
                      <a:pt x="273" y="207"/>
                    </a:lnTo>
                    <a:lnTo>
                      <a:pt x="273" y="207"/>
                    </a:lnTo>
                    <a:lnTo>
                      <a:pt x="276" y="207"/>
                    </a:lnTo>
                    <a:lnTo>
                      <a:pt x="276" y="207"/>
                    </a:lnTo>
                    <a:close/>
                    <a:moveTo>
                      <a:pt x="351" y="167"/>
                    </a:moveTo>
                    <a:lnTo>
                      <a:pt x="351" y="167"/>
                    </a:lnTo>
                    <a:lnTo>
                      <a:pt x="351" y="166"/>
                    </a:lnTo>
                    <a:lnTo>
                      <a:pt x="351" y="166"/>
                    </a:lnTo>
                    <a:lnTo>
                      <a:pt x="351" y="165"/>
                    </a:lnTo>
                    <a:lnTo>
                      <a:pt x="348" y="165"/>
                    </a:lnTo>
                    <a:lnTo>
                      <a:pt x="347" y="165"/>
                    </a:lnTo>
                    <a:lnTo>
                      <a:pt x="343" y="165"/>
                    </a:lnTo>
                    <a:lnTo>
                      <a:pt x="341" y="165"/>
                    </a:lnTo>
                    <a:lnTo>
                      <a:pt x="341" y="166"/>
                    </a:lnTo>
                    <a:lnTo>
                      <a:pt x="341" y="166"/>
                    </a:lnTo>
                    <a:lnTo>
                      <a:pt x="343" y="169"/>
                    </a:lnTo>
                    <a:lnTo>
                      <a:pt x="344" y="170"/>
                    </a:lnTo>
                    <a:lnTo>
                      <a:pt x="345" y="171"/>
                    </a:lnTo>
                    <a:lnTo>
                      <a:pt x="347" y="171"/>
                    </a:lnTo>
                    <a:lnTo>
                      <a:pt x="348" y="173"/>
                    </a:lnTo>
                    <a:lnTo>
                      <a:pt x="348" y="171"/>
                    </a:lnTo>
                    <a:lnTo>
                      <a:pt x="351" y="173"/>
                    </a:lnTo>
                    <a:lnTo>
                      <a:pt x="351" y="171"/>
                    </a:lnTo>
                    <a:lnTo>
                      <a:pt x="351" y="171"/>
                    </a:lnTo>
                    <a:lnTo>
                      <a:pt x="351" y="171"/>
                    </a:lnTo>
                    <a:lnTo>
                      <a:pt x="349" y="170"/>
                    </a:lnTo>
                    <a:lnTo>
                      <a:pt x="349" y="170"/>
                    </a:lnTo>
                    <a:lnTo>
                      <a:pt x="349" y="169"/>
                    </a:lnTo>
                    <a:lnTo>
                      <a:pt x="349" y="169"/>
                    </a:lnTo>
                    <a:lnTo>
                      <a:pt x="351" y="167"/>
                    </a:lnTo>
                    <a:close/>
                    <a:moveTo>
                      <a:pt x="280" y="148"/>
                    </a:moveTo>
                    <a:lnTo>
                      <a:pt x="298" y="148"/>
                    </a:lnTo>
                    <a:lnTo>
                      <a:pt x="305" y="150"/>
                    </a:lnTo>
                    <a:lnTo>
                      <a:pt x="306" y="148"/>
                    </a:lnTo>
                    <a:lnTo>
                      <a:pt x="307" y="148"/>
                    </a:lnTo>
                    <a:lnTo>
                      <a:pt x="307" y="148"/>
                    </a:lnTo>
                    <a:lnTo>
                      <a:pt x="310" y="144"/>
                    </a:lnTo>
                    <a:lnTo>
                      <a:pt x="313" y="144"/>
                    </a:lnTo>
                    <a:lnTo>
                      <a:pt x="311" y="143"/>
                    </a:lnTo>
                    <a:lnTo>
                      <a:pt x="310" y="143"/>
                    </a:lnTo>
                    <a:lnTo>
                      <a:pt x="309" y="141"/>
                    </a:lnTo>
                    <a:lnTo>
                      <a:pt x="307" y="141"/>
                    </a:lnTo>
                    <a:lnTo>
                      <a:pt x="302" y="141"/>
                    </a:lnTo>
                    <a:lnTo>
                      <a:pt x="295" y="141"/>
                    </a:lnTo>
                    <a:lnTo>
                      <a:pt x="291" y="141"/>
                    </a:lnTo>
                    <a:lnTo>
                      <a:pt x="288" y="141"/>
                    </a:lnTo>
                    <a:lnTo>
                      <a:pt x="286" y="141"/>
                    </a:lnTo>
                    <a:lnTo>
                      <a:pt x="283" y="141"/>
                    </a:lnTo>
                    <a:lnTo>
                      <a:pt x="279" y="143"/>
                    </a:lnTo>
                    <a:lnTo>
                      <a:pt x="277" y="143"/>
                    </a:lnTo>
                    <a:lnTo>
                      <a:pt x="277" y="144"/>
                    </a:lnTo>
                    <a:lnTo>
                      <a:pt x="276" y="144"/>
                    </a:lnTo>
                    <a:lnTo>
                      <a:pt x="277" y="146"/>
                    </a:lnTo>
                    <a:lnTo>
                      <a:pt x="279" y="148"/>
                    </a:lnTo>
                    <a:lnTo>
                      <a:pt x="280" y="148"/>
                    </a:lnTo>
                    <a:close/>
                    <a:moveTo>
                      <a:pt x="271" y="248"/>
                    </a:moveTo>
                    <a:lnTo>
                      <a:pt x="271" y="248"/>
                    </a:lnTo>
                    <a:lnTo>
                      <a:pt x="271" y="248"/>
                    </a:lnTo>
                    <a:lnTo>
                      <a:pt x="268" y="248"/>
                    </a:lnTo>
                    <a:lnTo>
                      <a:pt x="268" y="249"/>
                    </a:lnTo>
                    <a:lnTo>
                      <a:pt x="268" y="249"/>
                    </a:lnTo>
                    <a:lnTo>
                      <a:pt x="268" y="250"/>
                    </a:lnTo>
                    <a:lnTo>
                      <a:pt x="268" y="252"/>
                    </a:lnTo>
                    <a:lnTo>
                      <a:pt x="269" y="253"/>
                    </a:lnTo>
                    <a:lnTo>
                      <a:pt x="271" y="253"/>
                    </a:lnTo>
                    <a:lnTo>
                      <a:pt x="272" y="252"/>
                    </a:lnTo>
                    <a:lnTo>
                      <a:pt x="272" y="252"/>
                    </a:lnTo>
                    <a:lnTo>
                      <a:pt x="272" y="252"/>
                    </a:lnTo>
                    <a:lnTo>
                      <a:pt x="273" y="250"/>
                    </a:lnTo>
                    <a:lnTo>
                      <a:pt x="273" y="249"/>
                    </a:lnTo>
                    <a:lnTo>
                      <a:pt x="272" y="249"/>
                    </a:lnTo>
                    <a:lnTo>
                      <a:pt x="272" y="249"/>
                    </a:lnTo>
                    <a:lnTo>
                      <a:pt x="271" y="248"/>
                    </a:lnTo>
                    <a:close/>
                    <a:moveTo>
                      <a:pt x="283" y="216"/>
                    </a:moveTo>
                    <a:lnTo>
                      <a:pt x="286" y="218"/>
                    </a:lnTo>
                    <a:lnTo>
                      <a:pt x="287" y="218"/>
                    </a:lnTo>
                    <a:lnTo>
                      <a:pt x="287" y="218"/>
                    </a:lnTo>
                    <a:lnTo>
                      <a:pt x="288" y="218"/>
                    </a:lnTo>
                    <a:lnTo>
                      <a:pt x="288" y="218"/>
                    </a:lnTo>
                    <a:lnTo>
                      <a:pt x="287" y="216"/>
                    </a:lnTo>
                    <a:lnTo>
                      <a:pt x="286" y="215"/>
                    </a:lnTo>
                    <a:lnTo>
                      <a:pt x="284" y="215"/>
                    </a:lnTo>
                    <a:lnTo>
                      <a:pt x="283" y="215"/>
                    </a:lnTo>
                    <a:lnTo>
                      <a:pt x="283" y="216"/>
                    </a:lnTo>
                    <a:lnTo>
                      <a:pt x="281" y="216"/>
                    </a:lnTo>
                    <a:lnTo>
                      <a:pt x="281" y="216"/>
                    </a:lnTo>
                    <a:lnTo>
                      <a:pt x="283" y="216"/>
                    </a:lnTo>
                    <a:close/>
                    <a:moveTo>
                      <a:pt x="227" y="339"/>
                    </a:moveTo>
                    <a:lnTo>
                      <a:pt x="228" y="339"/>
                    </a:lnTo>
                    <a:lnTo>
                      <a:pt x="228" y="339"/>
                    </a:lnTo>
                    <a:lnTo>
                      <a:pt x="228" y="339"/>
                    </a:lnTo>
                    <a:lnTo>
                      <a:pt x="228" y="339"/>
                    </a:lnTo>
                    <a:lnTo>
                      <a:pt x="230" y="339"/>
                    </a:lnTo>
                    <a:lnTo>
                      <a:pt x="230" y="340"/>
                    </a:lnTo>
                    <a:lnTo>
                      <a:pt x="230" y="340"/>
                    </a:lnTo>
                    <a:lnTo>
                      <a:pt x="231" y="339"/>
                    </a:lnTo>
                    <a:lnTo>
                      <a:pt x="231" y="339"/>
                    </a:lnTo>
                    <a:lnTo>
                      <a:pt x="233" y="339"/>
                    </a:lnTo>
                    <a:lnTo>
                      <a:pt x="233" y="336"/>
                    </a:lnTo>
                    <a:lnTo>
                      <a:pt x="233" y="336"/>
                    </a:lnTo>
                    <a:lnTo>
                      <a:pt x="231" y="335"/>
                    </a:lnTo>
                    <a:lnTo>
                      <a:pt x="231" y="335"/>
                    </a:lnTo>
                    <a:lnTo>
                      <a:pt x="230" y="333"/>
                    </a:lnTo>
                    <a:lnTo>
                      <a:pt x="228" y="333"/>
                    </a:lnTo>
                    <a:lnTo>
                      <a:pt x="228" y="333"/>
                    </a:lnTo>
                    <a:lnTo>
                      <a:pt x="227" y="335"/>
                    </a:lnTo>
                    <a:lnTo>
                      <a:pt x="227" y="335"/>
                    </a:lnTo>
                    <a:lnTo>
                      <a:pt x="227" y="335"/>
                    </a:lnTo>
                    <a:lnTo>
                      <a:pt x="227" y="336"/>
                    </a:lnTo>
                    <a:lnTo>
                      <a:pt x="227" y="337"/>
                    </a:lnTo>
                    <a:lnTo>
                      <a:pt x="227" y="337"/>
                    </a:lnTo>
                    <a:lnTo>
                      <a:pt x="227" y="339"/>
                    </a:lnTo>
                    <a:lnTo>
                      <a:pt x="227" y="339"/>
                    </a:lnTo>
                    <a:close/>
                    <a:moveTo>
                      <a:pt x="276" y="195"/>
                    </a:moveTo>
                    <a:lnTo>
                      <a:pt x="277" y="196"/>
                    </a:lnTo>
                    <a:lnTo>
                      <a:pt x="277" y="196"/>
                    </a:lnTo>
                    <a:lnTo>
                      <a:pt x="279" y="195"/>
                    </a:lnTo>
                    <a:lnTo>
                      <a:pt x="280" y="195"/>
                    </a:lnTo>
                    <a:lnTo>
                      <a:pt x="280" y="195"/>
                    </a:lnTo>
                    <a:lnTo>
                      <a:pt x="279" y="193"/>
                    </a:lnTo>
                    <a:lnTo>
                      <a:pt x="279" y="193"/>
                    </a:lnTo>
                    <a:lnTo>
                      <a:pt x="276" y="192"/>
                    </a:lnTo>
                    <a:lnTo>
                      <a:pt x="275" y="192"/>
                    </a:lnTo>
                    <a:lnTo>
                      <a:pt x="275" y="192"/>
                    </a:lnTo>
                    <a:lnTo>
                      <a:pt x="275" y="193"/>
                    </a:lnTo>
                    <a:lnTo>
                      <a:pt x="273" y="193"/>
                    </a:lnTo>
                    <a:lnTo>
                      <a:pt x="271" y="195"/>
                    </a:lnTo>
                    <a:lnTo>
                      <a:pt x="269" y="195"/>
                    </a:lnTo>
                    <a:lnTo>
                      <a:pt x="268" y="196"/>
                    </a:lnTo>
                    <a:lnTo>
                      <a:pt x="269" y="197"/>
                    </a:lnTo>
                    <a:lnTo>
                      <a:pt x="269" y="199"/>
                    </a:lnTo>
                    <a:lnTo>
                      <a:pt x="271" y="199"/>
                    </a:lnTo>
                    <a:lnTo>
                      <a:pt x="272" y="199"/>
                    </a:lnTo>
                    <a:lnTo>
                      <a:pt x="272" y="197"/>
                    </a:lnTo>
                    <a:lnTo>
                      <a:pt x="273" y="197"/>
                    </a:lnTo>
                    <a:lnTo>
                      <a:pt x="275" y="196"/>
                    </a:lnTo>
                    <a:lnTo>
                      <a:pt x="276" y="195"/>
                    </a:lnTo>
                    <a:close/>
                    <a:moveTo>
                      <a:pt x="257" y="227"/>
                    </a:moveTo>
                    <a:lnTo>
                      <a:pt x="250" y="229"/>
                    </a:lnTo>
                    <a:lnTo>
                      <a:pt x="247" y="229"/>
                    </a:lnTo>
                    <a:lnTo>
                      <a:pt x="247" y="229"/>
                    </a:lnTo>
                    <a:lnTo>
                      <a:pt x="246" y="230"/>
                    </a:lnTo>
                    <a:lnTo>
                      <a:pt x="246" y="230"/>
                    </a:lnTo>
                    <a:lnTo>
                      <a:pt x="245" y="230"/>
                    </a:lnTo>
                    <a:lnTo>
                      <a:pt x="242" y="231"/>
                    </a:lnTo>
                    <a:lnTo>
                      <a:pt x="241" y="231"/>
                    </a:lnTo>
                    <a:lnTo>
                      <a:pt x="241" y="231"/>
                    </a:lnTo>
                    <a:lnTo>
                      <a:pt x="242" y="231"/>
                    </a:lnTo>
                    <a:lnTo>
                      <a:pt x="242" y="233"/>
                    </a:lnTo>
                    <a:lnTo>
                      <a:pt x="246" y="234"/>
                    </a:lnTo>
                    <a:lnTo>
                      <a:pt x="247" y="233"/>
                    </a:lnTo>
                    <a:lnTo>
                      <a:pt x="249" y="233"/>
                    </a:lnTo>
                    <a:lnTo>
                      <a:pt x="249" y="233"/>
                    </a:lnTo>
                    <a:lnTo>
                      <a:pt x="250" y="233"/>
                    </a:lnTo>
                    <a:lnTo>
                      <a:pt x="254" y="233"/>
                    </a:lnTo>
                    <a:lnTo>
                      <a:pt x="256" y="231"/>
                    </a:lnTo>
                    <a:lnTo>
                      <a:pt x="258" y="230"/>
                    </a:lnTo>
                    <a:lnTo>
                      <a:pt x="260" y="229"/>
                    </a:lnTo>
                    <a:lnTo>
                      <a:pt x="261" y="229"/>
                    </a:lnTo>
                    <a:lnTo>
                      <a:pt x="261" y="227"/>
                    </a:lnTo>
                    <a:lnTo>
                      <a:pt x="261" y="227"/>
                    </a:lnTo>
                    <a:lnTo>
                      <a:pt x="261" y="227"/>
                    </a:lnTo>
                    <a:lnTo>
                      <a:pt x="260" y="227"/>
                    </a:lnTo>
                    <a:lnTo>
                      <a:pt x="257" y="227"/>
                    </a:lnTo>
                    <a:close/>
                    <a:moveTo>
                      <a:pt x="234" y="335"/>
                    </a:moveTo>
                    <a:lnTo>
                      <a:pt x="234" y="335"/>
                    </a:lnTo>
                    <a:lnTo>
                      <a:pt x="234" y="333"/>
                    </a:lnTo>
                    <a:lnTo>
                      <a:pt x="234" y="332"/>
                    </a:lnTo>
                    <a:lnTo>
                      <a:pt x="234" y="332"/>
                    </a:lnTo>
                    <a:lnTo>
                      <a:pt x="233" y="332"/>
                    </a:lnTo>
                    <a:lnTo>
                      <a:pt x="233" y="332"/>
                    </a:lnTo>
                    <a:lnTo>
                      <a:pt x="231" y="333"/>
                    </a:lnTo>
                    <a:lnTo>
                      <a:pt x="231" y="333"/>
                    </a:lnTo>
                    <a:lnTo>
                      <a:pt x="231" y="333"/>
                    </a:lnTo>
                    <a:lnTo>
                      <a:pt x="233" y="335"/>
                    </a:lnTo>
                    <a:lnTo>
                      <a:pt x="233" y="335"/>
                    </a:lnTo>
                    <a:lnTo>
                      <a:pt x="234" y="335"/>
                    </a:lnTo>
                    <a:close/>
                    <a:moveTo>
                      <a:pt x="264" y="218"/>
                    </a:moveTo>
                    <a:lnTo>
                      <a:pt x="265" y="216"/>
                    </a:lnTo>
                    <a:lnTo>
                      <a:pt x="265" y="216"/>
                    </a:lnTo>
                    <a:lnTo>
                      <a:pt x="265" y="216"/>
                    </a:lnTo>
                    <a:lnTo>
                      <a:pt x="264" y="215"/>
                    </a:lnTo>
                    <a:lnTo>
                      <a:pt x="262" y="216"/>
                    </a:lnTo>
                    <a:lnTo>
                      <a:pt x="260" y="218"/>
                    </a:lnTo>
                    <a:lnTo>
                      <a:pt x="260" y="218"/>
                    </a:lnTo>
                    <a:lnTo>
                      <a:pt x="261" y="219"/>
                    </a:lnTo>
                    <a:lnTo>
                      <a:pt x="264" y="218"/>
                    </a:lnTo>
                    <a:close/>
                    <a:moveTo>
                      <a:pt x="199" y="133"/>
                    </a:moveTo>
                    <a:lnTo>
                      <a:pt x="200" y="132"/>
                    </a:lnTo>
                    <a:lnTo>
                      <a:pt x="203" y="131"/>
                    </a:lnTo>
                    <a:lnTo>
                      <a:pt x="203" y="129"/>
                    </a:lnTo>
                    <a:lnTo>
                      <a:pt x="201" y="129"/>
                    </a:lnTo>
                    <a:lnTo>
                      <a:pt x="201" y="129"/>
                    </a:lnTo>
                    <a:lnTo>
                      <a:pt x="199" y="129"/>
                    </a:lnTo>
                    <a:lnTo>
                      <a:pt x="197" y="132"/>
                    </a:lnTo>
                    <a:lnTo>
                      <a:pt x="197" y="132"/>
                    </a:lnTo>
                    <a:lnTo>
                      <a:pt x="197" y="132"/>
                    </a:lnTo>
                    <a:lnTo>
                      <a:pt x="197" y="132"/>
                    </a:lnTo>
                    <a:lnTo>
                      <a:pt x="199" y="133"/>
                    </a:lnTo>
                    <a:close/>
                    <a:moveTo>
                      <a:pt x="570" y="453"/>
                    </a:moveTo>
                    <a:lnTo>
                      <a:pt x="570" y="452"/>
                    </a:lnTo>
                    <a:lnTo>
                      <a:pt x="567" y="450"/>
                    </a:lnTo>
                    <a:lnTo>
                      <a:pt x="564" y="450"/>
                    </a:lnTo>
                    <a:lnTo>
                      <a:pt x="563" y="449"/>
                    </a:lnTo>
                    <a:lnTo>
                      <a:pt x="561" y="449"/>
                    </a:lnTo>
                    <a:lnTo>
                      <a:pt x="560" y="449"/>
                    </a:lnTo>
                    <a:lnTo>
                      <a:pt x="561" y="450"/>
                    </a:lnTo>
                    <a:lnTo>
                      <a:pt x="563" y="450"/>
                    </a:lnTo>
                    <a:lnTo>
                      <a:pt x="564" y="453"/>
                    </a:lnTo>
                    <a:lnTo>
                      <a:pt x="564" y="453"/>
                    </a:lnTo>
                    <a:lnTo>
                      <a:pt x="565" y="454"/>
                    </a:lnTo>
                    <a:lnTo>
                      <a:pt x="567" y="454"/>
                    </a:lnTo>
                    <a:lnTo>
                      <a:pt x="568" y="456"/>
                    </a:lnTo>
                    <a:lnTo>
                      <a:pt x="570" y="456"/>
                    </a:lnTo>
                    <a:lnTo>
                      <a:pt x="571" y="456"/>
                    </a:lnTo>
                    <a:lnTo>
                      <a:pt x="571" y="454"/>
                    </a:lnTo>
                    <a:lnTo>
                      <a:pt x="571" y="454"/>
                    </a:lnTo>
                    <a:lnTo>
                      <a:pt x="571" y="454"/>
                    </a:lnTo>
                    <a:lnTo>
                      <a:pt x="570" y="453"/>
                    </a:lnTo>
                    <a:close/>
                    <a:moveTo>
                      <a:pt x="583" y="514"/>
                    </a:moveTo>
                    <a:lnTo>
                      <a:pt x="583" y="514"/>
                    </a:lnTo>
                    <a:lnTo>
                      <a:pt x="582" y="514"/>
                    </a:lnTo>
                    <a:lnTo>
                      <a:pt x="582" y="514"/>
                    </a:lnTo>
                    <a:lnTo>
                      <a:pt x="582" y="514"/>
                    </a:lnTo>
                    <a:lnTo>
                      <a:pt x="582" y="516"/>
                    </a:lnTo>
                    <a:lnTo>
                      <a:pt x="582" y="517"/>
                    </a:lnTo>
                    <a:lnTo>
                      <a:pt x="582" y="517"/>
                    </a:lnTo>
                    <a:lnTo>
                      <a:pt x="582" y="517"/>
                    </a:lnTo>
                    <a:lnTo>
                      <a:pt x="583" y="517"/>
                    </a:lnTo>
                    <a:lnTo>
                      <a:pt x="583" y="516"/>
                    </a:lnTo>
                    <a:lnTo>
                      <a:pt x="583" y="516"/>
                    </a:lnTo>
                    <a:lnTo>
                      <a:pt x="583" y="514"/>
                    </a:lnTo>
                    <a:lnTo>
                      <a:pt x="583" y="514"/>
                    </a:lnTo>
                    <a:close/>
                    <a:moveTo>
                      <a:pt x="632" y="456"/>
                    </a:moveTo>
                    <a:lnTo>
                      <a:pt x="631" y="457"/>
                    </a:lnTo>
                    <a:lnTo>
                      <a:pt x="632" y="457"/>
                    </a:lnTo>
                    <a:lnTo>
                      <a:pt x="632" y="457"/>
                    </a:lnTo>
                    <a:lnTo>
                      <a:pt x="635" y="459"/>
                    </a:lnTo>
                    <a:lnTo>
                      <a:pt x="636" y="459"/>
                    </a:lnTo>
                    <a:lnTo>
                      <a:pt x="636" y="457"/>
                    </a:lnTo>
                    <a:lnTo>
                      <a:pt x="638" y="456"/>
                    </a:lnTo>
                    <a:lnTo>
                      <a:pt x="638" y="456"/>
                    </a:lnTo>
                    <a:lnTo>
                      <a:pt x="636" y="456"/>
                    </a:lnTo>
                    <a:lnTo>
                      <a:pt x="635" y="456"/>
                    </a:lnTo>
                    <a:lnTo>
                      <a:pt x="633" y="454"/>
                    </a:lnTo>
                    <a:lnTo>
                      <a:pt x="632" y="456"/>
                    </a:lnTo>
                    <a:lnTo>
                      <a:pt x="632" y="456"/>
                    </a:lnTo>
                    <a:lnTo>
                      <a:pt x="632" y="456"/>
                    </a:lnTo>
                    <a:lnTo>
                      <a:pt x="632" y="456"/>
                    </a:lnTo>
                    <a:lnTo>
                      <a:pt x="632" y="456"/>
                    </a:lnTo>
                    <a:close/>
                    <a:moveTo>
                      <a:pt x="633" y="475"/>
                    </a:moveTo>
                    <a:lnTo>
                      <a:pt x="633" y="475"/>
                    </a:lnTo>
                    <a:lnTo>
                      <a:pt x="635" y="473"/>
                    </a:lnTo>
                    <a:lnTo>
                      <a:pt x="635" y="473"/>
                    </a:lnTo>
                    <a:lnTo>
                      <a:pt x="635" y="472"/>
                    </a:lnTo>
                    <a:lnTo>
                      <a:pt x="633" y="471"/>
                    </a:lnTo>
                    <a:lnTo>
                      <a:pt x="633" y="471"/>
                    </a:lnTo>
                    <a:lnTo>
                      <a:pt x="631" y="471"/>
                    </a:lnTo>
                    <a:lnTo>
                      <a:pt x="629" y="471"/>
                    </a:lnTo>
                    <a:lnTo>
                      <a:pt x="627" y="471"/>
                    </a:lnTo>
                    <a:lnTo>
                      <a:pt x="625" y="471"/>
                    </a:lnTo>
                    <a:lnTo>
                      <a:pt x="625" y="472"/>
                    </a:lnTo>
                    <a:lnTo>
                      <a:pt x="627" y="472"/>
                    </a:lnTo>
                    <a:lnTo>
                      <a:pt x="629" y="475"/>
                    </a:lnTo>
                    <a:lnTo>
                      <a:pt x="631" y="475"/>
                    </a:lnTo>
                    <a:lnTo>
                      <a:pt x="631" y="475"/>
                    </a:lnTo>
                    <a:lnTo>
                      <a:pt x="632" y="476"/>
                    </a:lnTo>
                    <a:lnTo>
                      <a:pt x="632" y="476"/>
                    </a:lnTo>
                    <a:lnTo>
                      <a:pt x="632" y="476"/>
                    </a:lnTo>
                    <a:lnTo>
                      <a:pt x="633" y="475"/>
                    </a:lnTo>
                    <a:close/>
                    <a:moveTo>
                      <a:pt x="598" y="490"/>
                    </a:moveTo>
                    <a:lnTo>
                      <a:pt x="597" y="490"/>
                    </a:lnTo>
                    <a:lnTo>
                      <a:pt x="595" y="490"/>
                    </a:lnTo>
                    <a:lnTo>
                      <a:pt x="595" y="490"/>
                    </a:lnTo>
                    <a:lnTo>
                      <a:pt x="594" y="491"/>
                    </a:lnTo>
                    <a:lnTo>
                      <a:pt x="593" y="493"/>
                    </a:lnTo>
                    <a:lnTo>
                      <a:pt x="593" y="494"/>
                    </a:lnTo>
                    <a:lnTo>
                      <a:pt x="593" y="495"/>
                    </a:lnTo>
                    <a:lnTo>
                      <a:pt x="593" y="495"/>
                    </a:lnTo>
                    <a:lnTo>
                      <a:pt x="594" y="495"/>
                    </a:lnTo>
                    <a:lnTo>
                      <a:pt x="597" y="494"/>
                    </a:lnTo>
                    <a:lnTo>
                      <a:pt x="598" y="494"/>
                    </a:lnTo>
                    <a:lnTo>
                      <a:pt x="598" y="493"/>
                    </a:lnTo>
                    <a:lnTo>
                      <a:pt x="599" y="491"/>
                    </a:lnTo>
                    <a:lnTo>
                      <a:pt x="598" y="491"/>
                    </a:lnTo>
                    <a:lnTo>
                      <a:pt x="598" y="490"/>
                    </a:lnTo>
                    <a:close/>
                    <a:moveTo>
                      <a:pt x="527" y="453"/>
                    </a:moveTo>
                    <a:lnTo>
                      <a:pt x="525" y="453"/>
                    </a:lnTo>
                    <a:lnTo>
                      <a:pt x="523" y="452"/>
                    </a:lnTo>
                    <a:lnTo>
                      <a:pt x="522" y="452"/>
                    </a:lnTo>
                    <a:lnTo>
                      <a:pt x="522" y="452"/>
                    </a:lnTo>
                    <a:lnTo>
                      <a:pt x="522" y="452"/>
                    </a:lnTo>
                    <a:lnTo>
                      <a:pt x="523" y="453"/>
                    </a:lnTo>
                    <a:lnTo>
                      <a:pt x="526" y="454"/>
                    </a:lnTo>
                    <a:lnTo>
                      <a:pt x="529" y="454"/>
                    </a:lnTo>
                    <a:lnTo>
                      <a:pt x="529" y="454"/>
                    </a:lnTo>
                    <a:lnTo>
                      <a:pt x="529" y="453"/>
                    </a:lnTo>
                    <a:lnTo>
                      <a:pt x="529" y="453"/>
                    </a:lnTo>
                    <a:lnTo>
                      <a:pt x="527" y="453"/>
                    </a:lnTo>
                    <a:close/>
                    <a:moveTo>
                      <a:pt x="473" y="559"/>
                    </a:moveTo>
                    <a:lnTo>
                      <a:pt x="473" y="559"/>
                    </a:lnTo>
                    <a:lnTo>
                      <a:pt x="473" y="559"/>
                    </a:lnTo>
                    <a:lnTo>
                      <a:pt x="473" y="558"/>
                    </a:lnTo>
                    <a:lnTo>
                      <a:pt x="472" y="558"/>
                    </a:lnTo>
                    <a:lnTo>
                      <a:pt x="472" y="558"/>
                    </a:lnTo>
                    <a:lnTo>
                      <a:pt x="472" y="558"/>
                    </a:lnTo>
                    <a:lnTo>
                      <a:pt x="470" y="556"/>
                    </a:lnTo>
                    <a:lnTo>
                      <a:pt x="470" y="556"/>
                    </a:lnTo>
                    <a:lnTo>
                      <a:pt x="470" y="556"/>
                    </a:lnTo>
                    <a:lnTo>
                      <a:pt x="469" y="556"/>
                    </a:lnTo>
                    <a:lnTo>
                      <a:pt x="469" y="555"/>
                    </a:lnTo>
                    <a:lnTo>
                      <a:pt x="469" y="555"/>
                    </a:lnTo>
                    <a:lnTo>
                      <a:pt x="469" y="558"/>
                    </a:lnTo>
                    <a:lnTo>
                      <a:pt x="469" y="559"/>
                    </a:lnTo>
                    <a:lnTo>
                      <a:pt x="468" y="561"/>
                    </a:lnTo>
                    <a:lnTo>
                      <a:pt x="468" y="562"/>
                    </a:lnTo>
                    <a:lnTo>
                      <a:pt x="466" y="562"/>
                    </a:lnTo>
                    <a:lnTo>
                      <a:pt x="466" y="562"/>
                    </a:lnTo>
                    <a:lnTo>
                      <a:pt x="466" y="561"/>
                    </a:lnTo>
                    <a:lnTo>
                      <a:pt x="466" y="561"/>
                    </a:lnTo>
                    <a:lnTo>
                      <a:pt x="468" y="558"/>
                    </a:lnTo>
                    <a:lnTo>
                      <a:pt x="468" y="556"/>
                    </a:lnTo>
                    <a:lnTo>
                      <a:pt x="468" y="556"/>
                    </a:lnTo>
                    <a:lnTo>
                      <a:pt x="468" y="556"/>
                    </a:lnTo>
                    <a:lnTo>
                      <a:pt x="466" y="556"/>
                    </a:lnTo>
                    <a:lnTo>
                      <a:pt x="466" y="558"/>
                    </a:lnTo>
                    <a:lnTo>
                      <a:pt x="466" y="559"/>
                    </a:lnTo>
                    <a:lnTo>
                      <a:pt x="466" y="561"/>
                    </a:lnTo>
                    <a:lnTo>
                      <a:pt x="465" y="561"/>
                    </a:lnTo>
                    <a:lnTo>
                      <a:pt x="464" y="563"/>
                    </a:lnTo>
                    <a:lnTo>
                      <a:pt x="461" y="566"/>
                    </a:lnTo>
                    <a:lnTo>
                      <a:pt x="461" y="566"/>
                    </a:lnTo>
                    <a:lnTo>
                      <a:pt x="461" y="567"/>
                    </a:lnTo>
                    <a:lnTo>
                      <a:pt x="462" y="567"/>
                    </a:lnTo>
                    <a:lnTo>
                      <a:pt x="464" y="566"/>
                    </a:lnTo>
                    <a:lnTo>
                      <a:pt x="466" y="563"/>
                    </a:lnTo>
                    <a:lnTo>
                      <a:pt x="466" y="563"/>
                    </a:lnTo>
                    <a:lnTo>
                      <a:pt x="466" y="563"/>
                    </a:lnTo>
                    <a:lnTo>
                      <a:pt x="466" y="563"/>
                    </a:lnTo>
                    <a:lnTo>
                      <a:pt x="464" y="569"/>
                    </a:lnTo>
                    <a:lnTo>
                      <a:pt x="465" y="567"/>
                    </a:lnTo>
                    <a:lnTo>
                      <a:pt x="466" y="567"/>
                    </a:lnTo>
                    <a:lnTo>
                      <a:pt x="466" y="567"/>
                    </a:lnTo>
                    <a:lnTo>
                      <a:pt x="468" y="567"/>
                    </a:lnTo>
                    <a:lnTo>
                      <a:pt x="468" y="566"/>
                    </a:lnTo>
                    <a:lnTo>
                      <a:pt x="470" y="562"/>
                    </a:lnTo>
                    <a:lnTo>
                      <a:pt x="470" y="562"/>
                    </a:lnTo>
                    <a:lnTo>
                      <a:pt x="470" y="562"/>
                    </a:lnTo>
                    <a:lnTo>
                      <a:pt x="470" y="562"/>
                    </a:lnTo>
                    <a:lnTo>
                      <a:pt x="470" y="563"/>
                    </a:lnTo>
                    <a:lnTo>
                      <a:pt x="469" y="566"/>
                    </a:lnTo>
                    <a:lnTo>
                      <a:pt x="469" y="567"/>
                    </a:lnTo>
                    <a:lnTo>
                      <a:pt x="470" y="567"/>
                    </a:lnTo>
                    <a:lnTo>
                      <a:pt x="472" y="565"/>
                    </a:lnTo>
                    <a:lnTo>
                      <a:pt x="472" y="562"/>
                    </a:lnTo>
                    <a:lnTo>
                      <a:pt x="473" y="561"/>
                    </a:lnTo>
                    <a:lnTo>
                      <a:pt x="473" y="561"/>
                    </a:lnTo>
                    <a:lnTo>
                      <a:pt x="473" y="559"/>
                    </a:lnTo>
                    <a:close/>
                    <a:moveTo>
                      <a:pt x="477" y="486"/>
                    </a:moveTo>
                    <a:lnTo>
                      <a:pt x="476" y="487"/>
                    </a:lnTo>
                    <a:lnTo>
                      <a:pt x="476" y="487"/>
                    </a:lnTo>
                    <a:lnTo>
                      <a:pt x="477" y="487"/>
                    </a:lnTo>
                    <a:lnTo>
                      <a:pt x="480" y="486"/>
                    </a:lnTo>
                    <a:lnTo>
                      <a:pt x="480" y="486"/>
                    </a:lnTo>
                    <a:lnTo>
                      <a:pt x="481" y="486"/>
                    </a:lnTo>
                    <a:lnTo>
                      <a:pt x="479" y="486"/>
                    </a:lnTo>
                    <a:lnTo>
                      <a:pt x="477" y="486"/>
                    </a:lnTo>
                    <a:close/>
                    <a:moveTo>
                      <a:pt x="476" y="558"/>
                    </a:moveTo>
                    <a:lnTo>
                      <a:pt x="474" y="558"/>
                    </a:lnTo>
                    <a:lnTo>
                      <a:pt x="474" y="559"/>
                    </a:lnTo>
                    <a:lnTo>
                      <a:pt x="474" y="559"/>
                    </a:lnTo>
                    <a:lnTo>
                      <a:pt x="474" y="561"/>
                    </a:lnTo>
                    <a:lnTo>
                      <a:pt x="474" y="562"/>
                    </a:lnTo>
                    <a:lnTo>
                      <a:pt x="473" y="562"/>
                    </a:lnTo>
                    <a:lnTo>
                      <a:pt x="473" y="563"/>
                    </a:lnTo>
                    <a:lnTo>
                      <a:pt x="473" y="563"/>
                    </a:lnTo>
                    <a:lnTo>
                      <a:pt x="474" y="563"/>
                    </a:lnTo>
                    <a:lnTo>
                      <a:pt x="474" y="562"/>
                    </a:lnTo>
                    <a:lnTo>
                      <a:pt x="476" y="562"/>
                    </a:lnTo>
                    <a:lnTo>
                      <a:pt x="476" y="561"/>
                    </a:lnTo>
                    <a:lnTo>
                      <a:pt x="476" y="561"/>
                    </a:lnTo>
                    <a:lnTo>
                      <a:pt x="476" y="558"/>
                    </a:lnTo>
                    <a:lnTo>
                      <a:pt x="476" y="558"/>
                    </a:lnTo>
                    <a:close/>
                    <a:moveTo>
                      <a:pt x="487" y="430"/>
                    </a:moveTo>
                    <a:lnTo>
                      <a:pt x="488" y="430"/>
                    </a:lnTo>
                    <a:lnTo>
                      <a:pt x="488" y="429"/>
                    </a:lnTo>
                    <a:lnTo>
                      <a:pt x="488" y="429"/>
                    </a:lnTo>
                    <a:lnTo>
                      <a:pt x="488" y="429"/>
                    </a:lnTo>
                    <a:lnTo>
                      <a:pt x="487" y="429"/>
                    </a:lnTo>
                    <a:lnTo>
                      <a:pt x="484" y="429"/>
                    </a:lnTo>
                    <a:lnTo>
                      <a:pt x="484" y="430"/>
                    </a:lnTo>
                    <a:lnTo>
                      <a:pt x="484" y="430"/>
                    </a:lnTo>
                    <a:lnTo>
                      <a:pt x="484" y="430"/>
                    </a:lnTo>
                    <a:lnTo>
                      <a:pt x="487" y="430"/>
                    </a:lnTo>
                    <a:close/>
                    <a:moveTo>
                      <a:pt x="488" y="439"/>
                    </a:moveTo>
                    <a:lnTo>
                      <a:pt x="487" y="439"/>
                    </a:lnTo>
                    <a:lnTo>
                      <a:pt x="485" y="439"/>
                    </a:lnTo>
                    <a:lnTo>
                      <a:pt x="485" y="438"/>
                    </a:lnTo>
                    <a:lnTo>
                      <a:pt x="484" y="438"/>
                    </a:lnTo>
                    <a:lnTo>
                      <a:pt x="481" y="438"/>
                    </a:lnTo>
                    <a:lnTo>
                      <a:pt x="479" y="438"/>
                    </a:lnTo>
                    <a:lnTo>
                      <a:pt x="477" y="439"/>
                    </a:lnTo>
                    <a:lnTo>
                      <a:pt x="477" y="439"/>
                    </a:lnTo>
                    <a:lnTo>
                      <a:pt x="479" y="441"/>
                    </a:lnTo>
                    <a:lnTo>
                      <a:pt x="481" y="444"/>
                    </a:lnTo>
                    <a:lnTo>
                      <a:pt x="484" y="445"/>
                    </a:lnTo>
                    <a:lnTo>
                      <a:pt x="484" y="445"/>
                    </a:lnTo>
                    <a:lnTo>
                      <a:pt x="485" y="445"/>
                    </a:lnTo>
                    <a:lnTo>
                      <a:pt x="488" y="445"/>
                    </a:lnTo>
                    <a:lnTo>
                      <a:pt x="488" y="444"/>
                    </a:lnTo>
                    <a:lnTo>
                      <a:pt x="489" y="444"/>
                    </a:lnTo>
                    <a:lnTo>
                      <a:pt x="489" y="442"/>
                    </a:lnTo>
                    <a:lnTo>
                      <a:pt x="489" y="442"/>
                    </a:lnTo>
                    <a:lnTo>
                      <a:pt x="488" y="439"/>
                    </a:lnTo>
                    <a:close/>
                    <a:moveTo>
                      <a:pt x="493" y="435"/>
                    </a:moveTo>
                    <a:lnTo>
                      <a:pt x="491" y="437"/>
                    </a:lnTo>
                    <a:lnTo>
                      <a:pt x="495" y="439"/>
                    </a:lnTo>
                    <a:lnTo>
                      <a:pt x="496" y="439"/>
                    </a:lnTo>
                    <a:lnTo>
                      <a:pt x="498" y="441"/>
                    </a:lnTo>
                    <a:lnTo>
                      <a:pt x="499" y="439"/>
                    </a:lnTo>
                    <a:lnTo>
                      <a:pt x="499" y="438"/>
                    </a:lnTo>
                    <a:lnTo>
                      <a:pt x="498" y="437"/>
                    </a:lnTo>
                    <a:lnTo>
                      <a:pt x="493" y="435"/>
                    </a:lnTo>
                    <a:close/>
                    <a:moveTo>
                      <a:pt x="522" y="358"/>
                    </a:moveTo>
                    <a:lnTo>
                      <a:pt x="523" y="358"/>
                    </a:lnTo>
                    <a:lnTo>
                      <a:pt x="525" y="358"/>
                    </a:lnTo>
                    <a:lnTo>
                      <a:pt x="527" y="358"/>
                    </a:lnTo>
                    <a:lnTo>
                      <a:pt x="533" y="358"/>
                    </a:lnTo>
                    <a:lnTo>
                      <a:pt x="536" y="358"/>
                    </a:lnTo>
                    <a:lnTo>
                      <a:pt x="536" y="358"/>
                    </a:lnTo>
                    <a:lnTo>
                      <a:pt x="536" y="356"/>
                    </a:lnTo>
                    <a:lnTo>
                      <a:pt x="536" y="355"/>
                    </a:lnTo>
                    <a:lnTo>
                      <a:pt x="536" y="354"/>
                    </a:lnTo>
                    <a:lnTo>
                      <a:pt x="534" y="354"/>
                    </a:lnTo>
                    <a:lnTo>
                      <a:pt x="534" y="354"/>
                    </a:lnTo>
                    <a:lnTo>
                      <a:pt x="530" y="354"/>
                    </a:lnTo>
                    <a:lnTo>
                      <a:pt x="527" y="352"/>
                    </a:lnTo>
                    <a:lnTo>
                      <a:pt x="525" y="352"/>
                    </a:lnTo>
                    <a:lnTo>
                      <a:pt x="521" y="352"/>
                    </a:lnTo>
                    <a:lnTo>
                      <a:pt x="521" y="352"/>
                    </a:lnTo>
                    <a:lnTo>
                      <a:pt x="521" y="354"/>
                    </a:lnTo>
                    <a:lnTo>
                      <a:pt x="521" y="354"/>
                    </a:lnTo>
                    <a:lnTo>
                      <a:pt x="521" y="356"/>
                    </a:lnTo>
                    <a:lnTo>
                      <a:pt x="522" y="358"/>
                    </a:lnTo>
                    <a:close/>
                    <a:moveTo>
                      <a:pt x="498" y="327"/>
                    </a:moveTo>
                    <a:lnTo>
                      <a:pt x="495" y="327"/>
                    </a:lnTo>
                    <a:lnTo>
                      <a:pt x="493" y="325"/>
                    </a:lnTo>
                    <a:lnTo>
                      <a:pt x="492" y="325"/>
                    </a:lnTo>
                    <a:lnTo>
                      <a:pt x="491" y="327"/>
                    </a:lnTo>
                    <a:lnTo>
                      <a:pt x="491" y="327"/>
                    </a:lnTo>
                    <a:lnTo>
                      <a:pt x="491" y="327"/>
                    </a:lnTo>
                    <a:lnTo>
                      <a:pt x="491" y="328"/>
                    </a:lnTo>
                    <a:lnTo>
                      <a:pt x="491" y="329"/>
                    </a:lnTo>
                    <a:lnTo>
                      <a:pt x="491" y="331"/>
                    </a:lnTo>
                    <a:lnTo>
                      <a:pt x="492" y="331"/>
                    </a:lnTo>
                    <a:lnTo>
                      <a:pt x="492" y="332"/>
                    </a:lnTo>
                    <a:lnTo>
                      <a:pt x="493" y="332"/>
                    </a:lnTo>
                    <a:lnTo>
                      <a:pt x="495" y="332"/>
                    </a:lnTo>
                    <a:lnTo>
                      <a:pt x="496" y="331"/>
                    </a:lnTo>
                    <a:lnTo>
                      <a:pt x="496" y="329"/>
                    </a:lnTo>
                    <a:lnTo>
                      <a:pt x="498" y="329"/>
                    </a:lnTo>
                    <a:lnTo>
                      <a:pt x="499" y="328"/>
                    </a:lnTo>
                    <a:lnTo>
                      <a:pt x="499" y="328"/>
                    </a:lnTo>
                    <a:lnTo>
                      <a:pt x="499" y="327"/>
                    </a:lnTo>
                    <a:lnTo>
                      <a:pt x="499" y="327"/>
                    </a:lnTo>
                    <a:lnTo>
                      <a:pt x="498" y="327"/>
                    </a:lnTo>
                    <a:close/>
                    <a:moveTo>
                      <a:pt x="598" y="321"/>
                    </a:moveTo>
                    <a:lnTo>
                      <a:pt x="597" y="321"/>
                    </a:lnTo>
                    <a:lnTo>
                      <a:pt x="595" y="321"/>
                    </a:lnTo>
                    <a:lnTo>
                      <a:pt x="594" y="322"/>
                    </a:lnTo>
                    <a:lnTo>
                      <a:pt x="594" y="322"/>
                    </a:lnTo>
                    <a:lnTo>
                      <a:pt x="598" y="324"/>
                    </a:lnTo>
                    <a:lnTo>
                      <a:pt x="598" y="324"/>
                    </a:lnTo>
                    <a:lnTo>
                      <a:pt x="598" y="322"/>
                    </a:lnTo>
                    <a:lnTo>
                      <a:pt x="599" y="321"/>
                    </a:lnTo>
                    <a:lnTo>
                      <a:pt x="598" y="321"/>
                    </a:lnTo>
                    <a:lnTo>
                      <a:pt x="598" y="321"/>
                    </a:lnTo>
                    <a:close/>
                    <a:moveTo>
                      <a:pt x="631" y="467"/>
                    </a:moveTo>
                    <a:lnTo>
                      <a:pt x="631" y="467"/>
                    </a:lnTo>
                    <a:lnTo>
                      <a:pt x="631" y="467"/>
                    </a:lnTo>
                    <a:lnTo>
                      <a:pt x="629" y="467"/>
                    </a:lnTo>
                    <a:lnTo>
                      <a:pt x="629" y="465"/>
                    </a:lnTo>
                    <a:lnTo>
                      <a:pt x="629" y="465"/>
                    </a:lnTo>
                    <a:lnTo>
                      <a:pt x="628" y="467"/>
                    </a:lnTo>
                    <a:lnTo>
                      <a:pt x="628" y="467"/>
                    </a:lnTo>
                    <a:lnTo>
                      <a:pt x="628" y="467"/>
                    </a:lnTo>
                    <a:lnTo>
                      <a:pt x="629" y="468"/>
                    </a:lnTo>
                    <a:lnTo>
                      <a:pt x="632" y="469"/>
                    </a:lnTo>
                    <a:lnTo>
                      <a:pt x="632" y="469"/>
                    </a:lnTo>
                    <a:lnTo>
                      <a:pt x="632" y="469"/>
                    </a:lnTo>
                    <a:lnTo>
                      <a:pt x="632" y="468"/>
                    </a:lnTo>
                    <a:lnTo>
                      <a:pt x="632" y="468"/>
                    </a:lnTo>
                    <a:lnTo>
                      <a:pt x="632" y="468"/>
                    </a:lnTo>
                    <a:lnTo>
                      <a:pt x="631" y="468"/>
                    </a:lnTo>
                    <a:lnTo>
                      <a:pt x="631" y="467"/>
                    </a:lnTo>
                    <a:lnTo>
                      <a:pt x="631" y="467"/>
                    </a:lnTo>
                    <a:close/>
                    <a:moveTo>
                      <a:pt x="657" y="373"/>
                    </a:moveTo>
                    <a:lnTo>
                      <a:pt x="659" y="371"/>
                    </a:lnTo>
                    <a:lnTo>
                      <a:pt x="661" y="370"/>
                    </a:lnTo>
                    <a:lnTo>
                      <a:pt x="661" y="370"/>
                    </a:lnTo>
                    <a:lnTo>
                      <a:pt x="659" y="370"/>
                    </a:lnTo>
                    <a:lnTo>
                      <a:pt x="658" y="370"/>
                    </a:lnTo>
                    <a:lnTo>
                      <a:pt x="658" y="370"/>
                    </a:lnTo>
                    <a:lnTo>
                      <a:pt x="657" y="371"/>
                    </a:lnTo>
                    <a:lnTo>
                      <a:pt x="655" y="371"/>
                    </a:lnTo>
                    <a:lnTo>
                      <a:pt x="655" y="373"/>
                    </a:lnTo>
                    <a:lnTo>
                      <a:pt x="655" y="373"/>
                    </a:lnTo>
                    <a:lnTo>
                      <a:pt x="657" y="373"/>
                    </a:lnTo>
                    <a:close/>
                    <a:moveTo>
                      <a:pt x="673" y="20"/>
                    </a:moveTo>
                    <a:lnTo>
                      <a:pt x="671" y="19"/>
                    </a:lnTo>
                    <a:lnTo>
                      <a:pt x="670" y="19"/>
                    </a:lnTo>
                    <a:lnTo>
                      <a:pt x="669" y="18"/>
                    </a:lnTo>
                    <a:lnTo>
                      <a:pt x="659" y="18"/>
                    </a:lnTo>
                    <a:lnTo>
                      <a:pt x="651" y="19"/>
                    </a:lnTo>
                    <a:lnTo>
                      <a:pt x="651" y="19"/>
                    </a:lnTo>
                    <a:lnTo>
                      <a:pt x="652" y="16"/>
                    </a:lnTo>
                    <a:lnTo>
                      <a:pt x="652" y="16"/>
                    </a:lnTo>
                    <a:lnTo>
                      <a:pt x="648" y="14"/>
                    </a:lnTo>
                    <a:lnTo>
                      <a:pt x="647" y="12"/>
                    </a:lnTo>
                    <a:lnTo>
                      <a:pt x="646" y="12"/>
                    </a:lnTo>
                    <a:lnTo>
                      <a:pt x="647" y="11"/>
                    </a:lnTo>
                    <a:lnTo>
                      <a:pt x="647" y="11"/>
                    </a:lnTo>
                    <a:lnTo>
                      <a:pt x="648" y="11"/>
                    </a:lnTo>
                    <a:lnTo>
                      <a:pt x="648" y="10"/>
                    </a:lnTo>
                    <a:lnTo>
                      <a:pt x="646" y="10"/>
                    </a:lnTo>
                    <a:lnTo>
                      <a:pt x="643" y="8"/>
                    </a:lnTo>
                    <a:lnTo>
                      <a:pt x="640" y="8"/>
                    </a:lnTo>
                    <a:lnTo>
                      <a:pt x="638" y="10"/>
                    </a:lnTo>
                    <a:lnTo>
                      <a:pt x="636" y="10"/>
                    </a:lnTo>
                    <a:lnTo>
                      <a:pt x="635" y="10"/>
                    </a:lnTo>
                    <a:lnTo>
                      <a:pt x="633" y="7"/>
                    </a:lnTo>
                    <a:lnTo>
                      <a:pt x="632" y="7"/>
                    </a:lnTo>
                    <a:lnTo>
                      <a:pt x="631" y="7"/>
                    </a:lnTo>
                    <a:lnTo>
                      <a:pt x="629" y="7"/>
                    </a:lnTo>
                    <a:lnTo>
                      <a:pt x="629" y="7"/>
                    </a:lnTo>
                    <a:lnTo>
                      <a:pt x="628" y="10"/>
                    </a:lnTo>
                    <a:lnTo>
                      <a:pt x="628" y="10"/>
                    </a:lnTo>
                    <a:lnTo>
                      <a:pt x="627" y="10"/>
                    </a:lnTo>
                    <a:lnTo>
                      <a:pt x="624" y="8"/>
                    </a:lnTo>
                    <a:lnTo>
                      <a:pt x="623" y="8"/>
                    </a:lnTo>
                    <a:lnTo>
                      <a:pt x="618" y="10"/>
                    </a:lnTo>
                    <a:lnTo>
                      <a:pt x="613" y="11"/>
                    </a:lnTo>
                    <a:lnTo>
                      <a:pt x="609" y="12"/>
                    </a:lnTo>
                    <a:lnTo>
                      <a:pt x="608" y="12"/>
                    </a:lnTo>
                    <a:lnTo>
                      <a:pt x="604" y="14"/>
                    </a:lnTo>
                    <a:lnTo>
                      <a:pt x="599" y="14"/>
                    </a:lnTo>
                    <a:lnTo>
                      <a:pt x="595" y="14"/>
                    </a:lnTo>
                    <a:lnTo>
                      <a:pt x="591" y="14"/>
                    </a:lnTo>
                    <a:lnTo>
                      <a:pt x="593" y="14"/>
                    </a:lnTo>
                    <a:lnTo>
                      <a:pt x="610" y="10"/>
                    </a:lnTo>
                    <a:lnTo>
                      <a:pt x="613" y="8"/>
                    </a:lnTo>
                    <a:lnTo>
                      <a:pt x="614" y="7"/>
                    </a:lnTo>
                    <a:lnTo>
                      <a:pt x="614" y="5"/>
                    </a:lnTo>
                    <a:lnTo>
                      <a:pt x="613" y="5"/>
                    </a:lnTo>
                    <a:lnTo>
                      <a:pt x="604" y="5"/>
                    </a:lnTo>
                    <a:lnTo>
                      <a:pt x="601" y="5"/>
                    </a:lnTo>
                    <a:lnTo>
                      <a:pt x="598" y="5"/>
                    </a:lnTo>
                    <a:lnTo>
                      <a:pt x="595" y="5"/>
                    </a:lnTo>
                    <a:lnTo>
                      <a:pt x="593" y="4"/>
                    </a:lnTo>
                    <a:lnTo>
                      <a:pt x="589" y="4"/>
                    </a:lnTo>
                    <a:lnTo>
                      <a:pt x="580" y="3"/>
                    </a:lnTo>
                    <a:lnTo>
                      <a:pt x="579" y="3"/>
                    </a:lnTo>
                    <a:lnTo>
                      <a:pt x="576" y="1"/>
                    </a:lnTo>
                    <a:lnTo>
                      <a:pt x="575" y="0"/>
                    </a:lnTo>
                    <a:lnTo>
                      <a:pt x="575" y="0"/>
                    </a:lnTo>
                    <a:lnTo>
                      <a:pt x="564" y="1"/>
                    </a:lnTo>
                    <a:lnTo>
                      <a:pt x="561" y="1"/>
                    </a:lnTo>
                    <a:lnTo>
                      <a:pt x="559" y="3"/>
                    </a:lnTo>
                    <a:lnTo>
                      <a:pt x="559" y="4"/>
                    </a:lnTo>
                    <a:lnTo>
                      <a:pt x="560" y="4"/>
                    </a:lnTo>
                    <a:lnTo>
                      <a:pt x="564" y="7"/>
                    </a:lnTo>
                    <a:lnTo>
                      <a:pt x="564" y="7"/>
                    </a:lnTo>
                    <a:lnTo>
                      <a:pt x="561" y="5"/>
                    </a:lnTo>
                    <a:lnTo>
                      <a:pt x="559" y="4"/>
                    </a:lnTo>
                    <a:lnTo>
                      <a:pt x="552" y="1"/>
                    </a:lnTo>
                    <a:lnTo>
                      <a:pt x="551" y="1"/>
                    </a:lnTo>
                    <a:lnTo>
                      <a:pt x="542" y="1"/>
                    </a:lnTo>
                    <a:lnTo>
                      <a:pt x="537" y="4"/>
                    </a:lnTo>
                    <a:lnTo>
                      <a:pt x="536" y="4"/>
                    </a:lnTo>
                    <a:lnTo>
                      <a:pt x="536" y="5"/>
                    </a:lnTo>
                    <a:lnTo>
                      <a:pt x="536" y="7"/>
                    </a:lnTo>
                    <a:lnTo>
                      <a:pt x="537" y="8"/>
                    </a:lnTo>
                    <a:lnTo>
                      <a:pt x="542" y="11"/>
                    </a:lnTo>
                    <a:lnTo>
                      <a:pt x="544" y="12"/>
                    </a:lnTo>
                    <a:lnTo>
                      <a:pt x="537" y="11"/>
                    </a:lnTo>
                    <a:lnTo>
                      <a:pt x="533" y="8"/>
                    </a:lnTo>
                    <a:lnTo>
                      <a:pt x="530" y="7"/>
                    </a:lnTo>
                    <a:lnTo>
                      <a:pt x="529" y="5"/>
                    </a:lnTo>
                    <a:lnTo>
                      <a:pt x="526" y="4"/>
                    </a:lnTo>
                    <a:lnTo>
                      <a:pt x="525" y="4"/>
                    </a:lnTo>
                    <a:lnTo>
                      <a:pt x="510" y="3"/>
                    </a:lnTo>
                    <a:lnTo>
                      <a:pt x="493" y="4"/>
                    </a:lnTo>
                    <a:lnTo>
                      <a:pt x="495" y="4"/>
                    </a:lnTo>
                    <a:lnTo>
                      <a:pt x="496" y="5"/>
                    </a:lnTo>
                    <a:lnTo>
                      <a:pt x="502" y="10"/>
                    </a:lnTo>
                    <a:lnTo>
                      <a:pt x="504" y="11"/>
                    </a:lnTo>
                    <a:lnTo>
                      <a:pt x="506" y="12"/>
                    </a:lnTo>
                    <a:lnTo>
                      <a:pt x="510" y="14"/>
                    </a:lnTo>
                    <a:lnTo>
                      <a:pt x="511" y="15"/>
                    </a:lnTo>
                    <a:lnTo>
                      <a:pt x="510" y="16"/>
                    </a:lnTo>
                    <a:lnTo>
                      <a:pt x="506" y="16"/>
                    </a:lnTo>
                    <a:lnTo>
                      <a:pt x="504" y="16"/>
                    </a:lnTo>
                    <a:lnTo>
                      <a:pt x="503" y="15"/>
                    </a:lnTo>
                    <a:lnTo>
                      <a:pt x="503" y="14"/>
                    </a:lnTo>
                    <a:lnTo>
                      <a:pt x="502" y="14"/>
                    </a:lnTo>
                    <a:lnTo>
                      <a:pt x="492" y="8"/>
                    </a:lnTo>
                    <a:lnTo>
                      <a:pt x="489" y="7"/>
                    </a:lnTo>
                    <a:lnTo>
                      <a:pt x="488" y="7"/>
                    </a:lnTo>
                    <a:lnTo>
                      <a:pt x="484" y="7"/>
                    </a:lnTo>
                    <a:lnTo>
                      <a:pt x="477" y="7"/>
                    </a:lnTo>
                    <a:lnTo>
                      <a:pt x="470" y="5"/>
                    </a:lnTo>
                    <a:lnTo>
                      <a:pt x="462" y="5"/>
                    </a:lnTo>
                    <a:lnTo>
                      <a:pt x="459" y="7"/>
                    </a:lnTo>
                    <a:lnTo>
                      <a:pt x="459" y="7"/>
                    </a:lnTo>
                    <a:lnTo>
                      <a:pt x="461" y="8"/>
                    </a:lnTo>
                    <a:lnTo>
                      <a:pt x="462" y="10"/>
                    </a:lnTo>
                    <a:lnTo>
                      <a:pt x="465" y="10"/>
                    </a:lnTo>
                    <a:lnTo>
                      <a:pt x="470" y="11"/>
                    </a:lnTo>
                    <a:lnTo>
                      <a:pt x="474" y="12"/>
                    </a:lnTo>
                    <a:lnTo>
                      <a:pt x="474" y="12"/>
                    </a:lnTo>
                    <a:lnTo>
                      <a:pt x="472" y="14"/>
                    </a:lnTo>
                    <a:lnTo>
                      <a:pt x="459" y="12"/>
                    </a:lnTo>
                    <a:lnTo>
                      <a:pt x="454" y="11"/>
                    </a:lnTo>
                    <a:lnTo>
                      <a:pt x="450" y="10"/>
                    </a:lnTo>
                    <a:lnTo>
                      <a:pt x="449" y="11"/>
                    </a:lnTo>
                    <a:lnTo>
                      <a:pt x="447" y="11"/>
                    </a:lnTo>
                    <a:lnTo>
                      <a:pt x="447" y="12"/>
                    </a:lnTo>
                    <a:lnTo>
                      <a:pt x="451" y="15"/>
                    </a:lnTo>
                    <a:lnTo>
                      <a:pt x="451" y="16"/>
                    </a:lnTo>
                    <a:lnTo>
                      <a:pt x="447" y="15"/>
                    </a:lnTo>
                    <a:lnTo>
                      <a:pt x="443" y="14"/>
                    </a:lnTo>
                    <a:lnTo>
                      <a:pt x="440" y="14"/>
                    </a:lnTo>
                    <a:lnTo>
                      <a:pt x="436" y="15"/>
                    </a:lnTo>
                    <a:lnTo>
                      <a:pt x="436" y="15"/>
                    </a:lnTo>
                    <a:lnTo>
                      <a:pt x="439" y="16"/>
                    </a:lnTo>
                    <a:lnTo>
                      <a:pt x="442" y="18"/>
                    </a:lnTo>
                    <a:lnTo>
                      <a:pt x="442" y="18"/>
                    </a:lnTo>
                    <a:lnTo>
                      <a:pt x="438" y="18"/>
                    </a:lnTo>
                    <a:lnTo>
                      <a:pt x="435" y="19"/>
                    </a:lnTo>
                    <a:lnTo>
                      <a:pt x="434" y="20"/>
                    </a:lnTo>
                    <a:lnTo>
                      <a:pt x="434" y="20"/>
                    </a:lnTo>
                    <a:lnTo>
                      <a:pt x="435" y="23"/>
                    </a:lnTo>
                    <a:lnTo>
                      <a:pt x="438" y="24"/>
                    </a:lnTo>
                    <a:lnTo>
                      <a:pt x="445" y="26"/>
                    </a:lnTo>
                    <a:lnTo>
                      <a:pt x="459" y="31"/>
                    </a:lnTo>
                    <a:lnTo>
                      <a:pt x="465" y="34"/>
                    </a:lnTo>
                    <a:lnTo>
                      <a:pt x="468" y="35"/>
                    </a:lnTo>
                    <a:lnTo>
                      <a:pt x="468" y="35"/>
                    </a:lnTo>
                    <a:lnTo>
                      <a:pt x="465" y="35"/>
                    </a:lnTo>
                    <a:lnTo>
                      <a:pt x="462" y="34"/>
                    </a:lnTo>
                    <a:lnTo>
                      <a:pt x="459" y="33"/>
                    </a:lnTo>
                    <a:lnTo>
                      <a:pt x="454" y="31"/>
                    </a:lnTo>
                    <a:lnTo>
                      <a:pt x="443" y="29"/>
                    </a:lnTo>
                    <a:lnTo>
                      <a:pt x="435" y="26"/>
                    </a:lnTo>
                    <a:lnTo>
                      <a:pt x="432" y="24"/>
                    </a:lnTo>
                    <a:lnTo>
                      <a:pt x="431" y="24"/>
                    </a:lnTo>
                    <a:lnTo>
                      <a:pt x="430" y="26"/>
                    </a:lnTo>
                    <a:lnTo>
                      <a:pt x="430" y="26"/>
                    </a:lnTo>
                    <a:lnTo>
                      <a:pt x="431" y="27"/>
                    </a:lnTo>
                    <a:lnTo>
                      <a:pt x="435" y="29"/>
                    </a:lnTo>
                    <a:lnTo>
                      <a:pt x="434" y="30"/>
                    </a:lnTo>
                    <a:lnTo>
                      <a:pt x="431" y="30"/>
                    </a:lnTo>
                    <a:lnTo>
                      <a:pt x="430" y="29"/>
                    </a:lnTo>
                    <a:lnTo>
                      <a:pt x="427" y="27"/>
                    </a:lnTo>
                    <a:lnTo>
                      <a:pt x="426" y="27"/>
                    </a:lnTo>
                    <a:lnTo>
                      <a:pt x="420" y="23"/>
                    </a:lnTo>
                    <a:lnTo>
                      <a:pt x="417" y="22"/>
                    </a:lnTo>
                    <a:lnTo>
                      <a:pt x="412" y="22"/>
                    </a:lnTo>
                    <a:lnTo>
                      <a:pt x="409" y="20"/>
                    </a:lnTo>
                    <a:lnTo>
                      <a:pt x="408" y="19"/>
                    </a:lnTo>
                    <a:lnTo>
                      <a:pt x="405" y="19"/>
                    </a:lnTo>
                    <a:lnTo>
                      <a:pt x="401" y="20"/>
                    </a:lnTo>
                    <a:lnTo>
                      <a:pt x="398" y="22"/>
                    </a:lnTo>
                    <a:lnTo>
                      <a:pt x="396" y="23"/>
                    </a:lnTo>
                    <a:lnTo>
                      <a:pt x="394" y="24"/>
                    </a:lnTo>
                    <a:lnTo>
                      <a:pt x="390" y="24"/>
                    </a:lnTo>
                    <a:lnTo>
                      <a:pt x="386" y="26"/>
                    </a:lnTo>
                    <a:lnTo>
                      <a:pt x="386" y="27"/>
                    </a:lnTo>
                    <a:lnTo>
                      <a:pt x="401" y="30"/>
                    </a:lnTo>
                    <a:lnTo>
                      <a:pt x="402" y="31"/>
                    </a:lnTo>
                    <a:lnTo>
                      <a:pt x="404" y="31"/>
                    </a:lnTo>
                    <a:lnTo>
                      <a:pt x="404" y="33"/>
                    </a:lnTo>
                    <a:lnTo>
                      <a:pt x="400" y="33"/>
                    </a:lnTo>
                    <a:lnTo>
                      <a:pt x="398" y="33"/>
                    </a:lnTo>
                    <a:lnTo>
                      <a:pt x="397" y="33"/>
                    </a:lnTo>
                    <a:lnTo>
                      <a:pt x="394" y="33"/>
                    </a:lnTo>
                    <a:lnTo>
                      <a:pt x="392" y="31"/>
                    </a:lnTo>
                    <a:lnTo>
                      <a:pt x="389" y="30"/>
                    </a:lnTo>
                    <a:lnTo>
                      <a:pt x="386" y="30"/>
                    </a:lnTo>
                    <a:lnTo>
                      <a:pt x="383" y="31"/>
                    </a:lnTo>
                    <a:lnTo>
                      <a:pt x="382" y="33"/>
                    </a:lnTo>
                    <a:lnTo>
                      <a:pt x="382" y="33"/>
                    </a:lnTo>
                    <a:lnTo>
                      <a:pt x="379" y="31"/>
                    </a:lnTo>
                    <a:lnTo>
                      <a:pt x="377" y="30"/>
                    </a:lnTo>
                    <a:lnTo>
                      <a:pt x="374" y="30"/>
                    </a:lnTo>
                    <a:lnTo>
                      <a:pt x="370" y="29"/>
                    </a:lnTo>
                    <a:lnTo>
                      <a:pt x="364" y="30"/>
                    </a:lnTo>
                    <a:lnTo>
                      <a:pt x="360" y="31"/>
                    </a:lnTo>
                    <a:lnTo>
                      <a:pt x="358" y="33"/>
                    </a:lnTo>
                    <a:lnTo>
                      <a:pt x="355" y="34"/>
                    </a:lnTo>
                    <a:lnTo>
                      <a:pt x="352" y="35"/>
                    </a:lnTo>
                    <a:lnTo>
                      <a:pt x="345" y="35"/>
                    </a:lnTo>
                    <a:lnTo>
                      <a:pt x="343" y="35"/>
                    </a:lnTo>
                    <a:lnTo>
                      <a:pt x="337" y="37"/>
                    </a:lnTo>
                    <a:lnTo>
                      <a:pt x="334" y="38"/>
                    </a:lnTo>
                    <a:lnTo>
                      <a:pt x="332" y="39"/>
                    </a:lnTo>
                    <a:lnTo>
                      <a:pt x="329" y="41"/>
                    </a:lnTo>
                    <a:lnTo>
                      <a:pt x="329" y="42"/>
                    </a:lnTo>
                    <a:lnTo>
                      <a:pt x="332" y="44"/>
                    </a:lnTo>
                    <a:lnTo>
                      <a:pt x="333" y="44"/>
                    </a:lnTo>
                    <a:lnTo>
                      <a:pt x="336" y="44"/>
                    </a:lnTo>
                    <a:lnTo>
                      <a:pt x="339" y="42"/>
                    </a:lnTo>
                    <a:lnTo>
                      <a:pt x="340" y="41"/>
                    </a:lnTo>
                    <a:lnTo>
                      <a:pt x="343" y="42"/>
                    </a:lnTo>
                    <a:lnTo>
                      <a:pt x="344" y="42"/>
                    </a:lnTo>
                    <a:lnTo>
                      <a:pt x="349" y="42"/>
                    </a:lnTo>
                    <a:lnTo>
                      <a:pt x="349" y="42"/>
                    </a:lnTo>
                    <a:lnTo>
                      <a:pt x="341" y="46"/>
                    </a:lnTo>
                    <a:lnTo>
                      <a:pt x="341" y="48"/>
                    </a:lnTo>
                    <a:lnTo>
                      <a:pt x="343" y="48"/>
                    </a:lnTo>
                    <a:lnTo>
                      <a:pt x="344" y="48"/>
                    </a:lnTo>
                    <a:lnTo>
                      <a:pt x="359" y="45"/>
                    </a:lnTo>
                    <a:lnTo>
                      <a:pt x="364" y="44"/>
                    </a:lnTo>
                    <a:lnTo>
                      <a:pt x="370" y="44"/>
                    </a:lnTo>
                    <a:lnTo>
                      <a:pt x="375" y="45"/>
                    </a:lnTo>
                    <a:lnTo>
                      <a:pt x="375" y="45"/>
                    </a:lnTo>
                    <a:lnTo>
                      <a:pt x="368" y="45"/>
                    </a:lnTo>
                    <a:lnTo>
                      <a:pt x="363" y="45"/>
                    </a:lnTo>
                    <a:lnTo>
                      <a:pt x="360" y="46"/>
                    </a:lnTo>
                    <a:lnTo>
                      <a:pt x="353" y="49"/>
                    </a:lnTo>
                    <a:lnTo>
                      <a:pt x="351" y="50"/>
                    </a:lnTo>
                    <a:lnTo>
                      <a:pt x="352" y="50"/>
                    </a:lnTo>
                    <a:lnTo>
                      <a:pt x="356" y="52"/>
                    </a:lnTo>
                    <a:lnTo>
                      <a:pt x="356" y="53"/>
                    </a:lnTo>
                    <a:lnTo>
                      <a:pt x="352" y="53"/>
                    </a:lnTo>
                    <a:lnTo>
                      <a:pt x="348" y="54"/>
                    </a:lnTo>
                    <a:lnTo>
                      <a:pt x="348" y="56"/>
                    </a:lnTo>
                    <a:lnTo>
                      <a:pt x="349" y="57"/>
                    </a:lnTo>
                    <a:lnTo>
                      <a:pt x="352" y="58"/>
                    </a:lnTo>
                    <a:lnTo>
                      <a:pt x="355" y="58"/>
                    </a:lnTo>
                    <a:lnTo>
                      <a:pt x="360" y="57"/>
                    </a:lnTo>
                    <a:lnTo>
                      <a:pt x="378" y="57"/>
                    </a:lnTo>
                    <a:lnTo>
                      <a:pt x="386" y="56"/>
                    </a:lnTo>
                    <a:lnTo>
                      <a:pt x="394" y="53"/>
                    </a:lnTo>
                    <a:lnTo>
                      <a:pt x="400" y="52"/>
                    </a:lnTo>
                    <a:lnTo>
                      <a:pt x="402" y="52"/>
                    </a:lnTo>
                    <a:lnTo>
                      <a:pt x="405" y="52"/>
                    </a:lnTo>
                    <a:lnTo>
                      <a:pt x="404" y="52"/>
                    </a:lnTo>
                    <a:lnTo>
                      <a:pt x="396" y="56"/>
                    </a:lnTo>
                    <a:lnTo>
                      <a:pt x="387" y="58"/>
                    </a:lnTo>
                    <a:lnTo>
                      <a:pt x="382" y="58"/>
                    </a:lnTo>
                    <a:lnTo>
                      <a:pt x="377" y="60"/>
                    </a:lnTo>
                    <a:lnTo>
                      <a:pt x="366" y="58"/>
                    </a:lnTo>
                    <a:lnTo>
                      <a:pt x="358" y="60"/>
                    </a:lnTo>
                    <a:lnTo>
                      <a:pt x="356" y="61"/>
                    </a:lnTo>
                    <a:lnTo>
                      <a:pt x="356" y="63"/>
                    </a:lnTo>
                    <a:lnTo>
                      <a:pt x="358" y="63"/>
                    </a:lnTo>
                    <a:lnTo>
                      <a:pt x="359" y="64"/>
                    </a:lnTo>
                    <a:lnTo>
                      <a:pt x="360" y="64"/>
                    </a:lnTo>
                    <a:lnTo>
                      <a:pt x="363" y="65"/>
                    </a:lnTo>
                    <a:lnTo>
                      <a:pt x="367" y="67"/>
                    </a:lnTo>
                    <a:lnTo>
                      <a:pt x="370" y="68"/>
                    </a:lnTo>
                    <a:lnTo>
                      <a:pt x="374" y="68"/>
                    </a:lnTo>
                    <a:lnTo>
                      <a:pt x="378" y="68"/>
                    </a:lnTo>
                    <a:lnTo>
                      <a:pt x="381" y="67"/>
                    </a:lnTo>
                    <a:lnTo>
                      <a:pt x="390" y="60"/>
                    </a:lnTo>
                    <a:lnTo>
                      <a:pt x="393" y="58"/>
                    </a:lnTo>
                    <a:lnTo>
                      <a:pt x="396" y="58"/>
                    </a:lnTo>
                    <a:lnTo>
                      <a:pt x="408" y="56"/>
                    </a:lnTo>
                    <a:lnTo>
                      <a:pt x="424" y="54"/>
                    </a:lnTo>
                    <a:lnTo>
                      <a:pt x="423" y="56"/>
                    </a:lnTo>
                    <a:lnTo>
                      <a:pt x="408" y="58"/>
                    </a:lnTo>
                    <a:lnTo>
                      <a:pt x="401" y="60"/>
                    </a:lnTo>
                    <a:lnTo>
                      <a:pt x="397" y="61"/>
                    </a:lnTo>
                    <a:lnTo>
                      <a:pt x="390" y="64"/>
                    </a:lnTo>
                    <a:lnTo>
                      <a:pt x="387" y="67"/>
                    </a:lnTo>
                    <a:lnTo>
                      <a:pt x="386" y="68"/>
                    </a:lnTo>
                    <a:lnTo>
                      <a:pt x="386" y="69"/>
                    </a:lnTo>
                    <a:lnTo>
                      <a:pt x="387" y="69"/>
                    </a:lnTo>
                    <a:lnTo>
                      <a:pt x="390" y="71"/>
                    </a:lnTo>
                    <a:lnTo>
                      <a:pt x="392" y="71"/>
                    </a:lnTo>
                    <a:lnTo>
                      <a:pt x="396" y="71"/>
                    </a:lnTo>
                    <a:lnTo>
                      <a:pt x="401" y="72"/>
                    </a:lnTo>
                    <a:lnTo>
                      <a:pt x="402" y="72"/>
                    </a:lnTo>
                    <a:lnTo>
                      <a:pt x="411" y="72"/>
                    </a:lnTo>
                    <a:lnTo>
                      <a:pt x="413" y="71"/>
                    </a:lnTo>
                    <a:lnTo>
                      <a:pt x="415" y="71"/>
                    </a:lnTo>
                    <a:lnTo>
                      <a:pt x="417" y="69"/>
                    </a:lnTo>
                    <a:lnTo>
                      <a:pt x="420" y="68"/>
                    </a:lnTo>
                    <a:lnTo>
                      <a:pt x="423" y="67"/>
                    </a:lnTo>
                    <a:lnTo>
                      <a:pt x="430" y="67"/>
                    </a:lnTo>
                    <a:lnTo>
                      <a:pt x="432" y="65"/>
                    </a:lnTo>
                    <a:lnTo>
                      <a:pt x="436" y="65"/>
                    </a:lnTo>
                    <a:lnTo>
                      <a:pt x="435" y="67"/>
                    </a:lnTo>
                    <a:lnTo>
                      <a:pt x="430" y="69"/>
                    </a:lnTo>
                    <a:lnTo>
                      <a:pt x="428" y="71"/>
                    </a:lnTo>
                    <a:lnTo>
                      <a:pt x="431" y="71"/>
                    </a:lnTo>
                    <a:lnTo>
                      <a:pt x="434" y="71"/>
                    </a:lnTo>
                    <a:lnTo>
                      <a:pt x="443" y="69"/>
                    </a:lnTo>
                    <a:lnTo>
                      <a:pt x="446" y="69"/>
                    </a:lnTo>
                    <a:lnTo>
                      <a:pt x="450" y="68"/>
                    </a:lnTo>
                    <a:lnTo>
                      <a:pt x="459" y="65"/>
                    </a:lnTo>
                    <a:lnTo>
                      <a:pt x="464" y="63"/>
                    </a:lnTo>
                    <a:lnTo>
                      <a:pt x="465" y="63"/>
                    </a:lnTo>
                    <a:lnTo>
                      <a:pt x="466" y="61"/>
                    </a:lnTo>
                    <a:lnTo>
                      <a:pt x="466" y="60"/>
                    </a:lnTo>
                    <a:lnTo>
                      <a:pt x="468" y="58"/>
                    </a:lnTo>
                    <a:lnTo>
                      <a:pt x="469" y="57"/>
                    </a:lnTo>
                    <a:lnTo>
                      <a:pt x="470" y="56"/>
                    </a:lnTo>
                    <a:lnTo>
                      <a:pt x="472" y="56"/>
                    </a:lnTo>
                    <a:lnTo>
                      <a:pt x="473" y="56"/>
                    </a:lnTo>
                    <a:lnTo>
                      <a:pt x="476" y="54"/>
                    </a:lnTo>
                    <a:lnTo>
                      <a:pt x="480" y="52"/>
                    </a:lnTo>
                    <a:lnTo>
                      <a:pt x="484" y="50"/>
                    </a:lnTo>
                    <a:lnTo>
                      <a:pt x="496" y="48"/>
                    </a:lnTo>
                    <a:lnTo>
                      <a:pt x="495" y="49"/>
                    </a:lnTo>
                    <a:lnTo>
                      <a:pt x="489" y="50"/>
                    </a:lnTo>
                    <a:lnTo>
                      <a:pt x="480" y="54"/>
                    </a:lnTo>
                    <a:lnTo>
                      <a:pt x="479" y="56"/>
                    </a:lnTo>
                    <a:lnTo>
                      <a:pt x="476" y="57"/>
                    </a:lnTo>
                    <a:lnTo>
                      <a:pt x="476" y="58"/>
                    </a:lnTo>
                    <a:lnTo>
                      <a:pt x="476" y="60"/>
                    </a:lnTo>
                    <a:lnTo>
                      <a:pt x="477" y="61"/>
                    </a:lnTo>
                    <a:lnTo>
                      <a:pt x="484" y="61"/>
                    </a:lnTo>
                    <a:lnTo>
                      <a:pt x="491" y="61"/>
                    </a:lnTo>
                    <a:lnTo>
                      <a:pt x="493" y="61"/>
                    </a:lnTo>
                    <a:lnTo>
                      <a:pt x="496" y="63"/>
                    </a:lnTo>
                    <a:lnTo>
                      <a:pt x="496" y="63"/>
                    </a:lnTo>
                    <a:lnTo>
                      <a:pt x="493" y="63"/>
                    </a:lnTo>
                    <a:lnTo>
                      <a:pt x="489" y="64"/>
                    </a:lnTo>
                    <a:lnTo>
                      <a:pt x="479" y="65"/>
                    </a:lnTo>
                    <a:lnTo>
                      <a:pt x="465" y="68"/>
                    </a:lnTo>
                    <a:lnTo>
                      <a:pt x="465" y="69"/>
                    </a:lnTo>
                    <a:lnTo>
                      <a:pt x="461" y="72"/>
                    </a:lnTo>
                    <a:lnTo>
                      <a:pt x="450" y="73"/>
                    </a:lnTo>
                    <a:lnTo>
                      <a:pt x="432" y="75"/>
                    </a:lnTo>
                    <a:lnTo>
                      <a:pt x="430" y="76"/>
                    </a:lnTo>
                    <a:lnTo>
                      <a:pt x="427" y="78"/>
                    </a:lnTo>
                    <a:lnTo>
                      <a:pt x="427" y="78"/>
                    </a:lnTo>
                    <a:lnTo>
                      <a:pt x="431" y="80"/>
                    </a:lnTo>
                    <a:lnTo>
                      <a:pt x="435" y="83"/>
                    </a:lnTo>
                    <a:lnTo>
                      <a:pt x="440" y="87"/>
                    </a:lnTo>
                    <a:lnTo>
                      <a:pt x="442" y="88"/>
                    </a:lnTo>
                    <a:lnTo>
                      <a:pt x="446" y="91"/>
                    </a:lnTo>
                    <a:lnTo>
                      <a:pt x="447" y="93"/>
                    </a:lnTo>
                    <a:lnTo>
                      <a:pt x="450" y="94"/>
                    </a:lnTo>
                    <a:lnTo>
                      <a:pt x="453" y="94"/>
                    </a:lnTo>
                    <a:lnTo>
                      <a:pt x="458" y="94"/>
                    </a:lnTo>
                    <a:lnTo>
                      <a:pt x="459" y="94"/>
                    </a:lnTo>
                    <a:lnTo>
                      <a:pt x="458" y="95"/>
                    </a:lnTo>
                    <a:lnTo>
                      <a:pt x="455" y="95"/>
                    </a:lnTo>
                    <a:lnTo>
                      <a:pt x="453" y="95"/>
                    </a:lnTo>
                    <a:lnTo>
                      <a:pt x="449" y="95"/>
                    </a:lnTo>
                    <a:lnTo>
                      <a:pt x="445" y="94"/>
                    </a:lnTo>
                    <a:lnTo>
                      <a:pt x="442" y="94"/>
                    </a:lnTo>
                    <a:lnTo>
                      <a:pt x="440" y="93"/>
                    </a:lnTo>
                    <a:lnTo>
                      <a:pt x="438" y="91"/>
                    </a:lnTo>
                    <a:lnTo>
                      <a:pt x="434" y="87"/>
                    </a:lnTo>
                    <a:lnTo>
                      <a:pt x="431" y="86"/>
                    </a:lnTo>
                    <a:lnTo>
                      <a:pt x="427" y="84"/>
                    </a:lnTo>
                    <a:lnTo>
                      <a:pt x="423" y="82"/>
                    </a:lnTo>
                    <a:lnTo>
                      <a:pt x="419" y="79"/>
                    </a:lnTo>
                    <a:lnTo>
                      <a:pt x="415" y="79"/>
                    </a:lnTo>
                    <a:lnTo>
                      <a:pt x="408" y="78"/>
                    </a:lnTo>
                    <a:lnTo>
                      <a:pt x="402" y="78"/>
                    </a:lnTo>
                    <a:lnTo>
                      <a:pt x="389" y="78"/>
                    </a:lnTo>
                    <a:lnTo>
                      <a:pt x="387" y="79"/>
                    </a:lnTo>
                    <a:lnTo>
                      <a:pt x="386" y="82"/>
                    </a:lnTo>
                    <a:lnTo>
                      <a:pt x="387" y="84"/>
                    </a:lnTo>
                    <a:lnTo>
                      <a:pt x="389" y="90"/>
                    </a:lnTo>
                    <a:lnTo>
                      <a:pt x="392" y="93"/>
                    </a:lnTo>
                    <a:lnTo>
                      <a:pt x="393" y="93"/>
                    </a:lnTo>
                    <a:lnTo>
                      <a:pt x="400" y="94"/>
                    </a:lnTo>
                    <a:lnTo>
                      <a:pt x="401" y="94"/>
                    </a:lnTo>
                    <a:lnTo>
                      <a:pt x="404" y="95"/>
                    </a:lnTo>
                    <a:lnTo>
                      <a:pt x="406" y="98"/>
                    </a:lnTo>
                    <a:lnTo>
                      <a:pt x="409" y="102"/>
                    </a:lnTo>
                    <a:lnTo>
                      <a:pt x="412" y="103"/>
                    </a:lnTo>
                    <a:lnTo>
                      <a:pt x="413" y="105"/>
                    </a:lnTo>
                    <a:lnTo>
                      <a:pt x="416" y="106"/>
                    </a:lnTo>
                    <a:lnTo>
                      <a:pt x="420" y="109"/>
                    </a:lnTo>
                    <a:lnTo>
                      <a:pt x="420" y="110"/>
                    </a:lnTo>
                    <a:lnTo>
                      <a:pt x="417" y="109"/>
                    </a:lnTo>
                    <a:lnTo>
                      <a:pt x="415" y="109"/>
                    </a:lnTo>
                    <a:lnTo>
                      <a:pt x="413" y="107"/>
                    </a:lnTo>
                    <a:lnTo>
                      <a:pt x="412" y="107"/>
                    </a:lnTo>
                    <a:lnTo>
                      <a:pt x="409" y="109"/>
                    </a:lnTo>
                    <a:lnTo>
                      <a:pt x="409" y="109"/>
                    </a:lnTo>
                    <a:lnTo>
                      <a:pt x="411" y="110"/>
                    </a:lnTo>
                    <a:lnTo>
                      <a:pt x="411" y="112"/>
                    </a:lnTo>
                    <a:lnTo>
                      <a:pt x="412" y="112"/>
                    </a:lnTo>
                    <a:lnTo>
                      <a:pt x="415" y="112"/>
                    </a:lnTo>
                    <a:lnTo>
                      <a:pt x="419" y="113"/>
                    </a:lnTo>
                    <a:lnTo>
                      <a:pt x="427" y="113"/>
                    </a:lnTo>
                    <a:lnTo>
                      <a:pt x="431" y="113"/>
                    </a:lnTo>
                    <a:lnTo>
                      <a:pt x="434" y="113"/>
                    </a:lnTo>
                    <a:lnTo>
                      <a:pt x="435" y="113"/>
                    </a:lnTo>
                    <a:lnTo>
                      <a:pt x="438" y="112"/>
                    </a:lnTo>
                    <a:lnTo>
                      <a:pt x="439" y="112"/>
                    </a:lnTo>
                    <a:lnTo>
                      <a:pt x="440" y="112"/>
                    </a:lnTo>
                    <a:lnTo>
                      <a:pt x="440" y="112"/>
                    </a:lnTo>
                    <a:lnTo>
                      <a:pt x="439" y="113"/>
                    </a:lnTo>
                    <a:lnTo>
                      <a:pt x="436" y="114"/>
                    </a:lnTo>
                    <a:lnTo>
                      <a:pt x="435" y="114"/>
                    </a:lnTo>
                    <a:lnTo>
                      <a:pt x="434" y="114"/>
                    </a:lnTo>
                    <a:lnTo>
                      <a:pt x="427" y="114"/>
                    </a:lnTo>
                    <a:lnTo>
                      <a:pt x="426" y="116"/>
                    </a:lnTo>
                    <a:lnTo>
                      <a:pt x="424" y="117"/>
                    </a:lnTo>
                    <a:lnTo>
                      <a:pt x="423" y="117"/>
                    </a:lnTo>
                    <a:lnTo>
                      <a:pt x="420" y="116"/>
                    </a:lnTo>
                    <a:lnTo>
                      <a:pt x="416" y="116"/>
                    </a:lnTo>
                    <a:lnTo>
                      <a:pt x="406" y="114"/>
                    </a:lnTo>
                    <a:lnTo>
                      <a:pt x="404" y="113"/>
                    </a:lnTo>
                    <a:lnTo>
                      <a:pt x="401" y="113"/>
                    </a:lnTo>
                    <a:lnTo>
                      <a:pt x="397" y="114"/>
                    </a:lnTo>
                    <a:lnTo>
                      <a:pt x="390" y="116"/>
                    </a:lnTo>
                    <a:lnTo>
                      <a:pt x="383" y="117"/>
                    </a:lnTo>
                    <a:lnTo>
                      <a:pt x="382" y="120"/>
                    </a:lnTo>
                    <a:lnTo>
                      <a:pt x="379" y="122"/>
                    </a:lnTo>
                    <a:lnTo>
                      <a:pt x="378" y="124"/>
                    </a:lnTo>
                    <a:lnTo>
                      <a:pt x="377" y="125"/>
                    </a:lnTo>
                    <a:lnTo>
                      <a:pt x="377" y="129"/>
                    </a:lnTo>
                    <a:lnTo>
                      <a:pt x="375" y="132"/>
                    </a:lnTo>
                    <a:lnTo>
                      <a:pt x="378" y="132"/>
                    </a:lnTo>
                    <a:lnTo>
                      <a:pt x="382" y="133"/>
                    </a:lnTo>
                    <a:lnTo>
                      <a:pt x="385" y="132"/>
                    </a:lnTo>
                    <a:lnTo>
                      <a:pt x="387" y="131"/>
                    </a:lnTo>
                    <a:lnTo>
                      <a:pt x="392" y="129"/>
                    </a:lnTo>
                    <a:lnTo>
                      <a:pt x="394" y="128"/>
                    </a:lnTo>
                    <a:lnTo>
                      <a:pt x="393" y="131"/>
                    </a:lnTo>
                    <a:lnTo>
                      <a:pt x="390" y="133"/>
                    </a:lnTo>
                    <a:lnTo>
                      <a:pt x="398" y="133"/>
                    </a:lnTo>
                    <a:lnTo>
                      <a:pt x="400" y="132"/>
                    </a:lnTo>
                    <a:lnTo>
                      <a:pt x="401" y="131"/>
                    </a:lnTo>
                    <a:lnTo>
                      <a:pt x="404" y="128"/>
                    </a:lnTo>
                    <a:lnTo>
                      <a:pt x="406" y="122"/>
                    </a:lnTo>
                    <a:lnTo>
                      <a:pt x="405" y="129"/>
                    </a:lnTo>
                    <a:lnTo>
                      <a:pt x="409" y="129"/>
                    </a:lnTo>
                    <a:lnTo>
                      <a:pt x="411" y="131"/>
                    </a:lnTo>
                    <a:lnTo>
                      <a:pt x="413" y="132"/>
                    </a:lnTo>
                    <a:lnTo>
                      <a:pt x="409" y="131"/>
                    </a:lnTo>
                    <a:lnTo>
                      <a:pt x="409" y="131"/>
                    </a:lnTo>
                    <a:lnTo>
                      <a:pt x="404" y="135"/>
                    </a:lnTo>
                    <a:lnTo>
                      <a:pt x="401" y="136"/>
                    </a:lnTo>
                    <a:lnTo>
                      <a:pt x="398" y="137"/>
                    </a:lnTo>
                    <a:lnTo>
                      <a:pt x="401" y="141"/>
                    </a:lnTo>
                    <a:lnTo>
                      <a:pt x="401" y="147"/>
                    </a:lnTo>
                    <a:lnTo>
                      <a:pt x="404" y="148"/>
                    </a:lnTo>
                    <a:lnTo>
                      <a:pt x="406" y="148"/>
                    </a:lnTo>
                    <a:lnTo>
                      <a:pt x="411" y="147"/>
                    </a:lnTo>
                    <a:lnTo>
                      <a:pt x="413" y="147"/>
                    </a:lnTo>
                    <a:lnTo>
                      <a:pt x="416" y="147"/>
                    </a:lnTo>
                    <a:lnTo>
                      <a:pt x="419" y="147"/>
                    </a:lnTo>
                    <a:lnTo>
                      <a:pt x="421" y="146"/>
                    </a:lnTo>
                    <a:lnTo>
                      <a:pt x="424" y="144"/>
                    </a:lnTo>
                    <a:lnTo>
                      <a:pt x="431" y="137"/>
                    </a:lnTo>
                    <a:lnTo>
                      <a:pt x="431" y="136"/>
                    </a:lnTo>
                    <a:lnTo>
                      <a:pt x="431" y="137"/>
                    </a:lnTo>
                    <a:lnTo>
                      <a:pt x="431" y="139"/>
                    </a:lnTo>
                    <a:lnTo>
                      <a:pt x="430" y="140"/>
                    </a:lnTo>
                    <a:lnTo>
                      <a:pt x="428" y="143"/>
                    </a:lnTo>
                    <a:lnTo>
                      <a:pt x="424" y="146"/>
                    </a:lnTo>
                    <a:lnTo>
                      <a:pt x="421" y="148"/>
                    </a:lnTo>
                    <a:lnTo>
                      <a:pt x="420" y="148"/>
                    </a:lnTo>
                    <a:lnTo>
                      <a:pt x="420" y="150"/>
                    </a:lnTo>
                    <a:lnTo>
                      <a:pt x="419" y="150"/>
                    </a:lnTo>
                    <a:lnTo>
                      <a:pt x="416" y="151"/>
                    </a:lnTo>
                    <a:lnTo>
                      <a:pt x="411" y="151"/>
                    </a:lnTo>
                    <a:lnTo>
                      <a:pt x="408" y="151"/>
                    </a:lnTo>
                    <a:lnTo>
                      <a:pt x="405" y="151"/>
                    </a:lnTo>
                    <a:lnTo>
                      <a:pt x="397" y="150"/>
                    </a:lnTo>
                    <a:lnTo>
                      <a:pt x="396" y="148"/>
                    </a:lnTo>
                    <a:lnTo>
                      <a:pt x="394" y="146"/>
                    </a:lnTo>
                    <a:lnTo>
                      <a:pt x="392" y="141"/>
                    </a:lnTo>
                    <a:lnTo>
                      <a:pt x="389" y="140"/>
                    </a:lnTo>
                    <a:lnTo>
                      <a:pt x="385" y="139"/>
                    </a:lnTo>
                    <a:lnTo>
                      <a:pt x="382" y="139"/>
                    </a:lnTo>
                    <a:lnTo>
                      <a:pt x="379" y="139"/>
                    </a:lnTo>
                    <a:lnTo>
                      <a:pt x="377" y="139"/>
                    </a:lnTo>
                    <a:lnTo>
                      <a:pt x="373" y="140"/>
                    </a:lnTo>
                    <a:lnTo>
                      <a:pt x="370" y="141"/>
                    </a:lnTo>
                    <a:lnTo>
                      <a:pt x="370" y="143"/>
                    </a:lnTo>
                    <a:lnTo>
                      <a:pt x="371" y="146"/>
                    </a:lnTo>
                    <a:lnTo>
                      <a:pt x="373" y="148"/>
                    </a:lnTo>
                    <a:lnTo>
                      <a:pt x="374" y="150"/>
                    </a:lnTo>
                    <a:lnTo>
                      <a:pt x="375" y="151"/>
                    </a:lnTo>
                    <a:lnTo>
                      <a:pt x="377" y="152"/>
                    </a:lnTo>
                    <a:lnTo>
                      <a:pt x="379" y="152"/>
                    </a:lnTo>
                    <a:lnTo>
                      <a:pt x="379" y="152"/>
                    </a:lnTo>
                    <a:lnTo>
                      <a:pt x="381" y="152"/>
                    </a:lnTo>
                    <a:lnTo>
                      <a:pt x="383" y="155"/>
                    </a:lnTo>
                    <a:lnTo>
                      <a:pt x="383" y="155"/>
                    </a:lnTo>
                    <a:lnTo>
                      <a:pt x="383" y="156"/>
                    </a:lnTo>
                    <a:lnTo>
                      <a:pt x="381" y="156"/>
                    </a:lnTo>
                    <a:lnTo>
                      <a:pt x="378" y="156"/>
                    </a:lnTo>
                    <a:lnTo>
                      <a:pt x="375" y="156"/>
                    </a:lnTo>
                    <a:lnTo>
                      <a:pt x="373" y="156"/>
                    </a:lnTo>
                    <a:lnTo>
                      <a:pt x="368" y="156"/>
                    </a:lnTo>
                    <a:lnTo>
                      <a:pt x="366" y="158"/>
                    </a:lnTo>
                    <a:lnTo>
                      <a:pt x="364" y="158"/>
                    </a:lnTo>
                    <a:lnTo>
                      <a:pt x="362" y="161"/>
                    </a:lnTo>
                    <a:lnTo>
                      <a:pt x="353" y="165"/>
                    </a:lnTo>
                    <a:lnTo>
                      <a:pt x="353" y="169"/>
                    </a:lnTo>
                    <a:lnTo>
                      <a:pt x="352" y="173"/>
                    </a:lnTo>
                    <a:lnTo>
                      <a:pt x="355" y="173"/>
                    </a:lnTo>
                    <a:lnTo>
                      <a:pt x="362" y="173"/>
                    </a:lnTo>
                    <a:lnTo>
                      <a:pt x="364" y="174"/>
                    </a:lnTo>
                    <a:lnTo>
                      <a:pt x="364" y="171"/>
                    </a:lnTo>
                    <a:lnTo>
                      <a:pt x="363" y="169"/>
                    </a:lnTo>
                    <a:lnTo>
                      <a:pt x="364" y="166"/>
                    </a:lnTo>
                    <a:lnTo>
                      <a:pt x="364" y="170"/>
                    </a:lnTo>
                    <a:lnTo>
                      <a:pt x="366" y="174"/>
                    </a:lnTo>
                    <a:lnTo>
                      <a:pt x="370" y="174"/>
                    </a:lnTo>
                    <a:lnTo>
                      <a:pt x="377" y="174"/>
                    </a:lnTo>
                    <a:lnTo>
                      <a:pt x="377" y="170"/>
                    </a:lnTo>
                    <a:lnTo>
                      <a:pt x="378" y="173"/>
                    </a:lnTo>
                    <a:lnTo>
                      <a:pt x="382" y="174"/>
                    </a:lnTo>
                    <a:lnTo>
                      <a:pt x="385" y="176"/>
                    </a:lnTo>
                    <a:lnTo>
                      <a:pt x="386" y="171"/>
                    </a:lnTo>
                    <a:lnTo>
                      <a:pt x="387" y="170"/>
                    </a:lnTo>
                    <a:lnTo>
                      <a:pt x="389" y="170"/>
                    </a:lnTo>
                    <a:lnTo>
                      <a:pt x="389" y="171"/>
                    </a:lnTo>
                    <a:lnTo>
                      <a:pt x="390" y="173"/>
                    </a:lnTo>
                    <a:lnTo>
                      <a:pt x="392" y="174"/>
                    </a:lnTo>
                    <a:lnTo>
                      <a:pt x="397" y="176"/>
                    </a:lnTo>
                    <a:lnTo>
                      <a:pt x="401" y="177"/>
                    </a:lnTo>
                    <a:lnTo>
                      <a:pt x="402" y="177"/>
                    </a:lnTo>
                    <a:lnTo>
                      <a:pt x="412" y="176"/>
                    </a:lnTo>
                    <a:lnTo>
                      <a:pt x="413" y="167"/>
                    </a:lnTo>
                    <a:lnTo>
                      <a:pt x="416" y="171"/>
                    </a:lnTo>
                    <a:lnTo>
                      <a:pt x="417" y="173"/>
                    </a:lnTo>
                    <a:lnTo>
                      <a:pt x="423" y="173"/>
                    </a:lnTo>
                    <a:lnTo>
                      <a:pt x="435" y="173"/>
                    </a:lnTo>
                    <a:lnTo>
                      <a:pt x="436" y="171"/>
                    </a:lnTo>
                    <a:lnTo>
                      <a:pt x="435" y="170"/>
                    </a:lnTo>
                    <a:lnTo>
                      <a:pt x="434" y="169"/>
                    </a:lnTo>
                    <a:lnTo>
                      <a:pt x="432" y="167"/>
                    </a:lnTo>
                    <a:lnTo>
                      <a:pt x="432" y="167"/>
                    </a:lnTo>
                    <a:lnTo>
                      <a:pt x="434" y="167"/>
                    </a:lnTo>
                    <a:lnTo>
                      <a:pt x="435" y="169"/>
                    </a:lnTo>
                    <a:lnTo>
                      <a:pt x="436" y="169"/>
                    </a:lnTo>
                    <a:lnTo>
                      <a:pt x="436" y="169"/>
                    </a:lnTo>
                    <a:lnTo>
                      <a:pt x="438" y="169"/>
                    </a:lnTo>
                    <a:lnTo>
                      <a:pt x="440" y="171"/>
                    </a:lnTo>
                    <a:lnTo>
                      <a:pt x="442" y="171"/>
                    </a:lnTo>
                    <a:lnTo>
                      <a:pt x="443" y="173"/>
                    </a:lnTo>
                    <a:lnTo>
                      <a:pt x="445" y="173"/>
                    </a:lnTo>
                    <a:lnTo>
                      <a:pt x="446" y="171"/>
                    </a:lnTo>
                    <a:lnTo>
                      <a:pt x="447" y="171"/>
                    </a:lnTo>
                    <a:lnTo>
                      <a:pt x="449" y="171"/>
                    </a:lnTo>
                    <a:lnTo>
                      <a:pt x="450" y="173"/>
                    </a:lnTo>
                    <a:lnTo>
                      <a:pt x="451" y="174"/>
                    </a:lnTo>
                    <a:lnTo>
                      <a:pt x="451" y="176"/>
                    </a:lnTo>
                    <a:lnTo>
                      <a:pt x="451" y="176"/>
                    </a:lnTo>
                    <a:lnTo>
                      <a:pt x="450" y="177"/>
                    </a:lnTo>
                    <a:lnTo>
                      <a:pt x="450" y="178"/>
                    </a:lnTo>
                    <a:lnTo>
                      <a:pt x="450" y="180"/>
                    </a:lnTo>
                    <a:lnTo>
                      <a:pt x="451" y="180"/>
                    </a:lnTo>
                    <a:lnTo>
                      <a:pt x="453" y="180"/>
                    </a:lnTo>
                    <a:lnTo>
                      <a:pt x="458" y="178"/>
                    </a:lnTo>
                    <a:lnTo>
                      <a:pt x="461" y="178"/>
                    </a:lnTo>
                    <a:lnTo>
                      <a:pt x="466" y="177"/>
                    </a:lnTo>
                    <a:lnTo>
                      <a:pt x="469" y="176"/>
                    </a:lnTo>
                    <a:lnTo>
                      <a:pt x="470" y="174"/>
                    </a:lnTo>
                    <a:lnTo>
                      <a:pt x="473" y="173"/>
                    </a:lnTo>
                    <a:lnTo>
                      <a:pt x="480" y="170"/>
                    </a:lnTo>
                    <a:lnTo>
                      <a:pt x="483" y="169"/>
                    </a:lnTo>
                    <a:lnTo>
                      <a:pt x="484" y="166"/>
                    </a:lnTo>
                    <a:lnTo>
                      <a:pt x="484" y="163"/>
                    </a:lnTo>
                    <a:lnTo>
                      <a:pt x="481" y="162"/>
                    </a:lnTo>
                    <a:lnTo>
                      <a:pt x="480" y="161"/>
                    </a:lnTo>
                    <a:lnTo>
                      <a:pt x="480" y="161"/>
                    </a:lnTo>
                    <a:lnTo>
                      <a:pt x="479" y="161"/>
                    </a:lnTo>
                    <a:lnTo>
                      <a:pt x="476" y="162"/>
                    </a:lnTo>
                    <a:lnTo>
                      <a:pt x="474" y="163"/>
                    </a:lnTo>
                    <a:lnTo>
                      <a:pt x="473" y="163"/>
                    </a:lnTo>
                    <a:lnTo>
                      <a:pt x="470" y="162"/>
                    </a:lnTo>
                    <a:lnTo>
                      <a:pt x="469" y="161"/>
                    </a:lnTo>
                    <a:lnTo>
                      <a:pt x="469" y="159"/>
                    </a:lnTo>
                    <a:lnTo>
                      <a:pt x="469" y="158"/>
                    </a:lnTo>
                    <a:lnTo>
                      <a:pt x="469" y="156"/>
                    </a:lnTo>
                    <a:lnTo>
                      <a:pt x="466" y="155"/>
                    </a:lnTo>
                    <a:lnTo>
                      <a:pt x="462" y="155"/>
                    </a:lnTo>
                    <a:lnTo>
                      <a:pt x="458" y="156"/>
                    </a:lnTo>
                    <a:lnTo>
                      <a:pt x="458" y="156"/>
                    </a:lnTo>
                    <a:lnTo>
                      <a:pt x="453" y="154"/>
                    </a:lnTo>
                    <a:lnTo>
                      <a:pt x="451" y="154"/>
                    </a:lnTo>
                    <a:lnTo>
                      <a:pt x="449" y="154"/>
                    </a:lnTo>
                    <a:lnTo>
                      <a:pt x="446" y="154"/>
                    </a:lnTo>
                    <a:lnTo>
                      <a:pt x="443" y="155"/>
                    </a:lnTo>
                    <a:lnTo>
                      <a:pt x="440" y="155"/>
                    </a:lnTo>
                    <a:lnTo>
                      <a:pt x="440" y="155"/>
                    </a:lnTo>
                    <a:lnTo>
                      <a:pt x="439" y="154"/>
                    </a:lnTo>
                    <a:lnTo>
                      <a:pt x="438" y="154"/>
                    </a:lnTo>
                    <a:lnTo>
                      <a:pt x="438" y="152"/>
                    </a:lnTo>
                    <a:lnTo>
                      <a:pt x="440" y="152"/>
                    </a:lnTo>
                    <a:lnTo>
                      <a:pt x="443" y="152"/>
                    </a:lnTo>
                    <a:lnTo>
                      <a:pt x="446" y="152"/>
                    </a:lnTo>
                    <a:lnTo>
                      <a:pt x="446" y="151"/>
                    </a:lnTo>
                    <a:lnTo>
                      <a:pt x="446" y="151"/>
                    </a:lnTo>
                    <a:lnTo>
                      <a:pt x="445" y="150"/>
                    </a:lnTo>
                    <a:lnTo>
                      <a:pt x="442" y="148"/>
                    </a:lnTo>
                    <a:lnTo>
                      <a:pt x="442" y="147"/>
                    </a:lnTo>
                    <a:lnTo>
                      <a:pt x="443" y="148"/>
                    </a:lnTo>
                    <a:lnTo>
                      <a:pt x="446" y="148"/>
                    </a:lnTo>
                    <a:lnTo>
                      <a:pt x="451" y="151"/>
                    </a:lnTo>
                    <a:lnTo>
                      <a:pt x="454" y="152"/>
                    </a:lnTo>
                    <a:lnTo>
                      <a:pt x="458" y="152"/>
                    </a:lnTo>
                    <a:lnTo>
                      <a:pt x="462" y="152"/>
                    </a:lnTo>
                    <a:lnTo>
                      <a:pt x="470" y="152"/>
                    </a:lnTo>
                    <a:lnTo>
                      <a:pt x="473" y="152"/>
                    </a:lnTo>
                    <a:lnTo>
                      <a:pt x="476" y="152"/>
                    </a:lnTo>
                    <a:lnTo>
                      <a:pt x="479" y="151"/>
                    </a:lnTo>
                    <a:lnTo>
                      <a:pt x="480" y="150"/>
                    </a:lnTo>
                    <a:lnTo>
                      <a:pt x="481" y="150"/>
                    </a:lnTo>
                    <a:lnTo>
                      <a:pt x="483" y="147"/>
                    </a:lnTo>
                    <a:lnTo>
                      <a:pt x="483" y="146"/>
                    </a:lnTo>
                    <a:lnTo>
                      <a:pt x="483" y="141"/>
                    </a:lnTo>
                    <a:lnTo>
                      <a:pt x="483" y="140"/>
                    </a:lnTo>
                    <a:lnTo>
                      <a:pt x="483" y="137"/>
                    </a:lnTo>
                    <a:lnTo>
                      <a:pt x="484" y="137"/>
                    </a:lnTo>
                    <a:lnTo>
                      <a:pt x="489" y="137"/>
                    </a:lnTo>
                    <a:lnTo>
                      <a:pt x="495" y="137"/>
                    </a:lnTo>
                    <a:lnTo>
                      <a:pt x="498" y="137"/>
                    </a:lnTo>
                    <a:lnTo>
                      <a:pt x="502" y="136"/>
                    </a:lnTo>
                    <a:lnTo>
                      <a:pt x="506" y="136"/>
                    </a:lnTo>
                    <a:lnTo>
                      <a:pt x="507" y="136"/>
                    </a:lnTo>
                    <a:lnTo>
                      <a:pt x="507" y="136"/>
                    </a:lnTo>
                    <a:lnTo>
                      <a:pt x="511" y="131"/>
                    </a:lnTo>
                    <a:lnTo>
                      <a:pt x="515" y="128"/>
                    </a:lnTo>
                    <a:lnTo>
                      <a:pt x="515" y="127"/>
                    </a:lnTo>
                    <a:lnTo>
                      <a:pt x="512" y="127"/>
                    </a:lnTo>
                    <a:lnTo>
                      <a:pt x="504" y="124"/>
                    </a:lnTo>
                    <a:lnTo>
                      <a:pt x="502" y="124"/>
                    </a:lnTo>
                    <a:lnTo>
                      <a:pt x="502" y="122"/>
                    </a:lnTo>
                    <a:lnTo>
                      <a:pt x="507" y="122"/>
                    </a:lnTo>
                    <a:lnTo>
                      <a:pt x="512" y="122"/>
                    </a:lnTo>
                    <a:lnTo>
                      <a:pt x="519" y="122"/>
                    </a:lnTo>
                    <a:lnTo>
                      <a:pt x="522" y="121"/>
                    </a:lnTo>
                    <a:lnTo>
                      <a:pt x="523" y="120"/>
                    </a:lnTo>
                    <a:lnTo>
                      <a:pt x="523" y="118"/>
                    </a:lnTo>
                    <a:lnTo>
                      <a:pt x="523" y="117"/>
                    </a:lnTo>
                    <a:lnTo>
                      <a:pt x="522" y="117"/>
                    </a:lnTo>
                    <a:lnTo>
                      <a:pt x="517" y="114"/>
                    </a:lnTo>
                    <a:lnTo>
                      <a:pt x="512" y="114"/>
                    </a:lnTo>
                    <a:lnTo>
                      <a:pt x="508" y="114"/>
                    </a:lnTo>
                    <a:lnTo>
                      <a:pt x="507" y="112"/>
                    </a:lnTo>
                    <a:lnTo>
                      <a:pt x="506" y="112"/>
                    </a:lnTo>
                    <a:lnTo>
                      <a:pt x="503" y="110"/>
                    </a:lnTo>
                    <a:lnTo>
                      <a:pt x="500" y="110"/>
                    </a:lnTo>
                    <a:lnTo>
                      <a:pt x="498" y="110"/>
                    </a:lnTo>
                    <a:lnTo>
                      <a:pt x="489" y="112"/>
                    </a:lnTo>
                    <a:lnTo>
                      <a:pt x="487" y="112"/>
                    </a:lnTo>
                    <a:lnTo>
                      <a:pt x="485" y="113"/>
                    </a:lnTo>
                    <a:lnTo>
                      <a:pt x="483" y="112"/>
                    </a:lnTo>
                    <a:lnTo>
                      <a:pt x="481" y="110"/>
                    </a:lnTo>
                    <a:lnTo>
                      <a:pt x="479" y="110"/>
                    </a:lnTo>
                    <a:lnTo>
                      <a:pt x="477" y="110"/>
                    </a:lnTo>
                    <a:lnTo>
                      <a:pt x="477" y="109"/>
                    </a:lnTo>
                    <a:lnTo>
                      <a:pt x="481" y="109"/>
                    </a:lnTo>
                    <a:lnTo>
                      <a:pt x="484" y="109"/>
                    </a:lnTo>
                    <a:lnTo>
                      <a:pt x="487" y="109"/>
                    </a:lnTo>
                    <a:lnTo>
                      <a:pt x="491" y="109"/>
                    </a:lnTo>
                    <a:lnTo>
                      <a:pt x="498" y="109"/>
                    </a:lnTo>
                    <a:lnTo>
                      <a:pt x="500" y="109"/>
                    </a:lnTo>
                    <a:lnTo>
                      <a:pt x="502" y="109"/>
                    </a:lnTo>
                    <a:lnTo>
                      <a:pt x="504" y="109"/>
                    </a:lnTo>
                    <a:lnTo>
                      <a:pt x="507" y="107"/>
                    </a:lnTo>
                    <a:lnTo>
                      <a:pt x="510" y="109"/>
                    </a:lnTo>
                    <a:lnTo>
                      <a:pt x="511" y="109"/>
                    </a:lnTo>
                    <a:lnTo>
                      <a:pt x="515" y="110"/>
                    </a:lnTo>
                    <a:lnTo>
                      <a:pt x="522" y="110"/>
                    </a:lnTo>
                    <a:lnTo>
                      <a:pt x="523" y="110"/>
                    </a:lnTo>
                    <a:lnTo>
                      <a:pt x="523" y="105"/>
                    </a:lnTo>
                    <a:lnTo>
                      <a:pt x="521" y="105"/>
                    </a:lnTo>
                    <a:lnTo>
                      <a:pt x="517" y="106"/>
                    </a:lnTo>
                    <a:lnTo>
                      <a:pt x="514" y="105"/>
                    </a:lnTo>
                    <a:lnTo>
                      <a:pt x="511" y="105"/>
                    </a:lnTo>
                    <a:lnTo>
                      <a:pt x="507" y="103"/>
                    </a:lnTo>
                    <a:lnTo>
                      <a:pt x="504" y="102"/>
                    </a:lnTo>
                    <a:lnTo>
                      <a:pt x="503" y="101"/>
                    </a:lnTo>
                    <a:lnTo>
                      <a:pt x="499" y="99"/>
                    </a:lnTo>
                    <a:lnTo>
                      <a:pt x="496" y="98"/>
                    </a:lnTo>
                    <a:lnTo>
                      <a:pt x="496" y="98"/>
                    </a:lnTo>
                    <a:lnTo>
                      <a:pt x="502" y="98"/>
                    </a:lnTo>
                    <a:lnTo>
                      <a:pt x="506" y="99"/>
                    </a:lnTo>
                    <a:lnTo>
                      <a:pt x="508" y="99"/>
                    </a:lnTo>
                    <a:lnTo>
                      <a:pt x="512" y="101"/>
                    </a:lnTo>
                    <a:lnTo>
                      <a:pt x="515" y="101"/>
                    </a:lnTo>
                    <a:lnTo>
                      <a:pt x="519" y="99"/>
                    </a:lnTo>
                    <a:lnTo>
                      <a:pt x="525" y="99"/>
                    </a:lnTo>
                    <a:lnTo>
                      <a:pt x="526" y="99"/>
                    </a:lnTo>
                    <a:lnTo>
                      <a:pt x="529" y="98"/>
                    </a:lnTo>
                    <a:lnTo>
                      <a:pt x="530" y="98"/>
                    </a:lnTo>
                    <a:lnTo>
                      <a:pt x="534" y="98"/>
                    </a:lnTo>
                    <a:lnTo>
                      <a:pt x="536" y="98"/>
                    </a:lnTo>
                    <a:lnTo>
                      <a:pt x="537" y="98"/>
                    </a:lnTo>
                    <a:lnTo>
                      <a:pt x="537" y="97"/>
                    </a:lnTo>
                    <a:lnTo>
                      <a:pt x="538" y="95"/>
                    </a:lnTo>
                    <a:lnTo>
                      <a:pt x="537" y="94"/>
                    </a:lnTo>
                    <a:lnTo>
                      <a:pt x="536" y="93"/>
                    </a:lnTo>
                    <a:lnTo>
                      <a:pt x="534" y="91"/>
                    </a:lnTo>
                    <a:lnTo>
                      <a:pt x="533" y="91"/>
                    </a:lnTo>
                    <a:lnTo>
                      <a:pt x="529" y="91"/>
                    </a:lnTo>
                    <a:lnTo>
                      <a:pt x="523" y="90"/>
                    </a:lnTo>
                    <a:lnTo>
                      <a:pt x="522" y="90"/>
                    </a:lnTo>
                    <a:lnTo>
                      <a:pt x="525" y="88"/>
                    </a:lnTo>
                    <a:lnTo>
                      <a:pt x="527" y="88"/>
                    </a:lnTo>
                    <a:lnTo>
                      <a:pt x="532" y="90"/>
                    </a:lnTo>
                    <a:lnTo>
                      <a:pt x="536" y="90"/>
                    </a:lnTo>
                    <a:lnTo>
                      <a:pt x="546" y="94"/>
                    </a:lnTo>
                    <a:lnTo>
                      <a:pt x="549" y="94"/>
                    </a:lnTo>
                    <a:lnTo>
                      <a:pt x="552" y="93"/>
                    </a:lnTo>
                    <a:lnTo>
                      <a:pt x="559" y="91"/>
                    </a:lnTo>
                    <a:lnTo>
                      <a:pt x="560" y="91"/>
                    </a:lnTo>
                    <a:lnTo>
                      <a:pt x="561" y="90"/>
                    </a:lnTo>
                    <a:lnTo>
                      <a:pt x="561" y="88"/>
                    </a:lnTo>
                    <a:lnTo>
                      <a:pt x="560" y="87"/>
                    </a:lnTo>
                    <a:lnTo>
                      <a:pt x="559" y="87"/>
                    </a:lnTo>
                    <a:lnTo>
                      <a:pt x="565" y="86"/>
                    </a:lnTo>
                    <a:lnTo>
                      <a:pt x="568" y="83"/>
                    </a:lnTo>
                    <a:lnTo>
                      <a:pt x="568" y="83"/>
                    </a:lnTo>
                    <a:lnTo>
                      <a:pt x="565" y="82"/>
                    </a:lnTo>
                    <a:lnTo>
                      <a:pt x="564" y="82"/>
                    </a:lnTo>
                    <a:lnTo>
                      <a:pt x="556" y="83"/>
                    </a:lnTo>
                    <a:lnTo>
                      <a:pt x="552" y="83"/>
                    </a:lnTo>
                    <a:lnTo>
                      <a:pt x="551" y="83"/>
                    </a:lnTo>
                    <a:lnTo>
                      <a:pt x="551" y="82"/>
                    </a:lnTo>
                    <a:lnTo>
                      <a:pt x="552" y="82"/>
                    </a:lnTo>
                    <a:lnTo>
                      <a:pt x="553" y="82"/>
                    </a:lnTo>
                    <a:lnTo>
                      <a:pt x="556" y="82"/>
                    </a:lnTo>
                    <a:lnTo>
                      <a:pt x="557" y="82"/>
                    </a:lnTo>
                    <a:lnTo>
                      <a:pt x="561" y="80"/>
                    </a:lnTo>
                    <a:lnTo>
                      <a:pt x="571" y="79"/>
                    </a:lnTo>
                    <a:lnTo>
                      <a:pt x="572" y="78"/>
                    </a:lnTo>
                    <a:lnTo>
                      <a:pt x="567" y="72"/>
                    </a:lnTo>
                    <a:lnTo>
                      <a:pt x="565" y="71"/>
                    </a:lnTo>
                    <a:lnTo>
                      <a:pt x="567" y="72"/>
                    </a:lnTo>
                    <a:lnTo>
                      <a:pt x="570" y="73"/>
                    </a:lnTo>
                    <a:lnTo>
                      <a:pt x="572" y="75"/>
                    </a:lnTo>
                    <a:lnTo>
                      <a:pt x="575" y="76"/>
                    </a:lnTo>
                    <a:lnTo>
                      <a:pt x="578" y="76"/>
                    </a:lnTo>
                    <a:lnTo>
                      <a:pt x="579" y="75"/>
                    </a:lnTo>
                    <a:lnTo>
                      <a:pt x="580" y="75"/>
                    </a:lnTo>
                    <a:lnTo>
                      <a:pt x="586" y="69"/>
                    </a:lnTo>
                    <a:lnTo>
                      <a:pt x="590" y="68"/>
                    </a:lnTo>
                    <a:lnTo>
                      <a:pt x="599" y="63"/>
                    </a:lnTo>
                    <a:lnTo>
                      <a:pt x="612" y="58"/>
                    </a:lnTo>
                    <a:lnTo>
                      <a:pt x="616" y="54"/>
                    </a:lnTo>
                    <a:lnTo>
                      <a:pt x="625" y="52"/>
                    </a:lnTo>
                    <a:lnTo>
                      <a:pt x="632" y="48"/>
                    </a:lnTo>
                    <a:lnTo>
                      <a:pt x="633" y="46"/>
                    </a:lnTo>
                    <a:lnTo>
                      <a:pt x="628" y="45"/>
                    </a:lnTo>
                    <a:lnTo>
                      <a:pt x="623" y="46"/>
                    </a:lnTo>
                    <a:lnTo>
                      <a:pt x="593" y="52"/>
                    </a:lnTo>
                    <a:lnTo>
                      <a:pt x="591" y="52"/>
                    </a:lnTo>
                    <a:lnTo>
                      <a:pt x="589" y="52"/>
                    </a:lnTo>
                    <a:lnTo>
                      <a:pt x="589" y="52"/>
                    </a:lnTo>
                    <a:lnTo>
                      <a:pt x="609" y="46"/>
                    </a:lnTo>
                    <a:lnTo>
                      <a:pt x="610" y="45"/>
                    </a:lnTo>
                    <a:lnTo>
                      <a:pt x="610" y="45"/>
                    </a:lnTo>
                    <a:lnTo>
                      <a:pt x="610" y="44"/>
                    </a:lnTo>
                    <a:lnTo>
                      <a:pt x="612" y="42"/>
                    </a:lnTo>
                    <a:lnTo>
                      <a:pt x="620" y="42"/>
                    </a:lnTo>
                    <a:lnTo>
                      <a:pt x="623" y="42"/>
                    </a:lnTo>
                    <a:lnTo>
                      <a:pt x="625" y="41"/>
                    </a:lnTo>
                    <a:lnTo>
                      <a:pt x="627" y="39"/>
                    </a:lnTo>
                    <a:lnTo>
                      <a:pt x="628" y="39"/>
                    </a:lnTo>
                    <a:lnTo>
                      <a:pt x="636" y="39"/>
                    </a:lnTo>
                    <a:lnTo>
                      <a:pt x="638" y="39"/>
                    </a:lnTo>
                    <a:lnTo>
                      <a:pt x="640" y="38"/>
                    </a:lnTo>
                    <a:lnTo>
                      <a:pt x="647" y="35"/>
                    </a:lnTo>
                    <a:lnTo>
                      <a:pt x="659" y="31"/>
                    </a:lnTo>
                    <a:lnTo>
                      <a:pt x="663" y="30"/>
                    </a:lnTo>
                    <a:lnTo>
                      <a:pt x="665" y="29"/>
                    </a:lnTo>
                    <a:lnTo>
                      <a:pt x="669" y="27"/>
                    </a:lnTo>
                    <a:lnTo>
                      <a:pt x="673" y="24"/>
                    </a:lnTo>
                    <a:lnTo>
                      <a:pt x="674" y="22"/>
                    </a:lnTo>
                    <a:lnTo>
                      <a:pt x="673" y="20"/>
                    </a:lnTo>
                    <a:close/>
                    <a:moveTo>
                      <a:pt x="636" y="491"/>
                    </a:moveTo>
                    <a:lnTo>
                      <a:pt x="635" y="491"/>
                    </a:lnTo>
                    <a:lnTo>
                      <a:pt x="633" y="491"/>
                    </a:lnTo>
                    <a:lnTo>
                      <a:pt x="632" y="491"/>
                    </a:lnTo>
                    <a:lnTo>
                      <a:pt x="632" y="491"/>
                    </a:lnTo>
                    <a:lnTo>
                      <a:pt x="633" y="493"/>
                    </a:lnTo>
                    <a:lnTo>
                      <a:pt x="633" y="493"/>
                    </a:lnTo>
                    <a:lnTo>
                      <a:pt x="636" y="494"/>
                    </a:lnTo>
                    <a:lnTo>
                      <a:pt x="638" y="494"/>
                    </a:lnTo>
                    <a:lnTo>
                      <a:pt x="638" y="493"/>
                    </a:lnTo>
                    <a:lnTo>
                      <a:pt x="636" y="493"/>
                    </a:lnTo>
                    <a:lnTo>
                      <a:pt x="636" y="491"/>
                    </a:lnTo>
                    <a:close/>
                    <a:moveTo>
                      <a:pt x="670" y="378"/>
                    </a:moveTo>
                    <a:lnTo>
                      <a:pt x="667" y="374"/>
                    </a:lnTo>
                    <a:lnTo>
                      <a:pt x="665" y="373"/>
                    </a:lnTo>
                    <a:lnTo>
                      <a:pt x="663" y="373"/>
                    </a:lnTo>
                    <a:lnTo>
                      <a:pt x="661" y="376"/>
                    </a:lnTo>
                    <a:lnTo>
                      <a:pt x="658" y="374"/>
                    </a:lnTo>
                    <a:lnTo>
                      <a:pt x="657" y="374"/>
                    </a:lnTo>
                    <a:lnTo>
                      <a:pt x="657" y="374"/>
                    </a:lnTo>
                    <a:lnTo>
                      <a:pt x="655" y="374"/>
                    </a:lnTo>
                    <a:lnTo>
                      <a:pt x="654" y="374"/>
                    </a:lnTo>
                    <a:lnTo>
                      <a:pt x="652" y="374"/>
                    </a:lnTo>
                    <a:lnTo>
                      <a:pt x="648" y="376"/>
                    </a:lnTo>
                    <a:lnTo>
                      <a:pt x="646" y="377"/>
                    </a:lnTo>
                    <a:lnTo>
                      <a:pt x="646" y="377"/>
                    </a:lnTo>
                    <a:lnTo>
                      <a:pt x="650" y="373"/>
                    </a:lnTo>
                    <a:lnTo>
                      <a:pt x="651" y="373"/>
                    </a:lnTo>
                    <a:lnTo>
                      <a:pt x="651" y="371"/>
                    </a:lnTo>
                    <a:lnTo>
                      <a:pt x="651" y="371"/>
                    </a:lnTo>
                    <a:lnTo>
                      <a:pt x="651" y="370"/>
                    </a:lnTo>
                    <a:lnTo>
                      <a:pt x="652" y="369"/>
                    </a:lnTo>
                    <a:lnTo>
                      <a:pt x="650" y="367"/>
                    </a:lnTo>
                    <a:lnTo>
                      <a:pt x="647" y="366"/>
                    </a:lnTo>
                    <a:lnTo>
                      <a:pt x="647" y="366"/>
                    </a:lnTo>
                    <a:lnTo>
                      <a:pt x="646" y="367"/>
                    </a:lnTo>
                    <a:lnTo>
                      <a:pt x="644" y="367"/>
                    </a:lnTo>
                    <a:lnTo>
                      <a:pt x="644" y="369"/>
                    </a:lnTo>
                    <a:lnTo>
                      <a:pt x="642" y="369"/>
                    </a:lnTo>
                    <a:lnTo>
                      <a:pt x="640" y="369"/>
                    </a:lnTo>
                    <a:lnTo>
                      <a:pt x="638" y="369"/>
                    </a:lnTo>
                    <a:lnTo>
                      <a:pt x="638" y="367"/>
                    </a:lnTo>
                    <a:lnTo>
                      <a:pt x="635" y="367"/>
                    </a:lnTo>
                    <a:lnTo>
                      <a:pt x="635" y="366"/>
                    </a:lnTo>
                    <a:lnTo>
                      <a:pt x="636" y="366"/>
                    </a:lnTo>
                    <a:lnTo>
                      <a:pt x="636" y="367"/>
                    </a:lnTo>
                    <a:lnTo>
                      <a:pt x="639" y="366"/>
                    </a:lnTo>
                    <a:lnTo>
                      <a:pt x="642" y="367"/>
                    </a:lnTo>
                    <a:lnTo>
                      <a:pt x="642" y="363"/>
                    </a:lnTo>
                    <a:lnTo>
                      <a:pt x="644" y="362"/>
                    </a:lnTo>
                    <a:lnTo>
                      <a:pt x="642" y="361"/>
                    </a:lnTo>
                    <a:lnTo>
                      <a:pt x="640" y="362"/>
                    </a:lnTo>
                    <a:lnTo>
                      <a:pt x="638" y="359"/>
                    </a:lnTo>
                    <a:lnTo>
                      <a:pt x="636" y="358"/>
                    </a:lnTo>
                    <a:lnTo>
                      <a:pt x="635" y="356"/>
                    </a:lnTo>
                    <a:lnTo>
                      <a:pt x="632" y="358"/>
                    </a:lnTo>
                    <a:lnTo>
                      <a:pt x="631" y="358"/>
                    </a:lnTo>
                    <a:lnTo>
                      <a:pt x="629" y="358"/>
                    </a:lnTo>
                    <a:lnTo>
                      <a:pt x="631" y="356"/>
                    </a:lnTo>
                    <a:lnTo>
                      <a:pt x="631" y="355"/>
                    </a:lnTo>
                    <a:lnTo>
                      <a:pt x="632" y="355"/>
                    </a:lnTo>
                    <a:lnTo>
                      <a:pt x="632" y="354"/>
                    </a:lnTo>
                    <a:lnTo>
                      <a:pt x="632" y="354"/>
                    </a:lnTo>
                    <a:lnTo>
                      <a:pt x="631" y="354"/>
                    </a:lnTo>
                    <a:lnTo>
                      <a:pt x="631" y="354"/>
                    </a:lnTo>
                    <a:lnTo>
                      <a:pt x="628" y="355"/>
                    </a:lnTo>
                    <a:lnTo>
                      <a:pt x="627" y="356"/>
                    </a:lnTo>
                    <a:lnTo>
                      <a:pt x="625" y="358"/>
                    </a:lnTo>
                    <a:lnTo>
                      <a:pt x="627" y="359"/>
                    </a:lnTo>
                    <a:lnTo>
                      <a:pt x="627" y="361"/>
                    </a:lnTo>
                    <a:lnTo>
                      <a:pt x="627" y="361"/>
                    </a:lnTo>
                    <a:lnTo>
                      <a:pt x="625" y="359"/>
                    </a:lnTo>
                    <a:lnTo>
                      <a:pt x="624" y="358"/>
                    </a:lnTo>
                    <a:lnTo>
                      <a:pt x="625" y="355"/>
                    </a:lnTo>
                    <a:lnTo>
                      <a:pt x="625" y="355"/>
                    </a:lnTo>
                    <a:lnTo>
                      <a:pt x="624" y="354"/>
                    </a:lnTo>
                    <a:lnTo>
                      <a:pt x="623" y="354"/>
                    </a:lnTo>
                    <a:lnTo>
                      <a:pt x="623" y="355"/>
                    </a:lnTo>
                    <a:lnTo>
                      <a:pt x="621" y="355"/>
                    </a:lnTo>
                    <a:lnTo>
                      <a:pt x="620" y="355"/>
                    </a:lnTo>
                    <a:lnTo>
                      <a:pt x="620" y="354"/>
                    </a:lnTo>
                    <a:lnTo>
                      <a:pt x="620" y="352"/>
                    </a:lnTo>
                    <a:lnTo>
                      <a:pt x="620" y="352"/>
                    </a:lnTo>
                    <a:lnTo>
                      <a:pt x="617" y="355"/>
                    </a:lnTo>
                    <a:lnTo>
                      <a:pt x="616" y="356"/>
                    </a:lnTo>
                    <a:lnTo>
                      <a:pt x="614" y="358"/>
                    </a:lnTo>
                    <a:lnTo>
                      <a:pt x="614" y="358"/>
                    </a:lnTo>
                    <a:lnTo>
                      <a:pt x="613" y="356"/>
                    </a:lnTo>
                    <a:lnTo>
                      <a:pt x="613" y="356"/>
                    </a:lnTo>
                    <a:lnTo>
                      <a:pt x="614" y="356"/>
                    </a:lnTo>
                    <a:lnTo>
                      <a:pt x="616" y="354"/>
                    </a:lnTo>
                    <a:lnTo>
                      <a:pt x="616" y="351"/>
                    </a:lnTo>
                    <a:lnTo>
                      <a:pt x="617" y="348"/>
                    </a:lnTo>
                    <a:lnTo>
                      <a:pt x="613" y="350"/>
                    </a:lnTo>
                    <a:lnTo>
                      <a:pt x="612" y="350"/>
                    </a:lnTo>
                    <a:lnTo>
                      <a:pt x="613" y="352"/>
                    </a:lnTo>
                    <a:lnTo>
                      <a:pt x="612" y="354"/>
                    </a:lnTo>
                    <a:lnTo>
                      <a:pt x="612" y="354"/>
                    </a:lnTo>
                    <a:lnTo>
                      <a:pt x="612" y="351"/>
                    </a:lnTo>
                    <a:lnTo>
                      <a:pt x="612" y="351"/>
                    </a:lnTo>
                    <a:lnTo>
                      <a:pt x="609" y="352"/>
                    </a:lnTo>
                    <a:lnTo>
                      <a:pt x="609" y="352"/>
                    </a:lnTo>
                    <a:lnTo>
                      <a:pt x="609" y="352"/>
                    </a:lnTo>
                    <a:lnTo>
                      <a:pt x="610" y="351"/>
                    </a:lnTo>
                    <a:lnTo>
                      <a:pt x="610" y="350"/>
                    </a:lnTo>
                    <a:lnTo>
                      <a:pt x="609" y="348"/>
                    </a:lnTo>
                    <a:lnTo>
                      <a:pt x="608" y="348"/>
                    </a:lnTo>
                    <a:lnTo>
                      <a:pt x="608" y="347"/>
                    </a:lnTo>
                    <a:lnTo>
                      <a:pt x="610" y="346"/>
                    </a:lnTo>
                    <a:lnTo>
                      <a:pt x="612" y="346"/>
                    </a:lnTo>
                    <a:lnTo>
                      <a:pt x="612" y="346"/>
                    </a:lnTo>
                    <a:lnTo>
                      <a:pt x="610" y="344"/>
                    </a:lnTo>
                    <a:lnTo>
                      <a:pt x="606" y="346"/>
                    </a:lnTo>
                    <a:lnTo>
                      <a:pt x="606" y="344"/>
                    </a:lnTo>
                    <a:lnTo>
                      <a:pt x="605" y="344"/>
                    </a:lnTo>
                    <a:lnTo>
                      <a:pt x="604" y="344"/>
                    </a:lnTo>
                    <a:lnTo>
                      <a:pt x="602" y="343"/>
                    </a:lnTo>
                    <a:lnTo>
                      <a:pt x="601" y="343"/>
                    </a:lnTo>
                    <a:lnTo>
                      <a:pt x="599" y="343"/>
                    </a:lnTo>
                    <a:lnTo>
                      <a:pt x="598" y="344"/>
                    </a:lnTo>
                    <a:lnTo>
                      <a:pt x="598" y="344"/>
                    </a:lnTo>
                    <a:lnTo>
                      <a:pt x="597" y="343"/>
                    </a:lnTo>
                    <a:lnTo>
                      <a:pt x="595" y="342"/>
                    </a:lnTo>
                    <a:lnTo>
                      <a:pt x="595" y="340"/>
                    </a:lnTo>
                    <a:lnTo>
                      <a:pt x="594" y="340"/>
                    </a:lnTo>
                    <a:lnTo>
                      <a:pt x="593" y="340"/>
                    </a:lnTo>
                    <a:lnTo>
                      <a:pt x="591" y="339"/>
                    </a:lnTo>
                    <a:lnTo>
                      <a:pt x="587" y="339"/>
                    </a:lnTo>
                    <a:lnTo>
                      <a:pt x="582" y="337"/>
                    </a:lnTo>
                    <a:lnTo>
                      <a:pt x="582" y="337"/>
                    </a:lnTo>
                    <a:lnTo>
                      <a:pt x="582" y="337"/>
                    </a:lnTo>
                    <a:lnTo>
                      <a:pt x="583" y="337"/>
                    </a:lnTo>
                    <a:lnTo>
                      <a:pt x="589" y="337"/>
                    </a:lnTo>
                    <a:lnTo>
                      <a:pt x="589" y="337"/>
                    </a:lnTo>
                    <a:lnTo>
                      <a:pt x="591" y="337"/>
                    </a:lnTo>
                    <a:lnTo>
                      <a:pt x="591" y="337"/>
                    </a:lnTo>
                    <a:lnTo>
                      <a:pt x="593" y="337"/>
                    </a:lnTo>
                    <a:lnTo>
                      <a:pt x="597" y="339"/>
                    </a:lnTo>
                    <a:lnTo>
                      <a:pt x="598" y="339"/>
                    </a:lnTo>
                    <a:lnTo>
                      <a:pt x="599" y="337"/>
                    </a:lnTo>
                    <a:lnTo>
                      <a:pt x="599" y="336"/>
                    </a:lnTo>
                    <a:lnTo>
                      <a:pt x="599" y="333"/>
                    </a:lnTo>
                    <a:lnTo>
                      <a:pt x="598" y="333"/>
                    </a:lnTo>
                    <a:lnTo>
                      <a:pt x="595" y="332"/>
                    </a:lnTo>
                    <a:lnTo>
                      <a:pt x="594" y="331"/>
                    </a:lnTo>
                    <a:lnTo>
                      <a:pt x="593" y="331"/>
                    </a:lnTo>
                    <a:lnTo>
                      <a:pt x="586" y="333"/>
                    </a:lnTo>
                    <a:lnTo>
                      <a:pt x="585" y="332"/>
                    </a:lnTo>
                    <a:lnTo>
                      <a:pt x="590" y="331"/>
                    </a:lnTo>
                    <a:lnTo>
                      <a:pt x="593" y="329"/>
                    </a:lnTo>
                    <a:lnTo>
                      <a:pt x="594" y="331"/>
                    </a:lnTo>
                    <a:lnTo>
                      <a:pt x="598" y="329"/>
                    </a:lnTo>
                    <a:lnTo>
                      <a:pt x="599" y="331"/>
                    </a:lnTo>
                    <a:lnTo>
                      <a:pt x="601" y="331"/>
                    </a:lnTo>
                    <a:lnTo>
                      <a:pt x="602" y="331"/>
                    </a:lnTo>
                    <a:lnTo>
                      <a:pt x="605" y="331"/>
                    </a:lnTo>
                    <a:lnTo>
                      <a:pt x="606" y="331"/>
                    </a:lnTo>
                    <a:lnTo>
                      <a:pt x="610" y="331"/>
                    </a:lnTo>
                    <a:lnTo>
                      <a:pt x="612" y="331"/>
                    </a:lnTo>
                    <a:lnTo>
                      <a:pt x="612" y="331"/>
                    </a:lnTo>
                    <a:lnTo>
                      <a:pt x="612" y="329"/>
                    </a:lnTo>
                    <a:lnTo>
                      <a:pt x="612" y="329"/>
                    </a:lnTo>
                    <a:lnTo>
                      <a:pt x="612" y="328"/>
                    </a:lnTo>
                    <a:lnTo>
                      <a:pt x="610" y="328"/>
                    </a:lnTo>
                    <a:lnTo>
                      <a:pt x="608" y="327"/>
                    </a:lnTo>
                    <a:lnTo>
                      <a:pt x="605" y="325"/>
                    </a:lnTo>
                    <a:lnTo>
                      <a:pt x="604" y="325"/>
                    </a:lnTo>
                    <a:lnTo>
                      <a:pt x="599" y="325"/>
                    </a:lnTo>
                    <a:lnTo>
                      <a:pt x="599" y="325"/>
                    </a:lnTo>
                    <a:lnTo>
                      <a:pt x="598" y="325"/>
                    </a:lnTo>
                    <a:lnTo>
                      <a:pt x="597" y="325"/>
                    </a:lnTo>
                    <a:lnTo>
                      <a:pt x="591" y="322"/>
                    </a:lnTo>
                    <a:lnTo>
                      <a:pt x="589" y="322"/>
                    </a:lnTo>
                    <a:lnTo>
                      <a:pt x="585" y="324"/>
                    </a:lnTo>
                    <a:lnTo>
                      <a:pt x="583" y="324"/>
                    </a:lnTo>
                    <a:lnTo>
                      <a:pt x="583" y="324"/>
                    </a:lnTo>
                    <a:lnTo>
                      <a:pt x="585" y="322"/>
                    </a:lnTo>
                    <a:lnTo>
                      <a:pt x="587" y="322"/>
                    </a:lnTo>
                    <a:lnTo>
                      <a:pt x="589" y="321"/>
                    </a:lnTo>
                    <a:lnTo>
                      <a:pt x="593" y="321"/>
                    </a:lnTo>
                    <a:lnTo>
                      <a:pt x="594" y="321"/>
                    </a:lnTo>
                    <a:lnTo>
                      <a:pt x="594" y="320"/>
                    </a:lnTo>
                    <a:lnTo>
                      <a:pt x="594" y="320"/>
                    </a:lnTo>
                    <a:lnTo>
                      <a:pt x="595" y="320"/>
                    </a:lnTo>
                    <a:lnTo>
                      <a:pt x="597" y="318"/>
                    </a:lnTo>
                    <a:lnTo>
                      <a:pt x="599" y="318"/>
                    </a:lnTo>
                    <a:lnTo>
                      <a:pt x="605" y="320"/>
                    </a:lnTo>
                    <a:lnTo>
                      <a:pt x="605" y="320"/>
                    </a:lnTo>
                    <a:lnTo>
                      <a:pt x="606" y="320"/>
                    </a:lnTo>
                    <a:lnTo>
                      <a:pt x="606" y="320"/>
                    </a:lnTo>
                    <a:lnTo>
                      <a:pt x="606" y="318"/>
                    </a:lnTo>
                    <a:lnTo>
                      <a:pt x="606" y="317"/>
                    </a:lnTo>
                    <a:lnTo>
                      <a:pt x="605" y="314"/>
                    </a:lnTo>
                    <a:lnTo>
                      <a:pt x="604" y="313"/>
                    </a:lnTo>
                    <a:lnTo>
                      <a:pt x="599" y="310"/>
                    </a:lnTo>
                    <a:lnTo>
                      <a:pt x="598" y="309"/>
                    </a:lnTo>
                    <a:lnTo>
                      <a:pt x="597" y="307"/>
                    </a:lnTo>
                    <a:lnTo>
                      <a:pt x="595" y="307"/>
                    </a:lnTo>
                    <a:lnTo>
                      <a:pt x="594" y="309"/>
                    </a:lnTo>
                    <a:lnTo>
                      <a:pt x="594" y="310"/>
                    </a:lnTo>
                    <a:lnTo>
                      <a:pt x="593" y="310"/>
                    </a:lnTo>
                    <a:lnTo>
                      <a:pt x="593" y="312"/>
                    </a:lnTo>
                    <a:lnTo>
                      <a:pt x="594" y="312"/>
                    </a:lnTo>
                    <a:lnTo>
                      <a:pt x="594" y="312"/>
                    </a:lnTo>
                    <a:lnTo>
                      <a:pt x="594" y="313"/>
                    </a:lnTo>
                    <a:lnTo>
                      <a:pt x="593" y="313"/>
                    </a:lnTo>
                    <a:lnTo>
                      <a:pt x="591" y="313"/>
                    </a:lnTo>
                    <a:lnTo>
                      <a:pt x="590" y="313"/>
                    </a:lnTo>
                    <a:lnTo>
                      <a:pt x="590" y="314"/>
                    </a:lnTo>
                    <a:lnTo>
                      <a:pt x="589" y="316"/>
                    </a:lnTo>
                    <a:lnTo>
                      <a:pt x="587" y="316"/>
                    </a:lnTo>
                    <a:lnTo>
                      <a:pt x="586" y="314"/>
                    </a:lnTo>
                    <a:lnTo>
                      <a:pt x="587" y="313"/>
                    </a:lnTo>
                    <a:lnTo>
                      <a:pt x="589" y="312"/>
                    </a:lnTo>
                    <a:lnTo>
                      <a:pt x="589" y="312"/>
                    </a:lnTo>
                    <a:lnTo>
                      <a:pt x="589" y="310"/>
                    </a:lnTo>
                    <a:lnTo>
                      <a:pt x="589" y="310"/>
                    </a:lnTo>
                    <a:lnTo>
                      <a:pt x="589" y="310"/>
                    </a:lnTo>
                    <a:lnTo>
                      <a:pt x="586" y="310"/>
                    </a:lnTo>
                    <a:lnTo>
                      <a:pt x="583" y="310"/>
                    </a:lnTo>
                    <a:lnTo>
                      <a:pt x="580" y="312"/>
                    </a:lnTo>
                    <a:lnTo>
                      <a:pt x="578" y="312"/>
                    </a:lnTo>
                    <a:lnTo>
                      <a:pt x="576" y="313"/>
                    </a:lnTo>
                    <a:lnTo>
                      <a:pt x="575" y="313"/>
                    </a:lnTo>
                    <a:lnTo>
                      <a:pt x="574" y="313"/>
                    </a:lnTo>
                    <a:lnTo>
                      <a:pt x="574" y="313"/>
                    </a:lnTo>
                    <a:lnTo>
                      <a:pt x="578" y="310"/>
                    </a:lnTo>
                    <a:lnTo>
                      <a:pt x="580" y="309"/>
                    </a:lnTo>
                    <a:lnTo>
                      <a:pt x="582" y="309"/>
                    </a:lnTo>
                    <a:lnTo>
                      <a:pt x="585" y="309"/>
                    </a:lnTo>
                    <a:lnTo>
                      <a:pt x="587" y="307"/>
                    </a:lnTo>
                    <a:lnTo>
                      <a:pt x="587" y="307"/>
                    </a:lnTo>
                    <a:lnTo>
                      <a:pt x="590" y="306"/>
                    </a:lnTo>
                    <a:lnTo>
                      <a:pt x="590" y="306"/>
                    </a:lnTo>
                    <a:lnTo>
                      <a:pt x="591" y="306"/>
                    </a:lnTo>
                    <a:lnTo>
                      <a:pt x="593" y="305"/>
                    </a:lnTo>
                    <a:lnTo>
                      <a:pt x="593" y="305"/>
                    </a:lnTo>
                    <a:lnTo>
                      <a:pt x="593" y="303"/>
                    </a:lnTo>
                    <a:lnTo>
                      <a:pt x="593" y="302"/>
                    </a:lnTo>
                    <a:lnTo>
                      <a:pt x="591" y="302"/>
                    </a:lnTo>
                    <a:lnTo>
                      <a:pt x="591" y="302"/>
                    </a:lnTo>
                    <a:lnTo>
                      <a:pt x="587" y="301"/>
                    </a:lnTo>
                    <a:lnTo>
                      <a:pt x="585" y="299"/>
                    </a:lnTo>
                    <a:lnTo>
                      <a:pt x="583" y="298"/>
                    </a:lnTo>
                    <a:lnTo>
                      <a:pt x="582" y="298"/>
                    </a:lnTo>
                    <a:lnTo>
                      <a:pt x="580" y="298"/>
                    </a:lnTo>
                    <a:lnTo>
                      <a:pt x="579" y="298"/>
                    </a:lnTo>
                    <a:lnTo>
                      <a:pt x="578" y="298"/>
                    </a:lnTo>
                    <a:lnTo>
                      <a:pt x="576" y="297"/>
                    </a:lnTo>
                    <a:lnTo>
                      <a:pt x="575" y="297"/>
                    </a:lnTo>
                    <a:lnTo>
                      <a:pt x="574" y="297"/>
                    </a:lnTo>
                    <a:lnTo>
                      <a:pt x="571" y="298"/>
                    </a:lnTo>
                    <a:lnTo>
                      <a:pt x="568" y="299"/>
                    </a:lnTo>
                    <a:lnTo>
                      <a:pt x="564" y="301"/>
                    </a:lnTo>
                    <a:lnTo>
                      <a:pt x="563" y="302"/>
                    </a:lnTo>
                    <a:lnTo>
                      <a:pt x="563" y="303"/>
                    </a:lnTo>
                    <a:lnTo>
                      <a:pt x="559" y="310"/>
                    </a:lnTo>
                    <a:lnTo>
                      <a:pt x="559" y="312"/>
                    </a:lnTo>
                    <a:lnTo>
                      <a:pt x="557" y="312"/>
                    </a:lnTo>
                    <a:lnTo>
                      <a:pt x="560" y="306"/>
                    </a:lnTo>
                    <a:lnTo>
                      <a:pt x="560" y="303"/>
                    </a:lnTo>
                    <a:lnTo>
                      <a:pt x="559" y="303"/>
                    </a:lnTo>
                    <a:lnTo>
                      <a:pt x="559" y="303"/>
                    </a:lnTo>
                    <a:lnTo>
                      <a:pt x="557" y="303"/>
                    </a:lnTo>
                    <a:lnTo>
                      <a:pt x="557" y="303"/>
                    </a:lnTo>
                    <a:lnTo>
                      <a:pt x="556" y="303"/>
                    </a:lnTo>
                    <a:lnTo>
                      <a:pt x="555" y="306"/>
                    </a:lnTo>
                    <a:lnTo>
                      <a:pt x="555" y="306"/>
                    </a:lnTo>
                    <a:lnTo>
                      <a:pt x="555" y="306"/>
                    </a:lnTo>
                    <a:lnTo>
                      <a:pt x="553" y="305"/>
                    </a:lnTo>
                    <a:lnTo>
                      <a:pt x="553" y="305"/>
                    </a:lnTo>
                    <a:lnTo>
                      <a:pt x="555" y="305"/>
                    </a:lnTo>
                    <a:lnTo>
                      <a:pt x="556" y="303"/>
                    </a:lnTo>
                    <a:lnTo>
                      <a:pt x="556" y="302"/>
                    </a:lnTo>
                    <a:lnTo>
                      <a:pt x="559" y="302"/>
                    </a:lnTo>
                    <a:lnTo>
                      <a:pt x="560" y="301"/>
                    </a:lnTo>
                    <a:lnTo>
                      <a:pt x="563" y="301"/>
                    </a:lnTo>
                    <a:lnTo>
                      <a:pt x="565" y="298"/>
                    </a:lnTo>
                    <a:lnTo>
                      <a:pt x="567" y="297"/>
                    </a:lnTo>
                    <a:lnTo>
                      <a:pt x="567" y="295"/>
                    </a:lnTo>
                    <a:lnTo>
                      <a:pt x="567" y="294"/>
                    </a:lnTo>
                    <a:lnTo>
                      <a:pt x="567" y="293"/>
                    </a:lnTo>
                    <a:lnTo>
                      <a:pt x="565" y="291"/>
                    </a:lnTo>
                    <a:lnTo>
                      <a:pt x="564" y="291"/>
                    </a:lnTo>
                    <a:lnTo>
                      <a:pt x="564" y="291"/>
                    </a:lnTo>
                    <a:lnTo>
                      <a:pt x="563" y="293"/>
                    </a:lnTo>
                    <a:lnTo>
                      <a:pt x="560" y="294"/>
                    </a:lnTo>
                    <a:lnTo>
                      <a:pt x="559" y="294"/>
                    </a:lnTo>
                    <a:lnTo>
                      <a:pt x="555" y="293"/>
                    </a:lnTo>
                    <a:lnTo>
                      <a:pt x="552" y="294"/>
                    </a:lnTo>
                    <a:lnTo>
                      <a:pt x="549" y="295"/>
                    </a:lnTo>
                    <a:lnTo>
                      <a:pt x="549" y="297"/>
                    </a:lnTo>
                    <a:lnTo>
                      <a:pt x="548" y="297"/>
                    </a:lnTo>
                    <a:lnTo>
                      <a:pt x="544" y="297"/>
                    </a:lnTo>
                    <a:lnTo>
                      <a:pt x="545" y="297"/>
                    </a:lnTo>
                    <a:lnTo>
                      <a:pt x="546" y="297"/>
                    </a:lnTo>
                    <a:lnTo>
                      <a:pt x="548" y="295"/>
                    </a:lnTo>
                    <a:lnTo>
                      <a:pt x="552" y="293"/>
                    </a:lnTo>
                    <a:lnTo>
                      <a:pt x="552" y="291"/>
                    </a:lnTo>
                    <a:lnTo>
                      <a:pt x="553" y="291"/>
                    </a:lnTo>
                    <a:lnTo>
                      <a:pt x="556" y="293"/>
                    </a:lnTo>
                    <a:lnTo>
                      <a:pt x="557" y="291"/>
                    </a:lnTo>
                    <a:lnTo>
                      <a:pt x="559" y="291"/>
                    </a:lnTo>
                    <a:lnTo>
                      <a:pt x="560" y="288"/>
                    </a:lnTo>
                    <a:lnTo>
                      <a:pt x="560" y="288"/>
                    </a:lnTo>
                    <a:lnTo>
                      <a:pt x="560" y="287"/>
                    </a:lnTo>
                    <a:lnTo>
                      <a:pt x="560" y="286"/>
                    </a:lnTo>
                    <a:lnTo>
                      <a:pt x="559" y="286"/>
                    </a:lnTo>
                    <a:lnTo>
                      <a:pt x="557" y="284"/>
                    </a:lnTo>
                    <a:lnTo>
                      <a:pt x="556" y="283"/>
                    </a:lnTo>
                    <a:lnTo>
                      <a:pt x="553" y="282"/>
                    </a:lnTo>
                    <a:lnTo>
                      <a:pt x="551" y="282"/>
                    </a:lnTo>
                    <a:lnTo>
                      <a:pt x="548" y="280"/>
                    </a:lnTo>
                    <a:lnTo>
                      <a:pt x="545" y="280"/>
                    </a:lnTo>
                    <a:lnTo>
                      <a:pt x="545" y="282"/>
                    </a:lnTo>
                    <a:lnTo>
                      <a:pt x="544" y="280"/>
                    </a:lnTo>
                    <a:lnTo>
                      <a:pt x="541" y="279"/>
                    </a:lnTo>
                    <a:lnTo>
                      <a:pt x="538" y="282"/>
                    </a:lnTo>
                    <a:lnTo>
                      <a:pt x="537" y="283"/>
                    </a:lnTo>
                    <a:lnTo>
                      <a:pt x="537" y="283"/>
                    </a:lnTo>
                    <a:lnTo>
                      <a:pt x="538" y="286"/>
                    </a:lnTo>
                    <a:lnTo>
                      <a:pt x="538" y="287"/>
                    </a:lnTo>
                    <a:lnTo>
                      <a:pt x="537" y="287"/>
                    </a:lnTo>
                    <a:lnTo>
                      <a:pt x="536" y="286"/>
                    </a:lnTo>
                    <a:lnTo>
                      <a:pt x="534" y="283"/>
                    </a:lnTo>
                    <a:lnTo>
                      <a:pt x="533" y="283"/>
                    </a:lnTo>
                    <a:lnTo>
                      <a:pt x="532" y="282"/>
                    </a:lnTo>
                    <a:lnTo>
                      <a:pt x="530" y="283"/>
                    </a:lnTo>
                    <a:lnTo>
                      <a:pt x="529" y="284"/>
                    </a:lnTo>
                    <a:lnTo>
                      <a:pt x="529" y="284"/>
                    </a:lnTo>
                    <a:lnTo>
                      <a:pt x="526" y="286"/>
                    </a:lnTo>
                    <a:lnTo>
                      <a:pt x="530" y="282"/>
                    </a:lnTo>
                    <a:lnTo>
                      <a:pt x="532" y="279"/>
                    </a:lnTo>
                    <a:lnTo>
                      <a:pt x="532" y="278"/>
                    </a:lnTo>
                    <a:lnTo>
                      <a:pt x="532" y="278"/>
                    </a:lnTo>
                    <a:lnTo>
                      <a:pt x="530" y="278"/>
                    </a:lnTo>
                    <a:lnTo>
                      <a:pt x="529" y="278"/>
                    </a:lnTo>
                    <a:lnTo>
                      <a:pt x="527" y="279"/>
                    </a:lnTo>
                    <a:lnTo>
                      <a:pt x="525" y="279"/>
                    </a:lnTo>
                    <a:lnTo>
                      <a:pt x="523" y="280"/>
                    </a:lnTo>
                    <a:lnTo>
                      <a:pt x="522" y="282"/>
                    </a:lnTo>
                    <a:lnTo>
                      <a:pt x="521" y="284"/>
                    </a:lnTo>
                    <a:lnTo>
                      <a:pt x="521" y="287"/>
                    </a:lnTo>
                    <a:lnTo>
                      <a:pt x="518" y="288"/>
                    </a:lnTo>
                    <a:lnTo>
                      <a:pt x="517" y="288"/>
                    </a:lnTo>
                    <a:lnTo>
                      <a:pt x="518" y="287"/>
                    </a:lnTo>
                    <a:lnTo>
                      <a:pt x="519" y="286"/>
                    </a:lnTo>
                    <a:lnTo>
                      <a:pt x="519" y="284"/>
                    </a:lnTo>
                    <a:lnTo>
                      <a:pt x="519" y="283"/>
                    </a:lnTo>
                    <a:lnTo>
                      <a:pt x="519" y="282"/>
                    </a:lnTo>
                    <a:lnTo>
                      <a:pt x="521" y="280"/>
                    </a:lnTo>
                    <a:lnTo>
                      <a:pt x="521" y="279"/>
                    </a:lnTo>
                    <a:lnTo>
                      <a:pt x="518" y="280"/>
                    </a:lnTo>
                    <a:lnTo>
                      <a:pt x="515" y="279"/>
                    </a:lnTo>
                    <a:lnTo>
                      <a:pt x="515" y="279"/>
                    </a:lnTo>
                    <a:lnTo>
                      <a:pt x="519" y="279"/>
                    </a:lnTo>
                    <a:lnTo>
                      <a:pt x="519" y="278"/>
                    </a:lnTo>
                    <a:lnTo>
                      <a:pt x="522" y="278"/>
                    </a:lnTo>
                    <a:lnTo>
                      <a:pt x="525" y="276"/>
                    </a:lnTo>
                    <a:lnTo>
                      <a:pt x="526" y="275"/>
                    </a:lnTo>
                    <a:lnTo>
                      <a:pt x="526" y="273"/>
                    </a:lnTo>
                    <a:lnTo>
                      <a:pt x="526" y="273"/>
                    </a:lnTo>
                    <a:lnTo>
                      <a:pt x="526" y="272"/>
                    </a:lnTo>
                    <a:lnTo>
                      <a:pt x="526" y="272"/>
                    </a:lnTo>
                    <a:lnTo>
                      <a:pt x="525" y="271"/>
                    </a:lnTo>
                    <a:lnTo>
                      <a:pt x="523" y="271"/>
                    </a:lnTo>
                    <a:lnTo>
                      <a:pt x="521" y="271"/>
                    </a:lnTo>
                    <a:lnTo>
                      <a:pt x="519" y="271"/>
                    </a:lnTo>
                    <a:lnTo>
                      <a:pt x="515" y="271"/>
                    </a:lnTo>
                    <a:lnTo>
                      <a:pt x="512" y="273"/>
                    </a:lnTo>
                    <a:lnTo>
                      <a:pt x="511" y="275"/>
                    </a:lnTo>
                    <a:lnTo>
                      <a:pt x="510" y="276"/>
                    </a:lnTo>
                    <a:lnTo>
                      <a:pt x="508" y="278"/>
                    </a:lnTo>
                    <a:lnTo>
                      <a:pt x="507" y="279"/>
                    </a:lnTo>
                    <a:lnTo>
                      <a:pt x="507" y="279"/>
                    </a:lnTo>
                    <a:lnTo>
                      <a:pt x="507" y="279"/>
                    </a:lnTo>
                    <a:lnTo>
                      <a:pt x="508" y="276"/>
                    </a:lnTo>
                    <a:lnTo>
                      <a:pt x="510" y="273"/>
                    </a:lnTo>
                    <a:lnTo>
                      <a:pt x="511" y="272"/>
                    </a:lnTo>
                    <a:lnTo>
                      <a:pt x="512" y="272"/>
                    </a:lnTo>
                    <a:lnTo>
                      <a:pt x="517" y="268"/>
                    </a:lnTo>
                    <a:lnTo>
                      <a:pt x="517" y="267"/>
                    </a:lnTo>
                    <a:lnTo>
                      <a:pt x="517" y="265"/>
                    </a:lnTo>
                    <a:lnTo>
                      <a:pt x="517" y="264"/>
                    </a:lnTo>
                    <a:lnTo>
                      <a:pt x="515" y="264"/>
                    </a:lnTo>
                    <a:lnTo>
                      <a:pt x="514" y="263"/>
                    </a:lnTo>
                    <a:lnTo>
                      <a:pt x="510" y="260"/>
                    </a:lnTo>
                    <a:lnTo>
                      <a:pt x="508" y="260"/>
                    </a:lnTo>
                    <a:lnTo>
                      <a:pt x="507" y="261"/>
                    </a:lnTo>
                    <a:lnTo>
                      <a:pt x="506" y="261"/>
                    </a:lnTo>
                    <a:lnTo>
                      <a:pt x="504" y="260"/>
                    </a:lnTo>
                    <a:lnTo>
                      <a:pt x="500" y="259"/>
                    </a:lnTo>
                    <a:lnTo>
                      <a:pt x="499" y="257"/>
                    </a:lnTo>
                    <a:lnTo>
                      <a:pt x="496" y="257"/>
                    </a:lnTo>
                    <a:lnTo>
                      <a:pt x="492" y="257"/>
                    </a:lnTo>
                    <a:lnTo>
                      <a:pt x="488" y="257"/>
                    </a:lnTo>
                    <a:lnTo>
                      <a:pt x="487" y="257"/>
                    </a:lnTo>
                    <a:lnTo>
                      <a:pt x="484" y="259"/>
                    </a:lnTo>
                    <a:lnTo>
                      <a:pt x="480" y="260"/>
                    </a:lnTo>
                    <a:lnTo>
                      <a:pt x="479" y="260"/>
                    </a:lnTo>
                    <a:lnTo>
                      <a:pt x="479" y="261"/>
                    </a:lnTo>
                    <a:lnTo>
                      <a:pt x="479" y="261"/>
                    </a:lnTo>
                    <a:lnTo>
                      <a:pt x="479" y="263"/>
                    </a:lnTo>
                    <a:lnTo>
                      <a:pt x="479" y="264"/>
                    </a:lnTo>
                    <a:lnTo>
                      <a:pt x="480" y="265"/>
                    </a:lnTo>
                    <a:lnTo>
                      <a:pt x="484" y="267"/>
                    </a:lnTo>
                    <a:lnTo>
                      <a:pt x="487" y="268"/>
                    </a:lnTo>
                    <a:lnTo>
                      <a:pt x="489" y="268"/>
                    </a:lnTo>
                    <a:lnTo>
                      <a:pt x="489" y="269"/>
                    </a:lnTo>
                    <a:lnTo>
                      <a:pt x="487" y="269"/>
                    </a:lnTo>
                    <a:lnTo>
                      <a:pt x="483" y="267"/>
                    </a:lnTo>
                    <a:lnTo>
                      <a:pt x="480" y="267"/>
                    </a:lnTo>
                    <a:lnTo>
                      <a:pt x="479" y="267"/>
                    </a:lnTo>
                    <a:lnTo>
                      <a:pt x="477" y="265"/>
                    </a:lnTo>
                    <a:lnTo>
                      <a:pt x="476" y="265"/>
                    </a:lnTo>
                    <a:lnTo>
                      <a:pt x="474" y="267"/>
                    </a:lnTo>
                    <a:lnTo>
                      <a:pt x="474" y="271"/>
                    </a:lnTo>
                    <a:lnTo>
                      <a:pt x="474" y="272"/>
                    </a:lnTo>
                    <a:lnTo>
                      <a:pt x="476" y="273"/>
                    </a:lnTo>
                    <a:lnTo>
                      <a:pt x="477" y="273"/>
                    </a:lnTo>
                    <a:lnTo>
                      <a:pt x="477" y="275"/>
                    </a:lnTo>
                    <a:lnTo>
                      <a:pt x="477" y="275"/>
                    </a:lnTo>
                    <a:lnTo>
                      <a:pt x="477" y="275"/>
                    </a:lnTo>
                    <a:lnTo>
                      <a:pt x="474" y="273"/>
                    </a:lnTo>
                    <a:lnTo>
                      <a:pt x="472" y="272"/>
                    </a:lnTo>
                    <a:lnTo>
                      <a:pt x="472" y="271"/>
                    </a:lnTo>
                    <a:lnTo>
                      <a:pt x="472" y="268"/>
                    </a:lnTo>
                    <a:lnTo>
                      <a:pt x="472" y="267"/>
                    </a:lnTo>
                    <a:lnTo>
                      <a:pt x="470" y="265"/>
                    </a:lnTo>
                    <a:lnTo>
                      <a:pt x="469" y="264"/>
                    </a:lnTo>
                    <a:lnTo>
                      <a:pt x="468" y="265"/>
                    </a:lnTo>
                    <a:lnTo>
                      <a:pt x="466" y="265"/>
                    </a:lnTo>
                    <a:lnTo>
                      <a:pt x="465" y="265"/>
                    </a:lnTo>
                    <a:lnTo>
                      <a:pt x="465" y="265"/>
                    </a:lnTo>
                    <a:lnTo>
                      <a:pt x="464" y="264"/>
                    </a:lnTo>
                    <a:lnTo>
                      <a:pt x="462" y="263"/>
                    </a:lnTo>
                    <a:lnTo>
                      <a:pt x="462" y="264"/>
                    </a:lnTo>
                    <a:lnTo>
                      <a:pt x="461" y="264"/>
                    </a:lnTo>
                    <a:lnTo>
                      <a:pt x="459" y="264"/>
                    </a:lnTo>
                    <a:lnTo>
                      <a:pt x="459" y="265"/>
                    </a:lnTo>
                    <a:lnTo>
                      <a:pt x="459" y="267"/>
                    </a:lnTo>
                    <a:lnTo>
                      <a:pt x="462" y="269"/>
                    </a:lnTo>
                    <a:lnTo>
                      <a:pt x="462" y="269"/>
                    </a:lnTo>
                    <a:lnTo>
                      <a:pt x="459" y="268"/>
                    </a:lnTo>
                    <a:lnTo>
                      <a:pt x="459" y="268"/>
                    </a:lnTo>
                    <a:lnTo>
                      <a:pt x="457" y="269"/>
                    </a:lnTo>
                    <a:lnTo>
                      <a:pt x="453" y="273"/>
                    </a:lnTo>
                    <a:lnTo>
                      <a:pt x="451" y="273"/>
                    </a:lnTo>
                    <a:lnTo>
                      <a:pt x="451" y="275"/>
                    </a:lnTo>
                    <a:lnTo>
                      <a:pt x="450" y="275"/>
                    </a:lnTo>
                    <a:lnTo>
                      <a:pt x="450" y="275"/>
                    </a:lnTo>
                    <a:lnTo>
                      <a:pt x="450" y="273"/>
                    </a:lnTo>
                    <a:lnTo>
                      <a:pt x="450" y="273"/>
                    </a:lnTo>
                    <a:lnTo>
                      <a:pt x="450" y="272"/>
                    </a:lnTo>
                    <a:lnTo>
                      <a:pt x="450" y="272"/>
                    </a:lnTo>
                    <a:lnTo>
                      <a:pt x="450" y="271"/>
                    </a:lnTo>
                    <a:lnTo>
                      <a:pt x="451" y="271"/>
                    </a:lnTo>
                    <a:lnTo>
                      <a:pt x="451" y="271"/>
                    </a:lnTo>
                    <a:lnTo>
                      <a:pt x="453" y="271"/>
                    </a:lnTo>
                    <a:lnTo>
                      <a:pt x="453" y="271"/>
                    </a:lnTo>
                    <a:lnTo>
                      <a:pt x="450" y="268"/>
                    </a:lnTo>
                    <a:lnTo>
                      <a:pt x="450" y="268"/>
                    </a:lnTo>
                    <a:lnTo>
                      <a:pt x="451" y="267"/>
                    </a:lnTo>
                    <a:lnTo>
                      <a:pt x="453" y="265"/>
                    </a:lnTo>
                    <a:lnTo>
                      <a:pt x="454" y="264"/>
                    </a:lnTo>
                    <a:lnTo>
                      <a:pt x="454" y="263"/>
                    </a:lnTo>
                    <a:lnTo>
                      <a:pt x="453" y="263"/>
                    </a:lnTo>
                    <a:lnTo>
                      <a:pt x="447" y="267"/>
                    </a:lnTo>
                    <a:lnTo>
                      <a:pt x="447" y="267"/>
                    </a:lnTo>
                    <a:lnTo>
                      <a:pt x="450" y="264"/>
                    </a:lnTo>
                    <a:lnTo>
                      <a:pt x="453" y="261"/>
                    </a:lnTo>
                    <a:lnTo>
                      <a:pt x="457" y="259"/>
                    </a:lnTo>
                    <a:lnTo>
                      <a:pt x="457" y="257"/>
                    </a:lnTo>
                    <a:lnTo>
                      <a:pt x="458" y="257"/>
                    </a:lnTo>
                    <a:lnTo>
                      <a:pt x="458" y="256"/>
                    </a:lnTo>
                    <a:lnTo>
                      <a:pt x="455" y="256"/>
                    </a:lnTo>
                    <a:lnTo>
                      <a:pt x="455" y="254"/>
                    </a:lnTo>
                    <a:lnTo>
                      <a:pt x="454" y="253"/>
                    </a:lnTo>
                    <a:lnTo>
                      <a:pt x="454" y="252"/>
                    </a:lnTo>
                    <a:lnTo>
                      <a:pt x="454" y="250"/>
                    </a:lnTo>
                    <a:lnTo>
                      <a:pt x="454" y="249"/>
                    </a:lnTo>
                    <a:lnTo>
                      <a:pt x="453" y="248"/>
                    </a:lnTo>
                    <a:lnTo>
                      <a:pt x="451" y="246"/>
                    </a:lnTo>
                    <a:lnTo>
                      <a:pt x="450" y="246"/>
                    </a:lnTo>
                    <a:lnTo>
                      <a:pt x="447" y="245"/>
                    </a:lnTo>
                    <a:lnTo>
                      <a:pt x="447" y="241"/>
                    </a:lnTo>
                    <a:lnTo>
                      <a:pt x="446" y="238"/>
                    </a:lnTo>
                    <a:lnTo>
                      <a:pt x="445" y="237"/>
                    </a:lnTo>
                    <a:lnTo>
                      <a:pt x="443" y="235"/>
                    </a:lnTo>
                    <a:lnTo>
                      <a:pt x="439" y="235"/>
                    </a:lnTo>
                    <a:lnTo>
                      <a:pt x="436" y="235"/>
                    </a:lnTo>
                    <a:lnTo>
                      <a:pt x="431" y="235"/>
                    </a:lnTo>
                    <a:lnTo>
                      <a:pt x="428" y="235"/>
                    </a:lnTo>
                    <a:lnTo>
                      <a:pt x="428" y="235"/>
                    </a:lnTo>
                    <a:lnTo>
                      <a:pt x="427" y="237"/>
                    </a:lnTo>
                    <a:lnTo>
                      <a:pt x="423" y="237"/>
                    </a:lnTo>
                    <a:lnTo>
                      <a:pt x="419" y="238"/>
                    </a:lnTo>
                    <a:lnTo>
                      <a:pt x="417" y="239"/>
                    </a:lnTo>
                    <a:lnTo>
                      <a:pt x="416" y="239"/>
                    </a:lnTo>
                    <a:lnTo>
                      <a:pt x="419" y="242"/>
                    </a:lnTo>
                    <a:lnTo>
                      <a:pt x="419" y="242"/>
                    </a:lnTo>
                    <a:lnTo>
                      <a:pt x="415" y="241"/>
                    </a:lnTo>
                    <a:lnTo>
                      <a:pt x="411" y="241"/>
                    </a:lnTo>
                    <a:lnTo>
                      <a:pt x="409" y="242"/>
                    </a:lnTo>
                    <a:lnTo>
                      <a:pt x="404" y="244"/>
                    </a:lnTo>
                    <a:lnTo>
                      <a:pt x="400" y="249"/>
                    </a:lnTo>
                    <a:lnTo>
                      <a:pt x="400" y="250"/>
                    </a:lnTo>
                    <a:lnTo>
                      <a:pt x="404" y="252"/>
                    </a:lnTo>
                    <a:lnTo>
                      <a:pt x="412" y="254"/>
                    </a:lnTo>
                    <a:lnTo>
                      <a:pt x="413" y="256"/>
                    </a:lnTo>
                    <a:lnTo>
                      <a:pt x="404" y="253"/>
                    </a:lnTo>
                    <a:lnTo>
                      <a:pt x="401" y="252"/>
                    </a:lnTo>
                    <a:lnTo>
                      <a:pt x="400" y="252"/>
                    </a:lnTo>
                    <a:lnTo>
                      <a:pt x="400" y="253"/>
                    </a:lnTo>
                    <a:lnTo>
                      <a:pt x="398" y="254"/>
                    </a:lnTo>
                    <a:lnTo>
                      <a:pt x="397" y="254"/>
                    </a:lnTo>
                    <a:lnTo>
                      <a:pt x="397" y="256"/>
                    </a:lnTo>
                    <a:lnTo>
                      <a:pt x="397" y="257"/>
                    </a:lnTo>
                    <a:lnTo>
                      <a:pt x="397" y="259"/>
                    </a:lnTo>
                    <a:lnTo>
                      <a:pt x="397" y="260"/>
                    </a:lnTo>
                    <a:lnTo>
                      <a:pt x="398" y="260"/>
                    </a:lnTo>
                    <a:lnTo>
                      <a:pt x="398" y="261"/>
                    </a:lnTo>
                    <a:lnTo>
                      <a:pt x="400" y="263"/>
                    </a:lnTo>
                    <a:lnTo>
                      <a:pt x="401" y="264"/>
                    </a:lnTo>
                    <a:lnTo>
                      <a:pt x="402" y="264"/>
                    </a:lnTo>
                    <a:lnTo>
                      <a:pt x="404" y="264"/>
                    </a:lnTo>
                    <a:lnTo>
                      <a:pt x="405" y="264"/>
                    </a:lnTo>
                    <a:lnTo>
                      <a:pt x="406" y="264"/>
                    </a:lnTo>
                    <a:lnTo>
                      <a:pt x="409" y="264"/>
                    </a:lnTo>
                    <a:lnTo>
                      <a:pt x="408" y="265"/>
                    </a:lnTo>
                    <a:lnTo>
                      <a:pt x="406" y="265"/>
                    </a:lnTo>
                    <a:lnTo>
                      <a:pt x="406" y="267"/>
                    </a:lnTo>
                    <a:lnTo>
                      <a:pt x="406" y="267"/>
                    </a:lnTo>
                    <a:lnTo>
                      <a:pt x="408" y="268"/>
                    </a:lnTo>
                    <a:lnTo>
                      <a:pt x="412" y="271"/>
                    </a:lnTo>
                    <a:lnTo>
                      <a:pt x="412" y="271"/>
                    </a:lnTo>
                    <a:lnTo>
                      <a:pt x="412" y="272"/>
                    </a:lnTo>
                    <a:lnTo>
                      <a:pt x="412" y="272"/>
                    </a:lnTo>
                    <a:lnTo>
                      <a:pt x="409" y="269"/>
                    </a:lnTo>
                    <a:lnTo>
                      <a:pt x="404" y="268"/>
                    </a:lnTo>
                    <a:lnTo>
                      <a:pt x="401" y="268"/>
                    </a:lnTo>
                    <a:lnTo>
                      <a:pt x="400" y="268"/>
                    </a:lnTo>
                    <a:lnTo>
                      <a:pt x="398" y="271"/>
                    </a:lnTo>
                    <a:lnTo>
                      <a:pt x="397" y="271"/>
                    </a:lnTo>
                    <a:lnTo>
                      <a:pt x="394" y="272"/>
                    </a:lnTo>
                    <a:lnTo>
                      <a:pt x="394" y="273"/>
                    </a:lnTo>
                    <a:lnTo>
                      <a:pt x="396" y="273"/>
                    </a:lnTo>
                    <a:lnTo>
                      <a:pt x="397" y="275"/>
                    </a:lnTo>
                    <a:lnTo>
                      <a:pt x="398" y="276"/>
                    </a:lnTo>
                    <a:lnTo>
                      <a:pt x="400" y="279"/>
                    </a:lnTo>
                    <a:lnTo>
                      <a:pt x="401" y="279"/>
                    </a:lnTo>
                    <a:lnTo>
                      <a:pt x="401" y="279"/>
                    </a:lnTo>
                    <a:lnTo>
                      <a:pt x="402" y="280"/>
                    </a:lnTo>
                    <a:lnTo>
                      <a:pt x="404" y="280"/>
                    </a:lnTo>
                    <a:lnTo>
                      <a:pt x="406" y="280"/>
                    </a:lnTo>
                    <a:lnTo>
                      <a:pt x="408" y="280"/>
                    </a:lnTo>
                    <a:lnTo>
                      <a:pt x="408" y="282"/>
                    </a:lnTo>
                    <a:lnTo>
                      <a:pt x="408" y="283"/>
                    </a:lnTo>
                    <a:lnTo>
                      <a:pt x="408" y="284"/>
                    </a:lnTo>
                    <a:lnTo>
                      <a:pt x="408" y="286"/>
                    </a:lnTo>
                    <a:lnTo>
                      <a:pt x="406" y="291"/>
                    </a:lnTo>
                    <a:lnTo>
                      <a:pt x="406" y="293"/>
                    </a:lnTo>
                    <a:lnTo>
                      <a:pt x="405" y="294"/>
                    </a:lnTo>
                    <a:lnTo>
                      <a:pt x="404" y="293"/>
                    </a:lnTo>
                    <a:lnTo>
                      <a:pt x="404" y="293"/>
                    </a:lnTo>
                    <a:lnTo>
                      <a:pt x="404" y="293"/>
                    </a:lnTo>
                    <a:lnTo>
                      <a:pt x="404" y="291"/>
                    </a:lnTo>
                    <a:lnTo>
                      <a:pt x="404" y="291"/>
                    </a:lnTo>
                    <a:lnTo>
                      <a:pt x="404" y="290"/>
                    </a:lnTo>
                    <a:lnTo>
                      <a:pt x="397" y="290"/>
                    </a:lnTo>
                    <a:lnTo>
                      <a:pt x="396" y="291"/>
                    </a:lnTo>
                    <a:lnTo>
                      <a:pt x="392" y="293"/>
                    </a:lnTo>
                    <a:lnTo>
                      <a:pt x="389" y="294"/>
                    </a:lnTo>
                    <a:lnTo>
                      <a:pt x="386" y="294"/>
                    </a:lnTo>
                    <a:lnTo>
                      <a:pt x="386" y="294"/>
                    </a:lnTo>
                    <a:lnTo>
                      <a:pt x="387" y="293"/>
                    </a:lnTo>
                    <a:lnTo>
                      <a:pt x="392" y="291"/>
                    </a:lnTo>
                    <a:lnTo>
                      <a:pt x="394" y="290"/>
                    </a:lnTo>
                    <a:lnTo>
                      <a:pt x="396" y="290"/>
                    </a:lnTo>
                    <a:lnTo>
                      <a:pt x="400" y="288"/>
                    </a:lnTo>
                    <a:lnTo>
                      <a:pt x="402" y="287"/>
                    </a:lnTo>
                    <a:lnTo>
                      <a:pt x="404" y="286"/>
                    </a:lnTo>
                    <a:lnTo>
                      <a:pt x="404" y="286"/>
                    </a:lnTo>
                    <a:lnTo>
                      <a:pt x="401" y="283"/>
                    </a:lnTo>
                    <a:lnTo>
                      <a:pt x="398" y="282"/>
                    </a:lnTo>
                    <a:lnTo>
                      <a:pt x="396" y="280"/>
                    </a:lnTo>
                    <a:lnTo>
                      <a:pt x="393" y="278"/>
                    </a:lnTo>
                    <a:lnTo>
                      <a:pt x="390" y="275"/>
                    </a:lnTo>
                    <a:lnTo>
                      <a:pt x="390" y="272"/>
                    </a:lnTo>
                    <a:lnTo>
                      <a:pt x="389" y="269"/>
                    </a:lnTo>
                    <a:lnTo>
                      <a:pt x="389" y="268"/>
                    </a:lnTo>
                    <a:lnTo>
                      <a:pt x="389" y="267"/>
                    </a:lnTo>
                    <a:lnTo>
                      <a:pt x="389" y="264"/>
                    </a:lnTo>
                    <a:lnTo>
                      <a:pt x="389" y="263"/>
                    </a:lnTo>
                    <a:lnTo>
                      <a:pt x="389" y="261"/>
                    </a:lnTo>
                    <a:lnTo>
                      <a:pt x="386" y="259"/>
                    </a:lnTo>
                    <a:lnTo>
                      <a:pt x="386" y="257"/>
                    </a:lnTo>
                    <a:lnTo>
                      <a:pt x="385" y="256"/>
                    </a:lnTo>
                    <a:lnTo>
                      <a:pt x="386" y="254"/>
                    </a:lnTo>
                    <a:lnTo>
                      <a:pt x="386" y="253"/>
                    </a:lnTo>
                    <a:lnTo>
                      <a:pt x="387" y="252"/>
                    </a:lnTo>
                    <a:lnTo>
                      <a:pt x="392" y="245"/>
                    </a:lnTo>
                    <a:lnTo>
                      <a:pt x="393" y="245"/>
                    </a:lnTo>
                    <a:lnTo>
                      <a:pt x="397" y="241"/>
                    </a:lnTo>
                    <a:lnTo>
                      <a:pt x="398" y="239"/>
                    </a:lnTo>
                    <a:lnTo>
                      <a:pt x="402" y="238"/>
                    </a:lnTo>
                    <a:lnTo>
                      <a:pt x="405" y="235"/>
                    </a:lnTo>
                    <a:lnTo>
                      <a:pt x="405" y="235"/>
                    </a:lnTo>
                    <a:lnTo>
                      <a:pt x="405" y="234"/>
                    </a:lnTo>
                    <a:lnTo>
                      <a:pt x="404" y="234"/>
                    </a:lnTo>
                    <a:lnTo>
                      <a:pt x="402" y="234"/>
                    </a:lnTo>
                    <a:lnTo>
                      <a:pt x="393" y="233"/>
                    </a:lnTo>
                    <a:lnTo>
                      <a:pt x="389" y="233"/>
                    </a:lnTo>
                    <a:lnTo>
                      <a:pt x="385" y="233"/>
                    </a:lnTo>
                    <a:lnTo>
                      <a:pt x="377" y="234"/>
                    </a:lnTo>
                    <a:lnTo>
                      <a:pt x="374" y="235"/>
                    </a:lnTo>
                    <a:lnTo>
                      <a:pt x="371" y="237"/>
                    </a:lnTo>
                    <a:lnTo>
                      <a:pt x="368" y="238"/>
                    </a:lnTo>
                    <a:lnTo>
                      <a:pt x="363" y="242"/>
                    </a:lnTo>
                    <a:lnTo>
                      <a:pt x="362" y="242"/>
                    </a:lnTo>
                    <a:lnTo>
                      <a:pt x="362" y="244"/>
                    </a:lnTo>
                    <a:lnTo>
                      <a:pt x="362" y="244"/>
                    </a:lnTo>
                    <a:lnTo>
                      <a:pt x="362" y="245"/>
                    </a:lnTo>
                    <a:lnTo>
                      <a:pt x="359" y="246"/>
                    </a:lnTo>
                    <a:lnTo>
                      <a:pt x="358" y="248"/>
                    </a:lnTo>
                    <a:lnTo>
                      <a:pt x="356" y="249"/>
                    </a:lnTo>
                    <a:lnTo>
                      <a:pt x="356" y="250"/>
                    </a:lnTo>
                    <a:lnTo>
                      <a:pt x="356" y="250"/>
                    </a:lnTo>
                    <a:lnTo>
                      <a:pt x="355" y="253"/>
                    </a:lnTo>
                    <a:lnTo>
                      <a:pt x="355" y="254"/>
                    </a:lnTo>
                    <a:lnTo>
                      <a:pt x="355" y="256"/>
                    </a:lnTo>
                    <a:lnTo>
                      <a:pt x="353" y="259"/>
                    </a:lnTo>
                    <a:lnTo>
                      <a:pt x="351" y="260"/>
                    </a:lnTo>
                    <a:lnTo>
                      <a:pt x="349" y="263"/>
                    </a:lnTo>
                    <a:lnTo>
                      <a:pt x="349" y="264"/>
                    </a:lnTo>
                    <a:lnTo>
                      <a:pt x="349" y="265"/>
                    </a:lnTo>
                    <a:lnTo>
                      <a:pt x="349" y="267"/>
                    </a:lnTo>
                    <a:lnTo>
                      <a:pt x="349" y="268"/>
                    </a:lnTo>
                    <a:lnTo>
                      <a:pt x="349" y="268"/>
                    </a:lnTo>
                    <a:lnTo>
                      <a:pt x="351" y="269"/>
                    </a:lnTo>
                    <a:lnTo>
                      <a:pt x="352" y="269"/>
                    </a:lnTo>
                    <a:lnTo>
                      <a:pt x="352" y="269"/>
                    </a:lnTo>
                    <a:lnTo>
                      <a:pt x="348" y="272"/>
                    </a:lnTo>
                    <a:lnTo>
                      <a:pt x="348" y="273"/>
                    </a:lnTo>
                    <a:lnTo>
                      <a:pt x="348" y="275"/>
                    </a:lnTo>
                    <a:lnTo>
                      <a:pt x="348" y="276"/>
                    </a:lnTo>
                    <a:lnTo>
                      <a:pt x="348" y="278"/>
                    </a:lnTo>
                    <a:lnTo>
                      <a:pt x="349" y="282"/>
                    </a:lnTo>
                    <a:lnTo>
                      <a:pt x="349" y="283"/>
                    </a:lnTo>
                    <a:lnTo>
                      <a:pt x="349" y="284"/>
                    </a:lnTo>
                    <a:lnTo>
                      <a:pt x="351" y="284"/>
                    </a:lnTo>
                    <a:lnTo>
                      <a:pt x="355" y="286"/>
                    </a:lnTo>
                    <a:lnTo>
                      <a:pt x="358" y="287"/>
                    </a:lnTo>
                    <a:lnTo>
                      <a:pt x="363" y="288"/>
                    </a:lnTo>
                    <a:lnTo>
                      <a:pt x="370" y="288"/>
                    </a:lnTo>
                    <a:lnTo>
                      <a:pt x="371" y="290"/>
                    </a:lnTo>
                    <a:lnTo>
                      <a:pt x="373" y="290"/>
                    </a:lnTo>
                    <a:lnTo>
                      <a:pt x="375" y="291"/>
                    </a:lnTo>
                    <a:lnTo>
                      <a:pt x="378" y="293"/>
                    </a:lnTo>
                    <a:lnTo>
                      <a:pt x="381" y="294"/>
                    </a:lnTo>
                    <a:lnTo>
                      <a:pt x="379" y="294"/>
                    </a:lnTo>
                    <a:lnTo>
                      <a:pt x="375" y="294"/>
                    </a:lnTo>
                    <a:lnTo>
                      <a:pt x="373" y="295"/>
                    </a:lnTo>
                    <a:lnTo>
                      <a:pt x="370" y="295"/>
                    </a:lnTo>
                    <a:lnTo>
                      <a:pt x="367" y="294"/>
                    </a:lnTo>
                    <a:lnTo>
                      <a:pt x="364" y="293"/>
                    </a:lnTo>
                    <a:lnTo>
                      <a:pt x="363" y="293"/>
                    </a:lnTo>
                    <a:lnTo>
                      <a:pt x="359" y="293"/>
                    </a:lnTo>
                    <a:lnTo>
                      <a:pt x="355" y="293"/>
                    </a:lnTo>
                    <a:lnTo>
                      <a:pt x="353" y="293"/>
                    </a:lnTo>
                    <a:lnTo>
                      <a:pt x="355" y="293"/>
                    </a:lnTo>
                    <a:lnTo>
                      <a:pt x="355" y="294"/>
                    </a:lnTo>
                    <a:lnTo>
                      <a:pt x="356" y="298"/>
                    </a:lnTo>
                    <a:lnTo>
                      <a:pt x="356" y="298"/>
                    </a:lnTo>
                    <a:lnTo>
                      <a:pt x="360" y="303"/>
                    </a:lnTo>
                    <a:lnTo>
                      <a:pt x="362" y="303"/>
                    </a:lnTo>
                    <a:lnTo>
                      <a:pt x="363" y="305"/>
                    </a:lnTo>
                    <a:lnTo>
                      <a:pt x="366" y="305"/>
                    </a:lnTo>
                    <a:lnTo>
                      <a:pt x="368" y="306"/>
                    </a:lnTo>
                    <a:lnTo>
                      <a:pt x="371" y="309"/>
                    </a:lnTo>
                    <a:lnTo>
                      <a:pt x="373" y="309"/>
                    </a:lnTo>
                    <a:lnTo>
                      <a:pt x="373" y="309"/>
                    </a:lnTo>
                    <a:lnTo>
                      <a:pt x="374" y="307"/>
                    </a:lnTo>
                    <a:lnTo>
                      <a:pt x="375" y="307"/>
                    </a:lnTo>
                    <a:lnTo>
                      <a:pt x="377" y="307"/>
                    </a:lnTo>
                    <a:lnTo>
                      <a:pt x="379" y="307"/>
                    </a:lnTo>
                    <a:lnTo>
                      <a:pt x="381" y="307"/>
                    </a:lnTo>
                    <a:lnTo>
                      <a:pt x="381" y="307"/>
                    </a:lnTo>
                    <a:lnTo>
                      <a:pt x="379" y="306"/>
                    </a:lnTo>
                    <a:lnTo>
                      <a:pt x="379" y="306"/>
                    </a:lnTo>
                    <a:lnTo>
                      <a:pt x="381" y="306"/>
                    </a:lnTo>
                    <a:lnTo>
                      <a:pt x="383" y="306"/>
                    </a:lnTo>
                    <a:lnTo>
                      <a:pt x="385" y="306"/>
                    </a:lnTo>
                    <a:lnTo>
                      <a:pt x="386" y="306"/>
                    </a:lnTo>
                    <a:lnTo>
                      <a:pt x="389" y="305"/>
                    </a:lnTo>
                    <a:lnTo>
                      <a:pt x="387" y="305"/>
                    </a:lnTo>
                    <a:lnTo>
                      <a:pt x="387" y="306"/>
                    </a:lnTo>
                    <a:lnTo>
                      <a:pt x="387" y="307"/>
                    </a:lnTo>
                    <a:lnTo>
                      <a:pt x="387" y="309"/>
                    </a:lnTo>
                    <a:lnTo>
                      <a:pt x="389" y="310"/>
                    </a:lnTo>
                    <a:lnTo>
                      <a:pt x="389" y="312"/>
                    </a:lnTo>
                    <a:lnTo>
                      <a:pt x="390" y="312"/>
                    </a:lnTo>
                    <a:lnTo>
                      <a:pt x="396" y="313"/>
                    </a:lnTo>
                    <a:lnTo>
                      <a:pt x="400" y="312"/>
                    </a:lnTo>
                    <a:lnTo>
                      <a:pt x="404" y="313"/>
                    </a:lnTo>
                    <a:lnTo>
                      <a:pt x="405" y="313"/>
                    </a:lnTo>
                    <a:lnTo>
                      <a:pt x="406" y="313"/>
                    </a:lnTo>
                    <a:lnTo>
                      <a:pt x="406" y="313"/>
                    </a:lnTo>
                    <a:lnTo>
                      <a:pt x="409" y="314"/>
                    </a:lnTo>
                    <a:lnTo>
                      <a:pt x="417" y="314"/>
                    </a:lnTo>
                    <a:lnTo>
                      <a:pt x="421" y="314"/>
                    </a:lnTo>
                    <a:lnTo>
                      <a:pt x="426" y="314"/>
                    </a:lnTo>
                    <a:lnTo>
                      <a:pt x="426" y="314"/>
                    </a:lnTo>
                    <a:lnTo>
                      <a:pt x="428" y="314"/>
                    </a:lnTo>
                    <a:lnTo>
                      <a:pt x="432" y="317"/>
                    </a:lnTo>
                    <a:lnTo>
                      <a:pt x="435" y="317"/>
                    </a:lnTo>
                    <a:lnTo>
                      <a:pt x="436" y="317"/>
                    </a:lnTo>
                    <a:lnTo>
                      <a:pt x="439" y="317"/>
                    </a:lnTo>
                    <a:lnTo>
                      <a:pt x="443" y="316"/>
                    </a:lnTo>
                    <a:lnTo>
                      <a:pt x="450" y="320"/>
                    </a:lnTo>
                    <a:lnTo>
                      <a:pt x="451" y="318"/>
                    </a:lnTo>
                    <a:lnTo>
                      <a:pt x="451" y="318"/>
                    </a:lnTo>
                    <a:lnTo>
                      <a:pt x="450" y="317"/>
                    </a:lnTo>
                    <a:lnTo>
                      <a:pt x="450" y="316"/>
                    </a:lnTo>
                    <a:lnTo>
                      <a:pt x="447" y="314"/>
                    </a:lnTo>
                    <a:lnTo>
                      <a:pt x="446" y="314"/>
                    </a:lnTo>
                    <a:lnTo>
                      <a:pt x="445" y="314"/>
                    </a:lnTo>
                    <a:lnTo>
                      <a:pt x="443" y="313"/>
                    </a:lnTo>
                    <a:lnTo>
                      <a:pt x="442" y="313"/>
                    </a:lnTo>
                    <a:lnTo>
                      <a:pt x="443" y="312"/>
                    </a:lnTo>
                    <a:lnTo>
                      <a:pt x="449" y="313"/>
                    </a:lnTo>
                    <a:lnTo>
                      <a:pt x="451" y="313"/>
                    </a:lnTo>
                    <a:lnTo>
                      <a:pt x="453" y="313"/>
                    </a:lnTo>
                    <a:lnTo>
                      <a:pt x="457" y="314"/>
                    </a:lnTo>
                    <a:lnTo>
                      <a:pt x="458" y="314"/>
                    </a:lnTo>
                    <a:lnTo>
                      <a:pt x="459" y="314"/>
                    </a:lnTo>
                    <a:lnTo>
                      <a:pt x="465" y="316"/>
                    </a:lnTo>
                    <a:lnTo>
                      <a:pt x="466" y="317"/>
                    </a:lnTo>
                    <a:lnTo>
                      <a:pt x="469" y="316"/>
                    </a:lnTo>
                    <a:lnTo>
                      <a:pt x="472" y="316"/>
                    </a:lnTo>
                    <a:lnTo>
                      <a:pt x="473" y="314"/>
                    </a:lnTo>
                    <a:lnTo>
                      <a:pt x="474" y="314"/>
                    </a:lnTo>
                    <a:lnTo>
                      <a:pt x="474" y="313"/>
                    </a:lnTo>
                    <a:lnTo>
                      <a:pt x="474" y="312"/>
                    </a:lnTo>
                    <a:lnTo>
                      <a:pt x="474" y="310"/>
                    </a:lnTo>
                    <a:lnTo>
                      <a:pt x="474" y="309"/>
                    </a:lnTo>
                    <a:lnTo>
                      <a:pt x="473" y="309"/>
                    </a:lnTo>
                    <a:lnTo>
                      <a:pt x="472" y="307"/>
                    </a:lnTo>
                    <a:lnTo>
                      <a:pt x="468" y="306"/>
                    </a:lnTo>
                    <a:lnTo>
                      <a:pt x="468" y="306"/>
                    </a:lnTo>
                    <a:lnTo>
                      <a:pt x="468" y="305"/>
                    </a:lnTo>
                    <a:lnTo>
                      <a:pt x="468" y="305"/>
                    </a:lnTo>
                    <a:lnTo>
                      <a:pt x="469" y="303"/>
                    </a:lnTo>
                    <a:lnTo>
                      <a:pt x="470" y="302"/>
                    </a:lnTo>
                    <a:lnTo>
                      <a:pt x="472" y="302"/>
                    </a:lnTo>
                    <a:lnTo>
                      <a:pt x="473" y="302"/>
                    </a:lnTo>
                    <a:lnTo>
                      <a:pt x="473" y="303"/>
                    </a:lnTo>
                    <a:lnTo>
                      <a:pt x="474" y="305"/>
                    </a:lnTo>
                    <a:lnTo>
                      <a:pt x="474" y="305"/>
                    </a:lnTo>
                    <a:lnTo>
                      <a:pt x="477" y="307"/>
                    </a:lnTo>
                    <a:lnTo>
                      <a:pt x="477" y="307"/>
                    </a:lnTo>
                    <a:lnTo>
                      <a:pt x="479" y="307"/>
                    </a:lnTo>
                    <a:lnTo>
                      <a:pt x="480" y="309"/>
                    </a:lnTo>
                    <a:lnTo>
                      <a:pt x="481" y="310"/>
                    </a:lnTo>
                    <a:lnTo>
                      <a:pt x="481" y="310"/>
                    </a:lnTo>
                    <a:lnTo>
                      <a:pt x="485" y="309"/>
                    </a:lnTo>
                    <a:lnTo>
                      <a:pt x="487" y="309"/>
                    </a:lnTo>
                    <a:lnTo>
                      <a:pt x="487" y="310"/>
                    </a:lnTo>
                    <a:lnTo>
                      <a:pt x="487" y="313"/>
                    </a:lnTo>
                    <a:lnTo>
                      <a:pt x="488" y="314"/>
                    </a:lnTo>
                    <a:lnTo>
                      <a:pt x="488" y="316"/>
                    </a:lnTo>
                    <a:lnTo>
                      <a:pt x="488" y="317"/>
                    </a:lnTo>
                    <a:lnTo>
                      <a:pt x="489" y="317"/>
                    </a:lnTo>
                    <a:lnTo>
                      <a:pt x="492" y="317"/>
                    </a:lnTo>
                    <a:lnTo>
                      <a:pt x="495" y="317"/>
                    </a:lnTo>
                    <a:lnTo>
                      <a:pt x="495" y="318"/>
                    </a:lnTo>
                    <a:lnTo>
                      <a:pt x="496" y="318"/>
                    </a:lnTo>
                    <a:lnTo>
                      <a:pt x="496" y="320"/>
                    </a:lnTo>
                    <a:lnTo>
                      <a:pt x="495" y="321"/>
                    </a:lnTo>
                    <a:lnTo>
                      <a:pt x="493" y="321"/>
                    </a:lnTo>
                    <a:lnTo>
                      <a:pt x="493" y="321"/>
                    </a:lnTo>
                    <a:lnTo>
                      <a:pt x="493" y="321"/>
                    </a:lnTo>
                    <a:lnTo>
                      <a:pt x="495" y="322"/>
                    </a:lnTo>
                    <a:lnTo>
                      <a:pt x="496" y="322"/>
                    </a:lnTo>
                    <a:lnTo>
                      <a:pt x="498" y="322"/>
                    </a:lnTo>
                    <a:lnTo>
                      <a:pt x="499" y="322"/>
                    </a:lnTo>
                    <a:lnTo>
                      <a:pt x="499" y="321"/>
                    </a:lnTo>
                    <a:lnTo>
                      <a:pt x="500" y="321"/>
                    </a:lnTo>
                    <a:lnTo>
                      <a:pt x="502" y="321"/>
                    </a:lnTo>
                    <a:lnTo>
                      <a:pt x="503" y="321"/>
                    </a:lnTo>
                    <a:lnTo>
                      <a:pt x="503" y="321"/>
                    </a:lnTo>
                    <a:lnTo>
                      <a:pt x="502" y="322"/>
                    </a:lnTo>
                    <a:lnTo>
                      <a:pt x="500" y="322"/>
                    </a:lnTo>
                    <a:lnTo>
                      <a:pt x="500" y="324"/>
                    </a:lnTo>
                    <a:lnTo>
                      <a:pt x="500" y="324"/>
                    </a:lnTo>
                    <a:lnTo>
                      <a:pt x="502" y="325"/>
                    </a:lnTo>
                    <a:lnTo>
                      <a:pt x="502" y="325"/>
                    </a:lnTo>
                    <a:lnTo>
                      <a:pt x="503" y="327"/>
                    </a:lnTo>
                    <a:lnTo>
                      <a:pt x="504" y="327"/>
                    </a:lnTo>
                    <a:lnTo>
                      <a:pt x="506" y="327"/>
                    </a:lnTo>
                    <a:lnTo>
                      <a:pt x="508" y="328"/>
                    </a:lnTo>
                    <a:lnTo>
                      <a:pt x="508" y="328"/>
                    </a:lnTo>
                    <a:lnTo>
                      <a:pt x="510" y="331"/>
                    </a:lnTo>
                    <a:lnTo>
                      <a:pt x="510" y="331"/>
                    </a:lnTo>
                    <a:lnTo>
                      <a:pt x="508" y="332"/>
                    </a:lnTo>
                    <a:lnTo>
                      <a:pt x="508" y="333"/>
                    </a:lnTo>
                    <a:lnTo>
                      <a:pt x="507" y="333"/>
                    </a:lnTo>
                    <a:lnTo>
                      <a:pt x="506" y="333"/>
                    </a:lnTo>
                    <a:lnTo>
                      <a:pt x="502" y="333"/>
                    </a:lnTo>
                    <a:lnTo>
                      <a:pt x="500" y="333"/>
                    </a:lnTo>
                    <a:lnTo>
                      <a:pt x="500" y="335"/>
                    </a:lnTo>
                    <a:lnTo>
                      <a:pt x="499" y="335"/>
                    </a:lnTo>
                    <a:lnTo>
                      <a:pt x="500" y="337"/>
                    </a:lnTo>
                    <a:lnTo>
                      <a:pt x="500" y="337"/>
                    </a:lnTo>
                    <a:lnTo>
                      <a:pt x="499" y="339"/>
                    </a:lnTo>
                    <a:lnTo>
                      <a:pt x="499" y="339"/>
                    </a:lnTo>
                    <a:lnTo>
                      <a:pt x="499" y="340"/>
                    </a:lnTo>
                    <a:lnTo>
                      <a:pt x="500" y="340"/>
                    </a:lnTo>
                    <a:lnTo>
                      <a:pt x="502" y="340"/>
                    </a:lnTo>
                    <a:lnTo>
                      <a:pt x="503" y="340"/>
                    </a:lnTo>
                    <a:lnTo>
                      <a:pt x="508" y="337"/>
                    </a:lnTo>
                    <a:lnTo>
                      <a:pt x="511" y="336"/>
                    </a:lnTo>
                    <a:lnTo>
                      <a:pt x="511" y="335"/>
                    </a:lnTo>
                    <a:lnTo>
                      <a:pt x="512" y="335"/>
                    </a:lnTo>
                    <a:lnTo>
                      <a:pt x="514" y="335"/>
                    </a:lnTo>
                    <a:lnTo>
                      <a:pt x="515" y="336"/>
                    </a:lnTo>
                    <a:lnTo>
                      <a:pt x="517" y="336"/>
                    </a:lnTo>
                    <a:lnTo>
                      <a:pt x="518" y="333"/>
                    </a:lnTo>
                    <a:lnTo>
                      <a:pt x="519" y="333"/>
                    </a:lnTo>
                    <a:lnTo>
                      <a:pt x="519" y="333"/>
                    </a:lnTo>
                    <a:lnTo>
                      <a:pt x="521" y="333"/>
                    </a:lnTo>
                    <a:lnTo>
                      <a:pt x="521" y="333"/>
                    </a:lnTo>
                    <a:lnTo>
                      <a:pt x="518" y="335"/>
                    </a:lnTo>
                    <a:lnTo>
                      <a:pt x="518" y="335"/>
                    </a:lnTo>
                    <a:lnTo>
                      <a:pt x="518" y="336"/>
                    </a:lnTo>
                    <a:lnTo>
                      <a:pt x="519" y="336"/>
                    </a:lnTo>
                    <a:lnTo>
                      <a:pt x="521" y="336"/>
                    </a:lnTo>
                    <a:lnTo>
                      <a:pt x="521" y="336"/>
                    </a:lnTo>
                    <a:lnTo>
                      <a:pt x="518" y="337"/>
                    </a:lnTo>
                    <a:lnTo>
                      <a:pt x="519" y="339"/>
                    </a:lnTo>
                    <a:lnTo>
                      <a:pt x="519" y="339"/>
                    </a:lnTo>
                    <a:lnTo>
                      <a:pt x="521" y="339"/>
                    </a:lnTo>
                    <a:lnTo>
                      <a:pt x="521" y="339"/>
                    </a:lnTo>
                    <a:lnTo>
                      <a:pt x="521" y="339"/>
                    </a:lnTo>
                    <a:lnTo>
                      <a:pt x="521" y="339"/>
                    </a:lnTo>
                    <a:lnTo>
                      <a:pt x="522" y="340"/>
                    </a:lnTo>
                    <a:lnTo>
                      <a:pt x="525" y="343"/>
                    </a:lnTo>
                    <a:lnTo>
                      <a:pt x="525" y="343"/>
                    </a:lnTo>
                    <a:lnTo>
                      <a:pt x="526" y="343"/>
                    </a:lnTo>
                    <a:lnTo>
                      <a:pt x="527" y="343"/>
                    </a:lnTo>
                    <a:lnTo>
                      <a:pt x="529" y="343"/>
                    </a:lnTo>
                    <a:lnTo>
                      <a:pt x="529" y="343"/>
                    </a:lnTo>
                    <a:lnTo>
                      <a:pt x="527" y="340"/>
                    </a:lnTo>
                    <a:lnTo>
                      <a:pt x="527" y="340"/>
                    </a:lnTo>
                    <a:lnTo>
                      <a:pt x="530" y="340"/>
                    </a:lnTo>
                    <a:lnTo>
                      <a:pt x="530" y="340"/>
                    </a:lnTo>
                    <a:lnTo>
                      <a:pt x="532" y="340"/>
                    </a:lnTo>
                    <a:lnTo>
                      <a:pt x="532" y="342"/>
                    </a:lnTo>
                    <a:lnTo>
                      <a:pt x="532" y="342"/>
                    </a:lnTo>
                    <a:lnTo>
                      <a:pt x="532" y="343"/>
                    </a:lnTo>
                    <a:lnTo>
                      <a:pt x="530" y="344"/>
                    </a:lnTo>
                    <a:lnTo>
                      <a:pt x="530" y="346"/>
                    </a:lnTo>
                    <a:lnTo>
                      <a:pt x="530" y="346"/>
                    </a:lnTo>
                    <a:lnTo>
                      <a:pt x="532" y="347"/>
                    </a:lnTo>
                    <a:lnTo>
                      <a:pt x="532" y="348"/>
                    </a:lnTo>
                    <a:lnTo>
                      <a:pt x="533" y="348"/>
                    </a:lnTo>
                    <a:lnTo>
                      <a:pt x="534" y="348"/>
                    </a:lnTo>
                    <a:lnTo>
                      <a:pt x="537" y="347"/>
                    </a:lnTo>
                    <a:lnTo>
                      <a:pt x="537" y="347"/>
                    </a:lnTo>
                    <a:lnTo>
                      <a:pt x="537" y="348"/>
                    </a:lnTo>
                    <a:lnTo>
                      <a:pt x="537" y="348"/>
                    </a:lnTo>
                    <a:lnTo>
                      <a:pt x="540" y="352"/>
                    </a:lnTo>
                    <a:lnTo>
                      <a:pt x="541" y="355"/>
                    </a:lnTo>
                    <a:lnTo>
                      <a:pt x="544" y="358"/>
                    </a:lnTo>
                    <a:lnTo>
                      <a:pt x="545" y="361"/>
                    </a:lnTo>
                    <a:lnTo>
                      <a:pt x="548" y="367"/>
                    </a:lnTo>
                    <a:lnTo>
                      <a:pt x="548" y="367"/>
                    </a:lnTo>
                    <a:lnTo>
                      <a:pt x="549" y="367"/>
                    </a:lnTo>
                    <a:lnTo>
                      <a:pt x="549" y="369"/>
                    </a:lnTo>
                    <a:lnTo>
                      <a:pt x="548" y="371"/>
                    </a:lnTo>
                    <a:lnTo>
                      <a:pt x="546" y="371"/>
                    </a:lnTo>
                    <a:lnTo>
                      <a:pt x="544" y="371"/>
                    </a:lnTo>
                    <a:lnTo>
                      <a:pt x="542" y="373"/>
                    </a:lnTo>
                    <a:lnTo>
                      <a:pt x="541" y="376"/>
                    </a:lnTo>
                    <a:lnTo>
                      <a:pt x="541" y="377"/>
                    </a:lnTo>
                    <a:lnTo>
                      <a:pt x="541" y="378"/>
                    </a:lnTo>
                    <a:lnTo>
                      <a:pt x="540" y="378"/>
                    </a:lnTo>
                    <a:lnTo>
                      <a:pt x="538" y="380"/>
                    </a:lnTo>
                    <a:lnTo>
                      <a:pt x="537" y="380"/>
                    </a:lnTo>
                    <a:lnTo>
                      <a:pt x="536" y="381"/>
                    </a:lnTo>
                    <a:lnTo>
                      <a:pt x="536" y="381"/>
                    </a:lnTo>
                    <a:lnTo>
                      <a:pt x="534" y="382"/>
                    </a:lnTo>
                    <a:lnTo>
                      <a:pt x="530" y="385"/>
                    </a:lnTo>
                    <a:lnTo>
                      <a:pt x="525" y="388"/>
                    </a:lnTo>
                    <a:lnTo>
                      <a:pt x="525" y="389"/>
                    </a:lnTo>
                    <a:lnTo>
                      <a:pt x="523" y="389"/>
                    </a:lnTo>
                    <a:lnTo>
                      <a:pt x="525" y="390"/>
                    </a:lnTo>
                    <a:lnTo>
                      <a:pt x="526" y="392"/>
                    </a:lnTo>
                    <a:lnTo>
                      <a:pt x="529" y="395"/>
                    </a:lnTo>
                    <a:lnTo>
                      <a:pt x="530" y="396"/>
                    </a:lnTo>
                    <a:lnTo>
                      <a:pt x="532" y="397"/>
                    </a:lnTo>
                    <a:lnTo>
                      <a:pt x="533" y="399"/>
                    </a:lnTo>
                    <a:lnTo>
                      <a:pt x="534" y="401"/>
                    </a:lnTo>
                    <a:lnTo>
                      <a:pt x="534" y="401"/>
                    </a:lnTo>
                    <a:lnTo>
                      <a:pt x="533" y="401"/>
                    </a:lnTo>
                    <a:lnTo>
                      <a:pt x="530" y="401"/>
                    </a:lnTo>
                    <a:lnTo>
                      <a:pt x="529" y="401"/>
                    </a:lnTo>
                    <a:lnTo>
                      <a:pt x="527" y="401"/>
                    </a:lnTo>
                    <a:lnTo>
                      <a:pt x="526" y="401"/>
                    </a:lnTo>
                    <a:lnTo>
                      <a:pt x="525" y="404"/>
                    </a:lnTo>
                    <a:lnTo>
                      <a:pt x="523" y="404"/>
                    </a:lnTo>
                    <a:lnTo>
                      <a:pt x="522" y="404"/>
                    </a:lnTo>
                    <a:lnTo>
                      <a:pt x="522" y="404"/>
                    </a:lnTo>
                    <a:lnTo>
                      <a:pt x="519" y="404"/>
                    </a:lnTo>
                    <a:lnTo>
                      <a:pt x="518" y="404"/>
                    </a:lnTo>
                    <a:lnTo>
                      <a:pt x="517" y="404"/>
                    </a:lnTo>
                    <a:lnTo>
                      <a:pt x="517" y="405"/>
                    </a:lnTo>
                    <a:lnTo>
                      <a:pt x="515" y="405"/>
                    </a:lnTo>
                    <a:lnTo>
                      <a:pt x="514" y="405"/>
                    </a:lnTo>
                    <a:lnTo>
                      <a:pt x="510" y="405"/>
                    </a:lnTo>
                    <a:lnTo>
                      <a:pt x="508" y="405"/>
                    </a:lnTo>
                    <a:lnTo>
                      <a:pt x="508" y="407"/>
                    </a:lnTo>
                    <a:lnTo>
                      <a:pt x="512" y="408"/>
                    </a:lnTo>
                    <a:lnTo>
                      <a:pt x="512" y="410"/>
                    </a:lnTo>
                    <a:lnTo>
                      <a:pt x="512" y="410"/>
                    </a:lnTo>
                    <a:lnTo>
                      <a:pt x="514" y="411"/>
                    </a:lnTo>
                    <a:lnTo>
                      <a:pt x="514" y="411"/>
                    </a:lnTo>
                    <a:lnTo>
                      <a:pt x="512" y="412"/>
                    </a:lnTo>
                    <a:lnTo>
                      <a:pt x="512" y="412"/>
                    </a:lnTo>
                    <a:lnTo>
                      <a:pt x="512" y="414"/>
                    </a:lnTo>
                    <a:lnTo>
                      <a:pt x="512" y="414"/>
                    </a:lnTo>
                    <a:lnTo>
                      <a:pt x="511" y="414"/>
                    </a:lnTo>
                    <a:lnTo>
                      <a:pt x="511" y="412"/>
                    </a:lnTo>
                    <a:lnTo>
                      <a:pt x="511" y="412"/>
                    </a:lnTo>
                    <a:lnTo>
                      <a:pt x="511" y="412"/>
                    </a:lnTo>
                    <a:lnTo>
                      <a:pt x="512" y="411"/>
                    </a:lnTo>
                    <a:lnTo>
                      <a:pt x="511" y="410"/>
                    </a:lnTo>
                    <a:lnTo>
                      <a:pt x="510" y="408"/>
                    </a:lnTo>
                    <a:lnTo>
                      <a:pt x="508" y="407"/>
                    </a:lnTo>
                    <a:lnTo>
                      <a:pt x="506" y="405"/>
                    </a:lnTo>
                    <a:lnTo>
                      <a:pt x="500" y="404"/>
                    </a:lnTo>
                    <a:lnTo>
                      <a:pt x="498" y="403"/>
                    </a:lnTo>
                    <a:lnTo>
                      <a:pt x="495" y="403"/>
                    </a:lnTo>
                    <a:lnTo>
                      <a:pt x="493" y="403"/>
                    </a:lnTo>
                    <a:lnTo>
                      <a:pt x="492" y="403"/>
                    </a:lnTo>
                    <a:lnTo>
                      <a:pt x="491" y="403"/>
                    </a:lnTo>
                    <a:lnTo>
                      <a:pt x="491" y="403"/>
                    </a:lnTo>
                    <a:lnTo>
                      <a:pt x="489" y="404"/>
                    </a:lnTo>
                    <a:lnTo>
                      <a:pt x="489" y="404"/>
                    </a:lnTo>
                    <a:lnTo>
                      <a:pt x="489" y="405"/>
                    </a:lnTo>
                    <a:lnTo>
                      <a:pt x="491" y="407"/>
                    </a:lnTo>
                    <a:lnTo>
                      <a:pt x="491" y="407"/>
                    </a:lnTo>
                    <a:lnTo>
                      <a:pt x="489" y="408"/>
                    </a:lnTo>
                    <a:lnTo>
                      <a:pt x="485" y="410"/>
                    </a:lnTo>
                    <a:lnTo>
                      <a:pt x="484" y="411"/>
                    </a:lnTo>
                    <a:lnTo>
                      <a:pt x="483" y="411"/>
                    </a:lnTo>
                    <a:lnTo>
                      <a:pt x="483" y="412"/>
                    </a:lnTo>
                    <a:lnTo>
                      <a:pt x="483" y="415"/>
                    </a:lnTo>
                    <a:lnTo>
                      <a:pt x="481" y="415"/>
                    </a:lnTo>
                    <a:lnTo>
                      <a:pt x="481" y="416"/>
                    </a:lnTo>
                    <a:lnTo>
                      <a:pt x="481" y="418"/>
                    </a:lnTo>
                    <a:lnTo>
                      <a:pt x="481" y="418"/>
                    </a:lnTo>
                    <a:lnTo>
                      <a:pt x="483" y="420"/>
                    </a:lnTo>
                    <a:lnTo>
                      <a:pt x="484" y="420"/>
                    </a:lnTo>
                    <a:lnTo>
                      <a:pt x="485" y="423"/>
                    </a:lnTo>
                    <a:lnTo>
                      <a:pt x="487" y="423"/>
                    </a:lnTo>
                    <a:lnTo>
                      <a:pt x="488" y="423"/>
                    </a:lnTo>
                    <a:lnTo>
                      <a:pt x="489" y="423"/>
                    </a:lnTo>
                    <a:lnTo>
                      <a:pt x="491" y="423"/>
                    </a:lnTo>
                    <a:lnTo>
                      <a:pt x="492" y="425"/>
                    </a:lnTo>
                    <a:lnTo>
                      <a:pt x="493" y="425"/>
                    </a:lnTo>
                    <a:lnTo>
                      <a:pt x="495" y="425"/>
                    </a:lnTo>
                    <a:lnTo>
                      <a:pt x="496" y="425"/>
                    </a:lnTo>
                    <a:lnTo>
                      <a:pt x="498" y="425"/>
                    </a:lnTo>
                    <a:lnTo>
                      <a:pt x="499" y="425"/>
                    </a:lnTo>
                    <a:lnTo>
                      <a:pt x="500" y="423"/>
                    </a:lnTo>
                    <a:lnTo>
                      <a:pt x="500" y="425"/>
                    </a:lnTo>
                    <a:lnTo>
                      <a:pt x="502" y="423"/>
                    </a:lnTo>
                    <a:lnTo>
                      <a:pt x="504" y="422"/>
                    </a:lnTo>
                    <a:lnTo>
                      <a:pt x="506" y="422"/>
                    </a:lnTo>
                    <a:lnTo>
                      <a:pt x="508" y="422"/>
                    </a:lnTo>
                    <a:lnTo>
                      <a:pt x="508" y="422"/>
                    </a:lnTo>
                    <a:lnTo>
                      <a:pt x="510" y="419"/>
                    </a:lnTo>
                    <a:lnTo>
                      <a:pt x="512" y="419"/>
                    </a:lnTo>
                    <a:lnTo>
                      <a:pt x="514" y="420"/>
                    </a:lnTo>
                    <a:lnTo>
                      <a:pt x="515" y="420"/>
                    </a:lnTo>
                    <a:lnTo>
                      <a:pt x="517" y="420"/>
                    </a:lnTo>
                    <a:lnTo>
                      <a:pt x="519" y="420"/>
                    </a:lnTo>
                    <a:lnTo>
                      <a:pt x="521" y="420"/>
                    </a:lnTo>
                    <a:lnTo>
                      <a:pt x="522" y="419"/>
                    </a:lnTo>
                    <a:lnTo>
                      <a:pt x="521" y="418"/>
                    </a:lnTo>
                    <a:lnTo>
                      <a:pt x="519" y="416"/>
                    </a:lnTo>
                    <a:lnTo>
                      <a:pt x="518" y="415"/>
                    </a:lnTo>
                    <a:lnTo>
                      <a:pt x="518" y="415"/>
                    </a:lnTo>
                    <a:lnTo>
                      <a:pt x="519" y="415"/>
                    </a:lnTo>
                    <a:lnTo>
                      <a:pt x="521" y="415"/>
                    </a:lnTo>
                    <a:lnTo>
                      <a:pt x="521" y="414"/>
                    </a:lnTo>
                    <a:lnTo>
                      <a:pt x="521" y="414"/>
                    </a:lnTo>
                    <a:lnTo>
                      <a:pt x="522" y="414"/>
                    </a:lnTo>
                    <a:lnTo>
                      <a:pt x="522" y="415"/>
                    </a:lnTo>
                    <a:lnTo>
                      <a:pt x="522" y="416"/>
                    </a:lnTo>
                    <a:lnTo>
                      <a:pt x="523" y="416"/>
                    </a:lnTo>
                    <a:lnTo>
                      <a:pt x="523" y="418"/>
                    </a:lnTo>
                    <a:lnTo>
                      <a:pt x="525" y="418"/>
                    </a:lnTo>
                    <a:lnTo>
                      <a:pt x="526" y="418"/>
                    </a:lnTo>
                    <a:lnTo>
                      <a:pt x="527" y="418"/>
                    </a:lnTo>
                    <a:lnTo>
                      <a:pt x="527" y="420"/>
                    </a:lnTo>
                    <a:lnTo>
                      <a:pt x="527" y="422"/>
                    </a:lnTo>
                    <a:lnTo>
                      <a:pt x="529" y="422"/>
                    </a:lnTo>
                    <a:lnTo>
                      <a:pt x="529" y="422"/>
                    </a:lnTo>
                    <a:lnTo>
                      <a:pt x="529" y="422"/>
                    </a:lnTo>
                    <a:lnTo>
                      <a:pt x="529" y="420"/>
                    </a:lnTo>
                    <a:lnTo>
                      <a:pt x="530" y="419"/>
                    </a:lnTo>
                    <a:lnTo>
                      <a:pt x="530" y="419"/>
                    </a:lnTo>
                    <a:lnTo>
                      <a:pt x="532" y="419"/>
                    </a:lnTo>
                    <a:lnTo>
                      <a:pt x="532" y="419"/>
                    </a:lnTo>
                    <a:lnTo>
                      <a:pt x="533" y="418"/>
                    </a:lnTo>
                    <a:lnTo>
                      <a:pt x="536" y="419"/>
                    </a:lnTo>
                    <a:lnTo>
                      <a:pt x="537" y="419"/>
                    </a:lnTo>
                    <a:lnTo>
                      <a:pt x="537" y="419"/>
                    </a:lnTo>
                    <a:lnTo>
                      <a:pt x="536" y="422"/>
                    </a:lnTo>
                    <a:lnTo>
                      <a:pt x="536" y="422"/>
                    </a:lnTo>
                    <a:lnTo>
                      <a:pt x="536" y="422"/>
                    </a:lnTo>
                    <a:lnTo>
                      <a:pt x="537" y="423"/>
                    </a:lnTo>
                    <a:lnTo>
                      <a:pt x="538" y="425"/>
                    </a:lnTo>
                    <a:lnTo>
                      <a:pt x="541" y="427"/>
                    </a:lnTo>
                    <a:lnTo>
                      <a:pt x="544" y="429"/>
                    </a:lnTo>
                    <a:lnTo>
                      <a:pt x="544" y="429"/>
                    </a:lnTo>
                    <a:lnTo>
                      <a:pt x="544" y="430"/>
                    </a:lnTo>
                    <a:lnTo>
                      <a:pt x="545" y="431"/>
                    </a:lnTo>
                    <a:lnTo>
                      <a:pt x="546" y="433"/>
                    </a:lnTo>
                    <a:lnTo>
                      <a:pt x="546" y="433"/>
                    </a:lnTo>
                    <a:lnTo>
                      <a:pt x="549" y="431"/>
                    </a:lnTo>
                    <a:lnTo>
                      <a:pt x="549" y="431"/>
                    </a:lnTo>
                    <a:lnTo>
                      <a:pt x="549" y="431"/>
                    </a:lnTo>
                    <a:lnTo>
                      <a:pt x="549" y="431"/>
                    </a:lnTo>
                    <a:lnTo>
                      <a:pt x="549" y="433"/>
                    </a:lnTo>
                    <a:lnTo>
                      <a:pt x="548" y="434"/>
                    </a:lnTo>
                    <a:lnTo>
                      <a:pt x="548" y="434"/>
                    </a:lnTo>
                    <a:lnTo>
                      <a:pt x="549" y="434"/>
                    </a:lnTo>
                    <a:lnTo>
                      <a:pt x="553" y="434"/>
                    </a:lnTo>
                    <a:lnTo>
                      <a:pt x="555" y="434"/>
                    </a:lnTo>
                    <a:lnTo>
                      <a:pt x="556" y="435"/>
                    </a:lnTo>
                    <a:lnTo>
                      <a:pt x="556" y="435"/>
                    </a:lnTo>
                    <a:lnTo>
                      <a:pt x="557" y="437"/>
                    </a:lnTo>
                    <a:lnTo>
                      <a:pt x="557" y="437"/>
                    </a:lnTo>
                    <a:lnTo>
                      <a:pt x="559" y="437"/>
                    </a:lnTo>
                    <a:lnTo>
                      <a:pt x="559" y="437"/>
                    </a:lnTo>
                    <a:lnTo>
                      <a:pt x="557" y="438"/>
                    </a:lnTo>
                    <a:lnTo>
                      <a:pt x="556" y="439"/>
                    </a:lnTo>
                    <a:lnTo>
                      <a:pt x="555" y="439"/>
                    </a:lnTo>
                    <a:lnTo>
                      <a:pt x="553" y="439"/>
                    </a:lnTo>
                    <a:lnTo>
                      <a:pt x="552" y="439"/>
                    </a:lnTo>
                    <a:lnTo>
                      <a:pt x="552" y="439"/>
                    </a:lnTo>
                    <a:lnTo>
                      <a:pt x="553" y="441"/>
                    </a:lnTo>
                    <a:lnTo>
                      <a:pt x="556" y="444"/>
                    </a:lnTo>
                    <a:lnTo>
                      <a:pt x="557" y="445"/>
                    </a:lnTo>
                    <a:lnTo>
                      <a:pt x="559" y="446"/>
                    </a:lnTo>
                    <a:lnTo>
                      <a:pt x="560" y="446"/>
                    </a:lnTo>
                    <a:lnTo>
                      <a:pt x="563" y="445"/>
                    </a:lnTo>
                    <a:lnTo>
                      <a:pt x="563" y="445"/>
                    </a:lnTo>
                    <a:lnTo>
                      <a:pt x="561" y="446"/>
                    </a:lnTo>
                    <a:lnTo>
                      <a:pt x="561" y="448"/>
                    </a:lnTo>
                    <a:lnTo>
                      <a:pt x="563" y="448"/>
                    </a:lnTo>
                    <a:lnTo>
                      <a:pt x="565" y="449"/>
                    </a:lnTo>
                    <a:lnTo>
                      <a:pt x="568" y="449"/>
                    </a:lnTo>
                    <a:lnTo>
                      <a:pt x="571" y="450"/>
                    </a:lnTo>
                    <a:lnTo>
                      <a:pt x="571" y="452"/>
                    </a:lnTo>
                    <a:lnTo>
                      <a:pt x="574" y="452"/>
                    </a:lnTo>
                    <a:lnTo>
                      <a:pt x="575" y="452"/>
                    </a:lnTo>
                    <a:lnTo>
                      <a:pt x="576" y="450"/>
                    </a:lnTo>
                    <a:lnTo>
                      <a:pt x="579" y="452"/>
                    </a:lnTo>
                    <a:lnTo>
                      <a:pt x="579" y="452"/>
                    </a:lnTo>
                    <a:lnTo>
                      <a:pt x="582" y="454"/>
                    </a:lnTo>
                    <a:lnTo>
                      <a:pt x="585" y="457"/>
                    </a:lnTo>
                    <a:lnTo>
                      <a:pt x="585" y="457"/>
                    </a:lnTo>
                    <a:lnTo>
                      <a:pt x="589" y="460"/>
                    </a:lnTo>
                    <a:lnTo>
                      <a:pt x="590" y="460"/>
                    </a:lnTo>
                    <a:lnTo>
                      <a:pt x="591" y="460"/>
                    </a:lnTo>
                    <a:lnTo>
                      <a:pt x="593" y="461"/>
                    </a:lnTo>
                    <a:lnTo>
                      <a:pt x="604" y="463"/>
                    </a:lnTo>
                    <a:lnTo>
                      <a:pt x="604" y="463"/>
                    </a:lnTo>
                    <a:lnTo>
                      <a:pt x="605" y="463"/>
                    </a:lnTo>
                    <a:lnTo>
                      <a:pt x="606" y="464"/>
                    </a:lnTo>
                    <a:lnTo>
                      <a:pt x="610" y="464"/>
                    </a:lnTo>
                    <a:lnTo>
                      <a:pt x="613" y="467"/>
                    </a:lnTo>
                    <a:lnTo>
                      <a:pt x="614" y="467"/>
                    </a:lnTo>
                    <a:lnTo>
                      <a:pt x="616" y="467"/>
                    </a:lnTo>
                    <a:lnTo>
                      <a:pt x="617" y="467"/>
                    </a:lnTo>
                    <a:lnTo>
                      <a:pt x="618" y="467"/>
                    </a:lnTo>
                    <a:lnTo>
                      <a:pt x="618" y="467"/>
                    </a:lnTo>
                    <a:lnTo>
                      <a:pt x="618" y="465"/>
                    </a:lnTo>
                    <a:lnTo>
                      <a:pt x="618" y="464"/>
                    </a:lnTo>
                    <a:lnTo>
                      <a:pt x="618" y="463"/>
                    </a:lnTo>
                    <a:lnTo>
                      <a:pt x="618" y="463"/>
                    </a:lnTo>
                    <a:lnTo>
                      <a:pt x="620" y="463"/>
                    </a:lnTo>
                    <a:lnTo>
                      <a:pt x="620" y="461"/>
                    </a:lnTo>
                    <a:lnTo>
                      <a:pt x="620" y="461"/>
                    </a:lnTo>
                    <a:lnTo>
                      <a:pt x="618" y="460"/>
                    </a:lnTo>
                    <a:lnTo>
                      <a:pt x="616" y="460"/>
                    </a:lnTo>
                    <a:lnTo>
                      <a:pt x="616" y="459"/>
                    </a:lnTo>
                    <a:lnTo>
                      <a:pt x="614" y="457"/>
                    </a:lnTo>
                    <a:lnTo>
                      <a:pt x="613" y="456"/>
                    </a:lnTo>
                    <a:lnTo>
                      <a:pt x="612" y="454"/>
                    </a:lnTo>
                    <a:lnTo>
                      <a:pt x="612" y="453"/>
                    </a:lnTo>
                    <a:lnTo>
                      <a:pt x="609" y="453"/>
                    </a:lnTo>
                    <a:lnTo>
                      <a:pt x="609" y="453"/>
                    </a:lnTo>
                    <a:lnTo>
                      <a:pt x="606" y="450"/>
                    </a:lnTo>
                    <a:lnTo>
                      <a:pt x="605" y="450"/>
                    </a:lnTo>
                    <a:lnTo>
                      <a:pt x="604" y="449"/>
                    </a:lnTo>
                    <a:lnTo>
                      <a:pt x="602" y="448"/>
                    </a:lnTo>
                    <a:lnTo>
                      <a:pt x="599" y="448"/>
                    </a:lnTo>
                    <a:lnTo>
                      <a:pt x="599" y="446"/>
                    </a:lnTo>
                    <a:lnTo>
                      <a:pt x="601" y="446"/>
                    </a:lnTo>
                    <a:lnTo>
                      <a:pt x="601" y="445"/>
                    </a:lnTo>
                    <a:lnTo>
                      <a:pt x="599" y="445"/>
                    </a:lnTo>
                    <a:lnTo>
                      <a:pt x="598" y="445"/>
                    </a:lnTo>
                    <a:lnTo>
                      <a:pt x="595" y="444"/>
                    </a:lnTo>
                    <a:lnTo>
                      <a:pt x="594" y="444"/>
                    </a:lnTo>
                    <a:lnTo>
                      <a:pt x="593" y="441"/>
                    </a:lnTo>
                    <a:lnTo>
                      <a:pt x="590" y="439"/>
                    </a:lnTo>
                    <a:lnTo>
                      <a:pt x="589" y="438"/>
                    </a:lnTo>
                    <a:lnTo>
                      <a:pt x="587" y="437"/>
                    </a:lnTo>
                    <a:lnTo>
                      <a:pt x="586" y="434"/>
                    </a:lnTo>
                    <a:lnTo>
                      <a:pt x="587" y="434"/>
                    </a:lnTo>
                    <a:lnTo>
                      <a:pt x="590" y="434"/>
                    </a:lnTo>
                    <a:lnTo>
                      <a:pt x="591" y="434"/>
                    </a:lnTo>
                    <a:lnTo>
                      <a:pt x="594" y="435"/>
                    </a:lnTo>
                    <a:lnTo>
                      <a:pt x="598" y="439"/>
                    </a:lnTo>
                    <a:lnTo>
                      <a:pt x="599" y="439"/>
                    </a:lnTo>
                    <a:lnTo>
                      <a:pt x="599" y="439"/>
                    </a:lnTo>
                    <a:lnTo>
                      <a:pt x="599" y="438"/>
                    </a:lnTo>
                    <a:lnTo>
                      <a:pt x="599" y="435"/>
                    </a:lnTo>
                    <a:lnTo>
                      <a:pt x="598" y="434"/>
                    </a:lnTo>
                    <a:lnTo>
                      <a:pt x="598" y="434"/>
                    </a:lnTo>
                    <a:lnTo>
                      <a:pt x="599" y="435"/>
                    </a:lnTo>
                    <a:lnTo>
                      <a:pt x="602" y="438"/>
                    </a:lnTo>
                    <a:lnTo>
                      <a:pt x="605" y="441"/>
                    </a:lnTo>
                    <a:lnTo>
                      <a:pt x="606" y="442"/>
                    </a:lnTo>
                    <a:lnTo>
                      <a:pt x="608" y="442"/>
                    </a:lnTo>
                    <a:lnTo>
                      <a:pt x="608" y="442"/>
                    </a:lnTo>
                    <a:lnTo>
                      <a:pt x="609" y="442"/>
                    </a:lnTo>
                    <a:lnTo>
                      <a:pt x="609" y="444"/>
                    </a:lnTo>
                    <a:lnTo>
                      <a:pt x="610" y="444"/>
                    </a:lnTo>
                    <a:lnTo>
                      <a:pt x="610" y="445"/>
                    </a:lnTo>
                    <a:lnTo>
                      <a:pt x="610" y="445"/>
                    </a:lnTo>
                    <a:lnTo>
                      <a:pt x="612" y="446"/>
                    </a:lnTo>
                    <a:lnTo>
                      <a:pt x="612" y="446"/>
                    </a:lnTo>
                    <a:lnTo>
                      <a:pt x="612" y="446"/>
                    </a:lnTo>
                    <a:lnTo>
                      <a:pt x="612" y="445"/>
                    </a:lnTo>
                    <a:lnTo>
                      <a:pt x="612" y="444"/>
                    </a:lnTo>
                    <a:lnTo>
                      <a:pt x="612" y="442"/>
                    </a:lnTo>
                    <a:lnTo>
                      <a:pt x="613" y="444"/>
                    </a:lnTo>
                    <a:lnTo>
                      <a:pt x="614" y="445"/>
                    </a:lnTo>
                    <a:lnTo>
                      <a:pt x="614" y="446"/>
                    </a:lnTo>
                    <a:lnTo>
                      <a:pt x="616" y="448"/>
                    </a:lnTo>
                    <a:lnTo>
                      <a:pt x="617" y="448"/>
                    </a:lnTo>
                    <a:lnTo>
                      <a:pt x="617" y="448"/>
                    </a:lnTo>
                    <a:lnTo>
                      <a:pt x="617" y="446"/>
                    </a:lnTo>
                    <a:lnTo>
                      <a:pt x="617" y="445"/>
                    </a:lnTo>
                    <a:lnTo>
                      <a:pt x="617" y="445"/>
                    </a:lnTo>
                    <a:lnTo>
                      <a:pt x="620" y="448"/>
                    </a:lnTo>
                    <a:lnTo>
                      <a:pt x="620" y="448"/>
                    </a:lnTo>
                    <a:lnTo>
                      <a:pt x="621" y="449"/>
                    </a:lnTo>
                    <a:lnTo>
                      <a:pt x="621" y="449"/>
                    </a:lnTo>
                    <a:lnTo>
                      <a:pt x="621" y="449"/>
                    </a:lnTo>
                    <a:lnTo>
                      <a:pt x="623" y="449"/>
                    </a:lnTo>
                    <a:lnTo>
                      <a:pt x="623" y="449"/>
                    </a:lnTo>
                    <a:lnTo>
                      <a:pt x="624" y="449"/>
                    </a:lnTo>
                    <a:lnTo>
                      <a:pt x="627" y="450"/>
                    </a:lnTo>
                    <a:lnTo>
                      <a:pt x="628" y="452"/>
                    </a:lnTo>
                    <a:lnTo>
                      <a:pt x="629" y="453"/>
                    </a:lnTo>
                    <a:lnTo>
                      <a:pt x="629" y="454"/>
                    </a:lnTo>
                    <a:lnTo>
                      <a:pt x="631" y="453"/>
                    </a:lnTo>
                    <a:lnTo>
                      <a:pt x="631" y="453"/>
                    </a:lnTo>
                    <a:lnTo>
                      <a:pt x="629" y="449"/>
                    </a:lnTo>
                    <a:lnTo>
                      <a:pt x="629" y="448"/>
                    </a:lnTo>
                    <a:lnTo>
                      <a:pt x="632" y="449"/>
                    </a:lnTo>
                    <a:lnTo>
                      <a:pt x="632" y="449"/>
                    </a:lnTo>
                    <a:lnTo>
                      <a:pt x="633" y="449"/>
                    </a:lnTo>
                    <a:lnTo>
                      <a:pt x="635" y="449"/>
                    </a:lnTo>
                    <a:lnTo>
                      <a:pt x="635" y="449"/>
                    </a:lnTo>
                    <a:lnTo>
                      <a:pt x="633" y="448"/>
                    </a:lnTo>
                    <a:lnTo>
                      <a:pt x="633" y="448"/>
                    </a:lnTo>
                    <a:lnTo>
                      <a:pt x="633" y="446"/>
                    </a:lnTo>
                    <a:lnTo>
                      <a:pt x="632" y="445"/>
                    </a:lnTo>
                    <a:lnTo>
                      <a:pt x="631" y="444"/>
                    </a:lnTo>
                    <a:lnTo>
                      <a:pt x="629" y="442"/>
                    </a:lnTo>
                    <a:lnTo>
                      <a:pt x="631" y="442"/>
                    </a:lnTo>
                    <a:lnTo>
                      <a:pt x="631" y="442"/>
                    </a:lnTo>
                    <a:lnTo>
                      <a:pt x="631" y="441"/>
                    </a:lnTo>
                    <a:lnTo>
                      <a:pt x="631" y="439"/>
                    </a:lnTo>
                    <a:lnTo>
                      <a:pt x="629" y="437"/>
                    </a:lnTo>
                    <a:lnTo>
                      <a:pt x="629" y="435"/>
                    </a:lnTo>
                    <a:lnTo>
                      <a:pt x="629" y="434"/>
                    </a:lnTo>
                    <a:lnTo>
                      <a:pt x="628" y="434"/>
                    </a:lnTo>
                    <a:lnTo>
                      <a:pt x="631" y="435"/>
                    </a:lnTo>
                    <a:lnTo>
                      <a:pt x="632" y="437"/>
                    </a:lnTo>
                    <a:lnTo>
                      <a:pt x="632" y="437"/>
                    </a:lnTo>
                    <a:lnTo>
                      <a:pt x="635" y="442"/>
                    </a:lnTo>
                    <a:lnTo>
                      <a:pt x="635" y="442"/>
                    </a:lnTo>
                    <a:lnTo>
                      <a:pt x="635" y="442"/>
                    </a:lnTo>
                    <a:lnTo>
                      <a:pt x="636" y="442"/>
                    </a:lnTo>
                    <a:lnTo>
                      <a:pt x="636" y="441"/>
                    </a:lnTo>
                    <a:lnTo>
                      <a:pt x="636" y="439"/>
                    </a:lnTo>
                    <a:lnTo>
                      <a:pt x="636" y="437"/>
                    </a:lnTo>
                    <a:lnTo>
                      <a:pt x="636" y="435"/>
                    </a:lnTo>
                    <a:lnTo>
                      <a:pt x="636" y="435"/>
                    </a:lnTo>
                    <a:lnTo>
                      <a:pt x="638" y="434"/>
                    </a:lnTo>
                    <a:lnTo>
                      <a:pt x="636" y="433"/>
                    </a:lnTo>
                    <a:lnTo>
                      <a:pt x="636" y="431"/>
                    </a:lnTo>
                    <a:lnTo>
                      <a:pt x="635" y="431"/>
                    </a:lnTo>
                    <a:lnTo>
                      <a:pt x="633" y="431"/>
                    </a:lnTo>
                    <a:lnTo>
                      <a:pt x="633" y="431"/>
                    </a:lnTo>
                    <a:lnTo>
                      <a:pt x="635" y="430"/>
                    </a:lnTo>
                    <a:lnTo>
                      <a:pt x="635" y="429"/>
                    </a:lnTo>
                    <a:lnTo>
                      <a:pt x="635" y="429"/>
                    </a:lnTo>
                    <a:lnTo>
                      <a:pt x="633" y="429"/>
                    </a:lnTo>
                    <a:lnTo>
                      <a:pt x="632" y="429"/>
                    </a:lnTo>
                    <a:lnTo>
                      <a:pt x="631" y="429"/>
                    </a:lnTo>
                    <a:lnTo>
                      <a:pt x="629" y="429"/>
                    </a:lnTo>
                    <a:lnTo>
                      <a:pt x="628" y="429"/>
                    </a:lnTo>
                    <a:lnTo>
                      <a:pt x="629" y="429"/>
                    </a:lnTo>
                    <a:lnTo>
                      <a:pt x="629" y="427"/>
                    </a:lnTo>
                    <a:lnTo>
                      <a:pt x="628" y="427"/>
                    </a:lnTo>
                    <a:lnTo>
                      <a:pt x="628" y="426"/>
                    </a:lnTo>
                    <a:lnTo>
                      <a:pt x="627" y="425"/>
                    </a:lnTo>
                    <a:lnTo>
                      <a:pt x="624" y="425"/>
                    </a:lnTo>
                    <a:lnTo>
                      <a:pt x="624" y="423"/>
                    </a:lnTo>
                    <a:lnTo>
                      <a:pt x="625" y="423"/>
                    </a:lnTo>
                    <a:lnTo>
                      <a:pt x="627" y="423"/>
                    </a:lnTo>
                    <a:lnTo>
                      <a:pt x="628" y="423"/>
                    </a:lnTo>
                    <a:lnTo>
                      <a:pt x="629" y="422"/>
                    </a:lnTo>
                    <a:lnTo>
                      <a:pt x="629" y="420"/>
                    </a:lnTo>
                    <a:lnTo>
                      <a:pt x="629" y="420"/>
                    </a:lnTo>
                    <a:lnTo>
                      <a:pt x="625" y="420"/>
                    </a:lnTo>
                    <a:lnTo>
                      <a:pt x="625" y="420"/>
                    </a:lnTo>
                    <a:lnTo>
                      <a:pt x="625" y="419"/>
                    </a:lnTo>
                    <a:lnTo>
                      <a:pt x="627" y="419"/>
                    </a:lnTo>
                    <a:lnTo>
                      <a:pt x="628" y="418"/>
                    </a:lnTo>
                    <a:lnTo>
                      <a:pt x="625" y="416"/>
                    </a:lnTo>
                    <a:lnTo>
                      <a:pt x="625" y="416"/>
                    </a:lnTo>
                    <a:lnTo>
                      <a:pt x="624" y="416"/>
                    </a:lnTo>
                    <a:lnTo>
                      <a:pt x="624" y="415"/>
                    </a:lnTo>
                    <a:lnTo>
                      <a:pt x="623" y="414"/>
                    </a:lnTo>
                    <a:lnTo>
                      <a:pt x="620" y="414"/>
                    </a:lnTo>
                    <a:lnTo>
                      <a:pt x="618" y="414"/>
                    </a:lnTo>
                    <a:lnTo>
                      <a:pt x="618" y="415"/>
                    </a:lnTo>
                    <a:lnTo>
                      <a:pt x="617" y="416"/>
                    </a:lnTo>
                    <a:lnTo>
                      <a:pt x="617" y="416"/>
                    </a:lnTo>
                    <a:lnTo>
                      <a:pt x="616" y="415"/>
                    </a:lnTo>
                    <a:lnTo>
                      <a:pt x="616" y="415"/>
                    </a:lnTo>
                    <a:lnTo>
                      <a:pt x="617" y="414"/>
                    </a:lnTo>
                    <a:lnTo>
                      <a:pt x="617" y="414"/>
                    </a:lnTo>
                    <a:lnTo>
                      <a:pt x="616" y="412"/>
                    </a:lnTo>
                    <a:lnTo>
                      <a:pt x="613" y="411"/>
                    </a:lnTo>
                    <a:lnTo>
                      <a:pt x="612" y="411"/>
                    </a:lnTo>
                    <a:lnTo>
                      <a:pt x="612" y="411"/>
                    </a:lnTo>
                    <a:lnTo>
                      <a:pt x="612" y="415"/>
                    </a:lnTo>
                    <a:lnTo>
                      <a:pt x="612" y="415"/>
                    </a:lnTo>
                    <a:lnTo>
                      <a:pt x="612" y="414"/>
                    </a:lnTo>
                    <a:lnTo>
                      <a:pt x="610" y="411"/>
                    </a:lnTo>
                    <a:lnTo>
                      <a:pt x="610" y="410"/>
                    </a:lnTo>
                    <a:lnTo>
                      <a:pt x="610" y="410"/>
                    </a:lnTo>
                    <a:lnTo>
                      <a:pt x="609" y="410"/>
                    </a:lnTo>
                    <a:lnTo>
                      <a:pt x="609" y="410"/>
                    </a:lnTo>
                    <a:lnTo>
                      <a:pt x="609" y="410"/>
                    </a:lnTo>
                    <a:lnTo>
                      <a:pt x="608" y="410"/>
                    </a:lnTo>
                    <a:lnTo>
                      <a:pt x="609" y="408"/>
                    </a:lnTo>
                    <a:lnTo>
                      <a:pt x="608" y="408"/>
                    </a:lnTo>
                    <a:lnTo>
                      <a:pt x="608" y="407"/>
                    </a:lnTo>
                    <a:lnTo>
                      <a:pt x="606" y="405"/>
                    </a:lnTo>
                    <a:lnTo>
                      <a:pt x="605" y="404"/>
                    </a:lnTo>
                    <a:lnTo>
                      <a:pt x="605" y="404"/>
                    </a:lnTo>
                    <a:lnTo>
                      <a:pt x="605" y="404"/>
                    </a:lnTo>
                    <a:lnTo>
                      <a:pt x="606" y="403"/>
                    </a:lnTo>
                    <a:lnTo>
                      <a:pt x="606" y="403"/>
                    </a:lnTo>
                    <a:lnTo>
                      <a:pt x="605" y="401"/>
                    </a:lnTo>
                    <a:lnTo>
                      <a:pt x="605" y="401"/>
                    </a:lnTo>
                    <a:lnTo>
                      <a:pt x="604" y="401"/>
                    </a:lnTo>
                    <a:lnTo>
                      <a:pt x="604" y="400"/>
                    </a:lnTo>
                    <a:lnTo>
                      <a:pt x="602" y="399"/>
                    </a:lnTo>
                    <a:lnTo>
                      <a:pt x="602" y="399"/>
                    </a:lnTo>
                    <a:lnTo>
                      <a:pt x="601" y="399"/>
                    </a:lnTo>
                    <a:lnTo>
                      <a:pt x="599" y="399"/>
                    </a:lnTo>
                    <a:lnTo>
                      <a:pt x="598" y="400"/>
                    </a:lnTo>
                    <a:lnTo>
                      <a:pt x="598" y="400"/>
                    </a:lnTo>
                    <a:lnTo>
                      <a:pt x="597" y="400"/>
                    </a:lnTo>
                    <a:lnTo>
                      <a:pt x="597" y="400"/>
                    </a:lnTo>
                    <a:lnTo>
                      <a:pt x="598" y="396"/>
                    </a:lnTo>
                    <a:lnTo>
                      <a:pt x="598" y="396"/>
                    </a:lnTo>
                    <a:lnTo>
                      <a:pt x="597" y="396"/>
                    </a:lnTo>
                    <a:lnTo>
                      <a:pt x="595" y="396"/>
                    </a:lnTo>
                    <a:lnTo>
                      <a:pt x="594" y="395"/>
                    </a:lnTo>
                    <a:lnTo>
                      <a:pt x="594" y="393"/>
                    </a:lnTo>
                    <a:lnTo>
                      <a:pt x="594" y="392"/>
                    </a:lnTo>
                    <a:lnTo>
                      <a:pt x="594" y="392"/>
                    </a:lnTo>
                    <a:lnTo>
                      <a:pt x="594" y="390"/>
                    </a:lnTo>
                    <a:lnTo>
                      <a:pt x="591" y="389"/>
                    </a:lnTo>
                    <a:lnTo>
                      <a:pt x="590" y="389"/>
                    </a:lnTo>
                    <a:lnTo>
                      <a:pt x="589" y="389"/>
                    </a:lnTo>
                    <a:lnTo>
                      <a:pt x="589" y="389"/>
                    </a:lnTo>
                    <a:lnTo>
                      <a:pt x="591" y="388"/>
                    </a:lnTo>
                    <a:lnTo>
                      <a:pt x="591" y="388"/>
                    </a:lnTo>
                    <a:lnTo>
                      <a:pt x="595" y="390"/>
                    </a:lnTo>
                    <a:lnTo>
                      <a:pt x="597" y="392"/>
                    </a:lnTo>
                    <a:lnTo>
                      <a:pt x="598" y="393"/>
                    </a:lnTo>
                    <a:lnTo>
                      <a:pt x="602" y="393"/>
                    </a:lnTo>
                    <a:lnTo>
                      <a:pt x="604" y="393"/>
                    </a:lnTo>
                    <a:lnTo>
                      <a:pt x="604" y="393"/>
                    </a:lnTo>
                    <a:lnTo>
                      <a:pt x="605" y="393"/>
                    </a:lnTo>
                    <a:lnTo>
                      <a:pt x="606" y="392"/>
                    </a:lnTo>
                    <a:lnTo>
                      <a:pt x="605" y="390"/>
                    </a:lnTo>
                    <a:lnTo>
                      <a:pt x="602" y="389"/>
                    </a:lnTo>
                    <a:lnTo>
                      <a:pt x="601" y="388"/>
                    </a:lnTo>
                    <a:lnTo>
                      <a:pt x="599" y="385"/>
                    </a:lnTo>
                    <a:lnTo>
                      <a:pt x="598" y="384"/>
                    </a:lnTo>
                    <a:lnTo>
                      <a:pt x="598" y="384"/>
                    </a:lnTo>
                    <a:lnTo>
                      <a:pt x="599" y="384"/>
                    </a:lnTo>
                    <a:lnTo>
                      <a:pt x="602" y="385"/>
                    </a:lnTo>
                    <a:lnTo>
                      <a:pt x="604" y="386"/>
                    </a:lnTo>
                    <a:lnTo>
                      <a:pt x="605" y="386"/>
                    </a:lnTo>
                    <a:lnTo>
                      <a:pt x="606" y="386"/>
                    </a:lnTo>
                    <a:lnTo>
                      <a:pt x="606" y="386"/>
                    </a:lnTo>
                    <a:lnTo>
                      <a:pt x="606" y="384"/>
                    </a:lnTo>
                    <a:lnTo>
                      <a:pt x="605" y="382"/>
                    </a:lnTo>
                    <a:lnTo>
                      <a:pt x="605" y="381"/>
                    </a:lnTo>
                    <a:lnTo>
                      <a:pt x="606" y="382"/>
                    </a:lnTo>
                    <a:lnTo>
                      <a:pt x="608" y="382"/>
                    </a:lnTo>
                    <a:lnTo>
                      <a:pt x="609" y="382"/>
                    </a:lnTo>
                    <a:lnTo>
                      <a:pt x="609" y="381"/>
                    </a:lnTo>
                    <a:lnTo>
                      <a:pt x="608" y="381"/>
                    </a:lnTo>
                    <a:lnTo>
                      <a:pt x="608" y="381"/>
                    </a:lnTo>
                    <a:lnTo>
                      <a:pt x="610" y="381"/>
                    </a:lnTo>
                    <a:lnTo>
                      <a:pt x="610" y="382"/>
                    </a:lnTo>
                    <a:lnTo>
                      <a:pt x="610" y="382"/>
                    </a:lnTo>
                    <a:lnTo>
                      <a:pt x="612" y="384"/>
                    </a:lnTo>
                    <a:lnTo>
                      <a:pt x="614" y="386"/>
                    </a:lnTo>
                    <a:lnTo>
                      <a:pt x="614" y="388"/>
                    </a:lnTo>
                    <a:lnTo>
                      <a:pt x="616" y="388"/>
                    </a:lnTo>
                    <a:lnTo>
                      <a:pt x="617" y="388"/>
                    </a:lnTo>
                    <a:lnTo>
                      <a:pt x="618" y="390"/>
                    </a:lnTo>
                    <a:lnTo>
                      <a:pt x="620" y="390"/>
                    </a:lnTo>
                    <a:lnTo>
                      <a:pt x="621" y="389"/>
                    </a:lnTo>
                    <a:lnTo>
                      <a:pt x="623" y="389"/>
                    </a:lnTo>
                    <a:lnTo>
                      <a:pt x="623" y="388"/>
                    </a:lnTo>
                    <a:lnTo>
                      <a:pt x="624" y="389"/>
                    </a:lnTo>
                    <a:lnTo>
                      <a:pt x="621" y="390"/>
                    </a:lnTo>
                    <a:lnTo>
                      <a:pt x="621" y="392"/>
                    </a:lnTo>
                    <a:lnTo>
                      <a:pt x="621" y="392"/>
                    </a:lnTo>
                    <a:lnTo>
                      <a:pt x="625" y="393"/>
                    </a:lnTo>
                    <a:lnTo>
                      <a:pt x="627" y="392"/>
                    </a:lnTo>
                    <a:lnTo>
                      <a:pt x="627" y="392"/>
                    </a:lnTo>
                    <a:lnTo>
                      <a:pt x="631" y="390"/>
                    </a:lnTo>
                    <a:lnTo>
                      <a:pt x="632" y="389"/>
                    </a:lnTo>
                    <a:lnTo>
                      <a:pt x="633" y="388"/>
                    </a:lnTo>
                    <a:lnTo>
                      <a:pt x="635" y="386"/>
                    </a:lnTo>
                    <a:lnTo>
                      <a:pt x="636" y="386"/>
                    </a:lnTo>
                    <a:lnTo>
                      <a:pt x="638" y="386"/>
                    </a:lnTo>
                    <a:lnTo>
                      <a:pt x="636" y="388"/>
                    </a:lnTo>
                    <a:lnTo>
                      <a:pt x="635" y="389"/>
                    </a:lnTo>
                    <a:lnTo>
                      <a:pt x="633" y="390"/>
                    </a:lnTo>
                    <a:lnTo>
                      <a:pt x="632" y="392"/>
                    </a:lnTo>
                    <a:lnTo>
                      <a:pt x="631" y="393"/>
                    </a:lnTo>
                    <a:lnTo>
                      <a:pt x="629" y="393"/>
                    </a:lnTo>
                    <a:lnTo>
                      <a:pt x="628" y="395"/>
                    </a:lnTo>
                    <a:lnTo>
                      <a:pt x="627" y="396"/>
                    </a:lnTo>
                    <a:lnTo>
                      <a:pt x="627" y="397"/>
                    </a:lnTo>
                    <a:lnTo>
                      <a:pt x="627" y="397"/>
                    </a:lnTo>
                    <a:lnTo>
                      <a:pt x="627" y="397"/>
                    </a:lnTo>
                    <a:lnTo>
                      <a:pt x="628" y="399"/>
                    </a:lnTo>
                    <a:lnTo>
                      <a:pt x="628" y="400"/>
                    </a:lnTo>
                    <a:lnTo>
                      <a:pt x="629" y="400"/>
                    </a:lnTo>
                    <a:lnTo>
                      <a:pt x="629" y="403"/>
                    </a:lnTo>
                    <a:lnTo>
                      <a:pt x="631" y="404"/>
                    </a:lnTo>
                    <a:lnTo>
                      <a:pt x="632" y="405"/>
                    </a:lnTo>
                    <a:lnTo>
                      <a:pt x="633" y="407"/>
                    </a:lnTo>
                    <a:lnTo>
                      <a:pt x="635" y="408"/>
                    </a:lnTo>
                    <a:lnTo>
                      <a:pt x="636" y="408"/>
                    </a:lnTo>
                    <a:lnTo>
                      <a:pt x="636" y="407"/>
                    </a:lnTo>
                    <a:lnTo>
                      <a:pt x="639" y="404"/>
                    </a:lnTo>
                    <a:lnTo>
                      <a:pt x="639" y="404"/>
                    </a:lnTo>
                    <a:lnTo>
                      <a:pt x="639" y="404"/>
                    </a:lnTo>
                    <a:lnTo>
                      <a:pt x="639" y="405"/>
                    </a:lnTo>
                    <a:lnTo>
                      <a:pt x="638" y="408"/>
                    </a:lnTo>
                    <a:lnTo>
                      <a:pt x="639" y="408"/>
                    </a:lnTo>
                    <a:lnTo>
                      <a:pt x="640" y="410"/>
                    </a:lnTo>
                    <a:lnTo>
                      <a:pt x="642" y="408"/>
                    </a:lnTo>
                    <a:lnTo>
                      <a:pt x="643" y="408"/>
                    </a:lnTo>
                    <a:lnTo>
                      <a:pt x="643" y="410"/>
                    </a:lnTo>
                    <a:lnTo>
                      <a:pt x="644" y="410"/>
                    </a:lnTo>
                    <a:lnTo>
                      <a:pt x="644" y="410"/>
                    </a:lnTo>
                    <a:lnTo>
                      <a:pt x="646" y="411"/>
                    </a:lnTo>
                    <a:lnTo>
                      <a:pt x="647" y="412"/>
                    </a:lnTo>
                    <a:lnTo>
                      <a:pt x="648" y="411"/>
                    </a:lnTo>
                    <a:lnTo>
                      <a:pt x="648" y="408"/>
                    </a:lnTo>
                    <a:lnTo>
                      <a:pt x="650" y="407"/>
                    </a:lnTo>
                    <a:lnTo>
                      <a:pt x="650" y="401"/>
                    </a:lnTo>
                    <a:lnTo>
                      <a:pt x="650" y="400"/>
                    </a:lnTo>
                    <a:lnTo>
                      <a:pt x="647" y="399"/>
                    </a:lnTo>
                    <a:lnTo>
                      <a:pt x="646" y="399"/>
                    </a:lnTo>
                    <a:lnTo>
                      <a:pt x="646" y="399"/>
                    </a:lnTo>
                    <a:lnTo>
                      <a:pt x="648" y="397"/>
                    </a:lnTo>
                    <a:lnTo>
                      <a:pt x="648" y="397"/>
                    </a:lnTo>
                    <a:lnTo>
                      <a:pt x="648" y="396"/>
                    </a:lnTo>
                    <a:lnTo>
                      <a:pt x="648" y="395"/>
                    </a:lnTo>
                    <a:lnTo>
                      <a:pt x="651" y="399"/>
                    </a:lnTo>
                    <a:lnTo>
                      <a:pt x="651" y="399"/>
                    </a:lnTo>
                    <a:lnTo>
                      <a:pt x="654" y="400"/>
                    </a:lnTo>
                    <a:lnTo>
                      <a:pt x="655" y="399"/>
                    </a:lnTo>
                    <a:lnTo>
                      <a:pt x="657" y="399"/>
                    </a:lnTo>
                    <a:lnTo>
                      <a:pt x="658" y="399"/>
                    </a:lnTo>
                    <a:lnTo>
                      <a:pt x="658" y="397"/>
                    </a:lnTo>
                    <a:lnTo>
                      <a:pt x="659" y="396"/>
                    </a:lnTo>
                    <a:lnTo>
                      <a:pt x="661" y="396"/>
                    </a:lnTo>
                    <a:lnTo>
                      <a:pt x="661" y="395"/>
                    </a:lnTo>
                    <a:lnTo>
                      <a:pt x="661" y="395"/>
                    </a:lnTo>
                    <a:lnTo>
                      <a:pt x="659" y="393"/>
                    </a:lnTo>
                    <a:lnTo>
                      <a:pt x="659" y="393"/>
                    </a:lnTo>
                    <a:lnTo>
                      <a:pt x="658" y="392"/>
                    </a:lnTo>
                    <a:lnTo>
                      <a:pt x="658" y="392"/>
                    </a:lnTo>
                    <a:lnTo>
                      <a:pt x="659" y="392"/>
                    </a:lnTo>
                    <a:lnTo>
                      <a:pt x="662" y="392"/>
                    </a:lnTo>
                    <a:lnTo>
                      <a:pt x="663" y="392"/>
                    </a:lnTo>
                    <a:lnTo>
                      <a:pt x="665" y="392"/>
                    </a:lnTo>
                    <a:lnTo>
                      <a:pt x="665" y="390"/>
                    </a:lnTo>
                    <a:lnTo>
                      <a:pt x="662" y="389"/>
                    </a:lnTo>
                    <a:lnTo>
                      <a:pt x="659" y="388"/>
                    </a:lnTo>
                    <a:lnTo>
                      <a:pt x="659" y="388"/>
                    </a:lnTo>
                    <a:lnTo>
                      <a:pt x="661" y="386"/>
                    </a:lnTo>
                    <a:lnTo>
                      <a:pt x="661" y="386"/>
                    </a:lnTo>
                    <a:lnTo>
                      <a:pt x="658" y="385"/>
                    </a:lnTo>
                    <a:lnTo>
                      <a:pt x="659" y="385"/>
                    </a:lnTo>
                    <a:lnTo>
                      <a:pt x="661" y="385"/>
                    </a:lnTo>
                    <a:lnTo>
                      <a:pt x="662" y="385"/>
                    </a:lnTo>
                    <a:lnTo>
                      <a:pt x="663" y="386"/>
                    </a:lnTo>
                    <a:lnTo>
                      <a:pt x="665" y="386"/>
                    </a:lnTo>
                    <a:lnTo>
                      <a:pt x="666" y="386"/>
                    </a:lnTo>
                    <a:lnTo>
                      <a:pt x="670" y="385"/>
                    </a:lnTo>
                    <a:lnTo>
                      <a:pt x="670" y="385"/>
                    </a:lnTo>
                    <a:lnTo>
                      <a:pt x="669" y="382"/>
                    </a:lnTo>
                    <a:lnTo>
                      <a:pt x="663" y="381"/>
                    </a:lnTo>
                    <a:lnTo>
                      <a:pt x="663" y="380"/>
                    </a:lnTo>
                    <a:lnTo>
                      <a:pt x="665" y="380"/>
                    </a:lnTo>
                    <a:lnTo>
                      <a:pt x="666" y="380"/>
                    </a:lnTo>
                    <a:lnTo>
                      <a:pt x="667" y="380"/>
                    </a:lnTo>
                    <a:lnTo>
                      <a:pt x="670" y="382"/>
                    </a:lnTo>
                    <a:lnTo>
                      <a:pt x="671" y="381"/>
                    </a:lnTo>
                    <a:lnTo>
                      <a:pt x="673" y="381"/>
                    </a:lnTo>
                    <a:lnTo>
                      <a:pt x="673" y="380"/>
                    </a:lnTo>
                    <a:lnTo>
                      <a:pt x="671" y="380"/>
                    </a:lnTo>
                    <a:lnTo>
                      <a:pt x="670" y="378"/>
                    </a:lnTo>
                    <a:close/>
                    <a:moveTo>
                      <a:pt x="507" y="347"/>
                    </a:moveTo>
                    <a:lnTo>
                      <a:pt x="507" y="347"/>
                    </a:lnTo>
                    <a:lnTo>
                      <a:pt x="506" y="348"/>
                    </a:lnTo>
                    <a:lnTo>
                      <a:pt x="504" y="348"/>
                    </a:lnTo>
                    <a:lnTo>
                      <a:pt x="502" y="348"/>
                    </a:lnTo>
                    <a:lnTo>
                      <a:pt x="499" y="348"/>
                    </a:lnTo>
                    <a:lnTo>
                      <a:pt x="499" y="350"/>
                    </a:lnTo>
                    <a:lnTo>
                      <a:pt x="498" y="350"/>
                    </a:lnTo>
                    <a:lnTo>
                      <a:pt x="496" y="352"/>
                    </a:lnTo>
                    <a:lnTo>
                      <a:pt x="493" y="355"/>
                    </a:lnTo>
                    <a:lnTo>
                      <a:pt x="492" y="356"/>
                    </a:lnTo>
                    <a:lnTo>
                      <a:pt x="491" y="359"/>
                    </a:lnTo>
                    <a:lnTo>
                      <a:pt x="492" y="361"/>
                    </a:lnTo>
                    <a:lnTo>
                      <a:pt x="492" y="363"/>
                    </a:lnTo>
                    <a:lnTo>
                      <a:pt x="493" y="366"/>
                    </a:lnTo>
                    <a:lnTo>
                      <a:pt x="493" y="367"/>
                    </a:lnTo>
                    <a:lnTo>
                      <a:pt x="495" y="369"/>
                    </a:lnTo>
                    <a:lnTo>
                      <a:pt x="496" y="369"/>
                    </a:lnTo>
                    <a:lnTo>
                      <a:pt x="496" y="369"/>
                    </a:lnTo>
                    <a:lnTo>
                      <a:pt x="499" y="369"/>
                    </a:lnTo>
                    <a:lnTo>
                      <a:pt x="503" y="369"/>
                    </a:lnTo>
                    <a:lnTo>
                      <a:pt x="506" y="369"/>
                    </a:lnTo>
                    <a:lnTo>
                      <a:pt x="508" y="367"/>
                    </a:lnTo>
                    <a:lnTo>
                      <a:pt x="512" y="366"/>
                    </a:lnTo>
                    <a:lnTo>
                      <a:pt x="514" y="366"/>
                    </a:lnTo>
                    <a:lnTo>
                      <a:pt x="515" y="365"/>
                    </a:lnTo>
                    <a:lnTo>
                      <a:pt x="517" y="363"/>
                    </a:lnTo>
                    <a:lnTo>
                      <a:pt x="517" y="361"/>
                    </a:lnTo>
                    <a:lnTo>
                      <a:pt x="517" y="359"/>
                    </a:lnTo>
                    <a:lnTo>
                      <a:pt x="517" y="355"/>
                    </a:lnTo>
                    <a:lnTo>
                      <a:pt x="517" y="354"/>
                    </a:lnTo>
                    <a:lnTo>
                      <a:pt x="517" y="352"/>
                    </a:lnTo>
                    <a:lnTo>
                      <a:pt x="517" y="352"/>
                    </a:lnTo>
                    <a:lnTo>
                      <a:pt x="517" y="351"/>
                    </a:lnTo>
                    <a:lnTo>
                      <a:pt x="517" y="351"/>
                    </a:lnTo>
                    <a:lnTo>
                      <a:pt x="517" y="350"/>
                    </a:lnTo>
                    <a:lnTo>
                      <a:pt x="515" y="350"/>
                    </a:lnTo>
                    <a:lnTo>
                      <a:pt x="510" y="348"/>
                    </a:lnTo>
                    <a:lnTo>
                      <a:pt x="507" y="347"/>
                    </a:lnTo>
                    <a:close/>
                    <a:moveTo>
                      <a:pt x="519" y="344"/>
                    </a:moveTo>
                    <a:lnTo>
                      <a:pt x="519" y="343"/>
                    </a:lnTo>
                    <a:lnTo>
                      <a:pt x="518" y="342"/>
                    </a:lnTo>
                    <a:lnTo>
                      <a:pt x="517" y="340"/>
                    </a:lnTo>
                    <a:lnTo>
                      <a:pt x="515" y="340"/>
                    </a:lnTo>
                    <a:lnTo>
                      <a:pt x="514" y="340"/>
                    </a:lnTo>
                    <a:lnTo>
                      <a:pt x="514" y="342"/>
                    </a:lnTo>
                    <a:lnTo>
                      <a:pt x="512" y="343"/>
                    </a:lnTo>
                    <a:lnTo>
                      <a:pt x="512" y="343"/>
                    </a:lnTo>
                    <a:lnTo>
                      <a:pt x="512" y="344"/>
                    </a:lnTo>
                    <a:lnTo>
                      <a:pt x="514" y="344"/>
                    </a:lnTo>
                    <a:lnTo>
                      <a:pt x="517" y="346"/>
                    </a:lnTo>
                    <a:lnTo>
                      <a:pt x="518" y="347"/>
                    </a:lnTo>
                    <a:lnTo>
                      <a:pt x="519" y="347"/>
                    </a:lnTo>
                    <a:lnTo>
                      <a:pt x="519" y="347"/>
                    </a:lnTo>
                    <a:lnTo>
                      <a:pt x="519" y="347"/>
                    </a:lnTo>
                    <a:lnTo>
                      <a:pt x="519" y="346"/>
                    </a:lnTo>
                    <a:lnTo>
                      <a:pt x="519" y="346"/>
                    </a:lnTo>
                    <a:lnTo>
                      <a:pt x="519" y="346"/>
                    </a:lnTo>
                    <a:lnTo>
                      <a:pt x="519" y="346"/>
                    </a:lnTo>
                    <a:lnTo>
                      <a:pt x="519" y="344"/>
                    </a:lnTo>
                    <a:close/>
                    <a:moveTo>
                      <a:pt x="141" y="365"/>
                    </a:moveTo>
                    <a:lnTo>
                      <a:pt x="143" y="366"/>
                    </a:lnTo>
                    <a:lnTo>
                      <a:pt x="144" y="366"/>
                    </a:lnTo>
                    <a:lnTo>
                      <a:pt x="144" y="367"/>
                    </a:lnTo>
                    <a:lnTo>
                      <a:pt x="144" y="367"/>
                    </a:lnTo>
                    <a:lnTo>
                      <a:pt x="146" y="366"/>
                    </a:lnTo>
                    <a:lnTo>
                      <a:pt x="146" y="365"/>
                    </a:lnTo>
                    <a:lnTo>
                      <a:pt x="146" y="365"/>
                    </a:lnTo>
                    <a:lnTo>
                      <a:pt x="144" y="365"/>
                    </a:lnTo>
                    <a:lnTo>
                      <a:pt x="144" y="363"/>
                    </a:lnTo>
                    <a:lnTo>
                      <a:pt x="144" y="363"/>
                    </a:lnTo>
                    <a:lnTo>
                      <a:pt x="144" y="362"/>
                    </a:lnTo>
                    <a:lnTo>
                      <a:pt x="143" y="361"/>
                    </a:lnTo>
                    <a:lnTo>
                      <a:pt x="143" y="362"/>
                    </a:lnTo>
                    <a:lnTo>
                      <a:pt x="143" y="362"/>
                    </a:lnTo>
                    <a:lnTo>
                      <a:pt x="141" y="363"/>
                    </a:lnTo>
                    <a:lnTo>
                      <a:pt x="141" y="365"/>
                    </a:lnTo>
                    <a:close/>
                    <a:moveTo>
                      <a:pt x="438" y="452"/>
                    </a:moveTo>
                    <a:lnTo>
                      <a:pt x="439" y="450"/>
                    </a:lnTo>
                    <a:lnTo>
                      <a:pt x="439" y="449"/>
                    </a:lnTo>
                    <a:lnTo>
                      <a:pt x="439" y="449"/>
                    </a:lnTo>
                    <a:lnTo>
                      <a:pt x="438" y="448"/>
                    </a:lnTo>
                    <a:lnTo>
                      <a:pt x="438" y="448"/>
                    </a:lnTo>
                    <a:lnTo>
                      <a:pt x="436" y="448"/>
                    </a:lnTo>
                    <a:lnTo>
                      <a:pt x="435" y="448"/>
                    </a:lnTo>
                    <a:lnTo>
                      <a:pt x="434" y="449"/>
                    </a:lnTo>
                    <a:lnTo>
                      <a:pt x="430" y="448"/>
                    </a:lnTo>
                    <a:lnTo>
                      <a:pt x="427" y="449"/>
                    </a:lnTo>
                    <a:lnTo>
                      <a:pt x="427" y="449"/>
                    </a:lnTo>
                    <a:lnTo>
                      <a:pt x="426" y="449"/>
                    </a:lnTo>
                    <a:lnTo>
                      <a:pt x="424" y="449"/>
                    </a:lnTo>
                    <a:lnTo>
                      <a:pt x="423" y="449"/>
                    </a:lnTo>
                    <a:lnTo>
                      <a:pt x="419" y="454"/>
                    </a:lnTo>
                    <a:lnTo>
                      <a:pt x="417" y="456"/>
                    </a:lnTo>
                    <a:lnTo>
                      <a:pt x="416" y="457"/>
                    </a:lnTo>
                    <a:lnTo>
                      <a:pt x="416" y="457"/>
                    </a:lnTo>
                    <a:lnTo>
                      <a:pt x="417" y="457"/>
                    </a:lnTo>
                    <a:lnTo>
                      <a:pt x="419" y="460"/>
                    </a:lnTo>
                    <a:lnTo>
                      <a:pt x="419" y="460"/>
                    </a:lnTo>
                    <a:lnTo>
                      <a:pt x="419" y="461"/>
                    </a:lnTo>
                    <a:lnTo>
                      <a:pt x="419" y="463"/>
                    </a:lnTo>
                    <a:lnTo>
                      <a:pt x="423" y="461"/>
                    </a:lnTo>
                    <a:lnTo>
                      <a:pt x="424" y="461"/>
                    </a:lnTo>
                    <a:lnTo>
                      <a:pt x="426" y="461"/>
                    </a:lnTo>
                    <a:lnTo>
                      <a:pt x="426" y="461"/>
                    </a:lnTo>
                    <a:lnTo>
                      <a:pt x="427" y="461"/>
                    </a:lnTo>
                    <a:lnTo>
                      <a:pt x="432" y="457"/>
                    </a:lnTo>
                    <a:lnTo>
                      <a:pt x="432" y="457"/>
                    </a:lnTo>
                    <a:lnTo>
                      <a:pt x="434" y="456"/>
                    </a:lnTo>
                    <a:lnTo>
                      <a:pt x="436" y="453"/>
                    </a:lnTo>
                    <a:lnTo>
                      <a:pt x="438" y="452"/>
                    </a:lnTo>
                    <a:lnTo>
                      <a:pt x="438" y="452"/>
                    </a:lnTo>
                    <a:close/>
                    <a:moveTo>
                      <a:pt x="406" y="395"/>
                    </a:moveTo>
                    <a:lnTo>
                      <a:pt x="405" y="393"/>
                    </a:lnTo>
                    <a:lnTo>
                      <a:pt x="405" y="393"/>
                    </a:lnTo>
                    <a:lnTo>
                      <a:pt x="405" y="392"/>
                    </a:lnTo>
                    <a:lnTo>
                      <a:pt x="405" y="392"/>
                    </a:lnTo>
                    <a:lnTo>
                      <a:pt x="404" y="392"/>
                    </a:lnTo>
                    <a:lnTo>
                      <a:pt x="402" y="392"/>
                    </a:lnTo>
                    <a:lnTo>
                      <a:pt x="402" y="393"/>
                    </a:lnTo>
                    <a:lnTo>
                      <a:pt x="402" y="393"/>
                    </a:lnTo>
                    <a:lnTo>
                      <a:pt x="402" y="395"/>
                    </a:lnTo>
                    <a:lnTo>
                      <a:pt x="402" y="396"/>
                    </a:lnTo>
                    <a:lnTo>
                      <a:pt x="404" y="397"/>
                    </a:lnTo>
                    <a:lnTo>
                      <a:pt x="404" y="397"/>
                    </a:lnTo>
                    <a:lnTo>
                      <a:pt x="405" y="399"/>
                    </a:lnTo>
                    <a:lnTo>
                      <a:pt x="405" y="399"/>
                    </a:lnTo>
                    <a:lnTo>
                      <a:pt x="406" y="400"/>
                    </a:lnTo>
                    <a:lnTo>
                      <a:pt x="406" y="400"/>
                    </a:lnTo>
                    <a:lnTo>
                      <a:pt x="408" y="400"/>
                    </a:lnTo>
                    <a:lnTo>
                      <a:pt x="408" y="400"/>
                    </a:lnTo>
                    <a:lnTo>
                      <a:pt x="408" y="400"/>
                    </a:lnTo>
                    <a:lnTo>
                      <a:pt x="409" y="399"/>
                    </a:lnTo>
                    <a:lnTo>
                      <a:pt x="409" y="399"/>
                    </a:lnTo>
                    <a:lnTo>
                      <a:pt x="408" y="396"/>
                    </a:lnTo>
                    <a:lnTo>
                      <a:pt x="406" y="395"/>
                    </a:lnTo>
                    <a:close/>
                    <a:moveTo>
                      <a:pt x="453" y="614"/>
                    </a:moveTo>
                    <a:lnTo>
                      <a:pt x="451" y="611"/>
                    </a:lnTo>
                    <a:lnTo>
                      <a:pt x="449" y="610"/>
                    </a:lnTo>
                    <a:lnTo>
                      <a:pt x="446" y="608"/>
                    </a:lnTo>
                    <a:lnTo>
                      <a:pt x="440" y="610"/>
                    </a:lnTo>
                    <a:lnTo>
                      <a:pt x="439" y="610"/>
                    </a:lnTo>
                    <a:lnTo>
                      <a:pt x="439" y="610"/>
                    </a:lnTo>
                    <a:lnTo>
                      <a:pt x="438" y="611"/>
                    </a:lnTo>
                    <a:lnTo>
                      <a:pt x="438" y="612"/>
                    </a:lnTo>
                    <a:lnTo>
                      <a:pt x="440" y="612"/>
                    </a:lnTo>
                    <a:lnTo>
                      <a:pt x="446" y="615"/>
                    </a:lnTo>
                    <a:lnTo>
                      <a:pt x="449" y="615"/>
                    </a:lnTo>
                    <a:lnTo>
                      <a:pt x="450" y="616"/>
                    </a:lnTo>
                    <a:lnTo>
                      <a:pt x="451" y="616"/>
                    </a:lnTo>
                    <a:lnTo>
                      <a:pt x="453" y="616"/>
                    </a:lnTo>
                    <a:lnTo>
                      <a:pt x="453" y="615"/>
                    </a:lnTo>
                    <a:lnTo>
                      <a:pt x="453" y="615"/>
                    </a:lnTo>
                    <a:lnTo>
                      <a:pt x="453" y="614"/>
                    </a:lnTo>
                    <a:close/>
                    <a:moveTo>
                      <a:pt x="473" y="332"/>
                    </a:moveTo>
                    <a:lnTo>
                      <a:pt x="470" y="332"/>
                    </a:lnTo>
                    <a:lnTo>
                      <a:pt x="469" y="333"/>
                    </a:lnTo>
                    <a:lnTo>
                      <a:pt x="469" y="335"/>
                    </a:lnTo>
                    <a:lnTo>
                      <a:pt x="468" y="335"/>
                    </a:lnTo>
                    <a:lnTo>
                      <a:pt x="468" y="336"/>
                    </a:lnTo>
                    <a:lnTo>
                      <a:pt x="468" y="336"/>
                    </a:lnTo>
                    <a:lnTo>
                      <a:pt x="468" y="336"/>
                    </a:lnTo>
                    <a:lnTo>
                      <a:pt x="468" y="337"/>
                    </a:lnTo>
                    <a:lnTo>
                      <a:pt x="469" y="337"/>
                    </a:lnTo>
                    <a:lnTo>
                      <a:pt x="470" y="337"/>
                    </a:lnTo>
                    <a:lnTo>
                      <a:pt x="472" y="336"/>
                    </a:lnTo>
                    <a:lnTo>
                      <a:pt x="474" y="336"/>
                    </a:lnTo>
                    <a:lnTo>
                      <a:pt x="474" y="335"/>
                    </a:lnTo>
                    <a:lnTo>
                      <a:pt x="476" y="335"/>
                    </a:lnTo>
                    <a:lnTo>
                      <a:pt x="477" y="333"/>
                    </a:lnTo>
                    <a:lnTo>
                      <a:pt x="477" y="332"/>
                    </a:lnTo>
                    <a:lnTo>
                      <a:pt x="477" y="332"/>
                    </a:lnTo>
                    <a:lnTo>
                      <a:pt x="477" y="332"/>
                    </a:lnTo>
                    <a:lnTo>
                      <a:pt x="479" y="331"/>
                    </a:lnTo>
                    <a:lnTo>
                      <a:pt x="480" y="329"/>
                    </a:lnTo>
                    <a:lnTo>
                      <a:pt x="481" y="328"/>
                    </a:lnTo>
                    <a:lnTo>
                      <a:pt x="481" y="328"/>
                    </a:lnTo>
                    <a:lnTo>
                      <a:pt x="480" y="327"/>
                    </a:lnTo>
                    <a:lnTo>
                      <a:pt x="480" y="327"/>
                    </a:lnTo>
                    <a:lnTo>
                      <a:pt x="480" y="327"/>
                    </a:lnTo>
                    <a:lnTo>
                      <a:pt x="479" y="327"/>
                    </a:lnTo>
                    <a:lnTo>
                      <a:pt x="477" y="327"/>
                    </a:lnTo>
                    <a:lnTo>
                      <a:pt x="476" y="328"/>
                    </a:lnTo>
                    <a:lnTo>
                      <a:pt x="476" y="328"/>
                    </a:lnTo>
                    <a:lnTo>
                      <a:pt x="476" y="328"/>
                    </a:lnTo>
                    <a:lnTo>
                      <a:pt x="476" y="329"/>
                    </a:lnTo>
                    <a:lnTo>
                      <a:pt x="476" y="329"/>
                    </a:lnTo>
                    <a:lnTo>
                      <a:pt x="474" y="329"/>
                    </a:lnTo>
                    <a:lnTo>
                      <a:pt x="474" y="329"/>
                    </a:lnTo>
                    <a:lnTo>
                      <a:pt x="473" y="332"/>
                    </a:lnTo>
                    <a:lnTo>
                      <a:pt x="473" y="332"/>
                    </a:lnTo>
                    <a:close/>
                    <a:moveTo>
                      <a:pt x="458" y="433"/>
                    </a:moveTo>
                    <a:lnTo>
                      <a:pt x="455" y="431"/>
                    </a:lnTo>
                    <a:lnTo>
                      <a:pt x="453" y="431"/>
                    </a:lnTo>
                    <a:lnTo>
                      <a:pt x="454" y="431"/>
                    </a:lnTo>
                    <a:lnTo>
                      <a:pt x="454" y="430"/>
                    </a:lnTo>
                    <a:lnTo>
                      <a:pt x="454" y="430"/>
                    </a:lnTo>
                    <a:lnTo>
                      <a:pt x="453" y="429"/>
                    </a:lnTo>
                    <a:lnTo>
                      <a:pt x="451" y="427"/>
                    </a:lnTo>
                    <a:lnTo>
                      <a:pt x="450" y="427"/>
                    </a:lnTo>
                    <a:lnTo>
                      <a:pt x="450" y="429"/>
                    </a:lnTo>
                    <a:lnTo>
                      <a:pt x="450" y="429"/>
                    </a:lnTo>
                    <a:lnTo>
                      <a:pt x="449" y="429"/>
                    </a:lnTo>
                    <a:lnTo>
                      <a:pt x="446" y="427"/>
                    </a:lnTo>
                    <a:lnTo>
                      <a:pt x="442" y="429"/>
                    </a:lnTo>
                    <a:lnTo>
                      <a:pt x="439" y="429"/>
                    </a:lnTo>
                    <a:lnTo>
                      <a:pt x="439" y="429"/>
                    </a:lnTo>
                    <a:lnTo>
                      <a:pt x="442" y="427"/>
                    </a:lnTo>
                    <a:lnTo>
                      <a:pt x="442" y="427"/>
                    </a:lnTo>
                    <a:lnTo>
                      <a:pt x="442" y="426"/>
                    </a:lnTo>
                    <a:lnTo>
                      <a:pt x="442" y="426"/>
                    </a:lnTo>
                    <a:lnTo>
                      <a:pt x="440" y="422"/>
                    </a:lnTo>
                    <a:lnTo>
                      <a:pt x="439" y="419"/>
                    </a:lnTo>
                    <a:lnTo>
                      <a:pt x="438" y="418"/>
                    </a:lnTo>
                    <a:lnTo>
                      <a:pt x="436" y="416"/>
                    </a:lnTo>
                    <a:lnTo>
                      <a:pt x="435" y="416"/>
                    </a:lnTo>
                    <a:lnTo>
                      <a:pt x="432" y="415"/>
                    </a:lnTo>
                    <a:lnTo>
                      <a:pt x="431" y="415"/>
                    </a:lnTo>
                    <a:lnTo>
                      <a:pt x="427" y="412"/>
                    </a:lnTo>
                    <a:lnTo>
                      <a:pt x="424" y="412"/>
                    </a:lnTo>
                    <a:lnTo>
                      <a:pt x="424" y="411"/>
                    </a:lnTo>
                    <a:lnTo>
                      <a:pt x="423" y="410"/>
                    </a:lnTo>
                    <a:lnTo>
                      <a:pt x="421" y="408"/>
                    </a:lnTo>
                    <a:lnTo>
                      <a:pt x="419" y="408"/>
                    </a:lnTo>
                    <a:lnTo>
                      <a:pt x="417" y="408"/>
                    </a:lnTo>
                    <a:lnTo>
                      <a:pt x="415" y="407"/>
                    </a:lnTo>
                    <a:lnTo>
                      <a:pt x="415" y="407"/>
                    </a:lnTo>
                    <a:lnTo>
                      <a:pt x="413" y="405"/>
                    </a:lnTo>
                    <a:lnTo>
                      <a:pt x="412" y="404"/>
                    </a:lnTo>
                    <a:lnTo>
                      <a:pt x="411" y="403"/>
                    </a:lnTo>
                    <a:lnTo>
                      <a:pt x="409" y="403"/>
                    </a:lnTo>
                    <a:lnTo>
                      <a:pt x="409" y="403"/>
                    </a:lnTo>
                    <a:lnTo>
                      <a:pt x="406" y="405"/>
                    </a:lnTo>
                    <a:lnTo>
                      <a:pt x="406" y="407"/>
                    </a:lnTo>
                    <a:lnTo>
                      <a:pt x="405" y="407"/>
                    </a:lnTo>
                    <a:lnTo>
                      <a:pt x="405" y="405"/>
                    </a:lnTo>
                    <a:lnTo>
                      <a:pt x="404" y="403"/>
                    </a:lnTo>
                    <a:lnTo>
                      <a:pt x="401" y="401"/>
                    </a:lnTo>
                    <a:lnTo>
                      <a:pt x="401" y="401"/>
                    </a:lnTo>
                    <a:lnTo>
                      <a:pt x="401" y="401"/>
                    </a:lnTo>
                    <a:lnTo>
                      <a:pt x="402" y="400"/>
                    </a:lnTo>
                    <a:lnTo>
                      <a:pt x="404" y="400"/>
                    </a:lnTo>
                    <a:lnTo>
                      <a:pt x="402" y="399"/>
                    </a:lnTo>
                    <a:lnTo>
                      <a:pt x="402" y="397"/>
                    </a:lnTo>
                    <a:lnTo>
                      <a:pt x="401" y="396"/>
                    </a:lnTo>
                    <a:lnTo>
                      <a:pt x="400" y="395"/>
                    </a:lnTo>
                    <a:lnTo>
                      <a:pt x="398" y="395"/>
                    </a:lnTo>
                    <a:lnTo>
                      <a:pt x="398" y="395"/>
                    </a:lnTo>
                    <a:lnTo>
                      <a:pt x="398" y="393"/>
                    </a:lnTo>
                    <a:lnTo>
                      <a:pt x="397" y="395"/>
                    </a:lnTo>
                    <a:lnTo>
                      <a:pt x="396" y="396"/>
                    </a:lnTo>
                    <a:lnTo>
                      <a:pt x="393" y="397"/>
                    </a:lnTo>
                    <a:lnTo>
                      <a:pt x="393" y="399"/>
                    </a:lnTo>
                    <a:lnTo>
                      <a:pt x="392" y="401"/>
                    </a:lnTo>
                    <a:lnTo>
                      <a:pt x="392" y="403"/>
                    </a:lnTo>
                    <a:lnTo>
                      <a:pt x="390" y="411"/>
                    </a:lnTo>
                    <a:lnTo>
                      <a:pt x="390" y="412"/>
                    </a:lnTo>
                    <a:lnTo>
                      <a:pt x="389" y="418"/>
                    </a:lnTo>
                    <a:lnTo>
                      <a:pt x="389" y="419"/>
                    </a:lnTo>
                    <a:lnTo>
                      <a:pt x="389" y="420"/>
                    </a:lnTo>
                    <a:lnTo>
                      <a:pt x="389" y="422"/>
                    </a:lnTo>
                    <a:lnTo>
                      <a:pt x="390" y="425"/>
                    </a:lnTo>
                    <a:lnTo>
                      <a:pt x="390" y="426"/>
                    </a:lnTo>
                    <a:lnTo>
                      <a:pt x="390" y="427"/>
                    </a:lnTo>
                    <a:lnTo>
                      <a:pt x="389" y="427"/>
                    </a:lnTo>
                    <a:lnTo>
                      <a:pt x="389" y="429"/>
                    </a:lnTo>
                    <a:lnTo>
                      <a:pt x="383" y="430"/>
                    </a:lnTo>
                    <a:lnTo>
                      <a:pt x="382" y="431"/>
                    </a:lnTo>
                    <a:lnTo>
                      <a:pt x="381" y="433"/>
                    </a:lnTo>
                    <a:lnTo>
                      <a:pt x="379" y="434"/>
                    </a:lnTo>
                    <a:lnTo>
                      <a:pt x="379" y="435"/>
                    </a:lnTo>
                    <a:lnTo>
                      <a:pt x="379" y="435"/>
                    </a:lnTo>
                    <a:lnTo>
                      <a:pt x="379" y="437"/>
                    </a:lnTo>
                    <a:lnTo>
                      <a:pt x="379" y="437"/>
                    </a:lnTo>
                    <a:lnTo>
                      <a:pt x="381" y="437"/>
                    </a:lnTo>
                    <a:lnTo>
                      <a:pt x="382" y="437"/>
                    </a:lnTo>
                    <a:lnTo>
                      <a:pt x="383" y="437"/>
                    </a:lnTo>
                    <a:lnTo>
                      <a:pt x="386" y="435"/>
                    </a:lnTo>
                    <a:lnTo>
                      <a:pt x="390" y="435"/>
                    </a:lnTo>
                    <a:lnTo>
                      <a:pt x="396" y="434"/>
                    </a:lnTo>
                    <a:lnTo>
                      <a:pt x="396" y="434"/>
                    </a:lnTo>
                    <a:lnTo>
                      <a:pt x="396" y="435"/>
                    </a:lnTo>
                    <a:lnTo>
                      <a:pt x="396" y="435"/>
                    </a:lnTo>
                    <a:lnTo>
                      <a:pt x="398" y="442"/>
                    </a:lnTo>
                    <a:lnTo>
                      <a:pt x="398" y="445"/>
                    </a:lnTo>
                    <a:lnTo>
                      <a:pt x="400" y="445"/>
                    </a:lnTo>
                    <a:lnTo>
                      <a:pt x="401" y="445"/>
                    </a:lnTo>
                    <a:lnTo>
                      <a:pt x="405" y="444"/>
                    </a:lnTo>
                    <a:lnTo>
                      <a:pt x="406" y="442"/>
                    </a:lnTo>
                    <a:lnTo>
                      <a:pt x="408" y="442"/>
                    </a:lnTo>
                    <a:lnTo>
                      <a:pt x="409" y="441"/>
                    </a:lnTo>
                    <a:lnTo>
                      <a:pt x="409" y="441"/>
                    </a:lnTo>
                    <a:lnTo>
                      <a:pt x="411" y="438"/>
                    </a:lnTo>
                    <a:lnTo>
                      <a:pt x="412" y="437"/>
                    </a:lnTo>
                    <a:lnTo>
                      <a:pt x="413" y="437"/>
                    </a:lnTo>
                    <a:lnTo>
                      <a:pt x="415" y="437"/>
                    </a:lnTo>
                    <a:lnTo>
                      <a:pt x="416" y="435"/>
                    </a:lnTo>
                    <a:lnTo>
                      <a:pt x="419" y="433"/>
                    </a:lnTo>
                    <a:lnTo>
                      <a:pt x="420" y="431"/>
                    </a:lnTo>
                    <a:lnTo>
                      <a:pt x="420" y="431"/>
                    </a:lnTo>
                    <a:lnTo>
                      <a:pt x="420" y="429"/>
                    </a:lnTo>
                    <a:lnTo>
                      <a:pt x="420" y="429"/>
                    </a:lnTo>
                    <a:lnTo>
                      <a:pt x="421" y="427"/>
                    </a:lnTo>
                    <a:lnTo>
                      <a:pt x="424" y="427"/>
                    </a:lnTo>
                    <a:lnTo>
                      <a:pt x="426" y="426"/>
                    </a:lnTo>
                    <a:lnTo>
                      <a:pt x="427" y="426"/>
                    </a:lnTo>
                    <a:lnTo>
                      <a:pt x="427" y="427"/>
                    </a:lnTo>
                    <a:lnTo>
                      <a:pt x="427" y="429"/>
                    </a:lnTo>
                    <a:lnTo>
                      <a:pt x="427" y="429"/>
                    </a:lnTo>
                    <a:lnTo>
                      <a:pt x="428" y="429"/>
                    </a:lnTo>
                    <a:lnTo>
                      <a:pt x="432" y="430"/>
                    </a:lnTo>
                    <a:lnTo>
                      <a:pt x="432" y="430"/>
                    </a:lnTo>
                    <a:lnTo>
                      <a:pt x="434" y="434"/>
                    </a:lnTo>
                    <a:lnTo>
                      <a:pt x="434" y="434"/>
                    </a:lnTo>
                    <a:lnTo>
                      <a:pt x="436" y="435"/>
                    </a:lnTo>
                    <a:lnTo>
                      <a:pt x="439" y="435"/>
                    </a:lnTo>
                    <a:lnTo>
                      <a:pt x="446" y="438"/>
                    </a:lnTo>
                    <a:lnTo>
                      <a:pt x="447" y="438"/>
                    </a:lnTo>
                    <a:lnTo>
                      <a:pt x="449" y="439"/>
                    </a:lnTo>
                    <a:lnTo>
                      <a:pt x="450" y="439"/>
                    </a:lnTo>
                    <a:lnTo>
                      <a:pt x="450" y="438"/>
                    </a:lnTo>
                    <a:lnTo>
                      <a:pt x="453" y="437"/>
                    </a:lnTo>
                    <a:lnTo>
                      <a:pt x="455" y="435"/>
                    </a:lnTo>
                    <a:lnTo>
                      <a:pt x="458" y="434"/>
                    </a:lnTo>
                    <a:lnTo>
                      <a:pt x="458" y="433"/>
                    </a:lnTo>
                    <a:close/>
                    <a:moveTo>
                      <a:pt x="420" y="397"/>
                    </a:moveTo>
                    <a:lnTo>
                      <a:pt x="420" y="397"/>
                    </a:lnTo>
                    <a:lnTo>
                      <a:pt x="421" y="399"/>
                    </a:lnTo>
                    <a:lnTo>
                      <a:pt x="421" y="399"/>
                    </a:lnTo>
                    <a:lnTo>
                      <a:pt x="423" y="399"/>
                    </a:lnTo>
                    <a:lnTo>
                      <a:pt x="423" y="399"/>
                    </a:lnTo>
                    <a:lnTo>
                      <a:pt x="424" y="399"/>
                    </a:lnTo>
                    <a:lnTo>
                      <a:pt x="424" y="399"/>
                    </a:lnTo>
                    <a:lnTo>
                      <a:pt x="424" y="397"/>
                    </a:lnTo>
                    <a:lnTo>
                      <a:pt x="424" y="397"/>
                    </a:lnTo>
                    <a:lnTo>
                      <a:pt x="421" y="397"/>
                    </a:lnTo>
                    <a:lnTo>
                      <a:pt x="420" y="397"/>
                    </a:lnTo>
                    <a:lnTo>
                      <a:pt x="419" y="396"/>
                    </a:lnTo>
                    <a:lnTo>
                      <a:pt x="419" y="396"/>
                    </a:lnTo>
                    <a:lnTo>
                      <a:pt x="419" y="395"/>
                    </a:lnTo>
                    <a:lnTo>
                      <a:pt x="419" y="395"/>
                    </a:lnTo>
                    <a:lnTo>
                      <a:pt x="419" y="393"/>
                    </a:lnTo>
                    <a:lnTo>
                      <a:pt x="417" y="393"/>
                    </a:lnTo>
                    <a:lnTo>
                      <a:pt x="416" y="392"/>
                    </a:lnTo>
                    <a:lnTo>
                      <a:pt x="415" y="390"/>
                    </a:lnTo>
                    <a:lnTo>
                      <a:pt x="411" y="390"/>
                    </a:lnTo>
                    <a:lnTo>
                      <a:pt x="411" y="390"/>
                    </a:lnTo>
                    <a:lnTo>
                      <a:pt x="411" y="390"/>
                    </a:lnTo>
                    <a:lnTo>
                      <a:pt x="411" y="390"/>
                    </a:lnTo>
                    <a:lnTo>
                      <a:pt x="412" y="392"/>
                    </a:lnTo>
                    <a:lnTo>
                      <a:pt x="412" y="392"/>
                    </a:lnTo>
                    <a:lnTo>
                      <a:pt x="413" y="393"/>
                    </a:lnTo>
                    <a:lnTo>
                      <a:pt x="413" y="393"/>
                    </a:lnTo>
                    <a:lnTo>
                      <a:pt x="415" y="395"/>
                    </a:lnTo>
                    <a:lnTo>
                      <a:pt x="415" y="395"/>
                    </a:lnTo>
                    <a:lnTo>
                      <a:pt x="415" y="396"/>
                    </a:lnTo>
                    <a:lnTo>
                      <a:pt x="416" y="397"/>
                    </a:lnTo>
                    <a:lnTo>
                      <a:pt x="416" y="397"/>
                    </a:lnTo>
                    <a:lnTo>
                      <a:pt x="417" y="396"/>
                    </a:lnTo>
                    <a:lnTo>
                      <a:pt x="417" y="397"/>
                    </a:lnTo>
                    <a:lnTo>
                      <a:pt x="419" y="397"/>
                    </a:lnTo>
                    <a:lnTo>
                      <a:pt x="417" y="397"/>
                    </a:lnTo>
                    <a:lnTo>
                      <a:pt x="417" y="399"/>
                    </a:lnTo>
                    <a:lnTo>
                      <a:pt x="417" y="399"/>
                    </a:lnTo>
                    <a:lnTo>
                      <a:pt x="420" y="399"/>
                    </a:lnTo>
                    <a:lnTo>
                      <a:pt x="420" y="399"/>
                    </a:lnTo>
                    <a:lnTo>
                      <a:pt x="420" y="399"/>
                    </a:lnTo>
                    <a:lnTo>
                      <a:pt x="420" y="399"/>
                    </a:lnTo>
                    <a:lnTo>
                      <a:pt x="420" y="397"/>
                    </a:lnTo>
                    <a:close/>
                    <a:moveTo>
                      <a:pt x="424" y="388"/>
                    </a:moveTo>
                    <a:lnTo>
                      <a:pt x="426" y="388"/>
                    </a:lnTo>
                    <a:lnTo>
                      <a:pt x="427" y="389"/>
                    </a:lnTo>
                    <a:lnTo>
                      <a:pt x="427" y="388"/>
                    </a:lnTo>
                    <a:lnTo>
                      <a:pt x="428" y="388"/>
                    </a:lnTo>
                    <a:lnTo>
                      <a:pt x="427" y="388"/>
                    </a:lnTo>
                    <a:lnTo>
                      <a:pt x="427" y="388"/>
                    </a:lnTo>
                    <a:lnTo>
                      <a:pt x="426" y="386"/>
                    </a:lnTo>
                    <a:lnTo>
                      <a:pt x="424" y="386"/>
                    </a:lnTo>
                    <a:lnTo>
                      <a:pt x="424" y="386"/>
                    </a:lnTo>
                    <a:lnTo>
                      <a:pt x="424" y="386"/>
                    </a:lnTo>
                    <a:lnTo>
                      <a:pt x="424" y="388"/>
                    </a:lnTo>
                    <a:close/>
                    <a:moveTo>
                      <a:pt x="143" y="373"/>
                    </a:moveTo>
                    <a:lnTo>
                      <a:pt x="143" y="374"/>
                    </a:lnTo>
                    <a:lnTo>
                      <a:pt x="144" y="376"/>
                    </a:lnTo>
                    <a:lnTo>
                      <a:pt x="144" y="376"/>
                    </a:lnTo>
                    <a:lnTo>
                      <a:pt x="146" y="376"/>
                    </a:lnTo>
                    <a:lnTo>
                      <a:pt x="146" y="376"/>
                    </a:lnTo>
                    <a:lnTo>
                      <a:pt x="146" y="373"/>
                    </a:lnTo>
                    <a:lnTo>
                      <a:pt x="144" y="373"/>
                    </a:lnTo>
                    <a:lnTo>
                      <a:pt x="143" y="373"/>
                    </a:lnTo>
                    <a:close/>
                    <a:moveTo>
                      <a:pt x="387" y="350"/>
                    </a:moveTo>
                    <a:lnTo>
                      <a:pt x="386" y="348"/>
                    </a:lnTo>
                    <a:lnTo>
                      <a:pt x="385" y="348"/>
                    </a:lnTo>
                    <a:lnTo>
                      <a:pt x="383" y="350"/>
                    </a:lnTo>
                    <a:lnTo>
                      <a:pt x="383" y="350"/>
                    </a:lnTo>
                    <a:lnTo>
                      <a:pt x="383" y="351"/>
                    </a:lnTo>
                    <a:lnTo>
                      <a:pt x="382" y="351"/>
                    </a:lnTo>
                    <a:lnTo>
                      <a:pt x="382" y="352"/>
                    </a:lnTo>
                    <a:lnTo>
                      <a:pt x="382" y="352"/>
                    </a:lnTo>
                    <a:lnTo>
                      <a:pt x="383" y="354"/>
                    </a:lnTo>
                    <a:lnTo>
                      <a:pt x="383" y="355"/>
                    </a:lnTo>
                    <a:lnTo>
                      <a:pt x="382" y="356"/>
                    </a:lnTo>
                    <a:lnTo>
                      <a:pt x="382" y="356"/>
                    </a:lnTo>
                    <a:lnTo>
                      <a:pt x="383" y="358"/>
                    </a:lnTo>
                    <a:lnTo>
                      <a:pt x="383" y="358"/>
                    </a:lnTo>
                    <a:lnTo>
                      <a:pt x="385" y="359"/>
                    </a:lnTo>
                    <a:lnTo>
                      <a:pt x="386" y="359"/>
                    </a:lnTo>
                    <a:lnTo>
                      <a:pt x="386" y="359"/>
                    </a:lnTo>
                    <a:lnTo>
                      <a:pt x="386" y="359"/>
                    </a:lnTo>
                    <a:lnTo>
                      <a:pt x="387" y="358"/>
                    </a:lnTo>
                    <a:lnTo>
                      <a:pt x="387" y="358"/>
                    </a:lnTo>
                    <a:lnTo>
                      <a:pt x="389" y="356"/>
                    </a:lnTo>
                    <a:lnTo>
                      <a:pt x="389" y="355"/>
                    </a:lnTo>
                    <a:lnTo>
                      <a:pt x="389" y="354"/>
                    </a:lnTo>
                    <a:lnTo>
                      <a:pt x="389" y="352"/>
                    </a:lnTo>
                    <a:lnTo>
                      <a:pt x="387" y="351"/>
                    </a:lnTo>
                    <a:lnTo>
                      <a:pt x="389" y="351"/>
                    </a:lnTo>
                    <a:lnTo>
                      <a:pt x="387" y="350"/>
                    </a:lnTo>
                    <a:close/>
                    <a:moveTo>
                      <a:pt x="476" y="324"/>
                    </a:moveTo>
                    <a:lnTo>
                      <a:pt x="477" y="324"/>
                    </a:lnTo>
                    <a:lnTo>
                      <a:pt x="479" y="324"/>
                    </a:lnTo>
                    <a:lnTo>
                      <a:pt x="480" y="324"/>
                    </a:lnTo>
                    <a:lnTo>
                      <a:pt x="483" y="322"/>
                    </a:lnTo>
                    <a:lnTo>
                      <a:pt x="484" y="321"/>
                    </a:lnTo>
                    <a:lnTo>
                      <a:pt x="484" y="321"/>
                    </a:lnTo>
                    <a:lnTo>
                      <a:pt x="483" y="320"/>
                    </a:lnTo>
                    <a:lnTo>
                      <a:pt x="483" y="320"/>
                    </a:lnTo>
                    <a:lnTo>
                      <a:pt x="481" y="320"/>
                    </a:lnTo>
                    <a:lnTo>
                      <a:pt x="481" y="320"/>
                    </a:lnTo>
                    <a:lnTo>
                      <a:pt x="480" y="321"/>
                    </a:lnTo>
                    <a:lnTo>
                      <a:pt x="480" y="321"/>
                    </a:lnTo>
                    <a:lnTo>
                      <a:pt x="480" y="321"/>
                    </a:lnTo>
                    <a:lnTo>
                      <a:pt x="479" y="321"/>
                    </a:lnTo>
                    <a:lnTo>
                      <a:pt x="477" y="321"/>
                    </a:lnTo>
                    <a:lnTo>
                      <a:pt x="474" y="324"/>
                    </a:lnTo>
                    <a:lnTo>
                      <a:pt x="474" y="325"/>
                    </a:lnTo>
                    <a:lnTo>
                      <a:pt x="474" y="325"/>
                    </a:lnTo>
                    <a:lnTo>
                      <a:pt x="476" y="324"/>
                    </a:lnTo>
                    <a:close/>
                    <a:moveTo>
                      <a:pt x="386" y="313"/>
                    </a:moveTo>
                    <a:lnTo>
                      <a:pt x="386" y="312"/>
                    </a:lnTo>
                    <a:lnTo>
                      <a:pt x="385" y="312"/>
                    </a:lnTo>
                    <a:lnTo>
                      <a:pt x="383" y="312"/>
                    </a:lnTo>
                    <a:lnTo>
                      <a:pt x="382" y="312"/>
                    </a:lnTo>
                    <a:lnTo>
                      <a:pt x="381" y="312"/>
                    </a:lnTo>
                    <a:lnTo>
                      <a:pt x="379" y="312"/>
                    </a:lnTo>
                    <a:lnTo>
                      <a:pt x="378" y="312"/>
                    </a:lnTo>
                    <a:lnTo>
                      <a:pt x="378" y="313"/>
                    </a:lnTo>
                    <a:lnTo>
                      <a:pt x="379" y="313"/>
                    </a:lnTo>
                    <a:lnTo>
                      <a:pt x="379" y="314"/>
                    </a:lnTo>
                    <a:lnTo>
                      <a:pt x="381" y="314"/>
                    </a:lnTo>
                    <a:lnTo>
                      <a:pt x="382" y="314"/>
                    </a:lnTo>
                    <a:lnTo>
                      <a:pt x="383" y="314"/>
                    </a:lnTo>
                    <a:lnTo>
                      <a:pt x="385" y="314"/>
                    </a:lnTo>
                    <a:lnTo>
                      <a:pt x="386" y="314"/>
                    </a:lnTo>
                    <a:lnTo>
                      <a:pt x="387" y="314"/>
                    </a:lnTo>
                    <a:lnTo>
                      <a:pt x="387" y="313"/>
                    </a:lnTo>
                    <a:lnTo>
                      <a:pt x="386" y="313"/>
                    </a:lnTo>
                    <a:close/>
                    <a:moveTo>
                      <a:pt x="469" y="626"/>
                    </a:moveTo>
                    <a:lnTo>
                      <a:pt x="465" y="627"/>
                    </a:lnTo>
                    <a:lnTo>
                      <a:pt x="465" y="627"/>
                    </a:lnTo>
                    <a:lnTo>
                      <a:pt x="466" y="629"/>
                    </a:lnTo>
                    <a:lnTo>
                      <a:pt x="468" y="629"/>
                    </a:lnTo>
                    <a:lnTo>
                      <a:pt x="468" y="629"/>
                    </a:lnTo>
                    <a:lnTo>
                      <a:pt x="468" y="627"/>
                    </a:lnTo>
                    <a:lnTo>
                      <a:pt x="469" y="627"/>
                    </a:lnTo>
                    <a:lnTo>
                      <a:pt x="469" y="627"/>
                    </a:lnTo>
                    <a:lnTo>
                      <a:pt x="469" y="626"/>
                    </a:lnTo>
                    <a:lnTo>
                      <a:pt x="469" y="626"/>
                    </a:lnTo>
                    <a:lnTo>
                      <a:pt x="469" y="626"/>
                    </a:lnTo>
                    <a:close/>
                    <a:moveTo>
                      <a:pt x="458" y="505"/>
                    </a:moveTo>
                    <a:lnTo>
                      <a:pt x="458" y="505"/>
                    </a:lnTo>
                    <a:lnTo>
                      <a:pt x="457" y="506"/>
                    </a:lnTo>
                    <a:lnTo>
                      <a:pt x="457" y="506"/>
                    </a:lnTo>
                    <a:lnTo>
                      <a:pt x="458" y="506"/>
                    </a:lnTo>
                    <a:lnTo>
                      <a:pt x="458" y="505"/>
                    </a:lnTo>
                    <a:lnTo>
                      <a:pt x="459" y="505"/>
                    </a:lnTo>
                    <a:lnTo>
                      <a:pt x="459" y="505"/>
                    </a:lnTo>
                    <a:lnTo>
                      <a:pt x="458" y="503"/>
                    </a:lnTo>
                    <a:lnTo>
                      <a:pt x="458" y="505"/>
                    </a:lnTo>
                    <a:close/>
                    <a:moveTo>
                      <a:pt x="461" y="502"/>
                    </a:moveTo>
                    <a:lnTo>
                      <a:pt x="462" y="502"/>
                    </a:lnTo>
                    <a:lnTo>
                      <a:pt x="461" y="502"/>
                    </a:lnTo>
                    <a:lnTo>
                      <a:pt x="461" y="502"/>
                    </a:lnTo>
                    <a:lnTo>
                      <a:pt x="459" y="502"/>
                    </a:lnTo>
                    <a:lnTo>
                      <a:pt x="459" y="502"/>
                    </a:lnTo>
                    <a:lnTo>
                      <a:pt x="459" y="503"/>
                    </a:lnTo>
                    <a:lnTo>
                      <a:pt x="461" y="503"/>
                    </a:lnTo>
                    <a:lnTo>
                      <a:pt x="461" y="502"/>
                    </a:lnTo>
                    <a:close/>
                    <a:moveTo>
                      <a:pt x="473" y="347"/>
                    </a:moveTo>
                    <a:lnTo>
                      <a:pt x="470" y="347"/>
                    </a:lnTo>
                    <a:lnTo>
                      <a:pt x="470" y="348"/>
                    </a:lnTo>
                    <a:lnTo>
                      <a:pt x="470" y="350"/>
                    </a:lnTo>
                    <a:lnTo>
                      <a:pt x="472" y="351"/>
                    </a:lnTo>
                    <a:lnTo>
                      <a:pt x="473" y="350"/>
                    </a:lnTo>
                    <a:lnTo>
                      <a:pt x="474" y="348"/>
                    </a:lnTo>
                    <a:lnTo>
                      <a:pt x="473" y="348"/>
                    </a:lnTo>
                    <a:lnTo>
                      <a:pt x="473" y="347"/>
                    </a:lnTo>
                    <a:close/>
                    <a:moveTo>
                      <a:pt x="461" y="607"/>
                    </a:moveTo>
                    <a:lnTo>
                      <a:pt x="459" y="607"/>
                    </a:lnTo>
                    <a:lnTo>
                      <a:pt x="459" y="607"/>
                    </a:lnTo>
                    <a:lnTo>
                      <a:pt x="461" y="608"/>
                    </a:lnTo>
                    <a:lnTo>
                      <a:pt x="461" y="608"/>
                    </a:lnTo>
                    <a:lnTo>
                      <a:pt x="462" y="608"/>
                    </a:lnTo>
                    <a:lnTo>
                      <a:pt x="462" y="607"/>
                    </a:lnTo>
                    <a:lnTo>
                      <a:pt x="461" y="607"/>
                    </a:lnTo>
                    <a:lnTo>
                      <a:pt x="461" y="607"/>
                    </a:lnTo>
                    <a:close/>
                    <a:moveTo>
                      <a:pt x="468" y="318"/>
                    </a:moveTo>
                    <a:lnTo>
                      <a:pt x="465" y="318"/>
                    </a:lnTo>
                    <a:lnTo>
                      <a:pt x="464" y="318"/>
                    </a:lnTo>
                    <a:lnTo>
                      <a:pt x="462" y="320"/>
                    </a:lnTo>
                    <a:lnTo>
                      <a:pt x="461" y="320"/>
                    </a:lnTo>
                    <a:lnTo>
                      <a:pt x="461" y="320"/>
                    </a:lnTo>
                    <a:lnTo>
                      <a:pt x="459" y="320"/>
                    </a:lnTo>
                    <a:lnTo>
                      <a:pt x="459" y="318"/>
                    </a:lnTo>
                    <a:lnTo>
                      <a:pt x="458" y="318"/>
                    </a:lnTo>
                    <a:lnTo>
                      <a:pt x="458" y="318"/>
                    </a:lnTo>
                    <a:lnTo>
                      <a:pt x="457" y="318"/>
                    </a:lnTo>
                    <a:lnTo>
                      <a:pt x="455" y="318"/>
                    </a:lnTo>
                    <a:lnTo>
                      <a:pt x="455" y="320"/>
                    </a:lnTo>
                    <a:lnTo>
                      <a:pt x="455" y="320"/>
                    </a:lnTo>
                    <a:lnTo>
                      <a:pt x="454" y="320"/>
                    </a:lnTo>
                    <a:lnTo>
                      <a:pt x="453" y="320"/>
                    </a:lnTo>
                    <a:lnTo>
                      <a:pt x="453" y="320"/>
                    </a:lnTo>
                    <a:lnTo>
                      <a:pt x="451" y="321"/>
                    </a:lnTo>
                    <a:lnTo>
                      <a:pt x="453" y="321"/>
                    </a:lnTo>
                    <a:lnTo>
                      <a:pt x="455" y="321"/>
                    </a:lnTo>
                    <a:lnTo>
                      <a:pt x="457" y="321"/>
                    </a:lnTo>
                    <a:lnTo>
                      <a:pt x="457" y="322"/>
                    </a:lnTo>
                    <a:lnTo>
                      <a:pt x="458" y="322"/>
                    </a:lnTo>
                    <a:lnTo>
                      <a:pt x="458" y="322"/>
                    </a:lnTo>
                    <a:lnTo>
                      <a:pt x="458" y="322"/>
                    </a:lnTo>
                    <a:lnTo>
                      <a:pt x="458" y="322"/>
                    </a:lnTo>
                    <a:lnTo>
                      <a:pt x="459" y="324"/>
                    </a:lnTo>
                    <a:lnTo>
                      <a:pt x="461" y="324"/>
                    </a:lnTo>
                    <a:lnTo>
                      <a:pt x="461" y="324"/>
                    </a:lnTo>
                    <a:lnTo>
                      <a:pt x="461" y="324"/>
                    </a:lnTo>
                    <a:lnTo>
                      <a:pt x="461" y="324"/>
                    </a:lnTo>
                    <a:lnTo>
                      <a:pt x="461" y="321"/>
                    </a:lnTo>
                    <a:lnTo>
                      <a:pt x="462" y="322"/>
                    </a:lnTo>
                    <a:lnTo>
                      <a:pt x="466" y="321"/>
                    </a:lnTo>
                    <a:lnTo>
                      <a:pt x="468" y="321"/>
                    </a:lnTo>
                    <a:lnTo>
                      <a:pt x="468" y="320"/>
                    </a:lnTo>
                    <a:lnTo>
                      <a:pt x="468" y="320"/>
                    </a:lnTo>
                    <a:lnTo>
                      <a:pt x="468" y="318"/>
                    </a:lnTo>
                    <a:close/>
                    <a:moveTo>
                      <a:pt x="461" y="562"/>
                    </a:moveTo>
                    <a:lnTo>
                      <a:pt x="465" y="561"/>
                    </a:lnTo>
                    <a:lnTo>
                      <a:pt x="465" y="559"/>
                    </a:lnTo>
                    <a:lnTo>
                      <a:pt x="466" y="558"/>
                    </a:lnTo>
                    <a:lnTo>
                      <a:pt x="465" y="558"/>
                    </a:lnTo>
                    <a:lnTo>
                      <a:pt x="465" y="559"/>
                    </a:lnTo>
                    <a:lnTo>
                      <a:pt x="464" y="559"/>
                    </a:lnTo>
                    <a:lnTo>
                      <a:pt x="464" y="559"/>
                    </a:lnTo>
                    <a:lnTo>
                      <a:pt x="462" y="559"/>
                    </a:lnTo>
                    <a:lnTo>
                      <a:pt x="462" y="559"/>
                    </a:lnTo>
                    <a:lnTo>
                      <a:pt x="461" y="561"/>
                    </a:lnTo>
                    <a:lnTo>
                      <a:pt x="461" y="561"/>
                    </a:lnTo>
                    <a:lnTo>
                      <a:pt x="459" y="562"/>
                    </a:lnTo>
                    <a:lnTo>
                      <a:pt x="461" y="562"/>
                    </a:lnTo>
                    <a:lnTo>
                      <a:pt x="461" y="562"/>
                    </a:lnTo>
                    <a:close/>
                    <a:moveTo>
                      <a:pt x="462" y="551"/>
                    </a:moveTo>
                    <a:lnTo>
                      <a:pt x="462" y="552"/>
                    </a:lnTo>
                    <a:lnTo>
                      <a:pt x="462" y="552"/>
                    </a:lnTo>
                    <a:lnTo>
                      <a:pt x="462" y="552"/>
                    </a:lnTo>
                    <a:lnTo>
                      <a:pt x="462" y="552"/>
                    </a:lnTo>
                    <a:lnTo>
                      <a:pt x="462" y="552"/>
                    </a:lnTo>
                    <a:lnTo>
                      <a:pt x="462" y="551"/>
                    </a:lnTo>
                    <a:lnTo>
                      <a:pt x="462" y="551"/>
                    </a:lnTo>
                    <a:lnTo>
                      <a:pt x="462" y="551"/>
                    </a:lnTo>
                    <a:close/>
                    <a:moveTo>
                      <a:pt x="466" y="555"/>
                    </a:moveTo>
                    <a:lnTo>
                      <a:pt x="466" y="555"/>
                    </a:lnTo>
                    <a:lnTo>
                      <a:pt x="466" y="554"/>
                    </a:lnTo>
                    <a:lnTo>
                      <a:pt x="466" y="554"/>
                    </a:lnTo>
                    <a:lnTo>
                      <a:pt x="466" y="554"/>
                    </a:lnTo>
                    <a:lnTo>
                      <a:pt x="466" y="554"/>
                    </a:lnTo>
                    <a:lnTo>
                      <a:pt x="466" y="552"/>
                    </a:lnTo>
                    <a:lnTo>
                      <a:pt x="466" y="552"/>
                    </a:lnTo>
                    <a:lnTo>
                      <a:pt x="466" y="552"/>
                    </a:lnTo>
                    <a:lnTo>
                      <a:pt x="466" y="552"/>
                    </a:lnTo>
                    <a:lnTo>
                      <a:pt x="466" y="552"/>
                    </a:lnTo>
                    <a:lnTo>
                      <a:pt x="466" y="554"/>
                    </a:lnTo>
                    <a:lnTo>
                      <a:pt x="466" y="555"/>
                    </a:lnTo>
                    <a:lnTo>
                      <a:pt x="466" y="555"/>
                    </a:lnTo>
                    <a:close/>
                    <a:moveTo>
                      <a:pt x="468" y="465"/>
                    </a:moveTo>
                    <a:lnTo>
                      <a:pt x="469" y="464"/>
                    </a:lnTo>
                    <a:lnTo>
                      <a:pt x="469" y="463"/>
                    </a:lnTo>
                    <a:lnTo>
                      <a:pt x="469" y="461"/>
                    </a:lnTo>
                    <a:lnTo>
                      <a:pt x="469" y="460"/>
                    </a:lnTo>
                    <a:lnTo>
                      <a:pt x="469" y="460"/>
                    </a:lnTo>
                    <a:lnTo>
                      <a:pt x="466" y="459"/>
                    </a:lnTo>
                    <a:lnTo>
                      <a:pt x="466" y="457"/>
                    </a:lnTo>
                    <a:lnTo>
                      <a:pt x="465" y="457"/>
                    </a:lnTo>
                    <a:lnTo>
                      <a:pt x="465" y="459"/>
                    </a:lnTo>
                    <a:lnTo>
                      <a:pt x="464" y="459"/>
                    </a:lnTo>
                    <a:lnTo>
                      <a:pt x="462" y="457"/>
                    </a:lnTo>
                    <a:lnTo>
                      <a:pt x="462" y="459"/>
                    </a:lnTo>
                    <a:lnTo>
                      <a:pt x="461" y="459"/>
                    </a:lnTo>
                    <a:lnTo>
                      <a:pt x="459" y="461"/>
                    </a:lnTo>
                    <a:lnTo>
                      <a:pt x="458" y="463"/>
                    </a:lnTo>
                    <a:lnTo>
                      <a:pt x="458" y="463"/>
                    </a:lnTo>
                    <a:lnTo>
                      <a:pt x="458" y="464"/>
                    </a:lnTo>
                    <a:lnTo>
                      <a:pt x="458" y="465"/>
                    </a:lnTo>
                    <a:lnTo>
                      <a:pt x="458" y="467"/>
                    </a:lnTo>
                    <a:lnTo>
                      <a:pt x="458" y="468"/>
                    </a:lnTo>
                    <a:lnTo>
                      <a:pt x="458" y="469"/>
                    </a:lnTo>
                    <a:lnTo>
                      <a:pt x="459" y="469"/>
                    </a:lnTo>
                    <a:lnTo>
                      <a:pt x="461" y="469"/>
                    </a:lnTo>
                    <a:lnTo>
                      <a:pt x="462" y="471"/>
                    </a:lnTo>
                    <a:lnTo>
                      <a:pt x="464" y="472"/>
                    </a:lnTo>
                    <a:lnTo>
                      <a:pt x="464" y="472"/>
                    </a:lnTo>
                    <a:lnTo>
                      <a:pt x="464" y="472"/>
                    </a:lnTo>
                    <a:lnTo>
                      <a:pt x="465" y="471"/>
                    </a:lnTo>
                    <a:lnTo>
                      <a:pt x="465" y="469"/>
                    </a:lnTo>
                    <a:lnTo>
                      <a:pt x="466" y="468"/>
                    </a:lnTo>
                    <a:lnTo>
                      <a:pt x="468" y="467"/>
                    </a:lnTo>
                    <a:lnTo>
                      <a:pt x="468" y="465"/>
                    </a:lnTo>
                    <a:close/>
                    <a:moveTo>
                      <a:pt x="464" y="542"/>
                    </a:moveTo>
                    <a:lnTo>
                      <a:pt x="464" y="540"/>
                    </a:lnTo>
                    <a:lnTo>
                      <a:pt x="464" y="540"/>
                    </a:lnTo>
                    <a:lnTo>
                      <a:pt x="464" y="540"/>
                    </a:lnTo>
                    <a:lnTo>
                      <a:pt x="464" y="540"/>
                    </a:lnTo>
                    <a:lnTo>
                      <a:pt x="464" y="539"/>
                    </a:lnTo>
                    <a:lnTo>
                      <a:pt x="464" y="539"/>
                    </a:lnTo>
                    <a:lnTo>
                      <a:pt x="464" y="539"/>
                    </a:lnTo>
                    <a:lnTo>
                      <a:pt x="464" y="540"/>
                    </a:lnTo>
                    <a:lnTo>
                      <a:pt x="464" y="540"/>
                    </a:lnTo>
                    <a:lnTo>
                      <a:pt x="464" y="540"/>
                    </a:lnTo>
                    <a:lnTo>
                      <a:pt x="462" y="542"/>
                    </a:lnTo>
                    <a:lnTo>
                      <a:pt x="464" y="542"/>
                    </a:lnTo>
                    <a:lnTo>
                      <a:pt x="464" y="54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58" name="Northwest Territories">
                <a:extLst>
                  <a:ext uri="{FF2B5EF4-FFF2-40B4-BE49-F238E27FC236}">
                    <a16:creationId xmlns:a16="http://schemas.microsoft.com/office/drawing/2014/main" id="{2FF9BDD9-41D7-448C-94CA-3533B159BC4B}"/>
                  </a:ext>
                </a:extLst>
              </p:cNvPr>
              <p:cNvSpPr>
                <a:spLocks noEditPoints="1"/>
              </p:cNvSpPr>
              <p:nvPr/>
            </p:nvSpPr>
            <p:spPr bwMode="auto">
              <a:xfrm>
                <a:off x="2681288" y="2370137"/>
                <a:ext cx="619125" cy="606425"/>
              </a:xfrm>
              <a:custGeom>
                <a:avLst/>
                <a:gdLst>
                  <a:gd name="T0" fmla="*/ 284 w 390"/>
                  <a:gd name="T1" fmla="*/ 148 h 382"/>
                  <a:gd name="T2" fmla="*/ 260 w 390"/>
                  <a:gd name="T3" fmla="*/ 137 h 382"/>
                  <a:gd name="T4" fmla="*/ 246 w 390"/>
                  <a:gd name="T5" fmla="*/ 127 h 382"/>
                  <a:gd name="T6" fmla="*/ 204 w 390"/>
                  <a:gd name="T7" fmla="*/ 163 h 382"/>
                  <a:gd name="T8" fmla="*/ 227 w 390"/>
                  <a:gd name="T9" fmla="*/ 170 h 382"/>
                  <a:gd name="T10" fmla="*/ 280 w 390"/>
                  <a:gd name="T11" fmla="*/ 190 h 382"/>
                  <a:gd name="T12" fmla="*/ 223 w 390"/>
                  <a:gd name="T13" fmla="*/ 203 h 382"/>
                  <a:gd name="T14" fmla="*/ 295 w 390"/>
                  <a:gd name="T15" fmla="*/ 197 h 382"/>
                  <a:gd name="T16" fmla="*/ 127 w 390"/>
                  <a:gd name="T17" fmla="*/ 156 h 382"/>
                  <a:gd name="T18" fmla="*/ 180 w 390"/>
                  <a:gd name="T19" fmla="*/ 165 h 382"/>
                  <a:gd name="T20" fmla="*/ 238 w 390"/>
                  <a:gd name="T21" fmla="*/ 121 h 382"/>
                  <a:gd name="T22" fmla="*/ 189 w 390"/>
                  <a:gd name="T23" fmla="*/ 110 h 382"/>
                  <a:gd name="T24" fmla="*/ 139 w 390"/>
                  <a:gd name="T25" fmla="*/ 122 h 382"/>
                  <a:gd name="T26" fmla="*/ 127 w 390"/>
                  <a:gd name="T27" fmla="*/ 146 h 382"/>
                  <a:gd name="T28" fmla="*/ 355 w 390"/>
                  <a:gd name="T29" fmla="*/ 303 h 382"/>
                  <a:gd name="T30" fmla="*/ 253 w 390"/>
                  <a:gd name="T31" fmla="*/ 276 h 382"/>
                  <a:gd name="T32" fmla="*/ 181 w 390"/>
                  <a:gd name="T33" fmla="*/ 238 h 382"/>
                  <a:gd name="T34" fmla="*/ 148 w 390"/>
                  <a:gd name="T35" fmla="*/ 207 h 382"/>
                  <a:gd name="T36" fmla="*/ 129 w 390"/>
                  <a:gd name="T37" fmla="*/ 196 h 382"/>
                  <a:gd name="T38" fmla="*/ 116 w 390"/>
                  <a:gd name="T39" fmla="*/ 207 h 382"/>
                  <a:gd name="T40" fmla="*/ 91 w 390"/>
                  <a:gd name="T41" fmla="*/ 197 h 382"/>
                  <a:gd name="T42" fmla="*/ 61 w 390"/>
                  <a:gd name="T43" fmla="*/ 214 h 382"/>
                  <a:gd name="T44" fmla="*/ 41 w 390"/>
                  <a:gd name="T45" fmla="*/ 216 h 382"/>
                  <a:gd name="T46" fmla="*/ 46 w 390"/>
                  <a:gd name="T47" fmla="*/ 211 h 382"/>
                  <a:gd name="T48" fmla="*/ 67 w 390"/>
                  <a:gd name="T49" fmla="*/ 195 h 382"/>
                  <a:gd name="T50" fmla="*/ 38 w 390"/>
                  <a:gd name="T51" fmla="*/ 207 h 382"/>
                  <a:gd name="T52" fmla="*/ 15 w 390"/>
                  <a:gd name="T53" fmla="*/ 208 h 382"/>
                  <a:gd name="T54" fmla="*/ 12 w 390"/>
                  <a:gd name="T55" fmla="*/ 223 h 382"/>
                  <a:gd name="T56" fmla="*/ 3 w 390"/>
                  <a:gd name="T57" fmla="*/ 254 h 382"/>
                  <a:gd name="T58" fmla="*/ 31 w 390"/>
                  <a:gd name="T59" fmla="*/ 264 h 382"/>
                  <a:gd name="T60" fmla="*/ 31 w 390"/>
                  <a:gd name="T61" fmla="*/ 275 h 382"/>
                  <a:gd name="T62" fmla="*/ 44 w 390"/>
                  <a:gd name="T63" fmla="*/ 279 h 382"/>
                  <a:gd name="T64" fmla="*/ 45 w 390"/>
                  <a:gd name="T65" fmla="*/ 294 h 382"/>
                  <a:gd name="T66" fmla="*/ 57 w 390"/>
                  <a:gd name="T67" fmla="*/ 303 h 382"/>
                  <a:gd name="T68" fmla="*/ 69 w 390"/>
                  <a:gd name="T69" fmla="*/ 317 h 382"/>
                  <a:gd name="T70" fmla="*/ 76 w 390"/>
                  <a:gd name="T71" fmla="*/ 329 h 382"/>
                  <a:gd name="T72" fmla="*/ 80 w 390"/>
                  <a:gd name="T73" fmla="*/ 342 h 382"/>
                  <a:gd name="T74" fmla="*/ 95 w 390"/>
                  <a:gd name="T75" fmla="*/ 351 h 382"/>
                  <a:gd name="T76" fmla="*/ 107 w 390"/>
                  <a:gd name="T77" fmla="*/ 369 h 382"/>
                  <a:gd name="T78" fmla="*/ 127 w 390"/>
                  <a:gd name="T79" fmla="*/ 369 h 382"/>
                  <a:gd name="T80" fmla="*/ 141 w 390"/>
                  <a:gd name="T81" fmla="*/ 381 h 382"/>
                  <a:gd name="T82" fmla="*/ 292 w 390"/>
                  <a:gd name="T83" fmla="*/ 382 h 382"/>
                  <a:gd name="T84" fmla="*/ 390 w 390"/>
                  <a:gd name="T85" fmla="*/ 350 h 382"/>
                  <a:gd name="T86" fmla="*/ 174 w 390"/>
                  <a:gd name="T87" fmla="*/ 69 h 382"/>
                  <a:gd name="T88" fmla="*/ 243 w 390"/>
                  <a:gd name="T89" fmla="*/ 20 h 382"/>
                  <a:gd name="T90" fmla="*/ 231 w 390"/>
                  <a:gd name="T91" fmla="*/ 63 h 382"/>
                  <a:gd name="T92" fmla="*/ 241 w 390"/>
                  <a:gd name="T93" fmla="*/ 73 h 382"/>
                  <a:gd name="T94" fmla="*/ 237 w 390"/>
                  <a:gd name="T95" fmla="*/ 88 h 382"/>
                  <a:gd name="T96" fmla="*/ 254 w 390"/>
                  <a:gd name="T97" fmla="*/ 80 h 382"/>
                  <a:gd name="T98" fmla="*/ 279 w 390"/>
                  <a:gd name="T99" fmla="*/ 86 h 382"/>
                  <a:gd name="T100" fmla="*/ 265 w 390"/>
                  <a:gd name="T101" fmla="*/ 103 h 382"/>
                  <a:gd name="T102" fmla="*/ 280 w 390"/>
                  <a:gd name="T103" fmla="*/ 71 h 382"/>
                  <a:gd name="T104" fmla="*/ 290 w 390"/>
                  <a:gd name="T105" fmla="*/ 11 h 382"/>
                  <a:gd name="T106" fmla="*/ 156 w 390"/>
                  <a:gd name="T107" fmla="*/ 63 h 382"/>
                  <a:gd name="T108" fmla="*/ 180 w 390"/>
                  <a:gd name="T109" fmla="*/ 67 h 382"/>
                  <a:gd name="T110" fmla="*/ 194 w 390"/>
                  <a:gd name="T111" fmla="*/ 63 h 382"/>
                  <a:gd name="T112" fmla="*/ 211 w 390"/>
                  <a:gd name="T113" fmla="*/ 49 h 382"/>
                  <a:gd name="T114" fmla="*/ 228 w 390"/>
                  <a:gd name="T115" fmla="*/ 46 h 382"/>
                  <a:gd name="T116" fmla="*/ 223 w 390"/>
                  <a:gd name="T117" fmla="*/ 34 h 382"/>
                  <a:gd name="T118" fmla="*/ 159 w 390"/>
                  <a:gd name="T119" fmla="*/ 57 h 382"/>
                  <a:gd name="T120" fmla="*/ 207 w 390"/>
                  <a:gd name="T121" fmla="*/ 76 h 382"/>
                  <a:gd name="T122" fmla="*/ 264 w 390"/>
                  <a:gd name="T123" fmla="*/ 30 h 382"/>
                  <a:gd name="T124" fmla="*/ 296 w 390"/>
                  <a:gd name="T125" fmla="*/ 2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0" h="382">
                    <a:moveTo>
                      <a:pt x="295" y="57"/>
                    </a:moveTo>
                    <a:lnTo>
                      <a:pt x="295" y="59"/>
                    </a:lnTo>
                    <a:lnTo>
                      <a:pt x="296" y="59"/>
                    </a:lnTo>
                    <a:lnTo>
                      <a:pt x="296" y="60"/>
                    </a:lnTo>
                    <a:lnTo>
                      <a:pt x="296" y="60"/>
                    </a:lnTo>
                    <a:lnTo>
                      <a:pt x="299" y="61"/>
                    </a:lnTo>
                    <a:lnTo>
                      <a:pt x="299" y="56"/>
                    </a:lnTo>
                    <a:lnTo>
                      <a:pt x="296" y="57"/>
                    </a:lnTo>
                    <a:lnTo>
                      <a:pt x="295" y="57"/>
                    </a:lnTo>
                    <a:close/>
                    <a:moveTo>
                      <a:pt x="298" y="135"/>
                    </a:moveTo>
                    <a:lnTo>
                      <a:pt x="294" y="135"/>
                    </a:lnTo>
                    <a:lnTo>
                      <a:pt x="292" y="133"/>
                    </a:lnTo>
                    <a:lnTo>
                      <a:pt x="291" y="136"/>
                    </a:lnTo>
                    <a:lnTo>
                      <a:pt x="292" y="137"/>
                    </a:lnTo>
                    <a:lnTo>
                      <a:pt x="296" y="139"/>
                    </a:lnTo>
                    <a:lnTo>
                      <a:pt x="296" y="139"/>
                    </a:lnTo>
                    <a:lnTo>
                      <a:pt x="296" y="142"/>
                    </a:lnTo>
                    <a:lnTo>
                      <a:pt x="296" y="142"/>
                    </a:lnTo>
                    <a:lnTo>
                      <a:pt x="294" y="142"/>
                    </a:lnTo>
                    <a:lnTo>
                      <a:pt x="294" y="143"/>
                    </a:lnTo>
                    <a:lnTo>
                      <a:pt x="291" y="144"/>
                    </a:lnTo>
                    <a:lnTo>
                      <a:pt x="288" y="147"/>
                    </a:lnTo>
                    <a:lnTo>
                      <a:pt x="287" y="148"/>
                    </a:lnTo>
                    <a:lnTo>
                      <a:pt x="286" y="148"/>
                    </a:lnTo>
                    <a:lnTo>
                      <a:pt x="284" y="148"/>
                    </a:lnTo>
                    <a:lnTo>
                      <a:pt x="284" y="147"/>
                    </a:lnTo>
                    <a:lnTo>
                      <a:pt x="284" y="147"/>
                    </a:lnTo>
                    <a:lnTo>
                      <a:pt x="284" y="147"/>
                    </a:lnTo>
                    <a:lnTo>
                      <a:pt x="286" y="146"/>
                    </a:lnTo>
                    <a:lnTo>
                      <a:pt x="286" y="146"/>
                    </a:lnTo>
                    <a:lnTo>
                      <a:pt x="284" y="146"/>
                    </a:lnTo>
                    <a:lnTo>
                      <a:pt x="283" y="147"/>
                    </a:lnTo>
                    <a:lnTo>
                      <a:pt x="281" y="148"/>
                    </a:lnTo>
                    <a:lnTo>
                      <a:pt x="280" y="150"/>
                    </a:lnTo>
                    <a:lnTo>
                      <a:pt x="279" y="148"/>
                    </a:lnTo>
                    <a:lnTo>
                      <a:pt x="277" y="148"/>
                    </a:lnTo>
                    <a:lnTo>
                      <a:pt x="279" y="147"/>
                    </a:lnTo>
                    <a:lnTo>
                      <a:pt x="281" y="147"/>
                    </a:lnTo>
                    <a:lnTo>
                      <a:pt x="284" y="143"/>
                    </a:lnTo>
                    <a:lnTo>
                      <a:pt x="286" y="142"/>
                    </a:lnTo>
                    <a:lnTo>
                      <a:pt x="284" y="140"/>
                    </a:lnTo>
                    <a:lnTo>
                      <a:pt x="283" y="139"/>
                    </a:lnTo>
                    <a:lnTo>
                      <a:pt x="276" y="136"/>
                    </a:lnTo>
                    <a:lnTo>
                      <a:pt x="272" y="136"/>
                    </a:lnTo>
                    <a:lnTo>
                      <a:pt x="268" y="135"/>
                    </a:lnTo>
                    <a:lnTo>
                      <a:pt x="264" y="135"/>
                    </a:lnTo>
                    <a:lnTo>
                      <a:pt x="262" y="135"/>
                    </a:lnTo>
                    <a:lnTo>
                      <a:pt x="262" y="135"/>
                    </a:lnTo>
                    <a:lnTo>
                      <a:pt x="260" y="137"/>
                    </a:lnTo>
                    <a:lnTo>
                      <a:pt x="260" y="137"/>
                    </a:lnTo>
                    <a:lnTo>
                      <a:pt x="260" y="140"/>
                    </a:lnTo>
                    <a:lnTo>
                      <a:pt x="260" y="140"/>
                    </a:lnTo>
                    <a:lnTo>
                      <a:pt x="260" y="140"/>
                    </a:lnTo>
                    <a:lnTo>
                      <a:pt x="258" y="142"/>
                    </a:lnTo>
                    <a:lnTo>
                      <a:pt x="258" y="142"/>
                    </a:lnTo>
                    <a:lnTo>
                      <a:pt x="257" y="142"/>
                    </a:lnTo>
                    <a:lnTo>
                      <a:pt x="254" y="142"/>
                    </a:lnTo>
                    <a:lnTo>
                      <a:pt x="252" y="143"/>
                    </a:lnTo>
                    <a:lnTo>
                      <a:pt x="250" y="143"/>
                    </a:lnTo>
                    <a:lnTo>
                      <a:pt x="249" y="143"/>
                    </a:lnTo>
                    <a:lnTo>
                      <a:pt x="247" y="143"/>
                    </a:lnTo>
                    <a:lnTo>
                      <a:pt x="249" y="143"/>
                    </a:lnTo>
                    <a:lnTo>
                      <a:pt x="250" y="140"/>
                    </a:lnTo>
                    <a:lnTo>
                      <a:pt x="252" y="139"/>
                    </a:lnTo>
                    <a:lnTo>
                      <a:pt x="253" y="137"/>
                    </a:lnTo>
                    <a:lnTo>
                      <a:pt x="253" y="136"/>
                    </a:lnTo>
                    <a:lnTo>
                      <a:pt x="253" y="135"/>
                    </a:lnTo>
                    <a:lnTo>
                      <a:pt x="253" y="133"/>
                    </a:lnTo>
                    <a:lnTo>
                      <a:pt x="253" y="132"/>
                    </a:lnTo>
                    <a:lnTo>
                      <a:pt x="253" y="131"/>
                    </a:lnTo>
                    <a:lnTo>
                      <a:pt x="253" y="129"/>
                    </a:lnTo>
                    <a:lnTo>
                      <a:pt x="252" y="128"/>
                    </a:lnTo>
                    <a:lnTo>
                      <a:pt x="252" y="128"/>
                    </a:lnTo>
                    <a:lnTo>
                      <a:pt x="250" y="127"/>
                    </a:lnTo>
                    <a:lnTo>
                      <a:pt x="246" y="127"/>
                    </a:lnTo>
                    <a:lnTo>
                      <a:pt x="237" y="129"/>
                    </a:lnTo>
                    <a:lnTo>
                      <a:pt x="224" y="133"/>
                    </a:lnTo>
                    <a:lnTo>
                      <a:pt x="220" y="135"/>
                    </a:lnTo>
                    <a:lnTo>
                      <a:pt x="218" y="136"/>
                    </a:lnTo>
                    <a:lnTo>
                      <a:pt x="213" y="137"/>
                    </a:lnTo>
                    <a:lnTo>
                      <a:pt x="207" y="142"/>
                    </a:lnTo>
                    <a:lnTo>
                      <a:pt x="204" y="144"/>
                    </a:lnTo>
                    <a:lnTo>
                      <a:pt x="204" y="146"/>
                    </a:lnTo>
                    <a:lnTo>
                      <a:pt x="203" y="147"/>
                    </a:lnTo>
                    <a:lnTo>
                      <a:pt x="204" y="147"/>
                    </a:lnTo>
                    <a:lnTo>
                      <a:pt x="204" y="148"/>
                    </a:lnTo>
                    <a:lnTo>
                      <a:pt x="205" y="150"/>
                    </a:lnTo>
                    <a:lnTo>
                      <a:pt x="207" y="150"/>
                    </a:lnTo>
                    <a:lnTo>
                      <a:pt x="207" y="150"/>
                    </a:lnTo>
                    <a:lnTo>
                      <a:pt x="204" y="151"/>
                    </a:lnTo>
                    <a:lnTo>
                      <a:pt x="201" y="152"/>
                    </a:lnTo>
                    <a:lnTo>
                      <a:pt x="199" y="156"/>
                    </a:lnTo>
                    <a:lnTo>
                      <a:pt x="197" y="156"/>
                    </a:lnTo>
                    <a:lnTo>
                      <a:pt x="197" y="158"/>
                    </a:lnTo>
                    <a:lnTo>
                      <a:pt x="197" y="159"/>
                    </a:lnTo>
                    <a:lnTo>
                      <a:pt x="197" y="161"/>
                    </a:lnTo>
                    <a:lnTo>
                      <a:pt x="197" y="162"/>
                    </a:lnTo>
                    <a:lnTo>
                      <a:pt x="199" y="162"/>
                    </a:lnTo>
                    <a:lnTo>
                      <a:pt x="203" y="163"/>
                    </a:lnTo>
                    <a:lnTo>
                      <a:pt x="204" y="163"/>
                    </a:lnTo>
                    <a:lnTo>
                      <a:pt x="209" y="163"/>
                    </a:lnTo>
                    <a:lnTo>
                      <a:pt x="212" y="163"/>
                    </a:lnTo>
                    <a:lnTo>
                      <a:pt x="209" y="165"/>
                    </a:lnTo>
                    <a:lnTo>
                      <a:pt x="207" y="166"/>
                    </a:lnTo>
                    <a:lnTo>
                      <a:pt x="207" y="167"/>
                    </a:lnTo>
                    <a:lnTo>
                      <a:pt x="207" y="167"/>
                    </a:lnTo>
                    <a:lnTo>
                      <a:pt x="207" y="167"/>
                    </a:lnTo>
                    <a:lnTo>
                      <a:pt x="209" y="169"/>
                    </a:lnTo>
                    <a:lnTo>
                      <a:pt x="212" y="169"/>
                    </a:lnTo>
                    <a:lnTo>
                      <a:pt x="216" y="167"/>
                    </a:lnTo>
                    <a:lnTo>
                      <a:pt x="223" y="167"/>
                    </a:lnTo>
                    <a:lnTo>
                      <a:pt x="237" y="165"/>
                    </a:lnTo>
                    <a:lnTo>
                      <a:pt x="239" y="166"/>
                    </a:lnTo>
                    <a:lnTo>
                      <a:pt x="239" y="166"/>
                    </a:lnTo>
                    <a:lnTo>
                      <a:pt x="239" y="167"/>
                    </a:lnTo>
                    <a:lnTo>
                      <a:pt x="237" y="167"/>
                    </a:lnTo>
                    <a:lnTo>
                      <a:pt x="234" y="166"/>
                    </a:lnTo>
                    <a:lnTo>
                      <a:pt x="231" y="167"/>
                    </a:lnTo>
                    <a:lnTo>
                      <a:pt x="231" y="167"/>
                    </a:lnTo>
                    <a:lnTo>
                      <a:pt x="231" y="167"/>
                    </a:lnTo>
                    <a:lnTo>
                      <a:pt x="233" y="169"/>
                    </a:lnTo>
                    <a:lnTo>
                      <a:pt x="233" y="169"/>
                    </a:lnTo>
                    <a:lnTo>
                      <a:pt x="231" y="169"/>
                    </a:lnTo>
                    <a:lnTo>
                      <a:pt x="228" y="169"/>
                    </a:lnTo>
                    <a:lnTo>
                      <a:pt x="227" y="170"/>
                    </a:lnTo>
                    <a:lnTo>
                      <a:pt x="222" y="171"/>
                    </a:lnTo>
                    <a:lnTo>
                      <a:pt x="216" y="173"/>
                    </a:lnTo>
                    <a:lnTo>
                      <a:pt x="211" y="173"/>
                    </a:lnTo>
                    <a:lnTo>
                      <a:pt x="209" y="174"/>
                    </a:lnTo>
                    <a:lnTo>
                      <a:pt x="205" y="176"/>
                    </a:lnTo>
                    <a:lnTo>
                      <a:pt x="204" y="177"/>
                    </a:lnTo>
                    <a:lnTo>
                      <a:pt x="204" y="177"/>
                    </a:lnTo>
                    <a:lnTo>
                      <a:pt x="205" y="180"/>
                    </a:lnTo>
                    <a:lnTo>
                      <a:pt x="213" y="184"/>
                    </a:lnTo>
                    <a:lnTo>
                      <a:pt x="220" y="185"/>
                    </a:lnTo>
                    <a:lnTo>
                      <a:pt x="227" y="185"/>
                    </a:lnTo>
                    <a:lnTo>
                      <a:pt x="228" y="185"/>
                    </a:lnTo>
                    <a:lnTo>
                      <a:pt x="230" y="185"/>
                    </a:lnTo>
                    <a:lnTo>
                      <a:pt x="231" y="185"/>
                    </a:lnTo>
                    <a:lnTo>
                      <a:pt x="239" y="185"/>
                    </a:lnTo>
                    <a:lnTo>
                      <a:pt x="245" y="185"/>
                    </a:lnTo>
                    <a:lnTo>
                      <a:pt x="247" y="184"/>
                    </a:lnTo>
                    <a:lnTo>
                      <a:pt x="250" y="184"/>
                    </a:lnTo>
                    <a:lnTo>
                      <a:pt x="252" y="184"/>
                    </a:lnTo>
                    <a:lnTo>
                      <a:pt x="254" y="182"/>
                    </a:lnTo>
                    <a:lnTo>
                      <a:pt x="257" y="184"/>
                    </a:lnTo>
                    <a:lnTo>
                      <a:pt x="261" y="184"/>
                    </a:lnTo>
                    <a:lnTo>
                      <a:pt x="264" y="185"/>
                    </a:lnTo>
                    <a:lnTo>
                      <a:pt x="275" y="188"/>
                    </a:lnTo>
                    <a:lnTo>
                      <a:pt x="280" y="190"/>
                    </a:lnTo>
                    <a:lnTo>
                      <a:pt x="280" y="190"/>
                    </a:lnTo>
                    <a:lnTo>
                      <a:pt x="280" y="192"/>
                    </a:lnTo>
                    <a:lnTo>
                      <a:pt x="279" y="192"/>
                    </a:lnTo>
                    <a:lnTo>
                      <a:pt x="275" y="192"/>
                    </a:lnTo>
                    <a:lnTo>
                      <a:pt x="273" y="192"/>
                    </a:lnTo>
                    <a:lnTo>
                      <a:pt x="271" y="192"/>
                    </a:lnTo>
                    <a:lnTo>
                      <a:pt x="269" y="193"/>
                    </a:lnTo>
                    <a:lnTo>
                      <a:pt x="262" y="192"/>
                    </a:lnTo>
                    <a:lnTo>
                      <a:pt x="258" y="192"/>
                    </a:lnTo>
                    <a:lnTo>
                      <a:pt x="254" y="192"/>
                    </a:lnTo>
                    <a:lnTo>
                      <a:pt x="252" y="190"/>
                    </a:lnTo>
                    <a:lnTo>
                      <a:pt x="247" y="190"/>
                    </a:lnTo>
                    <a:lnTo>
                      <a:pt x="237" y="192"/>
                    </a:lnTo>
                    <a:lnTo>
                      <a:pt x="224" y="193"/>
                    </a:lnTo>
                    <a:lnTo>
                      <a:pt x="219" y="195"/>
                    </a:lnTo>
                    <a:lnTo>
                      <a:pt x="218" y="196"/>
                    </a:lnTo>
                    <a:lnTo>
                      <a:pt x="218" y="196"/>
                    </a:lnTo>
                    <a:lnTo>
                      <a:pt x="218" y="197"/>
                    </a:lnTo>
                    <a:lnTo>
                      <a:pt x="218" y="200"/>
                    </a:lnTo>
                    <a:lnTo>
                      <a:pt x="219" y="201"/>
                    </a:lnTo>
                    <a:lnTo>
                      <a:pt x="219" y="201"/>
                    </a:lnTo>
                    <a:lnTo>
                      <a:pt x="220" y="203"/>
                    </a:lnTo>
                    <a:lnTo>
                      <a:pt x="222" y="204"/>
                    </a:lnTo>
                    <a:lnTo>
                      <a:pt x="224" y="204"/>
                    </a:lnTo>
                    <a:lnTo>
                      <a:pt x="223" y="203"/>
                    </a:lnTo>
                    <a:lnTo>
                      <a:pt x="222" y="201"/>
                    </a:lnTo>
                    <a:lnTo>
                      <a:pt x="220" y="201"/>
                    </a:lnTo>
                    <a:lnTo>
                      <a:pt x="219" y="200"/>
                    </a:lnTo>
                    <a:lnTo>
                      <a:pt x="219" y="197"/>
                    </a:lnTo>
                    <a:lnTo>
                      <a:pt x="224" y="197"/>
                    </a:lnTo>
                    <a:lnTo>
                      <a:pt x="230" y="197"/>
                    </a:lnTo>
                    <a:lnTo>
                      <a:pt x="237" y="197"/>
                    </a:lnTo>
                    <a:lnTo>
                      <a:pt x="242" y="197"/>
                    </a:lnTo>
                    <a:lnTo>
                      <a:pt x="249" y="197"/>
                    </a:lnTo>
                    <a:lnTo>
                      <a:pt x="254" y="197"/>
                    </a:lnTo>
                    <a:lnTo>
                      <a:pt x="260" y="197"/>
                    </a:lnTo>
                    <a:lnTo>
                      <a:pt x="266" y="197"/>
                    </a:lnTo>
                    <a:lnTo>
                      <a:pt x="266" y="199"/>
                    </a:lnTo>
                    <a:lnTo>
                      <a:pt x="266" y="200"/>
                    </a:lnTo>
                    <a:lnTo>
                      <a:pt x="268" y="200"/>
                    </a:lnTo>
                    <a:lnTo>
                      <a:pt x="269" y="200"/>
                    </a:lnTo>
                    <a:lnTo>
                      <a:pt x="271" y="199"/>
                    </a:lnTo>
                    <a:lnTo>
                      <a:pt x="271" y="197"/>
                    </a:lnTo>
                    <a:lnTo>
                      <a:pt x="275" y="197"/>
                    </a:lnTo>
                    <a:lnTo>
                      <a:pt x="277" y="197"/>
                    </a:lnTo>
                    <a:lnTo>
                      <a:pt x="281" y="197"/>
                    </a:lnTo>
                    <a:lnTo>
                      <a:pt x="286" y="197"/>
                    </a:lnTo>
                    <a:lnTo>
                      <a:pt x="288" y="197"/>
                    </a:lnTo>
                    <a:lnTo>
                      <a:pt x="292" y="197"/>
                    </a:lnTo>
                    <a:lnTo>
                      <a:pt x="295" y="197"/>
                    </a:lnTo>
                    <a:lnTo>
                      <a:pt x="299" y="197"/>
                    </a:lnTo>
                    <a:lnTo>
                      <a:pt x="299" y="186"/>
                    </a:lnTo>
                    <a:lnTo>
                      <a:pt x="299" y="174"/>
                    </a:lnTo>
                    <a:lnTo>
                      <a:pt x="299" y="163"/>
                    </a:lnTo>
                    <a:lnTo>
                      <a:pt x="299" y="152"/>
                    </a:lnTo>
                    <a:lnTo>
                      <a:pt x="299" y="140"/>
                    </a:lnTo>
                    <a:lnTo>
                      <a:pt x="299" y="135"/>
                    </a:lnTo>
                    <a:lnTo>
                      <a:pt x="299" y="135"/>
                    </a:lnTo>
                    <a:lnTo>
                      <a:pt x="298" y="135"/>
                    </a:lnTo>
                    <a:close/>
                    <a:moveTo>
                      <a:pt x="256" y="46"/>
                    </a:moveTo>
                    <a:lnTo>
                      <a:pt x="249" y="46"/>
                    </a:lnTo>
                    <a:lnTo>
                      <a:pt x="246" y="46"/>
                    </a:lnTo>
                    <a:lnTo>
                      <a:pt x="245" y="48"/>
                    </a:lnTo>
                    <a:lnTo>
                      <a:pt x="245" y="49"/>
                    </a:lnTo>
                    <a:lnTo>
                      <a:pt x="245" y="49"/>
                    </a:lnTo>
                    <a:lnTo>
                      <a:pt x="257" y="50"/>
                    </a:lnTo>
                    <a:lnTo>
                      <a:pt x="258" y="49"/>
                    </a:lnTo>
                    <a:lnTo>
                      <a:pt x="260" y="48"/>
                    </a:lnTo>
                    <a:lnTo>
                      <a:pt x="260" y="48"/>
                    </a:lnTo>
                    <a:lnTo>
                      <a:pt x="258" y="46"/>
                    </a:lnTo>
                    <a:lnTo>
                      <a:pt x="257" y="46"/>
                    </a:lnTo>
                    <a:lnTo>
                      <a:pt x="256" y="46"/>
                    </a:lnTo>
                    <a:close/>
                    <a:moveTo>
                      <a:pt x="121" y="156"/>
                    </a:moveTo>
                    <a:lnTo>
                      <a:pt x="127" y="156"/>
                    </a:lnTo>
                    <a:lnTo>
                      <a:pt x="127" y="156"/>
                    </a:lnTo>
                    <a:lnTo>
                      <a:pt x="128" y="158"/>
                    </a:lnTo>
                    <a:lnTo>
                      <a:pt x="132" y="159"/>
                    </a:lnTo>
                    <a:lnTo>
                      <a:pt x="140" y="162"/>
                    </a:lnTo>
                    <a:lnTo>
                      <a:pt x="141" y="163"/>
                    </a:lnTo>
                    <a:lnTo>
                      <a:pt x="143" y="166"/>
                    </a:lnTo>
                    <a:lnTo>
                      <a:pt x="144" y="166"/>
                    </a:lnTo>
                    <a:lnTo>
                      <a:pt x="146" y="167"/>
                    </a:lnTo>
                    <a:lnTo>
                      <a:pt x="147" y="171"/>
                    </a:lnTo>
                    <a:lnTo>
                      <a:pt x="148" y="173"/>
                    </a:lnTo>
                    <a:lnTo>
                      <a:pt x="150" y="174"/>
                    </a:lnTo>
                    <a:lnTo>
                      <a:pt x="151" y="174"/>
                    </a:lnTo>
                    <a:lnTo>
                      <a:pt x="152" y="174"/>
                    </a:lnTo>
                    <a:lnTo>
                      <a:pt x="154" y="174"/>
                    </a:lnTo>
                    <a:lnTo>
                      <a:pt x="155" y="174"/>
                    </a:lnTo>
                    <a:lnTo>
                      <a:pt x="156" y="173"/>
                    </a:lnTo>
                    <a:lnTo>
                      <a:pt x="162" y="171"/>
                    </a:lnTo>
                    <a:lnTo>
                      <a:pt x="166" y="167"/>
                    </a:lnTo>
                    <a:lnTo>
                      <a:pt x="167" y="167"/>
                    </a:lnTo>
                    <a:lnTo>
                      <a:pt x="167" y="167"/>
                    </a:lnTo>
                    <a:lnTo>
                      <a:pt x="169" y="169"/>
                    </a:lnTo>
                    <a:lnTo>
                      <a:pt x="169" y="169"/>
                    </a:lnTo>
                    <a:lnTo>
                      <a:pt x="173" y="167"/>
                    </a:lnTo>
                    <a:lnTo>
                      <a:pt x="175" y="167"/>
                    </a:lnTo>
                    <a:lnTo>
                      <a:pt x="180" y="166"/>
                    </a:lnTo>
                    <a:lnTo>
                      <a:pt x="180" y="165"/>
                    </a:lnTo>
                    <a:lnTo>
                      <a:pt x="181" y="165"/>
                    </a:lnTo>
                    <a:lnTo>
                      <a:pt x="181" y="163"/>
                    </a:lnTo>
                    <a:lnTo>
                      <a:pt x="182" y="158"/>
                    </a:lnTo>
                    <a:lnTo>
                      <a:pt x="182" y="156"/>
                    </a:lnTo>
                    <a:lnTo>
                      <a:pt x="184" y="152"/>
                    </a:lnTo>
                    <a:lnTo>
                      <a:pt x="184" y="151"/>
                    </a:lnTo>
                    <a:lnTo>
                      <a:pt x="185" y="151"/>
                    </a:lnTo>
                    <a:lnTo>
                      <a:pt x="189" y="151"/>
                    </a:lnTo>
                    <a:lnTo>
                      <a:pt x="192" y="150"/>
                    </a:lnTo>
                    <a:lnTo>
                      <a:pt x="193" y="148"/>
                    </a:lnTo>
                    <a:lnTo>
                      <a:pt x="196" y="143"/>
                    </a:lnTo>
                    <a:lnTo>
                      <a:pt x="196" y="142"/>
                    </a:lnTo>
                    <a:lnTo>
                      <a:pt x="197" y="142"/>
                    </a:lnTo>
                    <a:lnTo>
                      <a:pt x="209" y="136"/>
                    </a:lnTo>
                    <a:lnTo>
                      <a:pt x="215" y="133"/>
                    </a:lnTo>
                    <a:lnTo>
                      <a:pt x="219" y="132"/>
                    </a:lnTo>
                    <a:lnTo>
                      <a:pt x="226" y="129"/>
                    </a:lnTo>
                    <a:lnTo>
                      <a:pt x="228" y="128"/>
                    </a:lnTo>
                    <a:lnTo>
                      <a:pt x="231" y="127"/>
                    </a:lnTo>
                    <a:lnTo>
                      <a:pt x="237" y="125"/>
                    </a:lnTo>
                    <a:lnTo>
                      <a:pt x="238" y="125"/>
                    </a:lnTo>
                    <a:lnTo>
                      <a:pt x="238" y="124"/>
                    </a:lnTo>
                    <a:lnTo>
                      <a:pt x="238" y="124"/>
                    </a:lnTo>
                    <a:lnTo>
                      <a:pt x="238" y="122"/>
                    </a:lnTo>
                    <a:lnTo>
                      <a:pt x="238" y="121"/>
                    </a:lnTo>
                    <a:lnTo>
                      <a:pt x="237" y="121"/>
                    </a:lnTo>
                    <a:lnTo>
                      <a:pt x="235" y="120"/>
                    </a:lnTo>
                    <a:lnTo>
                      <a:pt x="231" y="118"/>
                    </a:lnTo>
                    <a:lnTo>
                      <a:pt x="223" y="112"/>
                    </a:lnTo>
                    <a:lnTo>
                      <a:pt x="220" y="110"/>
                    </a:lnTo>
                    <a:lnTo>
                      <a:pt x="218" y="109"/>
                    </a:lnTo>
                    <a:lnTo>
                      <a:pt x="213" y="107"/>
                    </a:lnTo>
                    <a:lnTo>
                      <a:pt x="212" y="106"/>
                    </a:lnTo>
                    <a:lnTo>
                      <a:pt x="209" y="106"/>
                    </a:lnTo>
                    <a:lnTo>
                      <a:pt x="207" y="106"/>
                    </a:lnTo>
                    <a:lnTo>
                      <a:pt x="203" y="106"/>
                    </a:lnTo>
                    <a:lnTo>
                      <a:pt x="201" y="107"/>
                    </a:lnTo>
                    <a:lnTo>
                      <a:pt x="200" y="107"/>
                    </a:lnTo>
                    <a:lnTo>
                      <a:pt x="197" y="112"/>
                    </a:lnTo>
                    <a:lnTo>
                      <a:pt x="196" y="112"/>
                    </a:lnTo>
                    <a:lnTo>
                      <a:pt x="196" y="112"/>
                    </a:lnTo>
                    <a:lnTo>
                      <a:pt x="196" y="112"/>
                    </a:lnTo>
                    <a:lnTo>
                      <a:pt x="196" y="109"/>
                    </a:lnTo>
                    <a:lnTo>
                      <a:pt x="196" y="109"/>
                    </a:lnTo>
                    <a:lnTo>
                      <a:pt x="196" y="107"/>
                    </a:lnTo>
                    <a:lnTo>
                      <a:pt x="194" y="107"/>
                    </a:lnTo>
                    <a:lnTo>
                      <a:pt x="193" y="107"/>
                    </a:lnTo>
                    <a:lnTo>
                      <a:pt x="192" y="107"/>
                    </a:lnTo>
                    <a:lnTo>
                      <a:pt x="189" y="110"/>
                    </a:lnTo>
                    <a:lnTo>
                      <a:pt x="189" y="110"/>
                    </a:lnTo>
                    <a:lnTo>
                      <a:pt x="189" y="109"/>
                    </a:lnTo>
                    <a:lnTo>
                      <a:pt x="189" y="109"/>
                    </a:lnTo>
                    <a:lnTo>
                      <a:pt x="190" y="107"/>
                    </a:lnTo>
                    <a:lnTo>
                      <a:pt x="186" y="106"/>
                    </a:lnTo>
                    <a:lnTo>
                      <a:pt x="180" y="105"/>
                    </a:lnTo>
                    <a:lnTo>
                      <a:pt x="175" y="103"/>
                    </a:lnTo>
                    <a:lnTo>
                      <a:pt x="173" y="101"/>
                    </a:lnTo>
                    <a:lnTo>
                      <a:pt x="171" y="101"/>
                    </a:lnTo>
                    <a:lnTo>
                      <a:pt x="169" y="101"/>
                    </a:lnTo>
                    <a:lnTo>
                      <a:pt x="166" y="101"/>
                    </a:lnTo>
                    <a:lnTo>
                      <a:pt x="156" y="102"/>
                    </a:lnTo>
                    <a:lnTo>
                      <a:pt x="147" y="102"/>
                    </a:lnTo>
                    <a:lnTo>
                      <a:pt x="133" y="105"/>
                    </a:lnTo>
                    <a:lnTo>
                      <a:pt x="132" y="105"/>
                    </a:lnTo>
                    <a:lnTo>
                      <a:pt x="133" y="105"/>
                    </a:lnTo>
                    <a:lnTo>
                      <a:pt x="133" y="106"/>
                    </a:lnTo>
                    <a:lnTo>
                      <a:pt x="135" y="106"/>
                    </a:lnTo>
                    <a:lnTo>
                      <a:pt x="137" y="113"/>
                    </a:lnTo>
                    <a:lnTo>
                      <a:pt x="139" y="114"/>
                    </a:lnTo>
                    <a:lnTo>
                      <a:pt x="140" y="116"/>
                    </a:lnTo>
                    <a:lnTo>
                      <a:pt x="141" y="116"/>
                    </a:lnTo>
                    <a:lnTo>
                      <a:pt x="143" y="117"/>
                    </a:lnTo>
                    <a:lnTo>
                      <a:pt x="143" y="117"/>
                    </a:lnTo>
                    <a:lnTo>
                      <a:pt x="140" y="120"/>
                    </a:lnTo>
                    <a:lnTo>
                      <a:pt x="139" y="122"/>
                    </a:lnTo>
                    <a:lnTo>
                      <a:pt x="136" y="125"/>
                    </a:lnTo>
                    <a:lnTo>
                      <a:pt x="133" y="129"/>
                    </a:lnTo>
                    <a:lnTo>
                      <a:pt x="133" y="129"/>
                    </a:lnTo>
                    <a:lnTo>
                      <a:pt x="132" y="132"/>
                    </a:lnTo>
                    <a:lnTo>
                      <a:pt x="131" y="132"/>
                    </a:lnTo>
                    <a:lnTo>
                      <a:pt x="132" y="133"/>
                    </a:lnTo>
                    <a:lnTo>
                      <a:pt x="132" y="133"/>
                    </a:lnTo>
                    <a:lnTo>
                      <a:pt x="133" y="133"/>
                    </a:lnTo>
                    <a:lnTo>
                      <a:pt x="133" y="135"/>
                    </a:lnTo>
                    <a:lnTo>
                      <a:pt x="135" y="135"/>
                    </a:lnTo>
                    <a:lnTo>
                      <a:pt x="135" y="135"/>
                    </a:lnTo>
                    <a:lnTo>
                      <a:pt x="135" y="136"/>
                    </a:lnTo>
                    <a:lnTo>
                      <a:pt x="135" y="136"/>
                    </a:lnTo>
                    <a:lnTo>
                      <a:pt x="131" y="137"/>
                    </a:lnTo>
                    <a:lnTo>
                      <a:pt x="129" y="137"/>
                    </a:lnTo>
                    <a:lnTo>
                      <a:pt x="129" y="139"/>
                    </a:lnTo>
                    <a:lnTo>
                      <a:pt x="129" y="139"/>
                    </a:lnTo>
                    <a:lnTo>
                      <a:pt x="129" y="140"/>
                    </a:lnTo>
                    <a:lnTo>
                      <a:pt x="129" y="142"/>
                    </a:lnTo>
                    <a:lnTo>
                      <a:pt x="129" y="143"/>
                    </a:lnTo>
                    <a:lnTo>
                      <a:pt x="129" y="143"/>
                    </a:lnTo>
                    <a:lnTo>
                      <a:pt x="129" y="143"/>
                    </a:lnTo>
                    <a:lnTo>
                      <a:pt x="128" y="144"/>
                    </a:lnTo>
                    <a:lnTo>
                      <a:pt x="128" y="144"/>
                    </a:lnTo>
                    <a:lnTo>
                      <a:pt x="127" y="146"/>
                    </a:lnTo>
                    <a:lnTo>
                      <a:pt x="125" y="147"/>
                    </a:lnTo>
                    <a:lnTo>
                      <a:pt x="124" y="147"/>
                    </a:lnTo>
                    <a:lnTo>
                      <a:pt x="124" y="150"/>
                    </a:lnTo>
                    <a:lnTo>
                      <a:pt x="122" y="150"/>
                    </a:lnTo>
                    <a:lnTo>
                      <a:pt x="122" y="150"/>
                    </a:lnTo>
                    <a:lnTo>
                      <a:pt x="122" y="151"/>
                    </a:lnTo>
                    <a:lnTo>
                      <a:pt x="122" y="151"/>
                    </a:lnTo>
                    <a:lnTo>
                      <a:pt x="122" y="151"/>
                    </a:lnTo>
                    <a:lnTo>
                      <a:pt x="122" y="152"/>
                    </a:lnTo>
                    <a:lnTo>
                      <a:pt x="121" y="152"/>
                    </a:lnTo>
                    <a:lnTo>
                      <a:pt x="121" y="152"/>
                    </a:lnTo>
                    <a:lnTo>
                      <a:pt x="121" y="154"/>
                    </a:lnTo>
                    <a:lnTo>
                      <a:pt x="121" y="155"/>
                    </a:lnTo>
                    <a:lnTo>
                      <a:pt x="120" y="155"/>
                    </a:lnTo>
                    <a:lnTo>
                      <a:pt x="120" y="156"/>
                    </a:lnTo>
                    <a:lnTo>
                      <a:pt x="120" y="156"/>
                    </a:lnTo>
                    <a:lnTo>
                      <a:pt x="121" y="156"/>
                    </a:lnTo>
                    <a:close/>
                    <a:moveTo>
                      <a:pt x="390" y="308"/>
                    </a:moveTo>
                    <a:lnTo>
                      <a:pt x="385" y="308"/>
                    </a:lnTo>
                    <a:lnTo>
                      <a:pt x="379" y="306"/>
                    </a:lnTo>
                    <a:lnTo>
                      <a:pt x="375" y="306"/>
                    </a:lnTo>
                    <a:lnTo>
                      <a:pt x="370" y="306"/>
                    </a:lnTo>
                    <a:lnTo>
                      <a:pt x="366" y="305"/>
                    </a:lnTo>
                    <a:lnTo>
                      <a:pt x="360" y="305"/>
                    </a:lnTo>
                    <a:lnTo>
                      <a:pt x="355" y="303"/>
                    </a:lnTo>
                    <a:lnTo>
                      <a:pt x="351" y="303"/>
                    </a:lnTo>
                    <a:lnTo>
                      <a:pt x="345" y="302"/>
                    </a:lnTo>
                    <a:lnTo>
                      <a:pt x="340" y="302"/>
                    </a:lnTo>
                    <a:lnTo>
                      <a:pt x="336" y="301"/>
                    </a:lnTo>
                    <a:lnTo>
                      <a:pt x="330" y="301"/>
                    </a:lnTo>
                    <a:lnTo>
                      <a:pt x="326" y="299"/>
                    </a:lnTo>
                    <a:lnTo>
                      <a:pt x="321" y="299"/>
                    </a:lnTo>
                    <a:lnTo>
                      <a:pt x="315" y="298"/>
                    </a:lnTo>
                    <a:lnTo>
                      <a:pt x="311" y="298"/>
                    </a:lnTo>
                    <a:lnTo>
                      <a:pt x="309" y="298"/>
                    </a:lnTo>
                    <a:lnTo>
                      <a:pt x="305" y="295"/>
                    </a:lnTo>
                    <a:lnTo>
                      <a:pt x="302" y="293"/>
                    </a:lnTo>
                    <a:lnTo>
                      <a:pt x="298" y="290"/>
                    </a:lnTo>
                    <a:lnTo>
                      <a:pt x="295" y="287"/>
                    </a:lnTo>
                    <a:lnTo>
                      <a:pt x="291" y="284"/>
                    </a:lnTo>
                    <a:lnTo>
                      <a:pt x="287" y="284"/>
                    </a:lnTo>
                    <a:lnTo>
                      <a:pt x="281" y="284"/>
                    </a:lnTo>
                    <a:lnTo>
                      <a:pt x="276" y="284"/>
                    </a:lnTo>
                    <a:lnTo>
                      <a:pt x="271" y="284"/>
                    </a:lnTo>
                    <a:lnTo>
                      <a:pt x="268" y="283"/>
                    </a:lnTo>
                    <a:lnTo>
                      <a:pt x="265" y="282"/>
                    </a:lnTo>
                    <a:lnTo>
                      <a:pt x="262" y="280"/>
                    </a:lnTo>
                    <a:lnTo>
                      <a:pt x="260" y="279"/>
                    </a:lnTo>
                    <a:lnTo>
                      <a:pt x="257" y="278"/>
                    </a:lnTo>
                    <a:lnTo>
                      <a:pt x="253" y="276"/>
                    </a:lnTo>
                    <a:lnTo>
                      <a:pt x="250" y="275"/>
                    </a:lnTo>
                    <a:lnTo>
                      <a:pt x="247" y="273"/>
                    </a:lnTo>
                    <a:lnTo>
                      <a:pt x="245" y="271"/>
                    </a:lnTo>
                    <a:lnTo>
                      <a:pt x="242" y="269"/>
                    </a:lnTo>
                    <a:lnTo>
                      <a:pt x="239" y="268"/>
                    </a:lnTo>
                    <a:lnTo>
                      <a:pt x="237" y="267"/>
                    </a:lnTo>
                    <a:lnTo>
                      <a:pt x="234" y="265"/>
                    </a:lnTo>
                    <a:lnTo>
                      <a:pt x="230" y="264"/>
                    </a:lnTo>
                    <a:lnTo>
                      <a:pt x="227" y="263"/>
                    </a:lnTo>
                    <a:lnTo>
                      <a:pt x="224" y="261"/>
                    </a:lnTo>
                    <a:lnTo>
                      <a:pt x="222" y="260"/>
                    </a:lnTo>
                    <a:lnTo>
                      <a:pt x="219" y="259"/>
                    </a:lnTo>
                    <a:lnTo>
                      <a:pt x="216" y="257"/>
                    </a:lnTo>
                    <a:lnTo>
                      <a:pt x="213" y="254"/>
                    </a:lnTo>
                    <a:lnTo>
                      <a:pt x="209" y="253"/>
                    </a:lnTo>
                    <a:lnTo>
                      <a:pt x="207" y="252"/>
                    </a:lnTo>
                    <a:lnTo>
                      <a:pt x="204" y="250"/>
                    </a:lnTo>
                    <a:lnTo>
                      <a:pt x="201" y="249"/>
                    </a:lnTo>
                    <a:lnTo>
                      <a:pt x="199" y="248"/>
                    </a:lnTo>
                    <a:lnTo>
                      <a:pt x="196" y="246"/>
                    </a:lnTo>
                    <a:lnTo>
                      <a:pt x="193" y="245"/>
                    </a:lnTo>
                    <a:lnTo>
                      <a:pt x="190" y="244"/>
                    </a:lnTo>
                    <a:lnTo>
                      <a:pt x="186" y="242"/>
                    </a:lnTo>
                    <a:lnTo>
                      <a:pt x="184" y="239"/>
                    </a:lnTo>
                    <a:lnTo>
                      <a:pt x="181" y="238"/>
                    </a:lnTo>
                    <a:lnTo>
                      <a:pt x="178" y="237"/>
                    </a:lnTo>
                    <a:lnTo>
                      <a:pt x="178" y="233"/>
                    </a:lnTo>
                    <a:lnTo>
                      <a:pt x="178" y="229"/>
                    </a:lnTo>
                    <a:lnTo>
                      <a:pt x="178" y="225"/>
                    </a:lnTo>
                    <a:lnTo>
                      <a:pt x="178" y="220"/>
                    </a:lnTo>
                    <a:lnTo>
                      <a:pt x="178" y="216"/>
                    </a:lnTo>
                    <a:lnTo>
                      <a:pt x="178" y="212"/>
                    </a:lnTo>
                    <a:lnTo>
                      <a:pt x="178" y="205"/>
                    </a:lnTo>
                    <a:lnTo>
                      <a:pt x="177" y="205"/>
                    </a:lnTo>
                    <a:lnTo>
                      <a:pt x="175" y="204"/>
                    </a:lnTo>
                    <a:lnTo>
                      <a:pt x="171" y="203"/>
                    </a:lnTo>
                    <a:lnTo>
                      <a:pt x="169" y="201"/>
                    </a:lnTo>
                    <a:lnTo>
                      <a:pt x="166" y="201"/>
                    </a:lnTo>
                    <a:lnTo>
                      <a:pt x="162" y="201"/>
                    </a:lnTo>
                    <a:lnTo>
                      <a:pt x="159" y="201"/>
                    </a:lnTo>
                    <a:lnTo>
                      <a:pt x="155" y="201"/>
                    </a:lnTo>
                    <a:lnTo>
                      <a:pt x="155" y="201"/>
                    </a:lnTo>
                    <a:lnTo>
                      <a:pt x="152" y="201"/>
                    </a:lnTo>
                    <a:lnTo>
                      <a:pt x="152" y="201"/>
                    </a:lnTo>
                    <a:lnTo>
                      <a:pt x="151" y="201"/>
                    </a:lnTo>
                    <a:lnTo>
                      <a:pt x="151" y="203"/>
                    </a:lnTo>
                    <a:lnTo>
                      <a:pt x="151" y="204"/>
                    </a:lnTo>
                    <a:lnTo>
                      <a:pt x="150" y="207"/>
                    </a:lnTo>
                    <a:lnTo>
                      <a:pt x="150" y="207"/>
                    </a:lnTo>
                    <a:lnTo>
                      <a:pt x="148" y="207"/>
                    </a:lnTo>
                    <a:lnTo>
                      <a:pt x="147" y="210"/>
                    </a:lnTo>
                    <a:lnTo>
                      <a:pt x="146" y="210"/>
                    </a:lnTo>
                    <a:lnTo>
                      <a:pt x="146" y="210"/>
                    </a:lnTo>
                    <a:lnTo>
                      <a:pt x="140" y="210"/>
                    </a:lnTo>
                    <a:lnTo>
                      <a:pt x="139" y="210"/>
                    </a:lnTo>
                    <a:lnTo>
                      <a:pt x="137" y="210"/>
                    </a:lnTo>
                    <a:lnTo>
                      <a:pt x="136" y="210"/>
                    </a:lnTo>
                    <a:lnTo>
                      <a:pt x="135" y="210"/>
                    </a:lnTo>
                    <a:lnTo>
                      <a:pt x="135" y="208"/>
                    </a:lnTo>
                    <a:lnTo>
                      <a:pt x="136" y="208"/>
                    </a:lnTo>
                    <a:lnTo>
                      <a:pt x="136" y="207"/>
                    </a:lnTo>
                    <a:lnTo>
                      <a:pt x="139" y="204"/>
                    </a:lnTo>
                    <a:lnTo>
                      <a:pt x="139" y="204"/>
                    </a:lnTo>
                    <a:lnTo>
                      <a:pt x="136" y="203"/>
                    </a:lnTo>
                    <a:lnTo>
                      <a:pt x="136" y="201"/>
                    </a:lnTo>
                    <a:lnTo>
                      <a:pt x="135" y="199"/>
                    </a:lnTo>
                    <a:lnTo>
                      <a:pt x="136" y="197"/>
                    </a:lnTo>
                    <a:lnTo>
                      <a:pt x="136" y="196"/>
                    </a:lnTo>
                    <a:lnTo>
                      <a:pt x="136" y="195"/>
                    </a:lnTo>
                    <a:lnTo>
                      <a:pt x="135" y="195"/>
                    </a:lnTo>
                    <a:lnTo>
                      <a:pt x="135" y="195"/>
                    </a:lnTo>
                    <a:lnTo>
                      <a:pt x="133" y="195"/>
                    </a:lnTo>
                    <a:lnTo>
                      <a:pt x="133" y="195"/>
                    </a:lnTo>
                    <a:lnTo>
                      <a:pt x="132" y="196"/>
                    </a:lnTo>
                    <a:lnTo>
                      <a:pt x="129" y="196"/>
                    </a:lnTo>
                    <a:lnTo>
                      <a:pt x="129" y="197"/>
                    </a:lnTo>
                    <a:lnTo>
                      <a:pt x="129" y="197"/>
                    </a:lnTo>
                    <a:lnTo>
                      <a:pt x="131" y="197"/>
                    </a:lnTo>
                    <a:lnTo>
                      <a:pt x="131" y="197"/>
                    </a:lnTo>
                    <a:lnTo>
                      <a:pt x="132" y="197"/>
                    </a:lnTo>
                    <a:lnTo>
                      <a:pt x="132" y="197"/>
                    </a:lnTo>
                    <a:lnTo>
                      <a:pt x="131" y="199"/>
                    </a:lnTo>
                    <a:lnTo>
                      <a:pt x="129" y="199"/>
                    </a:lnTo>
                    <a:lnTo>
                      <a:pt x="129" y="200"/>
                    </a:lnTo>
                    <a:lnTo>
                      <a:pt x="128" y="201"/>
                    </a:lnTo>
                    <a:lnTo>
                      <a:pt x="128" y="201"/>
                    </a:lnTo>
                    <a:lnTo>
                      <a:pt x="127" y="200"/>
                    </a:lnTo>
                    <a:lnTo>
                      <a:pt x="127" y="203"/>
                    </a:lnTo>
                    <a:lnTo>
                      <a:pt x="127" y="203"/>
                    </a:lnTo>
                    <a:lnTo>
                      <a:pt x="125" y="204"/>
                    </a:lnTo>
                    <a:lnTo>
                      <a:pt x="125" y="204"/>
                    </a:lnTo>
                    <a:lnTo>
                      <a:pt x="127" y="205"/>
                    </a:lnTo>
                    <a:lnTo>
                      <a:pt x="128" y="208"/>
                    </a:lnTo>
                    <a:lnTo>
                      <a:pt x="128" y="208"/>
                    </a:lnTo>
                    <a:lnTo>
                      <a:pt x="125" y="211"/>
                    </a:lnTo>
                    <a:lnTo>
                      <a:pt x="124" y="211"/>
                    </a:lnTo>
                    <a:lnTo>
                      <a:pt x="121" y="210"/>
                    </a:lnTo>
                    <a:lnTo>
                      <a:pt x="118" y="210"/>
                    </a:lnTo>
                    <a:lnTo>
                      <a:pt x="117" y="208"/>
                    </a:lnTo>
                    <a:lnTo>
                      <a:pt x="116" y="207"/>
                    </a:lnTo>
                    <a:lnTo>
                      <a:pt x="112" y="203"/>
                    </a:lnTo>
                    <a:lnTo>
                      <a:pt x="110" y="201"/>
                    </a:lnTo>
                    <a:lnTo>
                      <a:pt x="109" y="200"/>
                    </a:lnTo>
                    <a:lnTo>
                      <a:pt x="109" y="199"/>
                    </a:lnTo>
                    <a:lnTo>
                      <a:pt x="107" y="196"/>
                    </a:lnTo>
                    <a:lnTo>
                      <a:pt x="105" y="192"/>
                    </a:lnTo>
                    <a:lnTo>
                      <a:pt x="105" y="190"/>
                    </a:lnTo>
                    <a:lnTo>
                      <a:pt x="102" y="189"/>
                    </a:lnTo>
                    <a:lnTo>
                      <a:pt x="98" y="186"/>
                    </a:lnTo>
                    <a:lnTo>
                      <a:pt x="97" y="186"/>
                    </a:lnTo>
                    <a:lnTo>
                      <a:pt x="95" y="185"/>
                    </a:lnTo>
                    <a:lnTo>
                      <a:pt x="95" y="185"/>
                    </a:lnTo>
                    <a:lnTo>
                      <a:pt x="94" y="186"/>
                    </a:lnTo>
                    <a:lnTo>
                      <a:pt x="94" y="188"/>
                    </a:lnTo>
                    <a:lnTo>
                      <a:pt x="94" y="189"/>
                    </a:lnTo>
                    <a:lnTo>
                      <a:pt x="94" y="189"/>
                    </a:lnTo>
                    <a:lnTo>
                      <a:pt x="95" y="189"/>
                    </a:lnTo>
                    <a:lnTo>
                      <a:pt x="95" y="190"/>
                    </a:lnTo>
                    <a:lnTo>
                      <a:pt x="95" y="190"/>
                    </a:lnTo>
                    <a:lnTo>
                      <a:pt x="95" y="192"/>
                    </a:lnTo>
                    <a:lnTo>
                      <a:pt x="99" y="192"/>
                    </a:lnTo>
                    <a:lnTo>
                      <a:pt x="98" y="193"/>
                    </a:lnTo>
                    <a:lnTo>
                      <a:pt x="94" y="195"/>
                    </a:lnTo>
                    <a:lnTo>
                      <a:pt x="93" y="195"/>
                    </a:lnTo>
                    <a:lnTo>
                      <a:pt x="91" y="197"/>
                    </a:lnTo>
                    <a:lnTo>
                      <a:pt x="91" y="199"/>
                    </a:lnTo>
                    <a:lnTo>
                      <a:pt x="87" y="201"/>
                    </a:lnTo>
                    <a:lnTo>
                      <a:pt x="86" y="203"/>
                    </a:lnTo>
                    <a:lnTo>
                      <a:pt x="84" y="203"/>
                    </a:lnTo>
                    <a:lnTo>
                      <a:pt x="83" y="203"/>
                    </a:lnTo>
                    <a:lnTo>
                      <a:pt x="83" y="203"/>
                    </a:lnTo>
                    <a:lnTo>
                      <a:pt x="83" y="203"/>
                    </a:lnTo>
                    <a:lnTo>
                      <a:pt x="82" y="201"/>
                    </a:lnTo>
                    <a:lnTo>
                      <a:pt x="83" y="200"/>
                    </a:lnTo>
                    <a:lnTo>
                      <a:pt x="84" y="200"/>
                    </a:lnTo>
                    <a:lnTo>
                      <a:pt x="84" y="199"/>
                    </a:lnTo>
                    <a:lnTo>
                      <a:pt x="86" y="197"/>
                    </a:lnTo>
                    <a:lnTo>
                      <a:pt x="86" y="197"/>
                    </a:lnTo>
                    <a:lnTo>
                      <a:pt x="84" y="199"/>
                    </a:lnTo>
                    <a:lnTo>
                      <a:pt x="83" y="199"/>
                    </a:lnTo>
                    <a:lnTo>
                      <a:pt x="83" y="200"/>
                    </a:lnTo>
                    <a:lnTo>
                      <a:pt x="82" y="200"/>
                    </a:lnTo>
                    <a:lnTo>
                      <a:pt x="78" y="201"/>
                    </a:lnTo>
                    <a:lnTo>
                      <a:pt x="71" y="203"/>
                    </a:lnTo>
                    <a:lnTo>
                      <a:pt x="68" y="204"/>
                    </a:lnTo>
                    <a:lnTo>
                      <a:pt x="67" y="205"/>
                    </a:lnTo>
                    <a:lnTo>
                      <a:pt x="65" y="208"/>
                    </a:lnTo>
                    <a:lnTo>
                      <a:pt x="63" y="211"/>
                    </a:lnTo>
                    <a:lnTo>
                      <a:pt x="63" y="212"/>
                    </a:lnTo>
                    <a:lnTo>
                      <a:pt x="61" y="214"/>
                    </a:lnTo>
                    <a:lnTo>
                      <a:pt x="61" y="212"/>
                    </a:lnTo>
                    <a:lnTo>
                      <a:pt x="61" y="210"/>
                    </a:lnTo>
                    <a:lnTo>
                      <a:pt x="61" y="208"/>
                    </a:lnTo>
                    <a:lnTo>
                      <a:pt x="61" y="208"/>
                    </a:lnTo>
                    <a:lnTo>
                      <a:pt x="60" y="208"/>
                    </a:lnTo>
                    <a:lnTo>
                      <a:pt x="60" y="208"/>
                    </a:lnTo>
                    <a:lnTo>
                      <a:pt x="59" y="208"/>
                    </a:lnTo>
                    <a:lnTo>
                      <a:pt x="59" y="210"/>
                    </a:lnTo>
                    <a:lnTo>
                      <a:pt x="57" y="210"/>
                    </a:lnTo>
                    <a:lnTo>
                      <a:pt x="59" y="210"/>
                    </a:lnTo>
                    <a:lnTo>
                      <a:pt x="57" y="208"/>
                    </a:lnTo>
                    <a:lnTo>
                      <a:pt x="54" y="208"/>
                    </a:lnTo>
                    <a:lnTo>
                      <a:pt x="54" y="208"/>
                    </a:lnTo>
                    <a:lnTo>
                      <a:pt x="52" y="208"/>
                    </a:lnTo>
                    <a:lnTo>
                      <a:pt x="52" y="210"/>
                    </a:lnTo>
                    <a:lnTo>
                      <a:pt x="53" y="210"/>
                    </a:lnTo>
                    <a:lnTo>
                      <a:pt x="53" y="210"/>
                    </a:lnTo>
                    <a:lnTo>
                      <a:pt x="52" y="211"/>
                    </a:lnTo>
                    <a:lnTo>
                      <a:pt x="50" y="211"/>
                    </a:lnTo>
                    <a:lnTo>
                      <a:pt x="49" y="212"/>
                    </a:lnTo>
                    <a:lnTo>
                      <a:pt x="48" y="214"/>
                    </a:lnTo>
                    <a:lnTo>
                      <a:pt x="46" y="214"/>
                    </a:lnTo>
                    <a:lnTo>
                      <a:pt x="44" y="215"/>
                    </a:lnTo>
                    <a:lnTo>
                      <a:pt x="42" y="216"/>
                    </a:lnTo>
                    <a:lnTo>
                      <a:pt x="41" y="216"/>
                    </a:lnTo>
                    <a:lnTo>
                      <a:pt x="41" y="218"/>
                    </a:lnTo>
                    <a:lnTo>
                      <a:pt x="41" y="218"/>
                    </a:lnTo>
                    <a:lnTo>
                      <a:pt x="42" y="219"/>
                    </a:lnTo>
                    <a:lnTo>
                      <a:pt x="42" y="219"/>
                    </a:lnTo>
                    <a:lnTo>
                      <a:pt x="44" y="219"/>
                    </a:lnTo>
                    <a:lnTo>
                      <a:pt x="44" y="220"/>
                    </a:lnTo>
                    <a:lnTo>
                      <a:pt x="44" y="220"/>
                    </a:lnTo>
                    <a:lnTo>
                      <a:pt x="42" y="220"/>
                    </a:lnTo>
                    <a:lnTo>
                      <a:pt x="35" y="220"/>
                    </a:lnTo>
                    <a:lnTo>
                      <a:pt x="35" y="220"/>
                    </a:lnTo>
                    <a:lnTo>
                      <a:pt x="35" y="220"/>
                    </a:lnTo>
                    <a:lnTo>
                      <a:pt x="37" y="222"/>
                    </a:lnTo>
                    <a:lnTo>
                      <a:pt x="37" y="222"/>
                    </a:lnTo>
                    <a:lnTo>
                      <a:pt x="37" y="223"/>
                    </a:lnTo>
                    <a:lnTo>
                      <a:pt x="34" y="222"/>
                    </a:lnTo>
                    <a:lnTo>
                      <a:pt x="34" y="222"/>
                    </a:lnTo>
                    <a:lnTo>
                      <a:pt x="34" y="220"/>
                    </a:lnTo>
                    <a:lnTo>
                      <a:pt x="34" y="219"/>
                    </a:lnTo>
                    <a:lnTo>
                      <a:pt x="35" y="218"/>
                    </a:lnTo>
                    <a:lnTo>
                      <a:pt x="38" y="216"/>
                    </a:lnTo>
                    <a:lnTo>
                      <a:pt x="40" y="215"/>
                    </a:lnTo>
                    <a:lnTo>
                      <a:pt x="41" y="214"/>
                    </a:lnTo>
                    <a:lnTo>
                      <a:pt x="42" y="212"/>
                    </a:lnTo>
                    <a:lnTo>
                      <a:pt x="45" y="212"/>
                    </a:lnTo>
                    <a:lnTo>
                      <a:pt x="46" y="211"/>
                    </a:lnTo>
                    <a:lnTo>
                      <a:pt x="48" y="210"/>
                    </a:lnTo>
                    <a:lnTo>
                      <a:pt x="49" y="210"/>
                    </a:lnTo>
                    <a:lnTo>
                      <a:pt x="50" y="207"/>
                    </a:lnTo>
                    <a:lnTo>
                      <a:pt x="50" y="207"/>
                    </a:lnTo>
                    <a:lnTo>
                      <a:pt x="52" y="207"/>
                    </a:lnTo>
                    <a:lnTo>
                      <a:pt x="56" y="205"/>
                    </a:lnTo>
                    <a:lnTo>
                      <a:pt x="59" y="205"/>
                    </a:lnTo>
                    <a:lnTo>
                      <a:pt x="59" y="205"/>
                    </a:lnTo>
                    <a:lnTo>
                      <a:pt x="61" y="204"/>
                    </a:lnTo>
                    <a:lnTo>
                      <a:pt x="63" y="204"/>
                    </a:lnTo>
                    <a:lnTo>
                      <a:pt x="64" y="204"/>
                    </a:lnTo>
                    <a:lnTo>
                      <a:pt x="68" y="201"/>
                    </a:lnTo>
                    <a:lnTo>
                      <a:pt x="76" y="197"/>
                    </a:lnTo>
                    <a:lnTo>
                      <a:pt x="78" y="196"/>
                    </a:lnTo>
                    <a:lnTo>
                      <a:pt x="78" y="195"/>
                    </a:lnTo>
                    <a:lnTo>
                      <a:pt x="78" y="193"/>
                    </a:lnTo>
                    <a:lnTo>
                      <a:pt x="76" y="193"/>
                    </a:lnTo>
                    <a:lnTo>
                      <a:pt x="76" y="193"/>
                    </a:lnTo>
                    <a:lnTo>
                      <a:pt x="74" y="195"/>
                    </a:lnTo>
                    <a:lnTo>
                      <a:pt x="74" y="196"/>
                    </a:lnTo>
                    <a:lnTo>
                      <a:pt x="72" y="195"/>
                    </a:lnTo>
                    <a:lnTo>
                      <a:pt x="71" y="196"/>
                    </a:lnTo>
                    <a:lnTo>
                      <a:pt x="69" y="195"/>
                    </a:lnTo>
                    <a:lnTo>
                      <a:pt x="68" y="195"/>
                    </a:lnTo>
                    <a:lnTo>
                      <a:pt x="67" y="195"/>
                    </a:lnTo>
                    <a:lnTo>
                      <a:pt x="65" y="195"/>
                    </a:lnTo>
                    <a:lnTo>
                      <a:pt x="63" y="196"/>
                    </a:lnTo>
                    <a:lnTo>
                      <a:pt x="61" y="197"/>
                    </a:lnTo>
                    <a:lnTo>
                      <a:pt x="61" y="197"/>
                    </a:lnTo>
                    <a:lnTo>
                      <a:pt x="60" y="199"/>
                    </a:lnTo>
                    <a:lnTo>
                      <a:pt x="59" y="199"/>
                    </a:lnTo>
                    <a:lnTo>
                      <a:pt x="57" y="199"/>
                    </a:lnTo>
                    <a:lnTo>
                      <a:pt x="56" y="199"/>
                    </a:lnTo>
                    <a:lnTo>
                      <a:pt x="54" y="200"/>
                    </a:lnTo>
                    <a:lnTo>
                      <a:pt x="50" y="203"/>
                    </a:lnTo>
                    <a:lnTo>
                      <a:pt x="48" y="203"/>
                    </a:lnTo>
                    <a:lnTo>
                      <a:pt x="48" y="203"/>
                    </a:lnTo>
                    <a:lnTo>
                      <a:pt x="46" y="203"/>
                    </a:lnTo>
                    <a:lnTo>
                      <a:pt x="45" y="203"/>
                    </a:lnTo>
                    <a:lnTo>
                      <a:pt x="44" y="203"/>
                    </a:lnTo>
                    <a:lnTo>
                      <a:pt x="44" y="203"/>
                    </a:lnTo>
                    <a:lnTo>
                      <a:pt x="44" y="203"/>
                    </a:lnTo>
                    <a:lnTo>
                      <a:pt x="45" y="203"/>
                    </a:lnTo>
                    <a:lnTo>
                      <a:pt x="45" y="204"/>
                    </a:lnTo>
                    <a:lnTo>
                      <a:pt x="45" y="204"/>
                    </a:lnTo>
                    <a:lnTo>
                      <a:pt x="45" y="204"/>
                    </a:lnTo>
                    <a:lnTo>
                      <a:pt x="44" y="204"/>
                    </a:lnTo>
                    <a:lnTo>
                      <a:pt x="41" y="204"/>
                    </a:lnTo>
                    <a:lnTo>
                      <a:pt x="40" y="204"/>
                    </a:lnTo>
                    <a:lnTo>
                      <a:pt x="38" y="207"/>
                    </a:lnTo>
                    <a:lnTo>
                      <a:pt x="38" y="208"/>
                    </a:lnTo>
                    <a:lnTo>
                      <a:pt x="37" y="208"/>
                    </a:lnTo>
                    <a:lnTo>
                      <a:pt x="35" y="210"/>
                    </a:lnTo>
                    <a:lnTo>
                      <a:pt x="33" y="210"/>
                    </a:lnTo>
                    <a:lnTo>
                      <a:pt x="31" y="210"/>
                    </a:lnTo>
                    <a:lnTo>
                      <a:pt x="27" y="211"/>
                    </a:lnTo>
                    <a:lnTo>
                      <a:pt x="26" y="212"/>
                    </a:lnTo>
                    <a:lnTo>
                      <a:pt x="26" y="212"/>
                    </a:lnTo>
                    <a:lnTo>
                      <a:pt x="27" y="210"/>
                    </a:lnTo>
                    <a:lnTo>
                      <a:pt x="29" y="208"/>
                    </a:lnTo>
                    <a:lnTo>
                      <a:pt x="29" y="207"/>
                    </a:lnTo>
                    <a:lnTo>
                      <a:pt x="29" y="207"/>
                    </a:lnTo>
                    <a:lnTo>
                      <a:pt x="26" y="205"/>
                    </a:lnTo>
                    <a:lnTo>
                      <a:pt x="26" y="205"/>
                    </a:lnTo>
                    <a:lnTo>
                      <a:pt x="25" y="204"/>
                    </a:lnTo>
                    <a:lnTo>
                      <a:pt x="25" y="204"/>
                    </a:lnTo>
                    <a:lnTo>
                      <a:pt x="23" y="204"/>
                    </a:lnTo>
                    <a:lnTo>
                      <a:pt x="22" y="204"/>
                    </a:lnTo>
                    <a:lnTo>
                      <a:pt x="22" y="204"/>
                    </a:lnTo>
                    <a:lnTo>
                      <a:pt x="22" y="205"/>
                    </a:lnTo>
                    <a:lnTo>
                      <a:pt x="22" y="207"/>
                    </a:lnTo>
                    <a:lnTo>
                      <a:pt x="22" y="208"/>
                    </a:lnTo>
                    <a:lnTo>
                      <a:pt x="22" y="208"/>
                    </a:lnTo>
                    <a:lnTo>
                      <a:pt x="18" y="208"/>
                    </a:lnTo>
                    <a:lnTo>
                      <a:pt x="15" y="208"/>
                    </a:lnTo>
                    <a:lnTo>
                      <a:pt x="14" y="208"/>
                    </a:lnTo>
                    <a:lnTo>
                      <a:pt x="14" y="208"/>
                    </a:lnTo>
                    <a:lnTo>
                      <a:pt x="14" y="211"/>
                    </a:lnTo>
                    <a:lnTo>
                      <a:pt x="12" y="211"/>
                    </a:lnTo>
                    <a:lnTo>
                      <a:pt x="11" y="211"/>
                    </a:lnTo>
                    <a:lnTo>
                      <a:pt x="10" y="211"/>
                    </a:lnTo>
                    <a:lnTo>
                      <a:pt x="8" y="211"/>
                    </a:lnTo>
                    <a:lnTo>
                      <a:pt x="6" y="215"/>
                    </a:lnTo>
                    <a:lnTo>
                      <a:pt x="7" y="216"/>
                    </a:lnTo>
                    <a:lnTo>
                      <a:pt x="8" y="216"/>
                    </a:lnTo>
                    <a:lnTo>
                      <a:pt x="8" y="216"/>
                    </a:lnTo>
                    <a:lnTo>
                      <a:pt x="10" y="216"/>
                    </a:lnTo>
                    <a:lnTo>
                      <a:pt x="10" y="218"/>
                    </a:lnTo>
                    <a:lnTo>
                      <a:pt x="8" y="218"/>
                    </a:lnTo>
                    <a:lnTo>
                      <a:pt x="6" y="218"/>
                    </a:lnTo>
                    <a:lnTo>
                      <a:pt x="6" y="218"/>
                    </a:lnTo>
                    <a:lnTo>
                      <a:pt x="6" y="218"/>
                    </a:lnTo>
                    <a:lnTo>
                      <a:pt x="6" y="219"/>
                    </a:lnTo>
                    <a:lnTo>
                      <a:pt x="6" y="219"/>
                    </a:lnTo>
                    <a:lnTo>
                      <a:pt x="8" y="219"/>
                    </a:lnTo>
                    <a:lnTo>
                      <a:pt x="11" y="220"/>
                    </a:lnTo>
                    <a:lnTo>
                      <a:pt x="11" y="220"/>
                    </a:lnTo>
                    <a:lnTo>
                      <a:pt x="14" y="223"/>
                    </a:lnTo>
                    <a:lnTo>
                      <a:pt x="14" y="223"/>
                    </a:lnTo>
                    <a:lnTo>
                      <a:pt x="12" y="223"/>
                    </a:lnTo>
                    <a:lnTo>
                      <a:pt x="7" y="220"/>
                    </a:lnTo>
                    <a:lnTo>
                      <a:pt x="3" y="219"/>
                    </a:lnTo>
                    <a:lnTo>
                      <a:pt x="0" y="219"/>
                    </a:lnTo>
                    <a:lnTo>
                      <a:pt x="0" y="225"/>
                    </a:lnTo>
                    <a:lnTo>
                      <a:pt x="0" y="230"/>
                    </a:lnTo>
                    <a:lnTo>
                      <a:pt x="0" y="237"/>
                    </a:lnTo>
                    <a:lnTo>
                      <a:pt x="0" y="242"/>
                    </a:lnTo>
                    <a:lnTo>
                      <a:pt x="0" y="242"/>
                    </a:lnTo>
                    <a:lnTo>
                      <a:pt x="0" y="244"/>
                    </a:lnTo>
                    <a:lnTo>
                      <a:pt x="1" y="245"/>
                    </a:lnTo>
                    <a:lnTo>
                      <a:pt x="1" y="245"/>
                    </a:lnTo>
                    <a:lnTo>
                      <a:pt x="3" y="245"/>
                    </a:lnTo>
                    <a:lnTo>
                      <a:pt x="3" y="246"/>
                    </a:lnTo>
                    <a:lnTo>
                      <a:pt x="3" y="248"/>
                    </a:lnTo>
                    <a:lnTo>
                      <a:pt x="3" y="248"/>
                    </a:lnTo>
                    <a:lnTo>
                      <a:pt x="3" y="249"/>
                    </a:lnTo>
                    <a:lnTo>
                      <a:pt x="3" y="249"/>
                    </a:lnTo>
                    <a:lnTo>
                      <a:pt x="3" y="249"/>
                    </a:lnTo>
                    <a:lnTo>
                      <a:pt x="4" y="250"/>
                    </a:lnTo>
                    <a:lnTo>
                      <a:pt x="3" y="250"/>
                    </a:lnTo>
                    <a:lnTo>
                      <a:pt x="3" y="252"/>
                    </a:lnTo>
                    <a:lnTo>
                      <a:pt x="3" y="253"/>
                    </a:lnTo>
                    <a:lnTo>
                      <a:pt x="3" y="253"/>
                    </a:lnTo>
                    <a:lnTo>
                      <a:pt x="3" y="254"/>
                    </a:lnTo>
                    <a:lnTo>
                      <a:pt x="3" y="254"/>
                    </a:lnTo>
                    <a:lnTo>
                      <a:pt x="3" y="256"/>
                    </a:lnTo>
                    <a:lnTo>
                      <a:pt x="3" y="256"/>
                    </a:lnTo>
                    <a:lnTo>
                      <a:pt x="3" y="256"/>
                    </a:lnTo>
                    <a:lnTo>
                      <a:pt x="7" y="256"/>
                    </a:lnTo>
                    <a:lnTo>
                      <a:pt x="10" y="256"/>
                    </a:lnTo>
                    <a:lnTo>
                      <a:pt x="14" y="256"/>
                    </a:lnTo>
                    <a:lnTo>
                      <a:pt x="16" y="256"/>
                    </a:lnTo>
                    <a:lnTo>
                      <a:pt x="19" y="256"/>
                    </a:lnTo>
                    <a:lnTo>
                      <a:pt x="23" y="256"/>
                    </a:lnTo>
                    <a:lnTo>
                      <a:pt x="26" y="256"/>
                    </a:lnTo>
                    <a:lnTo>
                      <a:pt x="27" y="256"/>
                    </a:lnTo>
                    <a:lnTo>
                      <a:pt x="27" y="257"/>
                    </a:lnTo>
                    <a:lnTo>
                      <a:pt x="27" y="257"/>
                    </a:lnTo>
                    <a:lnTo>
                      <a:pt x="29" y="259"/>
                    </a:lnTo>
                    <a:lnTo>
                      <a:pt x="29" y="259"/>
                    </a:lnTo>
                    <a:lnTo>
                      <a:pt x="30" y="260"/>
                    </a:lnTo>
                    <a:lnTo>
                      <a:pt x="30" y="260"/>
                    </a:lnTo>
                    <a:lnTo>
                      <a:pt x="30" y="261"/>
                    </a:lnTo>
                    <a:lnTo>
                      <a:pt x="30" y="261"/>
                    </a:lnTo>
                    <a:lnTo>
                      <a:pt x="30" y="261"/>
                    </a:lnTo>
                    <a:lnTo>
                      <a:pt x="30" y="263"/>
                    </a:lnTo>
                    <a:lnTo>
                      <a:pt x="30" y="263"/>
                    </a:lnTo>
                    <a:lnTo>
                      <a:pt x="30" y="263"/>
                    </a:lnTo>
                    <a:lnTo>
                      <a:pt x="30" y="264"/>
                    </a:lnTo>
                    <a:lnTo>
                      <a:pt x="31" y="264"/>
                    </a:lnTo>
                    <a:lnTo>
                      <a:pt x="31" y="264"/>
                    </a:lnTo>
                    <a:lnTo>
                      <a:pt x="31" y="265"/>
                    </a:lnTo>
                    <a:lnTo>
                      <a:pt x="31" y="265"/>
                    </a:lnTo>
                    <a:lnTo>
                      <a:pt x="31" y="267"/>
                    </a:lnTo>
                    <a:lnTo>
                      <a:pt x="31" y="267"/>
                    </a:lnTo>
                    <a:lnTo>
                      <a:pt x="31" y="267"/>
                    </a:lnTo>
                    <a:lnTo>
                      <a:pt x="31" y="267"/>
                    </a:lnTo>
                    <a:lnTo>
                      <a:pt x="30" y="267"/>
                    </a:lnTo>
                    <a:lnTo>
                      <a:pt x="30" y="268"/>
                    </a:lnTo>
                    <a:lnTo>
                      <a:pt x="30" y="269"/>
                    </a:lnTo>
                    <a:lnTo>
                      <a:pt x="30" y="269"/>
                    </a:lnTo>
                    <a:lnTo>
                      <a:pt x="30" y="269"/>
                    </a:lnTo>
                    <a:lnTo>
                      <a:pt x="30" y="269"/>
                    </a:lnTo>
                    <a:lnTo>
                      <a:pt x="31" y="269"/>
                    </a:lnTo>
                    <a:lnTo>
                      <a:pt x="31" y="269"/>
                    </a:lnTo>
                    <a:lnTo>
                      <a:pt x="33" y="269"/>
                    </a:lnTo>
                    <a:lnTo>
                      <a:pt x="33" y="271"/>
                    </a:lnTo>
                    <a:lnTo>
                      <a:pt x="33" y="271"/>
                    </a:lnTo>
                    <a:lnTo>
                      <a:pt x="33" y="272"/>
                    </a:lnTo>
                    <a:lnTo>
                      <a:pt x="31" y="272"/>
                    </a:lnTo>
                    <a:lnTo>
                      <a:pt x="31" y="273"/>
                    </a:lnTo>
                    <a:lnTo>
                      <a:pt x="31" y="273"/>
                    </a:lnTo>
                    <a:lnTo>
                      <a:pt x="31" y="273"/>
                    </a:lnTo>
                    <a:lnTo>
                      <a:pt x="31" y="275"/>
                    </a:lnTo>
                    <a:lnTo>
                      <a:pt x="31" y="275"/>
                    </a:lnTo>
                    <a:lnTo>
                      <a:pt x="31" y="276"/>
                    </a:lnTo>
                    <a:lnTo>
                      <a:pt x="31" y="276"/>
                    </a:lnTo>
                    <a:lnTo>
                      <a:pt x="33" y="276"/>
                    </a:lnTo>
                    <a:lnTo>
                      <a:pt x="34" y="276"/>
                    </a:lnTo>
                    <a:lnTo>
                      <a:pt x="35" y="275"/>
                    </a:lnTo>
                    <a:lnTo>
                      <a:pt x="38" y="275"/>
                    </a:lnTo>
                    <a:lnTo>
                      <a:pt x="40" y="275"/>
                    </a:lnTo>
                    <a:lnTo>
                      <a:pt x="40" y="275"/>
                    </a:lnTo>
                    <a:lnTo>
                      <a:pt x="40" y="275"/>
                    </a:lnTo>
                    <a:lnTo>
                      <a:pt x="40" y="276"/>
                    </a:lnTo>
                    <a:lnTo>
                      <a:pt x="40" y="276"/>
                    </a:lnTo>
                    <a:lnTo>
                      <a:pt x="40" y="276"/>
                    </a:lnTo>
                    <a:lnTo>
                      <a:pt x="40" y="278"/>
                    </a:lnTo>
                    <a:lnTo>
                      <a:pt x="41" y="276"/>
                    </a:lnTo>
                    <a:lnTo>
                      <a:pt x="41" y="276"/>
                    </a:lnTo>
                    <a:lnTo>
                      <a:pt x="42" y="275"/>
                    </a:lnTo>
                    <a:lnTo>
                      <a:pt x="44" y="275"/>
                    </a:lnTo>
                    <a:lnTo>
                      <a:pt x="44" y="275"/>
                    </a:lnTo>
                    <a:lnTo>
                      <a:pt x="45" y="275"/>
                    </a:lnTo>
                    <a:lnTo>
                      <a:pt x="46" y="275"/>
                    </a:lnTo>
                    <a:lnTo>
                      <a:pt x="46" y="276"/>
                    </a:lnTo>
                    <a:lnTo>
                      <a:pt x="46" y="276"/>
                    </a:lnTo>
                    <a:lnTo>
                      <a:pt x="44" y="278"/>
                    </a:lnTo>
                    <a:lnTo>
                      <a:pt x="44" y="278"/>
                    </a:lnTo>
                    <a:lnTo>
                      <a:pt x="44" y="279"/>
                    </a:lnTo>
                    <a:lnTo>
                      <a:pt x="45" y="279"/>
                    </a:lnTo>
                    <a:lnTo>
                      <a:pt x="46" y="280"/>
                    </a:lnTo>
                    <a:lnTo>
                      <a:pt x="46" y="280"/>
                    </a:lnTo>
                    <a:lnTo>
                      <a:pt x="48" y="282"/>
                    </a:lnTo>
                    <a:lnTo>
                      <a:pt x="48" y="283"/>
                    </a:lnTo>
                    <a:lnTo>
                      <a:pt x="46" y="284"/>
                    </a:lnTo>
                    <a:lnTo>
                      <a:pt x="46" y="286"/>
                    </a:lnTo>
                    <a:lnTo>
                      <a:pt x="44" y="287"/>
                    </a:lnTo>
                    <a:lnTo>
                      <a:pt x="44" y="288"/>
                    </a:lnTo>
                    <a:lnTo>
                      <a:pt x="44" y="288"/>
                    </a:lnTo>
                    <a:lnTo>
                      <a:pt x="41" y="290"/>
                    </a:lnTo>
                    <a:lnTo>
                      <a:pt x="41" y="290"/>
                    </a:lnTo>
                    <a:lnTo>
                      <a:pt x="41" y="291"/>
                    </a:lnTo>
                    <a:lnTo>
                      <a:pt x="41" y="291"/>
                    </a:lnTo>
                    <a:lnTo>
                      <a:pt x="42" y="291"/>
                    </a:lnTo>
                    <a:lnTo>
                      <a:pt x="44" y="291"/>
                    </a:lnTo>
                    <a:lnTo>
                      <a:pt x="44" y="291"/>
                    </a:lnTo>
                    <a:lnTo>
                      <a:pt x="44" y="291"/>
                    </a:lnTo>
                    <a:lnTo>
                      <a:pt x="44" y="293"/>
                    </a:lnTo>
                    <a:lnTo>
                      <a:pt x="44" y="293"/>
                    </a:lnTo>
                    <a:lnTo>
                      <a:pt x="46" y="293"/>
                    </a:lnTo>
                    <a:lnTo>
                      <a:pt x="46" y="293"/>
                    </a:lnTo>
                    <a:lnTo>
                      <a:pt x="46" y="294"/>
                    </a:lnTo>
                    <a:lnTo>
                      <a:pt x="46" y="294"/>
                    </a:lnTo>
                    <a:lnTo>
                      <a:pt x="45" y="294"/>
                    </a:lnTo>
                    <a:lnTo>
                      <a:pt x="45" y="295"/>
                    </a:lnTo>
                    <a:lnTo>
                      <a:pt x="45" y="295"/>
                    </a:lnTo>
                    <a:lnTo>
                      <a:pt x="45" y="297"/>
                    </a:lnTo>
                    <a:lnTo>
                      <a:pt x="44" y="297"/>
                    </a:lnTo>
                    <a:lnTo>
                      <a:pt x="44" y="297"/>
                    </a:lnTo>
                    <a:lnTo>
                      <a:pt x="44" y="298"/>
                    </a:lnTo>
                    <a:lnTo>
                      <a:pt x="44" y="298"/>
                    </a:lnTo>
                    <a:lnTo>
                      <a:pt x="44" y="298"/>
                    </a:lnTo>
                    <a:lnTo>
                      <a:pt x="45" y="298"/>
                    </a:lnTo>
                    <a:lnTo>
                      <a:pt x="46" y="298"/>
                    </a:lnTo>
                    <a:lnTo>
                      <a:pt x="49" y="299"/>
                    </a:lnTo>
                    <a:lnTo>
                      <a:pt x="49" y="299"/>
                    </a:lnTo>
                    <a:lnTo>
                      <a:pt x="52" y="302"/>
                    </a:lnTo>
                    <a:lnTo>
                      <a:pt x="53" y="302"/>
                    </a:lnTo>
                    <a:lnTo>
                      <a:pt x="53" y="302"/>
                    </a:lnTo>
                    <a:lnTo>
                      <a:pt x="53" y="303"/>
                    </a:lnTo>
                    <a:lnTo>
                      <a:pt x="53" y="303"/>
                    </a:lnTo>
                    <a:lnTo>
                      <a:pt x="52" y="305"/>
                    </a:lnTo>
                    <a:lnTo>
                      <a:pt x="52" y="305"/>
                    </a:lnTo>
                    <a:lnTo>
                      <a:pt x="52" y="305"/>
                    </a:lnTo>
                    <a:lnTo>
                      <a:pt x="53" y="305"/>
                    </a:lnTo>
                    <a:lnTo>
                      <a:pt x="54" y="305"/>
                    </a:lnTo>
                    <a:lnTo>
                      <a:pt x="56" y="305"/>
                    </a:lnTo>
                    <a:lnTo>
                      <a:pt x="56" y="305"/>
                    </a:lnTo>
                    <a:lnTo>
                      <a:pt x="57" y="303"/>
                    </a:lnTo>
                    <a:lnTo>
                      <a:pt x="57" y="303"/>
                    </a:lnTo>
                    <a:lnTo>
                      <a:pt x="59" y="303"/>
                    </a:lnTo>
                    <a:lnTo>
                      <a:pt x="60" y="305"/>
                    </a:lnTo>
                    <a:lnTo>
                      <a:pt x="61" y="306"/>
                    </a:lnTo>
                    <a:lnTo>
                      <a:pt x="61" y="306"/>
                    </a:lnTo>
                    <a:lnTo>
                      <a:pt x="61" y="308"/>
                    </a:lnTo>
                    <a:lnTo>
                      <a:pt x="61" y="308"/>
                    </a:lnTo>
                    <a:lnTo>
                      <a:pt x="63" y="309"/>
                    </a:lnTo>
                    <a:lnTo>
                      <a:pt x="63" y="309"/>
                    </a:lnTo>
                    <a:lnTo>
                      <a:pt x="63" y="309"/>
                    </a:lnTo>
                    <a:lnTo>
                      <a:pt x="63" y="310"/>
                    </a:lnTo>
                    <a:lnTo>
                      <a:pt x="63" y="310"/>
                    </a:lnTo>
                    <a:lnTo>
                      <a:pt x="63" y="310"/>
                    </a:lnTo>
                    <a:lnTo>
                      <a:pt x="63" y="312"/>
                    </a:lnTo>
                    <a:lnTo>
                      <a:pt x="64" y="312"/>
                    </a:lnTo>
                    <a:lnTo>
                      <a:pt x="64" y="313"/>
                    </a:lnTo>
                    <a:lnTo>
                      <a:pt x="65" y="313"/>
                    </a:lnTo>
                    <a:lnTo>
                      <a:pt x="67" y="314"/>
                    </a:lnTo>
                    <a:lnTo>
                      <a:pt x="68" y="314"/>
                    </a:lnTo>
                    <a:lnTo>
                      <a:pt x="69" y="316"/>
                    </a:lnTo>
                    <a:lnTo>
                      <a:pt x="71" y="316"/>
                    </a:lnTo>
                    <a:lnTo>
                      <a:pt x="71" y="316"/>
                    </a:lnTo>
                    <a:lnTo>
                      <a:pt x="71" y="316"/>
                    </a:lnTo>
                    <a:lnTo>
                      <a:pt x="71" y="317"/>
                    </a:lnTo>
                    <a:lnTo>
                      <a:pt x="69" y="317"/>
                    </a:lnTo>
                    <a:lnTo>
                      <a:pt x="69" y="317"/>
                    </a:lnTo>
                    <a:lnTo>
                      <a:pt x="69" y="317"/>
                    </a:lnTo>
                    <a:lnTo>
                      <a:pt x="69" y="318"/>
                    </a:lnTo>
                    <a:lnTo>
                      <a:pt x="69" y="318"/>
                    </a:lnTo>
                    <a:lnTo>
                      <a:pt x="71" y="317"/>
                    </a:lnTo>
                    <a:lnTo>
                      <a:pt x="71" y="318"/>
                    </a:lnTo>
                    <a:lnTo>
                      <a:pt x="72" y="318"/>
                    </a:lnTo>
                    <a:lnTo>
                      <a:pt x="72" y="318"/>
                    </a:lnTo>
                    <a:lnTo>
                      <a:pt x="72" y="318"/>
                    </a:lnTo>
                    <a:lnTo>
                      <a:pt x="74" y="320"/>
                    </a:lnTo>
                    <a:lnTo>
                      <a:pt x="74" y="320"/>
                    </a:lnTo>
                    <a:lnTo>
                      <a:pt x="74" y="320"/>
                    </a:lnTo>
                    <a:lnTo>
                      <a:pt x="75" y="321"/>
                    </a:lnTo>
                    <a:lnTo>
                      <a:pt x="75" y="321"/>
                    </a:lnTo>
                    <a:lnTo>
                      <a:pt x="74" y="322"/>
                    </a:lnTo>
                    <a:lnTo>
                      <a:pt x="74" y="324"/>
                    </a:lnTo>
                    <a:lnTo>
                      <a:pt x="72" y="324"/>
                    </a:lnTo>
                    <a:lnTo>
                      <a:pt x="71" y="325"/>
                    </a:lnTo>
                    <a:lnTo>
                      <a:pt x="71" y="325"/>
                    </a:lnTo>
                    <a:lnTo>
                      <a:pt x="72" y="325"/>
                    </a:lnTo>
                    <a:lnTo>
                      <a:pt x="74" y="327"/>
                    </a:lnTo>
                    <a:lnTo>
                      <a:pt x="74" y="327"/>
                    </a:lnTo>
                    <a:lnTo>
                      <a:pt x="74" y="328"/>
                    </a:lnTo>
                    <a:lnTo>
                      <a:pt x="75" y="328"/>
                    </a:lnTo>
                    <a:lnTo>
                      <a:pt x="76" y="329"/>
                    </a:lnTo>
                    <a:lnTo>
                      <a:pt x="76" y="329"/>
                    </a:lnTo>
                    <a:lnTo>
                      <a:pt x="78" y="329"/>
                    </a:lnTo>
                    <a:lnTo>
                      <a:pt x="78" y="329"/>
                    </a:lnTo>
                    <a:lnTo>
                      <a:pt x="76" y="332"/>
                    </a:lnTo>
                    <a:lnTo>
                      <a:pt x="76" y="332"/>
                    </a:lnTo>
                    <a:lnTo>
                      <a:pt x="76" y="332"/>
                    </a:lnTo>
                    <a:lnTo>
                      <a:pt x="76" y="333"/>
                    </a:lnTo>
                    <a:lnTo>
                      <a:pt x="76" y="335"/>
                    </a:lnTo>
                    <a:lnTo>
                      <a:pt x="76" y="335"/>
                    </a:lnTo>
                    <a:lnTo>
                      <a:pt x="76" y="335"/>
                    </a:lnTo>
                    <a:lnTo>
                      <a:pt x="78" y="335"/>
                    </a:lnTo>
                    <a:lnTo>
                      <a:pt x="78" y="336"/>
                    </a:lnTo>
                    <a:lnTo>
                      <a:pt x="78" y="336"/>
                    </a:lnTo>
                    <a:lnTo>
                      <a:pt x="79" y="337"/>
                    </a:lnTo>
                    <a:lnTo>
                      <a:pt x="79" y="337"/>
                    </a:lnTo>
                    <a:lnTo>
                      <a:pt x="79" y="337"/>
                    </a:lnTo>
                    <a:lnTo>
                      <a:pt x="82" y="339"/>
                    </a:lnTo>
                    <a:lnTo>
                      <a:pt x="82" y="339"/>
                    </a:lnTo>
                    <a:lnTo>
                      <a:pt x="82" y="340"/>
                    </a:lnTo>
                    <a:lnTo>
                      <a:pt x="80" y="340"/>
                    </a:lnTo>
                    <a:lnTo>
                      <a:pt x="80" y="340"/>
                    </a:lnTo>
                    <a:lnTo>
                      <a:pt x="80" y="340"/>
                    </a:lnTo>
                    <a:lnTo>
                      <a:pt x="82" y="342"/>
                    </a:lnTo>
                    <a:lnTo>
                      <a:pt x="82" y="342"/>
                    </a:lnTo>
                    <a:lnTo>
                      <a:pt x="80" y="342"/>
                    </a:lnTo>
                    <a:lnTo>
                      <a:pt x="80" y="343"/>
                    </a:lnTo>
                    <a:lnTo>
                      <a:pt x="82" y="344"/>
                    </a:lnTo>
                    <a:lnTo>
                      <a:pt x="82" y="344"/>
                    </a:lnTo>
                    <a:lnTo>
                      <a:pt x="82" y="344"/>
                    </a:lnTo>
                    <a:lnTo>
                      <a:pt x="82" y="344"/>
                    </a:lnTo>
                    <a:lnTo>
                      <a:pt x="80" y="346"/>
                    </a:lnTo>
                    <a:lnTo>
                      <a:pt x="82" y="346"/>
                    </a:lnTo>
                    <a:lnTo>
                      <a:pt x="82" y="346"/>
                    </a:lnTo>
                    <a:lnTo>
                      <a:pt x="83" y="346"/>
                    </a:lnTo>
                    <a:lnTo>
                      <a:pt x="84" y="346"/>
                    </a:lnTo>
                    <a:lnTo>
                      <a:pt x="86" y="346"/>
                    </a:lnTo>
                    <a:lnTo>
                      <a:pt x="86" y="346"/>
                    </a:lnTo>
                    <a:lnTo>
                      <a:pt x="86" y="347"/>
                    </a:lnTo>
                    <a:lnTo>
                      <a:pt x="86" y="347"/>
                    </a:lnTo>
                    <a:lnTo>
                      <a:pt x="87" y="347"/>
                    </a:lnTo>
                    <a:lnTo>
                      <a:pt x="87" y="346"/>
                    </a:lnTo>
                    <a:lnTo>
                      <a:pt x="88" y="346"/>
                    </a:lnTo>
                    <a:lnTo>
                      <a:pt x="88" y="346"/>
                    </a:lnTo>
                    <a:lnTo>
                      <a:pt x="91" y="347"/>
                    </a:lnTo>
                    <a:lnTo>
                      <a:pt x="91" y="348"/>
                    </a:lnTo>
                    <a:lnTo>
                      <a:pt x="93" y="350"/>
                    </a:lnTo>
                    <a:lnTo>
                      <a:pt x="93" y="350"/>
                    </a:lnTo>
                    <a:lnTo>
                      <a:pt x="93" y="350"/>
                    </a:lnTo>
                    <a:lnTo>
                      <a:pt x="94" y="351"/>
                    </a:lnTo>
                    <a:lnTo>
                      <a:pt x="95" y="351"/>
                    </a:lnTo>
                    <a:lnTo>
                      <a:pt x="95" y="351"/>
                    </a:lnTo>
                    <a:lnTo>
                      <a:pt x="95" y="352"/>
                    </a:lnTo>
                    <a:lnTo>
                      <a:pt x="98" y="355"/>
                    </a:lnTo>
                    <a:lnTo>
                      <a:pt x="98" y="355"/>
                    </a:lnTo>
                    <a:lnTo>
                      <a:pt x="99" y="355"/>
                    </a:lnTo>
                    <a:lnTo>
                      <a:pt x="99" y="356"/>
                    </a:lnTo>
                    <a:lnTo>
                      <a:pt x="101" y="356"/>
                    </a:lnTo>
                    <a:lnTo>
                      <a:pt x="103" y="356"/>
                    </a:lnTo>
                    <a:lnTo>
                      <a:pt x="103" y="356"/>
                    </a:lnTo>
                    <a:lnTo>
                      <a:pt x="105" y="358"/>
                    </a:lnTo>
                    <a:lnTo>
                      <a:pt x="105" y="358"/>
                    </a:lnTo>
                    <a:lnTo>
                      <a:pt x="106" y="359"/>
                    </a:lnTo>
                    <a:lnTo>
                      <a:pt x="106" y="361"/>
                    </a:lnTo>
                    <a:lnTo>
                      <a:pt x="106" y="362"/>
                    </a:lnTo>
                    <a:lnTo>
                      <a:pt x="106" y="363"/>
                    </a:lnTo>
                    <a:lnTo>
                      <a:pt x="106" y="363"/>
                    </a:lnTo>
                    <a:lnTo>
                      <a:pt x="106" y="363"/>
                    </a:lnTo>
                    <a:lnTo>
                      <a:pt x="106" y="365"/>
                    </a:lnTo>
                    <a:lnTo>
                      <a:pt x="106" y="365"/>
                    </a:lnTo>
                    <a:lnTo>
                      <a:pt x="107" y="365"/>
                    </a:lnTo>
                    <a:lnTo>
                      <a:pt x="107" y="365"/>
                    </a:lnTo>
                    <a:lnTo>
                      <a:pt x="107" y="366"/>
                    </a:lnTo>
                    <a:lnTo>
                      <a:pt x="107" y="367"/>
                    </a:lnTo>
                    <a:lnTo>
                      <a:pt x="107" y="367"/>
                    </a:lnTo>
                    <a:lnTo>
                      <a:pt x="107" y="369"/>
                    </a:lnTo>
                    <a:lnTo>
                      <a:pt x="107" y="369"/>
                    </a:lnTo>
                    <a:lnTo>
                      <a:pt x="109" y="369"/>
                    </a:lnTo>
                    <a:lnTo>
                      <a:pt x="109" y="369"/>
                    </a:lnTo>
                    <a:lnTo>
                      <a:pt x="109" y="369"/>
                    </a:lnTo>
                    <a:lnTo>
                      <a:pt x="110" y="369"/>
                    </a:lnTo>
                    <a:lnTo>
                      <a:pt x="112" y="369"/>
                    </a:lnTo>
                    <a:lnTo>
                      <a:pt x="114" y="369"/>
                    </a:lnTo>
                    <a:lnTo>
                      <a:pt x="114" y="369"/>
                    </a:lnTo>
                    <a:lnTo>
                      <a:pt x="116" y="369"/>
                    </a:lnTo>
                    <a:lnTo>
                      <a:pt x="116" y="369"/>
                    </a:lnTo>
                    <a:lnTo>
                      <a:pt x="116" y="367"/>
                    </a:lnTo>
                    <a:lnTo>
                      <a:pt x="116" y="367"/>
                    </a:lnTo>
                    <a:lnTo>
                      <a:pt x="116" y="367"/>
                    </a:lnTo>
                    <a:lnTo>
                      <a:pt x="117" y="367"/>
                    </a:lnTo>
                    <a:lnTo>
                      <a:pt x="117" y="369"/>
                    </a:lnTo>
                    <a:lnTo>
                      <a:pt x="117" y="369"/>
                    </a:lnTo>
                    <a:lnTo>
                      <a:pt x="118" y="369"/>
                    </a:lnTo>
                    <a:lnTo>
                      <a:pt x="118" y="367"/>
                    </a:lnTo>
                    <a:lnTo>
                      <a:pt x="118" y="367"/>
                    </a:lnTo>
                    <a:lnTo>
                      <a:pt x="120" y="367"/>
                    </a:lnTo>
                    <a:lnTo>
                      <a:pt x="120" y="367"/>
                    </a:lnTo>
                    <a:lnTo>
                      <a:pt x="121" y="367"/>
                    </a:lnTo>
                    <a:lnTo>
                      <a:pt x="125" y="369"/>
                    </a:lnTo>
                    <a:lnTo>
                      <a:pt x="125" y="369"/>
                    </a:lnTo>
                    <a:lnTo>
                      <a:pt x="127" y="369"/>
                    </a:lnTo>
                    <a:lnTo>
                      <a:pt x="128" y="367"/>
                    </a:lnTo>
                    <a:lnTo>
                      <a:pt x="131" y="367"/>
                    </a:lnTo>
                    <a:lnTo>
                      <a:pt x="131" y="366"/>
                    </a:lnTo>
                    <a:lnTo>
                      <a:pt x="131" y="366"/>
                    </a:lnTo>
                    <a:lnTo>
                      <a:pt x="132" y="366"/>
                    </a:lnTo>
                    <a:lnTo>
                      <a:pt x="133" y="366"/>
                    </a:lnTo>
                    <a:lnTo>
                      <a:pt x="135" y="366"/>
                    </a:lnTo>
                    <a:lnTo>
                      <a:pt x="135" y="369"/>
                    </a:lnTo>
                    <a:lnTo>
                      <a:pt x="135" y="369"/>
                    </a:lnTo>
                    <a:lnTo>
                      <a:pt x="133" y="370"/>
                    </a:lnTo>
                    <a:lnTo>
                      <a:pt x="133" y="370"/>
                    </a:lnTo>
                    <a:lnTo>
                      <a:pt x="133" y="371"/>
                    </a:lnTo>
                    <a:lnTo>
                      <a:pt x="135" y="373"/>
                    </a:lnTo>
                    <a:lnTo>
                      <a:pt x="136" y="374"/>
                    </a:lnTo>
                    <a:lnTo>
                      <a:pt x="137" y="374"/>
                    </a:lnTo>
                    <a:lnTo>
                      <a:pt x="139" y="374"/>
                    </a:lnTo>
                    <a:lnTo>
                      <a:pt x="139" y="377"/>
                    </a:lnTo>
                    <a:lnTo>
                      <a:pt x="139" y="377"/>
                    </a:lnTo>
                    <a:lnTo>
                      <a:pt x="140" y="378"/>
                    </a:lnTo>
                    <a:lnTo>
                      <a:pt x="140" y="380"/>
                    </a:lnTo>
                    <a:lnTo>
                      <a:pt x="140" y="381"/>
                    </a:lnTo>
                    <a:lnTo>
                      <a:pt x="140" y="381"/>
                    </a:lnTo>
                    <a:lnTo>
                      <a:pt x="140" y="381"/>
                    </a:lnTo>
                    <a:lnTo>
                      <a:pt x="140" y="381"/>
                    </a:lnTo>
                    <a:lnTo>
                      <a:pt x="141" y="381"/>
                    </a:lnTo>
                    <a:lnTo>
                      <a:pt x="143" y="382"/>
                    </a:lnTo>
                    <a:lnTo>
                      <a:pt x="143" y="382"/>
                    </a:lnTo>
                    <a:lnTo>
                      <a:pt x="148" y="382"/>
                    </a:lnTo>
                    <a:lnTo>
                      <a:pt x="154" y="382"/>
                    </a:lnTo>
                    <a:lnTo>
                      <a:pt x="159" y="382"/>
                    </a:lnTo>
                    <a:lnTo>
                      <a:pt x="165" y="382"/>
                    </a:lnTo>
                    <a:lnTo>
                      <a:pt x="170" y="382"/>
                    </a:lnTo>
                    <a:lnTo>
                      <a:pt x="175" y="382"/>
                    </a:lnTo>
                    <a:lnTo>
                      <a:pt x="181" y="382"/>
                    </a:lnTo>
                    <a:lnTo>
                      <a:pt x="186" y="382"/>
                    </a:lnTo>
                    <a:lnTo>
                      <a:pt x="193" y="382"/>
                    </a:lnTo>
                    <a:lnTo>
                      <a:pt x="200" y="382"/>
                    </a:lnTo>
                    <a:lnTo>
                      <a:pt x="207" y="382"/>
                    </a:lnTo>
                    <a:lnTo>
                      <a:pt x="215" y="382"/>
                    </a:lnTo>
                    <a:lnTo>
                      <a:pt x="222" y="382"/>
                    </a:lnTo>
                    <a:lnTo>
                      <a:pt x="228" y="382"/>
                    </a:lnTo>
                    <a:lnTo>
                      <a:pt x="235" y="382"/>
                    </a:lnTo>
                    <a:lnTo>
                      <a:pt x="242" y="382"/>
                    </a:lnTo>
                    <a:lnTo>
                      <a:pt x="250" y="382"/>
                    </a:lnTo>
                    <a:lnTo>
                      <a:pt x="257" y="382"/>
                    </a:lnTo>
                    <a:lnTo>
                      <a:pt x="264" y="382"/>
                    </a:lnTo>
                    <a:lnTo>
                      <a:pt x="271" y="382"/>
                    </a:lnTo>
                    <a:lnTo>
                      <a:pt x="277" y="382"/>
                    </a:lnTo>
                    <a:lnTo>
                      <a:pt x="286" y="382"/>
                    </a:lnTo>
                    <a:lnTo>
                      <a:pt x="292" y="382"/>
                    </a:lnTo>
                    <a:lnTo>
                      <a:pt x="299" y="382"/>
                    </a:lnTo>
                    <a:lnTo>
                      <a:pt x="305" y="382"/>
                    </a:lnTo>
                    <a:lnTo>
                      <a:pt x="310" y="382"/>
                    </a:lnTo>
                    <a:lnTo>
                      <a:pt x="317" y="382"/>
                    </a:lnTo>
                    <a:lnTo>
                      <a:pt x="322" y="382"/>
                    </a:lnTo>
                    <a:lnTo>
                      <a:pt x="328" y="382"/>
                    </a:lnTo>
                    <a:lnTo>
                      <a:pt x="333" y="382"/>
                    </a:lnTo>
                    <a:lnTo>
                      <a:pt x="339" y="382"/>
                    </a:lnTo>
                    <a:lnTo>
                      <a:pt x="344" y="382"/>
                    </a:lnTo>
                    <a:lnTo>
                      <a:pt x="351" y="382"/>
                    </a:lnTo>
                    <a:lnTo>
                      <a:pt x="356" y="382"/>
                    </a:lnTo>
                    <a:lnTo>
                      <a:pt x="362" y="382"/>
                    </a:lnTo>
                    <a:lnTo>
                      <a:pt x="367" y="382"/>
                    </a:lnTo>
                    <a:lnTo>
                      <a:pt x="372" y="382"/>
                    </a:lnTo>
                    <a:lnTo>
                      <a:pt x="378" y="382"/>
                    </a:lnTo>
                    <a:lnTo>
                      <a:pt x="385" y="382"/>
                    </a:lnTo>
                    <a:lnTo>
                      <a:pt x="390" y="382"/>
                    </a:lnTo>
                    <a:lnTo>
                      <a:pt x="390" y="378"/>
                    </a:lnTo>
                    <a:lnTo>
                      <a:pt x="390" y="374"/>
                    </a:lnTo>
                    <a:lnTo>
                      <a:pt x="390" y="370"/>
                    </a:lnTo>
                    <a:lnTo>
                      <a:pt x="390" y="366"/>
                    </a:lnTo>
                    <a:lnTo>
                      <a:pt x="390" y="362"/>
                    </a:lnTo>
                    <a:lnTo>
                      <a:pt x="390" y="358"/>
                    </a:lnTo>
                    <a:lnTo>
                      <a:pt x="390" y="354"/>
                    </a:lnTo>
                    <a:lnTo>
                      <a:pt x="390" y="350"/>
                    </a:lnTo>
                    <a:lnTo>
                      <a:pt x="390" y="346"/>
                    </a:lnTo>
                    <a:lnTo>
                      <a:pt x="390" y="340"/>
                    </a:lnTo>
                    <a:lnTo>
                      <a:pt x="390" y="336"/>
                    </a:lnTo>
                    <a:lnTo>
                      <a:pt x="390" y="332"/>
                    </a:lnTo>
                    <a:lnTo>
                      <a:pt x="390" y="328"/>
                    </a:lnTo>
                    <a:lnTo>
                      <a:pt x="390" y="324"/>
                    </a:lnTo>
                    <a:lnTo>
                      <a:pt x="390" y="320"/>
                    </a:lnTo>
                    <a:lnTo>
                      <a:pt x="390" y="314"/>
                    </a:lnTo>
                    <a:lnTo>
                      <a:pt x="390" y="310"/>
                    </a:lnTo>
                    <a:lnTo>
                      <a:pt x="390" y="308"/>
                    </a:lnTo>
                    <a:close/>
                    <a:moveTo>
                      <a:pt x="173" y="72"/>
                    </a:moveTo>
                    <a:lnTo>
                      <a:pt x="171" y="72"/>
                    </a:lnTo>
                    <a:lnTo>
                      <a:pt x="173" y="72"/>
                    </a:lnTo>
                    <a:lnTo>
                      <a:pt x="174" y="72"/>
                    </a:lnTo>
                    <a:lnTo>
                      <a:pt x="174" y="72"/>
                    </a:lnTo>
                    <a:lnTo>
                      <a:pt x="175" y="72"/>
                    </a:lnTo>
                    <a:lnTo>
                      <a:pt x="175" y="71"/>
                    </a:lnTo>
                    <a:lnTo>
                      <a:pt x="175" y="71"/>
                    </a:lnTo>
                    <a:lnTo>
                      <a:pt x="175" y="69"/>
                    </a:lnTo>
                    <a:lnTo>
                      <a:pt x="175" y="68"/>
                    </a:lnTo>
                    <a:lnTo>
                      <a:pt x="175" y="68"/>
                    </a:lnTo>
                    <a:lnTo>
                      <a:pt x="174" y="68"/>
                    </a:lnTo>
                    <a:lnTo>
                      <a:pt x="174" y="69"/>
                    </a:lnTo>
                    <a:lnTo>
                      <a:pt x="174" y="69"/>
                    </a:lnTo>
                    <a:lnTo>
                      <a:pt x="174" y="69"/>
                    </a:lnTo>
                    <a:lnTo>
                      <a:pt x="174" y="71"/>
                    </a:lnTo>
                    <a:lnTo>
                      <a:pt x="173" y="72"/>
                    </a:lnTo>
                    <a:close/>
                    <a:moveTo>
                      <a:pt x="247" y="24"/>
                    </a:moveTo>
                    <a:lnTo>
                      <a:pt x="250" y="26"/>
                    </a:lnTo>
                    <a:lnTo>
                      <a:pt x="253" y="26"/>
                    </a:lnTo>
                    <a:lnTo>
                      <a:pt x="256" y="24"/>
                    </a:lnTo>
                    <a:lnTo>
                      <a:pt x="257" y="24"/>
                    </a:lnTo>
                    <a:lnTo>
                      <a:pt x="258" y="23"/>
                    </a:lnTo>
                    <a:lnTo>
                      <a:pt x="258" y="23"/>
                    </a:lnTo>
                    <a:lnTo>
                      <a:pt x="257" y="22"/>
                    </a:lnTo>
                    <a:lnTo>
                      <a:pt x="257" y="22"/>
                    </a:lnTo>
                    <a:lnTo>
                      <a:pt x="257" y="22"/>
                    </a:lnTo>
                    <a:lnTo>
                      <a:pt x="256" y="20"/>
                    </a:lnTo>
                    <a:lnTo>
                      <a:pt x="253" y="19"/>
                    </a:lnTo>
                    <a:lnTo>
                      <a:pt x="252" y="19"/>
                    </a:lnTo>
                    <a:lnTo>
                      <a:pt x="250" y="19"/>
                    </a:lnTo>
                    <a:lnTo>
                      <a:pt x="250" y="18"/>
                    </a:lnTo>
                    <a:lnTo>
                      <a:pt x="250" y="18"/>
                    </a:lnTo>
                    <a:lnTo>
                      <a:pt x="250" y="16"/>
                    </a:lnTo>
                    <a:lnTo>
                      <a:pt x="247" y="18"/>
                    </a:lnTo>
                    <a:lnTo>
                      <a:pt x="246" y="19"/>
                    </a:lnTo>
                    <a:lnTo>
                      <a:pt x="245" y="19"/>
                    </a:lnTo>
                    <a:lnTo>
                      <a:pt x="243" y="19"/>
                    </a:lnTo>
                    <a:lnTo>
                      <a:pt x="242" y="19"/>
                    </a:lnTo>
                    <a:lnTo>
                      <a:pt x="243" y="20"/>
                    </a:lnTo>
                    <a:lnTo>
                      <a:pt x="247" y="24"/>
                    </a:lnTo>
                    <a:close/>
                    <a:moveTo>
                      <a:pt x="254" y="61"/>
                    </a:moveTo>
                    <a:lnTo>
                      <a:pt x="253" y="60"/>
                    </a:lnTo>
                    <a:lnTo>
                      <a:pt x="253" y="59"/>
                    </a:lnTo>
                    <a:lnTo>
                      <a:pt x="253" y="59"/>
                    </a:lnTo>
                    <a:lnTo>
                      <a:pt x="253" y="57"/>
                    </a:lnTo>
                    <a:lnTo>
                      <a:pt x="253" y="57"/>
                    </a:lnTo>
                    <a:lnTo>
                      <a:pt x="252" y="56"/>
                    </a:lnTo>
                    <a:lnTo>
                      <a:pt x="250" y="56"/>
                    </a:lnTo>
                    <a:lnTo>
                      <a:pt x="247" y="54"/>
                    </a:lnTo>
                    <a:lnTo>
                      <a:pt x="245" y="54"/>
                    </a:lnTo>
                    <a:lnTo>
                      <a:pt x="242" y="54"/>
                    </a:lnTo>
                    <a:lnTo>
                      <a:pt x="237" y="56"/>
                    </a:lnTo>
                    <a:lnTo>
                      <a:pt x="234" y="59"/>
                    </a:lnTo>
                    <a:lnTo>
                      <a:pt x="234" y="59"/>
                    </a:lnTo>
                    <a:lnTo>
                      <a:pt x="233" y="60"/>
                    </a:lnTo>
                    <a:lnTo>
                      <a:pt x="234" y="60"/>
                    </a:lnTo>
                    <a:lnTo>
                      <a:pt x="234" y="61"/>
                    </a:lnTo>
                    <a:lnTo>
                      <a:pt x="235" y="61"/>
                    </a:lnTo>
                    <a:lnTo>
                      <a:pt x="242" y="61"/>
                    </a:lnTo>
                    <a:lnTo>
                      <a:pt x="243" y="63"/>
                    </a:lnTo>
                    <a:lnTo>
                      <a:pt x="245" y="63"/>
                    </a:lnTo>
                    <a:lnTo>
                      <a:pt x="243" y="63"/>
                    </a:lnTo>
                    <a:lnTo>
                      <a:pt x="234" y="63"/>
                    </a:lnTo>
                    <a:lnTo>
                      <a:pt x="231" y="63"/>
                    </a:lnTo>
                    <a:lnTo>
                      <a:pt x="228" y="63"/>
                    </a:lnTo>
                    <a:lnTo>
                      <a:pt x="226" y="64"/>
                    </a:lnTo>
                    <a:lnTo>
                      <a:pt x="224" y="64"/>
                    </a:lnTo>
                    <a:lnTo>
                      <a:pt x="224" y="65"/>
                    </a:lnTo>
                    <a:lnTo>
                      <a:pt x="224" y="67"/>
                    </a:lnTo>
                    <a:lnTo>
                      <a:pt x="224" y="67"/>
                    </a:lnTo>
                    <a:lnTo>
                      <a:pt x="224" y="68"/>
                    </a:lnTo>
                    <a:lnTo>
                      <a:pt x="224" y="68"/>
                    </a:lnTo>
                    <a:lnTo>
                      <a:pt x="226" y="69"/>
                    </a:lnTo>
                    <a:lnTo>
                      <a:pt x="227" y="69"/>
                    </a:lnTo>
                    <a:lnTo>
                      <a:pt x="235" y="69"/>
                    </a:lnTo>
                    <a:lnTo>
                      <a:pt x="242" y="69"/>
                    </a:lnTo>
                    <a:lnTo>
                      <a:pt x="241" y="69"/>
                    </a:lnTo>
                    <a:lnTo>
                      <a:pt x="237" y="71"/>
                    </a:lnTo>
                    <a:lnTo>
                      <a:pt x="233" y="71"/>
                    </a:lnTo>
                    <a:lnTo>
                      <a:pt x="227" y="71"/>
                    </a:lnTo>
                    <a:lnTo>
                      <a:pt x="222" y="72"/>
                    </a:lnTo>
                    <a:lnTo>
                      <a:pt x="220" y="72"/>
                    </a:lnTo>
                    <a:lnTo>
                      <a:pt x="219" y="73"/>
                    </a:lnTo>
                    <a:lnTo>
                      <a:pt x="218" y="75"/>
                    </a:lnTo>
                    <a:lnTo>
                      <a:pt x="219" y="76"/>
                    </a:lnTo>
                    <a:lnTo>
                      <a:pt x="220" y="76"/>
                    </a:lnTo>
                    <a:lnTo>
                      <a:pt x="227" y="76"/>
                    </a:lnTo>
                    <a:lnTo>
                      <a:pt x="231" y="76"/>
                    </a:lnTo>
                    <a:lnTo>
                      <a:pt x="241" y="73"/>
                    </a:lnTo>
                    <a:lnTo>
                      <a:pt x="241" y="73"/>
                    </a:lnTo>
                    <a:lnTo>
                      <a:pt x="241" y="75"/>
                    </a:lnTo>
                    <a:lnTo>
                      <a:pt x="239" y="75"/>
                    </a:lnTo>
                    <a:lnTo>
                      <a:pt x="239" y="76"/>
                    </a:lnTo>
                    <a:lnTo>
                      <a:pt x="230" y="79"/>
                    </a:lnTo>
                    <a:lnTo>
                      <a:pt x="228" y="79"/>
                    </a:lnTo>
                    <a:lnTo>
                      <a:pt x="222" y="79"/>
                    </a:lnTo>
                    <a:lnTo>
                      <a:pt x="218" y="79"/>
                    </a:lnTo>
                    <a:lnTo>
                      <a:pt x="218" y="79"/>
                    </a:lnTo>
                    <a:lnTo>
                      <a:pt x="216" y="80"/>
                    </a:lnTo>
                    <a:lnTo>
                      <a:pt x="215" y="80"/>
                    </a:lnTo>
                    <a:lnTo>
                      <a:pt x="213" y="82"/>
                    </a:lnTo>
                    <a:lnTo>
                      <a:pt x="213" y="83"/>
                    </a:lnTo>
                    <a:lnTo>
                      <a:pt x="213" y="83"/>
                    </a:lnTo>
                    <a:lnTo>
                      <a:pt x="213" y="83"/>
                    </a:lnTo>
                    <a:lnTo>
                      <a:pt x="213" y="84"/>
                    </a:lnTo>
                    <a:lnTo>
                      <a:pt x="215" y="86"/>
                    </a:lnTo>
                    <a:lnTo>
                      <a:pt x="220" y="86"/>
                    </a:lnTo>
                    <a:lnTo>
                      <a:pt x="222" y="86"/>
                    </a:lnTo>
                    <a:lnTo>
                      <a:pt x="226" y="86"/>
                    </a:lnTo>
                    <a:lnTo>
                      <a:pt x="230" y="88"/>
                    </a:lnTo>
                    <a:lnTo>
                      <a:pt x="234" y="90"/>
                    </a:lnTo>
                    <a:lnTo>
                      <a:pt x="235" y="90"/>
                    </a:lnTo>
                    <a:lnTo>
                      <a:pt x="235" y="90"/>
                    </a:lnTo>
                    <a:lnTo>
                      <a:pt x="237" y="88"/>
                    </a:lnTo>
                    <a:lnTo>
                      <a:pt x="237" y="88"/>
                    </a:lnTo>
                    <a:lnTo>
                      <a:pt x="237" y="87"/>
                    </a:lnTo>
                    <a:lnTo>
                      <a:pt x="238" y="87"/>
                    </a:lnTo>
                    <a:lnTo>
                      <a:pt x="239" y="87"/>
                    </a:lnTo>
                    <a:lnTo>
                      <a:pt x="239" y="87"/>
                    </a:lnTo>
                    <a:lnTo>
                      <a:pt x="241" y="88"/>
                    </a:lnTo>
                    <a:lnTo>
                      <a:pt x="241" y="90"/>
                    </a:lnTo>
                    <a:lnTo>
                      <a:pt x="242" y="90"/>
                    </a:lnTo>
                    <a:lnTo>
                      <a:pt x="242" y="90"/>
                    </a:lnTo>
                    <a:lnTo>
                      <a:pt x="245" y="90"/>
                    </a:lnTo>
                    <a:lnTo>
                      <a:pt x="249" y="87"/>
                    </a:lnTo>
                    <a:lnTo>
                      <a:pt x="250" y="87"/>
                    </a:lnTo>
                    <a:lnTo>
                      <a:pt x="250" y="86"/>
                    </a:lnTo>
                    <a:lnTo>
                      <a:pt x="249" y="84"/>
                    </a:lnTo>
                    <a:lnTo>
                      <a:pt x="247" y="83"/>
                    </a:lnTo>
                    <a:lnTo>
                      <a:pt x="249" y="83"/>
                    </a:lnTo>
                    <a:lnTo>
                      <a:pt x="249" y="83"/>
                    </a:lnTo>
                    <a:lnTo>
                      <a:pt x="250" y="84"/>
                    </a:lnTo>
                    <a:lnTo>
                      <a:pt x="252" y="84"/>
                    </a:lnTo>
                    <a:lnTo>
                      <a:pt x="253" y="83"/>
                    </a:lnTo>
                    <a:lnTo>
                      <a:pt x="253" y="80"/>
                    </a:lnTo>
                    <a:lnTo>
                      <a:pt x="253" y="80"/>
                    </a:lnTo>
                    <a:lnTo>
                      <a:pt x="254" y="80"/>
                    </a:lnTo>
                    <a:lnTo>
                      <a:pt x="254" y="80"/>
                    </a:lnTo>
                    <a:lnTo>
                      <a:pt x="254" y="80"/>
                    </a:lnTo>
                    <a:lnTo>
                      <a:pt x="256" y="82"/>
                    </a:lnTo>
                    <a:lnTo>
                      <a:pt x="258" y="80"/>
                    </a:lnTo>
                    <a:lnTo>
                      <a:pt x="260" y="80"/>
                    </a:lnTo>
                    <a:lnTo>
                      <a:pt x="260" y="80"/>
                    </a:lnTo>
                    <a:lnTo>
                      <a:pt x="257" y="83"/>
                    </a:lnTo>
                    <a:lnTo>
                      <a:pt x="256" y="83"/>
                    </a:lnTo>
                    <a:lnTo>
                      <a:pt x="256" y="84"/>
                    </a:lnTo>
                    <a:lnTo>
                      <a:pt x="256" y="84"/>
                    </a:lnTo>
                    <a:lnTo>
                      <a:pt x="256" y="86"/>
                    </a:lnTo>
                    <a:lnTo>
                      <a:pt x="256" y="87"/>
                    </a:lnTo>
                    <a:lnTo>
                      <a:pt x="256" y="87"/>
                    </a:lnTo>
                    <a:lnTo>
                      <a:pt x="256" y="88"/>
                    </a:lnTo>
                    <a:lnTo>
                      <a:pt x="257" y="88"/>
                    </a:lnTo>
                    <a:lnTo>
                      <a:pt x="261" y="87"/>
                    </a:lnTo>
                    <a:lnTo>
                      <a:pt x="265" y="87"/>
                    </a:lnTo>
                    <a:lnTo>
                      <a:pt x="266" y="87"/>
                    </a:lnTo>
                    <a:lnTo>
                      <a:pt x="268" y="87"/>
                    </a:lnTo>
                    <a:lnTo>
                      <a:pt x="269" y="86"/>
                    </a:lnTo>
                    <a:lnTo>
                      <a:pt x="269" y="86"/>
                    </a:lnTo>
                    <a:lnTo>
                      <a:pt x="269" y="84"/>
                    </a:lnTo>
                    <a:lnTo>
                      <a:pt x="271" y="86"/>
                    </a:lnTo>
                    <a:lnTo>
                      <a:pt x="273" y="87"/>
                    </a:lnTo>
                    <a:lnTo>
                      <a:pt x="275" y="87"/>
                    </a:lnTo>
                    <a:lnTo>
                      <a:pt x="276" y="87"/>
                    </a:lnTo>
                    <a:lnTo>
                      <a:pt x="279" y="86"/>
                    </a:lnTo>
                    <a:lnTo>
                      <a:pt x="281" y="86"/>
                    </a:lnTo>
                    <a:lnTo>
                      <a:pt x="283" y="86"/>
                    </a:lnTo>
                    <a:lnTo>
                      <a:pt x="286" y="84"/>
                    </a:lnTo>
                    <a:lnTo>
                      <a:pt x="287" y="84"/>
                    </a:lnTo>
                    <a:lnTo>
                      <a:pt x="287" y="84"/>
                    </a:lnTo>
                    <a:lnTo>
                      <a:pt x="287" y="86"/>
                    </a:lnTo>
                    <a:lnTo>
                      <a:pt x="286" y="87"/>
                    </a:lnTo>
                    <a:lnTo>
                      <a:pt x="283" y="88"/>
                    </a:lnTo>
                    <a:lnTo>
                      <a:pt x="280" y="90"/>
                    </a:lnTo>
                    <a:lnTo>
                      <a:pt x="279" y="90"/>
                    </a:lnTo>
                    <a:lnTo>
                      <a:pt x="277" y="90"/>
                    </a:lnTo>
                    <a:lnTo>
                      <a:pt x="275" y="90"/>
                    </a:lnTo>
                    <a:lnTo>
                      <a:pt x="269" y="90"/>
                    </a:lnTo>
                    <a:lnTo>
                      <a:pt x="266" y="90"/>
                    </a:lnTo>
                    <a:lnTo>
                      <a:pt x="261" y="93"/>
                    </a:lnTo>
                    <a:lnTo>
                      <a:pt x="256" y="94"/>
                    </a:lnTo>
                    <a:lnTo>
                      <a:pt x="253" y="95"/>
                    </a:lnTo>
                    <a:lnTo>
                      <a:pt x="250" y="97"/>
                    </a:lnTo>
                    <a:lnTo>
                      <a:pt x="250" y="97"/>
                    </a:lnTo>
                    <a:lnTo>
                      <a:pt x="250" y="99"/>
                    </a:lnTo>
                    <a:lnTo>
                      <a:pt x="252" y="99"/>
                    </a:lnTo>
                    <a:lnTo>
                      <a:pt x="256" y="101"/>
                    </a:lnTo>
                    <a:lnTo>
                      <a:pt x="257" y="102"/>
                    </a:lnTo>
                    <a:lnTo>
                      <a:pt x="260" y="102"/>
                    </a:lnTo>
                    <a:lnTo>
                      <a:pt x="265" y="103"/>
                    </a:lnTo>
                    <a:lnTo>
                      <a:pt x="271" y="103"/>
                    </a:lnTo>
                    <a:lnTo>
                      <a:pt x="280" y="101"/>
                    </a:lnTo>
                    <a:lnTo>
                      <a:pt x="284" y="99"/>
                    </a:lnTo>
                    <a:lnTo>
                      <a:pt x="288" y="98"/>
                    </a:lnTo>
                    <a:lnTo>
                      <a:pt x="291" y="97"/>
                    </a:lnTo>
                    <a:lnTo>
                      <a:pt x="292" y="95"/>
                    </a:lnTo>
                    <a:lnTo>
                      <a:pt x="294" y="95"/>
                    </a:lnTo>
                    <a:lnTo>
                      <a:pt x="295" y="94"/>
                    </a:lnTo>
                    <a:lnTo>
                      <a:pt x="298" y="94"/>
                    </a:lnTo>
                    <a:lnTo>
                      <a:pt x="299" y="93"/>
                    </a:lnTo>
                    <a:lnTo>
                      <a:pt x="299" y="93"/>
                    </a:lnTo>
                    <a:lnTo>
                      <a:pt x="299" y="80"/>
                    </a:lnTo>
                    <a:lnTo>
                      <a:pt x="299" y="78"/>
                    </a:lnTo>
                    <a:lnTo>
                      <a:pt x="299" y="78"/>
                    </a:lnTo>
                    <a:lnTo>
                      <a:pt x="294" y="78"/>
                    </a:lnTo>
                    <a:lnTo>
                      <a:pt x="291" y="78"/>
                    </a:lnTo>
                    <a:lnTo>
                      <a:pt x="290" y="78"/>
                    </a:lnTo>
                    <a:lnTo>
                      <a:pt x="287" y="78"/>
                    </a:lnTo>
                    <a:lnTo>
                      <a:pt x="286" y="76"/>
                    </a:lnTo>
                    <a:lnTo>
                      <a:pt x="284" y="76"/>
                    </a:lnTo>
                    <a:lnTo>
                      <a:pt x="284" y="75"/>
                    </a:lnTo>
                    <a:lnTo>
                      <a:pt x="283" y="72"/>
                    </a:lnTo>
                    <a:lnTo>
                      <a:pt x="281" y="71"/>
                    </a:lnTo>
                    <a:lnTo>
                      <a:pt x="281" y="71"/>
                    </a:lnTo>
                    <a:lnTo>
                      <a:pt x="280" y="71"/>
                    </a:lnTo>
                    <a:lnTo>
                      <a:pt x="277" y="71"/>
                    </a:lnTo>
                    <a:lnTo>
                      <a:pt x="276" y="71"/>
                    </a:lnTo>
                    <a:lnTo>
                      <a:pt x="276" y="71"/>
                    </a:lnTo>
                    <a:lnTo>
                      <a:pt x="276" y="69"/>
                    </a:lnTo>
                    <a:lnTo>
                      <a:pt x="277" y="69"/>
                    </a:lnTo>
                    <a:lnTo>
                      <a:pt x="279" y="68"/>
                    </a:lnTo>
                    <a:lnTo>
                      <a:pt x="273" y="65"/>
                    </a:lnTo>
                    <a:lnTo>
                      <a:pt x="269" y="63"/>
                    </a:lnTo>
                    <a:lnTo>
                      <a:pt x="265" y="61"/>
                    </a:lnTo>
                    <a:lnTo>
                      <a:pt x="264" y="61"/>
                    </a:lnTo>
                    <a:lnTo>
                      <a:pt x="261" y="61"/>
                    </a:lnTo>
                    <a:lnTo>
                      <a:pt x="256" y="61"/>
                    </a:lnTo>
                    <a:lnTo>
                      <a:pt x="254" y="61"/>
                    </a:lnTo>
                    <a:close/>
                    <a:moveTo>
                      <a:pt x="264" y="12"/>
                    </a:moveTo>
                    <a:lnTo>
                      <a:pt x="265" y="12"/>
                    </a:lnTo>
                    <a:lnTo>
                      <a:pt x="271" y="11"/>
                    </a:lnTo>
                    <a:lnTo>
                      <a:pt x="275" y="10"/>
                    </a:lnTo>
                    <a:lnTo>
                      <a:pt x="279" y="12"/>
                    </a:lnTo>
                    <a:lnTo>
                      <a:pt x="281" y="12"/>
                    </a:lnTo>
                    <a:lnTo>
                      <a:pt x="283" y="12"/>
                    </a:lnTo>
                    <a:lnTo>
                      <a:pt x="284" y="11"/>
                    </a:lnTo>
                    <a:lnTo>
                      <a:pt x="286" y="10"/>
                    </a:lnTo>
                    <a:lnTo>
                      <a:pt x="286" y="10"/>
                    </a:lnTo>
                    <a:lnTo>
                      <a:pt x="288" y="10"/>
                    </a:lnTo>
                    <a:lnTo>
                      <a:pt x="290" y="11"/>
                    </a:lnTo>
                    <a:lnTo>
                      <a:pt x="291" y="11"/>
                    </a:lnTo>
                    <a:lnTo>
                      <a:pt x="295" y="11"/>
                    </a:lnTo>
                    <a:lnTo>
                      <a:pt x="296" y="11"/>
                    </a:lnTo>
                    <a:lnTo>
                      <a:pt x="299" y="11"/>
                    </a:lnTo>
                    <a:lnTo>
                      <a:pt x="299" y="11"/>
                    </a:lnTo>
                    <a:lnTo>
                      <a:pt x="299" y="1"/>
                    </a:lnTo>
                    <a:lnTo>
                      <a:pt x="298" y="1"/>
                    </a:lnTo>
                    <a:lnTo>
                      <a:pt x="295" y="0"/>
                    </a:lnTo>
                    <a:lnTo>
                      <a:pt x="292" y="0"/>
                    </a:lnTo>
                    <a:lnTo>
                      <a:pt x="290" y="0"/>
                    </a:lnTo>
                    <a:lnTo>
                      <a:pt x="287" y="1"/>
                    </a:lnTo>
                    <a:lnTo>
                      <a:pt x="283" y="3"/>
                    </a:lnTo>
                    <a:lnTo>
                      <a:pt x="281" y="4"/>
                    </a:lnTo>
                    <a:lnTo>
                      <a:pt x="280" y="4"/>
                    </a:lnTo>
                    <a:lnTo>
                      <a:pt x="275" y="5"/>
                    </a:lnTo>
                    <a:lnTo>
                      <a:pt x="269" y="7"/>
                    </a:lnTo>
                    <a:lnTo>
                      <a:pt x="266" y="7"/>
                    </a:lnTo>
                    <a:lnTo>
                      <a:pt x="264" y="8"/>
                    </a:lnTo>
                    <a:lnTo>
                      <a:pt x="262" y="10"/>
                    </a:lnTo>
                    <a:lnTo>
                      <a:pt x="262" y="11"/>
                    </a:lnTo>
                    <a:lnTo>
                      <a:pt x="262" y="11"/>
                    </a:lnTo>
                    <a:lnTo>
                      <a:pt x="264" y="12"/>
                    </a:lnTo>
                    <a:close/>
                    <a:moveTo>
                      <a:pt x="156" y="63"/>
                    </a:moveTo>
                    <a:lnTo>
                      <a:pt x="156" y="63"/>
                    </a:lnTo>
                    <a:lnTo>
                      <a:pt x="156" y="63"/>
                    </a:lnTo>
                    <a:lnTo>
                      <a:pt x="156" y="64"/>
                    </a:lnTo>
                    <a:lnTo>
                      <a:pt x="156" y="64"/>
                    </a:lnTo>
                    <a:lnTo>
                      <a:pt x="156" y="64"/>
                    </a:lnTo>
                    <a:lnTo>
                      <a:pt x="158" y="65"/>
                    </a:lnTo>
                    <a:lnTo>
                      <a:pt x="156" y="65"/>
                    </a:lnTo>
                    <a:lnTo>
                      <a:pt x="156" y="65"/>
                    </a:lnTo>
                    <a:lnTo>
                      <a:pt x="156" y="67"/>
                    </a:lnTo>
                    <a:lnTo>
                      <a:pt x="156" y="67"/>
                    </a:lnTo>
                    <a:lnTo>
                      <a:pt x="158" y="68"/>
                    </a:lnTo>
                    <a:lnTo>
                      <a:pt x="159" y="68"/>
                    </a:lnTo>
                    <a:lnTo>
                      <a:pt x="160" y="68"/>
                    </a:lnTo>
                    <a:lnTo>
                      <a:pt x="163" y="67"/>
                    </a:lnTo>
                    <a:lnTo>
                      <a:pt x="165" y="65"/>
                    </a:lnTo>
                    <a:lnTo>
                      <a:pt x="167" y="67"/>
                    </a:lnTo>
                    <a:lnTo>
                      <a:pt x="170" y="67"/>
                    </a:lnTo>
                    <a:lnTo>
                      <a:pt x="171" y="67"/>
                    </a:lnTo>
                    <a:lnTo>
                      <a:pt x="173" y="67"/>
                    </a:lnTo>
                    <a:lnTo>
                      <a:pt x="174" y="67"/>
                    </a:lnTo>
                    <a:lnTo>
                      <a:pt x="175" y="63"/>
                    </a:lnTo>
                    <a:lnTo>
                      <a:pt x="177" y="63"/>
                    </a:lnTo>
                    <a:lnTo>
                      <a:pt x="177" y="63"/>
                    </a:lnTo>
                    <a:lnTo>
                      <a:pt x="177" y="63"/>
                    </a:lnTo>
                    <a:lnTo>
                      <a:pt x="178" y="64"/>
                    </a:lnTo>
                    <a:lnTo>
                      <a:pt x="178" y="65"/>
                    </a:lnTo>
                    <a:lnTo>
                      <a:pt x="180" y="67"/>
                    </a:lnTo>
                    <a:lnTo>
                      <a:pt x="180" y="68"/>
                    </a:lnTo>
                    <a:lnTo>
                      <a:pt x="181" y="69"/>
                    </a:lnTo>
                    <a:lnTo>
                      <a:pt x="181" y="71"/>
                    </a:lnTo>
                    <a:lnTo>
                      <a:pt x="182" y="71"/>
                    </a:lnTo>
                    <a:lnTo>
                      <a:pt x="184" y="71"/>
                    </a:lnTo>
                    <a:lnTo>
                      <a:pt x="186" y="69"/>
                    </a:lnTo>
                    <a:lnTo>
                      <a:pt x="189" y="68"/>
                    </a:lnTo>
                    <a:lnTo>
                      <a:pt x="189" y="68"/>
                    </a:lnTo>
                    <a:lnTo>
                      <a:pt x="190" y="67"/>
                    </a:lnTo>
                    <a:lnTo>
                      <a:pt x="192" y="67"/>
                    </a:lnTo>
                    <a:lnTo>
                      <a:pt x="192" y="67"/>
                    </a:lnTo>
                    <a:lnTo>
                      <a:pt x="192" y="67"/>
                    </a:lnTo>
                    <a:lnTo>
                      <a:pt x="190" y="65"/>
                    </a:lnTo>
                    <a:lnTo>
                      <a:pt x="189" y="64"/>
                    </a:lnTo>
                    <a:lnTo>
                      <a:pt x="189" y="64"/>
                    </a:lnTo>
                    <a:lnTo>
                      <a:pt x="190" y="63"/>
                    </a:lnTo>
                    <a:lnTo>
                      <a:pt x="190" y="63"/>
                    </a:lnTo>
                    <a:lnTo>
                      <a:pt x="190" y="61"/>
                    </a:lnTo>
                    <a:lnTo>
                      <a:pt x="190" y="60"/>
                    </a:lnTo>
                    <a:lnTo>
                      <a:pt x="190" y="59"/>
                    </a:lnTo>
                    <a:lnTo>
                      <a:pt x="192" y="59"/>
                    </a:lnTo>
                    <a:lnTo>
                      <a:pt x="192" y="60"/>
                    </a:lnTo>
                    <a:lnTo>
                      <a:pt x="192" y="60"/>
                    </a:lnTo>
                    <a:lnTo>
                      <a:pt x="193" y="61"/>
                    </a:lnTo>
                    <a:lnTo>
                      <a:pt x="194" y="63"/>
                    </a:lnTo>
                    <a:lnTo>
                      <a:pt x="196" y="64"/>
                    </a:lnTo>
                    <a:lnTo>
                      <a:pt x="196" y="64"/>
                    </a:lnTo>
                    <a:lnTo>
                      <a:pt x="197" y="64"/>
                    </a:lnTo>
                    <a:lnTo>
                      <a:pt x="197" y="63"/>
                    </a:lnTo>
                    <a:lnTo>
                      <a:pt x="199" y="61"/>
                    </a:lnTo>
                    <a:lnTo>
                      <a:pt x="200" y="60"/>
                    </a:lnTo>
                    <a:lnTo>
                      <a:pt x="201" y="59"/>
                    </a:lnTo>
                    <a:lnTo>
                      <a:pt x="201" y="59"/>
                    </a:lnTo>
                    <a:lnTo>
                      <a:pt x="201" y="57"/>
                    </a:lnTo>
                    <a:lnTo>
                      <a:pt x="200" y="56"/>
                    </a:lnTo>
                    <a:lnTo>
                      <a:pt x="200" y="56"/>
                    </a:lnTo>
                    <a:lnTo>
                      <a:pt x="200" y="54"/>
                    </a:lnTo>
                    <a:lnTo>
                      <a:pt x="200" y="54"/>
                    </a:lnTo>
                    <a:lnTo>
                      <a:pt x="203" y="54"/>
                    </a:lnTo>
                    <a:lnTo>
                      <a:pt x="203" y="54"/>
                    </a:lnTo>
                    <a:lnTo>
                      <a:pt x="204" y="53"/>
                    </a:lnTo>
                    <a:lnTo>
                      <a:pt x="204" y="52"/>
                    </a:lnTo>
                    <a:lnTo>
                      <a:pt x="204" y="50"/>
                    </a:lnTo>
                    <a:lnTo>
                      <a:pt x="205" y="49"/>
                    </a:lnTo>
                    <a:lnTo>
                      <a:pt x="207" y="49"/>
                    </a:lnTo>
                    <a:lnTo>
                      <a:pt x="208" y="49"/>
                    </a:lnTo>
                    <a:lnTo>
                      <a:pt x="209" y="48"/>
                    </a:lnTo>
                    <a:lnTo>
                      <a:pt x="211" y="48"/>
                    </a:lnTo>
                    <a:lnTo>
                      <a:pt x="211" y="48"/>
                    </a:lnTo>
                    <a:lnTo>
                      <a:pt x="211" y="49"/>
                    </a:lnTo>
                    <a:lnTo>
                      <a:pt x="209" y="52"/>
                    </a:lnTo>
                    <a:lnTo>
                      <a:pt x="209" y="53"/>
                    </a:lnTo>
                    <a:lnTo>
                      <a:pt x="208" y="54"/>
                    </a:lnTo>
                    <a:lnTo>
                      <a:pt x="208" y="56"/>
                    </a:lnTo>
                    <a:lnTo>
                      <a:pt x="208" y="57"/>
                    </a:lnTo>
                    <a:lnTo>
                      <a:pt x="211" y="59"/>
                    </a:lnTo>
                    <a:lnTo>
                      <a:pt x="212" y="60"/>
                    </a:lnTo>
                    <a:lnTo>
                      <a:pt x="215" y="60"/>
                    </a:lnTo>
                    <a:lnTo>
                      <a:pt x="216" y="60"/>
                    </a:lnTo>
                    <a:lnTo>
                      <a:pt x="218" y="60"/>
                    </a:lnTo>
                    <a:lnTo>
                      <a:pt x="218" y="60"/>
                    </a:lnTo>
                    <a:lnTo>
                      <a:pt x="219" y="59"/>
                    </a:lnTo>
                    <a:lnTo>
                      <a:pt x="219" y="59"/>
                    </a:lnTo>
                    <a:lnTo>
                      <a:pt x="220" y="57"/>
                    </a:lnTo>
                    <a:lnTo>
                      <a:pt x="220" y="56"/>
                    </a:lnTo>
                    <a:lnTo>
                      <a:pt x="220" y="54"/>
                    </a:lnTo>
                    <a:lnTo>
                      <a:pt x="220" y="54"/>
                    </a:lnTo>
                    <a:lnTo>
                      <a:pt x="226" y="53"/>
                    </a:lnTo>
                    <a:lnTo>
                      <a:pt x="228" y="52"/>
                    </a:lnTo>
                    <a:lnTo>
                      <a:pt x="230" y="52"/>
                    </a:lnTo>
                    <a:lnTo>
                      <a:pt x="231" y="50"/>
                    </a:lnTo>
                    <a:lnTo>
                      <a:pt x="233" y="50"/>
                    </a:lnTo>
                    <a:lnTo>
                      <a:pt x="233" y="49"/>
                    </a:lnTo>
                    <a:lnTo>
                      <a:pt x="231" y="48"/>
                    </a:lnTo>
                    <a:lnTo>
                      <a:pt x="228" y="46"/>
                    </a:lnTo>
                    <a:lnTo>
                      <a:pt x="228" y="45"/>
                    </a:lnTo>
                    <a:lnTo>
                      <a:pt x="230" y="45"/>
                    </a:lnTo>
                    <a:lnTo>
                      <a:pt x="230" y="45"/>
                    </a:lnTo>
                    <a:lnTo>
                      <a:pt x="233" y="45"/>
                    </a:lnTo>
                    <a:lnTo>
                      <a:pt x="234" y="45"/>
                    </a:lnTo>
                    <a:lnTo>
                      <a:pt x="233" y="44"/>
                    </a:lnTo>
                    <a:lnTo>
                      <a:pt x="230" y="42"/>
                    </a:lnTo>
                    <a:lnTo>
                      <a:pt x="228" y="41"/>
                    </a:lnTo>
                    <a:lnTo>
                      <a:pt x="227" y="39"/>
                    </a:lnTo>
                    <a:lnTo>
                      <a:pt x="228" y="39"/>
                    </a:lnTo>
                    <a:lnTo>
                      <a:pt x="235" y="37"/>
                    </a:lnTo>
                    <a:lnTo>
                      <a:pt x="237" y="37"/>
                    </a:lnTo>
                    <a:lnTo>
                      <a:pt x="237" y="35"/>
                    </a:lnTo>
                    <a:lnTo>
                      <a:pt x="237" y="35"/>
                    </a:lnTo>
                    <a:lnTo>
                      <a:pt x="237" y="34"/>
                    </a:lnTo>
                    <a:lnTo>
                      <a:pt x="231" y="33"/>
                    </a:lnTo>
                    <a:lnTo>
                      <a:pt x="228" y="31"/>
                    </a:lnTo>
                    <a:lnTo>
                      <a:pt x="227" y="30"/>
                    </a:lnTo>
                    <a:lnTo>
                      <a:pt x="226" y="30"/>
                    </a:lnTo>
                    <a:lnTo>
                      <a:pt x="222" y="30"/>
                    </a:lnTo>
                    <a:lnTo>
                      <a:pt x="220" y="31"/>
                    </a:lnTo>
                    <a:lnTo>
                      <a:pt x="219" y="31"/>
                    </a:lnTo>
                    <a:lnTo>
                      <a:pt x="219" y="33"/>
                    </a:lnTo>
                    <a:lnTo>
                      <a:pt x="219" y="33"/>
                    </a:lnTo>
                    <a:lnTo>
                      <a:pt x="223" y="34"/>
                    </a:lnTo>
                    <a:lnTo>
                      <a:pt x="223" y="34"/>
                    </a:lnTo>
                    <a:lnTo>
                      <a:pt x="222" y="35"/>
                    </a:lnTo>
                    <a:lnTo>
                      <a:pt x="222" y="35"/>
                    </a:lnTo>
                    <a:lnTo>
                      <a:pt x="219" y="35"/>
                    </a:lnTo>
                    <a:lnTo>
                      <a:pt x="218" y="34"/>
                    </a:lnTo>
                    <a:lnTo>
                      <a:pt x="218" y="35"/>
                    </a:lnTo>
                    <a:lnTo>
                      <a:pt x="216" y="35"/>
                    </a:lnTo>
                    <a:lnTo>
                      <a:pt x="215" y="35"/>
                    </a:lnTo>
                    <a:lnTo>
                      <a:pt x="208" y="34"/>
                    </a:lnTo>
                    <a:lnTo>
                      <a:pt x="200" y="35"/>
                    </a:lnTo>
                    <a:lnTo>
                      <a:pt x="196" y="35"/>
                    </a:lnTo>
                    <a:lnTo>
                      <a:pt x="193" y="37"/>
                    </a:lnTo>
                    <a:lnTo>
                      <a:pt x="192" y="39"/>
                    </a:lnTo>
                    <a:lnTo>
                      <a:pt x="188" y="41"/>
                    </a:lnTo>
                    <a:lnTo>
                      <a:pt x="184" y="45"/>
                    </a:lnTo>
                    <a:lnTo>
                      <a:pt x="182" y="45"/>
                    </a:lnTo>
                    <a:lnTo>
                      <a:pt x="182" y="46"/>
                    </a:lnTo>
                    <a:lnTo>
                      <a:pt x="181" y="48"/>
                    </a:lnTo>
                    <a:lnTo>
                      <a:pt x="181" y="48"/>
                    </a:lnTo>
                    <a:lnTo>
                      <a:pt x="174" y="50"/>
                    </a:lnTo>
                    <a:lnTo>
                      <a:pt x="174" y="52"/>
                    </a:lnTo>
                    <a:lnTo>
                      <a:pt x="173" y="52"/>
                    </a:lnTo>
                    <a:lnTo>
                      <a:pt x="169" y="56"/>
                    </a:lnTo>
                    <a:lnTo>
                      <a:pt x="167" y="56"/>
                    </a:lnTo>
                    <a:lnTo>
                      <a:pt x="159" y="57"/>
                    </a:lnTo>
                    <a:lnTo>
                      <a:pt x="159" y="57"/>
                    </a:lnTo>
                    <a:lnTo>
                      <a:pt x="158" y="59"/>
                    </a:lnTo>
                    <a:lnTo>
                      <a:pt x="155" y="61"/>
                    </a:lnTo>
                    <a:lnTo>
                      <a:pt x="154" y="63"/>
                    </a:lnTo>
                    <a:lnTo>
                      <a:pt x="154" y="64"/>
                    </a:lnTo>
                    <a:lnTo>
                      <a:pt x="155" y="63"/>
                    </a:lnTo>
                    <a:lnTo>
                      <a:pt x="156" y="63"/>
                    </a:lnTo>
                    <a:close/>
                    <a:moveTo>
                      <a:pt x="213" y="64"/>
                    </a:moveTo>
                    <a:lnTo>
                      <a:pt x="212" y="64"/>
                    </a:lnTo>
                    <a:lnTo>
                      <a:pt x="211" y="64"/>
                    </a:lnTo>
                    <a:lnTo>
                      <a:pt x="209" y="65"/>
                    </a:lnTo>
                    <a:lnTo>
                      <a:pt x="207" y="67"/>
                    </a:lnTo>
                    <a:lnTo>
                      <a:pt x="204" y="68"/>
                    </a:lnTo>
                    <a:lnTo>
                      <a:pt x="201" y="69"/>
                    </a:lnTo>
                    <a:lnTo>
                      <a:pt x="197" y="72"/>
                    </a:lnTo>
                    <a:lnTo>
                      <a:pt x="194" y="73"/>
                    </a:lnTo>
                    <a:lnTo>
                      <a:pt x="193" y="75"/>
                    </a:lnTo>
                    <a:lnTo>
                      <a:pt x="193" y="76"/>
                    </a:lnTo>
                    <a:lnTo>
                      <a:pt x="193" y="76"/>
                    </a:lnTo>
                    <a:lnTo>
                      <a:pt x="194" y="76"/>
                    </a:lnTo>
                    <a:lnTo>
                      <a:pt x="196" y="76"/>
                    </a:lnTo>
                    <a:lnTo>
                      <a:pt x="200" y="78"/>
                    </a:lnTo>
                    <a:lnTo>
                      <a:pt x="201" y="78"/>
                    </a:lnTo>
                    <a:lnTo>
                      <a:pt x="205" y="76"/>
                    </a:lnTo>
                    <a:lnTo>
                      <a:pt x="207" y="76"/>
                    </a:lnTo>
                    <a:lnTo>
                      <a:pt x="209" y="71"/>
                    </a:lnTo>
                    <a:lnTo>
                      <a:pt x="212" y="68"/>
                    </a:lnTo>
                    <a:lnTo>
                      <a:pt x="213" y="68"/>
                    </a:lnTo>
                    <a:lnTo>
                      <a:pt x="215" y="65"/>
                    </a:lnTo>
                    <a:lnTo>
                      <a:pt x="213" y="64"/>
                    </a:lnTo>
                    <a:close/>
                    <a:moveTo>
                      <a:pt x="291" y="16"/>
                    </a:moveTo>
                    <a:lnTo>
                      <a:pt x="290" y="16"/>
                    </a:lnTo>
                    <a:lnTo>
                      <a:pt x="286" y="16"/>
                    </a:lnTo>
                    <a:lnTo>
                      <a:pt x="273" y="19"/>
                    </a:lnTo>
                    <a:lnTo>
                      <a:pt x="268" y="20"/>
                    </a:lnTo>
                    <a:lnTo>
                      <a:pt x="265" y="20"/>
                    </a:lnTo>
                    <a:lnTo>
                      <a:pt x="262" y="20"/>
                    </a:lnTo>
                    <a:lnTo>
                      <a:pt x="262" y="22"/>
                    </a:lnTo>
                    <a:lnTo>
                      <a:pt x="262" y="22"/>
                    </a:lnTo>
                    <a:lnTo>
                      <a:pt x="262" y="23"/>
                    </a:lnTo>
                    <a:lnTo>
                      <a:pt x="262" y="23"/>
                    </a:lnTo>
                    <a:lnTo>
                      <a:pt x="262" y="24"/>
                    </a:lnTo>
                    <a:lnTo>
                      <a:pt x="262" y="26"/>
                    </a:lnTo>
                    <a:lnTo>
                      <a:pt x="264" y="27"/>
                    </a:lnTo>
                    <a:lnTo>
                      <a:pt x="264" y="27"/>
                    </a:lnTo>
                    <a:lnTo>
                      <a:pt x="264" y="29"/>
                    </a:lnTo>
                    <a:lnTo>
                      <a:pt x="262" y="29"/>
                    </a:lnTo>
                    <a:lnTo>
                      <a:pt x="262" y="29"/>
                    </a:lnTo>
                    <a:lnTo>
                      <a:pt x="262" y="30"/>
                    </a:lnTo>
                    <a:lnTo>
                      <a:pt x="264" y="30"/>
                    </a:lnTo>
                    <a:lnTo>
                      <a:pt x="265" y="31"/>
                    </a:lnTo>
                    <a:lnTo>
                      <a:pt x="266" y="31"/>
                    </a:lnTo>
                    <a:lnTo>
                      <a:pt x="269" y="33"/>
                    </a:lnTo>
                    <a:lnTo>
                      <a:pt x="272" y="34"/>
                    </a:lnTo>
                    <a:lnTo>
                      <a:pt x="275" y="35"/>
                    </a:lnTo>
                    <a:lnTo>
                      <a:pt x="277" y="35"/>
                    </a:lnTo>
                    <a:lnTo>
                      <a:pt x="286" y="33"/>
                    </a:lnTo>
                    <a:lnTo>
                      <a:pt x="287" y="33"/>
                    </a:lnTo>
                    <a:lnTo>
                      <a:pt x="290" y="33"/>
                    </a:lnTo>
                    <a:lnTo>
                      <a:pt x="291" y="33"/>
                    </a:lnTo>
                    <a:lnTo>
                      <a:pt x="295" y="31"/>
                    </a:lnTo>
                    <a:lnTo>
                      <a:pt x="296" y="30"/>
                    </a:lnTo>
                    <a:lnTo>
                      <a:pt x="298" y="30"/>
                    </a:lnTo>
                    <a:lnTo>
                      <a:pt x="298" y="29"/>
                    </a:lnTo>
                    <a:lnTo>
                      <a:pt x="298" y="26"/>
                    </a:lnTo>
                    <a:lnTo>
                      <a:pt x="298" y="24"/>
                    </a:lnTo>
                    <a:lnTo>
                      <a:pt x="298" y="24"/>
                    </a:lnTo>
                    <a:lnTo>
                      <a:pt x="296" y="24"/>
                    </a:lnTo>
                    <a:lnTo>
                      <a:pt x="296" y="24"/>
                    </a:lnTo>
                    <a:lnTo>
                      <a:pt x="291" y="24"/>
                    </a:lnTo>
                    <a:lnTo>
                      <a:pt x="290" y="23"/>
                    </a:lnTo>
                    <a:lnTo>
                      <a:pt x="290" y="23"/>
                    </a:lnTo>
                    <a:lnTo>
                      <a:pt x="290" y="23"/>
                    </a:lnTo>
                    <a:lnTo>
                      <a:pt x="291" y="22"/>
                    </a:lnTo>
                    <a:lnTo>
                      <a:pt x="296" y="22"/>
                    </a:lnTo>
                    <a:lnTo>
                      <a:pt x="299" y="20"/>
                    </a:lnTo>
                    <a:lnTo>
                      <a:pt x="299" y="16"/>
                    </a:lnTo>
                    <a:lnTo>
                      <a:pt x="294" y="16"/>
                    </a:lnTo>
                    <a:lnTo>
                      <a:pt x="291" y="16"/>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59" name="New Brunswick">
                <a:extLst>
                  <a:ext uri="{FF2B5EF4-FFF2-40B4-BE49-F238E27FC236}">
                    <a16:creationId xmlns:a16="http://schemas.microsoft.com/office/drawing/2014/main" id="{5AA48665-7EF0-4FA7-936D-252979DEF1C8}"/>
                  </a:ext>
                </a:extLst>
              </p:cNvPr>
              <p:cNvSpPr>
                <a:spLocks noEditPoints="1"/>
              </p:cNvSpPr>
              <p:nvPr/>
            </p:nvSpPr>
            <p:spPr bwMode="auto">
              <a:xfrm>
                <a:off x="3892550" y="3273425"/>
                <a:ext cx="93663" cy="77787"/>
              </a:xfrm>
              <a:custGeom>
                <a:avLst/>
                <a:gdLst>
                  <a:gd name="T0" fmla="*/ 51 w 59"/>
                  <a:gd name="T1" fmla="*/ 1 h 49"/>
                  <a:gd name="T2" fmla="*/ 51 w 59"/>
                  <a:gd name="T3" fmla="*/ 1 h 49"/>
                  <a:gd name="T4" fmla="*/ 50 w 59"/>
                  <a:gd name="T5" fmla="*/ 4 h 49"/>
                  <a:gd name="T6" fmla="*/ 51 w 59"/>
                  <a:gd name="T7" fmla="*/ 2 h 49"/>
                  <a:gd name="T8" fmla="*/ 50 w 59"/>
                  <a:gd name="T9" fmla="*/ 4 h 49"/>
                  <a:gd name="T10" fmla="*/ 25 w 59"/>
                  <a:gd name="T11" fmla="*/ 46 h 49"/>
                  <a:gd name="T12" fmla="*/ 25 w 59"/>
                  <a:gd name="T13" fmla="*/ 47 h 49"/>
                  <a:gd name="T14" fmla="*/ 25 w 59"/>
                  <a:gd name="T15" fmla="*/ 46 h 49"/>
                  <a:gd name="T16" fmla="*/ 58 w 59"/>
                  <a:gd name="T17" fmla="*/ 27 h 49"/>
                  <a:gd name="T18" fmla="*/ 51 w 59"/>
                  <a:gd name="T19" fmla="*/ 26 h 49"/>
                  <a:gd name="T20" fmla="*/ 50 w 59"/>
                  <a:gd name="T21" fmla="*/ 23 h 49"/>
                  <a:gd name="T22" fmla="*/ 48 w 59"/>
                  <a:gd name="T23" fmla="*/ 19 h 49"/>
                  <a:gd name="T24" fmla="*/ 47 w 59"/>
                  <a:gd name="T25" fmla="*/ 16 h 49"/>
                  <a:gd name="T26" fmla="*/ 46 w 59"/>
                  <a:gd name="T27" fmla="*/ 13 h 49"/>
                  <a:gd name="T28" fmla="*/ 42 w 59"/>
                  <a:gd name="T29" fmla="*/ 13 h 49"/>
                  <a:gd name="T30" fmla="*/ 47 w 59"/>
                  <a:gd name="T31" fmla="*/ 7 h 49"/>
                  <a:gd name="T32" fmla="*/ 47 w 59"/>
                  <a:gd name="T33" fmla="*/ 4 h 49"/>
                  <a:gd name="T34" fmla="*/ 43 w 59"/>
                  <a:gd name="T35" fmla="*/ 4 h 49"/>
                  <a:gd name="T36" fmla="*/ 39 w 59"/>
                  <a:gd name="T37" fmla="*/ 5 h 49"/>
                  <a:gd name="T38" fmla="*/ 36 w 59"/>
                  <a:gd name="T39" fmla="*/ 1 h 49"/>
                  <a:gd name="T40" fmla="*/ 29 w 59"/>
                  <a:gd name="T41" fmla="*/ 0 h 49"/>
                  <a:gd name="T42" fmla="*/ 25 w 59"/>
                  <a:gd name="T43" fmla="*/ 1 h 49"/>
                  <a:gd name="T44" fmla="*/ 23 w 59"/>
                  <a:gd name="T45" fmla="*/ 1 h 49"/>
                  <a:gd name="T46" fmla="*/ 19 w 59"/>
                  <a:gd name="T47" fmla="*/ 2 h 49"/>
                  <a:gd name="T48" fmla="*/ 16 w 59"/>
                  <a:gd name="T49" fmla="*/ 1 h 49"/>
                  <a:gd name="T50" fmla="*/ 12 w 59"/>
                  <a:gd name="T51" fmla="*/ 1 h 49"/>
                  <a:gd name="T52" fmla="*/ 9 w 59"/>
                  <a:gd name="T53" fmla="*/ 1 h 49"/>
                  <a:gd name="T54" fmla="*/ 8 w 59"/>
                  <a:gd name="T55" fmla="*/ 4 h 49"/>
                  <a:gd name="T56" fmla="*/ 8 w 59"/>
                  <a:gd name="T57" fmla="*/ 7 h 49"/>
                  <a:gd name="T58" fmla="*/ 5 w 59"/>
                  <a:gd name="T59" fmla="*/ 9 h 49"/>
                  <a:gd name="T60" fmla="*/ 1 w 59"/>
                  <a:gd name="T61" fmla="*/ 12 h 49"/>
                  <a:gd name="T62" fmla="*/ 2 w 59"/>
                  <a:gd name="T63" fmla="*/ 12 h 49"/>
                  <a:gd name="T64" fmla="*/ 8 w 59"/>
                  <a:gd name="T65" fmla="*/ 11 h 49"/>
                  <a:gd name="T66" fmla="*/ 9 w 59"/>
                  <a:gd name="T67" fmla="*/ 9 h 49"/>
                  <a:gd name="T68" fmla="*/ 14 w 59"/>
                  <a:gd name="T69" fmla="*/ 13 h 49"/>
                  <a:gd name="T70" fmla="*/ 14 w 59"/>
                  <a:gd name="T71" fmla="*/ 20 h 49"/>
                  <a:gd name="T72" fmla="*/ 14 w 59"/>
                  <a:gd name="T73" fmla="*/ 26 h 49"/>
                  <a:gd name="T74" fmla="*/ 14 w 59"/>
                  <a:gd name="T75" fmla="*/ 30 h 49"/>
                  <a:gd name="T76" fmla="*/ 14 w 59"/>
                  <a:gd name="T77" fmla="*/ 31 h 49"/>
                  <a:gd name="T78" fmla="*/ 14 w 59"/>
                  <a:gd name="T79" fmla="*/ 32 h 49"/>
                  <a:gd name="T80" fmla="*/ 14 w 59"/>
                  <a:gd name="T81" fmla="*/ 32 h 49"/>
                  <a:gd name="T82" fmla="*/ 17 w 59"/>
                  <a:gd name="T83" fmla="*/ 34 h 49"/>
                  <a:gd name="T84" fmla="*/ 19 w 59"/>
                  <a:gd name="T85" fmla="*/ 35 h 49"/>
                  <a:gd name="T86" fmla="*/ 19 w 59"/>
                  <a:gd name="T87" fmla="*/ 35 h 49"/>
                  <a:gd name="T88" fmla="*/ 17 w 59"/>
                  <a:gd name="T89" fmla="*/ 36 h 49"/>
                  <a:gd name="T90" fmla="*/ 19 w 59"/>
                  <a:gd name="T91" fmla="*/ 38 h 49"/>
                  <a:gd name="T92" fmla="*/ 17 w 59"/>
                  <a:gd name="T93" fmla="*/ 39 h 49"/>
                  <a:gd name="T94" fmla="*/ 19 w 59"/>
                  <a:gd name="T95" fmla="*/ 41 h 49"/>
                  <a:gd name="T96" fmla="*/ 20 w 59"/>
                  <a:gd name="T97" fmla="*/ 41 h 49"/>
                  <a:gd name="T98" fmla="*/ 21 w 59"/>
                  <a:gd name="T99" fmla="*/ 41 h 49"/>
                  <a:gd name="T100" fmla="*/ 24 w 59"/>
                  <a:gd name="T101" fmla="*/ 41 h 49"/>
                  <a:gd name="T102" fmla="*/ 24 w 59"/>
                  <a:gd name="T103" fmla="*/ 42 h 49"/>
                  <a:gd name="T104" fmla="*/ 29 w 59"/>
                  <a:gd name="T105" fmla="*/ 42 h 49"/>
                  <a:gd name="T106" fmla="*/ 33 w 59"/>
                  <a:gd name="T107" fmla="*/ 41 h 49"/>
                  <a:gd name="T108" fmla="*/ 33 w 59"/>
                  <a:gd name="T109" fmla="*/ 38 h 49"/>
                  <a:gd name="T110" fmla="*/ 33 w 59"/>
                  <a:gd name="T111" fmla="*/ 38 h 49"/>
                  <a:gd name="T112" fmla="*/ 36 w 59"/>
                  <a:gd name="T113" fmla="*/ 41 h 49"/>
                  <a:gd name="T114" fmla="*/ 46 w 59"/>
                  <a:gd name="T115" fmla="*/ 35 h 49"/>
                  <a:gd name="T116" fmla="*/ 50 w 59"/>
                  <a:gd name="T117" fmla="*/ 31 h 49"/>
                  <a:gd name="T118" fmla="*/ 51 w 59"/>
                  <a:gd name="T119" fmla="*/ 31 h 49"/>
                  <a:gd name="T120" fmla="*/ 54 w 59"/>
                  <a:gd name="T121" fmla="*/ 31 h 49"/>
                  <a:gd name="T122" fmla="*/ 55 w 59"/>
                  <a:gd name="T123" fmla="*/ 30 h 49"/>
                  <a:gd name="T124" fmla="*/ 57 w 59"/>
                  <a:gd name="T125" fmla="*/ 2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 h="49">
                    <a:moveTo>
                      <a:pt x="51" y="0"/>
                    </a:moveTo>
                    <a:lnTo>
                      <a:pt x="51" y="0"/>
                    </a:lnTo>
                    <a:lnTo>
                      <a:pt x="51" y="1"/>
                    </a:lnTo>
                    <a:lnTo>
                      <a:pt x="51" y="1"/>
                    </a:lnTo>
                    <a:lnTo>
                      <a:pt x="50" y="2"/>
                    </a:lnTo>
                    <a:lnTo>
                      <a:pt x="51" y="1"/>
                    </a:lnTo>
                    <a:lnTo>
                      <a:pt x="51" y="0"/>
                    </a:lnTo>
                    <a:close/>
                    <a:moveTo>
                      <a:pt x="50" y="4"/>
                    </a:moveTo>
                    <a:lnTo>
                      <a:pt x="50" y="4"/>
                    </a:lnTo>
                    <a:lnTo>
                      <a:pt x="51" y="4"/>
                    </a:lnTo>
                    <a:lnTo>
                      <a:pt x="51" y="2"/>
                    </a:lnTo>
                    <a:lnTo>
                      <a:pt x="51" y="2"/>
                    </a:lnTo>
                    <a:lnTo>
                      <a:pt x="50" y="2"/>
                    </a:lnTo>
                    <a:lnTo>
                      <a:pt x="50" y="2"/>
                    </a:lnTo>
                    <a:lnTo>
                      <a:pt x="50" y="4"/>
                    </a:lnTo>
                    <a:lnTo>
                      <a:pt x="50" y="4"/>
                    </a:lnTo>
                    <a:lnTo>
                      <a:pt x="50" y="4"/>
                    </a:lnTo>
                    <a:close/>
                    <a:moveTo>
                      <a:pt x="25" y="46"/>
                    </a:moveTo>
                    <a:lnTo>
                      <a:pt x="24" y="49"/>
                    </a:lnTo>
                    <a:lnTo>
                      <a:pt x="25" y="47"/>
                    </a:lnTo>
                    <a:lnTo>
                      <a:pt x="25" y="47"/>
                    </a:lnTo>
                    <a:lnTo>
                      <a:pt x="25" y="46"/>
                    </a:lnTo>
                    <a:lnTo>
                      <a:pt x="25" y="46"/>
                    </a:lnTo>
                    <a:lnTo>
                      <a:pt x="25" y="46"/>
                    </a:lnTo>
                    <a:close/>
                    <a:moveTo>
                      <a:pt x="59" y="27"/>
                    </a:moveTo>
                    <a:lnTo>
                      <a:pt x="58" y="27"/>
                    </a:lnTo>
                    <a:lnTo>
                      <a:pt x="58" y="27"/>
                    </a:lnTo>
                    <a:lnTo>
                      <a:pt x="55" y="27"/>
                    </a:lnTo>
                    <a:lnTo>
                      <a:pt x="55" y="26"/>
                    </a:lnTo>
                    <a:lnTo>
                      <a:pt x="51" y="26"/>
                    </a:lnTo>
                    <a:lnTo>
                      <a:pt x="51" y="24"/>
                    </a:lnTo>
                    <a:lnTo>
                      <a:pt x="50" y="24"/>
                    </a:lnTo>
                    <a:lnTo>
                      <a:pt x="50" y="23"/>
                    </a:lnTo>
                    <a:lnTo>
                      <a:pt x="50" y="22"/>
                    </a:lnTo>
                    <a:lnTo>
                      <a:pt x="48" y="20"/>
                    </a:lnTo>
                    <a:lnTo>
                      <a:pt x="48" y="19"/>
                    </a:lnTo>
                    <a:lnTo>
                      <a:pt x="47" y="17"/>
                    </a:lnTo>
                    <a:lnTo>
                      <a:pt x="47" y="16"/>
                    </a:lnTo>
                    <a:lnTo>
                      <a:pt x="47" y="16"/>
                    </a:lnTo>
                    <a:lnTo>
                      <a:pt x="47" y="13"/>
                    </a:lnTo>
                    <a:lnTo>
                      <a:pt x="47" y="13"/>
                    </a:lnTo>
                    <a:lnTo>
                      <a:pt x="46" y="13"/>
                    </a:lnTo>
                    <a:lnTo>
                      <a:pt x="43" y="15"/>
                    </a:lnTo>
                    <a:lnTo>
                      <a:pt x="43" y="13"/>
                    </a:lnTo>
                    <a:lnTo>
                      <a:pt x="42" y="13"/>
                    </a:lnTo>
                    <a:lnTo>
                      <a:pt x="44" y="12"/>
                    </a:lnTo>
                    <a:lnTo>
                      <a:pt x="47" y="9"/>
                    </a:lnTo>
                    <a:lnTo>
                      <a:pt x="47" y="7"/>
                    </a:lnTo>
                    <a:lnTo>
                      <a:pt x="48" y="5"/>
                    </a:lnTo>
                    <a:lnTo>
                      <a:pt x="50" y="4"/>
                    </a:lnTo>
                    <a:lnTo>
                      <a:pt x="47" y="4"/>
                    </a:lnTo>
                    <a:lnTo>
                      <a:pt x="46" y="4"/>
                    </a:lnTo>
                    <a:lnTo>
                      <a:pt x="46" y="2"/>
                    </a:lnTo>
                    <a:lnTo>
                      <a:pt x="43" y="4"/>
                    </a:lnTo>
                    <a:lnTo>
                      <a:pt x="42" y="4"/>
                    </a:lnTo>
                    <a:lnTo>
                      <a:pt x="40" y="5"/>
                    </a:lnTo>
                    <a:lnTo>
                      <a:pt x="39" y="5"/>
                    </a:lnTo>
                    <a:lnTo>
                      <a:pt x="38" y="5"/>
                    </a:lnTo>
                    <a:lnTo>
                      <a:pt x="38" y="2"/>
                    </a:lnTo>
                    <a:lnTo>
                      <a:pt x="36" y="1"/>
                    </a:lnTo>
                    <a:lnTo>
                      <a:pt x="32" y="1"/>
                    </a:lnTo>
                    <a:lnTo>
                      <a:pt x="31" y="0"/>
                    </a:lnTo>
                    <a:lnTo>
                      <a:pt x="29" y="0"/>
                    </a:lnTo>
                    <a:lnTo>
                      <a:pt x="27" y="0"/>
                    </a:lnTo>
                    <a:lnTo>
                      <a:pt x="27" y="0"/>
                    </a:lnTo>
                    <a:lnTo>
                      <a:pt x="25" y="1"/>
                    </a:lnTo>
                    <a:lnTo>
                      <a:pt x="24" y="1"/>
                    </a:lnTo>
                    <a:lnTo>
                      <a:pt x="24" y="2"/>
                    </a:lnTo>
                    <a:lnTo>
                      <a:pt x="23" y="1"/>
                    </a:lnTo>
                    <a:lnTo>
                      <a:pt x="21" y="2"/>
                    </a:lnTo>
                    <a:lnTo>
                      <a:pt x="20" y="2"/>
                    </a:lnTo>
                    <a:lnTo>
                      <a:pt x="19" y="2"/>
                    </a:lnTo>
                    <a:lnTo>
                      <a:pt x="17" y="1"/>
                    </a:lnTo>
                    <a:lnTo>
                      <a:pt x="16" y="1"/>
                    </a:lnTo>
                    <a:lnTo>
                      <a:pt x="16" y="1"/>
                    </a:lnTo>
                    <a:lnTo>
                      <a:pt x="14" y="1"/>
                    </a:lnTo>
                    <a:lnTo>
                      <a:pt x="13" y="1"/>
                    </a:lnTo>
                    <a:lnTo>
                      <a:pt x="12" y="1"/>
                    </a:lnTo>
                    <a:lnTo>
                      <a:pt x="10" y="1"/>
                    </a:lnTo>
                    <a:lnTo>
                      <a:pt x="10" y="1"/>
                    </a:lnTo>
                    <a:lnTo>
                      <a:pt x="9" y="1"/>
                    </a:lnTo>
                    <a:lnTo>
                      <a:pt x="8" y="1"/>
                    </a:lnTo>
                    <a:lnTo>
                      <a:pt x="8" y="2"/>
                    </a:lnTo>
                    <a:lnTo>
                      <a:pt x="8" y="4"/>
                    </a:lnTo>
                    <a:lnTo>
                      <a:pt x="8" y="5"/>
                    </a:lnTo>
                    <a:lnTo>
                      <a:pt x="8" y="7"/>
                    </a:lnTo>
                    <a:lnTo>
                      <a:pt x="8" y="7"/>
                    </a:lnTo>
                    <a:lnTo>
                      <a:pt x="6" y="8"/>
                    </a:lnTo>
                    <a:lnTo>
                      <a:pt x="6" y="8"/>
                    </a:lnTo>
                    <a:lnTo>
                      <a:pt x="5" y="9"/>
                    </a:lnTo>
                    <a:lnTo>
                      <a:pt x="0" y="11"/>
                    </a:lnTo>
                    <a:lnTo>
                      <a:pt x="0" y="11"/>
                    </a:lnTo>
                    <a:lnTo>
                      <a:pt x="1" y="12"/>
                    </a:lnTo>
                    <a:lnTo>
                      <a:pt x="1" y="12"/>
                    </a:lnTo>
                    <a:lnTo>
                      <a:pt x="2" y="12"/>
                    </a:lnTo>
                    <a:lnTo>
                      <a:pt x="2" y="12"/>
                    </a:lnTo>
                    <a:lnTo>
                      <a:pt x="4" y="11"/>
                    </a:lnTo>
                    <a:lnTo>
                      <a:pt x="6" y="11"/>
                    </a:lnTo>
                    <a:lnTo>
                      <a:pt x="8" y="11"/>
                    </a:lnTo>
                    <a:lnTo>
                      <a:pt x="8" y="9"/>
                    </a:lnTo>
                    <a:lnTo>
                      <a:pt x="8" y="9"/>
                    </a:lnTo>
                    <a:lnTo>
                      <a:pt x="9" y="9"/>
                    </a:lnTo>
                    <a:lnTo>
                      <a:pt x="10" y="11"/>
                    </a:lnTo>
                    <a:lnTo>
                      <a:pt x="13" y="12"/>
                    </a:lnTo>
                    <a:lnTo>
                      <a:pt x="14" y="13"/>
                    </a:lnTo>
                    <a:lnTo>
                      <a:pt x="14" y="16"/>
                    </a:lnTo>
                    <a:lnTo>
                      <a:pt x="14" y="17"/>
                    </a:lnTo>
                    <a:lnTo>
                      <a:pt x="14" y="20"/>
                    </a:lnTo>
                    <a:lnTo>
                      <a:pt x="14" y="22"/>
                    </a:lnTo>
                    <a:lnTo>
                      <a:pt x="14" y="24"/>
                    </a:lnTo>
                    <a:lnTo>
                      <a:pt x="14" y="26"/>
                    </a:lnTo>
                    <a:lnTo>
                      <a:pt x="14" y="28"/>
                    </a:lnTo>
                    <a:lnTo>
                      <a:pt x="14" y="30"/>
                    </a:lnTo>
                    <a:lnTo>
                      <a:pt x="14" y="30"/>
                    </a:lnTo>
                    <a:lnTo>
                      <a:pt x="14" y="31"/>
                    </a:lnTo>
                    <a:lnTo>
                      <a:pt x="14" y="31"/>
                    </a:lnTo>
                    <a:lnTo>
                      <a:pt x="14" y="31"/>
                    </a:lnTo>
                    <a:lnTo>
                      <a:pt x="14" y="31"/>
                    </a:lnTo>
                    <a:lnTo>
                      <a:pt x="14" y="31"/>
                    </a:lnTo>
                    <a:lnTo>
                      <a:pt x="14" y="32"/>
                    </a:lnTo>
                    <a:lnTo>
                      <a:pt x="14" y="32"/>
                    </a:lnTo>
                    <a:lnTo>
                      <a:pt x="14" y="32"/>
                    </a:lnTo>
                    <a:lnTo>
                      <a:pt x="14" y="32"/>
                    </a:lnTo>
                    <a:lnTo>
                      <a:pt x="14" y="34"/>
                    </a:lnTo>
                    <a:lnTo>
                      <a:pt x="16" y="34"/>
                    </a:lnTo>
                    <a:lnTo>
                      <a:pt x="17" y="34"/>
                    </a:lnTo>
                    <a:lnTo>
                      <a:pt x="17" y="34"/>
                    </a:lnTo>
                    <a:lnTo>
                      <a:pt x="19" y="34"/>
                    </a:lnTo>
                    <a:lnTo>
                      <a:pt x="19" y="35"/>
                    </a:lnTo>
                    <a:lnTo>
                      <a:pt x="19" y="35"/>
                    </a:lnTo>
                    <a:lnTo>
                      <a:pt x="19" y="35"/>
                    </a:lnTo>
                    <a:lnTo>
                      <a:pt x="19" y="35"/>
                    </a:lnTo>
                    <a:lnTo>
                      <a:pt x="19" y="36"/>
                    </a:lnTo>
                    <a:lnTo>
                      <a:pt x="17" y="36"/>
                    </a:lnTo>
                    <a:lnTo>
                      <a:pt x="17" y="36"/>
                    </a:lnTo>
                    <a:lnTo>
                      <a:pt x="17" y="36"/>
                    </a:lnTo>
                    <a:lnTo>
                      <a:pt x="19" y="38"/>
                    </a:lnTo>
                    <a:lnTo>
                      <a:pt x="19" y="38"/>
                    </a:lnTo>
                    <a:lnTo>
                      <a:pt x="19" y="38"/>
                    </a:lnTo>
                    <a:lnTo>
                      <a:pt x="19" y="39"/>
                    </a:lnTo>
                    <a:lnTo>
                      <a:pt x="17" y="39"/>
                    </a:lnTo>
                    <a:lnTo>
                      <a:pt x="19" y="39"/>
                    </a:lnTo>
                    <a:lnTo>
                      <a:pt x="19" y="41"/>
                    </a:lnTo>
                    <a:lnTo>
                      <a:pt x="19" y="41"/>
                    </a:lnTo>
                    <a:lnTo>
                      <a:pt x="20" y="41"/>
                    </a:lnTo>
                    <a:lnTo>
                      <a:pt x="20" y="41"/>
                    </a:lnTo>
                    <a:lnTo>
                      <a:pt x="20" y="41"/>
                    </a:lnTo>
                    <a:lnTo>
                      <a:pt x="20" y="41"/>
                    </a:lnTo>
                    <a:lnTo>
                      <a:pt x="21" y="41"/>
                    </a:lnTo>
                    <a:lnTo>
                      <a:pt x="21" y="41"/>
                    </a:lnTo>
                    <a:lnTo>
                      <a:pt x="21" y="41"/>
                    </a:lnTo>
                    <a:lnTo>
                      <a:pt x="23" y="41"/>
                    </a:lnTo>
                    <a:lnTo>
                      <a:pt x="24" y="41"/>
                    </a:lnTo>
                    <a:lnTo>
                      <a:pt x="24" y="41"/>
                    </a:lnTo>
                    <a:lnTo>
                      <a:pt x="24" y="42"/>
                    </a:lnTo>
                    <a:lnTo>
                      <a:pt x="24" y="42"/>
                    </a:lnTo>
                    <a:lnTo>
                      <a:pt x="27" y="42"/>
                    </a:lnTo>
                    <a:lnTo>
                      <a:pt x="28" y="41"/>
                    </a:lnTo>
                    <a:lnTo>
                      <a:pt x="29" y="42"/>
                    </a:lnTo>
                    <a:lnTo>
                      <a:pt x="31" y="42"/>
                    </a:lnTo>
                    <a:lnTo>
                      <a:pt x="32" y="41"/>
                    </a:lnTo>
                    <a:lnTo>
                      <a:pt x="33" y="41"/>
                    </a:lnTo>
                    <a:lnTo>
                      <a:pt x="33" y="39"/>
                    </a:lnTo>
                    <a:lnTo>
                      <a:pt x="32" y="38"/>
                    </a:lnTo>
                    <a:lnTo>
                      <a:pt x="33" y="38"/>
                    </a:lnTo>
                    <a:lnTo>
                      <a:pt x="33" y="38"/>
                    </a:lnTo>
                    <a:lnTo>
                      <a:pt x="33" y="38"/>
                    </a:lnTo>
                    <a:lnTo>
                      <a:pt x="33" y="38"/>
                    </a:lnTo>
                    <a:lnTo>
                      <a:pt x="33" y="39"/>
                    </a:lnTo>
                    <a:lnTo>
                      <a:pt x="35" y="41"/>
                    </a:lnTo>
                    <a:lnTo>
                      <a:pt x="36" y="41"/>
                    </a:lnTo>
                    <a:lnTo>
                      <a:pt x="40" y="38"/>
                    </a:lnTo>
                    <a:lnTo>
                      <a:pt x="43" y="36"/>
                    </a:lnTo>
                    <a:lnTo>
                      <a:pt x="46" y="35"/>
                    </a:lnTo>
                    <a:lnTo>
                      <a:pt x="47" y="34"/>
                    </a:lnTo>
                    <a:lnTo>
                      <a:pt x="48" y="34"/>
                    </a:lnTo>
                    <a:lnTo>
                      <a:pt x="50" y="31"/>
                    </a:lnTo>
                    <a:lnTo>
                      <a:pt x="50" y="30"/>
                    </a:lnTo>
                    <a:lnTo>
                      <a:pt x="50" y="30"/>
                    </a:lnTo>
                    <a:lnTo>
                      <a:pt x="51" y="31"/>
                    </a:lnTo>
                    <a:lnTo>
                      <a:pt x="51" y="32"/>
                    </a:lnTo>
                    <a:lnTo>
                      <a:pt x="53" y="31"/>
                    </a:lnTo>
                    <a:lnTo>
                      <a:pt x="54" y="31"/>
                    </a:lnTo>
                    <a:lnTo>
                      <a:pt x="54" y="31"/>
                    </a:lnTo>
                    <a:lnTo>
                      <a:pt x="55" y="31"/>
                    </a:lnTo>
                    <a:lnTo>
                      <a:pt x="55" y="30"/>
                    </a:lnTo>
                    <a:lnTo>
                      <a:pt x="57" y="30"/>
                    </a:lnTo>
                    <a:lnTo>
                      <a:pt x="57" y="28"/>
                    </a:lnTo>
                    <a:lnTo>
                      <a:pt x="57" y="28"/>
                    </a:lnTo>
                    <a:lnTo>
                      <a:pt x="59" y="27"/>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60" name="Manitoba">
                <a:extLst>
                  <a:ext uri="{FF2B5EF4-FFF2-40B4-BE49-F238E27FC236}">
                    <a16:creationId xmlns:a16="http://schemas.microsoft.com/office/drawing/2014/main" id="{ACC3E39C-A41D-4A52-9F4E-EB72A88F1113}"/>
                  </a:ext>
                </a:extLst>
              </p:cNvPr>
              <p:cNvSpPr>
                <a:spLocks/>
              </p:cNvSpPr>
              <p:nvPr/>
            </p:nvSpPr>
            <p:spPr bwMode="auto">
              <a:xfrm>
                <a:off x="3300413" y="2976562"/>
                <a:ext cx="233363" cy="274637"/>
              </a:xfrm>
              <a:custGeom>
                <a:avLst/>
                <a:gdLst>
                  <a:gd name="T0" fmla="*/ 137 w 147"/>
                  <a:gd name="T1" fmla="*/ 51 h 173"/>
                  <a:gd name="T2" fmla="*/ 129 w 147"/>
                  <a:gd name="T3" fmla="*/ 47 h 173"/>
                  <a:gd name="T4" fmla="*/ 113 w 147"/>
                  <a:gd name="T5" fmla="*/ 49 h 173"/>
                  <a:gd name="T6" fmla="*/ 109 w 147"/>
                  <a:gd name="T7" fmla="*/ 51 h 173"/>
                  <a:gd name="T8" fmla="*/ 108 w 147"/>
                  <a:gd name="T9" fmla="*/ 49 h 173"/>
                  <a:gd name="T10" fmla="*/ 105 w 147"/>
                  <a:gd name="T11" fmla="*/ 51 h 173"/>
                  <a:gd name="T12" fmla="*/ 105 w 147"/>
                  <a:gd name="T13" fmla="*/ 51 h 173"/>
                  <a:gd name="T14" fmla="*/ 106 w 147"/>
                  <a:gd name="T15" fmla="*/ 48 h 173"/>
                  <a:gd name="T16" fmla="*/ 108 w 147"/>
                  <a:gd name="T17" fmla="*/ 45 h 173"/>
                  <a:gd name="T18" fmla="*/ 105 w 147"/>
                  <a:gd name="T19" fmla="*/ 37 h 173"/>
                  <a:gd name="T20" fmla="*/ 102 w 147"/>
                  <a:gd name="T21" fmla="*/ 30 h 173"/>
                  <a:gd name="T22" fmla="*/ 99 w 147"/>
                  <a:gd name="T23" fmla="*/ 22 h 173"/>
                  <a:gd name="T24" fmla="*/ 98 w 147"/>
                  <a:gd name="T25" fmla="*/ 22 h 173"/>
                  <a:gd name="T26" fmla="*/ 90 w 147"/>
                  <a:gd name="T27" fmla="*/ 21 h 173"/>
                  <a:gd name="T28" fmla="*/ 87 w 147"/>
                  <a:gd name="T29" fmla="*/ 28 h 173"/>
                  <a:gd name="T30" fmla="*/ 87 w 147"/>
                  <a:gd name="T31" fmla="*/ 23 h 173"/>
                  <a:gd name="T32" fmla="*/ 84 w 147"/>
                  <a:gd name="T33" fmla="*/ 19 h 173"/>
                  <a:gd name="T34" fmla="*/ 83 w 147"/>
                  <a:gd name="T35" fmla="*/ 19 h 173"/>
                  <a:gd name="T36" fmla="*/ 82 w 147"/>
                  <a:gd name="T37" fmla="*/ 17 h 173"/>
                  <a:gd name="T38" fmla="*/ 80 w 147"/>
                  <a:gd name="T39" fmla="*/ 15 h 173"/>
                  <a:gd name="T40" fmla="*/ 82 w 147"/>
                  <a:gd name="T41" fmla="*/ 9 h 173"/>
                  <a:gd name="T42" fmla="*/ 76 w 147"/>
                  <a:gd name="T43" fmla="*/ 0 h 173"/>
                  <a:gd name="T44" fmla="*/ 61 w 147"/>
                  <a:gd name="T45" fmla="*/ 0 h 173"/>
                  <a:gd name="T46" fmla="*/ 45 w 147"/>
                  <a:gd name="T47" fmla="*/ 0 h 173"/>
                  <a:gd name="T48" fmla="*/ 30 w 147"/>
                  <a:gd name="T49" fmla="*/ 0 h 173"/>
                  <a:gd name="T50" fmla="*/ 15 w 147"/>
                  <a:gd name="T51" fmla="*/ 0 h 173"/>
                  <a:gd name="T52" fmla="*/ 0 w 147"/>
                  <a:gd name="T53" fmla="*/ 0 h 173"/>
                  <a:gd name="T54" fmla="*/ 0 w 147"/>
                  <a:gd name="T55" fmla="*/ 14 h 173"/>
                  <a:gd name="T56" fmla="*/ 0 w 147"/>
                  <a:gd name="T57" fmla="*/ 26 h 173"/>
                  <a:gd name="T58" fmla="*/ 0 w 147"/>
                  <a:gd name="T59" fmla="*/ 40 h 173"/>
                  <a:gd name="T60" fmla="*/ 0 w 147"/>
                  <a:gd name="T61" fmla="*/ 52 h 173"/>
                  <a:gd name="T62" fmla="*/ 0 w 147"/>
                  <a:gd name="T63" fmla="*/ 64 h 173"/>
                  <a:gd name="T64" fmla="*/ 0 w 147"/>
                  <a:gd name="T65" fmla="*/ 82 h 173"/>
                  <a:gd name="T66" fmla="*/ 2 w 147"/>
                  <a:gd name="T67" fmla="*/ 102 h 173"/>
                  <a:gd name="T68" fmla="*/ 3 w 147"/>
                  <a:gd name="T69" fmla="*/ 123 h 173"/>
                  <a:gd name="T70" fmla="*/ 4 w 147"/>
                  <a:gd name="T71" fmla="*/ 142 h 173"/>
                  <a:gd name="T72" fmla="*/ 6 w 147"/>
                  <a:gd name="T73" fmla="*/ 161 h 173"/>
                  <a:gd name="T74" fmla="*/ 12 w 147"/>
                  <a:gd name="T75" fmla="*/ 173 h 173"/>
                  <a:gd name="T76" fmla="*/ 26 w 147"/>
                  <a:gd name="T77" fmla="*/ 173 h 173"/>
                  <a:gd name="T78" fmla="*/ 41 w 147"/>
                  <a:gd name="T79" fmla="*/ 173 h 173"/>
                  <a:gd name="T80" fmla="*/ 55 w 147"/>
                  <a:gd name="T81" fmla="*/ 173 h 173"/>
                  <a:gd name="T82" fmla="*/ 65 w 147"/>
                  <a:gd name="T83" fmla="*/ 173 h 173"/>
                  <a:gd name="T84" fmla="*/ 78 w 147"/>
                  <a:gd name="T85" fmla="*/ 173 h 173"/>
                  <a:gd name="T86" fmla="*/ 78 w 147"/>
                  <a:gd name="T87" fmla="*/ 161 h 173"/>
                  <a:gd name="T88" fmla="*/ 78 w 147"/>
                  <a:gd name="T89" fmla="*/ 142 h 173"/>
                  <a:gd name="T90" fmla="*/ 78 w 147"/>
                  <a:gd name="T91" fmla="*/ 123 h 173"/>
                  <a:gd name="T92" fmla="*/ 86 w 147"/>
                  <a:gd name="T93" fmla="*/ 109 h 173"/>
                  <a:gd name="T94" fmla="*/ 98 w 147"/>
                  <a:gd name="T95" fmla="*/ 98 h 173"/>
                  <a:gd name="T96" fmla="*/ 106 w 147"/>
                  <a:gd name="T97" fmla="*/ 90 h 173"/>
                  <a:gd name="T98" fmla="*/ 117 w 147"/>
                  <a:gd name="T99" fmla="*/ 81 h 173"/>
                  <a:gd name="T100" fmla="*/ 128 w 147"/>
                  <a:gd name="T101" fmla="*/ 70 h 173"/>
                  <a:gd name="T102" fmla="*/ 139 w 147"/>
                  <a:gd name="T103" fmla="*/ 60 h 173"/>
                  <a:gd name="T104" fmla="*/ 147 w 147"/>
                  <a:gd name="T105" fmla="*/ 5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7" h="173">
                    <a:moveTo>
                      <a:pt x="144" y="52"/>
                    </a:moveTo>
                    <a:lnTo>
                      <a:pt x="143" y="52"/>
                    </a:lnTo>
                    <a:lnTo>
                      <a:pt x="137" y="51"/>
                    </a:lnTo>
                    <a:lnTo>
                      <a:pt x="135" y="49"/>
                    </a:lnTo>
                    <a:lnTo>
                      <a:pt x="132" y="48"/>
                    </a:lnTo>
                    <a:lnTo>
                      <a:pt x="129" y="47"/>
                    </a:lnTo>
                    <a:lnTo>
                      <a:pt x="125" y="45"/>
                    </a:lnTo>
                    <a:lnTo>
                      <a:pt x="122" y="47"/>
                    </a:lnTo>
                    <a:lnTo>
                      <a:pt x="113" y="49"/>
                    </a:lnTo>
                    <a:lnTo>
                      <a:pt x="110" y="49"/>
                    </a:lnTo>
                    <a:lnTo>
                      <a:pt x="109" y="51"/>
                    </a:lnTo>
                    <a:lnTo>
                      <a:pt x="109" y="51"/>
                    </a:lnTo>
                    <a:lnTo>
                      <a:pt x="110" y="49"/>
                    </a:lnTo>
                    <a:lnTo>
                      <a:pt x="110" y="49"/>
                    </a:lnTo>
                    <a:lnTo>
                      <a:pt x="108" y="49"/>
                    </a:lnTo>
                    <a:lnTo>
                      <a:pt x="108" y="49"/>
                    </a:lnTo>
                    <a:lnTo>
                      <a:pt x="106" y="51"/>
                    </a:lnTo>
                    <a:lnTo>
                      <a:pt x="105" y="51"/>
                    </a:lnTo>
                    <a:lnTo>
                      <a:pt x="103" y="51"/>
                    </a:lnTo>
                    <a:lnTo>
                      <a:pt x="103" y="51"/>
                    </a:lnTo>
                    <a:lnTo>
                      <a:pt x="105" y="51"/>
                    </a:lnTo>
                    <a:lnTo>
                      <a:pt x="105" y="51"/>
                    </a:lnTo>
                    <a:lnTo>
                      <a:pt x="106" y="49"/>
                    </a:lnTo>
                    <a:lnTo>
                      <a:pt x="106" y="48"/>
                    </a:lnTo>
                    <a:lnTo>
                      <a:pt x="108" y="47"/>
                    </a:lnTo>
                    <a:lnTo>
                      <a:pt x="108" y="45"/>
                    </a:lnTo>
                    <a:lnTo>
                      <a:pt x="108" y="45"/>
                    </a:lnTo>
                    <a:lnTo>
                      <a:pt x="108" y="44"/>
                    </a:lnTo>
                    <a:lnTo>
                      <a:pt x="108" y="43"/>
                    </a:lnTo>
                    <a:lnTo>
                      <a:pt x="105" y="37"/>
                    </a:lnTo>
                    <a:lnTo>
                      <a:pt x="105" y="36"/>
                    </a:lnTo>
                    <a:lnTo>
                      <a:pt x="103" y="33"/>
                    </a:lnTo>
                    <a:lnTo>
                      <a:pt x="102" y="30"/>
                    </a:lnTo>
                    <a:lnTo>
                      <a:pt x="101" y="26"/>
                    </a:lnTo>
                    <a:lnTo>
                      <a:pt x="101" y="25"/>
                    </a:lnTo>
                    <a:lnTo>
                      <a:pt x="99" y="22"/>
                    </a:lnTo>
                    <a:lnTo>
                      <a:pt x="99" y="22"/>
                    </a:lnTo>
                    <a:lnTo>
                      <a:pt x="98" y="21"/>
                    </a:lnTo>
                    <a:lnTo>
                      <a:pt x="98" y="22"/>
                    </a:lnTo>
                    <a:lnTo>
                      <a:pt x="97" y="21"/>
                    </a:lnTo>
                    <a:lnTo>
                      <a:pt x="93" y="21"/>
                    </a:lnTo>
                    <a:lnTo>
                      <a:pt x="90" y="21"/>
                    </a:lnTo>
                    <a:lnTo>
                      <a:pt x="88" y="22"/>
                    </a:lnTo>
                    <a:lnTo>
                      <a:pt x="88" y="23"/>
                    </a:lnTo>
                    <a:lnTo>
                      <a:pt x="87" y="28"/>
                    </a:lnTo>
                    <a:lnTo>
                      <a:pt x="87" y="29"/>
                    </a:lnTo>
                    <a:lnTo>
                      <a:pt x="87" y="28"/>
                    </a:lnTo>
                    <a:lnTo>
                      <a:pt x="87" y="23"/>
                    </a:lnTo>
                    <a:lnTo>
                      <a:pt x="87" y="22"/>
                    </a:lnTo>
                    <a:lnTo>
                      <a:pt x="86" y="21"/>
                    </a:lnTo>
                    <a:lnTo>
                      <a:pt x="84" y="19"/>
                    </a:lnTo>
                    <a:lnTo>
                      <a:pt x="84" y="19"/>
                    </a:lnTo>
                    <a:lnTo>
                      <a:pt x="83" y="19"/>
                    </a:lnTo>
                    <a:lnTo>
                      <a:pt x="83" y="19"/>
                    </a:lnTo>
                    <a:lnTo>
                      <a:pt x="82" y="19"/>
                    </a:lnTo>
                    <a:lnTo>
                      <a:pt x="82" y="18"/>
                    </a:lnTo>
                    <a:lnTo>
                      <a:pt x="82" y="17"/>
                    </a:lnTo>
                    <a:lnTo>
                      <a:pt x="80" y="17"/>
                    </a:lnTo>
                    <a:lnTo>
                      <a:pt x="79" y="15"/>
                    </a:lnTo>
                    <a:lnTo>
                      <a:pt x="80" y="15"/>
                    </a:lnTo>
                    <a:lnTo>
                      <a:pt x="82" y="14"/>
                    </a:lnTo>
                    <a:lnTo>
                      <a:pt x="82" y="13"/>
                    </a:lnTo>
                    <a:lnTo>
                      <a:pt x="82" y="9"/>
                    </a:lnTo>
                    <a:lnTo>
                      <a:pt x="82" y="2"/>
                    </a:lnTo>
                    <a:lnTo>
                      <a:pt x="82" y="0"/>
                    </a:lnTo>
                    <a:lnTo>
                      <a:pt x="76" y="0"/>
                    </a:lnTo>
                    <a:lnTo>
                      <a:pt x="71" y="0"/>
                    </a:lnTo>
                    <a:lnTo>
                      <a:pt x="65" y="0"/>
                    </a:lnTo>
                    <a:lnTo>
                      <a:pt x="61" y="0"/>
                    </a:lnTo>
                    <a:lnTo>
                      <a:pt x="56" y="0"/>
                    </a:lnTo>
                    <a:lnTo>
                      <a:pt x="50" y="0"/>
                    </a:lnTo>
                    <a:lnTo>
                      <a:pt x="45" y="0"/>
                    </a:lnTo>
                    <a:lnTo>
                      <a:pt x="41" y="0"/>
                    </a:lnTo>
                    <a:lnTo>
                      <a:pt x="35" y="0"/>
                    </a:lnTo>
                    <a:lnTo>
                      <a:pt x="30" y="0"/>
                    </a:lnTo>
                    <a:lnTo>
                      <a:pt x="25" y="0"/>
                    </a:lnTo>
                    <a:lnTo>
                      <a:pt x="21" y="0"/>
                    </a:lnTo>
                    <a:lnTo>
                      <a:pt x="15" y="0"/>
                    </a:lnTo>
                    <a:lnTo>
                      <a:pt x="10" y="0"/>
                    </a:lnTo>
                    <a:lnTo>
                      <a:pt x="4" y="0"/>
                    </a:lnTo>
                    <a:lnTo>
                      <a:pt x="0" y="0"/>
                    </a:lnTo>
                    <a:lnTo>
                      <a:pt x="0" y="4"/>
                    </a:lnTo>
                    <a:lnTo>
                      <a:pt x="0" y="9"/>
                    </a:lnTo>
                    <a:lnTo>
                      <a:pt x="0" y="14"/>
                    </a:lnTo>
                    <a:lnTo>
                      <a:pt x="0" y="18"/>
                    </a:lnTo>
                    <a:lnTo>
                      <a:pt x="0" y="22"/>
                    </a:lnTo>
                    <a:lnTo>
                      <a:pt x="0" y="26"/>
                    </a:lnTo>
                    <a:lnTo>
                      <a:pt x="0" y="30"/>
                    </a:lnTo>
                    <a:lnTo>
                      <a:pt x="0" y="36"/>
                    </a:lnTo>
                    <a:lnTo>
                      <a:pt x="0" y="40"/>
                    </a:lnTo>
                    <a:lnTo>
                      <a:pt x="0" y="44"/>
                    </a:lnTo>
                    <a:lnTo>
                      <a:pt x="0" y="48"/>
                    </a:lnTo>
                    <a:lnTo>
                      <a:pt x="0" y="52"/>
                    </a:lnTo>
                    <a:lnTo>
                      <a:pt x="0" y="56"/>
                    </a:lnTo>
                    <a:lnTo>
                      <a:pt x="0" y="60"/>
                    </a:lnTo>
                    <a:lnTo>
                      <a:pt x="0" y="64"/>
                    </a:lnTo>
                    <a:lnTo>
                      <a:pt x="0" y="68"/>
                    </a:lnTo>
                    <a:lnTo>
                      <a:pt x="0" y="75"/>
                    </a:lnTo>
                    <a:lnTo>
                      <a:pt x="0" y="82"/>
                    </a:lnTo>
                    <a:lnTo>
                      <a:pt x="2" y="89"/>
                    </a:lnTo>
                    <a:lnTo>
                      <a:pt x="2" y="96"/>
                    </a:lnTo>
                    <a:lnTo>
                      <a:pt x="2" y="102"/>
                    </a:lnTo>
                    <a:lnTo>
                      <a:pt x="3" y="109"/>
                    </a:lnTo>
                    <a:lnTo>
                      <a:pt x="3" y="116"/>
                    </a:lnTo>
                    <a:lnTo>
                      <a:pt x="3" y="123"/>
                    </a:lnTo>
                    <a:lnTo>
                      <a:pt x="4" y="128"/>
                    </a:lnTo>
                    <a:lnTo>
                      <a:pt x="4" y="135"/>
                    </a:lnTo>
                    <a:lnTo>
                      <a:pt x="4" y="142"/>
                    </a:lnTo>
                    <a:lnTo>
                      <a:pt x="6" y="147"/>
                    </a:lnTo>
                    <a:lnTo>
                      <a:pt x="6" y="154"/>
                    </a:lnTo>
                    <a:lnTo>
                      <a:pt x="6" y="161"/>
                    </a:lnTo>
                    <a:lnTo>
                      <a:pt x="7" y="166"/>
                    </a:lnTo>
                    <a:lnTo>
                      <a:pt x="7" y="173"/>
                    </a:lnTo>
                    <a:lnTo>
                      <a:pt x="12" y="173"/>
                    </a:lnTo>
                    <a:lnTo>
                      <a:pt x="16" y="173"/>
                    </a:lnTo>
                    <a:lnTo>
                      <a:pt x="22" y="173"/>
                    </a:lnTo>
                    <a:lnTo>
                      <a:pt x="26" y="173"/>
                    </a:lnTo>
                    <a:lnTo>
                      <a:pt x="31" y="173"/>
                    </a:lnTo>
                    <a:lnTo>
                      <a:pt x="35" y="173"/>
                    </a:lnTo>
                    <a:lnTo>
                      <a:pt x="41" y="173"/>
                    </a:lnTo>
                    <a:lnTo>
                      <a:pt x="45" y="173"/>
                    </a:lnTo>
                    <a:lnTo>
                      <a:pt x="50" y="173"/>
                    </a:lnTo>
                    <a:lnTo>
                      <a:pt x="55" y="173"/>
                    </a:lnTo>
                    <a:lnTo>
                      <a:pt x="56" y="173"/>
                    </a:lnTo>
                    <a:lnTo>
                      <a:pt x="60" y="173"/>
                    </a:lnTo>
                    <a:lnTo>
                      <a:pt x="65" y="173"/>
                    </a:lnTo>
                    <a:lnTo>
                      <a:pt x="69" y="173"/>
                    </a:lnTo>
                    <a:lnTo>
                      <a:pt x="75" y="173"/>
                    </a:lnTo>
                    <a:lnTo>
                      <a:pt x="78" y="173"/>
                    </a:lnTo>
                    <a:lnTo>
                      <a:pt x="78" y="170"/>
                    </a:lnTo>
                    <a:lnTo>
                      <a:pt x="78" y="168"/>
                    </a:lnTo>
                    <a:lnTo>
                      <a:pt x="78" y="161"/>
                    </a:lnTo>
                    <a:lnTo>
                      <a:pt x="78" y="155"/>
                    </a:lnTo>
                    <a:lnTo>
                      <a:pt x="78" y="149"/>
                    </a:lnTo>
                    <a:lnTo>
                      <a:pt x="78" y="142"/>
                    </a:lnTo>
                    <a:lnTo>
                      <a:pt x="78" y="135"/>
                    </a:lnTo>
                    <a:lnTo>
                      <a:pt x="78" y="130"/>
                    </a:lnTo>
                    <a:lnTo>
                      <a:pt x="78" y="123"/>
                    </a:lnTo>
                    <a:lnTo>
                      <a:pt x="78" y="116"/>
                    </a:lnTo>
                    <a:lnTo>
                      <a:pt x="82" y="112"/>
                    </a:lnTo>
                    <a:lnTo>
                      <a:pt x="86" y="109"/>
                    </a:lnTo>
                    <a:lnTo>
                      <a:pt x="90" y="105"/>
                    </a:lnTo>
                    <a:lnTo>
                      <a:pt x="95" y="101"/>
                    </a:lnTo>
                    <a:lnTo>
                      <a:pt x="98" y="98"/>
                    </a:lnTo>
                    <a:lnTo>
                      <a:pt x="101" y="96"/>
                    </a:lnTo>
                    <a:lnTo>
                      <a:pt x="103" y="93"/>
                    </a:lnTo>
                    <a:lnTo>
                      <a:pt x="106" y="90"/>
                    </a:lnTo>
                    <a:lnTo>
                      <a:pt x="110" y="87"/>
                    </a:lnTo>
                    <a:lnTo>
                      <a:pt x="113" y="83"/>
                    </a:lnTo>
                    <a:lnTo>
                      <a:pt x="117" y="81"/>
                    </a:lnTo>
                    <a:lnTo>
                      <a:pt x="120" y="77"/>
                    </a:lnTo>
                    <a:lnTo>
                      <a:pt x="124" y="74"/>
                    </a:lnTo>
                    <a:lnTo>
                      <a:pt x="128" y="70"/>
                    </a:lnTo>
                    <a:lnTo>
                      <a:pt x="132" y="66"/>
                    </a:lnTo>
                    <a:lnTo>
                      <a:pt x="136" y="63"/>
                    </a:lnTo>
                    <a:lnTo>
                      <a:pt x="139" y="60"/>
                    </a:lnTo>
                    <a:lnTo>
                      <a:pt x="141" y="57"/>
                    </a:lnTo>
                    <a:lnTo>
                      <a:pt x="144" y="55"/>
                    </a:lnTo>
                    <a:lnTo>
                      <a:pt x="147" y="52"/>
                    </a:lnTo>
                    <a:lnTo>
                      <a:pt x="144" y="5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61" name="British Columbia">
                <a:extLst>
                  <a:ext uri="{FF2B5EF4-FFF2-40B4-BE49-F238E27FC236}">
                    <a16:creationId xmlns:a16="http://schemas.microsoft.com/office/drawing/2014/main" id="{42B17BCF-D355-426D-B38E-219EB4FB27EB}"/>
                  </a:ext>
                </a:extLst>
              </p:cNvPr>
              <p:cNvSpPr>
                <a:spLocks noEditPoints="1"/>
              </p:cNvSpPr>
              <p:nvPr/>
            </p:nvSpPr>
            <p:spPr bwMode="auto">
              <a:xfrm>
                <a:off x="2633663" y="2976562"/>
                <a:ext cx="449263" cy="290512"/>
              </a:xfrm>
              <a:custGeom>
                <a:avLst/>
                <a:gdLst>
                  <a:gd name="T0" fmla="*/ 109 w 283"/>
                  <a:gd name="T1" fmla="*/ 112 h 183"/>
                  <a:gd name="T2" fmla="*/ 112 w 283"/>
                  <a:gd name="T3" fmla="*/ 112 h 183"/>
                  <a:gd name="T4" fmla="*/ 117 w 283"/>
                  <a:gd name="T5" fmla="*/ 111 h 183"/>
                  <a:gd name="T6" fmla="*/ 117 w 283"/>
                  <a:gd name="T7" fmla="*/ 121 h 183"/>
                  <a:gd name="T8" fmla="*/ 120 w 283"/>
                  <a:gd name="T9" fmla="*/ 123 h 183"/>
                  <a:gd name="T10" fmla="*/ 79 w 283"/>
                  <a:gd name="T11" fmla="*/ 100 h 183"/>
                  <a:gd name="T12" fmla="*/ 72 w 283"/>
                  <a:gd name="T13" fmla="*/ 96 h 183"/>
                  <a:gd name="T14" fmla="*/ 72 w 283"/>
                  <a:gd name="T15" fmla="*/ 108 h 183"/>
                  <a:gd name="T16" fmla="*/ 83 w 283"/>
                  <a:gd name="T17" fmla="*/ 117 h 183"/>
                  <a:gd name="T18" fmla="*/ 75 w 283"/>
                  <a:gd name="T19" fmla="*/ 112 h 183"/>
                  <a:gd name="T20" fmla="*/ 98 w 283"/>
                  <a:gd name="T21" fmla="*/ 100 h 183"/>
                  <a:gd name="T22" fmla="*/ 95 w 283"/>
                  <a:gd name="T23" fmla="*/ 98 h 183"/>
                  <a:gd name="T24" fmla="*/ 102 w 283"/>
                  <a:gd name="T25" fmla="*/ 105 h 183"/>
                  <a:gd name="T26" fmla="*/ 91 w 283"/>
                  <a:gd name="T27" fmla="*/ 127 h 183"/>
                  <a:gd name="T28" fmla="*/ 283 w 283"/>
                  <a:gd name="T29" fmla="*/ 172 h 183"/>
                  <a:gd name="T30" fmla="*/ 276 w 283"/>
                  <a:gd name="T31" fmla="*/ 164 h 183"/>
                  <a:gd name="T32" fmla="*/ 269 w 283"/>
                  <a:gd name="T33" fmla="*/ 149 h 183"/>
                  <a:gd name="T34" fmla="*/ 261 w 283"/>
                  <a:gd name="T35" fmla="*/ 140 h 183"/>
                  <a:gd name="T36" fmla="*/ 252 w 283"/>
                  <a:gd name="T37" fmla="*/ 132 h 183"/>
                  <a:gd name="T38" fmla="*/ 238 w 283"/>
                  <a:gd name="T39" fmla="*/ 121 h 183"/>
                  <a:gd name="T40" fmla="*/ 231 w 283"/>
                  <a:gd name="T41" fmla="*/ 115 h 183"/>
                  <a:gd name="T42" fmla="*/ 219 w 283"/>
                  <a:gd name="T43" fmla="*/ 108 h 183"/>
                  <a:gd name="T44" fmla="*/ 216 w 283"/>
                  <a:gd name="T45" fmla="*/ 82 h 183"/>
                  <a:gd name="T46" fmla="*/ 184 w 283"/>
                  <a:gd name="T47" fmla="*/ 0 h 183"/>
                  <a:gd name="T48" fmla="*/ 0 w 283"/>
                  <a:gd name="T49" fmla="*/ 0 h 183"/>
                  <a:gd name="T50" fmla="*/ 29 w 283"/>
                  <a:gd name="T51" fmla="*/ 14 h 183"/>
                  <a:gd name="T52" fmla="*/ 48 w 283"/>
                  <a:gd name="T53" fmla="*/ 13 h 183"/>
                  <a:gd name="T54" fmla="*/ 68 w 283"/>
                  <a:gd name="T55" fmla="*/ 34 h 183"/>
                  <a:gd name="T56" fmla="*/ 84 w 283"/>
                  <a:gd name="T57" fmla="*/ 56 h 183"/>
                  <a:gd name="T58" fmla="*/ 102 w 283"/>
                  <a:gd name="T59" fmla="*/ 70 h 183"/>
                  <a:gd name="T60" fmla="*/ 106 w 283"/>
                  <a:gd name="T61" fmla="*/ 75 h 183"/>
                  <a:gd name="T62" fmla="*/ 105 w 283"/>
                  <a:gd name="T63" fmla="*/ 94 h 183"/>
                  <a:gd name="T64" fmla="*/ 112 w 283"/>
                  <a:gd name="T65" fmla="*/ 104 h 183"/>
                  <a:gd name="T66" fmla="*/ 120 w 283"/>
                  <a:gd name="T67" fmla="*/ 105 h 183"/>
                  <a:gd name="T68" fmla="*/ 113 w 283"/>
                  <a:gd name="T69" fmla="*/ 104 h 183"/>
                  <a:gd name="T70" fmla="*/ 127 w 283"/>
                  <a:gd name="T71" fmla="*/ 120 h 183"/>
                  <a:gd name="T72" fmla="*/ 136 w 283"/>
                  <a:gd name="T73" fmla="*/ 117 h 183"/>
                  <a:gd name="T74" fmla="*/ 140 w 283"/>
                  <a:gd name="T75" fmla="*/ 127 h 183"/>
                  <a:gd name="T76" fmla="*/ 128 w 283"/>
                  <a:gd name="T77" fmla="*/ 135 h 183"/>
                  <a:gd name="T78" fmla="*/ 128 w 283"/>
                  <a:gd name="T79" fmla="*/ 140 h 183"/>
                  <a:gd name="T80" fmla="*/ 142 w 283"/>
                  <a:gd name="T81" fmla="*/ 149 h 183"/>
                  <a:gd name="T82" fmla="*/ 151 w 283"/>
                  <a:gd name="T83" fmla="*/ 151 h 183"/>
                  <a:gd name="T84" fmla="*/ 161 w 283"/>
                  <a:gd name="T85" fmla="*/ 149 h 183"/>
                  <a:gd name="T86" fmla="*/ 171 w 283"/>
                  <a:gd name="T87" fmla="*/ 158 h 183"/>
                  <a:gd name="T88" fmla="*/ 174 w 283"/>
                  <a:gd name="T89" fmla="*/ 164 h 183"/>
                  <a:gd name="T90" fmla="*/ 178 w 283"/>
                  <a:gd name="T91" fmla="*/ 165 h 183"/>
                  <a:gd name="T92" fmla="*/ 180 w 283"/>
                  <a:gd name="T93" fmla="*/ 170 h 183"/>
                  <a:gd name="T94" fmla="*/ 200 w 283"/>
                  <a:gd name="T95" fmla="*/ 173 h 183"/>
                  <a:gd name="T96" fmla="*/ 282 w 283"/>
                  <a:gd name="T97" fmla="*/ 173 h 183"/>
                  <a:gd name="T98" fmla="*/ 101 w 283"/>
                  <a:gd name="T99" fmla="*/ 74 h 183"/>
                  <a:gd name="T100" fmla="*/ 97 w 283"/>
                  <a:gd name="T101" fmla="*/ 85 h 183"/>
                  <a:gd name="T102" fmla="*/ 170 w 283"/>
                  <a:gd name="T103" fmla="*/ 169 h 183"/>
                  <a:gd name="T104" fmla="*/ 135 w 283"/>
                  <a:gd name="T105" fmla="*/ 149 h 183"/>
                  <a:gd name="T106" fmla="*/ 131 w 283"/>
                  <a:gd name="T107" fmla="*/ 151 h 183"/>
                  <a:gd name="T108" fmla="*/ 132 w 283"/>
                  <a:gd name="T109" fmla="*/ 157 h 183"/>
                  <a:gd name="T110" fmla="*/ 137 w 283"/>
                  <a:gd name="T111" fmla="*/ 160 h 183"/>
                  <a:gd name="T112" fmla="*/ 143 w 283"/>
                  <a:gd name="T113" fmla="*/ 166 h 183"/>
                  <a:gd name="T114" fmla="*/ 151 w 283"/>
                  <a:gd name="T115" fmla="*/ 170 h 183"/>
                  <a:gd name="T116" fmla="*/ 162 w 283"/>
                  <a:gd name="T117" fmla="*/ 172 h 183"/>
                  <a:gd name="T118" fmla="*/ 178 w 283"/>
                  <a:gd name="T119" fmla="*/ 181 h 183"/>
                  <a:gd name="T120" fmla="*/ 159 w 283"/>
                  <a:gd name="T121" fmla="*/ 158 h 183"/>
                  <a:gd name="T122" fmla="*/ 157 w 283"/>
                  <a:gd name="T123" fmla="*/ 15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3" h="183">
                    <a:moveTo>
                      <a:pt x="114" y="119"/>
                    </a:moveTo>
                    <a:lnTo>
                      <a:pt x="112" y="116"/>
                    </a:lnTo>
                    <a:lnTo>
                      <a:pt x="112" y="116"/>
                    </a:lnTo>
                    <a:lnTo>
                      <a:pt x="112" y="116"/>
                    </a:lnTo>
                    <a:lnTo>
                      <a:pt x="112" y="116"/>
                    </a:lnTo>
                    <a:lnTo>
                      <a:pt x="110" y="116"/>
                    </a:lnTo>
                    <a:lnTo>
                      <a:pt x="112" y="117"/>
                    </a:lnTo>
                    <a:lnTo>
                      <a:pt x="112" y="119"/>
                    </a:lnTo>
                    <a:lnTo>
                      <a:pt x="113" y="120"/>
                    </a:lnTo>
                    <a:lnTo>
                      <a:pt x="114" y="121"/>
                    </a:lnTo>
                    <a:lnTo>
                      <a:pt x="114" y="120"/>
                    </a:lnTo>
                    <a:lnTo>
                      <a:pt x="114" y="119"/>
                    </a:lnTo>
                    <a:lnTo>
                      <a:pt x="114" y="119"/>
                    </a:lnTo>
                    <a:close/>
                    <a:moveTo>
                      <a:pt x="109" y="111"/>
                    </a:moveTo>
                    <a:lnTo>
                      <a:pt x="109" y="111"/>
                    </a:lnTo>
                    <a:lnTo>
                      <a:pt x="109" y="111"/>
                    </a:lnTo>
                    <a:lnTo>
                      <a:pt x="108" y="111"/>
                    </a:lnTo>
                    <a:lnTo>
                      <a:pt x="109" y="111"/>
                    </a:lnTo>
                    <a:lnTo>
                      <a:pt x="109" y="112"/>
                    </a:lnTo>
                    <a:lnTo>
                      <a:pt x="109" y="113"/>
                    </a:lnTo>
                    <a:lnTo>
                      <a:pt x="110" y="113"/>
                    </a:lnTo>
                    <a:lnTo>
                      <a:pt x="110" y="113"/>
                    </a:lnTo>
                    <a:lnTo>
                      <a:pt x="110" y="113"/>
                    </a:lnTo>
                    <a:lnTo>
                      <a:pt x="110" y="112"/>
                    </a:lnTo>
                    <a:lnTo>
                      <a:pt x="109" y="111"/>
                    </a:lnTo>
                    <a:close/>
                    <a:moveTo>
                      <a:pt x="112" y="112"/>
                    </a:moveTo>
                    <a:lnTo>
                      <a:pt x="112" y="109"/>
                    </a:lnTo>
                    <a:lnTo>
                      <a:pt x="112" y="109"/>
                    </a:lnTo>
                    <a:lnTo>
                      <a:pt x="112" y="108"/>
                    </a:lnTo>
                    <a:lnTo>
                      <a:pt x="112" y="108"/>
                    </a:lnTo>
                    <a:lnTo>
                      <a:pt x="112" y="109"/>
                    </a:lnTo>
                    <a:lnTo>
                      <a:pt x="110" y="109"/>
                    </a:lnTo>
                    <a:lnTo>
                      <a:pt x="110" y="111"/>
                    </a:lnTo>
                    <a:lnTo>
                      <a:pt x="110" y="111"/>
                    </a:lnTo>
                    <a:lnTo>
                      <a:pt x="110" y="112"/>
                    </a:lnTo>
                    <a:lnTo>
                      <a:pt x="110" y="112"/>
                    </a:lnTo>
                    <a:lnTo>
                      <a:pt x="112" y="112"/>
                    </a:lnTo>
                    <a:lnTo>
                      <a:pt x="112" y="112"/>
                    </a:lnTo>
                    <a:close/>
                    <a:moveTo>
                      <a:pt x="140" y="162"/>
                    </a:moveTo>
                    <a:lnTo>
                      <a:pt x="140" y="161"/>
                    </a:lnTo>
                    <a:lnTo>
                      <a:pt x="140" y="161"/>
                    </a:lnTo>
                    <a:lnTo>
                      <a:pt x="139" y="160"/>
                    </a:lnTo>
                    <a:lnTo>
                      <a:pt x="137" y="161"/>
                    </a:lnTo>
                    <a:lnTo>
                      <a:pt x="137" y="161"/>
                    </a:lnTo>
                    <a:lnTo>
                      <a:pt x="137" y="162"/>
                    </a:lnTo>
                    <a:lnTo>
                      <a:pt x="137" y="162"/>
                    </a:lnTo>
                    <a:lnTo>
                      <a:pt x="137" y="162"/>
                    </a:lnTo>
                    <a:lnTo>
                      <a:pt x="137" y="162"/>
                    </a:lnTo>
                    <a:lnTo>
                      <a:pt x="139" y="164"/>
                    </a:lnTo>
                    <a:lnTo>
                      <a:pt x="140" y="164"/>
                    </a:lnTo>
                    <a:lnTo>
                      <a:pt x="140" y="164"/>
                    </a:lnTo>
                    <a:lnTo>
                      <a:pt x="140" y="164"/>
                    </a:lnTo>
                    <a:lnTo>
                      <a:pt x="142" y="164"/>
                    </a:lnTo>
                    <a:lnTo>
                      <a:pt x="140" y="164"/>
                    </a:lnTo>
                    <a:lnTo>
                      <a:pt x="140" y="162"/>
                    </a:lnTo>
                    <a:close/>
                    <a:moveTo>
                      <a:pt x="118" y="112"/>
                    </a:moveTo>
                    <a:lnTo>
                      <a:pt x="117" y="111"/>
                    </a:lnTo>
                    <a:lnTo>
                      <a:pt x="116" y="109"/>
                    </a:lnTo>
                    <a:lnTo>
                      <a:pt x="114" y="109"/>
                    </a:lnTo>
                    <a:lnTo>
                      <a:pt x="113" y="109"/>
                    </a:lnTo>
                    <a:lnTo>
                      <a:pt x="113" y="109"/>
                    </a:lnTo>
                    <a:lnTo>
                      <a:pt x="113" y="111"/>
                    </a:lnTo>
                    <a:lnTo>
                      <a:pt x="113" y="112"/>
                    </a:lnTo>
                    <a:lnTo>
                      <a:pt x="112" y="113"/>
                    </a:lnTo>
                    <a:lnTo>
                      <a:pt x="112" y="113"/>
                    </a:lnTo>
                    <a:lnTo>
                      <a:pt x="112" y="113"/>
                    </a:lnTo>
                    <a:lnTo>
                      <a:pt x="113" y="115"/>
                    </a:lnTo>
                    <a:lnTo>
                      <a:pt x="113" y="116"/>
                    </a:lnTo>
                    <a:lnTo>
                      <a:pt x="114" y="117"/>
                    </a:lnTo>
                    <a:lnTo>
                      <a:pt x="116" y="119"/>
                    </a:lnTo>
                    <a:lnTo>
                      <a:pt x="116" y="117"/>
                    </a:lnTo>
                    <a:lnTo>
                      <a:pt x="117" y="117"/>
                    </a:lnTo>
                    <a:lnTo>
                      <a:pt x="117" y="117"/>
                    </a:lnTo>
                    <a:lnTo>
                      <a:pt x="117" y="119"/>
                    </a:lnTo>
                    <a:lnTo>
                      <a:pt x="117" y="120"/>
                    </a:lnTo>
                    <a:lnTo>
                      <a:pt x="117" y="121"/>
                    </a:lnTo>
                    <a:lnTo>
                      <a:pt x="117" y="123"/>
                    </a:lnTo>
                    <a:lnTo>
                      <a:pt x="117" y="124"/>
                    </a:lnTo>
                    <a:lnTo>
                      <a:pt x="118" y="123"/>
                    </a:lnTo>
                    <a:lnTo>
                      <a:pt x="118" y="121"/>
                    </a:lnTo>
                    <a:lnTo>
                      <a:pt x="120" y="120"/>
                    </a:lnTo>
                    <a:lnTo>
                      <a:pt x="120" y="119"/>
                    </a:lnTo>
                    <a:lnTo>
                      <a:pt x="118" y="115"/>
                    </a:lnTo>
                    <a:lnTo>
                      <a:pt x="118" y="112"/>
                    </a:lnTo>
                    <a:close/>
                    <a:moveTo>
                      <a:pt x="121" y="121"/>
                    </a:moveTo>
                    <a:lnTo>
                      <a:pt x="123" y="120"/>
                    </a:lnTo>
                    <a:lnTo>
                      <a:pt x="123" y="117"/>
                    </a:lnTo>
                    <a:lnTo>
                      <a:pt x="123" y="116"/>
                    </a:lnTo>
                    <a:lnTo>
                      <a:pt x="121" y="116"/>
                    </a:lnTo>
                    <a:lnTo>
                      <a:pt x="120" y="117"/>
                    </a:lnTo>
                    <a:lnTo>
                      <a:pt x="120" y="120"/>
                    </a:lnTo>
                    <a:lnTo>
                      <a:pt x="121" y="120"/>
                    </a:lnTo>
                    <a:lnTo>
                      <a:pt x="121" y="121"/>
                    </a:lnTo>
                    <a:lnTo>
                      <a:pt x="121" y="121"/>
                    </a:lnTo>
                    <a:lnTo>
                      <a:pt x="120" y="123"/>
                    </a:lnTo>
                    <a:lnTo>
                      <a:pt x="121" y="123"/>
                    </a:lnTo>
                    <a:lnTo>
                      <a:pt x="121" y="121"/>
                    </a:lnTo>
                    <a:lnTo>
                      <a:pt x="121" y="121"/>
                    </a:lnTo>
                    <a:close/>
                    <a:moveTo>
                      <a:pt x="76" y="111"/>
                    </a:moveTo>
                    <a:lnTo>
                      <a:pt x="80" y="109"/>
                    </a:lnTo>
                    <a:lnTo>
                      <a:pt x="80" y="108"/>
                    </a:lnTo>
                    <a:lnTo>
                      <a:pt x="80" y="108"/>
                    </a:lnTo>
                    <a:lnTo>
                      <a:pt x="80" y="104"/>
                    </a:lnTo>
                    <a:lnTo>
                      <a:pt x="82" y="102"/>
                    </a:lnTo>
                    <a:lnTo>
                      <a:pt x="82" y="100"/>
                    </a:lnTo>
                    <a:lnTo>
                      <a:pt x="83" y="98"/>
                    </a:lnTo>
                    <a:lnTo>
                      <a:pt x="83" y="97"/>
                    </a:lnTo>
                    <a:lnTo>
                      <a:pt x="83" y="96"/>
                    </a:lnTo>
                    <a:lnTo>
                      <a:pt x="83" y="96"/>
                    </a:lnTo>
                    <a:lnTo>
                      <a:pt x="82" y="97"/>
                    </a:lnTo>
                    <a:lnTo>
                      <a:pt x="80" y="97"/>
                    </a:lnTo>
                    <a:lnTo>
                      <a:pt x="79" y="97"/>
                    </a:lnTo>
                    <a:lnTo>
                      <a:pt x="79" y="98"/>
                    </a:lnTo>
                    <a:lnTo>
                      <a:pt x="79" y="100"/>
                    </a:lnTo>
                    <a:lnTo>
                      <a:pt x="79" y="100"/>
                    </a:lnTo>
                    <a:lnTo>
                      <a:pt x="78" y="101"/>
                    </a:lnTo>
                    <a:lnTo>
                      <a:pt x="78" y="102"/>
                    </a:lnTo>
                    <a:lnTo>
                      <a:pt x="78" y="102"/>
                    </a:lnTo>
                    <a:lnTo>
                      <a:pt x="75" y="102"/>
                    </a:lnTo>
                    <a:lnTo>
                      <a:pt x="74" y="102"/>
                    </a:lnTo>
                    <a:lnTo>
                      <a:pt x="74" y="102"/>
                    </a:lnTo>
                    <a:lnTo>
                      <a:pt x="74" y="102"/>
                    </a:lnTo>
                    <a:lnTo>
                      <a:pt x="74" y="102"/>
                    </a:lnTo>
                    <a:lnTo>
                      <a:pt x="78" y="101"/>
                    </a:lnTo>
                    <a:lnTo>
                      <a:pt x="78" y="100"/>
                    </a:lnTo>
                    <a:lnTo>
                      <a:pt x="78" y="100"/>
                    </a:lnTo>
                    <a:lnTo>
                      <a:pt x="78" y="98"/>
                    </a:lnTo>
                    <a:lnTo>
                      <a:pt x="78" y="97"/>
                    </a:lnTo>
                    <a:lnTo>
                      <a:pt x="78" y="97"/>
                    </a:lnTo>
                    <a:lnTo>
                      <a:pt x="76" y="96"/>
                    </a:lnTo>
                    <a:lnTo>
                      <a:pt x="76" y="96"/>
                    </a:lnTo>
                    <a:lnTo>
                      <a:pt x="74" y="97"/>
                    </a:lnTo>
                    <a:lnTo>
                      <a:pt x="72" y="96"/>
                    </a:lnTo>
                    <a:lnTo>
                      <a:pt x="70" y="96"/>
                    </a:lnTo>
                    <a:lnTo>
                      <a:pt x="68" y="96"/>
                    </a:lnTo>
                    <a:lnTo>
                      <a:pt x="68" y="96"/>
                    </a:lnTo>
                    <a:lnTo>
                      <a:pt x="68" y="96"/>
                    </a:lnTo>
                    <a:lnTo>
                      <a:pt x="68" y="97"/>
                    </a:lnTo>
                    <a:lnTo>
                      <a:pt x="68" y="98"/>
                    </a:lnTo>
                    <a:lnTo>
                      <a:pt x="68" y="100"/>
                    </a:lnTo>
                    <a:lnTo>
                      <a:pt x="68" y="101"/>
                    </a:lnTo>
                    <a:lnTo>
                      <a:pt x="70" y="104"/>
                    </a:lnTo>
                    <a:lnTo>
                      <a:pt x="70" y="104"/>
                    </a:lnTo>
                    <a:lnTo>
                      <a:pt x="70" y="104"/>
                    </a:lnTo>
                    <a:lnTo>
                      <a:pt x="71" y="105"/>
                    </a:lnTo>
                    <a:lnTo>
                      <a:pt x="72" y="106"/>
                    </a:lnTo>
                    <a:lnTo>
                      <a:pt x="75" y="108"/>
                    </a:lnTo>
                    <a:lnTo>
                      <a:pt x="75" y="108"/>
                    </a:lnTo>
                    <a:lnTo>
                      <a:pt x="75" y="108"/>
                    </a:lnTo>
                    <a:lnTo>
                      <a:pt x="74" y="108"/>
                    </a:lnTo>
                    <a:lnTo>
                      <a:pt x="72" y="108"/>
                    </a:lnTo>
                    <a:lnTo>
                      <a:pt x="72" y="108"/>
                    </a:lnTo>
                    <a:lnTo>
                      <a:pt x="71" y="108"/>
                    </a:lnTo>
                    <a:lnTo>
                      <a:pt x="72" y="109"/>
                    </a:lnTo>
                    <a:lnTo>
                      <a:pt x="74" y="111"/>
                    </a:lnTo>
                    <a:lnTo>
                      <a:pt x="76" y="111"/>
                    </a:lnTo>
                    <a:close/>
                    <a:moveTo>
                      <a:pt x="90" y="124"/>
                    </a:moveTo>
                    <a:lnTo>
                      <a:pt x="89" y="124"/>
                    </a:lnTo>
                    <a:lnTo>
                      <a:pt x="87" y="124"/>
                    </a:lnTo>
                    <a:lnTo>
                      <a:pt x="87" y="124"/>
                    </a:lnTo>
                    <a:lnTo>
                      <a:pt x="89" y="123"/>
                    </a:lnTo>
                    <a:lnTo>
                      <a:pt x="89" y="121"/>
                    </a:lnTo>
                    <a:lnTo>
                      <a:pt x="89" y="121"/>
                    </a:lnTo>
                    <a:lnTo>
                      <a:pt x="87" y="121"/>
                    </a:lnTo>
                    <a:lnTo>
                      <a:pt x="86" y="121"/>
                    </a:lnTo>
                    <a:lnTo>
                      <a:pt x="86" y="121"/>
                    </a:lnTo>
                    <a:lnTo>
                      <a:pt x="84" y="120"/>
                    </a:lnTo>
                    <a:lnTo>
                      <a:pt x="84" y="119"/>
                    </a:lnTo>
                    <a:lnTo>
                      <a:pt x="86" y="117"/>
                    </a:lnTo>
                    <a:lnTo>
                      <a:pt x="84" y="117"/>
                    </a:lnTo>
                    <a:lnTo>
                      <a:pt x="83" y="117"/>
                    </a:lnTo>
                    <a:lnTo>
                      <a:pt x="82" y="116"/>
                    </a:lnTo>
                    <a:lnTo>
                      <a:pt x="82" y="115"/>
                    </a:lnTo>
                    <a:lnTo>
                      <a:pt x="80" y="115"/>
                    </a:lnTo>
                    <a:lnTo>
                      <a:pt x="80" y="115"/>
                    </a:lnTo>
                    <a:lnTo>
                      <a:pt x="82" y="115"/>
                    </a:lnTo>
                    <a:lnTo>
                      <a:pt x="82" y="115"/>
                    </a:lnTo>
                    <a:lnTo>
                      <a:pt x="84" y="115"/>
                    </a:lnTo>
                    <a:lnTo>
                      <a:pt x="84" y="113"/>
                    </a:lnTo>
                    <a:lnTo>
                      <a:pt x="84" y="112"/>
                    </a:lnTo>
                    <a:lnTo>
                      <a:pt x="83" y="111"/>
                    </a:lnTo>
                    <a:lnTo>
                      <a:pt x="82" y="109"/>
                    </a:lnTo>
                    <a:lnTo>
                      <a:pt x="82" y="109"/>
                    </a:lnTo>
                    <a:lnTo>
                      <a:pt x="80" y="111"/>
                    </a:lnTo>
                    <a:lnTo>
                      <a:pt x="79" y="111"/>
                    </a:lnTo>
                    <a:lnTo>
                      <a:pt x="78" y="111"/>
                    </a:lnTo>
                    <a:lnTo>
                      <a:pt x="76" y="111"/>
                    </a:lnTo>
                    <a:lnTo>
                      <a:pt x="74" y="111"/>
                    </a:lnTo>
                    <a:lnTo>
                      <a:pt x="74" y="111"/>
                    </a:lnTo>
                    <a:lnTo>
                      <a:pt x="75" y="112"/>
                    </a:lnTo>
                    <a:lnTo>
                      <a:pt x="75" y="112"/>
                    </a:lnTo>
                    <a:lnTo>
                      <a:pt x="79" y="113"/>
                    </a:lnTo>
                    <a:lnTo>
                      <a:pt x="79" y="113"/>
                    </a:lnTo>
                    <a:lnTo>
                      <a:pt x="78" y="113"/>
                    </a:lnTo>
                    <a:lnTo>
                      <a:pt x="78" y="115"/>
                    </a:lnTo>
                    <a:lnTo>
                      <a:pt x="78" y="115"/>
                    </a:lnTo>
                    <a:lnTo>
                      <a:pt x="78" y="115"/>
                    </a:lnTo>
                    <a:lnTo>
                      <a:pt x="78" y="116"/>
                    </a:lnTo>
                    <a:lnTo>
                      <a:pt x="79" y="117"/>
                    </a:lnTo>
                    <a:lnTo>
                      <a:pt x="82" y="120"/>
                    </a:lnTo>
                    <a:lnTo>
                      <a:pt x="84" y="121"/>
                    </a:lnTo>
                    <a:lnTo>
                      <a:pt x="84" y="123"/>
                    </a:lnTo>
                    <a:lnTo>
                      <a:pt x="86" y="123"/>
                    </a:lnTo>
                    <a:lnTo>
                      <a:pt x="87" y="124"/>
                    </a:lnTo>
                    <a:lnTo>
                      <a:pt x="89" y="126"/>
                    </a:lnTo>
                    <a:lnTo>
                      <a:pt x="90" y="126"/>
                    </a:lnTo>
                    <a:lnTo>
                      <a:pt x="90" y="124"/>
                    </a:lnTo>
                    <a:close/>
                    <a:moveTo>
                      <a:pt x="98" y="100"/>
                    </a:moveTo>
                    <a:lnTo>
                      <a:pt x="98" y="100"/>
                    </a:lnTo>
                    <a:lnTo>
                      <a:pt x="99" y="100"/>
                    </a:lnTo>
                    <a:lnTo>
                      <a:pt x="99" y="98"/>
                    </a:lnTo>
                    <a:lnTo>
                      <a:pt x="99" y="98"/>
                    </a:lnTo>
                    <a:lnTo>
                      <a:pt x="99" y="97"/>
                    </a:lnTo>
                    <a:lnTo>
                      <a:pt x="99" y="97"/>
                    </a:lnTo>
                    <a:lnTo>
                      <a:pt x="98" y="97"/>
                    </a:lnTo>
                    <a:lnTo>
                      <a:pt x="98" y="96"/>
                    </a:lnTo>
                    <a:lnTo>
                      <a:pt x="97" y="97"/>
                    </a:lnTo>
                    <a:lnTo>
                      <a:pt x="95" y="98"/>
                    </a:lnTo>
                    <a:lnTo>
                      <a:pt x="95" y="98"/>
                    </a:lnTo>
                    <a:lnTo>
                      <a:pt x="95" y="98"/>
                    </a:lnTo>
                    <a:lnTo>
                      <a:pt x="95" y="100"/>
                    </a:lnTo>
                    <a:lnTo>
                      <a:pt x="95" y="100"/>
                    </a:lnTo>
                    <a:lnTo>
                      <a:pt x="95" y="100"/>
                    </a:lnTo>
                    <a:lnTo>
                      <a:pt x="95" y="100"/>
                    </a:lnTo>
                    <a:lnTo>
                      <a:pt x="95" y="100"/>
                    </a:lnTo>
                    <a:lnTo>
                      <a:pt x="95" y="100"/>
                    </a:lnTo>
                    <a:lnTo>
                      <a:pt x="95" y="98"/>
                    </a:lnTo>
                    <a:lnTo>
                      <a:pt x="95" y="98"/>
                    </a:lnTo>
                    <a:lnTo>
                      <a:pt x="95" y="98"/>
                    </a:lnTo>
                    <a:lnTo>
                      <a:pt x="97" y="98"/>
                    </a:lnTo>
                    <a:lnTo>
                      <a:pt x="97" y="100"/>
                    </a:lnTo>
                    <a:lnTo>
                      <a:pt x="98" y="100"/>
                    </a:lnTo>
                    <a:close/>
                    <a:moveTo>
                      <a:pt x="102" y="105"/>
                    </a:moveTo>
                    <a:lnTo>
                      <a:pt x="101" y="105"/>
                    </a:lnTo>
                    <a:lnTo>
                      <a:pt x="98" y="104"/>
                    </a:lnTo>
                    <a:lnTo>
                      <a:pt x="98" y="104"/>
                    </a:lnTo>
                    <a:lnTo>
                      <a:pt x="97" y="105"/>
                    </a:lnTo>
                    <a:lnTo>
                      <a:pt x="98" y="105"/>
                    </a:lnTo>
                    <a:lnTo>
                      <a:pt x="99" y="106"/>
                    </a:lnTo>
                    <a:lnTo>
                      <a:pt x="101" y="108"/>
                    </a:lnTo>
                    <a:lnTo>
                      <a:pt x="104" y="111"/>
                    </a:lnTo>
                    <a:lnTo>
                      <a:pt x="104" y="111"/>
                    </a:lnTo>
                    <a:lnTo>
                      <a:pt x="105" y="111"/>
                    </a:lnTo>
                    <a:lnTo>
                      <a:pt x="105" y="109"/>
                    </a:lnTo>
                    <a:lnTo>
                      <a:pt x="105" y="109"/>
                    </a:lnTo>
                    <a:lnTo>
                      <a:pt x="104" y="106"/>
                    </a:lnTo>
                    <a:lnTo>
                      <a:pt x="102" y="105"/>
                    </a:lnTo>
                    <a:close/>
                    <a:moveTo>
                      <a:pt x="94" y="87"/>
                    </a:moveTo>
                    <a:lnTo>
                      <a:pt x="93" y="87"/>
                    </a:lnTo>
                    <a:lnTo>
                      <a:pt x="93" y="87"/>
                    </a:lnTo>
                    <a:lnTo>
                      <a:pt x="91" y="89"/>
                    </a:lnTo>
                    <a:lnTo>
                      <a:pt x="91" y="90"/>
                    </a:lnTo>
                    <a:lnTo>
                      <a:pt x="91" y="90"/>
                    </a:lnTo>
                    <a:lnTo>
                      <a:pt x="93" y="90"/>
                    </a:lnTo>
                    <a:lnTo>
                      <a:pt x="94" y="89"/>
                    </a:lnTo>
                    <a:lnTo>
                      <a:pt x="94" y="89"/>
                    </a:lnTo>
                    <a:lnTo>
                      <a:pt x="94" y="89"/>
                    </a:lnTo>
                    <a:lnTo>
                      <a:pt x="94" y="87"/>
                    </a:lnTo>
                    <a:lnTo>
                      <a:pt x="94" y="87"/>
                    </a:lnTo>
                    <a:close/>
                    <a:moveTo>
                      <a:pt x="90" y="127"/>
                    </a:moveTo>
                    <a:lnTo>
                      <a:pt x="90" y="127"/>
                    </a:lnTo>
                    <a:lnTo>
                      <a:pt x="90" y="128"/>
                    </a:lnTo>
                    <a:lnTo>
                      <a:pt x="90" y="128"/>
                    </a:lnTo>
                    <a:lnTo>
                      <a:pt x="91" y="130"/>
                    </a:lnTo>
                    <a:lnTo>
                      <a:pt x="91" y="130"/>
                    </a:lnTo>
                    <a:lnTo>
                      <a:pt x="91" y="127"/>
                    </a:lnTo>
                    <a:lnTo>
                      <a:pt x="90" y="126"/>
                    </a:lnTo>
                    <a:lnTo>
                      <a:pt x="90" y="127"/>
                    </a:lnTo>
                    <a:close/>
                    <a:moveTo>
                      <a:pt x="147" y="168"/>
                    </a:moveTo>
                    <a:lnTo>
                      <a:pt x="146" y="168"/>
                    </a:lnTo>
                    <a:lnTo>
                      <a:pt x="146" y="168"/>
                    </a:lnTo>
                    <a:lnTo>
                      <a:pt x="146" y="169"/>
                    </a:lnTo>
                    <a:lnTo>
                      <a:pt x="146" y="169"/>
                    </a:lnTo>
                    <a:lnTo>
                      <a:pt x="147" y="169"/>
                    </a:lnTo>
                    <a:lnTo>
                      <a:pt x="147" y="168"/>
                    </a:lnTo>
                    <a:lnTo>
                      <a:pt x="147" y="168"/>
                    </a:lnTo>
                    <a:close/>
                    <a:moveTo>
                      <a:pt x="178" y="175"/>
                    </a:moveTo>
                    <a:lnTo>
                      <a:pt x="178" y="175"/>
                    </a:lnTo>
                    <a:lnTo>
                      <a:pt x="177" y="173"/>
                    </a:lnTo>
                    <a:lnTo>
                      <a:pt x="174" y="172"/>
                    </a:lnTo>
                    <a:lnTo>
                      <a:pt x="174" y="172"/>
                    </a:lnTo>
                    <a:lnTo>
                      <a:pt x="176" y="173"/>
                    </a:lnTo>
                    <a:lnTo>
                      <a:pt x="178" y="175"/>
                    </a:lnTo>
                    <a:lnTo>
                      <a:pt x="178" y="175"/>
                    </a:lnTo>
                    <a:close/>
                    <a:moveTo>
                      <a:pt x="283" y="172"/>
                    </a:moveTo>
                    <a:lnTo>
                      <a:pt x="283" y="172"/>
                    </a:lnTo>
                    <a:lnTo>
                      <a:pt x="282" y="170"/>
                    </a:lnTo>
                    <a:lnTo>
                      <a:pt x="282" y="170"/>
                    </a:lnTo>
                    <a:lnTo>
                      <a:pt x="280" y="170"/>
                    </a:lnTo>
                    <a:lnTo>
                      <a:pt x="280" y="169"/>
                    </a:lnTo>
                    <a:lnTo>
                      <a:pt x="280" y="169"/>
                    </a:lnTo>
                    <a:lnTo>
                      <a:pt x="279" y="169"/>
                    </a:lnTo>
                    <a:lnTo>
                      <a:pt x="279" y="168"/>
                    </a:lnTo>
                    <a:lnTo>
                      <a:pt x="277" y="168"/>
                    </a:lnTo>
                    <a:lnTo>
                      <a:pt x="277" y="166"/>
                    </a:lnTo>
                    <a:lnTo>
                      <a:pt x="277" y="166"/>
                    </a:lnTo>
                    <a:lnTo>
                      <a:pt x="277" y="165"/>
                    </a:lnTo>
                    <a:lnTo>
                      <a:pt x="277" y="165"/>
                    </a:lnTo>
                    <a:lnTo>
                      <a:pt x="277" y="165"/>
                    </a:lnTo>
                    <a:lnTo>
                      <a:pt x="276" y="165"/>
                    </a:lnTo>
                    <a:lnTo>
                      <a:pt x="276" y="165"/>
                    </a:lnTo>
                    <a:lnTo>
                      <a:pt x="276" y="165"/>
                    </a:lnTo>
                    <a:lnTo>
                      <a:pt x="276" y="164"/>
                    </a:lnTo>
                    <a:lnTo>
                      <a:pt x="276" y="164"/>
                    </a:lnTo>
                    <a:lnTo>
                      <a:pt x="276" y="162"/>
                    </a:lnTo>
                    <a:lnTo>
                      <a:pt x="276" y="161"/>
                    </a:lnTo>
                    <a:lnTo>
                      <a:pt x="276" y="160"/>
                    </a:lnTo>
                    <a:lnTo>
                      <a:pt x="276" y="160"/>
                    </a:lnTo>
                    <a:lnTo>
                      <a:pt x="276" y="158"/>
                    </a:lnTo>
                    <a:lnTo>
                      <a:pt x="276" y="158"/>
                    </a:lnTo>
                    <a:lnTo>
                      <a:pt x="276" y="157"/>
                    </a:lnTo>
                    <a:lnTo>
                      <a:pt x="276" y="157"/>
                    </a:lnTo>
                    <a:lnTo>
                      <a:pt x="275" y="153"/>
                    </a:lnTo>
                    <a:lnTo>
                      <a:pt x="272" y="150"/>
                    </a:lnTo>
                    <a:lnTo>
                      <a:pt x="272" y="150"/>
                    </a:lnTo>
                    <a:lnTo>
                      <a:pt x="272" y="150"/>
                    </a:lnTo>
                    <a:lnTo>
                      <a:pt x="271" y="150"/>
                    </a:lnTo>
                    <a:lnTo>
                      <a:pt x="271" y="150"/>
                    </a:lnTo>
                    <a:lnTo>
                      <a:pt x="271" y="150"/>
                    </a:lnTo>
                    <a:lnTo>
                      <a:pt x="271" y="150"/>
                    </a:lnTo>
                    <a:lnTo>
                      <a:pt x="269" y="150"/>
                    </a:lnTo>
                    <a:lnTo>
                      <a:pt x="269" y="149"/>
                    </a:lnTo>
                    <a:lnTo>
                      <a:pt x="269" y="149"/>
                    </a:lnTo>
                    <a:lnTo>
                      <a:pt x="269" y="149"/>
                    </a:lnTo>
                    <a:lnTo>
                      <a:pt x="269" y="149"/>
                    </a:lnTo>
                    <a:lnTo>
                      <a:pt x="269" y="147"/>
                    </a:lnTo>
                    <a:lnTo>
                      <a:pt x="269" y="147"/>
                    </a:lnTo>
                    <a:lnTo>
                      <a:pt x="269" y="147"/>
                    </a:lnTo>
                    <a:lnTo>
                      <a:pt x="268" y="147"/>
                    </a:lnTo>
                    <a:lnTo>
                      <a:pt x="268" y="147"/>
                    </a:lnTo>
                    <a:lnTo>
                      <a:pt x="268" y="147"/>
                    </a:lnTo>
                    <a:lnTo>
                      <a:pt x="268" y="147"/>
                    </a:lnTo>
                    <a:lnTo>
                      <a:pt x="268" y="147"/>
                    </a:lnTo>
                    <a:lnTo>
                      <a:pt x="265" y="146"/>
                    </a:lnTo>
                    <a:lnTo>
                      <a:pt x="265" y="146"/>
                    </a:lnTo>
                    <a:lnTo>
                      <a:pt x="265" y="145"/>
                    </a:lnTo>
                    <a:lnTo>
                      <a:pt x="265" y="145"/>
                    </a:lnTo>
                    <a:lnTo>
                      <a:pt x="265" y="145"/>
                    </a:lnTo>
                    <a:lnTo>
                      <a:pt x="264" y="142"/>
                    </a:lnTo>
                    <a:lnTo>
                      <a:pt x="263" y="142"/>
                    </a:lnTo>
                    <a:lnTo>
                      <a:pt x="261" y="142"/>
                    </a:lnTo>
                    <a:lnTo>
                      <a:pt x="261" y="140"/>
                    </a:lnTo>
                    <a:lnTo>
                      <a:pt x="261" y="140"/>
                    </a:lnTo>
                    <a:lnTo>
                      <a:pt x="261" y="140"/>
                    </a:lnTo>
                    <a:lnTo>
                      <a:pt x="261" y="140"/>
                    </a:lnTo>
                    <a:lnTo>
                      <a:pt x="260" y="139"/>
                    </a:lnTo>
                    <a:lnTo>
                      <a:pt x="260" y="139"/>
                    </a:lnTo>
                    <a:lnTo>
                      <a:pt x="258" y="139"/>
                    </a:lnTo>
                    <a:lnTo>
                      <a:pt x="258" y="138"/>
                    </a:lnTo>
                    <a:lnTo>
                      <a:pt x="257" y="136"/>
                    </a:lnTo>
                    <a:lnTo>
                      <a:pt x="257" y="136"/>
                    </a:lnTo>
                    <a:lnTo>
                      <a:pt x="257" y="135"/>
                    </a:lnTo>
                    <a:lnTo>
                      <a:pt x="256" y="135"/>
                    </a:lnTo>
                    <a:lnTo>
                      <a:pt x="256" y="134"/>
                    </a:lnTo>
                    <a:lnTo>
                      <a:pt x="254" y="134"/>
                    </a:lnTo>
                    <a:lnTo>
                      <a:pt x="254" y="132"/>
                    </a:lnTo>
                    <a:lnTo>
                      <a:pt x="253" y="131"/>
                    </a:lnTo>
                    <a:lnTo>
                      <a:pt x="253" y="131"/>
                    </a:lnTo>
                    <a:lnTo>
                      <a:pt x="253" y="131"/>
                    </a:lnTo>
                    <a:lnTo>
                      <a:pt x="252" y="132"/>
                    </a:lnTo>
                    <a:lnTo>
                      <a:pt x="252" y="132"/>
                    </a:lnTo>
                    <a:lnTo>
                      <a:pt x="252" y="132"/>
                    </a:lnTo>
                    <a:lnTo>
                      <a:pt x="252" y="132"/>
                    </a:lnTo>
                    <a:lnTo>
                      <a:pt x="250" y="132"/>
                    </a:lnTo>
                    <a:lnTo>
                      <a:pt x="250" y="132"/>
                    </a:lnTo>
                    <a:lnTo>
                      <a:pt x="249" y="130"/>
                    </a:lnTo>
                    <a:lnTo>
                      <a:pt x="249" y="130"/>
                    </a:lnTo>
                    <a:lnTo>
                      <a:pt x="248" y="128"/>
                    </a:lnTo>
                    <a:lnTo>
                      <a:pt x="246" y="126"/>
                    </a:lnTo>
                    <a:lnTo>
                      <a:pt x="246" y="126"/>
                    </a:lnTo>
                    <a:lnTo>
                      <a:pt x="246" y="126"/>
                    </a:lnTo>
                    <a:lnTo>
                      <a:pt x="243" y="126"/>
                    </a:lnTo>
                    <a:lnTo>
                      <a:pt x="241" y="126"/>
                    </a:lnTo>
                    <a:lnTo>
                      <a:pt x="241" y="124"/>
                    </a:lnTo>
                    <a:lnTo>
                      <a:pt x="241" y="124"/>
                    </a:lnTo>
                    <a:lnTo>
                      <a:pt x="242" y="123"/>
                    </a:lnTo>
                    <a:lnTo>
                      <a:pt x="242" y="123"/>
                    </a:lnTo>
                    <a:lnTo>
                      <a:pt x="241" y="123"/>
                    </a:lnTo>
                    <a:lnTo>
                      <a:pt x="239" y="121"/>
                    </a:lnTo>
                    <a:lnTo>
                      <a:pt x="238" y="121"/>
                    </a:lnTo>
                    <a:lnTo>
                      <a:pt x="238" y="121"/>
                    </a:lnTo>
                    <a:lnTo>
                      <a:pt x="238" y="121"/>
                    </a:lnTo>
                    <a:lnTo>
                      <a:pt x="238" y="121"/>
                    </a:lnTo>
                    <a:lnTo>
                      <a:pt x="237" y="123"/>
                    </a:lnTo>
                    <a:lnTo>
                      <a:pt x="237" y="123"/>
                    </a:lnTo>
                    <a:lnTo>
                      <a:pt x="235" y="123"/>
                    </a:lnTo>
                    <a:lnTo>
                      <a:pt x="235" y="121"/>
                    </a:lnTo>
                    <a:lnTo>
                      <a:pt x="237" y="121"/>
                    </a:lnTo>
                    <a:lnTo>
                      <a:pt x="235" y="120"/>
                    </a:lnTo>
                    <a:lnTo>
                      <a:pt x="235" y="120"/>
                    </a:lnTo>
                    <a:lnTo>
                      <a:pt x="234" y="119"/>
                    </a:lnTo>
                    <a:lnTo>
                      <a:pt x="235" y="119"/>
                    </a:lnTo>
                    <a:lnTo>
                      <a:pt x="235" y="117"/>
                    </a:lnTo>
                    <a:lnTo>
                      <a:pt x="234" y="117"/>
                    </a:lnTo>
                    <a:lnTo>
                      <a:pt x="234" y="116"/>
                    </a:lnTo>
                    <a:lnTo>
                      <a:pt x="234" y="116"/>
                    </a:lnTo>
                    <a:lnTo>
                      <a:pt x="233" y="115"/>
                    </a:lnTo>
                    <a:lnTo>
                      <a:pt x="233" y="115"/>
                    </a:lnTo>
                    <a:lnTo>
                      <a:pt x="231" y="115"/>
                    </a:lnTo>
                    <a:lnTo>
                      <a:pt x="231" y="115"/>
                    </a:lnTo>
                    <a:lnTo>
                      <a:pt x="231" y="113"/>
                    </a:lnTo>
                    <a:lnTo>
                      <a:pt x="231" y="113"/>
                    </a:lnTo>
                    <a:lnTo>
                      <a:pt x="230" y="112"/>
                    </a:lnTo>
                    <a:lnTo>
                      <a:pt x="230" y="112"/>
                    </a:lnTo>
                    <a:lnTo>
                      <a:pt x="230" y="111"/>
                    </a:lnTo>
                    <a:lnTo>
                      <a:pt x="230" y="111"/>
                    </a:lnTo>
                    <a:lnTo>
                      <a:pt x="229" y="109"/>
                    </a:lnTo>
                    <a:lnTo>
                      <a:pt x="227" y="109"/>
                    </a:lnTo>
                    <a:lnTo>
                      <a:pt x="227" y="111"/>
                    </a:lnTo>
                    <a:lnTo>
                      <a:pt x="227" y="111"/>
                    </a:lnTo>
                    <a:lnTo>
                      <a:pt x="227" y="111"/>
                    </a:lnTo>
                    <a:lnTo>
                      <a:pt x="224" y="111"/>
                    </a:lnTo>
                    <a:lnTo>
                      <a:pt x="223" y="109"/>
                    </a:lnTo>
                    <a:lnTo>
                      <a:pt x="223" y="108"/>
                    </a:lnTo>
                    <a:lnTo>
                      <a:pt x="222" y="108"/>
                    </a:lnTo>
                    <a:lnTo>
                      <a:pt x="220" y="108"/>
                    </a:lnTo>
                    <a:lnTo>
                      <a:pt x="220" y="108"/>
                    </a:lnTo>
                    <a:lnTo>
                      <a:pt x="219" y="108"/>
                    </a:lnTo>
                    <a:lnTo>
                      <a:pt x="219" y="106"/>
                    </a:lnTo>
                    <a:lnTo>
                      <a:pt x="218" y="105"/>
                    </a:lnTo>
                    <a:lnTo>
                      <a:pt x="218" y="105"/>
                    </a:lnTo>
                    <a:lnTo>
                      <a:pt x="218" y="105"/>
                    </a:lnTo>
                    <a:lnTo>
                      <a:pt x="218" y="104"/>
                    </a:lnTo>
                    <a:lnTo>
                      <a:pt x="216" y="104"/>
                    </a:lnTo>
                    <a:lnTo>
                      <a:pt x="216" y="104"/>
                    </a:lnTo>
                    <a:lnTo>
                      <a:pt x="218" y="104"/>
                    </a:lnTo>
                    <a:lnTo>
                      <a:pt x="219" y="104"/>
                    </a:lnTo>
                    <a:lnTo>
                      <a:pt x="219" y="104"/>
                    </a:lnTo>
                    <a:lnTo>
                      <a:pt x="218" y="102"/>
                    </a:lnTo>
                    <a:lnTo>
                      <a:pt x="218" y="102"/>
                    </a:lnTo>
                    <a:lnTo>
                      <a:pt x="218" y="102"/>
                    </a:lnTo>
                    <a:lnTo>
                      <a:pt x="216" y="101"/>
                    </a:lnTo>
                    <a:lnTo>
                      <a:pt x="216" y="101"/>
                    </a:lnTo>
                    <a:lnTo>
                      <a:pt x="216" y="100"/>
                    </a:lnTo>
                    <a:lnTo>
                      <a:pt x="216" y="94"/>
                    </a:lnTo>
                    <a:lnTo>
                      <a:pt x="216" y="87"/>
                    </a:lnTo>
                    <a:lnTo>
                      <a:pt x="216" y="82"/>
                    </a:lnTo>
                    <a:lnTo>
                      <a:pt x="216" y="77"/>
                    </a:lnTo>
                    <a:lnTo>
                      <a:pt x="216" y="70"/>
                    </a:lnTo>
                    <a:lnTo>
                      <a:pt x="216" y="64"/>
                    </a:lnTo>
                    <a:lnTo>
                      <a:pt x="216" y="57"/>
                    </a:lnTo>
                    <a:lnTo>
                      <a:pt x="216" y="51"/>
                    </a:lnTo>
                    <a:lnTo>
                      <a:pt x="216" y="45"/>
                    </a:lnTo>
                    <a:lnTo>
                      <a:pt x="216" y="38"/>
                    </a:lnTo>
                    <a:lnTo>
                      <a:pt x="216" y="33"/>
                    </a:lnTo>
                    <a:lnTo>
                      <a:pt x="216" y="26"/>
                    </a:lnTo>
                    <a:lnTo>
                      <a:pt x="216" y="19"/>
                    </a:lnTo>
                    <a:lnTo>
                      <a:pt x="216" y="13"/>
                    </a:lnTo>
                    <a:lnTo>
                      <a:pt x="216" y="7"/>
                    </a:lnTo>
                    <a:lnTo>
                      <a:pt x="216" y="0"/>
                    </a:lnTo>
                    <a:lnTo>
                      <a:pt x="211" y="0"/>
                    </a:lnTo>
                    <a:lnTo>
                      <a:pt x="205" y="0"/>
                    </a:lnTo>
                    <a:lnTo>
                      <a:pt x="200" y="0"/>
                    </a:lnTo>
                    <a:lnTo>
                      <a:pt x="195" y="0"/>
                    </a:lnTo>
                    <a:lnTo>
                      <a:pt x="189" y="0"/>
                    </a:lnTo>
                    <a:lnTo>
                      <a:pt x="184" y="0"/>
                    </a:lnTo>
                    <a:lnTo>
                      <a:pt x="178" y="0"/>
                    </a:lnTo>
                    <a:lnTo>
                      <a:pt x="173" y="0"/>
                    </a:lnTo>
                    <a:lnTo>
                      <a:pt x="162" y="0"/>
                    </a:lnTo>
                    <a:lnTo>
                      <a:pt x="151" y="0"/>
                    </a:lnTo>
                    <a:lnTo>
                      <a:pt x="140" y="0"/>
                    </a:lnTo>
                    <a:lnTo>
                      <a:pt x="129" y="0"/>
                    </a:lnTo>
                    <a:lnTo>
                      <a:pt x="118" y="0"/>
                    </a:lnTo>
                    <a:lnTo>
                      <a:pt x="108" y="0"/>
                    </a:lnTo>
                    <a:lnTo>
                      <a:pt x="97" y="0"/>
                    </a:lnTo>
                    <a:lnTo>
                      <a:pt x="86" y="0"/>
                    </a:lnTo>
                    <a:lnTo>
                      <a:pt x="76" y="0"/>
                    </a:lnTo>
                    <a:lnTo>
                      <a:pt x="65" y="0"/>
                    </a:lnTo>
                    <a:lnTo>
                      <a:pt x="55" y="0"/>
                    </a:lnTo>
                    <a:lnTo>
                      <a:pt x="44" y="0"/>
                    </a:lnTo>
                    <a:lnTo>
                      <a:pt x="33" y="0"/>
                    </a:lnTo>
                    <a:lnTo>
                      <a:pt x="22" y="0"/>
                    </a:lnTo>
                    <a:lnTo>
                      <a:pt x="11" y="0"/>
                    </a:lnTo>
                    <a:lnTo>
                      <a:pt x="0" y="0"/>
                    </a:lnTo>
                    <a:lnTo>
                      <a:pt x="0" y="0"/>
                    </a:lnTo>
                    <a:lnTo>
                      <a:pt x="2" y="2"/>
                    </a:lnTo>
                    <a:lnTo>
                      <a:pt x="4" y="2"/>
                    </a:lnTo>
                    <a:lnTo>
                      <a:pt x="4" y="4"/>
                    </a:lnTo>
                    <a:lnTo>
                      <a:pt x="7" y="6"/>
                    </a:lnTo>
                    <a:lnTo>
                      <a:pt x="8" y="7"/>
                    </a:lnTo>
                    <a:lnTo>
                      <a:pt x="10" y="9"/>
                    </a:lnTo>
                    <a:lnTo>
                      <a:pt x="12" y="10"/>
                    </a:lnTo>
                    <a:lnTo>
                      <a:pt x="14" y="11"/>
                    </a:lnTo>
                    <a:lnTo>
                      <a:pt x="15" y="13"/>
                    </a:lnTo>
                    <a:lnTo>
                      <a:pt x="17" y="14"/>
                    </a:lnTo>
                    <a:lnTo>
                      <a:pt x="18" y="15"/>
                    </a:lnTo>
                    <a:lnTo>
                      <a:pt x="18" y="17"/>
                    </a:lnTo>
                    <a:lnTo>
                      <a:pt x="18" y="18"/>
                    </a:lnTo>
                    <a:lnTo>
                      <a:pt x="18" y="19"/>
                    </a:lnTo>
                    <a:lnTo>
                      <a:pt x="21" y="17"/>
                    </a:lnTo>
                    <a:lnTo>
                      <a:pt x="22" y="17"/>
                    </a:lnTo>
                    <a:lnTo>
                      <a:pt x="25" y="15"/>
                    </a:lnTo>
                    <a:lnTo>
                      <a:pt x="26" y="14"/>
                    </a:lnTo>
                    <a:lnTo>
                      <a:pt x="29" y="14"/>
                    </a:lnTo>
                    <a:lnTo>
                      <a:pt x="30" y="13"/>
                    </a:lnTo>
                    <a:lnTo>
                      <a:pt x="30" y="10"/>
                    </a:lnTo>
                    <a:lnTo>
                      <a:pt x="30" y="10"/>
                    </a:lnTo>
                    <a:lnTo>
                      <a:pt x="31" y="9"/>
                    </a:lnTo>
                    <a:lnTo>
                      <a:pt x="31" y="9"/>
                    </a:lnTo>
                    <a:lnTo>
                      <a:pt x="31" y="7"/>
                    </a:lnTo>
                    <a:lnTo>
                      <a:pt x="34" y="6"/>
                    </a:lnTo>
                    <a:lnTo>
                      <a:pt x="36" y="6"/>
                    </a:lnTo>
                    <a:lnTo>
                      <a:pt x="38" y="4"/>
                    </a:lnTo>
                    <a:lnTo>
                      <a:pt x="41" y="4"/>
                    </a:lnTo>
                    <a:lnTo>
                      <a:pt x="42" y="4"/>
                    </a:lnTo>
                    <a:lnTo>
                      <a:pt x="44" y="6"/>
                    </a:lnTo>
                    <a:lnTo>
                      <a:pt x="45" y="7"/>
                    </a:lnTo>
                    <a:lnTo>
                      <a:pt x="45" y="9"/>
                    </a:lnTo>
                    <a:lnTo>
                      <a:pt x="45" y="9"/>
                    </a:lnTo>
                    <a:lnTo>
                      <a:pt x="45" y="10"/>
                    </a:lnTo>
                    <a:lnTo>
                      <a:pt x="46" y="13"/>
                    </a:lnTo>
                    <a:lnTo>
                      <a:pt x="48" y="13"/>
                    </a:lnTo>
                    <a:lnTo>
                      <a:pt x="48" y="13"/>
                    </a:lnTo>
                    <a:lnTo>
                      <a:pt x="49" y="14"/>
                    </a:lnTo>
                    <a:lnTo>
                      <a:pt x="51" y="14"/>
                    </a:lnTo>
                    <a:lnTo>
                      <a:pt x="52" y="15"/>
                    </a:lnTo>
                    <a:lnTo>
                      <a:pt x="53" y="17"/>
                    </a:lnTo>
                    <a:lnTo>
                      <a:pt x="53" y="17"/>
                    </a:lnTo>
                    <a:lnTo>
                      <a:pt x="53" y="18"/>
                    </a:lnTo>
                    <a:lnTo>
                      <a:pt x="53" y="18"/>
                    </a:lnTo>
                    <a:lnTo>
                      <a:pt x="55" y="19"/>
                    </a:lnTo>
                    <a:lnTo>
                      <a:pt x="55" y="19"/>
                    </a:lnTo>
                    <a:lnTo>
                      <a:pt x="56" y="21"/>
                    </a:lnTo>
                    <a:lnTo>
                      <a:pt x="57" y="21"/>
                    </a:lnTo>
                    <a:lnTo>
                      <a:pt x="60" y="22"/>
                    </a:lnTo>
                    <a:lnTo>
                      <a:pt x="61" y="23"/>
                    </a:lnTo>
                    <a:lnTo>
                      <a:pt x="63" y="25"/>
                    </a:lnTo>
                    <a:lnTo>
                      <a:pt x="64" y="28"/>
                    </a:lnTo>
                    <a:lnTo>
                      <a:pt x="64" y="28"/>
                    </a:lnTo>
                    <a:lnTo>
                      <a:pt x="65" y="30"/>
                    </a:lnTo>
                    <a:lnTo>
                      <a:pt x="67" y="33"/>
                    </a:lnTo>
                    <a:lnTo>
                      <a:pt x="68" y="34"/>
                    </a:lnTo>
                    <a:lnTo>
                      <a:pt x="70" y="36"/>
                    </a:lnTo>
                    <a:lnTo>
                      <a:pt x="71" y="37"/>
                    </a:lnTo>
                    <a:lnTo>
                      <a:pt x="72" y="40"/>
                    </a:lnTo>
                    <a:lnTo>
                      <a:pt x="74" y="43"/>
                    </a:lnTo>
                    <a:lnTo>
                      <a:pt x="75" y="44"/>
                    </a:lnTo>
                    <a:lnTo>
                      <a:pt x="76" y="45"/>
                    </a:lnTo>
                    <a:lnTo>
                      <a:pt x="78" y="47"/>
                    </a:lnTo>
                    <a:lnTo>
                      <a:pt x="76" y="48"/>
                    </a:lnTo>
                    <a:lnTo>
                      <a:pt x="76" y="49"/>
                    </a:lnTo>
                    <a:lnTo>
                      <a:pt x="78" y="49"/>
                    </a:lnTo>
                    <a:lnTo>
                      <a:pt x="79" y="49"/>
                    </a:lnTo>
                    <a:lnTo>
                      <a:pt x="79" y="51"/>
                    </a:lnTo>
                    <a:lnTo>
                      <a:pt x="79" y="52"/>
                    </a:lnTo>
                    <a:lnTo>
                      <a:pt x="80" y="53"/>
                    </a:lnTo>
                    <a:lnTo>
                      <a:pt x="82" y="53"/>
                    </a:lnTo>
                    <a:lnTo>
                      <a:pt x="82" y="55"/>
                    </a:lnTo>
                    <a:lnTo>
                      <a:pt x="82" y="55"/>
                    </a:lnTo>
                    <a:lnTo>
                      <a:pt x="82" y="56"/>
                    </a:lnTo>
                    <a:lnTo>
                      <a:pt x="84" y="56"/>
                    </a:lnTo>
                    <a:lnTo>
                      <a:pt x="84" y="56"/>
                    </a:lnTo>
                    <a:lnTo>
                      <a:pt x="86" y="57"/>
                    </a:lnTo>
                    <a:lnTo>
                      <a:pt x="87" y="57"/>
                    </a:lnTo>
                    <a:lnTo>
                      <a:pt x="89" y="59"/>
                    </a:lnTo>
                    <a:lnTo>
                      <a:pt x="90" y="60"/>
                    </a:lnTo>
                    <a:lnTo>
                      <a:pt x="93" y="60"/>
                    </a:lnTo>
                    <a:lnTo>
                      <a:pt x="94" y="60"/>
                    </a:lnTo>
                    <a:lnTo>
                      <a:pt x="95" y="62"/>
                    </a:lnTo>
                    <a:lnTo>
                      <a:pt x="97" y="63"/>
                    </a:lnTo>
                    <a:lnTo>
                      <a:pt x="98" y="64"/>
                    </a:lnTo>
                    <a:lnTo>
                      <a:pt x="101" y="64"/>
                    </a:lnTo>
                    <a:lnTo>
                      <a:pt x="102" y="64"/>
                    </a:lnTo>
                    <a:lnTo>
                      <a:pt x="102" y="66"/>
                    </a:lnTo>
                    <a:lnTo>
                      <a:pt x="102" y="66"/>
                    </a:lnTo>
                    <a:lnTo>
                      <a:pt x="102" y="67"/>
                    </a:lnTo>
                    <a:lnTo>
                      <a:pt x="102" y="68"/>
                    </a:lnTo>
                    <a:lnTo>
                      <a:pt x="102" y="68"/>
                    </a:lnTo>
                    <a:lnTo>
                      <a:pt x="102" y="70"/>
                    </a:lnTo>
                    <a:lnTo>
                      <a:pt x="102" y="70"/>
                    </a:lnTo>
                    <a:lnTo>
                      <a:pt x="102" y="71"/>
                    </a:lnTo>
                    <a:lnTo>
                      <a:pt x="102" y="72"/>
                    </a:lnTo>
                    <a:lnTo>
                      <a:pt x="102" y="72"/>
                    </a:lnTo>
                    <a:lnTo>
                      <a:pt x="102" y="75"/>
                    </a:lnTo>
                    <a:lnTo>
                      <a:pt x="104" y="77"/>
                    </a:lnTo>
                    <a:lnTo>
                      <a:pt x="102" y="78"/>
                    </a:lnTo>
                    <a:lnTo>
                      <a:pt x="102" y="79"/>
                    </a:lnTo>
                    <a:lnTo>
                      <a:pt x="102" y="81"/>
                    </a:lnTo>
                    <a:lnTo>
                      <a:pt x="102" y="81"/>
                    </a:lnTo>
                    <a:lnTo>
                      <a:pt x="104" y="81"/>
                    </a:lnTo>
                    <a:lnTo>
                      <a:pt x="104" y="78"/>
                    </a:lnTo>
                    <a:lnTo>
                      <a:pt x="105" y="77"/>
                    </a:lnTo>
                    <a:lnTo>
                      <a:pt x="105" y="75"/>
                    </a:lnTo>
                    <a:lnTo>
                      <a:pt x="105" y="74"/>
                    </a:lnTo>
                    <a:lnTo>
                      <a:pt x="105" y="74"/>
                    </a:lnTo>
                    <a:lnTo>
                      <a:pt x="105" y="74"/>
                    </a:lnTo>
                    <a:lnTo>
                      <a:pt x="106" y="75"/>
                    </a:lnTo>
                    <a:lnTo>
                      <a:pt x="106" y="75"/>
                    </a:lnTo>
                    <a:lnTo>
                      <a:pt x="106" y="75"/>
                    </a:lnTo>
                    <a:lnTo>
                      <a:pt x="106" y="75"/>
                    </a:lnTo>
                    <a:lnTo>
                      <a:pt x="108" y="75"/>
                    </a:lnTo>
                    <a:lnTo>
                      <a:pt x="105" y="78"/>
                    </a:lnTo>
                    <a:lnTo>
                      <a:pt x="104" y="79"/>
                    </a:lnTo>
                    <a:lnTo>
                      <a:pt x="104" y="81"/>
                    </a:lnTo>
                    <a:lnTo>
                      <a:pt x="101" y="83"/>
                    </a:lnTo>
                    <a:lnTo>
                      <a:pt x="101" y="85"/>
                    </a:lnTo>
                    <a:lnTo>
                      <a:pt x="101" y="86"/>
                    </a:lnTo>
                    <a:lnTo>
                      <a:pt x="99" y="86"/>
                    </a:lnTo>
                    <a:lnTo>
                      <a:pt x="98" y="87"/>
                    </a:lnTo>
                    <a:lnTo>
                      <a:pt x="98" y="87"/>
                    </a:lnTo>
                    <a:lnTo>
                      <a:pt x="98" y="89"/>
                    </a:lnTo>
                    <a:lnTo>
                      <a:pt x="98" y="90"/>
                    </a:lnTo>
                    <a:lnTo>
                      <a:pt x="98" y="92"/>
                    </a:lnTo>
                    <a:lnTo>
                      <a:pt x="98" y="92"/>
                    </a:lnTo>
                    <a:lnTo>
                      <a:pt x="99" y="93"/>
                    </a:lnTo>
                    <a:lnTo>
                      <a:pt x="102" y="94"/>
                    </a:lnTo>
                    <a:lnTo>
                      <a:pt x="104" y="94"/>
                    </a:lnTo>
                    <a:lnTo>
                      <a:pt x="105" y="94"/>
                    </a:lnTo>
                    <a:lnTo>
                      <a:pt x="108" y="94"/>
                    </a:lnTo>
                    <a:lnTo>
                      <a:pt x="105" y="96"/>
                    </a:lnTo>
                    <a:lnTo>
                      <a:pt x="102" y="96"/>
                    </a:lnTo>
                    <a:lnTo>
                      <a:pt x="102" y="96"/>
                    </a:lnTo>
                    <a:lnTo>
                      <a:pt x="102" y="98"/>
                    </a:lnTo>
                    <a:lnTo>
                      <a:pt x="99" y="100"/>
                    </a:lnTo>
                    <a:lnTo>
                      <a:pt x="99" y="102"/>
                    </a:lnTo>
                    <a:lnTo>
                      <a:pt x="99" y="102"/>
                    </a:lnTo>
                    <a:lnTo>
                      <a:pt x="102" y="104"/>
                    </a:lnTo>
                    <a:lnTo>
                      <a:pt x="104" y="105"/>
                    </a:lnTo>
                    <a:lnTo>
                      <a:pt x="105" y="106"/>
                    </a:lnTo>
                    <a:lnTo>
                      <a:pt x="106" y="108"/>
                    </a:lnTo>
                    <a:lnTo>
                      <a:pt x="108" y="109"/>
                    </a:lnTo>
                    <a:lnTo>
                      <a:pt x="109" y="108"/>
                    </a:lnTo>
                    <a:lnTo>
                      <a:pt x="110" y="106"/>
                    </a:lnTo>
                    <a:lnTo>
                      <a:pt x="112" y="106"/>
                    </a:lnTo>
                    <a:lnTo>
                      <a:pt x="112" y="105"/>
                    </a:lnTo>
                    <a:lnTo>
                      <a:pt x="112" y="104"/>
                    </a:lnTo>
                    <a:lnTo>
                      <a:pt x="112" y="104"/>
                    </a:lnTo>
                    <a:lnTo>
                      <a:pt x="113" y="101"/>
                    </a:lnTo>
                    <a:lnTo>
                      <a:pt x="114" y="101"/>
                    </a:lnTo>
                    <a:lnTo>
                      <a:pt x="114" y="100"/>
                    </a:lnTo>
                    <a:lnTo>
                      <a:pt x="114" y="100"/>
                    </a:lnTo>
                    <a:lnTo>
                      <a:pt x="114" y="101"/>
                    </a:lnTo>
                    <a:lnTo>
                      <a:pt x="116" y="100"/>
                    </a:lnTo>
                    <a:lnTo>
                      <a:pt x="117" y="98"/>
                    </a:lnTo>
                    <a:lnTo>
                      <a:pt x="118" y="98"/>
                    </a:lnTo>
                    <a:lnTo>
                      <a:pt x="120" y="100"/>
                    </a:lnTo>
                    <a:lnTo>
                      <a:pt x="118" y="100"/>
                    </a:lnTo>
                    <a:lnTo>
                      <a:pt x="118" y="100"/>
                    </a:lnTo>
                    <a:lnTo>
                      <a:pt x="117" y="101"/>
                    </a:lnTo>
                    <a:lnTo>
                      <a:pt x="117" y="101"/>
                    </a:lnTo>
                    <a:lnTo>
                      <a:pt x="117" y="101"/>
                    </a:lnTo>
                    <a:lnTo>
                      <a:pt x="117" y="102"/>
                    </a:lnTo>
                    <a:lnTo>
                      <a:pt x="117" y="102"/>
                    </a:lnTo>
                    <a:lnTo>
                      <a:pt x="117" y="105"/>
                    </a:lnTo>
                    <a:lnTo>
                      <a:pt x="118" y="105"/>
                    </a:lnTo>
                    <a:lnTo>
                      <a:pt x="120" y="105"/>
                    </a:lnTo>
                    <a:lnTo>
                      <a:pt x="120" y="106"/>
                    </a:lnTo>
                    <a:lnTo>
                      <a:pt x="121" y="105"/>
                    </a:lnTo>
                    <a:lnTo>
                      <a:pt x="123" y="105"/>
                    </a:lnTo>
                    <a:lnTo>
                      <a:pt x="124" y="106"/>
                    </a:lnTo>
                    <a:lnTo>
                      <a:pt x="125" y="108"/>
                    </a:lnTo>
                    <a:lnTo>
                      <a:pt x="127" y="109"/>
                    </a:lnTo>
                    <a:lnTo>
                      <a:pt x="124" y="108"/>
                    </a:lnTo>
                    <a:lnTo>
                      <a:pt x="124" y="106"/>
                    </a:lnTo>
                    <a:lnTo>
                      <a:pt x="123" y="106"/>
                    </a:lnTo>
                    <a:lnTo>
                      <a:pt x="121" y="106"/>
                    </a:lnTo>
                    <a:lnTo>
                      <a:pt x="120" y="106"/>
                    </a:lnTo>
                    <a:lnTo>
                      <a:pt x="120" y="106"/>
                    </a:lnTo>
                    <a:lnTo>
                      <a:pt x="116" y="105"/>
                    </a:lnTo>
                    <a:lnTo>
                      <a:pt x="116" y="105"/>
                    </a:lnTo>
                    <a:lnTo>
                      <a:pt x="116" y="102"/>
                    </a:lnTo>
                    <a:lnTo>
                      <a:pt x="116" y="102"/>
                    </a:lnTo>
                    <a:lnTo>
                      <a:pt x="114" y="102"/>
                    </a:lnTo>
                    <a:lnTo>
                      <a:pt x="114" y="102"/>
                    </a:lnTo>
                    <a:lnTo>
                      <a:pt x="113" y="104"/>
                    </a:lnTo>
                    <a:lnTo>
                      <a:pt x="112" y="105"/>
                    </a:lnTo>
                    <a:lnTo>
                      <a:pt x="113" y="106"/>
                    </a:lnTo>
                    <a:lnTo>
                      <a:pt x="113" y="108"/>
                    </a:lnTo>
                    <a:lnTo>
                      <a:pt x="116" y="108"/>
                    </a:lnTo>
                    <a:lnTo>
                      <a:pt x="118" y="109"/>
                    </a:lnTo>
                    <a:lnTo>
                      <a:pt x="120" y="111"/>
                    </a:lnTo>
                    <a:lnTo>
                      <a:pt x="120" y="115"/>
                    </a:lnTo>
                    <a:lnTo>
                      <a:pt x="121" y="116"/>
                    </a:lnTo>
                    <a:lnTo>
                      <a:pt x="124" y="115"/>
                    </a:lnTo>
                    <a:lnTo>
                      <a:pt x="125" y="115"/>
                    </a:lnTo>
                    <a:lnTo>
                      <a:pt x="124" y="115"/>
                    </a:lnTo>
                    <a:lnTo>
                      <a:pt x="124" y="116"/>
                    </a:lnTo>
                    <a:lnTo>
                      <a:pt x="123" y="119"/>
                    </a:lnTo>
                    <a:lnTo>
                      <a:pt x="123" y="121"/>
                    </a:lnTo>
                    <a:lnTo>
                      <a:pt x="123" y="123"/>
                    </a:lnTo>
                    <a:lnTo>
                      <a:pt x="123" y="123"/>
                    </a:lnTo>
                    <a:lnTo>
                      <a:pt x="124" y="123"/>
                    </a:lnTo>
                    <a:lnTo>
                      <a:pt x="125" y="120"/>
                    </a:lnTo>
                    <a:lnTo>
                      <a:pt x="127" y="120"/>
                    </a:lnTo>
                    <a:lnTo>
                      <a:pt x="127" y="120"/>
                    </a:lnTo>
                    <a:lnTo>
                      <a:pt x="125" y="121"/>
                    </a:lnTo>
                    <a:lnTo>
                      <a:pt x="125" y="121"/>
                    </a:lnTo>
                    <a:lnTo>
                      <a:pt x="125" y="121"/>
                    </a:lnTo>
                    <a:lnTo>
                      <a:pt x="125" y="123"/>
                    </a:lnTo>
                    <a:lnTo>
                      <a:pt x="125" y="124"/>
                    </a:lnTo>
                    <a:lnTo>
                      <a:pt x="121" y="126"/>
                    </a:lnTo>
                    <a:lnTo>
                      <a:pt x="123" y="128"/>
                    </a:lnTo>
                    <a:lnTo>
                      <a:pt x="124" y="131"/>
                    </a:lnTo>
                    <a:lnTo>
                      <a:pt x="125" y="130"/>
                    </a:lnTo>
                    <a:lnTo>
                      <a:pt x="127" y="126"/>
                    </a:lnTo>
                    <a:lnTo>
                      <a:pt x="127" y="124"/>
                    </a:lnTo>
                    <a:lnTo>
                      <a:pt x="128" y="124"/>
                    </a:lnTo>
                    <a:lnTo>
                      <a:pt x="128" y="124"/>
                    </a:lnTo>
                    <a:lnTo>
                      <a:pt x="131" y="123"/>
                    </a:lnTo>
                    <a:lnTo>
                      <a:pt x="131" y="123"/>
                    </a:lnTo>
                    <a:lnTo>
                      <a:pt x="136" y="119"/>
                    </a:lnTo>
                    <a:lnTo>
                      <a:pt x="136" y="119"/>
                    </a:lnTo>
                    <a:lnTo>
                      <a:pt x="136" y="117"/>
                    </a:lnTo>
                    <a:lnTo>
                      <a:pt x="136" y="117"/>
                    </a:lnTo>
                    <a:lnTo>
                      <a:pt x="136" y="117"/>
                    </a:lnTo>
                    <a:lnTo>
                      <a:pt x="136" y="116"/>
                    </a:lnTo>
                    <a:lnTo>
                      <a:pt x="136" y="116"/>
                    </a:lnTo>
                    <a:lnTo>
                      <a:pt x="137" y="116"/>
                    </a:lnTo>
                    <a:lnTo>
                      <a:pt x="137" y="117"/>
                    </a:lnTo>
                    <a:lnTo>
                      <a:pt x="137" y="117"/>
                    </a:lnTo>
                    <a:lnTo>
                      <a:pt x="136" y="119"/>
                    </a:lnTo>
                    <a:lnTo>
                      <a:pt x="135" y="120"/>
                    </a:lnTo>
                    <a:lnTo>
                      <a:pt x="135" y="121"/>
                    </a:lnTo>
                    <a:lnTo>
                      <a:pt x="135" y="121"/>
                    </a:lnTo>
                    <a:lnTo>
                      <a:pt x="135" y="123"/>
                    </a:lnTo>
                    <a:lnTo>
                      <a:pt x="135" y="123"/>
                    </a:lnTo>
                    <a:lnTo>
                      <a:pt x="137" y="124"/>
                    </a:lnTo>
                    <a:lnTo>
                      <a:pt x="137" y="124"/>
                    </a:lnTo>
                    <a:lnTo>
                      <a:pt x="137" y="126"/>
                    </a:lnTo>
                    <a:lnTo>
                      <a:pt x="139" y="127"/>
                    </a:lnTo>
                    <a:lnTo>
                      <a:pt x="140" y="127"/>
                    </a:lnTo>
                    <a:lnTo>
                      <a:pt x="140" y="127"/>
                    </a:lnTo>
                    <a:lnTo>
                      <a:pt x="139" y="127"/>
                    </a:lnTo>
                    <a:lnTo>
                      <a:pt x="137" y="126"/>
                    </a:lnTo>
                    <a:lnTo>
                      <a:pt x="137" y="124"/>
                    </a:lnTo>
                    <a:lnTo>
                      <a:pt x="136" y="124"/>
                    </a:lnTo>
                    <a:lnTo>
                      <a:pt x="135" y="124"/>
                    </a:lnTo>
                    <a:lnTo>
                      <a:pt x="133" y="123"/>
                    </a:lnTo>
                    <a:lnTo>
                      <a:pt x="132" y="123"/>
                    </a:lnTo>
                    <a:lnTo>
                      <a:pt x="131" y="124"/>
                    </a:lnTo>
                    <a:lnTo>
                      <a:pt x="129" y="124"/>
                    </a:lnTo>
                    <a:lnTo>
                      <a:pt x="128" y="126"/>
                    </a:lnTo>
                    <a:lnTo>
                      <a:pt x="127" y="127"/>
                    </a:lnTo>
                    <a:lnTo>
                      <a:pt x="127" y="128"/>
                    </a:lnTo>
                    <a:lnTo>
                      <a:pt x="128" y="128"/>
                    </a:lnTo>
                    <a:lnTo>
                      <a:pt x="127" y="130"/>
                    </a:lnTo>
                    <a:lnTo>
                      <a:pt x="127" y="131"/>
                    </a:lnTo>
                    <a:lnTo>
                      <a:pt x="127" y="132"/>
                    </a:lnTo>
                    <a:lnTo>
                      <a:pt x="127" y="134"/>
                    </a:lnTo>
                    <a:lnTo>
                      <a:pt x="128" y="134"/>
                    </a:lnTo>
                    <a:lnTo>
                      <a:pt x="128" y="135"/>
                    </a:lnTo>
                    <a:lnTo>
                      <a:pt x="128" y="136"/>
                    </a:lnTo>
                    <a:lnTo>
                      <a:pt x="128" y="136"/>
                    </a:lnTo>
                    <a:lnTo>
                      <a:pt x="129" y="136"/>
                    </a:lnTo>
                    <a:lnTo>
                      <a:pt x="129" y="136"/>
                    </a:lnTo>
                    <a:lnTo>
                      <a:pt x="129" y="135"/>
                    </a:lnTo>
                    <a:lnTo>
                      <a:pt x="131" y="135"/>
                    </a:lnTo>
                    <a:lnTo>
                      <a:pt x="132" y="134"/>
                    </a:lnTo>
                    <a:lnTo>
                      <a:pt x="133" y="132"/>
                    </a:lnTo>
                    <a:lnTo>
                      <a:pt x="136" y="132"/>
                    </a:lnTo>
                    <a:lnTo>
                      <a:pt x="140" y="132"/>
                    </a:lnTo>
                    <a:lnTo>
                      <a:pt x="140" y="132"/>
                    </a:lnTo>
                    <a:lnTo>
                      <a:pt x="137" y="134"/>
                    </a:lnTo>
                    <a:lnTo>
                      <a:pt x="133" y="134"/>
                    </a:lnTo>
                    <a:lnTo>
                      <a:pt x="133" y="134"/>
                    </a:lnTo>
                    <a:lnTo>
                      <a:pt x="132" y="134"/>
                    </a:lnTo>
                    <a:lnTo>
                      <a:pt x="129" y="136"/>
                    </a:lnTo>
                    <a:lnTo>
                      <a:pt x="129" y="138"/>
                    </a:lnTo>
                    <a:lnTo>
                      <a:pt x="128" y="139"/>
                    </a:lnTo>
                    <a:lnTo>
                      <a:pt x="128" y="140"/>
                    </a:lnTo>
                    <a:lnTo>
                      <a:pt x="129" y="142"/>
                    </a:lnTo>
                    <a:lnTo>
                      <a:pt x="132" y="143"/>
                    </a:lnTo>
                    <a:lnTo>
                      <a:pt x="132" y="145"/>
                    </a:lnTo>
                    <a:lnTo>
                      <a:pt x="133" y="145"/>
                    </a:lnTo>
                    <a:lnTo>
                      <a:pt x="136" y="146"/>
                    </a:lnTo>
                    <a:lnTo>
                      <a:pt x="136" y="146"/>
                    </a:lnTo>
                    <a:lnTo>
                      <a:pt x="137" y="145"/>
                    </a:lnTo>
                    <a:lnTo>
                      <a:pt x="140" y="145"/>
                    </a:lnTo>
                    <a:lnTo>
                      <a:pt x="142" y="145"/>
                    </a:lnTo>
                    <a:lnTo>
                      <a:pt x="142" y="143"/>
                    </a:lnTo>
                    <a:lnTo>
                      <a:pt x="143" y="145"/>
                    </a:lnTo>
                    <a:lnTo>
                      <a:pt x="142" y="146"/>
                    </a:lnTo>
                    <a:lnTo>
                      <a:pt x="143" y="146"/>
                    </a:lnTo>
                    <a:lnTo>
                      <a:pt x="143" y="146"/>
                    </a:lnTo>
                    <a:lnTo>
                      <a:pt x="144" y="146"/>
                    </a:lnTo>
                    <a:lnTo>
                      <a:pt x="143" y="146"/>
                    </a:lnTo>
                    <a:lnTo>
                      <a:pt x="143" y="147"/>
                    </a:lnTo>
                    <a:lnTo>
                      <a:pt x="142" y="147"/>
                    </a:lnTo>
                    <a:lnTo>
                      <a:pt x="142" y="149"/>
                    </a:lnTo>
                    <a:lnTo>
                      <a:pt x="143" y="149"/>
                    </a:lnTo>
                    <a:lnTo>
                      <a:pt x="144" y="149"/>
                    </a:lnTo>
                    <a:lnTo>
                      <a:pt x="148" y="147"/>
                    </a:lnTo>
                    <a:lnTo>
                      <a:pt x="150" y="147"/>
                    </a:lnTo>
                    <a:lnTo>
                      <a:pt x="150" y="149"/>
                    </a:lnTo>
                    <a:lnTo>
                      <a:pt x="147" y="149"/>
                    </a:lnTo>
                    <a:lnTo>
                      <a:pt x="146" y="149"/>
                    </a:lnTo>
                    <a:lnTo>
                      <a:pt x="143" y="149"/>
                    </a:lnTo>
                    <a:lnTo>
                      <a:pt x="143" y="150"/>
                    </a:lnTo>
                    <a:lnTo>
                      <a:pt x="143" y="150"/>
                    </a:lnTo>
                    <a:lnTo>
                      <a:pt x="143" y="150"/>
                    </a:lnTo>
                    <a:lnTo>
                      <a:pt x="146" y="150"/>
                    </a:lnTo>
                    <a:lnTo>
                      <a:pt x="147" y="151"/>
                    </a:lnTo>
                    <a:lnTo>
                      <a:pt x="148" y="151"/>
                    </a:lnTo>
                    <a:lnTo>
                      <a:pt x="148" y="151"/>
                    </a:lnTo>
                    <a:lnTo>
                      <a:pt x="150" y="151"/>
                    </a:lnTo>
                    <a:lnTo>
                      <a:pt x="151" y="151"/>
                    </a:lnTo>
                    <a:lnTo>
                      <a:pt x="151" y="151"/>
                    </a:lnTo>
                    <a:lnTo>
                      <a:pt x="151" y="151"/>
                    </a:lnTo>
                    <a:lnTo>
                      <a:pt x="152" y="151"/>
                    </a:lnTo>
                    <a:lnTo>
                      <a:pt x="152" y="151"/>
                    </a:lnTo>
                    <a:lnTo>
                      <a:pt x="152" y="150"/>
                    </a:lnTo>
                    <a:lnTo>
                      <a:pt x="152" y="149"/>
                    </a:lnTo>
                    <a:lnTo>
                      <a:pt x="154" y="149"/>
                    </a:lnTo>
                    <a:lnTo>
                      <a:pt x="154" y="150"/>
                    </a:lnTo>
                    <a:lnTo>
                      <a:pt x="154" y="151"/>
                    </a:lnTo>
                    <a:lnTo>
                      <a:pt x="154" y="151"/>
                    </a:lnTo>
                    <a:lnTo>
                      <a:pt x="157" y="151"/>
                    </a:lnTo>
                    <a:lnTo>
                      <a:pt x="159" y="150"/>
                    </a:lnTo>
                    <a:lnTo>
                      <a:pt x="159" y="150"/>
                    </a:lnTo>
                    <a:lnTo>
                      <a:pt x="161" y="149"/>
                    </a:lnTo>
                    <a:lnTo>
                      <a:pt x="161" y="147"/>
                    </a:lnTo>
                    <a:lnTo>
                      <a:pt x="159" y="147"/>
                    </a:lnTo>
                    <a:lnTo>
                      <a:pt x="161" y="146"/>
                    </a:lnTo>
                    <a:lnTo>
                      <a:pt x="161" y="146"/>
                    </a:lnTo>
                    <a:lnTo>
                      <a:pt x="161" y="146"/>
                    </a:lnTo>
                    <a:lnTo>
                      <a:pt x="161" y="147"/>
                    </a:lnTo>
                    <a:lnTo>
                      <a:pt x="161" y="149"/>
                    </a:lnTo>
                    <a:lnTo>
                      <a:pt x="161" y="149"/>
                    </a:lnTo>
                    <a:lnTo>
                      <a:pt x="161" y="150"/>
                    </a:lnTo>
                    <a:lnTo>
                      <a:pt x="159" y="153"/>
                    </a:lnTo>
                    <a:lnTo>
                      <a:pt x="159" y="153"/>
                    </a:lnTo>
                    <a:lnTo>
                      <a:pt x="159" y="153"/>
                    </a:lnTo>
                    <a:lnTo>
                      <a:pt x="161" y="154"/>
                    </a:lnTo>
                    <a:lnTo>
                      <a:pt x="161" y="154"/>
                    </a:lnTo>
                    <a:lnTo>
                      <a:pt x="162" y="157"/>
                    </a:lnTo>
                    <a:lnTo>
                      <a:pt x="162" y="158"/>
                    </a:lnTo>
                    <a:lnTo>
                      <a:pt x="163" y="160"/>
                    </a:lnTo>
                    <a:lnTo>
                      <a:pt x="165" y="161"/>
                    </a:lnTo>
                    <a:lnTo>
                      <a:pt x="166" y="161"/>
                    </a:lnTo>
                    <a:lnTo>
                      <a:pt x="167" y="162"/>
                    </a:lnTo>
                    <a:lnTo>
                      <a:pt x="169" y="161"/>
                    </a:lnTo>
                    <a:lnTo>
                      <a:pt x="170" y="161"/>
                    </a:lnTo>
                    <a:lnTo>
                      <a:pt x="171" y="160"/>
                    </a:lnTo>
                    <a:lnTo>
                      <a:pt x="171" y="160"/>
                    </a:lnTo>
                    <a:lnTo>
                      <a:pt x="171" y="158"/>
                    </a:lnTo>
                    <a:lnTo>
                      <a:pt x="171" y="158"/>
                    </a:lnTo>
                    <a:lnTo>
                      <a:pt x="173" y="157"/>
                    </a:lnTo>
                    <a:lnTo>
                      <a:pt x="173" y="157"/>
                    </a:lnTo>
                    <a:lnTo>
                      <a:pt x="171" y="155"/>
                    </a:lnTo>
                    <a:lnTo>
                      <a:pt x="171" y="155"/>
                    </a:lnTo>
                    <a:lnTo>
                      <a:pt x="171" y="155"/>
                    </a:lnTo>
                    <a:lnTo>
                      <a:pt x="173" y="157"/>
                    </a:lnTo>
                    <a:lnTo>
                      <a:pt x="173" y="157"/>
                    </a:lnTo>
                    <a:lnTo>
                      <a:pt x="173" y="157"/>
                    </a:lnTo>
                    <a:lnTo>
                      <a:pt x="173" y="158"/>
                    </a:lnTo>
                    <a:lnTo>
                      <a:pt x="171" y="158"/>
                    </a:lnTo>
                    <a:lnTo>
                      <a:pt x="171" y="158"/>
                    </a:lnTo>
                    <a:lnTo>
                      <a:pt x="171" y="161"/>
                    </a:lnTo>
                    <a:lnTo>
                      <a:pt x="171" y="162"/>
                    </a:lnTo>
                    <a:lnTo>
                      <a:pt x="173" y="162"/>
                    </a:lnTo>
                    <a:lnTo>
                      <a:pt x="173" y="164"/>
                    </a:lnTo>
                    <a:lnTo>
                      <a:pt x="174" y="164"/>
                    </a:lnTo>
                    <a:lnTo>
                      <a:pt x="176" y="164"/>
                    </a:lnTo>
                    <a:lnTo>
                      <a:pt x="176" y="164"/>
                    </a:lnTo>
                    <a:lnTo>
                      <a:pt x="174" y="164"/>
                    </a:lnTo>
                    <a:lnTo>
                      <a:pt x="173" y="165"/>
                    </a:lnTo>
                    <a:lnTo>
                      <a:pt x="173" y="164"/>
                    </a:lnTo>
                    <a:lnTo>
                      <a:pt x="171" y="162"/>
                    </a:lnTo>
                    <a:lnTo>
                      <a:pt x="171" y="162"/>
                    </a:lnTo>
                    <a:lnTo>
                      <a:pt x="170" y="162"/>
                    </a:lnTo>
                    <a:lnTo>
                      <a:pt x="170" y="162"/>
                    </a:lnTo>
                    <a:lnTo>
                      <a:pt x="170" y="164"/>
                    </a:lnTo>
                    <a:lnTo>
                      <a:pt x="170" y="164"/>
                    </a:lnTo>
                    <a:lnTo>
                      <a:pt x="171" y="165"/>
                    </a:lnTo>
                    <a:lnTo>
                      <a:pt x="171" y="166"/>
                    </a:lnTo>
                    <a:lnTo>
                      <a:pt x="173" y="166"/>
                    </a:lnTo>
                    <a:lnTo>
                      <a:pt x="176" y="168"/>
                    </a:lnTo>
                    <a:lnTo>
                      <a:pt x="176" y="168"/>
                    </a:lnTo>
                    <a:lnTo>
                      <a:pt x="177" y="166"/>
                    </a:lnTo>
                    <a:lnTo>
                      <a:pt x="177" y="166"/>
                    </a:lnTo>
                    <a:lnTo>
                      <a:pt x="178" y="166"/>
                    </a:lnTo>
                    <a:lnTo>
                      <a:pt x="178" y="165"/>
                    </a:lnTo>
                    <a:lnTo>
                      <a:pt x="178" y="165"/>
                    </a:lnTo>
                    <a:lnTo>
                      <a:pt x="178" y="165"/>
                    </a:lnTo>
                    <a:lnTo>
                      <a:pt x="180" y="164"/>
                    </a:lnTo>
                    <a:lnTo>
                      <a:pt x="180" y="164"/>
                    </a:lnTo>
                    <a:lnTo>
                      <a:pt x="180" y="164"/>
                    </a:lnTo>
                    <a:lnTo>
                      <a:pt x="180" y="165"/>
                    </a:lnTo>
                    <a:lnTo>
                      <a:pt x="180" y="166"/>
                    </a:lnTo>
                    <a:lnTo>
                      <a:pt x="180" y="168"/>
                    </a:lnTo>
                    <a:lnTo>
                      <a:pt x="178" y="168"/>
                    </a:lnTo>
                    <a:lnTo>
                      <a:pt x="178" y="168"/>
                    </a:lnTo>
                    <a:lnTo>
                      <a:pt x="178" y="168"/>
                    </a:lnTo>
                    <a:lnTo>
                      <a:pt x="180" y="168"/>
                    </a:lnTo>
                    <a:lnTo>
                      <a:pt x="182" y="168"/>
                    </a:lnTo>
                    <a:lnTo>
                      <a:pt x="182" y="168"/>
                    </a:lnTo>
                    <a:lnTo>
                      <a:pt x="184" y="168"/>
                    </a:lnTo>
                    <a:lnTo>
                      <a:pt x="182" y="168"/>
                    </a:lnTo>
                    <a:lnTo>
                      <a:pt x="182" y="169"/>
                    </a:lnTo>
                    <a:lnTo>
                      <a:pt x="181" y="169"/>
                    </a:lnTo>
                    <a:lnTo>
                      <a:pt x="180" y="169"/>
                    </a:lnTo>
                    <a:lnTo>
                      <a:pt x="180" y="169"/>
                    </a:lnTo>
                    <a:lnTo>
                      <a:pt x="180" y="170"/>
                    </a:lnTo>
                    <a:lnTo>
                      <a:pt x="180" y="170"/>
                    </a:lnTo>
                    <a:lnTo>
                      <a:pt x="180" y="170"/>
                    </a:lnTo>
                    <a:lnTo>
                      <a:pt x="180" y="172"/>
                    </a:lnTo>
                    <a:lnTo>
                      <a:pt x="181" y="170"/>
                    </a:lnTo>
                    <a:lnTo>
                      <a:pt x="181" y="172"/>
                    </a:lnTo>
                    <a:lnTo>
                      <a:pt x="181" y="172"/>
                    </a:lnTo>
                    <a:lnTo>
                      <a:pt x="181" y="172"/>
                    </a:lnTo>
                    <a:lnTo>
                      <a:pt x="181" y="173"/>
                    </a:lnTo>
                    <a:lnTo>
                      <a:pt x="181" y="173"/>
                    </a:lnTo>
                    <a:lnTo>
                      <a:pt x="181" y="172"/>
                    </a:lnTo>
                    <a:lnTo>
                      <a:pt x="182" y="172"/>
                    </a:lnTo>
                    <a:lnTo>
                      <a:pt x="182" y="172"/>
                    </a:lnTo>
                    <a:lnTo>
                      <a:pt x="182" y="172"/>
                    </a:lnTo>
                    <a:lnTo>
                      <a:pt x="184" y="173"/>
                    </a:lnTo>
                    <a:lnTo>
                      <a:pt x="184" y="173"/>
                    </a:lnTo>
                    <a:lnTo>
                      <a:pt x="185" y="173"/>
                    </a:lnTo>
                    <a:lnTo>
                      <a:pt x="190" y="173"/>
                    </a:lnTo>
                    <a:lnTo>
                      <a:pt x="195" y="173"/>
                    </a:lnTo>
                    <a:lnTo>
                      <a:pt x="200" y="173"/>
                    </a:lnTo>
                    <a:lnTo>
                      <a:pt x="205" y="173"/>
                    </a:lnTo>
                    <a:lnTo>
                      <a:pt x="210" y="173"/>
                    </a:lnTo>
                    <a:lnTo>
                      <a:pt x="215" y="173"/>
                    </a:lnTo>
                    <a:lnTo>
                      <a:pt x="219" y="173"/>
                    </a:lnTo>
                    <a:lnTo>
                      <a:pt x="224" y="173"/>
                    </a:lnTo>
                    <a:lnTo>
                      <a:pt x="229" y="173"/>
                    </a:lnTo>
                    <a:lnTo>
                      <a:pt x="234" y="173"/>
                    </a:lnTo>
                    <a:lnTo>
                      <a:pt x="238" y="173"/>
                    </a:lnTo>
                    <a:lnTo>
                      <a:pt x="243" y="173"/>
                    </a:lnTo>
                    <a:lnTo>
                      <a:pt x="249" y="173"/>
                    </a:lnTo>
                    <a:lnTo>
                      <a:pt x="249" y="173"/>
                    </a:lnTo>
                    <a:lnTo>
                      <a:pt x="253" y="173"/>
                    </a:lnTo>
                    <a:lnTo>
                      <a:pt x="258" y="173"/>
                    </a:lnTo>
                    <a:lnTo>
                      <a:pt x="261" y="173"/>
                    </a:lnTo>
                    <a:lnTo>
                      <a:pt x="263" y="173"/>
                    </a:lnTo>
                    <a:lnTo>
                      <a:pt x="268" y="173"/>
                    </a:lnTo>
                    <a:lnTo>
                      <a:pt x="272" y="173"/>
                    </a:lnTo>
                    <a:lnTo>
                      <a:pt x="277" y="173"/>
                    </a:lnTo>
                    <a:lnTo>
                      <a:pt x="282" y="173"/>
                    </a:lnTo>
                    <a:lnTo>
                      <a:pt x="283" y="173"/>
                    </a:lnTo>
                    <a:lnTo>
                      <a:pt x="283" y="173"/>
                    </a:lnTo>
                    <a:lnTo>
                      <a:pt x="283" y="172"/>
                    </a:lnTo>
                    <a:close/>
                    <a:moveTo>
                      <a:pt x="176" y="175"/>
                    </a:moveTo>
                    <a:lnTo>
                      <a:pt x="176" y="175"/>
                    </a:lnTo>
                    <a:lnTo>
                      <a:pt x="176" y="177"/>
                    </a:lnTo>
                    <a:lnTo>
                      <a:pt x="177" y="177"/>
                    </a:lnTo>
                    <a:lnTo>
                      <a:pt x="177" y="177"/>
                    </a:lnTo>
                    <a:lnTo>
                      <a:pt x="177" y="177"/>
                    </a:lnTo>
                    <a:lnTo>
                      <a:pt x="177" y="176"/>
                    </a:lnTo>
                    <a:lnTo>
                      <a:pt x="177" y="176"/>
                    </a:lnTo>
                    <a:lnTo>
                      <a:pt x="177" y="176"/>
                    </a:lnTo>
                    <a:lnTo>
                      <a:pt x="177" y="175"/>
                    </a:lnTo>
                    <a:lnTo>
                      <a:pt x="176" y="175"/>
                    </a:lnTo>
                    <a:close/>
                    <a:moveTo>
                      <a:pt x="101" y="70"/>
                    </a:moveTo>
                    <a:lnTo>
                      <a:pt x="101" y="71"/>
                    </a:lnTo>
                    <a:lnTo>
                      <a:pt x="101" y="71"/>
                    </a:lnTo>
                    <a:lnTo>
                      <a:pt x="101" y="72"/>
                    </a:lnTo>
                    <a:lnTo>
                      <a:pt x="101" y="74"/>
                    </a:lnTo>
                    <a:lnTo>
                      <a:pt x="102" y="75"/>
                    </a:lnTo>
                    <a:lnTo>
                      <a:pt x="102" y="77"/>
                    </a:lnTo>
                    <a:lnTo>
                      <a:pt x="102" y="78"/>
                    </a:lnTo>
                    <a:lnTo>
                      <a:pt x="101" y="79"/>
                    </a:lnTo>
                    <a:lnTo>
                      <a:pt x="101" y="81"/>
                    </a:lnTo>
                    <a:lnTo>
                      <a:pt x="101" y="82"/>
                    </a:lnTo>
                    <a:lnTo>
                      <a:pt x="102" y="78"/>
                    </a:lnTo>
                    <a:lnTo>
                      <a:pt x="102" y="78"/>
                    </a:lnTo>
                    <a:lnTo>
                      <a:pt x="102" y="77"/>
                    </a:lnTo>
                    <a:lnTo>
                      <a:pt x="102" y="77"/>
                    </a:lnTo>
                    <a:lnTo>
                      <a:pt x="102" y="75"/>
                    </a:lnTo>
                    <a:lnTo>
                      <a:pt x="102" y="74"/>
                    </a:lnTo>
                    <a:lnTo>
                      <a:pt x="101" y="72"/>
                    </a:lnTo>
                    <a:lnTo>
                      <a:pt x="101" y="71"/>
                    </a:lnTo>
                    <a:lnTo>
                      <a:pt x="102" y="70"/>
                    </a:lnTo>
                    <a:lnTo>
                      <a:pt x="102" y="68"/>
                    </a:lnTo>
                    <a:lnTo>
                      <a:pt x="102" y="68"/>
                    </a:lnTo>
                    <a:lnTo>
                      <a:pt x="101" y="70"/>
                    </a:lnTo>
                    <a:close/>
                    <a:moveTo>
                      <a:pt x="97" y="85"/>
                    </a:moveTo>
                    <a:lnTo>
                      <a:pt x="97" y="86"/>
                    </a:lnTo>
                    <a:lnTo>
                      <a:pt x="97" y="86"/>
                    </a:lnTo>
                    <a:lnTo>
                      <a:pt x="98" y="85"/>
                    </a:lnTo>
                    <a:lnTo>
                      <a:pt x="101" y="83"/>
                    </a:lnTo>
                    <a:lnTo>
                      <a:pt x="101" y="82"/>
                    </a:lnTo>
                    <a:lnTo>
                      <a:pt x="99" y="83"/>
                    </a:lnTo>
                    <a:lnTo>
                      <a:pt x="97" y="85"/>
                    </a:lnTo>
                    <a:close/>
                    <a:moveTo>
                      <a:pt x="177" y="177"/>
                    </a:moveTo>
                    <a:lnTo>
                      <a:pt x="177" y="177"/>
                    </a:lnTo>
                    <a:lnTo>
                      <a:pt x="177" y="177"/>
                    </a:lnTo>
                    <a:lnTo>
                      <a:pt x="177" y="177"/>
                    </a:lnTo>
                    <a:lnTo>
                      <a:pt x="177" y="179"/>
                    </a:lnTo>
                    <a:lnTo>
                      <a:pt x="177" y="179"/>
                    </a:lnTo>
                    <a:lnTo>
                      <a:pt x="176" y="176"/>
                    </a:lnTo>
                    <a:lnTo>
                      <a:pt x="173" y="173"/>
                    </a:lnTo>
                    <a:lnTo>
                      <a:pt x="173" y="172"/>
                    </a:lnTo>
                    <a:lnTo>
                      <a:pt x="173" y="172"/>
                    </a:lnTo>
                    <a:lnTo>
                      <a:pt x="171" y="170"/>
                    </a:lnTo>
                    <a:lnTo>
                      <a:pt x="170" y="169"/>
                    </a:lnTo>
                    <a:lnTo>
                      <a:pt x="169" y="169"/>
                    </a:lnTo>
                    <a:lnTo>
                      <a:pt x="165" y="168"/>
                    </a:lnTo>
                    <a:lnTo>
                      <a:pt x="163" y="166"/>
                    </a:lnTo>
                    <a:lnTo>
                      <a:pt x="161" y="165"/>
                    </a:lnTo>
                    <a:lnTo>
                      <a:pt x="161" y="164"/>
                    </a:lnTo>
                    <a:lnTo>
                      <a:pt x="161" y="164"/>
                    </a:lnTo>
                    <a:lnTo>
                      <a:pt x="161" y="162"/>
                    </a:lnTo>
                    <a:lnTo>
                      <a:pt x="161" y="162"/>
                    </a:lnTo>
                    <a:lnTo>
                      <a:pt x="159" y="161"/>
                    </a:lnTo>
                    <a:lnTo>
                      <a:pt x="157" y="158"/>
                    </a:lnTo>
                    <a:lnTo>
                      <a:pt x="155" y="157"/>
                    </a:lnTo>
                    <a:lnTo>
                      <a:pt x="155" y="154"/>
                    </a:lnTo>
                    <a:lnTo>
                      <a:pt x="154" y="154"/>
                    </a:lnTo>
                    <a:lnTo>
                      <a:pt x="154" y="153"/>
                    </a:lnTo>
                    <a:lnTo>
                      <a:pt x="152" y="153"/>
                    </a:lnTo>
                    <a:lnTo>
                      <a:pt x="150" y="153"/>
                    </a:lnTo>
                    <a:lnTo>
                      <a:pt x="146" y="151"/>
                    </a:lnTo>
                    <a:lnTo>
                      <a:pt x="140" y="150"/>
                    </a:lnTo>
                    <a:lnTo>
                      <a:pt x="135" y="149"/>
                    </a:lnTo>
                    <a:lnTo>
                      <a:pt x="128" y="146"/>
                    </a:lnTo>
                    <a:lnTo>
                      <a:pt x="127" y="146"/>
                    </a:lnTo>
                    <a:lnTo>
                      <a:pt x="124" y="146"/>
                    </a:lnTo>
                    <a:lnTo>
                      <a:pt x="123" y="146"/>
                    </a:lnTo>
                    <a:lnTo>
                      <a:pt x="123" y="146"/>
                    </a:lnTo>
                    <a:lnTo>
                      <a:pt x="121" y="147"/>
                    </a:lnTo>
                    <a:lnTo>
                      <a:pt x="121" y="147"/>
                    </a:lnTo>
                    <a:lnTo>
                      <a:pt x="123" y="149"/>
                    </a:lnTo>
                    <a:lnTo>
                      <a:pt x="124" y="150"/>
                    </a:lnTo>
                    <a:lnTo>
                      <a:pt x="125" y="151"/>
                    </a:lnTo>
                    <a:lnTo>
                      <a:pt x="125" y="151"/>
                    </a:lnTo>
                    <a:lnTo>
                      <a:pt x="127" y="151"/>
                    </a:lnTo>
                    <a:lnTo>
                      <a:pt x="128" y="150"/>
                    </a:lnTo>
                    <a:lnTo>
                      <a:pt x="128" y="150"/>
                    </a:lnTo>
                    <a:lnTo>
                      <a:pt x="128" y="149"/>
                    </a:lnTo>
                    <a:lnTo>
                      <a:pt x="131" y="150"/>
                    </a:lnTo>
                    <a:lnTo>
                      <a:pt x="132" y="150"/>
                    </a:lnTo>
                    <a:lnTo>
                      <a:pt x="131" y="150"/>
                    </a:lnTo>
                    <a:lnTo>
                      <a:pt x="131" y="151"/>
                    </a:lnTo>
                    <a:lnTo>
                      <a:pt x="131" y="151"/>
                    </a:lnTo>
                    <a:lnTo>
                      <a:pt x="131" y="153"/>
                    </a:lnTo>
                    <a:lnTo>
                      <a:pt x="131" y="151"/>
                    </a:lnTo>
                    <a:lnTo>
                      <a:pt x="129" y="151"/>
                    </a:lnTo>
                    <a:lnTo>
                      <a:pt x="127" y="151"/>
                    </a:lnTo>
                    <a:lnTo>
                      <a:pt x="127" y="151"/>
                    </a:lnTo>
                    <a:lnTo>
                      <a:pt x="127" y="151"/>
                    </a:lnTo>
                    <a:lnTo>
                      <a:pt x="125" y="153"/>
                    </a:lnTo>
                    <a:lnTo>
                      <a:pt x="127" y="154"/>
                    </a:lnTo>
                    <a:lnTo>
                      <a:pt x="127" y="154"/>
                    </a:lnTo>
                    <a:lnTo>
                      <a:pt x="127" y="154"/>
                    </a:lnTo>
                    <a:lnTo>
                      <a:pt x="127" y="155"/>
                    </a:lnTo>
                    <a:lnTo>
                      <a:pt x="127" y="155"/>
                    </a:lnTo>
                    <a:lnTo>
                      <a:pt x="127" y="157"/>
                    </a:lnTo>
                    <a:lnTo>
                      <a:pt x="128" y="157"/>
                    </a:lnTo>
                    <a:lnTo>
                      <a:pt x="128" y="157"/>
                    </a:lnTo>
                    <a:lnTo>
                      <a:pt x="129" y="155"/>
                    </a:lnTo>
                    <a:lnTo>
                      <a:pt x="132" y="155"/>
                    </a:lnTo>
                    <a:lnTo>
                      <a:pt x="132" y="157"/>
                    </a:lnTo>
                    <a:lnTo>
                      <a:pt x="132" y="157"/>
                    </a:lnTo>
                    <a:lnTo>
                      <a:pt x="132" y="158"/>
                    </a:lnTo>
                    <a:lnTo>
                      <a:pt x="133" y="157"/>
                    </a:lnTo>
                    <a:lnTo>
                      <a:pt x="133" y="157"/>
                    </a:lnTo>
                    <a:lnTo>
                      <a:pt x="133" y="157"/>
                    </a:lnTo>
                    <a:lnTo>
                      <a:pt x="133" y="157"/>
                    </a:lnTo>
                    <a:lnTo>
                      <a:pt x="135" y="157"/>
                    </a:lnTo>
                    <a:lnTo>
                      <a:pt x="135" y="157"/>
                    </a:lnTo>
                    <a:lnTo>
                      <a:pt x="135" y="157"/>
                    </a:lnTo>
                    <a:lnTo>
                      <a:pt x="135" y="158"/>
                    </a:lnTo>
                    <a:lnTo>
                      <a:pt x="135" y="158"/>
                    </a:lnTo>
                    <a:lnTo>
                      <a:pt x="135" y="160"/>
                    </a:lnTo>
                    <a:lnTo>
                      <a:pt x="135" y="160"/>
                    </a:lnTo>
                    <a:lnTo>
                      <a:pt x="135" y="160"/>
                    </a:lnTo>
                    <a:lnTo>
                      <a:pt x="136" y="160"/>
                    </a:lnTo>
                    <a:lnTo>
                      <a:pt x="137" y="160"/>
                    </a:lnTo>
                    <a:lnTo>
                      <a:pt x="137" y="160"/>
                    </a:lnTo>
                    <a:lnTo>
                      <a:pt x="137" y="160"/>
                    </a:lnTo>
                    <a:lnTo>
                      <a:pt x="137" y="160"/>
                    </a:lnTo>
                    <a:lnTo>
                      <a:pt x="139" y="160"/>
                    </a:lnTo>
                    <a:lnTo>
                      <a:pt x="140" y="160"/>
                    </a:lnTo>
                    <a:lnTo>
                      <a:pt x="140" y="160"/>
                    </a:lnTo>
                    <a:lnTo>
                      <a:pt x="142" y="162"/>
                    </a:lnTo>
                    <a:lnTo>
                      <a:pt x="142" y="162"/>
                    </a:lnTo>
                    <a:lnTo>
                      <a:pt x="142" y="162"/>
                    </a:lnTo>
                    <a:lnTo>
                      <a:pt x="143" y="162"/>
                    </a:lnTo>
                    <a:lnTo>
                      <a:pt x="143" y="164"/>
                    </a:lnTo>
                    <a:lnTo>
                      <a:pt x="144" y="164"/>
                    </a:lnTo>
                    <a:lnTo>
                      <a:pt x="147" y="164"/>
                    </a:lnTo>
                    <a:lnTo>
                      <a:pt x="146" y="164"/>
                    </a:lnTo>
                    <a:lnTo>
                      <a:pt x="143" y="164"/>
                    </a:lnTo>
                    <a:lnTo>
                      <a:pt x="142" y="165"/>
                    </a:lnTo>
                    <a:lnTo>
                      <a:pt x="142" y="165"/>
                    </a:lnTo>
                    <a:lnTo>
                      <a:pt x="142" y="165"/>
                    </a:lnTo>
                    <a:lnTo>
                      <a:pt x="142" y="166"/>
                    </a:lnTo>
                    <a:lnTo>
                      <a:pt x="142" y="168"/>
                    </a:lnTo>
                    <a:lnTo>
                      <a:pt x="143" y="168"/>
                    </a:lnTo>
                    <a:lnTo>
                      <a:pt x="143" y="166"/>
                    </a:lnTo>
                    <a:lnTo>
                      <a:pt x="143" y="166"/>
                    </a:lnTo>
                    <a:lnTo>
                      <a:pt x="144" y="168"/>
                    </a:lnTo>
                    <a:lnTo>
                      <a:pt x="144" y="168"/>
                    </a:lnTo>
                    <a:lnTo>
                      <a:pt x="144" y="166"/>
                    </a:lnTo>
                    <a:lnTo>
                      <a:pt x="146" y="166"/>
                    </a:lnTo>
                    <a:lnTo>
                      <a:pt x="146" y="166"/>
                    </a:lnTo>
                    <a:lnTo>
                      <a:pt x="147" y="166"/>
                    </a:lnTo>
                    <a:lnTo>
                      <a:pt x="147" y="166"/>
                    </a:lnTo>
                    <a:lnTo>
                      <a:pt x="147" y="168"/>
                    </a:lnTo>
                    <a:lnTo>
                      <a:pt x="148" y="168"/>
                    </a:lnTo>
                    <a:lnTo>
                      <a:pt x="148" y="168"/>
                    </a:lnTo>
                    <a:lnTo>
                      <a:pt x="148" y="168"/>
                    </a:lnTo>
                    <a:lnTo>
                      <a:pt x="148" y="169"/>
                    </a:lnTo>
                    <a:lnTo>
                      <a:pt x="148" y="169"/>
                    </a:lnTo>
                    <a:lnTo>
                      <a:pt x="148" y="169"/>
                    </a:lnTo>
                    <a:lnTo>
                      <a:pt x="150" y="169"/>
                    </a:lnTo>
                    <a:lnTo>
                      <a:pt x="150" y="169"/>
                    </a:lnTo>
                    <a:lnTo>
                      <a:pt x="151" y="170"/>
                    </a:lnTo>
                    <a:lnTo>
                      <a:pt x="151" y="170"/>
                    </a:lnTo>
                    <a:lnTo>
                      <a:pt x="152" y="170"/>
                    </a:lnTo>
                    <a:lnTo>
                      <a:pt x="152" y="170"/>
                    </a:lnTo>
                    <a:lnTo>
                      <a:pt x="151" y="170"/>
                    </a:lnTo>
                    <a:lnTo>
                      <a:pt x="150" y="172"/>
                    </a:lnTo>
                    <a:lnTo>
                      <a:pt x="150" y="172"/>
                    </a:lnTo>
                    <a:lnTo>
                      <a:pt x="152" y="173"/>
                    </a:lnTo>
                    <a:lnTo>
                      <a:pt x="154" y="173"/>
                    </a:lnTo>
                    <a:lnTo>
                      <a:pt x="154" y="175"/>
                    </a:lnTo>
                    <a:lnTo>
                      <a:pt x="154" y="175"/>
                    </a:lnTo>
                    <a:lnTo>
                      <a:pt x="155" y="173"/>
                    </a:lnTo>
                    <a:lnTo>
                      <a:pt x="158" y="173"/>
                    </a:lnTo>
                    <a:lnTo>
                      <a:pt x="161" y="173"/>
                    </a:lnTo>
                    <a:lnTo>
                      <a:pt x="161" y="173"/>
                    </a:lnTo>
                    <a:lnTo>
                      <a:pt x="161" y="172"/>
                    </a:lnTo>
                    <a:lnTo>
                      <a:pt x="161" y="170"/>
                    </a:lnTo>
                    <a:lnTo>
                      <a:pt x="162" y="170"/>
                    </a:lnTo>
                    <a:lnTo>
                      <a:pt x="162" y="170"/>
                    </a:lnTo>
                    <a:lnTo>
                      <a:pt x="162" y="170"/>
                    </a:lnTo>
                    <a:lnTo>
                      <a:pt x="162" y="172"/>
                    </a:lnTo>
                    <a:lnTo>
                      <a:pt x="161" y="173"/>
                    </a:lnTo>
                    <a:lnTo>
                      <a:pt x="161" y="173"/>
                    </a:lnTo>
                    <a:lnTo>
                      <a:pt x="158" y="176"/>
                    </a:lnTo>
                    <a:lnTo>
                      <a:pt x="158" y="176"/>
                    </a:lnTo>
                    <a:lnTo>
                      <a:pt x="158" y="176"/>
                    </a:lnTo>
                    <a:lnTo>
                      <a:pt x="159" y="177"/>
                    </a:lnTo>
                    <a:lnTo>
                      <a:pt x="161" y="179"/>
                    </a:lnTo>
                    <a:lnTo>
                      <a:pt x="163" y="179"/>
                    </a:lnTo>
                    <a:lnTo>
                      <a:pt x="166" y="180"/>
                    </a:lnTo>
                    <a:lnTo>
                      <a:pt x="169" y="181"/>
                    </a:lnTo>
                    <a:lnTo>
                      <a:pt x="171" y="181"/>
                    </a:lnTo>
                    <a:lnTo>
                      <a:pt x="176" y="183"/>
                    </a:lnTo>
                    <a:lnTo>
                      <a:pt x="176" y="183"/>
                    </a:lnTo>
                    <a:lnTo>
                      <a:pt x="176" y="183"/>
                    </a:lnTo>
                    <a:lnTo>
                      <a:pt x="177" y="181"/>
                    </a:lnTo>
                    <a:lnTo>
                      <a:pt x="177" y="181"/>
                    </a:lnTo>
                    <a:lnTo>
                      <a:pt x="178" y="181"/>
                    </a:lnTo>
                    <a:lnTo>
                      <a:pt x="178" y="181"/>
                    </a:lnTo>
                    <a:lnTo>
                      <a:pt x="178" y="181"/>
                    </a:lnTo>
                    <a:lnTo>
                      <a:pt x="178" y="179"/>
                    </a:lnTo>
                    <a:lnTo>
                      <a:pt x="177" y="177"/>
                    </a:lnTo>
                    <a:close/>
                    <a:moveTo>
                      <a:pt x="125" y="136"/>
                    </a:moveTo>
                    <a:lnTo>
                      <a:pt x="125" y="136"/>
                    </a:lnTo>
                    <a:lnTo>
                      <a:pt x="127" y="136"/>
                    </a:lnTo>
                    <a:lnTo>
                      <a:pt x="127" y="136"/>
                    </a:lnTo>
                    <a:lnTo>
                      <a:pt x="127" y="136"/>
                    </a:lnTo>
                    <a:lnTo>
                      <a:pt x="127" y="135"/>
                    </a:lnTo>
                    <a:lnTo>
                      <a:pt x="127" y="134"/>
                    </a:lnTo>
                    <a:lnTo>
                      <a:pt x="125" y="134"/>
                    </a:lnTo>
                    <a:lnTo>
                      <a:pt x="125" y="132"/>
                    </a:lnTo>
                    <a:lnTo>
                      <a:pt x="125" y="132"/>
                    </a:lnTo>
                    <a:lnTo>
                      <a:pt x="124" y="134"/>
                    </a:lnTo>
                    <a:lnTo>
                      <a:pt x="124" y="134"/>
                    </a:lnTo>
                    <a:lnTo>
                      <a:pt x="124" y="134"/>
                    </a:lnTo>
                    <a:lnTo>
                      <a:pt x="124" y="136"/>
                    </a:lnTo>
                    <a:lnTo>
                      <a:pt x="125" y="136"/>
                    </a:lnTo>
                    <a:close/>
                    <a:moveTo>
                      <a:pt x="159" y="157"/>
                    </a:moveTo>
                    <a:lnTo>
                      <a:pt x="159" y="158"/>
                    </a:lnTo>
                    <a:lnTo>
                      <a:pt x="159" y="158"/>
                    </a:lnTo>
                    <a:lnTo>
                      <a:pt x="161" y="157"/>
                    </a:lnTo>
                    <a:lnTo>
                      <a:pt x="161" y="157"/>
                    </a:lnTo>
                    <a:lnTo>
                      <a:pt x="161" y="157"/>
                    </a:lnTo>
                    <a:lnTo>
                      <a:pt x="161" y="155"/>
                    </a:lnTo>
                    <a:lnTo>
                      <a:pt x="159" y="155"/>
                    </a:lnTo>
                    <a:lnTo>
                      <a:pt x="159" y="155"/>
                    </a:lnTo>
                    <a:lnTo>
                      <a:pt x="159" y="155"/>
                    </a:lnTo>
                    <a:lnTo>
                      <a:pt x="159" y="157"/>
                    </a:lnTo>
                    <a:close/>
                    <a:moveTo>
                      <a:pt x="157" y="158"/>
                    </a:moveTo>
                    <a:lnTo>
                      <a:pt x="158" y="157"/>
                    </a:lnTo>
                    <a:lnTo>
                      <a:pt x="158" y="155"/>
                    </a:lnTo>
                    <a:lnTo>
                      <a:pt x="158" y="155"/>
                    </a:lnTo>
                    <a:lnTo>
                      <a:pt x="158" y="154"/>
                    </a:lnTo>
                    <a:lnTo>
                      <a:pt x="158" y="154"/>
                    </a:lnTo>
                    <a:lnTo>
                      <a:pt x="158" y="153"/>
                    </a:lnTo>
                    <a:lnTo>
                      <a:pt x="157" y="153"/>
                    </a:lnTo>
                    <a:lnTo>
                      <a:pt x="157" y="153"/>
                    </a:lnTo>
                    <a:lnTo>
                      <a:pt x="157" y="153"/>
                    </a:lnTo>
                    <a:lnTo>
                      <a:pt x="155" y="153"/>
                    </a:lnTo>
                    <a:lnTo>
                      <a:pt x="155" y="154"/>
                    </a:lnTo>
                    <a:lnTo>
                      <a:pt x="157" y="157"/>
                    </a:lnTo>
                    <a:lnTo>
                      <a:pt x="157" y="158"/>
                    </a:lnTo>
                    <a:close/>
                    <a:moveTo>
                      <a:pt x="165" y="162"/>
                    </a:moveTo>
                    <a:lnTo>
                      <a:pt x="165" y="164"/>
                    </a:lnTo>
                    <a:lnTo>
                      <a:pt x="166" y="164"/>
                    </a:lnTo>
                    <a:lnTo>
                      <a:pt x="166" y="165"/>
                    </a:lnTo>
                    <a:lnTo>
                      <a:pt x="169" y="165"/>
                    </a:lnTo>
                    <a:lnTo>
                      <a:pt x="169" y="165"/>
                    </a:lnTo>
                    <a:lnTo>
                      <a:pt x="167" y="164"/>
                    </a:lnTo>
                    <a:lnTo>
                      <a:pt x="166" y="162"/>
                    </a:lnTo>
                    <a:lnTo>
                      <a:pt x="165" y="162"/>
                    </a:lnTo>
                    <a:lnTo>
                      <a:pt x="163" y="162"/>
                    </a:lnTo>
                    <a:lnTo>
                      <a:pt x="163" y="162"/>
                    </a:lnTo>
                    <a:lnTo>
                      <a:pt x="163" y="162"/>
                    </a:lnTo>
                    <a:lnTo>
                      <a:pt x="165" y="16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62" name="Alberta">
                <a:extLst>
                  <a:ext uri="{FF2B5EF4-FFF2-40B4-BE49-F238E27FC236}">
                    <a16:creationId xmlns:a16="http://schemas.microsoft.com/office/drawing/2014/main" id="{77AEB24C-8480-4578-88BF-9474143EA25D}"/>
                  </a:ext>
                </a:extLst>
              </p:cNvPr>
              <p:cNvSpPr>
                <a:spLocks/>
              </p:cNvSpPr>
              <p:nvPr/>
            </p:nvSpPr>
            <p:spPr bwMode="auto">
              <a:xfrm>
                <a:off x="2976563" y="2976562"/>
                <a:ext cx="179388" cy="274637"/>
              </a:xfrm>
              <a:custGeom>
                <a:avLst/>
                <a:gdLst>
                  <a:gd name="T0" fmla="*/ 113 w 113"/>
                  <a:gd name="T1" fmla="*/ 147 h 173"/>
                  <a:gd name="T2" fmla="*/ 113 w 113"/>
                  <a:gd name="T3" fmla="*/ 127 h 173"/>
                  <a:gd name="T4" fmla="*/ 113 w 113"/>
                  <a:gd name="T5" fmla="*/ 106 h 173"/>
                  <a:gd name="T6" fmla="*/ 113 w 113"/>
                  <a:gd name="T7" fmla="*/ 85 h 173"/>
                  <a:gd name="T8" fmla="*/ 113 w 113"/>
                  <a:gd name="T9" fmla="*/ 63 h 173"/>
                  <a:gd name="T10" fmla="*/ 113 w 113"/>
                  <a:gd name="T11" fmla="*/ 40 h 173"/>
                  <a:gd name="T12" fmla="*/ 113 w 113"/>
                  <a:gd name="T13" fmla="*/ 18 h 173"/>
                  <a:gd name="T14" fmla="*/ 106 w 113"/>
                  <a:gd name="T15" fmla="*/ 0 h 173"/>
                  <a:gd name="T16" fmla="*/ 78 w 113"/>
                  <a:gd name="T17" fmla="*/ 0 h 173"/>
                  <a:gd name="T18" fmla="*/ 49 w 113"/>
                  <a:gd name="T19" fmla="*/ 0 h 173"/>
                  <a:gd name="T20" fmla="*/ 21 w 113"/>
                  <a:gd name="T21" fmla="*/ 0 h 173"/>
                  <a:gd name="T22" fmla="*/ 0 w 113"/>
                  <a:gd name="T23" fmla="*/ 7 h 173"/>
                  <a:gd name="T24" fmla="*/ 0 w 113"/>
                  <a:gd name="T25" fmla="*/ 33 h 173"/>
                  <a:gd name="T26" fmla="*/ 0 w 113"/>
                  <a:gd name="T27" fmla="*/ 57 h 173"/>
                  <a:gd name="T28" fmla="*/ 0 w 113"/>
                  <a:gd name="T29" fmla="*/ 82 h 173"/>
                  <a:gd name="T30" fmla="*/ 0 w 113"/>
                  <a:gd name="T31" fmla="*/ 101 h 173"/>
                  <a:gd name="T32" fmla="*/ 2 w 113"/>
                  <a:gd name="T33" fmla="*/ 102 h 173"/>
                  <a:gd name="T34" fmla="*/ 0 w 113"/>
                  <a:gd name="T35" fmla="*/ 104 h 173"/>
                  <a:gd name="T36" fmla="*/ 2 w 113"/>
                  <a:gd name="T37" fmla="*/ 105 h 173"/>
                  <a:gd name="T38" fmla="*/ 4 w 113"/>
                  <a:gd name="T39" fmla="*/ 108 h 173"/>
                  <a:gd name="T40" fmla="*/ 7 w 113"/>
                  <a:gd name="T41" fmla="*/ 109 h 173"/>
                  <a:gd name="T42" fmla="*/ 11 w 113"/>
                  <a:gd name="T43" fmla="*/ 111 h 173"/>
                  <a:gd name="T44" fmla="*/ 14 w 113"/>
                  <a:gd name="T45" fmla="*/ 111 h 173"/>
                  <a:gd name="T46" fmla="*/ 15 w 113"/>
                  <a:gd name="T47" fmla="*/ 113 h 173"/>
                  <a:gd name="T48" fmla="*/ 17 w 113"/>
                  <a:gd name="T49" fmla="*/ 115 h 173"/>
                  <a:gd name="T50" fmla="*/ 19 w 113"/>
                  <a:gd name="T51" fmla="*/ 117 h 173"/>
                  <a:gd name="T52" fmla="*/ 19 w 113"/>
                  <a:gd name="T53" fmla="*/ 120 h 173"/>
                  <a:gd name="T54" fmla="*/ 21 w 113"/>
                  <a:gd name="T55" fmla="*/ 123 h 173"/>
                  <a:gd name="T56" fmla="*/ 22 w 113"/>
                  <a:gd name="T57" fmla="*/ 121 h 173"/>
                  <a:gd name="T58" fmla="*/ 26 w 113"/>
                  <a:gd name="T59" fmla="*/ 123 h 173"/>
                  <a:gd name="T60" fmla="*/ 25 w 113"/>
                  <a:gd name="T61" fmla="*/ 126 h 173"/>
                  <a:gd name="T62" fmla="*/ 30 w 113"/>
                  <a:gd name="T63" fmla="*/ 126 h 173"/>
                  <a:gd name="T64" fmla="*/ 34 w 113"/>
                  <a:gd name="T65" fmla="*/ 132 h 173"/>
                  <a:gd name="T66" fmla="*/ 36 w 113"/>
                  <a:gd name="T67" fmla="*/ 132 h 173"/>
                  <a:gd name="T68" fmla="*/ 37 w 113"/>
                  <a:gd name="T69" fmla="*/ 131 h 173"/>
                  <a:gd name="T70" fmla="*/ 40 w 113"/>
                  <a:gd name="T71" fmla="*/ 135 h 173"/>
                  <a:gd name="T72" fmla="*/ 42 w 113"/>
                  <a:gd name="T73" fmla="*/ 138 h 173"/>
                  <a:gd name="T74" fmla="*/ 45 w 113"/>
                  <a:gd name="T75" fmla="*/ 140 h 173"/>
                  <a:gd name="T76" fmla="*/ 45 w 113"/>
                  <a:gd name="T77" fmla="*/ 142 h 173"/>
                  <a:gd name="T78" fmla="*/ 49 w 113"/>
                  <a:gd name="T79" fmla="*/ 145 h 173"/>
                  <a:gd name="T80" fmla="*/ 52 w 113"/>
                  <a:gd name="T81" fmla="*/ 147 h 173"/>
                  <a:gd name="T82" fmla="*/ 52 w 113"/>
                  <a:gd name="T83" fmla="*/ 147 h 173"/>
                  <a:gd name="T84" fmla="*/ 53 w 113"/>
                  <a:gd name="T85" fmla="*/ 149 h 173"/>
                  <a:gd name="T86" fmla="*/ 53 w 113"/>
                  <a:gd name="T87" fmla="*/ 150 h 173"/>
                  <a:gd name="T88" fmla="*/ 55 w 113"/>
                  <a:gd name="T89" fmla="*/ 150 h 173"/>
                  <a:gd name="T90" fmla="*/ 59 w 113"/>
                  <a:gd name="T91" fmla="*/ 153 h 173"/>
                  <a:gd name="T92" fmla="*/ 60 w 113"/>
                  <a:gd name="T93" fmla="*/ 158 h 173"/>
                  <a:gd name="T94" fmla="*/ 60 w 113"/>
                  <a:gd name="T95" fmla="*/ 162 h 173"/>
                  <a:gd name="T96" fmla="*/ 60 w 113"/>
                  <a:gd name="T97" fmla="*/ 165 h 173"/>
                  <a:gd name="T98" fmla="*/ 61 w 113"/>
                  <a:gd name="T99" fmla="*/ 165 h 173"/>
                  <a:gd name="T100" fmla="*/ 63 w 113"/>
                  <a:gd name="T101" fmla="*/ 168 h 173"/>
                  <a:gd name="T102" fmla="*/ 64 w 113"/>
                  <a:gd name="T103" fmla="*/ 170 h 173"/>
                  <a:gd name="T104" fmla="*/ 67 w 113"/>
                  <a:gd name="T105" fmla="*/ 172 h 173"/>
                  <a:gd name="T106" fmla="*/ 76 w 113"/>
                  <a:gd name="T107" fmla="*/ 173 h 173"/>
                  <a:gd name="T108" fmla="*/ 95 w 113"/>
                  <a:gd name="T109" fmla="*/ 173 h 173"/>
                  <a:gd name="T110" fmla="*/ 113 w 113"/>
                  <a:gd name="T111"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3" h="173">
                    <a:moveTo>
                      <a:pt x="113" y="164"/>
                    </a:moveTo>
                    <a:lnTo>
                      <a:pt x="113" y="158"/>
                    </a:lnTo>
                    <a:lnTo>
                      <a:pt x="113" y="153"/>
                    </a:lnTo>
                    <a:lnTo>
                      <a:pt x="113" y="147"/>
                    </a:lnTo>
                    <a:lnTo>
                      <a:pt x="113" y="143"/>
                    </a:lnTo>
                    <a:lnTo>
                      <a:pt x="113" y="138"/>
                    </a:lnTo>
                    <a:lnTo>
                      <a:pt x="113" y="132"/>
                    </a:lnTo>
                    <a:lnTo>
                      <a:pt x="113" y="127"/>
                    </a:lnTo>
                    <a:lnTo>
                      <a:pt x="113" y="121"/>
                    </a:lnTo>
                    <a:lnTo>
                      <a:pt x="113" y="116"/>
                    </a:lnTo>
                    <a:lnTo>
                      <a:pt x="113" y="111"/>
                    </a:lnTo>
                    <a:lnTo>
                      <a:pt x="113" y="106"/>
                    </a:lnTo>
                    <a:lnTo>
                      <a:pt x="113" y="101"/>
                    </a:lnTo>
                    <a:lnTo>
                      <a:pt x="113" y="96"/>
                    </a:lnTo>
                    <a:lnTo>
                      <a:pt x="113" y="90"/>
                    </a:lnTo>
                    <a:lnTo>
                      <a:pt x="113" y="85"/>
                    </a:lnTo>
                    <a:lnTo>
                      <a:pt x="113" y="79"/>
                    </a:lnTo>
                    <a:lnTo>
                      <a:pt x="113" y="74"/>
                    </a:lnTo>
                    <a:lnTo>
                      <a:pt x="113" y="68"/>
                    </a:lnTo>
                    <a:lnTo>
                      <a:pt x="113" y="63"/>
                    </a:lnTo>
                    <a:lnTo>
                      <a:pt x="113" y="57"/>
                    </a:lnTo>
                    <a:lnTo>
                      <a:pt x="113" y="52"/>
                    </a:lnTo>
                    <a:lnTo>
                      <a:pt x="113" y="47"/>
                    </a:lnTo>
                    <a:lnTo>
                      <a:pt x="113" y="40"/>
                    </a:lnTo>
                    <a:lnTo>
                      <a:pt x="113" y="34"/>
                    </a:lnTo>
                    <a:lnTo>
                      <a:pt x="113" y="29"/>
                    </a:lnTo>
                    <a:lnTo>
                      <a:pt x="113" y="23"/>
                    </a:lnTo>
                    <a:lnTo>
                      <a:pt x="113" y="18"/>
                    </a:lnTo>
                    <a:lnTo>
                      <a:pt x="113" y="11"/>
                    </a:lnTo>
                    <a:lnTo>
                      <a:pt x="113" y="6"/>
                    </a:lnTo>
                    <a:lnTo>
                      <a:pt x="113" y="0"/>
                    </a:lnTo>
                    <a:lnTo>
                      <a:pt x="106" y="0"/>
                    </a:lnTo>
                    <a:lnTo>
                      <a:pt x="100" y="0"/>
                    </a:lnTo>
                    <a:lnTo>
                      <a:pt x="91" y="0"/>
                    </a:lnTo>
                    <a:lnTo>
                      <a:pt x="85" y="0"/>
                    </a:lnTo>
                    <a:lnTo>
                      <a:pt x="78" y="0"/>
                    </a:lnTo>
                    <a:lnTo>
                      <a:pt x="71" y="0"/>
                    </a:lnTo>
                    <a:lnTo>
                      <a:pt x="64" y="0"/>
                    </a:lnTo>
                    <a:lnTo>
                      <a:pt x="56" y="0"/>
                    </a:lnTo>
                    <a:lnTo>
                      <a:pt x="49" y="0"/>
                    </a:lnTo>
                    <a:lnTo>
                      <a:pt x="42" y="0"/>
                    </a:lnTo>
                    <a:lnTo>
                      <a:pt x="36" y="0"/>
                    </a:lnTo>
                    <a:lnTo>
                      <a:pt x="29" y="0"/>
                    </a:lnTo>
                    <a:lnTo>
                      <a:pt x="21" y="0"/>
                    </a:lnTo>
                    <a:lnTo>
                      <a:pt x="14" y="0"/>
                    </a:lnTo>
                    <a:lnTo>
                      <a:pt x="7" y="0"/>
                    </a:lnTo>
                    <a:lnTo>
                      <a:pt x="0" y="0"/>
                    </a:lnTo>
                    <a:lnTo>
                      <a:pt x="0" y="7"/>
                    </a:lnTo>
                    <a:lnTo>
                      <a:pt x="0" y="13"/>
                    </a:lnTo>
                    <a:lnTo>
                      <a:pt x="0" y="19"/>
                    </a:lnTo>
                    <a:lnTo>
                      <a:pt x="0" y="26"/>
                    </a:lnTo>
                    <a:lnTo>
                      <a:pt x="0" y="33"/>
                    </a:lnTo>
                    <a:lnTo>
                      <a:pt x="0" y="38"/>
                    </a:lnTo>
                    <a:lnTo>
                      <a:pt x="0" y="45"/>
                    </a:lnTo>
                    <a:lnTo>
                      <a:pt x="0" y="51"/>
                    </a:lnTo>
                    <a:lnTo>
                      <a:pt x="0" y="57"/>
                    </a:lnTo>
                    <a:lnTo>
                      <a:pt x="0" y="64"/>
                    </a:lnTo>
                    <a:lnTo>
                      <a:pt x="0" y="70"/>
                    </a:lnTo>
                    <a:lnTo>
                      <a:pt x="0" y="77"/>
                    </a:lnTo>
                    <a:lnTo>
                      <a:pt x="0" y="82"/>
                    </a:lnTo>
                    <a:lnTo>
                      <a:pt x="0" y="87"/>
                    </a:lnTo>
                    <a:lnTo>
                      <a:pt x="0" y="94"/>
                    </a:lnTo>
                    <a:lnTo>
                      <a:pt x="0" y="100"/>
                    </a:lnTo>
                    <a:lnTo>
                      <a:pt x="0" y="101"/>
                    </a:lnTo>
                    <a:lnTo>
                      <a:pt x="0" y="101"/>
                    </a:lnTo>
                    <a:lnTo>
                      <a:pt x="2" y="102"/>
                    </a:lnTo>
                    <a:lnTo>
                      <a:pt x="2" y="102"/>
                    </a:lnTo>
                    <a:lnTo>
                      <a:pt x="2" y="102"/>
                    </a:lnTo>
                    <a:lnTo>
                      <a:pt x="3" y="104"/>
                    </a:lnTo>
                    <a:lnTo>
                      <a:pt x="3" y="104"/>
                    </a:lnTo>
                    <a:lnTo>
                      <a:pt x="2" y="104"/>
                    </a:lnTo>
                    <a:lnTo>
                      <a:pt x="0" y="104"/>
                    </a:lnTo>
                    <a:lnTo>
                      <a:pt x="0" y="104"/>
                    </a:lnTo>
                    <a:lnTo>
                      <a:pt x="2" y="104"/>
                    </a:lnTo>
                    <a:lnTo>
                      <a:pt x="2" y="105"/>
                    </a:lnTo>
                    <a:lnTo>
                      <a:pt x="2" y="105"/>
                    </a:lnTo>
                    <a:lnTo>
                      <a:pt x="2" y="105"/>
                    </a:lnTo>
                    <a:lnTo>
                      <a:pt x="3" y="106"/>
                    </a:lnTo>
                    <a:lnTo>
                      <a:pt x="3" y="108"/>
                    </a:lnTo>
                    <a:lnTo>
                      <a:pt x="4" y="108"/>
                    </a:lnTo>
                    <a:lnTo>
                      <a:pt x="4" y="108"/>
                    </a:lnTo>
                    <a:lnTo>
                      <a:pt x="6" y="108"/>
                    </a:lnTo>
                    <a:lnTo>
                      <a:pt x="7" y="108"/>
                    </a:lnTo>
                    <a:lnTo>
                      <a:pt x="7" y="109"/>
                    </a:lnTo>
                    <a:lnTo>
                      <a:pt x="8" y="111"/>
                    </a:lnTo>
                    <a:lnTo>
                      <a:pt x="11" y="111"/>
                    </a:lnTo>
                    <a:lnTo>
                      <a:pt x="11" y="111"/>
                    </a:lnTo>
                    <a:lnTo>
                      <a:pt x="11" y="111"/>
                    </a:lnTo>
                    <a:lnTo>
                      <a:pt x="11" y="109"/>
                    </a:lnTo>
                    <a:lnTo>
                      <a:pt x="13" y="109"/>
                    </a:lnTo>
                    <a:lnTo>
                      <a:pt x="14" y="111"/>
                    </a:lnTo>
                    <a:lnTo>
                      <a:pt x="14" y="111"/>
                    </a:lnTo>
                    <a:lnTo>
                      <a:pt x="14" y="112"/>
                    </a:lnTo>
                    <a:lnTo>
                      <a:pt x="14" y="112"/>
                    </a:lnTo>
                    <a:lnTo>
                      <a:pt x="15" y="113"/>
                    </a:lnTo>
                    <a:lnTo>
                      <a:pt x="15" y="113"/>
                    </a:lnTo>
                    <a:lnTo>
                      <a:pt x="15" y="115"/>
                    </a:lnTo>
                    <a:lnTo>
                      <a:pt x="15" y="115"/>
                    </a:lnTo>
                    <a:lnTo>
                      <a:pt x="17" y="115"/>
                    </a:lnTo>
                    <a:lnTo>
                      <a:pt x="17" y="115"/>
                    </a:lnTo>
                    <a:lnTo>
                      <a:pt x="18" y="116"/>
                    </a:lnTo>
                    <a:lnTo>
                      <a:pt x="18" y="116"/>
                    </a:lnTo>
                    <a:lnTo>
                      <a:pt x="18" y="117"/>
                    </a:lnTo>
                    <a:lnTo>
                      <a:pt x="19" y="117"/>
                    </a:lnTo>
                    <a:lnTo>
                      <a:pt x="19" y="119"/>
                    </a:lnTo>
                    <a:lnTo>
                      <a:pt x="18" y="119"/>
                    </a:lnTo>
                    <a:lnTo>
                      <a:pt x="19" y="120"/>
                    </a:lnTo>
                    <a:lnTo>
                      <a:pt x="19" y="120"/>
                    </a:lnTo>
                    <a:lnTo>
                      <a:pt x="21" y="121"/>
                    </a:lnTo>
                    <a:lnTo>
                      <a:pt x="19" y="121"/>
                    </a:lnTo>
                    <a:lnTo>
                      <a:pt x="19" y="123"/>
                    </a:lnTo>
                    <a:lnTo>
                      <a:pt x="21" y="123"/>
                    </a:lnTo>
                    <a:lnTo>
                      <a:pt x="21" y="123"/>
                    </a:lnTo>
                    <a:lnTo>
                      <a:pt x="22" y="121"/>
                    </a:lnTo>
                    <a:lnTo>
                      <a:pt x="22" y="121"/>
                    </a:lnTo>
                    <a:lnTo>
                      <a:pt x="22" y="121"/>
                    </a:lnTo>
                    <a:lnTo>
                      <a:pt x="22" y="121"/>
                    </a:lnTo>
                    <a:lnTo>
                      <a:pt x="23" y="121"/>
                    </a:lnTo>
                    <a:lnTo>
                      <a:pt x="25" y="123"/>
                    </a:lnTo>
                    <a:lnTo>
                      <a:pt x="26" y="123"/>
                    </a:lnTo>
                    <a:lnTo>
                      <a:pt x="26" y="123"/>
                    </a:lnTo>
                    <a:lnTo>
                      <a:pt x="25" y="124"/>
                    </a:lnTo>
                    <a:lnTo>
                      <a:pt x="25" y="124"/>
                    </a:lnTo>
                    <a:lnTo>
                      <a:pt x="25" y="126"/>
                    </a:lnTo>
                    <a:lnTo>
                      <a:pt x="27" y="126"/>
                    </a:lnTo>
                    <a:lnTo>
                      <a:pt x="30" y="126"/>
                    </a:lnTo>
                    <a:lnTo>
                      <a:pt x="30" y="126"/>
                    </a:lnTo>
                    <a:lnTo>
                      <a:pt x="30" y="126"/>
                    </a:lnTo>
                    <a:lnTo>
                      <a:pt x="32" y="128"/>
                    </a:lnTo>
                    <a:lnTo>
                      <a:pt x="33" y="130"/>
                    </a:lnTo>
                    <a:lnTo>
                      <a:pt x="33" y="130"/>
                    </a:lnTo>
                    <a:lnTo>
                      <a:pt x="34" y="132"/>
                    </a:lnTo>
                    <a:lnTo>
                      <a:pt x="34" y="132"/>
                    </a:lnTo>
                    <a:lnTo>
                      <a:pt x="36" y="132"/>
                    </a:lnTo>
                    <a:lnTo>
                      <a:pt x="36" y="132"/>
                    </a:lnTo>
                    <a:lnTo>
                      <a:pt x="36" y="132"/>
                    </a:lnTo>
                    <a:lnTo>
                      <a:pt x="36" y="132"/>
                    </a:lnTo>
                    <a:lnTo>
                      <a:pt x="37" y="131"/>
                    </a:lnTo>
                    <a:lnTo>
                      <a:pt x="37" y="131"/>
                    </a:lnTo>
                    <a:lnTo>
                      <a:pt x="37" y="131"/>
                    </a:lnTo>
                    <a:lnTo>
                      <a:pt x="38" y="132"/>
                    </a:lnTo>
                    <a:lnTo>
                      <a:pt x="38" y="134"/>
                    </a:lnTo>
                    <a:lnTo>
                      <a:pt x="40" y="134"/>
                    </a:lnTo>
                    <a:lnTo>
                      <a:pt x="40" y="135"/>
                    </a:lnTo>
                    <a:lnTo>
                      <a:pt x="41" y="135"/>
                    </a:lnTo>
                    <a:lnTo>
                      <a:pt x="41" y="136"/>
                    </a:lnTo>
                    <a:lnTo>
                      <a:pt x="41" y="136"/>
                    </a:lnTo>
                    <a:lnTo>
                      <a:pt x="42" y="138"/>
                    </a:lnTo>
                    <a:lnTo>
                      <a:pt x="42" y="139"/>
                    </a:lnTo>
                    <a:lnTo>
                      <a:pt x="44" y="139"/>
                    </a:lnTo>
                    <a:lnTo>
                      <a:pt x="44" y="139"/>
                    </a:lnTo>
                    <a:lnTo>
                      <a:pt x="45" y="140"/>
                    </a:lnTo>
                    <a:lnTo>
                      <a:pt x="45" y="140"/>
                    </a:lnTo>
                    <a:lnTo>
                      <a:pt x="45" y="140"/>
                    </a:lnTo>
                    <a:lnTo>
                      <a:pt x="45" y="140"/>
                    </a:lnTo>
                    <a:lnTo>
                      <a:pt x="45" y="142"/>
                    </a:lnTo>
                    <a:lnTo>
                      <a:pt x="47" y="142"/>
                    </a:lnTo>
                    <a:lnTo>
                      <a:pt x="48" y="142"/>
                    </a:lnTo>
                    <a:lnTo>
                      <a:pt x="49" y="145"/>
                    </a:lnTo>
                    <a:lnTo>
                      <a:pt x="49" y="145"/>
                    </a:lnTo>
                    <a:lnTo>
                      <a:pt x="49" y="145"/>
                    </a:lnTo>
                    <a:lnTo>
                      <a:pt x="49" y="146"/>
                    </a:lnTo>
                    <a:lnTo>
                      <a:pt x="49" y="146"/>
                    </a:lnTo>
                    <a:lnTo>
                      <a:pt x="52" y="147"/>
                    </a:lnTo>
                    <a:lnTo>
                      <a:pt x="52" y="147"/>
                    </a:lnTo>
                    <a:lnTo>
                      <a:pt x="52" y="147"/>
                    </a:lnTo>
                    <a:lnTo>
                      <a:pt x="52" y="147"/>
                    </a:lnTo>
                    <a:lnTo>
                      <a:pt x="52" y="147"/>
                    </a:lnTo>
                    <a:lnTo>
                      <a:pt x="53" y="147"/>
                    </a:lnTo>
                    <a:lnTo>
                      <a:pt x="53" y="147"/>
                    </a:lnTo>
                    <a:lnTo>
                      <a:pt x="53" y="147"/>
                    </a:lnTo>
                    <a:lnTo>
                      <a:pt x="53" y="149"/>
                    </a:lnTo>
                    <a:lnTo>
                      <a:pt x="53" y="149"/>
                    </a:lnTo>
                    <a:lnTo>
                      <a:pt x="53" y="149"/>
                    </a:lnTo>
                    <a:lnTo>
                      <a:pt x="53" y="149"/>
                    </a:lnTo>
                    <a:lnTo>
                      <a:pt x="53" y="150"/>
                    </a:lnTo>
                    <a:lnTo>
                      <a:pt x="55" y="150"/>
                    </a:lnTo>
                    <a:lnTo>
                      <a:pt x="55" y="150"/>
                    </a:lnTo>
                    <a:lnTo>
                      <a:pt x="55" y="150"/>
                    </a:lnTo>
                    <a:lnTo>
                      <a:pt x="55" y="150"/>
                    </a:lnTo>
                    <a:lnTo>
                      <a:pt x="56" y="150"/>
                    </a:lnTo>
                    <a:lnTo>
                      <a:pt x="56" y="150"/>
                    </a:lnTo>
                    <a:lnTo>
                      <a:pt x="56" y="150"/>
                    </a:lnTo>
                    <a:lnTo>
                      <a:pt x="59" y="153"/>
                    </a:lnTo>
                    <a:lnTo>
                      <a:pt x="60" y="157"/>
                    </a:lnTo>
                    <a:lnTo>
                      <a:pt x="60" y="157"/>
                    </a:lnTo>
                    <a:lnTo>
                      <a:pt x="60" y="158"/>
                    </a:lnTo>
                    <a:lnTo>
                      <a:pt x="60" y="158"/>
                    </a:lnTo>
                    <a:lnTo>
                      <a:pt x="60" y="160"/>
                    </a:lnTo>
                    <a:lnTo>
                      <a:pt x="60" y="160"/>
                    </a:lnTo>
                    <a:lnTo>
                      <a:pt x="60" y="161"/>
                    </a:lnTo>
                    <a:lnTo>
                      <a:pt x="60" y="162"/>
                    </a:lnTo>
                    <a:lnTo>
                      <a:pt x="60" y="164"/>
                    </a:lnTo>
                    <a:lnTo>
                      <a:pt x="60" y="164"/>
                    </a:lnTo>
                    <a:lnTo>
                      <a:pt x="60" y="165"/>
                    </a:lnTo>
                    <a:lnTo>
                      <a:pt x="60" y="165"/>
                    </a:lnTo>
                    <a:lnTo>
                      <a:pt x="60" y="165"/>
                    </a:lnTo>
                    <a:lnTo>
                      <a:pt x="61" y="165"/>
                    </a:lnTo>
                    <a:lnTo>
                      <a:pt x="61" y="165"/>
                    </a:lnTo>
                    <a:lnTo>
                      <a:pt x="61" y="165"/>
                    </a:lnTo>
                    <a:lnTo>
                      <a:pt x="61" y="166"/>
                    </a:lnTo>
                    <a:lnTo>
                      <a:pt x="61" y="166"/>
                    </a:lnTo>
                    <a:lnTo>
                      <a:pt x="61" y="168"/>
                    </a:lnTo>
                    <a:lnTo>
                      <a:pt x="63" y="168"/>
                    </a:lnTo>
                    <a:lnTo>
                      <a:pt x="63" y="169"/>
                    </a:lnTo>
                    <a:lnTo>
                      <a:pt x="64" y="169"/>
                    </a:lnTo>
                    <a:lnTo>
                      <a:pt x="64" y="169"/>
                    </a:lnTo>
                    <a:lnTo>
                      <a:pt x="64" y="170"/>
                    </a:lnTo>
                    <a:lnTo>
                      <a:pt x="66" y="170"/>
                    </a:lnTo>
                    <a:lnTo>
                      <a:pt x="66" y="170"/>
                    </a:lnTo>
                    <a:lnTo>
                      <a:pt x="67" y="172"/>
                    </a:lnTo>
                    <a:lnTo>
                      <a:pt x="67" y="172"/>
                    </a:lnTo>
                    <a:lnTo>
                      <a:pt x="67" y="173"/>
                    </a:lnTo>
                    <a:lnTo>
                      <a:pt x="67" y="173"/>
                    </a:lnTo>
                    <a:lnTo>
                      <a:pt x="71" y="173"/>
                    </a:lnTo>
                    <a:lnTo>
                      <a:pt x="76" y="173"/>
                    </a:lnTo>
                    <a:lnTo>
                      <a:pt x="80" y="173"/>
                    </a:lnTo>
                    <a:lnTo>
                      <a:pt x="86" y="173"/>
                    </a:lnTo>
                    <a:lnTo>
                      <a:pt x="90" y="173"/>
                    </a:lnTo>
                    <a:lnTo>
                      <a:pt x="95" y="173"/>
                    </a:lnTo>
                    <a:lnTo>
                      <a:pt x="100" y="173"/>
                    </a:lnTo>
                    <a:lnTo>
                      <a:pt x="105" y="173"/>
                    </a:lnTo>
                    <a:lnTo>
                      <a:pt x="109" y="173"/>
                    </a:lnTo>
                    <a:lnTo>
                      <a:pt x="113" y="173"/>
                    </a:lnTo>
                    <a:lnTo>
                      <a:pt x="113" y="168"/>
                    </a:lnTo>
                    <a:lnTo>
                      <a:pt x="113" y="164"/>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grpSp>
        <p:sp>
          <p:nvSpPr>
            <p:cNvPr id="206" name="Cameroon">
              <a:extLst>
                <a:ext uri="{FF2B5EF4-FFF2-40B4-BE49-F238E27FC236}">
                  <a16:creationId xmlns:a16="http://schemas.microsoft.com/office/drawing/2014/main" id="{BF7D4CC9-B074-4A5B-A85A-4812BCE0526F}"/>
                </a:ext>
              </a:extLst>
            </p:cNvPr>
            <p:cNvSpPr>
              <a:spLocks/>
            </p:cNvSpPr>
            <p:nvPr/>
          </p:nvSpPr>
          <p:spPr bwMode="auto">
            <a:xfrm>
              <a:off x="5278416" y="3702864"/>
              <a:ext cx="167345" cy="250055"/>
            </a:xfrm>
            <a:custGeom>
              <a:avLst/>
              <a:gdLst>
                <a:gd name="T0" fmla="*/ 85 w 87"/>
                <a:gd name="T1" fmla="*/ 119 h 130"/>
                <a:gd name="T2" fmla="*/ 83 w 87"/>
                <a:gd name="T3" fmla="*/ 115 h 130"/>
                <a:gd name="T4" fmla="*/ 79 w 87"/>
                <a:gd name="T5" fmla="*/ 110 h 130"/>
                <a:gd name="T6" fmla="*/ 73 w 87"/>
                <a:gd name="T7" fmla="*/ 104 h 130"/>
                <a:gd name="T8" fmla="*/ 73 w 87"/>
                <a:gd name="T9" fmla="*/ 100 h 130"/>
                <a:gd name="T10" fmla="*/ 69 w 87"/>
                <a:gd name="T11" fmla="*/ 90 h 130"/>
                <a:gd name="T12" fmla="*/ 68 w 87"/>
                <a:gd name="T13" fmla="*/ 87 h 130"/>
                <a:gd name="T14" fmla="*/ 68 w 87"/>
                <a:gd name="T15" fmla="*/ 82 h 130"/>
                <a:gd name="T16" fmla="*/ 68 w 87"/>
                <a:gd name="T17" fmla="*/ 79 h 130"/>
                <a:gd name="T18" fmla="*/ 73 w 87"/>
                <a:gd name="T19" fmla="*/ 72 h 130"/>
                <a:gd name="T20" fmla="*/ 76 w 87"/>
                <a:gd name="T21" fmla="*/ 67 h 130"/>
                <a:gd name="T22" fmla="*/ 79 w 87"/>
                <a:gd name="T23" fmla="*/ 61 h 130"/>
                <a:gd name="T24" fmla="*/ 72 w 87"/>
                <a:gd name="T25" fmla="*/ 51 h 130"/>
                <a:gd name="T26" fmla="*/ 65 w 87"/>
                <a:gd name="T27" fmla="*/ 45 h 130"/>
                <a:gd name="T28" fmla="*/ 62 w 87"/>
                <a:gd name="T29" fmla="*/ 38 h 130"/>
                <a:gd name="T30" fmla="*/ 73 w 87"/>
                <a:gd name="T31" fmla="*/ 37 h 130"/>
                <a:gd name="T32" fmla="*/ 79 w 87"/>
                <a:gd name="T33" fmla="*/ 36 h 130"/>
                <a:gd name="T34" fmla="*/ 73 w 87"/>
                <a:gd name="T35" fmla="*/ 23 h 130"/>
                <a:gd name="T36" fmla="*/ 73 w 87"/>
                <a:gd name="T37" fmla="*/ 15 h 130"/>
                <a:gd name="T38" fmla="*/ 70 w 87"/>
                <a:gd name="T39" fmla="*/ 6 h 130"/>
                <a:gd name="T40" fmla="*/ 62 w 87"/>
                <a:gd name="T41" fmla="*/ 0 h 130"/>
                <a:gd name="T42" fmla="*/ 65 w 87"/>
                <a:gd name="T43" fmla="*/ 10 h 130"/>
                <a:gd name="T44" fmla="*/ 69 w 87"/>
                <a:gd name="T45" fmla="*/ 12 h 130"/>
                <a:gd name="T46" fmla="*/ 68 w 87"/>
                <a:gd name="T47" fmla="*/ 19 h 130"/>
                <a:gd name="T48" fmla="*/ 61 w 87"/>
                <a:gd name="T49" fmla="*/ 22 h 130"/>
                <a:gd name="T50" fmla="*/ 53 w 87"/>
                <a:gd name="T51" fmla="*/ 36 h 130"/>
                <a:gd name="T52" fmla="*/ 51 w 87"/>
                <a:gd name="T53" fmla="*/ 41 h 130"/>
                <a:gd name="T54" fmla="*/ 47 w 87"/>
                <a:gd name="T55" fmla="*/ 49 h 130"/>
                <a:gd name="T56" fmla="*/ 42 w 87"/>
                <a:gd name="T57" fmla="*/ 53 h 130"/>
                <a:gd name="T58" fmla="*/ 39 w 87"/>
                <a:gd name="T59" fmla="*/ 63 h 130"/>
                <a:gd name="T60" fmla="*/ 38 w 87"/>
                <a:gd name="T61" fmla="*/ 68 h 130"/>
                <a:gd name="T62" fmla="*/ 34 w 87"/>
                <a:gd name="T63" fmla="*/ 74 h 130"/>
                <a:gd name="T64" fmla="*/ 28 w 87"/>
                <a:gd name="T65" fmla="*/ 76 h 130"/>
                <a:gd name="T66" fmla="*/ 24 w 87"/>
                <a:gd name="T67" fmla="*/ 70 h 130"/>
                <a:gd name="T68" fmla="*/ 20 w 87"/>
                <a:gd name="T69" fmla="*/ 71 h 130"/>
                <a:gd name="T70" fmla="*/ 16 w 87"/>
                <a:gd name="T71" fmla="*/ 71 h 130"/>
                <a:gd name="T72" fmla="*/ 11 w 87"/>
                <a:gd name="T73" fmla="*/ 76 h 130"/>
                <a:gd name="T74" fmla="*/ 5 w 87"/>
                <a:gd name="T75" fmla="*/ 82 h 130"/>
                <a:gd name="T76" fmla="*/ 1 w 87"/>
                <a:gd name="T77" fmla="*/ 94 h 130"/>
                <a:gd name="T78" fmla="*/ 0 w 87"/>
                <a:gd name="T79" fmla="*/ 98 h 130"/>
                <a:gd name="T80" fmla="*/ 3 w 87"/>
                <a:gd name="T81" fmla="*/ 97 h 130"/>
                <a:gd name="T82" fmla="*/ 4 w 87"/>
                <a:gd name="T83" fmla="*/ 101 h 130"/>
                <a:gd name="T84" fmla="*/ 8 w 87"/>
                <a:gd name="T85" fmla="*/ 105 h 130"/>
                <a:gd name="T86" fmla="*/ 11 w 87"/>
                <a:gd name="T87" fmla="*/ 104 h 130"/>
                <a:gd name="T88" fmla="*/ 12 w 87"/>
                <a:gd name="T89" fmla="*/ 104 h 130"/>
                <a:gd name="T90" fmla="*/ 12 w 87"/>
                <a:gd name="T91" fmla="*/ 108 h 130"/>
                <a:gd name="T92" fmla="*/ 16 w 87"/>
                <a:gd name="T93" fmla="*/ 115 h 130"/>
                <a:gd name="T94" fmla="*/ 15 w 87"/>
                <a:gd name="T95" fmla="*/ 123 h 130"/>
                <a:gd name="T96" fmla="*/ 26 w 87"/>
                <a:gd name="T97" fmla="*/ 124 h 130"/>
                <a:gd name="T98" fmla="*/ 34 w 87"/>
                <a:gd name="T99" fmla="*/ 123 h 130"/>
                <a:gd name="T100" fmla="*/ 46 w 87"/>
                <a:gd name="T101" fmla="*/ 124 h 130"/>
                <a:gd name="T102" fmla="*/ 53 w 87"/>
                <a:gd name="T103" fmla="*/ 124 h 130"/>
                <a:gd name="T104" fmla="*/ 68 w 87"/>
                <a:gd name="T105" fmla="*/ 124 h 130"/>
                <a:gd name="T106" fmla="*/ 72 w 87"/>
                <a:gd name="T107" fmla="*/ 125 h 130"/>
                <a:gd name="T108" fmla="*/ 75 w 87"/>
                <a:gd name="T109" fmla="*/ 127 h 130"/>
                <a:gd name="T110" fmla="*/ 83 w 87"/>
                <a:gd name="T111" fmla="*/ 128 h 130"/>
                <a:gd name="T112" fmla="*/ 85 w 87"/>
                <a:gd name="T113" fmla="*/ 128 h 130"/>
                <a:gd name="T114" fmla="*/ 87 w 87"/>
                <a:gd name="T115" fmla="*/ 12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7" h="130">
                  <a:moveTo>
                    <a:pt x="85" y="123"/>
                  </a:moveTo>
                  <a:lnTo>
                    <a:pt x="85" y="121"/>
                  </a:lnTo>
                  <a:lnTo>
                    <a:pt x="85" y="120"/>
                  </a:lnTo>
                  <a:lnTo>
                    <a:pt x="85" y="120"/>
                  </a:lnTo>
                  <a:lnTo>
                    <a:pt x="85" y="119"/>
                  </a:lnTo>
                  <a:lnTo>
                    <a:pt x="85" y="119"/>
                  </a:lnTo>
                  <a:lnTo>
                    <a:pt x="85" y="117"/>
                  </a:lnTo>
                  <a:lnTo>
                    <a:pt x="85" y="117"/>
                  </a:lnTo>
                  <a:lnTo>
                    <a:pt x="85" y="116"/>
                  </a:lnTo>
                  <a:lnTo>
                    <a:pt x="84" y="116"/>
                  </a:lnTo>
                  <a:lnTo>
                    <a:pt x="84" y="115"/>
                  </a:lnTo>
                  <a:lnTo>
                    <a:pt x="83" y="115"/>
                  </a:lnTo>
                  <a:lnTo>
                    <a:pt x="83" y="115"/>
                  </a:lnTo>
                  <a:lnTo>
                    <a:pt x="83" y="115"/>
                  </a:lnTo>
                  <a:lnTo>
                    <a:pt x="81" y="113"/>
                  </a:lnTo>
                  <a:lnTo>
                    <a:pt x="80" y="113"/>
                  </a:lnTo>
                  <a:lnTo>
                    <a:pt x="80" y="112"/>
                  </a:lnTo>
                  <a:lnTo>
                    <a:pt x="79" y="110"/>
                  </a:lnTo>
                  <a:lnTo>
                    <a:pt x="77" y="109"/>
                  </a:lnTo>
                  <a:lnTo>
                    <a:pt x="76" y="108"/>
                  </a:lnTo>
                  <a:lnTo>
                    <a:pt x="75" y="106"/>
                  </a:lnTo>
                  <a:lnTo>
                    <a:pt x="73" y="105"/>
                  </a:lnTo>
                  <a:lnTo>
                    <a:pt x="73" y="104"/>
                  </a:lnTo>
                  <a:lnTo>
                    <a:pt x="73" y="104"/>
                  </a:lnTo>
                  <a:lnTo>
                    <a:pt x="75" y="104"/>
                  </a:lnTo>
                  <a:lnTo>
                    <a:pt x="75" y="104"/>
                  </a:lnTo>
                  <a:lnTo>
                    <a:pt x="75" y="104"/>
                  </a:lnTo>
                  <a:lnTo>
                    <a:pt x="73" y="102"/>
                  </a:lnTo>
                  <a:lnTo>
                    <a:pt x="73" y="101"/>
                  </a:lnTo>
                  <a:lnTo>
                    <a:pt x="73" y="100"/>
                  </a:lnTo>
                  <a:lnTo>
                    <a:pt x="72" y="98"/>
                  </a:lnTo>
                  <a:lnTo>
                    <a:pt x="70" y="98"/>
                  </a:lnTo>
                  <a:lnTo>
                    <a:pt x="69" y="97"/>
                  </a:lnTo>
                  <a:lnTo>
                    <a:pt x="69" y="97"/>
                  </a:lnTo>
                  <a:lnTo>
                    <a:pt x="69" y="91"/>
                  </a:lnTo>
                  <a:lnTo>
                    <a:pt x="69" y="90"/>
                  </a:lnTo>
                  <a:lnTo>
                    <a:pt x="68" y="90"/>
                  </a:lnTo>
                  <a:lnTo>
                    <a:pt x="68" y="90"/>
                  </a:lnTo>
                  <a:lnTo>
                    <a:pt x="68" y="90"/>
                  </a:lnTo>
                  <a:lnTo>
                    <a:pt x="68" y="89"/>
                  </a:lnTo>
                  <a:lnTo>
                    <a:pt x="68" y="87"/>
                  </a:lnTo>
                  <a:lnTo>
                    <a:pt x="68" y="87"/>
                  </a:lnTo>
                  <a:lnTo>
                    <a:pt x="68" y="87"/>
                  </a:lnTo>
                  <a:lnTo>
                    <a:pt x="68" y="83"/>
                  </a:lnTo>
                  <a:lnTo>
                    <a:pt x="68" y="83"/>
                  </a:lnTo>
                  <a:lnTo>
                    <a:pt x="68" y="82"/>
                  </a:lnTo>
                  <a:lnTo>
                    <a:pt x="68" y="82"/>
                  </a:lnTo>
                  <a:lnTo>
                    <a:pt x="68" y="82"/>
                  </a:lnTo>
                  <a:lnTo>
                    <a:pt x="66" y="82"/>
                  </a:lnTo>
                  <a:lnTo>
                    <a:pt x="66" y="81"/>
                  </a:lnTo>
                  <a:lnTo>
                    <a:pt x="66" y="81"/>
                  </a:lnTo>
                  <a:lnTo>
                    <a:pt x="66" y="81"/>
                  </a:lnTo>
                  <a:lnTo>
                    <a:pt x="68" y="79"/>
                  </a:lnTo>
                  <a:lnTo>
                    <a:pt x="68" y="79"/>
                  </a:lnTo>
                  <a:lnTo>
                    <a:pt x="69" y="79"/>
                  </a:lnTo>
                  <a:lnTo>
                    <a:pt x="70" y="78"/>
                  </a:lnTo>
                  <a:lnTo>
                    <a:pt x="70" y="78"/>
                  </a:lnTo>
                  <a:lnTo>
                    <a:pt x="70" y="78"/>
                  </a:lnTo>
                  <a:lnTo>
                    <a:pt x="72" y="75"/>
                  </a:lnTo>
                  <a:lnTo>
                    <a:pt x="73" y="72"/>
                  </a:lnTo>
                  <a:lnTo>
                    <a:pt x="73" y="72"/>
                  </a:lnTo>
                  <a:lnTo>
                    <a:pt x="73" y="71"/>
                  </a:lnTo>
                  <a:lnTo>
                    <a:pt x="75" y="70"/>
                  </a:lnTo>
                  <a:lnTo>
                    <a:pt x="75" y="68"/>
                  </a:lnTo>
                  <a:lnTo>
                    <a:pt x="75" y="68"/>
                  </a:lnTo>
                  <a:lnTo>
                    <a:pt x="76" y="67"/>
                  </a:lnTo>
                  <a:lnTo>
                    <a:pt x="77" y="66"/>
                  </a:lnTo>
                  <a:lnTo>
                    <a:pt x="79" y="64"/>
                  </a:lnTo>
                  <a:lnTo>
                    <a:pt x="79" y="63"/>
                  </a:lnTo>
                  <a:lnTo>
                    <a:pt x="79" y="63"/>
                  </a:lnTo>
                  <a:lnTo>
                    <a:pt x="79" y="61"/>
                  </a:lnTo>
                  <a:lnTo>
                    <a:pt x="79" y="61"/>
                  </a:lnTo>
                  <a:lnTo>
                    <a:pt x="79" y="61"/>
                  </a:lnTo>
                  <a:lnTo>
                    <a:pt x="77" y="60"/>
                  </a:lnTo>
                  <a:lnTo>
                    <a:pt x="77" y="57"/>
                  </a:lnTo>
                  <a:lnTo>
                    <a:pt x="76" y="55"/>
                  </a:lnTo>
                  <a:lnTo>
                    <a:pt x="75" y="52"/>
                  </a:lnTo>
                  <a:lnTo>
                    <a:pt x="72" y="51"/>
                  </a:lnTo>
                  <a:lnTo>
                    <a:pt x="72" y="49"/>
                  </a:lnTo>
                  <a:lnTo>
                    <a:pt x="70" y="49"/>
                  </a:lnTo>
                  <a:lnTo>
                    <a:pt x="70" y="49"/>
                  </a:lnTo>
                  <a:lnTo>
                    <a:pt x="69" y="49"/>
                  </a:lnTo>
                  <a:lnTo>
                    <a:pt x="68" y="47"/>
                  </a:lnTo>
                  <a:lnTo>
                    <a:pt x="65" y="45"/>
                  </a:lnTo>
                  <a:lnTo>
                    <a:pt x="65" y="44"/>
                  </a:lnTo>
                  <a:lnTo>
                    <a:pt x="64" y="42"/>
                  </a:lnTo>
                  <a:lnTo>
                    <a:pt x="62" y="41"/>
                  </a:lnTo>
                  <a:lnTo>
                    <a:pt x="61" y="41"/>
                  </a:lnTo>
                  <a:lnTo>
                    <a:pt x="61" y="40"/>
                  </a:lnTo>
                  <a:lnTo>
                    <a:pt x="62" y="38"/>
                  </a:lnTo>
                  <a:lnTo>
                    <a:pt x="64" y="37"/>
                  </a:lnTo>
                  <a:lnTo>
                    <a:pt x="64" y="36"/>
                  </a:lnTo>
                  <a:lnTo>
                    <a:pt x="66" y="36"/>
                  </a:lnTo>
                  <a:lnTo>
                    <a:pt x="68" y="37"/>
                  </a:lnTo>
                  <a:lnTo>
                    <a:pt x="70" y="37"/>
                  </a:lnTo>
                  <a:lnTo>
                    <a:pt x="73" y="37"/>
                  </a:lnTo>
                  <a:lnTo>
                    <a:pt x="75" y="36"/>
                  </a:lnTo>
                  <a:lnTo>
                    <a:pt x="75" y="36"/>
                  </a:lnTo>
                  <a:lnTo>
                    <a:pt x="76" y="37"/>
                  </a:lnTo>
                  <a:lnTo>
                    <a:pt x="79" y="37"/>
                  </a:lnTo>
                  <a:lnTo>
                    <a:pt x="80" y="36"/>
                  </a:lnTo>
                  <a:lnTo>
                    <a:pt x="79" y="36"/>
                  </a:lnTo>
                  <a:lnTo>
                    <a:pt x="77" y="33"/>
                  </a:lnTo>
                  <a:lnTo>
                    <a:pt x="76" y="32"/>
                  </a:lnTo>
                  <a:lnTo>
                    <a:pt x="75" y="30"/>
                  </a:lnTo>
                  <a:lnTo>
                    <a:pt x="75" y="29"/>
                  </a:lnTo>
                  <a:lnTo>
                    <a:pt x="73" y="26"/>
                  </a:lnTo>
                  <a:lnTo>
                    <a:pt x="73" y="23"/>
                  </a:lnTo>
                  <a:lnTo>
                    <a:pt x="73" y="22"/>
                  </a:lnTo>
                  <a:lnTo>
                    <a:pt x="73" y="21"/>
                  </a:lnTo>
                  <a:lnTo>
                    <a:pt x="75" y="18"/>
                  </a:lnTo>
                  <a:lnTo>
                    <a:pt x="73" y="18"/>
                  </a:lnTo>
                  <a:lnTo>
                    <a:pt x="73" y="17"/>
                  </a:lnTo>
                  <a:lnTo>
                    <a:pt x="73" y="15"/>
                  </a:lnTo>
                  <a:lnTo>
                    <a:pt x="73" y="14"/>
                  </a:lnTo>
                  <a:lnTo>
                    <a:pt x="72" y="12"/>
                  </a:lnTo>
                  <a:lnTo>
                    <a:pt x="72" y="11"/>
                  </a:lnTo>
                  <a:lnTo>
                    <a:pt x="72" y="10"/>
                  </a:lnTo>
                  <a:lnTo>
                    <a:pt x="70" y="7"/>
                  </a:lnTo>
                  <a:lnTo>
                    <a:pt x="70" y="6"/>
                  </a:lnTo>
                  <a:lnTo>
                    <a:pt x="69" y="4"/>
                  </a:lnTo>
                  <a:lnTo>
                    <a:pt x="68" y="4"/>
                  </a:lnTo>
                  <a:lnTo>
                    <a:pt x="68" y="2"/>
                  </a:lnTo>
                  <a:lnTo>
                    <a:pt x="66" y="2"/>
                  </a:lnTo>
                  <a:lnTo>
                    <a:pt x="64" y="0"/>
                  </a:lnTo>
                  <a:lnTo>
                    <a:pt x="62" y="0"/>
                  </a:lnTo>
                  <a:lnTo>
                    <a:pt x="64" y="6"/>
                  </a:lnTo>
                  <a:lnTo>
                    <a:pt x="64" y="7"/>
                  </a:lnTo>
                  <a:lnTo>
                    <a:pt x="64" y="7"/>
                  </a:lnTo>
                  <a:lnTo>
                    <a:pt x="64" y="8"/>
                  </a:lnTo>
                  <a:lnTo>
                    <a:pt x="64" y="8"/>
                  </a:lnTo>
                  <a:lnTo>
                    <a:pt x="65" y="10"/>
                  </a:lnTo>
                  <a:lnTo>
                    <a:pt x="66" y="10"/>
                  </a:lnTo>
                  <a:lnTo>
                    <a:pt x="68" y="10"/>
                  </a:lnTo>
                  <a:lnTo>
                    <a:pt x="68" y="11"/>
                  </a:lnTo>
                  <a:lnTo>
                    <a:pt x="68" y="11"/>
                  </a:lnTo>
                  <a:lnTo>
                    <a:pt x="69" y="11"/>
                  </a:lnTo>
                  <a:lnTo>
                    <a:pt x="69" y="12"/>
                  </a:lnTo>
                  <a:lnTo>
                    <a:pt x="69" y="14"/>
                  </a:lnTo>
                  <a:lnTo>
                    <a:pt x="68" y="15"/>
                  </a:lnTo>
                  <a:lnTo>
                    <a:pt x="68" y="17"/>
                  </a:lnTo>
                  <a:lnTo>
                    <a:pt x="68" y="18"/>
                  </a:lnTo>
                  <a:lnTo>
                    <a:pt x="68" y="18"/>
                  </a:lnTo>
                  <a:lnTo>
                    <a:pt x="68" y="19"/>
                  </a:lnTo>
                  <a:lnTo>
                    <a:pt x="66" y="19"/>
                  </a:lnTo>
                  <a:lnTo>
                    <a:pt x="66" y="21"/>
                  </a:lnTo>
                  <a:lnTo>
                    <a:pt x="64" y="22"/>
                  </a:lnTo>
                  <a:lnTo>
                    <a:pt x="64" y="22"/>
                  </a:lnTo>
                  <a:lnTo>
                    <a:pt x="62" y="22"/>
                  </a:lnTo>
                  <a:lnTo>
                    <a:pt x="61" y="22"/>
                  </a:lnTo>
                  <a:lnTo>
                    <a:pt x="60" y="23"/>
                  </a:lnTo>
                  <a:lnTo>
                    <a:pt x="58" y="26"/>
                  </a:lnTo>
                  <a:lnTo>
                    <a:pt x="56" y="29"/>
                  </a:lnTo>
                  <a:lnTo>
                    <a:pt x="56" y="32"/>
                  </a:lnTo>
                  <a:lnTo>
                    <a:pt x="54" y="34"/>
                  </a:lnTo>
                  <a:lnTo>
                    <a:pt x="53" y="36"/>
                  </a:lnTo>
                  <a:lnTo>
                    <a:pt x="53" y="37"/>
                  </a:lnTo>
                  <a:lnTo>
                    <a:pt x="53" y="37"/>
                  </a:lnTo>
                  <a:lnTo>
                    <a:pt x="53" y="38"/>
                  </a:lnTo>
                  <a:lnTo>
                    <a:pt x="53" y="40"/>
                  </a:lnTo>
                  <a:lnTo>
                    <a:pt x="53" y="41"/>
                  </a:lnTo>
                  <a:lnTo>
                    <a:pt x="51" y="41"/>
                  </a:lnTo>
                  <a:lnTo>
                    <a:pt x="50" y="42"/>
                  </a:lnTo>
                  <a:lnTo>
                    <a:pt x="49" y="42"/>
                  </a:lnTo>
                  <a:lnTo>
                    <a:pt x="49" y="44"/>
                  </a:lnTo>
                  <a:lnTo>
                    <a:pt x="49" y="45"/>
                  </a:lnTo>
                  <a:lnTo>
                    <a:pt x="49" y="47"/>
                  </a:lnTo>
                  <a:lnTo>
                    <a:pt x="47" y="49"/>
                  </a:lnTo>
                  <a:lnTo>
                    <a:pt x="47" y="49"/>
                  </a:lnTo>
                  <a:lnTo>
                    <a:pt x="47" y="51"/>
                  </a:lnTo>
                  <a:lnTo>
                    <a:pt x="46" y="51"/>
                  </a:lnTo>
                  <a:lnTo>
                    <a:pt x="46" y="52"/>
                  </a:lnTo>
                  <a:lnTo>
                    <a:pt x="43" y="52"/>
                  </a:lnTo>
                  <a:lnTo>
                    <a:pt x="42" y="53"/>
                  </a:lnTo>
                  <a:lnTo>
                    <a:pt x="42" y="56"/>
                  </a:lnTo>
                  <a:lnTo>
                    <a:pt x="42" y="56"/>
                  </a:lnTo>
                  <a:lnTo>
                    <a:pt x="41" y="59"/>
                  </a:lnTo>
                  <a:lnTo>
                    <a:pt x="39" y="61"/>
                  </a:lnTo>
                  <a:lnTo>
                    <a:pt x="39" y="63"/>
                  </a:lnTo>
                  <a:lnTo>
                    <a:pt x="39" y="63"/>
                  </a:lnTo>
                  <a:lnTo>
                    <a:pt x="36" y="66"/>
                  </a:lnTo>
                  <a:lnTo>
                    <a:pt x="36" y="66"/>
                  </a:lnTo>
                  <a:lnTo>
                    <a:pt x="36" y="67"/>
                  </a:lnTo>
                  <a:lnTo>
                    <a:pt x="36" y="68"/>
                  </a:lnTo>
                  <a:lnTo>
                    <a:pt x="36" y="68"/>
                  </a:lnTo>
                  <a:lnTo>
                    <a:pt x="38" y="68"/>
                  </a:lnTo>
                  <a:lnTo>
                    <a:pt x="36" y="70"/>
                  </a:lnTo>
                  <a:lnTo>
                    <a:pt x="35" y="71"/>
                  </a:lnTo>
                  <a:lnTo>
                    <a:pt x="34" y="71"/>
                  </a:lnTo>
                  <a:lnTo>
                    <a:pt x="34" y="72"/>
                  </a:lnTo>
                  <a:lnTo>
                    <a:pt x="34" y="74"/>
                  </a:lnTo>
                  <a:lnTo>
                    <a:pt x="34" y="74"/>
                  </a:lnTo>
                  <a:lnTo>
                    <a:pt x="32" y="75"/>
                  </a:lnTo>
                  <a:lnTo>
                    <a:pt x="32" y="75"/>
                  </a:lnTo>
                  <a:lnTo>
                    <a:pt x="31" y="76"/>
                  </a:lnTo>
                  <a:lnTo>
                    <a:pt x="30" y="76"/>
                  </a:lnTo>
                  <a:lnTo>
                    <a:pt x="30" y="76"/>
                  </a:lnTo>
                  <a:lnTo>
                    <a:pt x="28" y="76"/>
                  </a:lnTo>
                  <a:lnTo>
                    <a:pt x="28" y="75"/>
                  </a:lnTo>
                  <a:lnTo>
                    <a:pt x="28" y="74"/>
                  </a:lnTo>
                  <a:lnTo>
                    <a:pt x="27" y="72"/>
                  </a:lnTo>
                  <a:lnTo>
                    <a:pt x="27" y="72"/>
                  </a:lnTo>
                  <a:lnTo>
                    <a:pt x="26" y="71"/>
                  </a:lnTo>
                  <a:lnTo>
                    <a:pt x="24" y="70"/>
                  </a:lnTo>
                  <a:lnTo>
                    <a:pt x="23" y="70"/>
                  </a:lnTo>
                  <a:lnTo>
                    <a:pt x="23" y="70"/>
                  </a:lnTo>
                  <a:lnTo>
                    <a:pt x="23" y="70"/>
                  </a:lnTo>
                  <a:lnTo>
                    <a:pt x="22" y="71"/>
                  </a:lnTo>
                  <a:lnTo>
                    <a:pt x="22" y="71"/>
                  </a:lnTo>
                  <a:lnTo>
                    <a:pt x="20" y="71"/>
                  </a:lnTo>
                  <a:lnTo>
                    <a:pt x="19" y="71"/>
                  </a:lnTo>
                  <a:lnTo>
                    <a:pt x="19" y="71"/>
                  </a:lnTo>
                  <a:lnTo>
                    <a:pt x="19" y="71"/>
                  </a:lnTo>
                  <a:lnTo>
                    <a:pt x="17" y="71"/>
                  </a:lnTo>
                  <a:lnTo>
                    <a:pt x="17" y="70"/>
                  </a:lnTo>
                  <a:lnTo>
                    <a:pt x="16" y="71"/>
                  </a:lnTo>
                  <a:lnTo>
                    <a:pt x="15" y="72"/>
                  </a:lnTo>
                  <a:lnTo>
                    <a:pt x="15" y="72"/>
                  </a:lnTo>
                  <a:lnTo>
                    <a:pt x="13" y="72"/>
                  </a:lnTo>
                  <a:lnTo>
                    <a:pt x="13" y="74"/>
                  </a:lnTo>
                  <a:lnTo>
                    <a:pt x="12" y="75"/>
                  </a:lnTo>
                  <a:lnTo>
                    <a:pt x="11" y="76"/>
                  </a:lnTo>
                  <a:lnTo>
                    <a:pt x="11" y="76"/>
                  </a:lnTo>
                  <a:lnTo>
                    <a:pt x="9" y="78"/>
                  </a:lnTo>
                  <a:lnTo>
                    <a:pt x="9" y="78"/>
                  </a:lnTo>
                  <a:lnTo>
                    <a:pt x="8" y="79"/>
                  </a:lnTo>
                  <a:lnTo>
                    <a:pt x="5" y="82"/>
                  </a:lnTo>
                  <a:lnTo>
                    <a:pt x="5" y="82"/>
                  </a:lnTo>
                  <a:lnTo>
                    <a:pt x="4" y="83"/>
                  </a:lnTo>
                  <a:lnTo>
                    <a:pt x="4" y="86"/>
                  </a:lnTo>
                  <a:lnTo>
                    <a:pt x="4" y="87"/>
                  </a:lnTo>
                  <a:lnTo>
                    <a:pt x="3" y="90"/>
                  </a:lnTo>
                  <a:lnTo>
                    <a:pt x="1" y="93"/>
                  </a:lnTo>
                  <a:lnTo>
                    <a:pt x="1" y="94"/>
                  </a:lnTo>
                  <a:lnTo>
                    <a:pt x="0" y="94"/>
                  </a:lnTo>
                  <a:lnTo>
                    <a:pt x="0" y="95"/>
                  </a:lnTo>
                  <a:lnTo>
                    <a:pt x="0" y="95"/>
                  </a:lnTo>
                  <a:lnTo>
                    <a:pt x="0" y="97"/>
                  </a:lnTo>
                  <a:lnTo>
                    <a:pt x="0" y="97"/>
                  </a:lnTo>
                  <a:lnTo>
                    <a:pt x="0" y="98"/>
                  </a:lnTo>
                  <a:lnTo>
                    <a:pt x="1" y="98"/>
                  </a:lnTo>
                  <a:lnTo>
                    <a:pt x="1" y="98"/>
                  </a:lnTo>
                  <a:lnTo>
                    <a:pt x="1" y="97"/>
                  </a:lnTo>
                  <a:lnTo>
                    <a:pt x="1" y="97"/>
                  </a:lnTo>
                  <a:lnTo>
                    <a:pt x="3" y="97"/>
                  </a:lnTo>
                  <a:lnTo>
                    <a:pt x="3" y="97"/>
                  </a:lnTo>
                  <a:lnTo>
                    <a:pt x="3" y="97"/>
                  </a:lnTo>
                  <a:lnTo>
                    <a:pt x="4" y="97"/>
                  </a:lnTo>
                  <a:lnTo>
                    <a:pt x="4" y="98"/>
                  </a:lnTo>
                  <a:lnTo>
                    <a:pt x="4" y="100"/>
                  </a:lnTo>
                  <a:lnTo>
                    <a:pt x="4" y="100"/>
                  </a:lnTo>
                  <a:lnTo>
                    <a:pt x="4" y="101"/>
                  </a:lnTo>
                  <a:lnTo>
                    <a:pt x="5" y="101"/>
                  </a:lnTo>
                  <a:lnTo>
                    <a:pt x="5" y="102"/>
                  </a:lnTo>
                  <a:lnTo>
                    <a:pt x="7" y="104"/>
                  </a:lnTo>
                  <a:lnTo>
                    <a:pt x="8" y="104"/>
                  </a:lnTo>
                  <a:lnTo>
                    <a:pt x="8" y="104"/>
                  </a:lnTo>
                  <a:lnTo>
                    <a:pt x="8" y="105"/>
                  </a:lnTo>
                  <a:lnTo>
                    <a:pt x="9" y="105"/>
                  </a:lnTo>
                  <a:lnTo>
                    <a:pt x="9" y="105"/>
                  </a:lnTo>
                  <a:lnTo>
                    <a:pt x="11" y="105"/>
                  </a:lnTo>
                  <a:lnTo>
                    <a:pt x="11" y="104"/>
                  </a:lnTo>
                  <a:lnTo>
                    <a:pt x="11" y="104"/>
                  </a:lnTo>
                  <a:lnTo>
                    <a:pt x="11" y="104"/>
                  </a:lnTo>
                  <a:lnTo>
                    <a:pt x="11" y="104"/>
                  </a:lnTo>
                  <a:lnTo>
                    <a:pt x="12" y="104"/>
                  </a:lnTo>
                  <a:lnTo>
                    <a:pt x="12" y="104"/>
                  </a:lnTo>
                  <a:lnTo>
                    <a:pt x="12" y="104"/>
                  </a:lnTo>
                  <a:lnTo>
                    <a:pt x="12" y="104"/>
                  </a:lnTo>
                  <a:lnTo>
                    <a:pt x="12" y="104"/>
                  </a:lnTo>
                  <a:lnTo>
                    <a:pt x="13" y="105"/>
                  </a:lnTo>
                  <a:lnTo>
                    <a:pt x="13" y="105"/>
                  </a:lnTo>
                  <a:lnTo>
                    <a:pt x="12" y="105"/>
                  </a:lnTo>
                  <a:lnTo>
                    <a:pt x="12" y="106"/>
                  </a:lnTo>
                  <a:lnTo>
                    <a:pt x="11" y="106"/>
                  </a:lnTo>
                  <a:lnTo>
                    <a:pt x="12" y="108"/>
                  </a:lnTo>
                  <a:lnTo>
                    <a:pt x="12" y="108"/>
                  </a:lnTo>
                  <a:lnTo>
                    <a:pt x="13" y="108"/>
                  </a:lnTo>
                  <a:lnTo>
                    <a:pt x="12" y="109"/>
                  </a:lnTo>
                  <a:lnTo>
                    <a:pt x="15" y="112"/>
                  </a:lnTo>
                  <a:lnTo>
                    <a:pt x="15" y="113"/>
                  </a:lnTo>
                  <a:lnTo>
                    <a:pt x="16" y="115"/>
                  </a:lnTo>
                  <a:lnTo>
                    <a:pt x="15" y="116"/>
                  </a:lnTo>
                  <a:lnTo>
                    <a:pt x="15" y="119"/>
                  </a:lnTo>
                  <a:lnTo>
                    <a:pt x="15" y="120"/>
                  </a:lnTo>
                  <a:lnTo>
                    <a:pt x="13" y="123"/>
                  </a:lnTo>
                  <a:lnTo>
                    <a:pt x="15" y="123"/>
                  </a:lnTo>
                  <a:lnTo>
                    <a:pt x="15" y="123"/>
                  </a:lnTo>
                  <a:lnTo>
                    <a:pt x="15" y="124"/>
                  </a:lnTo>
                  <a:lnTo>
                    <a:pt x="15" y="124"/>
                  </a:lnTo>
                  <a:lnTo>
                    <a:pt x="16" y="124"/>
                  </a:lnTo>
                  <a:lnTo>
                    <a:pt x="20" y="124"/>
                  </a:lnTo>
                  <a:lnTo>
                    <a:pt x="22" y="124"/>
                  </a:lnTo>
                  <a:lnTo>
                    <a:pt x="26" y="124"/>
                  </a:lnTo>
                  <a:lnTo>
                    <a:pt x="28" y="124"/>
                  </a:lnTo>
                  <a:lnTo>
                    <a:pt x="31" y="124"/>
                  </a:lnTo>
                  <a:lnTo>
                    <a:pt x="31" y="124"/>
                  </a:lnTo>
                  <a:lnTo>
                    <a:pt x="31" y="124"/>
                  </a:lnTo>
                  <a:lnTo>
                    <a:pt x="31" y="123"/>
                  </a:lnTo>
                  <a:lnTo>
                    <a:pt x="34" y="123"/>
                  </a:lnTo>
                  <a:lnTo>
                    <a:pt x="38" y="123"/>
                  </a:lnTo>
                  <a:lnTo>
                    <a:pt x="41" y="123"/>
                  </a:lnTo>
                  <a:lnTo>
                    <a:pt x="41" y="123"/>
                  </a:lnTo>
                  <a:lnTo>
                    <a:pt x="43" y="123"/>
                  </a:lnTo>
                  <a:lnTo>
                    <a:pt x="45" y="123"/>
                  </a:lnTo>
                  <a:lnTo>
                    <a:pt x="46" y="124"/>
                  </a:lnTo>
                  <a:lnTo>
                    <a:pt x="46" y="124"/>
                  </a:lnTo>
                  <a:lnTo>
                    <a:pt x="49" y="124"/>
                  </a:lnTo>
                  <a:lnTo>
                    <a:pt x="51" y="124"/>
                  </a:lnTo>
                  <a:lnTo>
                    <a:pt x="53" y="124"/>
                  </a:lnTo>
                  <a:lnTo>
                    <a:pt x="53" y="124"/>
                  </a:lnTo>
                  <a:lnTo>
                    <a:pt x="53" y="124"/>
                  </a:lnTo>
                  <a:lnTo>
                    <a:pt x="56" y="124"/>
                  </a:lnTo>
                  <a:lnTo>
                    <a:pt x="58" y="124"/>
                  </a:lnTo>
                  <a:lnTo>
                    <a:pt x="62" y="124"/>
                  </a:lnTo>
                  <a:lnTo>
                    <a:pt x="65" y="124"/>
                  </a:lnTo>
                  <a:lnTo>
                    <a:pt x="66" y="124"/>
                  </a:lnTo>
                  <a:lnTo>
                    <a:pt x="68" y="124"/>
                  </a:lnTo>
                  <a:lnTo>
                    <a:pt x="69" y="125"/>
                  </a:lnTo>
                  <a:lnTo>
                    <a:pt x="69" y="125"/>
                  </a:lnTo>
                  <a:lnTo>
                    <a:pt x="69" y="125"/>
                  </a:lnTo>
                  <a:lnTo>
                    <a:pt x="70" y="125"/>
                  </a:lnTo>
                  <a:lnTo>
                    <a:pt x="72" y="125"/>
                  </a:lnTo>
                  <a:lnTo>
                    <a:pt x="72" y="125"/>
                  </a:lnTo>
                  <a:lnTo>
                    <a:pt x="72" y="127"/>
                  </a:lnTo>
                  <a:lnTo>
                    <a:pt x="73" y="127"/>
                  </a:lnTo>
                  <a:lnTo>
                    <a:pt x="73" y="127"/>
                  </a:lnTo>
                  <a:lnTo>
                    <a:pt x="75" y="127"/>
                  </a:lnTo>
                  <a:lnTo>
                    <a:pt x="75" y="125"/>
                  </a:lnTo>
                  <a:lnTo>
                    <a:pt x="75" y="127"/>
                  </a:lnTo>
                  <a:lnTo>
                    <a:pt x="76" y="127"/>
                  </a:lnTo>
                  <a:lnTo>
                    <a:pt x="77" y="127"/>
                  </a:lnTo>
                  <a:lnTo>
                    <a:pt x="77" y="127"/>
                  </a:lnTo>
                  <a:lnTo>
                    <a:pt x="80" y="127"/>
                  </a:lnTo>
                  <a:lnTo>
                    <a:pt x="81" y="127"/>
                  </a:lnTo>
                  <a:lnTo>
                    <a:pt x="83" y="128"/>
                  </a:lnTo>
                  <a:lnTo>
                    <a:pt x="84" y="130"/>
                  </a:lnTo>
                  <a:lnTo>
                    <a:pt x="85" y="130"/>
                  </a:lnTo>
                  <a:lnTo>
                    <a:pt x="85" y="130"/>
                  </a:lnTo>
                  <a:lnTo>
                    <a:pt x="85" y="130"/>
                  </a:lnTo>
                  <a:lnTo>
                    <a:pt x="85" y="130"/>
                  </a:lnTo>
                  <a:lnTo>
                    <a:pt x="85" y="128"/>
                  </a:lnTo>
                  <a:lnTo>
                    <a:pt x="85" y="127"/>
                  </a:lnTo>
                  <a:lnTo>
                    <a:pt x="85" y="127"/>
                  </a:lnTo>
                  <a:lnTo>
                    <a:pt x="85" y="125"/>
                  </a:lnTo>
                  <a:lnTo>
                    <a:pt x="85" y="124"/>
                  </a:lnTo>
                  <a:lnTo>
                    <a:pt x="85" y="124"/>
                  </a:lnTo>
                  <a:lnTo>
                    <a:pt x="87" y="124"/>
                  </a:lnTo>
                  <a:lnTo>
                    <a:pt x="87" y="124"/>
                  </a:lnTo>
                  <a:lnTo>
                    <a:pt x="85" y="123"/>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07" name="Cambodia">
              <a:extLst>
                <a:ext uri="{FF2B5EF4-FFF2-40B4-BE49-F238E27FC236}">
                  <a16:creationId xmlns:a16="http://schemas.microsoft.com/office/drawing/2014/main" id="{DF2731B7-1A88-4E63-90CE-CDF9C1ACA038}"/>
                </a:ext>
              </a:extLst>
            </p:cNvPr>
            <p:cNvSpPr>
              <a:spLocks noEditPoints="1"/>
            </p:cNvSpPr>
            <p:nvPr/>
          </p:nvSpPr>
          <p:spPr bwMode="auto">
            <a:xfrm>
              <a:off x="7319247" y="3670165"/>
              <a:ext cx="115410" cy="94251"/>
            </a:xfrm>
            <a:custGeom>
              <a:avLst/>
              <a:gdLst>
                <a:gd name="T0" fmla="*/ 8 w 60"/>
                <a:gd name="T1" fmla="*/ 39 h 49"/>
                <a:gd name="T2" fmla="*/ 8 w 60"/>
                <a:gd name="T3" fmla="*/ 38 h 49"/>
                <a:gd name="T4" fmla="*/ 11 w 60"/>
                <a:gd name="T5" fmla="*/ 44 h 49"/>
                <a:gd name="T6" fmla="*/ 59 w 60"/>
                <a:gd name="T7" fmla="*/ 19 h 49"/>
                <a:gd name="T8" fmla="*/ 60 w 60"/>
                <a:gd name="T9" fmla="*/ 12 h 49"/>
                <a:gd name="T10" fmla="*/ 57 w 60"/>
                <a:gd name="T11" fmla="*/ 6 h 49"/>
                <a:gd name="T12" fmla="*/ 59 w 60"/>
                <a:gd name="T13" fmla="*/ 2 h 49"/>
                <a:gd name="T14" fmla="*/ 59 w 60"/>
                <a:gd name="T15" fmla="*/ 0 h 49"/>
                <a:gd name="T16" fmla="*/ 57 w 60"/>
                <a:gd name="T17" fmla="*/ 1 h 49"/>
                <a:gd name="T18" fmla="*/ 55 w 60"/>
                <a:gd name="T19" fmla="*/ 2 h 49"/>
                <a:gd name="T20" fmla="*/ 52 w 60"/>
                <a:gd name="T21" fmla="*/ 4 h 49"/>
                <a:gd name="T22" fmla="*/ 49 w 60"/>
                <a:gd name="T23" fmla="*/ 2 h 49"/>
                <a:gd name="T24" fmla="*/ 48 w 60"/>
                <a:gd name="T25" fmla="*/ 1 h 49"/>
                <a:gd name="T26" fmla="*/ 45 w 60"/>
                <a:gd name="T27" fmla="*/ 2 h 49"/>
                <a:gd name="T28" fmla="*/ 42 w 60"/>
                <a:gd name="T29" fmla="*/ 4 h 49"/>
                <a:gd name="T30" fmla="*/ 41 w 60"/>
                <a:gd name="T31" fmla="*/ 8 h 49"/>
                <a:gd name="T32" fmla="*/ 37 w 60"/>
                <a:gd name="T33" fmla="*/ 5 h 49"/>
                <a:gd name="T34" fmla="*/ 34 w 60"/>
                <a:gd name="T35" fmla="*/ 5 h 49"/>
                <a:gd name="T36" fmla="*/ 33 w 60"/>
                <a:gd name="T37" fmla="*/ 4 h 49"/>
                <a:gd name="T38" fmla="*/ 31 w 60"/>
                <a:gd name="T39" fmla="*/ 5 h 49"/>
                <a:gd name="T40" fmla="*/ 29 w 60"/>
                <a:gd name="T41" fmla="*/ 2 h 49"/>
                <a:gd name="T42" fmla="*/ 21 w 60"/>
                <a:gd name="T43" fmla="*/ 4 h 49"/>
                <a:gd name="T44" fmla="*/ 16 w 60"/>
                <a:gd name="T45" fmla="*/ 4 h 49"/>
                <a:gd name="T46" fmla="*/ 12 w 60"/>
                <a:gd name="T47" fmla="*/ 4 h 49"/>
                <a:gd name="T48" fmla="*/ 7 w 60"/>
                <a:gd name="T49" fmla="*/ 6 h 49"/>
                <a:gd name="T50" fmla="*/ 3 w 60"/>
                <a:gd name="T51" fmla="*/ 12 h 49"/>
                <a:gd name="T52" fmla="*/ 0 w 60"/>
                <a:gd name="T53" fmla="*/ 12 h 49"/>
                <a:gd name="T54" fmla="*/ 2 w 60"/>
                <a:gd name="T55" fmla="*/ 17 h 49"/>
                <a:gd name="T56" fmla="*/ 4 w 60"/>
                <a:gd name="T57" fmla="*/ 24 h 49"/>
                <a:gd name="T58" fmla="*/ 6 w 60"/>
                <a:gd name="T59" fmla="*/ 27 h 49"/>
                <a:gd name="T60" fmla="*/ 7 w 60"/>
                <a:gd name="T61" fmla="*/ 34 h 49"/>
                <a:gd name="T62" fmla="*/ 10 w 60"/>
                <a:gd name="T63" fmla="*/ 36 h 49"/>
                <a:gd name="T64" fmla="*/ 10 w 60"/>
                <a:gd name="T65" fmla="*/ 43 h 49"/>
                <a:gd name="T66" fmla="*/ 14 w 60"/>
                <a:gd name="T67" fmla="*/ 40 h 49"/>
                <a:gd name="T68" fmla="*/ 16 w 60"/>
                <a:gd name="T69" fmla="*/ 43 h 49"/>
                <a:gd name="T70" fmla="*/ 14 w 60"/>
                <a:gd name="T71" fmla="*/ 46 h 49"/>
                <a:gd name="T72" fmla="*/ 18 w 60"/>
                <a:gd name="T73" fmla="*/ 46 h 49"/>
                <a:gd name="T74" fmla="*/ 25 w 60"/>
                <a:gd name="T75" fmla="*/ 49 h 49"/>
                <a:gd name="T76" fmla="*/ 27 w 60"/>
                <a:gd name="T77" fmla="*/ 47 h 49"/>
                <a:gd name="T78" fmla="*/ 31 w 60"/>
                <a:gd name="T79" fmla="*/ 46 h 49"/>
                <a:gd name="T80" fmla="*/ 31 w 60"/>
                <a:gd name="T81" fmla="*/ 43 h 49"/>
                <a:gd name="T82" fmla="*/ 34 w 60"/>
                <a:gd name="T83" fmla="*/ 43 h 49"/>
                <a:gd name="T84" fmla="*/ 37 w 60"/>
                <a:gd name="T85" fmla="*/ 42 h 49"/>
                <a:gd name="T86" fmla="*/ 41 w 60"/>
                <a:gd name="T87" fmla="*/ 43 h 49"/>
                <a:gd name="T88" fmla="*/ 44 w 60"/>
                <a:gd name="T89" fmla="*/ 44 h 49"/>
                <a:gd name="T90" fmla="*/ 44 w 60"/>
                <a:gd name="T91" fmla="*/ 42 h 49"/>
                <a:gd name="T92" fmla="*/ 41 w 60"/>
                <a:gd name="T93" fmla="*/ 38 h 49"/>
                <a:gd name="T94" fmla="*/ 41 w 60"/>
                <a:gd name="T95" fmla="*/ 35 h 49"/>
                <a:gd name="T96" fmla="*/ 42 w 60"/>
                <a:gd name="T97" fmla="*/ 34 h 49"/>
                <a:gd name="T98" fmla="*/ 46 w 60"/>
                <a:gd name="T99" fmla="*/ 34 h 49"/>
                <a:gd name="T100" fmla="*/ 46 w 60"/>
                <a:gd name="T101" fmla="*/ 31 h 49"/>
                <a:gd name="T102" fmla="*/ 50 w 60"/>
                <a:gd name="T103" fmla="*/ 29 h 49"/>
                <a:gd name="T104" fmla="*/ 56 w 60"/>
                <a:gd name="T105" fmla="*/ 27 h 49"/>
                <a:gd name="T106" fmla="*/ 59 w 60"/>
                <a:gd name="T107" fmla="*/ 27 h 49"/>
                <a:gd name="T108" fmla="*/ 60 w 60"/>
                <a:gd name="T109" fmla="*/ 2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0" h="49">
                  <a:moveTo>
                    <a:pt x="8" y="38"/>
                  </a:moveTo>
                  <a:lnTo>
                    <a:pt x="8" y="38"/>
                  </a:lnTo>
                  <a:lnTo>
                    <a:pt x="8" y="38"/>
                  </a:lnTo>
                  <a:lnTo>
                    <a:pt x="8" y="39"/>
                  </a:lnTo>
                  <a:lnTo>
                    <a:pt x="8" y="39"/>
                  </a:lnTo>
                  <a:lnTo>
                    <a:pt x="8" y="39"/>
                  </a:lnTo>
                  <a:lnTo>
                    <a:pt x="8" y="38"/>
                  </a:lnTo>
                  <a:lnTo>
                    <a:pt x="8" y="38"/>
                  </a:lnTo>
                  <a:close/>
                  <a:moveTo>
                    <a:pt x="11" y="44"/>
                  </a:moveTo>
                  <a:lnTo>
                    <a:pt x="11" y="46"/>
                  </a:lnTo>
                  <a:lnTo>
                    <a:pt x="12" y="44"/>
                  </a:lnTo>
                  <a:lnTo>
                    <a:pt x="11" y="44"/>
                  </a:lnTo>
                  <a:lnTo>
                    <a:pt x="11" y="44"/>
                  </a:lnTo>
                  <a:close/>
                  <a:moveTo>
                    <a:pt x="60" y="20"/>
                  </a:moveTo>
                  <a:lnTo>
                    <a:pt x="59" y="20"/>
                  </a:lnTo>
                  <a:lnTo>
                    <a:pt x="59" y="19"/>
                  </a:lnTo>
                  <a:lnTo>
                    <a:pt x="60" y="16"/>
                  </a:lnTo>
                  <a:lnTo>
                    <a:pt x="60" y="13"/>
                  </a:lnTo>
                  <a:lnTo>
                    <a:pt x="60" y="13"/>
                  </a:lnTo>
                  <a:lnTo>
                    <a:pt x="60" y="12"/>
                  </a:lnTo>
                  <a:lnTo>
                    <a:pt x="59" y="9"/>
                  </a:lnTo>
                  <a:lnTo>
                    <a:pt x="59" y="8"/>
                  </a:lnTo>
                  <a:lnTo>
                    <a:pt x="57" y="8"/>
                  </a:lnTo>
                  <a:lnTo>
                    <a:pt x="57" y="6"/>
                  </a:lnTo>
                  <a:lnTo>
                    <a:pt x="57" y="6"/>
                  </a:lnTo>
                  <a:lnTo>
                    <a:pt x="57" y="4"/>
                  </a:lnTo>
                  <a:lnTo>
                    <a:pt x="57" y="4"/>
                  </a:lnTo>
                  <a:lnTo>
                    <a:pt x="59" y="2"/>
                  </a:lnTo>
                  <a:lnTo>
                    <a:pt x="59" y="1"/>
                  </a:lnTo>
                  <a:lnTo>
                    <a:pt x="60" y="0"/>
                  </a:lnTo>
                  <a:lnTo>
                    <a:pt x="60" y="0"/>
                  </a:lnTo>
                  <a:lnTo>
                    <a:pt x="59" y="0"/>
                  </a:lnTo>
                  <a:lnTo>
                    <a:pt x="59" y="1"/>
                  </a:lnTo>
                  <a:lnTo>
                    <a:pt x="57" y="1"/>
                  </a:lnTo>
                  <a:lnTo>
                    <a:pt x="57" y="1"/>
                  </a:lnTo>
                  <a:lnTo>
                    <a:pt x="57" y="1"/>
                  </a:lnTo>
                  <a:lnTo>
                    <a:pt x="56" y="1"/>
                  </a:lnTo>
                  <a:lnTo>
                    <a:pt x="55" y="2"/>
                  </a:lnTo>
                  <a:lnTo>
                    <a:pt x="55" y="2"/>
                  </a:lnTo>
                  <a:lnTo>
                    <a:pt x="55" y="2"/>
                  </a:lnTo>
                  <a:lnTo>
                    <a:pt x="53" y="2"/>
                  </a:lnTo>
                  <a:lnTo>
                    <a:pt x="53" y="4"/>
                  </a:lnTo>
                  <a:lnTo>
                    <a:pt x="53" y="4"/>
                  </a:lnTo>
                  <a:lnTo>
                    <a:pt x="52" y="4"/>
                  </a:lnTo>
                  <a:lnTo>
                    <a:pt x="52" y="4"/>
                  </a:lnTo>
                  <a:lnTo>
                    <a:pt x="50" y="2"/>
                  </a:lnTo>
                  <a:lnTo>
                    <a:pt x="50" y="2"/>
                  </a:lnTo>
                  <a:lnTo>
                    <a:pt x="49" y="2"/>
                  </a:lnTo>
                  <a:lnTo>
                    <a:pt x="49" y="1"/>
                  </a:lnTo>
                  <a:lnTo>
                    <a:pt x="48" y="1"/>
                  </a:lnTo>
                  <a:lnTo>
                    <a:pt x="48" y="1"/>
                  </a:lnTo>
                  <a:lnTo>
                    <a:pt x="48" y="1"/>
                  </a:lnTo>
                  <a:lnTo>
                    <a:pt x="46" y="2"/>
                  </a:lnTo>
                  <a:lnTo>
                    <a:pt x="45" y="2"/>
                  </a:lnTo>
                  <a:lnTo>
                    <a:pt x="45" y="2"/>
                  </a:lnTo>
                  <a:lnTo>
                    <a:pt x="45" y="2"/>
                  </a:lnTo>
                  <a:lnTo>
                    <a:pt x="44" y="4"/>
                  </a:lnTo>
                  <a:lnTo>
                    <a:pt x="42" y="4"/>
                  </a:lnTo>
                  <a:lnTo>
                    <a:pt x="42" y="4"/>
                  </a:lnTo>
                  <a:lnTo>
                    <a:pt x="42" y="4"/>
                  </a:lnTo>
                  <a:lnTo>
                    <a:pt x="44" y="6"/>
                  </a:lnTo>
                  <a:lnTo>
                    <a:pt x="44" y="6"/>
                  </a:lnTo>
                  <a:lnTo>
                    <a:pt x="44" y="8"/>
                  </a:lnTo>
                  <a:lnTo>
                    <a:pt x="41" y="8"/>
                  </a:lnTo>
                  <a:lnTo>
                    <a:pt x="41" y="8"/>
                  </a:lnTo>
                  <a:lnTo>
                    <a:pt x="40" y="6"/>
                  </a:lnTo>
                  <a:lnTo>
                    <a:pt x="40" y="6"/>
                  </a:lnTo>
                  <a:lnTo>
                    <a:pt x="37" y="5"/>
                  </a:lnTo>
                  <a:lnTo>
                    <a:pt x="36" y="6"/>
                  </a:lnTo>
                  <a:lnTo>
                    <a:pt x="36" y="6"/>
                  </a:lnTo>
                  <a:lnTo>
                    <a:pt x="34" y="5"/>
                  </a:lnTo>
                  <a:lnTo>
                    <a:pt x="34" y="5"/>
                  </a:lnTo>
                  <a:lnTo>
                    <a:pt x="33" y="4"/>
                  </a:lnTo>
                  <a:lnTo>
                    <a:pt x="33" y="4"/>
                  </a:lnTo>
                  <a:lnTo>
                    <a:pt x="33" y="4"/>
                  </a:lnTo>
                  <a:lnTo>
                    <a:pt x="33" y="4"/>
                  </a:lnTo>
                  <a:lnTo>
                    <a:pt x="33" y="4"/>
                  </a:lnTo>
                  <a:lnTo>
                    <a:pt x="31" y="5"/>
                  </a:lnTo>
                  <a:lnTo>
                    <a:pt x="31" y="5"/>
                  </a:lnTo>
                  <a:lnTo>
                    <a:pt x="31" y="5"/>
                  </a:lnTo>
                  <a:lnTo>
                    <a:pt x="31" y="4"/>
                  </a:lnTo>
                  <a:lnTo>
                    <a:pt x="30" y="4"/>
                  </a:lnTo>
                  <a:lnTo>
                    <a:pt x="30" y="2"/>
                  </a:lnTo>
                  <a:lnTo>
                    <a:pt x="29" y="2"/>
                  </a:lnTo>
                  <a:lnTo>
                    <a:pt x="26" y="2"/>
                  </a:lnTo>
                  <a:lnTo>
                    <a:pt x="25" y="4"/>
                  </a:lnTo>
                  <a:lnTo>
                    <a:pt x="22" y="2"/>
                  </a:lnTo>
                  <a:lnTo>
                    <a:pt x="21" y="4"/>
                  </a:lnTo>
                  <a:lnTo>
                    <a:pt x="19" y="4"/>
                  </a:lnTo>
                  <a:lnTo>
                    <a:pt x="18" y="4"/>
                  </a:lnTo>
                  <a:lnTo>
                    <a:pt x="18" y="4"/>
                  </a:lnTo>
                  <a:lnTo>
                    <a:pt x="16" y="4"/>
                  </a:lnTo>
                  <a:lnTo>
                    <a:pt x="15" y="2"/>
                  </a:lnTo>
                  <a:lnTo>
                    <a:pt x="15" y="2"/>
                  </a:lnTo>
                  <a:lnTo>
                    <a:pt x="14" y="2"/>
                  </a:lnTo>
                  <a:lnTo>
                    <a:pt x="12" y="4"/>
                  </a:lnTo>
                  <a:lnTo>
                    <a:pt x="11" y="4"/>
                  </a:lnTo>
                  <a:lnTo>
                    <a:pt x="8" y="5"/>
                  </a:lnTo>
                  <a:lnTo>
                    <a:pt x="7" y="6"/>
                  </a:lnTo>
                  <a:lnTo>
                    <a:pt x="7" y="6"/>
                  </a:lnTo>
                  <a:lnTo>
                    <a:pt x="6" y="8"/>
                  </a:lnTo>
                  <a:lnTo>
                    <a:pt x="6" y="9"/>
                  </a:lnTo>
                  <a:lnTo>
                    <a:pt x="4" y="10"/>
                  </a:lnTo>
                  <a:lnTo>
                    <a:pt x="3" y="12"/>
                  </a:lnTo>
                  <a:lnTo>
                    <a:pt x="3" y="12"/>
                  </a:lnTo>
                  <a:lnTo>
                    <a:pt x="3" y="12"/>
                  </a:lnTo>
                  <a:lnTo>
                    <a:pt x="2" y="12"/>
                  </a:lnTo>
                  <a:lnTo>
                    <a:pt x="0" y="12"/>
                  </a:lnTo>
                  <a:lnTo>
                    <a:pt x="0" y="13"/>
                  </a:lnTo>
                  <a:lnTo>
                    <a:pt x="0" y="16"/>
                  </a:lnTo>
                  <a:lnTo>
                    <a:pt x="2" y="16"/>
                  </a:lnTo>
                  <a:lnTo>
                    <a:pt x="2" y="17"/>
                  </a:lnTo>
                  <a:lnTo>
                    <a:pt x="3" y="19"/>
                  </a:lnTo>
                  <a:lnTo>
                    <a:pt x="3" y="21"/>
                  </a:lnTo>
                  <a:lnTo>
                    <a:pt x="3" y="23"/>
                  </a:lnTo>
                  <a:lnTo>
                    <a:pt x="4" y="24"/>
                  </a:lnTo>
                  <a:lnTo>
                    <a:pt x="6" y="24"/>
                  </a:lnTo>
                  <a:lnTo>
                    <a:pt x="6" y="25"/>
                  </a:lnTo>
                  <a:lnTo>
                    <a:pt x="6" y="25"/>
                  </a:lnTo>
                  <a:lnTo>
                    <a:pt x="6" y="27"/>
                  </a:lnTo>
                  <a:lnTo>
                    <a:pt x="6" y="29"/>
                  </a:lnTo>
                  <a:lnTo>
                    <a:pt x="7" y="34"/>
                  </a:lnTo>
                  <a:lnTo>
                    <a:pt x="7" y="34"/>
                  </a:lnTo>
                  <a:lnTo>
                    <a:pt x="7" y="34"/>
                  </a:lnTo>
                  <a:lnTo>
                    <a:pt x="8" y="32"/>
                  </a:lnTo>
                  <a:lnTo>
                    <a:pt x="8" y="34"/>
                  </a:lnTo>
                  <a:lnTo>
                    <a:pt x="8" y="35"/>
                  </a:lnTo>
                  <a:lnTo>
                    <a:pt x="10" y="36"/>
                  </a:lnTo>
                  <a:lnTo>
                    <a:pt x="10" y="38"/>
                  </a:lnTo>
                  <a:lnTo>
                    <a:pt x="10" y="39"/>
                  </a:lnTo>
                  <a:lnTo>
                    <a:pt x="10" y="40"/>
                  </a:lnTo>
                  <a:lnTo>
                    <a:pt x="10" y="43"/>
                  </a:lnTo>
                  <a:lnTo>
                    <a:pt x="11" y="43"/>
                  </a:lnTo>
                  <a:lnTo>
                    <a:pt x="12" y="43"/>
                  </a:lnTo>
                  <a:lnTo>
                    <a:pt x="12" y="42"/>
                  </a:lnTo>
                  <a:lnTo>
                    <a:pt x="14" y="40"/>
                  </a:lnTo>
                  <a:lnTo>
                    <a:pt x="14" y="40"/>
                  </a:lnTo>
                  <a:lnTo>
                    <a:pt x="15" y="40"/>
                  </a:lnTo>
                  <a:lnTo>
                    <a:pt x="15" y="40"/>
                  </a:lnTo>
                  <a:lnTo>
                    <a:pt x="16" y="43"/>
                  </a:lnTo>
                  <a:lnTo>
                    <a:pt x="16" y="44"/>
                  </a:lnTo>
                  <a:lnTo>
                    <a:pt x="15" y="44"/>
                  </a:lnTo>
                  <a:lnTo>
                    <a:pt x="15" y="46"/>
                  </a:lnTo>
                  <a:lnTo>
                    <a:pt x="14" y="46"/>
                  </a:lnTo>
                  <a:lnTo>
                    <a:pt x="15" y="47"/>
                  </a:lnTo>
                  <a:lnTo>
                    <a:pt x="16" y="47"/>
                  </a:lnTo>
                  <a:lnTo>
                    <a:pt x="18" y="46"/>
                  </a:lnTo>
                  <a:lnTo>
                    <a:pt x="18" y="46"/>
                  </a:lnTo>
                  <a:lnTo>
                    <a:pt x="19" y="46"/>
                  </a:lnTo>
                  <a:lnTo>
                    <a:pt x="19" y="46"/>
                  </a:lnTo>
                  <a:lnTo>
                    <a:pt x="23" y="47"/>
                  </a:lnTo>
                  <a:lnTo>
                    <a:pt x="25" y="49"/>
                  </a:lnTo>
                  <a:lnTo>
                    <a:pt x="25" y="49"/>
                  </a:lnTo>
                  <a:lnTo>
                    <a:pt x="26" y="47"/>
                  </a:lnTo>
                  <a:lnTo>
                    <a:pt x="26" y="47"/>
                  </a:lnTo>
                  <a:lnTo>
                    <a:pt x="27" y="47"/>
                  </a:lnTo>
                  <a:lnTo>
                    <a:pt x="29" y="47"/>
                  </a:lnTo>
                  <a:lnTo>
                    <a:pt x="29" y="47"/>
                  </a:lnTo>
                  <a:lnTo>
                    <a:pt x="30" y="46"/>
                  </a:lnTo>
                  <a:lnTo>
                    <a:pt x="31" y="46"/>
                  </a:lnTo>
                  <a:lnTo>
                    <a:pt x="31" y="44"/>
                  </a:lnTo>
                  <a:lnTo>
                    <a:pt x="31" y="44"/>
                  </a:lnTo>
                  <a:lnTo>
                    <a:pt x="31" y="44"/>
                  </a:lnTo>
                  <a:lnTo>
                    <a:pt x="31" y="43"/>
                  </a:lnTo>
                  <a:lnTo>
                    <a:pt x="31" y="43"/>
                  </a:lnTo>
                  <a:lnTo>
                    <a:pt x="33" y="43"/>
                  </a:lnTo>
                  <a:lnTo>
                    <a:pt x="34" y="43"/>
                  </a:lnTo>
                  <a:lnTo>
                    <a:pt x="34" y="43"/>
                  </a:lnTo>
                  <a:lnTo>
                    <a:pt x="36" y="42"/>
                  </a:lnTo>
                  <a:lnTo>
                    <a:pt x="36" y="42"/>
                  </a:lnTo>
                  <a:lnTo>
                    <a:pt x="36" y="42"/>
                  </a:lnTo>
                  <a:lnTo>
                    <a:pt x="37" y="42"/>
                  </a:lnTo>
                  <a:lnTo>
                    <a:pt x="38" y="42"/>
                  </a:lnTo>
                  <a:lnTo>
                    <a:pt x="40" y="42"/>
                  </a:lnTo>
                  <a:lnTo>
                    <a:pt x="40" y="43"/>
                  </a:lnTo>
                  <a:lnTo>
                    <a:pt x="41" y="43"/>
                  </a:lnTo>
                  <a:lnTo>
                    <a:pt x="41" y="43"/>
                  </a:lnTo>
                  <a:lnTo>
                    <a:pt x="41" y="43"/>
                  </a:lnTo>
                  <a:lnTo>
                    <a:pt x="42" y="43"/>
                  </a:lnTo>
                  <a:lnTo>
                    <a:pt x="44" y="44"/>
                  </a:lnTo>
                  <a:lnTo>
                    <a:pt x="44" y="44"/>
                  </a:lnTo>
                  <a:lnTo>
                    <a:pt x="44" y="43"/>
                  </a:lnTo>
                  <a:lnTo>
                    <a:pt x="44" y="42"/>
                  </a:lnTo>
                  <a:lnTo>
                    <a:pt x="44" y="42"/>
                  </a:lnTo>
                  <a:lnTo>
                    <a:pt x="44" y="40"/>
                  </a:lnTo>
                  <a:lnTo>
                    <a:pt x="41" y="39"/>
                  </a:lnTo>
                  <a:lnTo>
                    <a:pt x="41" y="38"/>
                  </a:lnTo>
                  <a:lnTo>
                    <a:pt x="41" y="38"/>
                  </a:lnTo>
                  <a:lnTo>
                    <a:pt x="41" y="36"/>
                  </a:lnTo>
                  <a:lnTo>
                    <a:pt x="41" y="35"/>
                  </a:lnTo>
                  <a:lnTo>
                    <a:pt x="41" y="35"/>
                  </a:lnTo>
                  <a:lnTo>
                    <a:pt x="41" y="35"/>
                  </a:lnTo>
                  <a:lnTo>
                    <a:pt x="41" y="34"/>
                  </a:lnTo>
                  <a:lnTo>
                    <a:pt x="41" y="34"/>
                  </a:lnTo>
                  <a:lnTo>
                    <a:pt x="42" y="34"/>
                  </a:lnTo>
                  <a:lnTo>
                    <a:pt x="42" y="34"/>
                  </a:lnTo>
                  <a:lnTo>
                    <a:pt x="44" y="34"/>
                  </a:lnTo>
                  <a:lnTo>
                    <a:pt x="45" y="34"/>
                  </a:lnTo>
                  <a:lnTo>
                    <a:pt x="46" y="34"/>
                  </a:lnTo>
                  <a:lnTo>
                    <a:pt x="46" y="34"/>
                  </a:lnTo>
                  <a:lnTo>
                    <a:pt x="46" y="34"/>
                  </a:lnTo>
                  <a:lnTo>
                    <a:pt x="46" y="34"/>
                  </a:lnTo>
                  <a:lnTo>
                    <a:pt x="46" y="31"/>
                  </a:lnTo>
                  <a:lnTo>
                    <a:pt x="46" y="31"/>
                  </a:lnTo>
                  <a:lnTo>
                    <a:pt x="48" y="31"/>
                  </a:lnTo>
                  <a:lnTo>
                    <a:pt x="49" y="31"/>
                  </a:lnTo>
                  <a:lnTo>
                    <a:pt x="50" y="31"/>
                  </a:lnTo>
                  <a:lnTo>
                    <a:pt x="50" y="29"/>
                  </a:lnTo>
                  <a:lnTo>
                    <a:pt x="53" y="29"/>
                  </a:lnTo>
                  <a:lnTo>
                    <a:pt x="55" y="28"/>
                  </a:lnTo>
                  <a:lnTo>
                    <a:pt x="56" y="27"/>
                  </a:lnTo>
                  <a:lnTo>
                    <a:pt x="56" y="27"/>
                  </a:lnTo>
                  <a:lnTo>
                    <a:pt x="57" y="27"/>
                  </a:lnTo>
                  <a:lnTo>
                    <a:pt x="57" y="27"/>
                  </a:lnTo>
                  <a:lnTo>
                    <a:pt x="59" y="27"/>
                  </a:lnTo>
                  <a:lnTo>
                    <a:pt x="59" y="27"/>
                  </a:lnTo>
                  <a:lnTo>
                    <a:pt x="60" y="25"/>
                  </a:lnTo>
                  <a:lnTo>
                    <a:pt x="60" y="25"/>
                  </a:lnTo>
                  <a:lnTo>
                    <a:pt x="60" y="24"/>
                  </a:lnTo>
                  <a:lnTo>
                    <a:pt x="60" y="23"/>
                  </a:lnTo>
                  <a:lnTo>
                    <a:pt x="60" y="2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08" name="Burundi">
              <a:extLst>
                <a:ext uri="{FF2B5EF4-FFF2-40B4-BE49-F238E27FC236}">
                  <a16:creationId xmlns:a16="http://schemas.microsoft.com/office/drawing/2014/main" id="{1B5FFF75-02EB-4EDD-9DEE-08ED68DE54E2}"/>
                </a:ext>
              </a:extLst>
            </p:cNvPr>
            <p:cNvSpPr>
              <a:spLocks/>
            </p:cNvSpPr>
            <p:nvPr/>
          </p:nvSpPr>
          <p:spPr bwMode="auto">
            <a:xfrm>
              <a:off x="5722743" y="4037553"/>
              <a:ext cx="38470" cy="48087"/>
            </a:xfrm>
            <a:custGeom>
              <a:avLst/>
              <a:gdLst>
                <a:gd name="T0" fmla="*/ 20 w 20"/>
                <a:gd name="T1" fmla="*/ 10 h 25"/>
                <a:gd name="T2" fmla="*/ 20 w 20"/>
                <a:gd name="T3" fmla="*/ 9 h 25"/>
                <a:gd name="T4" fmla="*/ 19 w 20"/>
                <a:gd name="T5" fmla="*/ 9 h 25"/>
                <a:gd name="T6" fmla="*/ 16 w 20"/>
                <a:gd name="T7" fmla="*/ 7 h 25"/>
                <a:gd name="T8" fmla="*/ 16 w 20"/>
                <a:gd name="T9" fmla="*/ 7 h 25"/>
                <a:gd name="T10" fmla="*/ 16 w 20"/>
                <a:gd name="T11" fmla="*/ 6 h 25"/>
                <a:gd name="T12" fmla="*/ 16 w 20"/>
                <a:gd name="T13" fmla="*/ 5 h 25"/>
                <a:gd name="T14" fmla="*/ 16 w 20"/>
                <a:gd name="T15" fmla="*/ 5 h 25"/>
                <a:gd name="T16" fmla="*/ 17 w 20"/>
                <a:gd name="T17" fmla="*/ 2 h 25"/>
                <a:gd name="T18" fmla="*/ 17 w 20"/>
                <a:gd name="T19" fmla="*/ 2 h 25"/>
                <a:gd name="T20" fmla="*/ 15 w 20"/>
                <a:gd name="T21" fmla="*/ 2 h 25"/>
                <a:gd name="T22" fmla="*/ 13 w 20"/>
                <a:gd name="T23" fmla="*/ 2 h 25"/>
                <a:gd name="T24" fmla="*/ 13 w 20"/>
                <a:gd name="T25" fmla="*/ 2 h 25"/>
                <a:gd name="T26" fmla="*/ 11 w 20"/>
                <a:gd name="T27" fmla="*/ 2 h 25"/>
                <a:gd name="T28" fmla="*/ 11 w 20"/>
                <a:gd name="T29" fmla="*/ 3 h 25"/>
                <a:gd name="T30" fmla="*/ 11 w 20"/>
                <a:gd name="T31" fmla="*/ 6 h 25"/>
                <a:gd name="T32" fmla="*/ 8 w 20"/>
                <a:gd name="T33" fmla="*/ 6 h 25"/>
                <a:gd name="T34" fmla="*/ 5 w 20"/>
                <a:gd name="T35" fmla="*/ 7 h 25"/>
                <a:gd name="T36" fmla="*/ 4 w 20"/>
                <a:gd name="T37" fmla="*/ 6 h 25"/>
                <a:gd name="T38" fmla="*/ 3 w 20"/>
                <a:gd name="T39" fmla="*/ 5 h 25"/>
                <a:gd name="T40" fmla="*/ 1 w 20"/>
                <a:gd name="T41" fmla="*/ 5 h 25"/>
                <a:gd name="T42" fmla="*/ 0 w 20"/>
                <a:gd name="T43" fmla="*/ 6 h 25"/>
                <a:gd name="T44" fmla="*/ 0 w 20"/>
                <a:gd name="T45" fmla="*/ 7 h 25"/>
                <a:gd name="T46" fmla="*/ 3 w 20"/>
                <a:gd name="T47" fmla="*/ 9 h 25"/>
                <a:gd name="T48" fmla="*/ 3 w 20"/>
                <a:gd name="T49" fmla="*/ 10 h 25"/>
                <a:gd name="T50" fmla="*/ 3 w 20"/>
                <a:gd name="T51" fmla="*/ 13 h 25"/>
                <a:gd name="T52" fmla="*/ 4 w 20"/>
                <a:gd name="T53" fmla="*/ 13 h 25"/>
                <a:gd name="T54" fmla="*/ 4 w 20"/>
                <a:gd name="T55" fmla="*/ 17 h 25"/>
                <a:gd name="T56" fmla="*/ 4 w 20"/>
                <a:gd name="T57" fmla="*/ 18 h 25"/>
                <a:gd name="T58" fmla="*/ 5 w 20"/>
                <a:gd name="T59" fmla="*/ 19 h 25"/>
                <a:gd name="T60" fmla="*/ 7 w 20"/>
                <a:gd name="T61" fmla="*/ 24 h 25"/>
                <a:gd name="T62" fmla="*/ 8 w 20"/>
                <a:gd name="T63" fmla="*/ 25 h 25"/>
                <a:gd name="T64" fmla="*/ 8 w 20"/>
                <a:gd name="T65" fmla="*/ 25 h 25"/>
                <a:gd name="T66" fmla="*/ 11 w 20"/>
                <a:gd name="T67" fmla="*/ 24 h 25"/>
                <a:gd name="T68" fmla="*/ 13 w 20"/>
                <a:gd name="T69" fmla="*/ 19 h 25"/>
                <a:gd name="T70" fmla="*/ 16 w 20"/>
                <a:gd name="T71" fmla="*/ 18 h 25"/>
                <a:gd name="T72" fmla="*/ 16 w 20"/>
                <a:gd name="T73" fmla="*/ 17 h 25"/>
                <a:gd name="T74" fmla="*/ 17 w 20"/>
                <a:gd name="T75" fmla="*/ 14 h 25"/>
                <a:gd name="T76" fmla="*/ 19 w 20"/>
                <a:gd name="T77" fmla="*/ 13 h 25"/>
                <a:gd name="T78" fmla="*/ 19 w 20"/>
                <a:gd name="T79" fmla="*/ 13 h 25"/>
                <a:gd name="T80" fmla="*/ 20 w 20"/>
                <a:gd name="T81" fmla="*/ 11 h 25"/>
                <a:gd name="T82" fmla="*/ 20 w 20"/>
                <a:gd name="T83"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 h="25">
                  <a:moveTo>
                    <a:pt x="20" y="10"/>
                  </a:moveTo>
                  <a:lnTo>
                    <a:pt x="20" y="10"/>
                  </a:lnTo>
                  <a:lnTo>
                    <a:pt x="20" y="9"/>
                  </a:lnTo>
                  <a:lnTo>
                    <a:pt x="20" y="9"/>
                  </a:lnTo>
                  <a:lnTo>
                    <a:pt x="20" y="9"/>
                  </a:lnTo>
                  <a:lnTo>
                    <a:pt x="19" y="9"/>
                  </a:lnTo>
                  <a:lnTo>
                    <a:pt x="17" y="7"/>
                  </a:lnTo>
                  <a:lnTo>
                    <a:pt x="16" y="7"/>
                  </a:lnTo>
                  <a:lnTo>
                    <a:pt x="16" y="7"/>
                  </a:lnTo>
                  <a:lnTo>
                    <a:pt x="16" y="7"/>
                  </a:lnTo>
                  <a:lnTo>
                    <a:pt x="16" y="6"/>
                  </a:lnTo>
                  <a:lnTo>
                    <a:pt x="16" y="6"/>
                  </a:lnTo>
                  <a:lnTo>
                    <a:pt x="17" y="6"/>
                  </a:lnTo>
                  <a:lnTo>
                    <a:pt x="16" y="5"/>
                  </a:lnTo>
                  <a:lnTo>
                    <a:pt x="16" y="5"/>
                  </a:lnTo>
                  <a:lnTo>
                    <a:pt x="16" y="5"/>
                  </a:lnTo>
                  <a:lnTo>
                    <a:pt x="17" y="2"/>
                  </a:lnTo>
                  <a:lnTo>
                    <a:pt x="17" y="2"/>
                  </a:lnTo>
                  <a:lnTo>
                    <a:pt x="17" y="2"/>
                  </a:lnTo>
                  <a:lnTo>
                    <a:pt x="17" y="2"/>
                  </a:lnTo>
                  <a:lnTo>
                    <a:pt x="16" y="0"/>
                  </a:lnTo>
                  <a:lnTo>
                    <a:pt x="15" y="2"/>
                  </a:lnTo>
                  <a:lnTo>
                    <a:pt x="15" y="2"/>
                  </a:lnTo>
                  <a:lnTo>
                    <a:pt x="13" y="2"/>
                  </a:lnTo>
                  <a:lnTo>
                    <a:pt x="13" y="2"/>
                  </a:lnTo>
                  <a:lnTo>
                    <a:pt x="13" y="2"/>
                  </a:lnTo>
                  <a:lnTo>
                    <a:pt x="12" y="2"/>
                  </a:lnTo>
                  <a:lnTo>
                    <a:pt x="11" y="2"/>
                  </a:lnTo>
                  <a:lnTo>
                    <a:pt x="11" y="2"/>
                  </a:lnTo>
                  <a:lnTo>
                    <a:pt x="11" y="3"/>
                  </a:lnTo>
                  <a:lnTo>
                    <a:pt x="11" y="5"/>
                  </a:lnTo>
                  <a:lnTo>
                    <a:pt x="11" y="6"/>
                  </a:lnTo>
                  <a:lnTo>
                    <a:pt x="9" y="6"/>
                  </a:lnTo>
                  <a:lnTo>
                    <a:pt x="8" y="6"/>
                  </a:lnTo>
                  <a:lnTo>
                    <a:pt x="8" y="6"/>
                  </a:lnTo>
                  <a:lnTo>
                    <a:pt x="5" y="7"/>
                  </a:lnTo>
                  <a:lnTo>
                    <a:pt x="5" y="7"/>
                  </a:lnTo>
                  <a:lnTo>
                    <a:pt x="4" y="6"/>
                  </a:lnTo>
                  <a:lnTo>
                    <a:pt x="4" y="5"/>
                  </a:lnTo>
                  <a:lnTo>
                    <a:pt x="3" y="5"/>
                  </a:lnTo>
                  <a:lnTo>
                    <a:pt x="1" y="5"/>
                  </a:lnTo>
                  <a:lnTo>
                    <a:pt x="1" y="5"/>
                  </a:lnTo>
                  <a:lnTo>
                    <a:pt x="1" y="5"/>
                  </a:lnTo>
                  <a:lnTo>
                    <a:pt x="0" y="6"/>
                  </a:lnTo>
                  <a:lnTo>
                    <a:pt x="0" y="6"/>
                  </a:lnTo>
                  <a:lnTo>
                    <a:pt x="0" y="7"/>
                  </a:lnTo>
                  <a:lnTo>
                    <a:pt x="1" y="7"/>
                  </a:lnTo>
                  <a:lnTo>
                    <a:pt x="3" y="9"/>
                  </a:lnTo>
                  <a:lnTo>
                    <a:pt x="3" y="10"/>
                  </a:lnTo>
                  <a:lnTo>
                    <a:pt x="3" y="10"/>
                  </a:lnTo>
                  <a:lnTo>
                    <a:pt x="3" y="11"/>
                  </a:lnTo>
                  <a:lnTo>
                    <a:pt x="3" y="13"/>
                  </a:lnTo>
                  <a:lnTo>
                    <a:pt x="4" y="13"/>
                  </a:lnTo>
                  <a:lnTo>
                    <a:pt x="4" y="13"/>
                  </a:lnTo>
                  <a:lnTo>
                    <a:pt x="4" y="14"/>
                  </a:lnTo>
                  <a:lnTo>
                    <a:pt x="4" y="17"/>
                  </a:lnTo>
                  <a:lnTo>
                    <a:pt x="4" y="18"/>
                  </a:lnTo>
                  <a:lnTo>
                    <a:pt x="4" y="18"/>
                  </a:lnTo>
                  <a:lnTo>
                    <a:pt x="5" y="19"/>
                  </a:lnTo>
                  <a:lnTo>
                    <a:pt x="5" y="19"/>
                  </a:lnTo>
                  <a:lnTo>
                    <a:pt x="7" y="22"/>
                  </a:lnTo>
                  <a:lnTo>
                    <a:pt x="7" y="24"/>
                  </a:lnTo>
                  <a:lnTo>
                    <a:pt x="8" y="24"/>
                  </a:lnTo>
                  <a:lnTo>
                    <a:pt x="8" y="25"/>
                  </a:lnTo>
                  <a:lnTo>
                    <a:pt x="8" y="25"/>
                  </a:lnTo>
                  <a:lnTo>
                    <a:pt x="8" y="25"/>
                  </a:lnTo>
                  <a:lnTo>
                    <a:pt x="9" y="25"/>
                  </a:lnTo>
                  <a:lnTo>
                    <a:pt x="11" y="24"/>
                  </a:lnTo>
                  <a:lnTo>
                    <a:pt x="13" y="21"/>
                  </a:lnTo>
                  <a:lnTo>
                    <a:pt x="13" y="19"/>
                  </a:lnTo>
                  <a:lnTo>
                    <a:pt x="15" y="18"/>
                  </a:lnTo>
                  <a:lnTo>
                    <a:pt x="16" y="18"/>
                  </a:lnTo>
                  <a:lnTo>
                    <a:pt x="16" y="17"/>
                  </a:lnTo>
                  <a:lnTo>
                    <a:pt x="16" y="17"/>
                  </a:lnTo>
                  <a:lnTo>
                    <a:pt x="16" y="15"/>
                  </a:lnTo>
                  <a:lnTo>
                    <a:pt x="17" y="14"/>
                  </a:lnTo>
                  <a:lnTo>
                    <a:pt x="19" y="14"/>
                  </a:lnTo>
                  <a:lnTo>
                    <a:pt x="19" y="13"/>
                  </a:lnTo>
                  <a:lnTo>
                    <a:pt x="19" y="13"/>
                  </a:lnTo>
                  <a:lnTo>
                    <a:pt x="19" y="13"/>
                  </a:lnTo>
                  <a:lnTo>
                    <a:pt x="19" y="13"/>
                  </a:lnTo>
                  <a:lnTo>
                    <a:pt x="20" y="11"/>
                  </a:lnTo>
                  <a:lnTo>
                    <a:pt x="20" y="11"/>
                  </a:lnTo>
                  <a:lnTo>
                    <a:pt x="20" y="1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09" name="Burkina Faso">
              <a:extLst>
                <a:ext uri="{FF2B5EF4-FFF2-40B4-BE49-F238E27FC236}">
                  <a16:creationId xmlns:a16="http://schemas.microsoft.com/office/drawing/2014/main" id="{3559C298-7BF1-4589-AA8B-2CA4E1920E18}"/>
                </a:ext>
              </a:extLst>
            </p:cNvPr>
            <p:cNvSpPr>
              <a:spLocks/>
            </p:cNvSpPr>
            <p:nvPr/>
          </p:nvSpPr>
          <p:spPr bwMode="auto">
            <a:xfrm>
              <a:off x="4972579" y="3660547"/>
              <a:ext cx="171192" cy="123104"/>
            </a:xfrm>
            <a:custGeom>
              <a:avLst/>
              <a:gdLst>
                <a:gd name="T0" fmla="*/ 85 w 89"/>
                <a:gd name="T1" fmla="*/ 32 h 64"/>
                <a:gd name="T2" fmla="*/ 87 w 89"/>
                <a:gd name="T3" fmla="*/ 30 h 64"/>
                <a:gd name="T4" fmla="*/ 87 w 89"/>
                <a:gd name="T5" fmla="*/ 28 h 64"/>
                <a:gd name="T6" fmla="*/ 84 w 89"/>
                <a:gd name="T7" fmla="*/ 28 h 64"/>
                <a:gd name="T8" fmla="*/ 80 w 89"/>
                <a:gd name="T9" fmla="*/ 28 h 64"/>
                <a:gd name="T10" fmla="*/ 73 w 89"/>
                <a:gd name="T11" fmla="*/ 24 h 64"/>
                <a:gd name="T12" fmla="*/ 73 w 89"/>
                <a:gd name="T13" fmla="*/ 20 h 64"/>
                <a:gd name="T14" fmla="*/ 75 w 89"/>
                <a:gd name="T15" fmla="*/ 20 h 64"/>
                <a:gd name="T16" fmla="*/ 72 w 89"/>
                <a:gd name="T17" fmla="*/ 17 h 64"/>
                <a:gd name="T18" fmla="*/ 69 w 89"/>
                <a:gd name="T19" fmla="*/ 15 h 64"/>
                <a:gd name="T20" fmla="*/ 66 w 89"/>
                <a:gd name="T21" fmla="*/ 11 h 64"/>
                <a:gd name="T22" fmla="*/ 65 w 89"/>
                <a:gd name="T23" fmla="*/ 7 h 64"/>
                <a:gd name="T24" fmla="*/ 64 w 89"/>
                <a:gd name="T25" fmla="*/ 2 h 64"/>
                <a:gd name="T26" fmla="*/ 57 w 89"/>
                <a:gd name="T27" fmla="*/ 0 h 64"/>
                <a:gd name="T28" fmla="*/ 54 w 89"/>
                <a:gd name="T29" fmla="*/ 0 h 64"/>
                <a:gd name="T30" fmla="*/ 50 w 89"/>
                <a:gd name="T31" fmla="*/ 3 h 64"/>
                <a:gd name="T32" fmla="*/ 43 w 89"/>
                <a:gd name="T33" fmla="*/ 6 h 64"/>
                <a:gd name="T34" fmla="*/ 39 w 89"/>
                <a:gd name="T35" fmla="*/ 10 h 64"/>
                <a:gd name="T36" fmla="*/ 32 w 89"/>
                <a:gd name="T37" fmla="*/ 10 h 64"/>
                <a:gd name="T38" fmla="*/ 28 w 89"/>
                <a:gd name="T39" fmla="*/ 15 h 64"/>
                <a:gd name="T40" fmla="*/ 27 w 89"/>
                <a:gd name="T41" fmla="*/ 17 h 64"/>
                <a:gd name="T42" fmla="*/ 24 w 89"/>
                <a:gd name="T43" fmla="*/ 20 h 64"/>
                <a:gd name="T44" fmla="*/ 22 w 89"/>
                <a:gd name="T45" fmla="*/ 22 h 64"/>
                <a:gd name="T46" fmla="*/ 16 w 89"/>
                <a:gd name="T47" fmla="*/ 20 h 64"/>
                <a:gd name="T48" fmla="*/ 13 w 89"/>
                <a:gd name="T49" fmla="*/ 22 h 64"/>
                <a:gd name="T50" fmla="*/ 13 w 89"/>
                <a:gd name="T51" fmla="*/ 26 h 64"/>
                <a:gd name="T52" fmla="*/ 12 w 89"/>
                <a:gd name="T53" fmla="*/ 29 h 64"/>
                <a:gd name="T54" fmla="*/ 9 w 89"/>
                <a:gd name="T55" fmla="*/ 33 h 64"/>
                <a:gd name="T56" fmla="*/ 5 w 89"/>
                <a:gd name="T57" fmla="*/ 36 h 64"/>
                <a:gd name="T58" fmla="*/ 3 w 89"/>
                <a:gd name="T59" fmla="*/ 37 h 64"/>
                <a:gd name="T60" fmla="*/ 3 w 89"/>
                <a:gd name="T61" fmla="*/ 40 h 64"/>
                <a:gd name="T62" fmla="*/ 1 w 89"/>
                <a:gd name="T63" fmla="*/ 45 h 64"/>
                <a:gd name="T64" fmla="*/ 0 w 89"/>
                <a:gd name="T65" fmla="*/ 49 h 64"/>
                <a:gd name="T66" fmla="*/ 0 w 89"/>
                <a:gd name="T67" fmla="*/ 54 h 64"/>
                <a:gd name="T68" fmla="*/ 4 w 89"/>
                <a:gd name="T69" fmla="*/ 55 h 64"/>
                <a:gd name="T70" fmla="*/ 5 w 89"/>
                <a:gd name="T71" fmla="*/ 59 h 64"/>
                <a:gd name="T72" fmla="*/ 9 w 89"/>
                <a:gd name="T73" fmla="*/ 62 h 64"/>
                <a:gd name="T74" fmla="*/ 13 w 89"/>
                <a:gd name="T75" fmla="*/ 62 h 64"/>
                <a:gd name="T76" fmla="*/ 17 w 89"/>
                <a:gd name="T77" fmla="*/ 59 h 64"/>
                <a:gd name="T78" fmla="*/ 24 w 89"/>
                <a:gd name="T79" fmla="*/ 59 h 64"/>
                <a:gd name="T80" fmla="*/ 27 w 89"/>
                <a:gd name="T81" fmla="*/ 62 h 64"/>
                <a:gd name="T82" fmla="*/ 30 w 89"/>
                <a:gd name="T83" fmla="*/ 63 h 64"/>
                <a:gd name="T84" fmla="*/ 31 w 89"/>
                <a:gd name="T85" fmla="*/ 64 h 64"/>
                <a:gd name="T86" fmla="*/ 31 w 89"/>
                <a:gd name="T87" fmla="*/ 60 h 64"/>
                <a:gd name="T88" fmla="*/ 31 w 89"/>
                <a:gd name="T89" fmla="*/ 55 h 64"/>
                <a:gd name="T90" fmla="*/ 30 w 89"/>
                <a:gd name="T91" fmla="*/ 54 h 64"/>
                <a:gd name="T92" fmla="*/ 28 w 89"/>
                <a:gd name="T93" fmla="*/ 51 h 64"/>
                <a:gd name="T94" fmla="*/ 31 w 89"/>
                <a:gd name="T95" fmla="*/ 47 h 64"/>
                <a:gd name="T96" fmla="*/ 41 w 89"/>
                <a:gd name="T97" fmla="*/ 47 h 64"/>
                <a:gd name="T98" fmla="*/ 47 w 89"/>
                <a:gd name="T99" fmla="*/ 47 h 64"/>
                <a:gd name="T100" fmla="*/ 53 w 89"/>
                <a:gd name="T101" fmla="*/ 47 h 64"/>
                <a:gd name="T102" fmla="*/ 56 w 89"/>
                <a:gd name="T103" fmla="*/ 47 h 64"/>
                <a:gd name="T104" fmla="*/ 57 w 89"/>
                <a:gd name="T105" fmla="*/ 45 h 64"/>
                <a:gd name="T106" fmla="*/ 58 w 89"/>
                <a:gd name="T107" fmla="*/ 45 h 64"/>
                <a:gd name="T108" fmla="*/ 68 w 89"/>
                <a:gd name="T109" fmla="*/ 47 h 64"/>
                <a:gd name="T110" fmla="*/ 72 w 89"/>
                <a:gd name="T111" fmla="*/ 47 h 64"/>
                <a:gd name="T112" fmla="*/ 73 w 89"/>
                <a:gd name="T113" fmla="*/ 45 h 64"/>
                <a:gd name="T114" fmla="*/ 75 w 89"/>
                <a:gd name="T115" fmla="*/ 45 h 64"/>
                <a:gd name="T116" fmla="*/ 76 w 89"/>
                <a:gd name="T117" fmla="*/ 44 h 64"/>
                <a:gd name="T118" fmla="*/ 77 w 89"/>
                <a:gd name="T119" fmla="*/ 43 h 64"/>
                <a:gd name="T120" fmla="*/ 79 w 89"/>
                <a:gd name="T121" fmla="*/ 41 h 64"/>
                <a:gd name="T122" fmla="*/ 84 w 89"/>
                <a:gd name="T123" fmla="*/ 41 h 64"/>
                <a:gd name="T124" fmla="*/ 89 w 89"/>
                <a:gd name="T125"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9" h="64">
                  <a:moveTo>
                    <a:pt x="88" y="36"/>
                  </a:moveTo>
                  <a:lnTo>
                    <a:pt x="87" y="33"/>
                  </a:lnTo>
                  <a:lnTo>
                    <a:pt x="85" y="32"/>
                  </a:lnTo>
                  <a:lnTo>
                    <a:pt x="85" y="32"/>
                  </a:lnTo>
                  <a:lnTo>
                    <a:pt x="85" y="32"/>
                  </a:lnTo>
                  <a:lnTo>
                    <a:pt x="85" y="30"/>
                  </a:lnTo>
                  <a:lnTo>
                    <a:pt x="85" y="30"/>
                  </a:lnTo>
                  <a:lnTo>
                    <a:pt x="87" y="30"/>
                  </a:lnTo>
                  <a:lnTo>
                    <a:pt x="87" y="30"/>
                  </a:lnTo>
                  <a:lnTo>
                    <a:pt x="87" y="30"/>
                  </a:lnTo>
                  <a:lnTo>
                    <a:pt x="87" y="29"/>
                  </a:lnTo>
                  <a:lnTo>
                    <a:pt x="87" y="28"/>
                  </a:lnTo>
                  <a:lnTo>
                    <a:pt x="85" y="28"/>
                  </a:lnTo>
                  <a:lnTo>
                    <a:pt x="85" y="28"/>
                  </a:lnTo>
                  <a:lnTo>
                    <a:pt x="85" y="26"/>
                  </a:lnTo>
                  <a:lnTo>
                    <a:pt x="84" y="28"/>
                  </a:lnTo>
                  <a:lnTo>
                    <a:pt x="83" y="28"/>
                  </a:lnTo>
                  <a:lnTo>
                    <a:pt x="83" y="28"/>
                  </a:lnTo>
                  <a:lnTo>
                    <a:pt x="81" y="28"/>
                  </a:lnTo>
                  <a:lnTo>
                    <a:pt x="80" y="28"/>
                  </a:lnTo>
                  <a:lnTo>
                    <a:pt x="79" y="28"/>
                  </a:lnTo>
                  <a:lnTo>
                    <a:pt x="77" y="26"/>
                  </a:lnTo>
                  <a:lnTo>
                    <a:pt x="75" y="24"/>
                  </a:lnTo>
                  <a:lnTo>
                    <a:pt x="73" y="24"/>
                  </a:lnTo>
                  <a:lnTo>
                    <a:pt x="73" y="24"/>
                  </a:lnTo>
                  <a:lnTo>
                    <a:pt x="73" y="22"/>
                  </a:lnTo>
                  <a:lnTo>
                    <a:pt x="73" y="20"/>
                  </a:lnTo>
                  <a:lnTo>
                    <a:pt x="73" y="20"/>
                  </a:lnTo>
                  <a:lnTo>
                    <a:pt x="75" y="20"/>
                  </a:lnTo>
                  <a:lnTo>
                    <a:pt x="75" y="20"/>
                  </a:lnTo>
                  <a:lnTo>
                    <a:pt x="76" y="20"/>
                  </a:lnTo>
                  <a:lnTo>
                    <a:pt x="75" y="20"/>
                  </a:lnTo>
                  <a:lnTo>
                    <a:pt x="73" y="18"/>
                  </a:lnTo>
                  <a:lnTo>
                    <a:pt x="73" y="17"/>
                  </a:lnTo>
                  <a:lnTo>
                    <a:pt x="73" y="17"/>
                  </a:lnTo>
                  <a:lnTo>
                    <a:pt x="72" y="17"/>
                  </a:lnTo>
                  <a:lnTo>
                    <a:pt x="72" y="17"/>
                  </a:lnTo>
                  <a:lnTo>
                    <a:pt x="70" y="17"/>
                  </a:lnTo>
                  <a:lnTo>
                    <a:pt x="70" y="15"/>
                  </a:lnTo>
                  <a:lnTo>
                    <a:pt x="69" y="15"/>
                  </a:lnTo>
                  <a:lnTo>
                    <a:pt x="69" y="15"/>
                  </a:lnTo>
                  <a:lnTo>
                    <a:pt x="68" y="14"/>
                  </a:lnTo>
                  <a:lnTo>
                    <a:pt x="66" y="13"/>
                  </a:lnTo>
                  <a:lnTo>
                    <a:pt x="66" y="11"/>
                  </a:lnTo>
                  <a:lnTo>
                    <a:pt x="66" y="11"/>
                  </a:lnTo>
                  <a:lnTo>
                    <a:pt x="66" y="10"/>
                  </a:lnTo>
                  <a:lnTo>
                    <a:pt x="66" y="9"/>
                  </a:lnTo>
                  <a:lnTo>
                    <a:pt x="65" y="7"/>
                  </a:lnTo>
                  <a:lnTo>
                    <a:pt x="64" y="6"/>
                  </a:lnTo>
                  <a:lnTo>
                    <a:pt x="64" y="5"/>
                  </a:lnTo>
                  <a:lnTo>
                    <a:pt x="64" y="3"/>
                  </a:lnTo>
                  <a:lnTo>
                    <a:pt x="64" y="2"/>
                  </a:lnTo>
                  <a:lnTo>
                    <a:pt x="65" y="2"/>
                  </a:lnTo>
                  <a:lnTo>
                    <a:pt x="62" y="0"/>
                  </a:lnTo>
                  <a:lnTo>
                    <a:pt x="60" y="0"/>
                  </a:lnTo>
                  <a:lnTo>
                    <a:pt x="57" y="0"/>
                  </a:lnTo>
                  <a:lnTo>
                    <a:pt x="57" y="0"/>
                  </a:lnTo>
                  <a:lnTo>
                    <a:pt x="57" y="0"/>
                  </a:lnTo>
                  <a:lnTo>
                    <a:pt x="56" y="0"/>
                  </a:lnTo>
                  <a:lnTo>
                    <a:pt x="54" y="0"/>
                  </a:lnTo>
                  <a:lnTo>
                    <a:pt x="53" y="0"/>
                  </a:lnTo>
                  <a:lnTo>
                    <a:pt x="51" y="2"/>
                  </a:lnTo>
                  <a:lnTo>
                    <a:pt x="50" y="3"/>
                  </a:lnTo>
                  <a:lnTo>
                    <a:pt x="50" y="3"/>
                  </a:lnTo>
                  <a:lnTo>
                    <a:pt x="49" y="3"/>
                  </a:lnTo>
                  <a:lnTo>
                    <a:pt x="45" y="5"/>
                  </a:lnTo>
                  <a:lnTo>
                    <a:pt x="43" y="6"/>
                  </a:lnTo>
                  <a:lnTo>
                    <a:pt x="43" y="6"/>
                  </a:lnTo>
                  <a:lnTo>
                    <a:pt x="42" y="7"/>
                  </a:lnTo>
                  <a:lnTo>
                    <a:pt x="41" y="7"/>
                  </a:lnTo>
                  <a:lnTo>
                    <a:pt x="39" y="7"/>
                  </a:lnTo>
                  <a:lnTo>
                    <a:pt x="39" y="10"/>
                  </a:lnTo>
                  <a:lnTo>
                    <a:pt x="38" y="10"/>
                  </a:lnTo>
                  <a:lnTo>
                    <a:pt x="34" y="9"/>
                  </a:lnTo>
                  <a:lnTo>
                    <a:pt x="34" y="9"/>
                  </a:lnTo>
                  <a:lnTo>
                    <a:pt x="32" y="10"/>
                  </a:lnTo>
                  <a:lnTo>
                    <a:pt x="31" y="11"/>
                  </a:lnTo>
                  <a:lnTo>
                    <a:pt x="30" y="13"/>
                  </a:lnTo>
                  <a:lnTo>
                    <a:pt x="28" y="14"/>
                  </a:lnTo>
                  <a:lnTo>
                    <a:pt x="28" y="15"/>
                  </a:lnTo>
                  <a:lnTo>
                    <a:pt x="28" y="15"/>
                  </a:lnTo>
                  <a:lnTo>
                    <a:pt x="28" y="17"/>
                  </a:lnTo>
                  <a:lnTo>
                    <a:pt x="28" y="17"/>
                  </a:lnTo>
                  <a:lnTo>
                    <a:pt x="27" y="17"/>
                  </a:lnTo>
                  <a:lnTo>
                    <a:pt x="26" y="15"/>
                  </a:lnTo>
                  <a:lnTo>
                    <a:pt x="26" y="17"/>
                  </a:lnTo>
                  <a:lnTo>
                    <a:pt x="24" y="17"/>
                  </a:lnTo>
                  <a:lnTo>
                    <a:pt x="24" y="20"/>
                  </a:lnTo>
                  <a:lnTo>
                    <a:pt x="24" y="21"/>
                  </a:lnTo>
                  <a:lnTo>
                    <a:pt x="23" y="21"/>
                  </a:lnTo>
                  <a:lnTo>
                    <a:pt x="23" y="21"/>
                  </a:lnTo>
                  <a:lnTo>
                    <a:pt x="22" y="22"/>
                  </a:lnTo>
                  <a:lnTo>
                    <a:pt x="22" y="21"/>
                  </a:lnTo>
                  <a:lnTo>
                    <a:pt x="19" y="20"/>
                  </a:lnTo>
                  <a:lnTo>
                    <a:pt x="17" y="20"/>
                  </a:lnTo>
                  <a:lnTo>
                    <a:pt x="16" y="20"/>
                  </a:lnTo>
                  <a:lnTo>
                    <a:pt x="15" y="21"/>
                  </a:lnTo>
                  <a:lnTo>
                    <a:pt x="15" y="21"/>
                  </a:lnTo>
                  <a:lnTo>
                    <a:pt x="13" y="21"/>
                  </a:lnTo>
                  <a:lnTo>
                    <a:pt x="13" y="22"/>
                  </a:lnTo>
                  <a:lnTo>
                    <a:pt x="13" y="24"/>
                  </a:lnTo>
                  <a:lnTo>
                    <a:pt x="13" y="24"/>
                  </a:lnTo>
                  <a:lnTo>
                    <a:pt x="13" y="25"/>
                  </a:lnTo>
                  <a:lnTo>
                    <a:pt x="13" y="26"/>
                  </a:lnTo>
                  <a:lnTo>
                    <a:pt x="11" y="28"/>
                  </a:lnTo>
                  <a:lnTo>
                    <a:pt x="12" y="28"/>
                  </a:lnTo>
                  <a:lnTo>
                    <a:pt x="12" y="29"/>
                  </a:lnTo>
                  <a:lnTo>
                    <a:pt x="12" y="29"/>
                  </a:lnTo>
                  <a:lnTo>
                    <a:pt x="12" y="32"/>
                  </a:lnTo>
                  <a:lnTo>
                    <a:pt x="11" y="32"/>
                  </a:lnTo>
                  <a:lnTo>
                    <a:pt x="11" y="33"/>
                  </a:lnTo>
                  <a:lnTo>
                    <a:pt x="9" y="33"/>
                  </a:lnTo>
                  <a:lnTo>
                    <a:pt x="9" y="34"/>
                  </a:lnTo>
                  <a:lnTo>
                    <a:pt x="9" y="34"/>
                  </a:lnTo>
                  <a:lnTo>
                    <a:pt x="8" y="34"/>
                  </a:lnTo>
                  <a:lnTo>
                    <a:pt x="5" y="36"/>
                  </a:lnTo>
                  <a:lnTo>
                    <a:pt x="4" y="36"/>
                  </a:lnTo>
                  <a:lnTo>
                    <a:pt x="4" y="36"/>
                  </a:lnTo>
                  <a:lnTo>
                    <a:pt x="3" y="36"/>
                  </a:lnTo>
                  <a:lnTo>
                    <a:pt x="3" y="37"/>
                  </a:lnTo>
                  <a:lnTo>
                    <a:pt x="3" y="39"/>
                  </a:lnTo>
                  <a:lnTo>
                    <a:pt x="3" y="39"/>
                  </a:lnTo>
                  <a:lnTo>
                    <a:pt x="3" y="40"/>
                  </a:lnTo>
                  <a:lnTo>
                    <a:pt x="3" y="40"/>
                  </a:lnTo>
                  <a:lnTo>
                    <a:pt x="3" y="41"/>
                  </a:lnTo>
                  <a:lnTo>
                    <a:pt x="3" y="43"/>
                  </a:lnTo>
                  <a:lnTo>
                    <a:pt x="3" y="44"/>
                  </a:lnTo>
                  <a:lnTo>
                    <a:pt x="1" y="45"/>
                  </a:lnTo>
                  <a:lnTo>
                    <a:pt x="0" y="45"/>
                  </a:lnTo>
                  <a:lnTo>
                    <a:pt x="0" y="47"/>
                  </a:lnTo>
                  <a:lnTo>
                    <a:pt x="0" y="47"/>
                  </a:lnTo>
                  <a:lnTo>
                    <a:pt x="0" y="49"/>
                  </a:lnTo>
                  <a:lnTo>
                    <a:pt x="0" y="51"/>
                  </a:lnTo>
                  <a:lnTo>
                    <a:pt x="0" y="52"/>
                  </a:lnTo>
                  <a:lnTo>
                    <a:pt x="0" y="52"/>
                  </a:lnTo>
                  <a:lnTo>
                    <a:pt x="0" y="54"/>
                  </a:lnTo>
                  <a:lnTo>
                    <a:pt x="0" y="54"/>
                  </a:lnTo>
                  <a:lnTo>
                    <a:pt x="1" y="55"/>
                  </a:lnTo>
                  <a:lnTo>
                    <a:pt x="3" y="55"/>
                  </a:lnTo>
                  <a:lnTo>
                    <a:pt x="4" y="55"/>
                  </a:lnTo>
                  <a:lnTo>
                    <a:pt x="4" y="55"/>
                  </a:lnTo>
                  <a:lnTo>
                    <a:pt x="5" y="56"/>
                  </a:lnTo>
                  <a:lnTo>
                    <a:pt x="5" y="58"/>
                  </a:lnTo>
                  <a:lnTo>
                    <a:pt x="5" y="59"/>
                  </a:lnTo>
                  <a:lnTo>
                    <a:pt x="7" y="59"/>
                  </a:lnTo>
                  <a:lnTo>
                    <a:pt x="8" y="60"/>
                  </a:lnTo>
                  <a:lnTo>
                    <a:pt x="8" y="60"/>
                  </a:lnTo>
                  <a:lnTo>
                    <a:pt x="9" y="62"/>
                  </a:lnTo>
                  <a:lnTo>
                    <a:pt x="11" y="62"/>
                  </a:lnTo>
                  <a:lnTo>
                    <a:pt x="11" y="62"/>
                  </a:lnTo>
                  <a:lnTo>
                    <a:pt x="12" y="62"/>
                  </a:lnTo>
                  <a:lnTo>
                    <a:pt x="13" y="62"/>
                  </a:lnTo>
                  <a:lnTo>
                    <a:pt x="13" y="60"/>
                  </a:lnTo>
                  <a:lnTo>
                    <a:pt x="15" y="60"/>
                  </a:lnTo>
                  <a:lnTo>
                    <a:pt x="17" y="59"/>
                  </a:lnTo>
                  <a:lnTo>
                    <a:pt x="17" y="59"/>
                  </a:lnTo>
                  <a:lnTo>
                    <a:pt x="19" y="59"/>
                  </a:lnTo>
                  <a:lnTo>
                    <a:pt x="22" y="59"/>
                  </a:lnTo>
                  <a:lnTo>
                    <a:pt x="23" y="59"/>
                  </a:lnTo>
                  <a:lnTo>
                    <a:pt x="24" y="59"/>
                  </a:lnTo>
                  <a:lnTo>
                    <a:pt x="26" y="59"/>
                  </a:lnTo>
                  <a:lnTo>
                    <a:pt x="26" y="60"/>
                  </a:lnTo>
                  <a:lnTo>
                    <a:pt x="27" y="60"/>
                  </a:lnTo>
                  <a:lnTo>
                    <a:pt x="27" y="62"/>
                  </a:lnTo>
                  <a:lnTo>
                    <a:pt x="28" y="62"/>
                  </a:lnTo>
                  <a:lnTo>
                    <a:pt x="28" y="63"/>
                  </a:lnTo>
                  <a:lnTo>
                    <a:pt x="30" y="63"/>
                  </a:lnTo>
                  <a:lnTo>
                    <a:pt x="30" y="63"/>
                  </a:lnTo>
                  <a:lnTo>
                    <a:pt x="30" y="64"/>
                  </a:lnTo>
                  <a:lnTo>
                    <a:pt x="31" y="64"/>
                  </a:lnTo>
                  <a:lnTo>
                    <a:pt x="31" y="64"/>
                  </a:lnTo>
                  <a:lnTo>
                    <a:pt x="31" y="64"/>
                  </a:lnTo>
                  <a:lnTo>
                    <a:pt x="31" y="63"/>
                  </a:lnTo>
                  <a:lnTo>
                    <a:pt x="31" y="62"/>
                  </a:lnTo>
                  <a:lnTo>
                    <a:pt x="31" y="60"/>
                  </a:lnTo>
                  <a:lnTo>
                    <a:pt x="31" y="60"/>
                  </a:lnTo>
                  <a:lnTo>
                    <a:pt x="31" y="59"/>
                  </a:lnTo>
                  <a:lnTo>
                    <a:pt x="31" y="58"/>
                  </a:lnTo>
                  <a:lnTo>
                    <a:pt x="30" y="56"/>
                  </a:lnTo>
                  <a:lnTo>
                    <a:pt x="31" y="55"/>
                  </a:lnTo>
                  <a:lnTo>
                    <a:pt x="31" y="55"/>
                  </a:lnTo>
                  <a:lnTo>
                    <a:pt x="30" y="55"/>
                  </a:lnTo>
                  <a:lnTo>
                    <a:pt x="30" y="54"/>
                  </a:lnTo>
                  <a:lnTo>
                    <a:pt x="30" y="54"/>
                  </a:lnTo>
                  <a:lnTo>
                    <a:pt x="30" y="54"/>
                  </a:lnTo>
                  <a:lnTo>
                    <a:pt x="30" y="52"/>
                  </a:lnTo>
                  <a:lnTo>
                    <a:pt x="30" y="52"/>
                  </a:lnTo>
                  <a:lnTo>
                    <a:pt x="28" y="51"/>
                  </a:lnTo>
                  <a:lnTo>
                    <a:pt x="28" y="49"/>
                  </a:lnTo>
                  <a:lnTo>
                    <a:pt x="30" y="47"/>
                  </a:lnTo>
                  <a:lnTo>
                    <a:pt x="30" y="47"/>
                  </a:lnTo>
                  <a:lnTo>
                    <a:pt x="31" y="47"/>
                  </a:lnTo>
                  <a:lnTo>
                    <a:pt x="31" y="47"/>
                  </a:lnTo>
                  <a:lnTo>
                    <a:pt x="34" y="47"/>
                  </a:lnTo>
                  <a:lnTo>
                    <a:pt x="36" y="47"/>
                  </a:lnTo>
                  <a:lnTo>
                    <a:pt x="41" y="47"/>
                  </a:lnTo>
                  <a:lnTo>
                    <a:pt x="43" y="47"/>
                  </a:lnTo>
                  <a:lnTo>
                    <a:pt x="43" y="47"/>
                  </a:lnTo>
                  <a:lnTo>
                    <a:pt x="45" y="47"/>
                  </a:lnTo>
                  <a:lnTo>
                    <a:pt x="47" y="47"/>
                  </a:lnTo>
                  <a:lnTo>
                    <a:pt x="50" y="47"/>
                  </a:lnTo>
                  <a:lnTo>
                    <a:pt x="51" y="47"/>
                  </a:lnTo>
                  <a:lnTo>
                    <a:pt x="51" y="47"/>
                  </a:lnTo>
                  <a:lnTo>
                    <a:pt x="53" y="47"/>
                  </a:lnTo>
                  <a:lnTo>
                    <a:pt x="54" y="47"/>
                  </a:lnTo>
                  <a:lnTo>
                    <a:pt x="54" y="48"/>
                  </a:lnTo>
                  <a:lnTo>
                    <a:pt x="54" y="48"/>
                  </a:lnTo>
                  <a:lnTo>
                    <a:pt x="56" y="47"/>
                  </a:lnTo>
                  <a:lnTo>
                    <a:pt x="56" y="47"/>
                  </a:lnTo>
                  <a:lnTo>
                    <a:pt x="57" y="47"/>
                  </a:lnTo>
                  <a:lnTo>
                    <a:pt x="57" y="45"/>
                  </a:lnTo>
                  <a:lnTo>
                    <a:pt x="57" y="45"/>
                  </a:lnTo>
                  <a:lnTo>
                    <a:pt x="57" y="45"/>
                  </a:lnTo>
                  <a:lnTo>
                    <a:pt x="58" y="45"/>
                  </a:lnTo>
                  <a:lnTo>
                    <a:pt x="58" y="45"/>
                  </a:lnTo>
                  <a:lnTo>
                    <a:pt x="58" y="45"/>
                  </a:lnTo>
                  <a:lnTo>
                    <a:pt x="61" y="45"/>
                  </a:lnTo>
                  <a:lnTo>
                    <a:pt x="64" y="45"/>
                  </a:lnTo>
                  <a:lnTo>
                    <a:pt x="68" y="47"/>
                  </a:lnTo>
                  <a:lnTo>
                    <a:pt x="68" y="47"/>
                  </a:lnTo>
                  <a:lnTo>
                    <a:pt x="68" y="47"/>
                  </a:lnTo>
                  <a:lnTo>
                    <a:pt x="68" y="47"/>
                  </a:lnTo>
                  <a:lnTo>
                    <a:pt x="69" y="47"/>
                  </a:lnTo>
                  <a:lnTo>
                    <a:pt x="72" y="47"/>
                  </a:lnTo>
                  <a:lnTo>
                    <a:pt x="72" y="47"/>
                  </a:lnTo>
                  <a:lnTo>
                    <a:pt x="73" y="47"/>
                  </a:lnTo>
                  <a:lnTo>
                    <a:pt x="73" y="45"/>
                  </a:lnTo>
                  <a:lnTo>
                    <a:pt x="73" y="45"/>
                  </a:lnTo>
                  <a:lnTo>
                    <a:pt x="75" y="45"/>
                  </a:lnTo>
                  <a:lnTo>
                    <a:pt x="75" y="45"/>
                  </a:lnTo>
                  <a:lnTo>
                    <a:pt x="75" y="45"/>
                  </a:lnTo>
                  <a:lnTo>
                    <a:pt x="75" y="45"/>
                  </a:lnTo>
                  <a:lnTo>
                    <a:pt x="75" y="44"/>
                  </a:lnTo>
                  <a:lnTo>
                    <a:pt x="75" y="44"/>
                  </a:lnTo>
                  <a:lnTo>
                    <a:pt x="75" y="44"/>
                  </a:lnTo>
                  <a:lnTo>
                    <a:pt x="76" y="44"/>
                  </a:lnTo>
                  <a:lnTo>
                    <a:pt x="76" y="44"/>
                  </a:lnTo>
                  <a:lnTo>
                    <a:pt x="76" y="44"/>
                  </a:lnTo>
                  <a:lnTo>
                    <a:pt x="77" y="43"/>
                  </a:lnTo>
                  <a:lnTo>
                    <a:pt x="77" y="43"/>
                  </a:lnTo>
                  <a:lnTo>
                    <a:pt x="77" y="41"/>
                  </a:lnTo>
                  <a:lnTo>
                    <a:pt x="77" y="41"/>
                  </a:lnTo>
                  <a:lnTo>
                    <a:pt x="79" y="41"/>
                  </a:lnTo>
                  <a:lnTo>
                    <a:pt x="79" y="41"/>
                  </a:lnTo>
                  <a:lnTo>
                    <a:pt x="80" y="41"/>
                  </a:lnTo>
                  <a:lnTo>
                    <a:pt x="80" y="43"/>
                  </a:lnTo>
                  <a:lnTo>
                    <a:pt x="83" y="41"/>
                  </a:lnTo>
                  <a:lnTo>
                    <a:pt x="84" y="41"/>
                  </a:lnTo>
                  <a:lnTo>
                    <a:pt x="87" y="40"/>
                  </a:lnTo>
                  <a:lnTo>
                    <a:pt x="88" y="39"/>
                  </a:lnTo>
                  <a:lnTo>
                    <a:pt x="88" y="37"/>
                  </a:lnTo>
                  <a:lnTo>
                    <a:pt x="89" y="36"/>
                  </a:lnTo>
                  <a:lnTo>
                    <a:pt x="88" y="3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10" name="Bulgaria">
              <a:extLst>
                <a:ext uri="{FF2B5EF4-FFF2-40B4-BE49-F238E27FC236}">
                  <a16:creationId xmlns:a16="http://schemas.microsoft.com/office/drawing/2014/main" id="{52E1B255-4434-40B8-8CFB-9FF475800FA6}"/>
                </a:ext>
              </a:extLst>
            </p:cNvPr>
            <p:cNvSpPr>
              <a:spLocks/>
            </p:cNvSpPr>
            <p:nvPr/>
          </p:nvSpPr>
          <p:spPr bwMode="auto">
            <a:xfrm>
              <a:off x="5578481" y="2962318"/>
              <a:ext cx="136569" cy="78863"/>
            </a:xfrm>
            <a:custGeom>
              <a:avLst/>
              <a:gdLst>
                <a:gd name="T0" fmla="*/ 67 w 71"/>
                <a:gd name="T1" fmla="*/ 6 h 41"/>
                <a:gd name="T2" fmla="*/ 63 w 71"/>
                <a:gd name="T3" fmla="*/ 3 h 41"/>
                <a:gd name="T4" fmla="*/ 60 w 71"/>
                <a:gd name="T5" fmla="*/ 3 h 41"/>
                <a:gd name="T6" fmla="*/ 54 w 71"/>
                <a:gd name="T7" fmla="*/ 2 h 41"/>
                <a:gd name="T8" fmla="*/ 46 w 71"/>
                <a:gd name="T9" fmla="*/ 2 h 41"/>
                <a:gd name="T10" fmla="*/ 39 w 71"/>
                <a:gd name="T11" fmla="*/ 6 h 41"/>
                <a:gd name="T12" fmla="*/ 31 w 71"/>
                <a:gd name="T13" fmla="*/ 7 h 41"/>
                <a:gd name="T14" fmla="*/ 22 w 71"/>
                <a:gd name="T15" fmla="*/ 7 h 41"/>
                <a:gd name="T16" fmla="*/ 10 w 71"/>
                <a:gd name="T17" fmla="*/ 4 h 41"/>
                <a:gd name="T18" fmla="*/ 6 w 71"/>
                <a:gd name="T19" fmla="*/ 4 h 41"/>
                <a:gd name="T20" fmla="*/ 7 w 71"/>
                <a:gd name="T21" fmla="*/ 3 h 41"/>
                <a:gd name="T22" fmla="*/ 7 w 71"/>
                <a:gd name="T23" fmla="*/ 2 h 41"/>
                <a:gd name="T24" fmla="*/ 4 w 71"/>
                <a:gd name="T25" fmla="*/ 0 h 41"/>
                <a:gd name="T26" fmla="*/ 3 w 71"/>
                <a:gd name="T27" fmla="*/ 2 h 41"/>
                <a:gd name="T28" fmla="*/ 0 w 71"/>
                <a:gd name="T29" fmla="*/ 3 h 41"/>
                <a:gd name="T30" fmla="*/ 0 w 71"/>
                <a:gd name="T31" fmla="*/ 7 h 41"/>
                <a:gd name="T32" fmla="*/ 1 w 71"/>
                <a:gd name="T33" fmla="*/ 8 h 41"/>
                <a:gd name="T34" fmla="*/ 4 w 71"/>
                <a:gd name="T35" fmla="*/ 11 h 41"/>
                <a:gd name="T36" fmla="*/ 6 w 71"/>
                <a:gd name="T37" fmla="*/ 14 h 41"/>
                <a:gd name="T38" fmla="*/ 7 w 71"/>
                <a:gd name="T39" fmla="*/ 15 h 41"/>
                <a:gd name="T40" fmla="*/ 6 w 71"/>
                <a:gd name="T41" fmla="*/ 17 h 41"/>
                <a:gd name="T42" fmla="*/ 1 w 71"/>
                <a:gd name="T43" fmla="*/ 19 h 41"/>
                <a:gd name="T44" fmla="*/ 1 w 71"/>
                <a:gd name="T45" fmla="*/ 21 h 41"/>
                <a:gd name="T46" fmla="*/ 1 w 71"/>
                <a:gd name="T47" fmla="*/ 23 h 41"/>
                <a:gd name="T48" fmla="*/ 1 w 71"/>
                <a:gd name="T49" fmla="*/ 25 h 41"/>
                <a:gd name="T50" fmla="*/ 0 w 71"/>
                <a:gd name="T51" fmla="*/ 26 h 41"/>
                <a:gd name="T52" fmla="*/ 4 w 71"/>
                <a:gd name="T53" fmla="*/ 30 h 41"/>
                <a:gd name="T54" fmla="*/ 7 w 71"/>
                <a:gd name="T55" fmla="*/ 33 h 41"/>
                <a:gd name="T56" fmla="*/ 7 w 71"/>
                <a:gd name="T57" fmla="*/ 34 h 41"/>
                <a:gd name="T58" fmla="*/ 7 w 71"/>
                <a:gd name="T59" fmla="*/ 40 h 41"/>
                <a:gd name="T60" fmla="*/ 10 w 71"/>
                <a:gd name="T61" fmla="*/ 40 h 41"/>
                <a:gd name="T62" fmla="*/ 12 w 71"/>
                <a:gd name="T63" fmla="*/ 38 h 41"/>
                <a:gd name="T64" fmla="*/ 16 w 71"/>
                <a:gd name="T65" fmla="*/ 38 h 41"/>
                <a:gd name="T66" fmla="*/ 19 w 71"/>
                <a:gd name="T67" fmla="*/ 38 h 41"/>
                <a:gd name="T68" fmla="*/ 22 w 71"/>
                <a:gd name="T69" fmla="*/ 37 h 41"/>
                <a:gd name="T70" fmla="*/ 25 w 71"/>
                <a:gd name="T71" fmla="*/ 37 h 41"/>
                <a:gd name="T72" fmla="*/ 26 w 71"/>
                <a:gd name="T73" fmla="*/ 38 h 41"/>
                <a:gd name="T74" fmla="*/ 27 w 71"/>
                <a:gd name="T75" fmla="*/ 40 h 41"/>
                <a:gd name="T76" fmla="*/ 31 w 71"/>
                <a:gd name="T77" fmla="*/ 40 h 41"/>
                <a:gd name="T78" fmla="*/ 35 w 71"/>
                <a:gd name="T79" fmla="*/ 40 h 41"/>
                <a:gd name="T80" fmla="*/ 39 w 71"/>
                <a:gd name="T81" fmla="*/ 40 h 41"/>
                <a:gd name="T82" fmla="*/ 42 w 71"/>
                <a:gd name="T83" fmla="*/ 38 h 41"/>
                <a:gd name="T84" fmla="*/ 42 w 71"/>
                <a:gd name="T85" fmla="*/ 36 h 41"/>
                <a:gd name="T86" fmla="*/ 42 w 71"/>
                <a:gd name="T87" fmla="*/ 34 h 41"/>
                <a:gd name="T88" fmla="*/ 45 w 71"/>
                <a:gd name="T89" fmla="*/ 34 h 41"/>
                <a:gd name="T90" fmla="*/ 45 w 71"/>
                <a:gd name="T91" fmla="*/ 33 h 41"/>
                <a:gd name="T92" fmla="*/ 48 w 71"/>
                <a:gd name="T93" fmla="*/ 31 h 41"/>
                <a:gd name="T94" fmla="*/ 49 w 71"/>
                <a:gd name="T95" fmla="*/ 31 h 41"/>
                <a:gd name="T96" fmla="*/ 52 w 71"/>
                <a:gd name="T97" fmla="*/ 30 h 41"/>
                <a:gd name="T98" fmla="*/ 56 w 71"/>
                <a:gd name="T99" fmla="*/ 29 h 41"/>
                <a:gd name="T100" fmla="*/ 59 w 71"/>
                <a:gd name="T101" fmla="*/ 31 h 41"/>
                <a:gd name="T102" fmla="*/ 60 w 71"/>
                <a:gd name="T103" fmla="*/ 31 h 41"/>
                <a:gd name="T104" fmla="*/ 63 w 71"/>
                <a:gd name="T105" fmla="*/ 30 h 41"/>
                <a:gd name="T106" fmla="*/ 64 w 71"/>
                <a:gd name="T107" fmla="*/ 30 h 41"/>
                <a:gd name="T108" fmla="*/ 60 w 71"/>
                <a:gd name="T109" fmla="*/ 25 h 41"/>
                <a:gd name="T110" fmla="*/ 63 w 71"/>
                <a:gd name="T111" fmla="*/ 21 h 41"/>
                <a:gd name="T112" fmla="*/ 63 w 71"/>
                <a:gd name="T113" fmla="*/ 14 h 41"/>
                <a:gd name="T114" fmla="*/ 65 w 71"/>
                <a:gd name="T115" fmla="*/ 11 h 41"/>
                <a:gd name="T116" fmla="*/ 71 w 71"/>
                <a:gd name="T117"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1" h="41">
                  <a:moveTo>
                    <a:pt x="69" y="7"/>
                  </a:moveTo>
                  <a:lnTo>
                    <a:pt x="68" y="7"/>
                  </a:lnTo>
                  <a:lnTo>
                    <a:pt x="67" y="6"/>
                  </a:lnTo>
                  <a:lnTo>
                    <a:pt x="64" y="6"/>
                  </a:lnTo>
                  <a:lnTo>
                    <a:pt x="64" y="4"/>
                  </a:lnTo>
                  <a:lnTo>
                    <a:pt x="63" y="3"/>
                  </a:lnTo>
                  <a:lnTo>
                    <a:pt x="61" y="4"/>
                  </a:lnTo>
                  <a:lnTo>
                    <a:pt x="61" y="3"/>
                  </a:lnTo>
                  <a:lnTo>
                    <a:pt x="60" y="3"/>
                  </a:lnTo>
                  <a:lnTo>
                    <a:pt x="59" y="3"/>
                  </a:lnTo>
                  <a:lnTo>
                    <a:pt x="57" y="3"/>
                  </a:lnTo>
                  <a:lnTo>
                    <a:pt x="54" y="2"/>
                  </a:lnTo>
                  <a:lnTo>
                    <a:pt x="53" y="0"/>
                  </a:lnTo>
                  <a:lnTo>
                    <a:pt x="50" y="2"/>
                  </a:lnTo>
                  <a:lnTo>
                    <a:pt x="46" y="2"/>
                  </a:lnTo>
                  <a:lnTo>
                    <a:pt x="44" y="3"/>
                  </a:lnTo>
                  <a:lnTo>
                    <a:pt x="41" y="4"/>
                  </a:lnTo>
                  <a:lnTo>
                    <a:pt x="39" y="6"/>
                  </a:lnTo>
                  <a:lnTo>
                    <a:pt x="38" y="7"/>
                  </a:lnTo>
                  <a:lnTo>
                    <a:pt x="35" y="7"/>
                  </a:lnTo>
                  <a:lnTo>
                    <a:pt x="31" y="7"/>
                  </a:lnTo>
                  <a:lnTo>
                    <a:pt x="27" y="7"/>
                  </a:lnTo>
                  <a:lnTo>
                    <a:pt x="23" y="6"/>
                  </a:lnTo>
                  <a:lnTo>
                    <a:pt x="22" y="7"/>
                  </a:lnTo>
                  <a:lnTo>
                    <a:pt x="18" y="6"/>
                  </a:lnTo>
                  <a:lnTo>
                    <a:pt x="14" y="6"/>
                  </a:lnTo>
                  <a:lnTo>
                    <a:pt x="10" y="4"/>
                  </a:lnTo>
                  <a:lnTo>
                    <a:pt x="7" y="6"/>
                  </a:lnTo>
                  <a:lnTo>
                    <a:pt x="6" y="4"/>
                  </a:lnTo>
                  <a:lnTo>
                    <a:pt x="6" y="4"/>
                  </a:lnTo>
                  <a:lnTo>
                    <a:pt x="6" y="4"/>
                  </a:lnTo>
                  <a:lnTo>
                    <a:pt x="7" y="3"/>
                  </a:lnTo>
                  <a:lnTo>
                    <a:pt x="7" y="3"/>
                  </a:lnTo>
                  <a:lnTo>
                    <a:pt x="8" y="3"/>
                  </a:lnTo>
                  <a:lnTo>
                    <a:pt x="8" y="2"/>
                  </a:lnTo>
                  <a:lnTo>
                    <a:pt x="7" y="2"/>
                  </a:lnTo>
                  <a:lnTo>
                    <a:pt x="4" y="0"/>
                  </a:lnTo>
                  <a:lnTo>
                    <a:pt x="4" y="0"/>
                  </a:lnTo>
                  <a:lnTo>
                    <a:pt x="4" y="0"/>
                  </a:lnTo>
                  <a:lnTo>
                    <a:pt x="3" y="0"/>
                  </a:lnTo>
                  <a:lnTo>
                    <a:pt x="3" y="2"/>
                  </a:lnTo>
                  <a:lnTo>
                    <a:pt x="3" y="2"/>
                  </a:lnTo>
                  <a:lnTo>
                    <a:pt x="1" y="3"/>
                  </a:lnTo>
                  <a:lnTo>
                    <a:pt x="1" y="3"/>
                  </a:lnTo>
                  <a:lnTo>
                    <a:pt x="0" y="3"/>
                  </a:lnTo>
                  <a:lnTo>
                    <a:pt x="0" y="6"/>
                  </a:lnTo>
                  <a:lnTo>
                    <a:pt x="0" y="6"/>
                  </a:lnTo>
                  <a:lnTo>
                    <a:pt x="0" y="7"/>
                  </a:lnTo>
                  <a:lnTo>
                    <a:pt x="0" y="7"/>
                  </a:lnTo>
                  <a:lnTo>
                    <a:pt x="1" y="8"/>
                  </a:lnTo>
                  <a:lnTo>
                    <a:pt x="1" y="8"/>
                  </a:lnTo>
                  <a:lnTo>
                    <a:pt x="1" y="10"/>
                  </a:lnTo>
                  <a:lnTo>
                    <a:pt x="3" y="11"/>
                  </a:lnTo>
                  <a:lnTo>
                    <a:pt x="4" y="11"/>
                  </a:lnTo>
                  <a:lnTo>
                    <a:pt x="4" y="12"/>
                  </a:lnTo>
                  <a:lnTo>
                    <a:pt x="6" y="12"/>
                  </a:lnTo>
                  <a:lnTo>
                    <a:pt x="6" y="14"/>
                  </a:lnTo>
                  <a:lnTo>
                    <a:pt x="7" y="14"/>
                  </a:lnTo>
                  <a:lnTo>
                    <a:pt x="7" y="15"/>
                  </a:lnTo>
                  <a:lnTo>
                    <a:pt x="7" y="15"/>
                  </a:lnTo>
                  <a:lnTo>
                    <a:pt x="7" y="15"/>
                  </a:lnTo>
                  <a:lnTo>
                    <a:pt x="6" y="17"/>
                  </a:lnTo>
                  <a:lnTo>
                    <a:pt x="6" y="17"/>
                  </a:lnTo>
                  <a:lnTo>
                    <a:pt x="4" y="18"/>
                  </a:lnTo>
                  <a:lnTo>
                    <a:pt x="3" y="18"/>
                  </a:lnTo>
                  <a:lnTo>
                    <a:pt x="1" y="19"/>
                  </a:lnTo>
                  <a:lnTo>
                    <a:pt x="1" y="19"/>
                  </a:lnTo>
                  <a:lnTo>
                    <a:pt x="1" y="19"/>
                  </a:lnTo>
                  <a:lnTo>
                    <a:pt x="1" y="21"/>
                  </a:lnTo>
                  <a:lnTo>
                    <a:pt x="1" y="21"/>
                  </a:lnTo>
                  <a:lnTo>
                    <a:pt x="1" y="22"/>
                  </a:lnTo>
                  <a:lnTo>
                    <a:pt x="1" y="23"/>
                  </a:lnTo>
                  <a:lnTo>
                    <a:pt x="1" y="23"/>
                  </a:lnTo>
                  <a:lnTo>
                    <a:pt x="1" y="23"/>
                  </a:lnTo>
                  <a:lnTo>
                    <a:pt x="1" y="25"/>
                  </a:lnTo>
                  <a:lnTo>
                    <a:pt x="1" y="26"/>
                  </a:lnTo>
                  <a:lnTo>
                    <a:pt x="1" y="26"/>
                  </a:lnTo>
                  <a:lnTo>
                    <a:pt x="0" y="26"/>
                  </a:lnTo>
                  <a:lnTo>
                    <a:pt x="1" y="29"/>
                  </a:lnTo>
                  <a:lnTo>
                    <a:pt x="3" y="29"/>
                  </a:lnTo>
                  <a:lnTo>
                    <a:pt x="4" y="30"/>
                  </a:lnTo>
                  <a:lnTo>
                    <a:pt x="6" y="30"/>
                  </a:lnTo>
                  <a:lnTo>
                    <a:pt x="6" y="30"/>
                  </a:lnTo>
                  <a:lnTo>
                    <a:pt x="7" y="33"/>
                  </a:lnTo>
                  <a:lnTo>
                    <a:pt x="7" y="34"/>
                  </a:lnTo>
                  <a:lnTo>
                    <a:pt x="7" y="34"/>
                  </a:lnTo>
                  <a:lnTo>
                    <a:pt x="7" y="34"/>
                  </a:lnTo>
                  <a:lnTo>
                    <a:pt x="7" y="34"/>
                  </a:lnTo>
                  <a:lnTo>
                    <a:pt x="7" y="36"/>
                  </a:lnTo>
                  <a:lnTo>
                    <a:pt x="7" y="40"/>
                  </a:lnTo>
                  <a:lnTo>
                    <a:pt x="7" y="40"/>
                  </a:lnTo>
                  <a:lnTo>
                    <a:pt x="8" y="40"/>
                  </a:lnTo>
                  <a:lnTo>
                    <a:pt x="10" y="40"/>
                  </a:lnTo>
                  <a:lnTo>
                    <a:pt x="10" y="38"/>
                  </a:lnTo>
                  <a:lnTo>
                    <a:pt x="11" y="38"/>
                  </a:lnTo>
                  <a:lnTo>
                    <a:pt x="12" y="38"/>
                  </a:lnTo>
                  <a:lnTo>
                    <a:pt x="14" y="38"/>
                  </a:lnTo>
                  <a:lnTo>
                    <a:pt x="15" y="38"/>
                  </a:lnTo>
                  <a:lnTo>
                    <a:pt x="16" y="38"/>
                  </a:lnTo>
                  <a:lnTo>
                    <a:pt x="18" y="38"/>
                  </a:lnTo>
                  <a:lnTo>
                    <a:pt x="18" y="38"/>
                  </a:lnTo>
                  <a:lnTo>
                    <a:pt x="19" y="38"/>
                  </a:lnTo>
                  <a:lnTo>
                    <a:pt x="19" y="38"/>
                  </a:lnTo>
                  <a:lnTo>
                    <a:pt x="19" y="37"/>
                  </a:lnTo>
                  <a:lnTo>
                    <a:pt x="22" y="37"/>
                  </a:lnTo>
                  <a:lnTo>
                    <a:pt x="22" y="37"/>
                  </a:lnTo>
                  <a:lnTo>
                    <a:pt x="23" y="37"/>
                  </a:lnTo>
                  <a:lnTo>
                    <a:pt x="25" y="37"/>
                  </a:lnTo>
                  <a:lnTo>
                    <a:pt x="25" y="37"/>
                  </a:lnTo>
                  <a:lnTo>
                    <a:pt x="25" y="38"/>
                  </a:lnTo>
                  <a:lnTo>
                    <a:pt x="26" y="38"/>
                  </a:lnTo>
                  <a:lnTo>
                    <a:pt x="26" y="38"/>
                  </a:lnTo>
                  <a:lnTo>
                    <a:pt x="27" y="40"/>
                  </a:lnTo>
                  <a:lnTo>
                    <a:pt x="27" y="40"/>
                  </a:lnTo>
                  <a:lnTo>
                    <a:pt x="29" y="38"/>
                  </a:lnTo>
                  <a:lnTo>
                    <a:pt x="30" y="40"/>
                  </a:lnTo>
                  <a:lnTo>
                    <a:pt x="31" y="40"/>
                  </a:lnTo>
                  <a:lnTo>
                    <a:pt x="33" y="41"/>
                  </a:lnTo>
                  <a:lnTo>
                    <a:pt x="34" y="41"/>
                  </a:lnTo>
                  <a:lnTo>
                    <a:pt x="35" y="40"/>
                  </a:lnTo>
                  <a:lnTo>
                    <a:pt x="37" y="40"/>
                  </a:lnTo>
                  <a:lnTo>
                    <a:pt x="38" y="40"/>
                  </a:lnTo>
                  <a:lnTo>
                    <a:pt x="39" y="40"/>
                  </a:lnTo>
                  <a:lnTo>
                    <a:pt x="41" y="40"/>
                  </a:lnTo>
                  <a:lnTo>
                    <a:pt x="42" y="40"/>
                  </a:lnTo>
                  <a:lnTo>
                    <a:pt x="42" y="38"/>
                  </a:lnTo>
                  <a:lnTo>
                    <a:pt x="44" y="38"/>
                  </a:lnTo>
                  <a:lnTo>
                    <a:pt x="44" y="37"/>
                  </a:lnTo>
                  <a:lnTo>
                    <a:pt x="42" y="36"/>
                  </a:lnTo>
                  <a:lnTo>
                    <a:pt x="42" y="36"/>
                  </a:lnTo>
                  <a:lnTo>
                    <a:pt x="42" y="36"/>
                  </a:lnTo>
                  <a:lnTo>
                    <a:pt x="42" y="34"/>
                  </a:lnTo>
                  <a:lnTo>
                    <a:pt x="42" y="34"/>
                  </a:lnTo>
                  <a:lnTo>
                    <a:pt x="44" y="34"/>
                  </a:lnTo>
                  <a:lnTo>
                    <a:pt x="45" y="34"/>
                  </a:lnTo>
                  <a:lnTo>
                    <a:pt x="45" y="34"/>
                  </a:lnTo>
                  <a:lnTo>
                    <a:pt x="45" y="34"/>
                  </a:lnTo>
                  <a:lnTo>
                    <a:pt x="45" y="33"/>
                  </a:lnTo>
                  <a:lnTo>
                    <a:pt x="48" y="33"/>
                  </a:lnTo>
                  <a:lnTo>
                    <a:pt x="48" y="33"/>
                  </a:lnTo>
                  <a:lnTo>
                    <a:pt x="48" y="31"/>
                  </a:lnTo>
                  <a:lnTo>
                    <a:pt x="48" y="31"/>
                  </a:lnTo>
                  <a:lnTo>
                    <a:pt x="48" y="31"/>
                  </a:lnTo>
                  <a:lnTo>
                    <a:pt x="49" y="31"/>
                  </a:lnTo>
                  <a:lnTo>
                    <a:pt x="50" y="31"/>
                  </a:lnTo>
                  <a:lnTo>
                    <a:pt x="52" y="30"/>
                  </a:lnTo>
                  <a:lnTo>
                    <a:pt x="52" y="30"/>
                  </a:lnTo>
                  <a:lnTo>
                    <a:pt x="53" y="30"/>
                  </a:lnTo>
                  <a:lnTo>
                    <a:pt x="54" y="30"/>
                  </a:lnTo>
                  <a:lnTo>
                    <a:pt x="56" y="29"/>
                  </a:lnTo>
                  <a:lnTo>
                    <a:pt x="56" y="29"/>
                  </a:lnTo>
                  <a:lnTo>
                    <a:pt x="57" y="30"/>
                  </a:lnTo>
                  <a:lnTo>
                    <a:pt x="59" y="31"/>
                  </a:lnTo>
                  <a:lnTo>
                    <a:pt x="59" y="31"/>
                  </a:lnTo>
                  <a:lnTo>
                    <a:pt x="60" y="31"/>
                  </a:lnTo>
                  <a:lnTo>
                    <a:pt x="60" y="31"/>
                  </a:lnTo>
                  <a:lnTo>
                    <a:pt x="61" y="31"/>
                  </a:lnTo>
                  <a:lnTo>
                    <a:pt x="61" y="31"/>
                  </a:lnTo>
                  <a:lnTo>
                    <a:pt x="63" y="30"/>
                  </a:lnTo>
                  <a:lnTo>
                    <a:pt x="63" y="30"/>
                  </a:lnTo>
                  <a:lnTo>
                    <a:pt x="64" y="31"/>
                  </a:lnTo>
                  <a:lnTo>
                    <a:pt x="64" y="30"/>
                  </a:lnTo>
                  <a:lnTo>
                    <a:pt x="63" y="27"/>
                  </a:lnTo>
                  <a:lnTo>
                    <a:pt x="61" y="26"/>
                  </a:lnTo>
                  <a:lnTo>
                    <a:pt x="60" y="25"/>
                  </a:lnTo>
                  <a:lnTo>
                    <a:pt x="59" y="25"/>
                  </a:lnTo>
                  <a:lnTo>
                    <a:pt x="61" y="21"/>
                  </a:lnTo>
                  <a:lnTo>
                    <a:pt x="63" y="21"/>
                  </a:lnTo>
                  <a:lnTo>
                    <a:pt x="63" y="21"/>
                  </a:lnTo>
                  <a:lnTo>
                    <a:pt x="63" y="17"/>
                  </a:lnTo>
                  <a:lnTo>
                    <a:pt x="63" y="14"/>
                  </a:lnTo>
                  <a:lnTo>
                    <a:pt x="64" y="14"/>
                  </a:lnTo>
                  <a:lnTo>
                    <a:pt x="64" y="14"/>
                  </a:lnTo>
                  <a:lnTo>
                    <a:pt x="65" y="11"/>
                  </a:lnTo>
                  <a:lnTo>
                    <a:pt x="68" y="11"/>
                  </a:lnTo>
                  <a:lnTo>
                    <a:pt x="69" y="11"/>
                  </a:lnTo>
                  <a:lnTo>
                    <a:pt x="71" y="10"/>
                  </a:lnTo>
                  <a:lnTo>
                    <a:pt x="71" y="7"/>
                  </a:lnTo>
                  <a:lnTo>
                    <a:pt x="69" y="7"/>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11" name="Brunei">
              <a:extLst>
                <a:ext uri="{FF2B5EF4-FFF2-40B4-BE49-F238E27FC236}">
                  <a16:creationId xmlns:a16="http://schemas.microsoft.com/office/drawing/2014/main" id="{0F26E5E0-8AAE-407C-9A2A-8CAB2DD90961}"/>
                </a:ext>
              </a:extLst>
            </p:cNvPr>
            <p:cNvSpPr>
              <a:spLocks noEditPoints="1"/>
            </p:cNvSpPr>
            <p:nvPr/>
          </p:nvSpPr>
          <p:spPr bwMode="auto">
            <a:xfrm>
              <a:off x="7575072" y="3881750"/>
              <a:ext cx="28853" cy="21158"/>
            </a:xfrm>
            <a:custGeom>
              <a:avLst/>
              <a:gdLst>
                <a:gd name="T0" fmla="*/ 11 w 15"/>
                <a:gd name="T1" fmla="*/ 0 h 11"/>
                <a:gd name="T2" fmla="*/ 11 w 15"/>
                <a:gd name="T3" fmla="*/ 0 h 11"/>
                <a:gd name="T4" fmla="*/ 10 w 15"/>
                <a:gd name="T5" fmla="*/ 0 h 11"/>
                <a:gd name="T6" fmla="*/ 9 w 15"/>
                <a:gd name="T7" fmla="*/ 1 h 11"/>
                <a:gd name="T8" fmla="*/ 7 w 15"/>
                <a:gd name="T9" fmla="*/ 2 h 11"/>
                <a:gd name="T10" fmla="*/ 6 w 15"/>
                <a:gd name="T11" fmla="*/ 2 h 11"/>
                <a:gd name="T12" fmla="*/ 4 w 15"/>
                <a:gd name="T13" fmla="*/ 4 h 11"/>
                <a:gd name="T14" fmla="*/ 3 w 15"/>
                <a:gd name="T15" fmla="*/ 4 h 11"/>
                <a:gd name="T16" fmla="*/ 2 w 15"/>
                <a:gd name="T17" fmla="*/ 4 h 11"/>
                <a:gd name="T18" fmla="*/ 0 w 15"/>
                <a:gd name="T19" fmla="*/ 4 h 11"/>
                <a:gd name="T20" fmla="*/ 0 w 15"/>
                <a:gd name="T21" fmla="*/ 5 h 11"/>
                <a:gd name="T22" fmla="*/ 2 w 15"/>
                <a:gd name="T23" fmla="*/ 5 h 11"/>
                <a:gd name="T24" fmla="*/ 3 w 15"/>
                <a:gd name="T25" fmla="*/ 5 h 11"/>
                <a:gd name="T26" fmla="*/ 3 w 15"/>
                <a:gd name="T27" fmla="*/ 7 h 11"/>
                <a:gd name="T28" fmla="*/ 3 w 15"/>
                <a:gd name="T29" fmla="*/ 7 h 11"/>
                <a:gd name="T30" fmla="*/ 3 w 15"/>
                <a:gd name="T31" fmla="*/ 8 h 11"/>
                <a:gd name="T32" fmla="*/ 3 w 15"/>
                <a:gd name="T33" fmla="*/ 8 h 11"/>
                <a:gd name="T34" fmla="*/ 4 w 15"/>
                <a:gd name="T35" fmla="*/ 8 h 11"/>
                <a:gd name="T36" fmla="*/ 4 w 15"/>
                <a:gd name="T37" fmla="*/ 9 h 11"/>
                <a:gd name="T38" fmla="*/ 6 w 15"/>
                <a:gd name="T39" fmla="*/ 9 h 11"/>
                <a:gd name="T40" fmla="*/ 6 w 15"/>
                <a:gd name="T41" fmla="*/ 11 h 11"/>
                <a:gd name="T42" fmla="*/ 7 w 15"/>
                <a:gd name="T43" fmla="*/ 11 h 11"/>
                <a:gd name="T44" fmla="*/ 7 w 15"/>
                <a:gd name="T45" fmla="*/ 11 h 11"/>
                <a:gd name="T46" fmla="*/ 9 w 15"/>
                <a:gd name="T47" fmla="*/ 9 h 11"/>
                <a:gd name="T48" fmla="*/ 9 w 15"/>
                <a:gd name="T49" fmla="*/ 9 h 11"/>
                <a:gd name="T50" fmla="*/ 9 w 15"/>
                <a:gd name="T51" fmla="*/ 8 h 11"/>
                <a:gd name="T52" fmla="*/ 9 w 15"/>
                <a:gd name="T53" fmla="*/ 8 h 11"/>
                <a:gd name="T54" fmla="*/ 10 w 15"/>
                <a:gd name="T55" fmla="*/ 7 h 11"/>
                <a:gd name="T56" fmla="*/ 10 w 15"/>
                <a:gd name="T57" fmla="*/ 7 h 11"/>
                <a:gd name="T58" fmla="*/ 9 w 15"/>
                <a:gd name="T59" fmla="*/ 7 h 11"/>
                <a:gd name="T60" fmla="*/ 9 w 15"/>
                <a:gd name="T61" fmla="*/ 5 h 11"/>
                <a:gd name="T62" fmla="*/ 9 w 15"/>
                <a:gd name="T63" fmla="*/ 5 h 11"/>
                <a:gd name="T64" fmla="*/ 9 w 15"/>
                <a:gd name="T65" fmla="*/ 4 h 11"/>
                <a:gd name="T66" fmla="*/ 9 w 15"/>
                <a:gd name="T67" fmla="*/ 2 h 11"/>
                <a:gd name="T68" fmla="*/ 9 w 15"/>
                <a:gd name="T69" fmla="*/ 2 h 11"/>
                <a:gd name="T70" fmla="*/ 10 w 15"/>
                <a:gd name="T71" fmla="*/ 2 h 11"/>
                <a:gd name="T72" fmla="*/ 11 w 15"/>
                <a:gd name="T73" fmla="*/ 1 h 11"/>
                <a:gd name="T74" fmla="*/ 11 w 15"/>
                <a:gd name="T75" fmla="*/ 1 h 11"/>
                <a:gd name="T76" fmla="*/ 11 w 15"/>
                <a:gd name="T77" fmla="*/ 0 h 11"/>
                <a:gd name="T78" fmla="*/ 11 w 15"/>
                <a:gd name="T79" fmla="*/ 0 h 11"/>
                <a:gd name="T80" fmla="*/ 14 w 15"/>
                <a:gd name="T81" fmla="*/ 5 h 11"/>
                <a:gd name="T82" fmla="*/ 14 w 15"/>
                <a:gd name="T83" fmla="*/ 4 h 11"/>
                <a:gd name="T84" fmla="*/ 14 w 15"/>
                <a:gd name="T85" fmla="*/ 2 h 11"/>
                <a:gd name="T86" fmla="*/ 13 w 15"/>
                <a:gd name="T87" fmla="*/ 1 h 11"/>
                <a:gd name="T88" fmla="*/ 13 w 15"/>
                <a:gd name="T89" fmla="*/ 1 h 11"/>
                <a:gd name="T90" fmla="*/ 11 w 15"/>
                <a:gd name="T91" fmla="*/ 1 h 11"/>
                <a:gd name="T92" fmla="*/ 11 w 15"/>
                <a:gd name="T93" fmla="*/ 1 h 11"/>
                <a:gd name="T94" fmla="*/ 11 w 15"/>
                <a:gd name="T95" fmla="*/ 2 h 11"/>
                <a:gd name="T96" fmla="*/ 11 w 15"/>
                <a:gd name="T97" fmla="*/ 4 h 11"/>
                <a:gd name="T98" fmla="*/ 13 w 15"/>
                <a:gd name="T99" fmla="*/ 7 h 11"/>
                <a:gd name="T100" fmla="*/ 13 w 15"/>
                <a:gd name="T101" fmla="*/ 7 h 11"/>
                <a:gd name="T102" fmla="*/ 14 w 15"/>
                <a:gd name="T103" fmla="*/ 7 h 11"/>
                <a:gd name="T104" fmla="*/ 14 w 15"/>
                <a:gd name="T105" fmla="*/ 7 h 11"/>
                <a:gd name="T106" fmla="*/ 15 w 15"/>
                <a:gd name="T107" fmla="*/ 7 h 11"/>
                <a:gd name="T108" fmla="*/ 15 w 15"/>
                <a:gd name="T109" fmla="*/ 7 h 11"/>
                <a:gd name="T110" fmla="*/ 14 w 15"/>
                <a:gd name="T111"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 h="11">
                  <a:moveTo>
                    <a:pt x="11" y="0"/>
                  </a:moveTo>
                  <a:lnTo>
                    <a:pt x="11" y="0"/>
                  </a:lnTo>
                  <a:lnTo>
                    <a:pt x="10" y="0"/>
                  </a:lnTo>
                  <a:lnTo>
                    <a:pt x="9" y="1"/>
                  </a:lnTo>
                  <a:lnTo>
                    <a:pt x="7" y="2"/>
                  </a:lnTo>
                  <a:lnTo>
                    <a:pt x="6" y="2"/>
                  </a:lnTo>
                  <a:lnTo>
                    <a:pt x="4" y="4"/>
                  </a:lnTo>
                  <a:lnTo>
                    <a:pt x="3" y="4"/>
                  </a:lnTo>
                  <a:lnTo>
                    <a:pt x="2" y="4"/>
                  </a:lnTo>
                  <a:lnTo>
                    <a:pt x="0" y="4"/>
                  </a:lnTo>
                  <a:lnTo>
                    <a:pt x="0" y="5"/>
                  </a:lnTo>
                  <a:lnTo>
                    <a:pt x="2" y="5"/>
                  </a:lnTo>
                  <a:lnTo>
                    <a:pt x="3" y="5"/>
                  </a:lnTo>
                  <a:lnTo>
                    <a:pt x="3" y="7"/>
                  </a:lnTo>
                  <a:lnTo>
                    <a:pt x="3" y="7"/>
                  </a:lnTo>
                  <a:lnTo>
                    <a:pt x="3" y="8"/>
                  </a:lnTo>
                  <a:lnTo>
                    <a:pt x="3" y="8"/>
                  </a:lnTo>
                  <a:lnTo>
                    <a:pt x="4" y="8"/>
                  </a:lnTo>
                  <a:lnTo>
                    <a:pt x="4" y="9"/>
                  </a:lnTo>
                  <a:lnTo>
                    <a:pt x="6" y="9"/>
                  </a:lnTo>
                  <a:lnTo>
                    <a:pt x="6" y="11"/>
                  </a:lnTo>
                  <a:lnTo>
                    <a:pt x="7" y="11"/>
                  </a:lnTo>
                  <a:lnTo>
                    <a:pt x="7" y="11"/>
                  </a:lnTo>
                  <a:lnTo>
                    <a:pt x="9" y="9"/>
                  </a:lnTo>
                  <a:lnTo>
                    <a:pt x="9" y="9"/>
                  </a:lnTo>
                  <a:lnTo>
                    <a:pt x="9" y="8"/>
                  </a:lnTo>
                  <a:lnTo>
                    <a:pt x="9" y="8"/>
                  </a:lnTo>
                  <a:lnTo>
                    <a:pt x="10" y="7"/>
                  </a:lnTo>
                  <a:lnTo>
                    <a:pt x="10" y="7"/>
                  </a:lnTo>
                  <a:lnTo>
                    <a:pt x="9" y="7"/>
                  </a:lnTo>
                  <a:lnTo>
                    <a:pt x="9" y="5"/>
                  </a:lnTo>
                  <a:lnTo>
                    <a:pt x="9" y="5"/>
                  </a:lnTo>
                  <a:lnTo>
                    <a:pt x="9" y="4"/>
                  </a:lnTo>
                  <a:lnTo>
                    <a:pt x="9" y="2"/>
                  </a:lnTo>
                  <a:lnTo>
                    <a:pt x="9" y="2"/>
                  </a:lnTo>
                  <a:lnTo>
                    <a:pt x="10" y="2"/>
                  </a:lnTo>
                  <a:lnTo>
                    <a:pt x="11" y="1"/>
                  </a:lnTo>
                  <a:lnTo>
                    <a:pt x="11" y="1"/>
                  </a:lnTo>
                  <a:lnTo>
                    <a:pt x="11" y="0"/>
                  </a:lnTo>
                  <a:lnTo>
                    <a:pt x="11" y="0"/>
                  </a:lnTo>
                  <a:close/>
                  <a:moveTo>
                    <a:pt x="14" y="5"/>
                  </a:moveTo>
                  <a:lnTo>
                    <a:pt x="14" y="4"/>
                  </a:lnTo>
                  <a:lnTo>
                    <a:pt x="14" y="2"/>
                  </a:lnTo>
                  <a:lnTo>
                    <a:pt x="13" y="1"/>
                  </a:lnTo>
                  <a:lnTo>
                    <a:pt x="13" y="1"/>
                  </a:lnTo>
                  <a:lnTo>
                    <a:pt x="11" y="1"/>
                  </a:lnTo>
                  <a:lnTo>
                    <a:pt x="11" y="1"/>
                  </a:lnTo>
                  <a:lnTo>
                    <a:pt x="11" y="2"/>
                  </a:lnTo>
                  <a:lnTo>
                    <a:pt x="11" y="4"/>
                  </a:lnTo>
                  <a:lnTo>
                    <a:pt x="13" y="7"/>
                  </a:lnTo>
                  <a:lnTo>
                    <a:pt x="13" y="7"/>
                  </a:lnTo>
                  <a:lnTo>
                    <a:pt x="14" y="7"/>
                  </a:lnTo>
                  <a:lnTo>
                    <a:pt x="14" y="7"/>
                  </a:lnTo>
                  <a:lnTo>
                    <a:pt x="15" y="7"/>
                  </a:lnTo>
                  <a:lnTo>
                    <a:pt x="15" y="7"/>
                  </a:lnTo>
                  <a:lnTo>
                    <a:pt x="14" y="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12" name="British Indian Ocean Territory">
              <a:extLst>
                <a:ext uri="{FF2B5EF4-FFF2-40B4-BE49-F238E27FC236}">
                  <a16:creationId xmlns:a16="http://schemas.microsoft.com/office/drawing/2014/main" id="{EE42A057-4EAB-4B4E-ADC5-22686042B0BB}"/>
                </a:ext>
              </a:extLst>
            </p:cNvPr>
            <p:cNvSpPr>
              <a:spLocks/>
            </p:cNvSpPr>
            <p:nvPr/>
          </p:nvSpPr>
          <p:spPr bwMode="auto">
            <a:xfrm>
              <a:off x="6669104" y="4145269"/>
              <a:ext cx="1924" cy="5770"/>
            </a:xfrm>
            <a:custGeom>
              <a:avLst/>
              <a:gdLst>
                <a:gd name="T0" fmla="*/ 1 w 1"/>
                <a:gd name="T1" fmla="*/ 2 h 3"/>
                <a:gd name="T2" fmla="*/ 0 w 1"/>
                <a:gd name="T3" fmla="*/ 0 h 3"/>
                <a:gd name="T4" fmla="*/ 0 w 1"/>
                <a:gd name="T5" fmla="*/ 0 h 3"/>
                <a:gd name="T6" fmla="*/ 1 w 1"/>
                <a:gd name="T7" fmla="*/ 2 h 3"/>
                <a:gd name="T8" fmla="*/ 1 w 1"/>
                <a:gd name="T9" fmla="*/ 2 h 3"/>
                <a:gd name="T10" fmla="*/ 1 w 1"/>
                <a:gd name="T11" fmla="*/ 2 h 3"/>
                <a:gd name="T12" fmla="*/ 1 w 1"/>
                <a:gd name="T13" fmla="*/ 2 h 3"/>
                <a:gd name="T14" fmla="*/ 0 w 1"/>
                <a:gd name="T15" fmla="*/ 3 h 3"/>
                <a:gd name="T16" fmla="*/ 0 w 1"/>
                <a:gd name="T17" fmla="*/ 2 h 3"/>
                <a:gd name="T18" fmla="*/ 0 w 1"/>
                <a:gd name="T19" fmla="*/ 2 h 3"/>
                <a:gd name="T20" fmla="*/ 0 w 1"/>
                <a:gd name="T21" fmla="*/ 2 h 3"/>
                <a:gd name="T22" fmla="*/ 0 w 1"/>
                <a:gd name="T23" fmla="*/ 2 h 3"/>
                <a:gd name="T24" fmla="*/ 0 w 1"/>
                <a:gd name="T25" fmla="*/ 3 h 3"/>
                <a:gd name="T26" fmla="*/ 1 w 1"/>
                <a:gd name="T27" fmla="*/ 3 h 3"/>
                <a:gd name="T28" fmla="*/ 1 w 1"/>
                <a:gd name="T29" fmla="*/ 3 h 3"/>
                <a:gd name="T30" fmla="*/ 1 w 1"/>
                <a:gd name="T31" fmla="*/ 2 h 3"/>
                <a:gd name="T32" fmla="*/ 1 w 1"/>
                <a:gd name="T33"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 h="3">
                  <a:moveTo>
                    <a:pt x="1" y="2"/>
                  </a:moveTo>
                  <a:lnTo>
                    <a:pt x="0" y="0"/>
                  </a:lnTo>
                  <a:lnTo>
                    <a:pt x="0" y="0"/>
                  </a:lnTo>
                  <a:lnTo>
                    <a:pt x="1" y="2"/>
                  </a:lnTo>
                  <a:lnTo>
                    <a:pt x="1" y="2"/>
                  </a:lnTo>
                  <a:lnTo>
                    <a:pt x="1" y="2"/>
                  </a:lnTo>
                  <a:lnTo>
                    <a:pt x="1" y="2"/>
                  </a:lnTo>
                  <a:lnTo>
                    <a:pt x="0" y="3"/>
                  </a:lnTo>
                  <a:lnTo>
                    <a:pt x="0" y="2"/>
                  </a:lnTo>
                  <a:lnTo>
                    <a:pt x="0" y="2"/>
                  </a:lnTo>
                  <a:lnTo>
                    <a:pt x="0" y="2"/>
                  </a:lnTo>
                  <a:lnTo>
                    <a:pt x="0" y="2"/>
                  </a:lnTo>
                  <a:lnTo>
                    <a:pt x="0" y="3"/>
                  </a:lnTo>
                  <a:lnTo>
                    <a:pt x="1" y="3"/>
                  </a:lnTo>
                  <a:lnTo>
                    <a:pt x="1" y="3"/>
                  </a:lnTo>
                  <a:lnTo>
                    <a:pt x="1" y="2"/>
                  </a:lnTo>
                  <a:lnTo>
                    <a:pt x="1" y="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dirty="0"/>
            </a:p>
          </p:txBody>
        </p:sp>
        <p:sp>
          <p:nvSpPr>
            <p:cNvPr id="213" name="Brazil">
              <a:extLst>
                <a:ext uri="{FF2B5EF4-FFF2-40B4-BE49-F238E27FC236}">
                  <a16:creationId xmlns:a16="http://schemas.microsoft.com/office/drawing/2014/main" id="{CD852796-955D-4236-9040-20BD3D6DC0A2}"/>
                </a:ext>
              </a:extLst>
            </p:cNvPr>
            <p:cNvSpPr>
              <a:spLocks noEditPoints="1"/>
            </p:cNvSpPr>
            <p:nvPr/>
          </p:nvSpPr>
          <p:spPr bwMode="auto">
            <a:xfrm>
              <a:off x="3479944" y="3875979"/>
              <a:ext cx="854033" cy="875191"/>
            </a:xfrm>
            <a:custGeom>
              <a:avLst/>
              <a:gdLst>
                <a:gd name="T0" fmla="*/ 266 w 444"/>
                <a:gd name="T1" fmla="*/ 35 h 455"/>
                <a:gd name="T2" fmla="*/ 266 w 444"/>
                <a:gd name="T3" fmla="*/ 61 h 455"/>
                <a:gd name="T4" fmla="*/ 276 w 444"/>
                <a:gd name="T5" fmla="*/ 79 h 455"/>
                <a:gd name="T6" fmla="*/ 289 w 444"/>
                <a:gd name="T7" fmla="*/ 63 h 455"/>
                <a:gd name="T8" fmla="*/ 274 w 444"/>
                <a:gd name="T9" fmla="*/ 60 h 455"/>
                <a:gd name="T10" fmla="*/ 397 w 444"/>
                <a:gd name="T11" fmla="*/ 211 h 455"/>
                <a:gd name="T12" fmla="*/ 399 w 444"/>
                <a:gd name="T13" fmla="*/ 101 h 455"/>
                <a:gd name="T14" fmla="*/ 337 w 444"/>
                <a:gd name="T15" fmla="*/ 91 h 455"/>
                <a:gd name="T16" fmla="*/ 333 w 444"/>
                <a:gd name="T17" fmla="*/ 83 h 455"/>
                <a:gd name="T18" fmla="*/ 310 w 444"/>
                <a:gd name="T19" fmla="*/ 69 h 455"/>
                <a:gd name="T20" fmla="*/ 289 w 444"/>
                <a:gd name="T21" fmla="*/ 72 h 455"/>
                <a:gd name="T22" fmla="*/ 269 w 444"/>
                <a:gd name="T23" fmla="*/ 80 h 455"/>
                <a:gd name="T24" fmla="*/ 250 w 444"/>
                <a:gd name="T25" fmla="*/ 72 h 455"/>
                <a:gd name="T26" fmla="*/ 265 w 444"/>
                <a:gd name="T27" fmla="*/ 37 h 455"/>
                <a:gd name="T28" fmla="*/ 246 w 444"/>
                <a:gd name="T29" fmla="*/ 23 h 455"/>
                <a:gd name="T30" fmla="*/ 228 w 444"/>
                <a:gd name="T31" fmla="*/ 33 h 455"/>
                <a:gd name="T32" fmla="*/ 210 w 444"/>
                <a:gd name="T33" fmla="*/ 31 h 455"/>
                <a:gd name="T34" fmla="*/ 193 w 444"/>
                <a:gd name="T35" fmla="*/ 37 h 455"/>
                <a:gd name="T36" fmla="*/ 175 w 444"/>
                <a:gd name="T37" fmla="*/ 42 h 455"/>
                <a:gd name="T38" fmla="*/ 160 w 444"/>
                <a:gd name="T39" fmla="*/ 33 h 455"/>
                <a:gd name="T40" fmla="*/ 157 w 444"/>
                <a:gd name="T41" fmla="*/ 8 h 455"/>
                <a:gd name="T42" fmla="*/ 148 w 444"/>
                <a:gd name="T43" fmla="*/ 7 h 455"/>
                <a:gd name="T44" fmla="*/ 114 w 444"/>
                <a:gd name="T45" fmla="*/ 15 h 455"/>
                <a:gd name="T46" fmla="*/ 118 w 444"/>
                <a:gd name="T47" fmla="*/ 31 h 455"/>
                <a:gd name="T48" fmla="*/ 96 w 444"/>
                <a:gd name="T49" fmla="*/ 52 h 455"/>
                <a:gd name="T50" fmla="*/ 72 w 444"/>
                <a:gd name="T51" fmla="*/ 35 h 455"/>
                <a:gd name="T52" fmla="*/ 47 w 444"/>
                <a:gd name="T53" fmla="*/ 48 h 455"/>
                <a:gd name="T54" fmla="*/ 51 w 444"/>
                <a:gd name="T55" fmla="*/ 50 h 455"/>
                <a:gd name="T56" fmla="*/ 50 w 444"/>
                <a:gd name="T57" fmla="*/ 69 h 455"/>
                <a:gd name="T58" fmla="*/ 41 w 444"/>
                <a:gd name="T59" fmla="*/ 106 h 455"/>
                <a:gd name="T60" fmla="*/ 11 w 444"/>
                <a:gd name="T61" fmla="*/ 124 h 455"/>
                <a:gd name="T62" fmla="*/ 0 w 444"/>
                <a:gd name="T63" fmla="*/ 144 h 455"/>
                <a:gd name="T64" fmla="*/ 11 w 444"/>
                <a:gd name="T65" fmla="*/ 163 h 455"/>
                <a:gd name="T66" fmla="*/ 38 w 444"/>
                <a:gd name="T67" fmla="*/ 167 h 455"/>
                <a:gd name="T68" fmla="*/ 62 w 444"/>
                <a:gd name="T69" fmla="*/ 184 h 455"/>
                <a:gd name="T70" fmla="*/ 98 w 444"/>
                <a:gd name="T71" fmla="*/ 172 h 455"/>
                <a:gd name="T72" fmla="*/ 103 w 444"/>
                <a:gd name="T73" fmla="*/ 195 h 455"/>
                <a:gd name="T74" fmla="*/ 134 w 444"/>
                <a:gd name="T75" fmla="*/ 208 h 455"/>
                <a:gd name="T76" fmla="*/ 156 w 444"/>
                <a:gd name="T77" fmla="*/ 238 h 455"/>
                <a:gd name="T78" fmla="*/ 186 w 444"/>
                <a:gd name="T79" fmla="*/ 267 h 455"/>
                <a:gd name="T80" fmla="*/ 182 w 444"/>
                <a:gd name="T81" fmla="*/ 295 h 455"/>
                <a:gd name="T82" fmla="*/ 183 w 444"/>
                <a:gd name="T83" fmla="*/ 313 h 455"/>
                <a:gd name="T84" fmla="*/ 206 w 444"/>
                <a:gd name="T85" fmla="*/ 317 h 455"/>
                <a:gd name="T86" fmla="*/ 219 w 444"/>
                <a:gd name="T87" fmla="*/ 332 h 455"/>
                <a:gd name="T88" fmla="*/ 228 w 444"/>
                <a:gd name="T89" fmla="*/ 358 h 455"/>
                <a:gd name="T90" fmla="*/ 216 w 444"/>
                <a:gd name="T91" fmla="*/ 380 h 455"/>
                <a:gd name="T92" fmla="*/ 197 w 444"/>
                <a:gd name="T93" fmla="*/ 397 h 455"/>
                <a:gd name="T94" fmla="*/ 206 w 444"/>
                <a:gd name="T95" fmla="*/ 419 h 455"/>
                <a:gd name="T96" fmla="*/ 231 w 444"/>
                <a:gd name="T97" fmla="*/ 437 h 455"/>
                <a:gd name="T98" fmla="*/ 239 w 444"/>
                <a:gd name="T99" fmla="*/ 444 h 455"/>
                <a:gd name="T100" fmla="*/ 243 w 444"/>
                <a:gd name="T101" fmla="*/ 444 h 455"/>
                <a:gd name="T102" fmla="*/ 258 w 444"/>
                <a:gd name="T103" fmla="*/ 410 h 455"/>
                <a:gd name="T104" fmla="*/ 248 w 444"/>
                <a:gd name="T105" fmla="*/ 433 h 455"/>
                <a:gd name="T106" fmla="*/ 287 w 444"/>
                <a:gd name="T107" fmla="*/ 363 h 455"/>
                <a:gd name="T108" fmla="*/ 295 w 444"/>
                <a:gd name="T109" fmla="*/ 347 h 455"/>
                <a:gd name="T110" fmla="*/ 341 w 444"/>
                <a:gd name="T111" fmla="*/ 323 h 455"/>
                <a:gd name="T112" fmla="*/ 374 w 444"/>
                <a:gd name="T113" fmla="*/ 310 h 455"/>
                <a:gd name="T114" fmla="*/ 395 w 444"/>
                <a:gd name="T115" fmla="*/ 249 h 455"/>
                <a:gd name="T116" fmla="*/ 401 w 444"/>
                <a:gd name="T117" fmla="*/ 203 h 455"/>
                <a:gd name="T118" fmla="*/ 432 w 444"/>
                <a:gd name="T119" fmla="*/ 169 h 455"/>
                <a:gd name="T120" fmla="*/ 325 w 444"/>
                <a:gd name="T121" fmla="*/ 333 h 455"/>
                <a:gd name="T122" fmla="*/ 338 w 444"/>
                <a:gd name="T123" fmla="*/ 325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4" h="455">
                  <a:moveTo>
                    <a:pt x="269" y="56"/>
                  </a:moveTo>
                  <a:lnTo>
                    <a:pt x="268" y="57"/>
                  </a:lnTo>
                  <a:lnTo>
                    <a:pt x="268" y="59"/>
                  </a:lnTo>
                  <a:lnTo>
                    <a:pt x="269" y="59"/>
                  </a:lnTo>
                  <a:lnTo>
                    <a:pt x="270" y="59"/>
                  </a:lnTo>
                  <a:lnTo>
                    <a:pt x="272" y="60"/>
                  </a:lnTo>
                  <a:lnTo>
                    <a:pt x="273" y="60"/>
                  </a:lnTo>
                  <a:lnTo>
                    <a:pt x="273" y="59"/>
                  </a:lnTo>
                  <a:lnTo>
                    <a:pt x="276" y="57"/>
                  </a:lnTo>
                  <a:lnTo>
                    <a:pt x="274" y="56"/>
                  </a:lnTo>
                  <a:lnTo>
                    <a:pt x="273" y="56"/>
                  </a:lnTo>
                  <a:lnTo>
                    <a:pt x="270" y="56"/>
                  </a:lnTo>
                  <a:lnTo>
                    <a:pt x="269" y="56"/>
                  </a:lnTo>
                  <a:close/>
                  <a:moveTo>
                    <a:pt x="270" y="54"/>
                  </a:moveTo>
                  <a:lnTo>
                    <a:pt x="272" y="53"/>
                  </a:lnTo>
                  <a:lnTo>
                    <a:pt x="272" y="52"/>
                  </a:lnTo>
                  <a:lnTo>
                    <a:pt x="272" y="52"/>
                  </a:lnTo>
                  <a:lnTo>
                    <a:pt x="270" y="52"/>
                  </a:lnTo>
                  <a:lnTo>
                    <a:pt x="270" y="52"/>
                  </a:lnTo>
                  <a:lnTo>
                    <a:pt x="269" y="52"/>
                  </a:lnTo>
                  <a:lnTo>
                    <a:pt x="269" y="53"/>
                  </a:lnTo>
                  <a:lnTo>
                    <a:pt x="269" y="54"/>
                  </a:lnTo>
                  <a:lnTo>
                    <a:pt x="269" y="54"/>
                  </a:lnTo>
                  <a:lnTo>
                    <a:pt x="270" y="54"/>
                  </a:lnTo>
                  <a:close/>
                  <a:moveTo>
                    <a:pt x="268" y="38"/>
                  </a:moveTo>
                  <a:lnTo>
                    <a:pt x="269" y="37"/>
                  </a:lnTo>
                  <a:lnTo>
                    <a:pt x="269" y="37"/>
                  </a:lnTo>
                  <a:lnTo>
                    <a:pt x="268" y="35"/>
                  </a:lnTo>
                  <a:lnTo>
                    <a:pt x="268" y="34"/>
                  </a:lnTo>
                  <a:lnTo>
                    <a:pt x="268" y="34"/>
                  </a:lnTo>
                  <a:lnTo>
                    <a:pt x="266" y="35"/>
                  </a:lnTo>
                  <a:lnTo>
                    <a:pt x="266" y="37"/>
                  </a:lnTo>
                  <a:lnTo>
                    <a:pt x="266" y="38"/>
                  </a:lnTo>
                  <a:lnTo>
                    <a:pt x="268" y="38"/>
                  </a:lnTo>
                  <a:close/>
                  <a:moveTo>
                    <a:pt x="266" y="57"/>
                  </a:moveTo>
                  <a:lnTo>
                    <a:pt x="268" y="56"/>
                  </a:lnTo>
                  <a:lnTo>
                    <a:pt x="268" y="54"/>
                  </a:lnTo>
                  <a:lnTo>
                    <a:pt x="268" y="53"/>
                  </a:lnTo>
                  <a:lnTo>
                    <a:pt x="268" y="52"/>
                  </a:lnTo>
                  <a:lnTo>
                    <a:pt x="268" y="53"/>
                  </a:lnTo>
                  <a:lnTo>
                    <a:pt x="268" y="53"/>
                  </a:lnTo>
                  <a:lnTo>
                    <a:pt x="266" y="54"/>
                  </a:lnTo>
                  <a:lnTo>
                    <a:pt x="266" y="56"/>
                  </a:lnTo>
                  <a:lnTo>
                    <a:pt x="266" y="56"/>
                  </a:lnTo>
                  <a:lnTo>
                    <a:pt x="265" y="57"/>
                  </a:lnTo>
                  <a:lnTo>
                    <a:pt x="265" y="59"/>
                  </a:lnTo>
                  <a:lnTo>
                    <a:pt x="266" y="59"/>
                  </a:lnTo>
                  <a:lnTo>
                    <a:pt x="266" y="57"/>
                  </a:lnTo>
                  <a:close/>
                  <a:moveTo>
                    <a:pt x="289" y="376"/>
                  </a:moveTo>
                  <a:lnTo>
                    <a:pt x="288" y="377"/>
                  </a:lnTo>
                  <a:lnTo>
                    <a:pt x="288" y="378"/>
                  </a:lnTo>
                  <a:lnTo>
                    <a:pt x="288" y="381"/>
                  </a:lnTo>
                  <a:lnTo>
                    <a:pt x="289" y="380"/>
                  </a:lnTo>
                  <a:lnTo>
                    <a:pt x="289" y="380"/>
                  </a:lnTo>
                  <a:lnTo>
                    <a:pt x="289" y="378"/>
                  </a:lnTo>
                  <a:lnTo>
                    <a:pt x="291" y="376"/>
                  </a:lnTo>
                  <a:lnTo>
                    <a:pt x="289" y="376"/>
                  </a:lnTo>
                  <a:lnTo>
                    <a:pt x="289" y="376"/>
                  </a:lnTo>
                  <a:close/>
                  <a:moveTo>
                    <a:pt x="277" y="61"/>
                  </a:moveTo>
                  <a:lnTo>
                    <a:pt x="276" y="61"/>
                  </a:lnTo>
                  <a:lnTo>
                    <a:pt x="269" y="60"/>
                  </a:lnTo>
                  <a:lnTo>
                    <a:pt x="266" y="61"/>
                  </a:lnTo>
                  <a:lnTo>
                    <a:pt x="265" y="63"/>
                  </a:lnTo>
                  <a:lnTo>
                    <a:pt x="263" y="63"/>
                  </a:lnTo>
                  <a:lnTo>
                    <a:pt x="263" y="64"/>
                  </a:lnTo>
                  <a:lnTo>
                    <a:pt x="263" y="65"/>
                  </a:lnTo>
                  <a:lnTo>
                    <a:pt x="263" y="65"/>
                  </a:lnTo>
                  <a:lnTo>
                    <a:pt x="263" y="67"/>
                  </a:lnTo>
                  <a:lnTo>
                    <a:pt x="263" y="67"/>
                  </a:lnTo>
                  <a:lnTo>
                    <a:pt x="262" y="69"/>
                  </a:lnTo>
                  <a:lnTo>
                    <a:pt x="263" y="71"/>
                  </a:lnTo>
                  <a:lnTo>
                    <a:pt x="263" y="71"/>
                  </a:lnTo>
                  <a:lnTo>
                    <a:pt x="265" y="71"/>
                  </a:lnTo>
                  <a:lnTo>
                    <a:pt x="265" y="71"/>
                  </a:lnTo>
                  <a:lnTo>
                    <a:pt x="265" y="72"/>
                  </a:lnTo>
                  <a:lnTo>
                    <a:pt x="265" y="72"/>
                  </a:lnTo>
                  <a:lnTo>
                    <a:pt x="263" y="72"/>
                  </a:lnTo>
                  <a:lnTo>
                    <a:pt x="263" y="72"/>
                  </a:lnTo>
                  <a:lnTo>
                    <a:pt x="263" y="74"/>
                  </a:lnTo>
                  <a:lnTo>
                    <a:pt x="263" y="75"/>
                  </a:lnTo>
                  <a:lnTo>
                    <a:pt x="263" y="76"/>
                  </a:lnTo>
                  <a:lnTo>
                    <a:pt x="265" y="78"/>
                  </a:lnTo>
                  <a:lnTo>
                    <a:pt x="265" y="78"/>
                  </a:lnTo>
                  <a:lnTo>
                    <a:pt x="266" y="79"/>
                  </a:lnTo>
                  <a:lnTo>
                    <a:pt x="266" y="79"/>
                  </a:lnTo>
                  <a:lnTo>
                    <a:pt x="268" y="79"/>
                  </a:lnTo>
                  <a:lnTo>
                    <a:pt x="270" y="79"/>
                  </a:lnTo>
                  <a:lnTo>
                    <a:pt x="270" y="78"/>
                  </a:lnTo>
                  <a:lnTo>
                    <a:pt x="272" y="78"/>
                  </a:lnTo>
                  <a:lnTo>
                    <a:pt x="273" y="79"/>
                  </a:lnTo>
                  <a:lnTo>
                    <a:pt x="274" y="79"/>
                  </a:lnTo>
                  <a:lnTo>
                    <a:pt x="274" y="79"/>
                  </a:lnTo>
                  <a:lnTo>
                    <a:pt x="276" y="79"/>
                  </a:lnTo>
                  <a:lnTo>
                    <a:pt x="276" y="79"/>
                  </a:lnTo>
                  <a:lnTo>
                    <a:pt x="277" y="78"/>
                  </a:lnTo>
                  <a:lnTo>
                    <a:pt x="277" y="76"/>
                  </a:lnTo>
                  <a:lnTo>
                    <a:pt x="278" y="76"/>
                  </a:lnTo>
                  <a:lnTo>
                    <a:pt x="280" y="78"/>
                  </a:lnTo>
                  <a:lnTo>
                    <a:pt x="280" y="78"/>
                  </a:lnTo>
                  <a:lnTo>
                    <a:pt x="281" y="76"/>
                  </a:lnTo>
                  <a:lnTo>
                    <a:pt x="281" y="76"/>
                  </a:lnTo>
                  <a:lnTo>
                    <a:pt x="281" y="75"/>
                  </a:lnTo>
                  <a:lnTo>
                    <a:pt x="282" y="76"/>
                  </a:lnTo>
                  <a:lnTo>
                    <a:pt x="282" y="76"/>
                  </a:lnTo>
                  <a:lnTo>
                    <a:pt x="282" y="76"/>
                  </a:lnTo>
                  <a:lnTo>
                    <a:pt x="284" y="76"/>
                  </a:lnTo>
                  <a:lnTo>
                    <a:pt x="285" y="75"/>
                  </a:lnTo>
                  <a:lnTo>
                    <a:pt x="285" y="74"/>
                  </a:lnTo>
                  <a:lnTo>
                    <a:pt x="285" y="74"/>
                  </a:lnTo>
                  <a:lnTo>
                    <a:pt x="285" y="72"/>
                  </a:lnTo>
                  <a:lnTo>
                    <a:pt x="285" y="72"/>
                  </a:lnTo>
                  <a:lnTo>
                    <a:pt x="287" y="72"/>
                  </a:lnTo>
                  <a:lnTo>
                    <a:pt x="287" y="71"/>
                  </a:lnTo>
                  <a:lnTo>
                    <a:pt x="288" y="69"/>
                  </a:lnTo>
                  <a:lnTo>
                    <a:pt x="288" y="69"/>
                  </a:lnTo>
                  <a:lnTo>
                    <a:pt x="288" y="68"/>
                  </a:lnTo>
                  <a:lnTo>
                    <a:pt x="288" y="68"/>
                  </a:lnTo>
                  <a:lnTo>
                    <a:pt x="288" y="67"/>
                  </a:lnTo>
                  <a:lnTo>
                    <a:pt x="288" y="67"/>
                  </a:lnTo>
                  <a:lnTo>
                    <a:pt x="289" y="67"/>
                  </a:lnTo>
                  <a:lnTo>
                    <a:pt x="289" y="65"/>
                  </a:lnTo>
                  <a:lnTo>
                    <a:pt x="289" y="64"/>
                  </a:lnTo>
                  <a:lnTo>
                    <a:pt x="291" y="63"/>
                  </a:lnTo>
                  <a:lnTo>
                    <a:pt x="289" y="63"/>
                  </a:lnTo>
                  <a:lnTo>
                    <a:pt x="289" y="63"/>
                  </a:lnTo>
                  <a:lnTo>
                    <a:pt x="288" y="61"/>
                  </a:lnTo>
                  <a:lnTo>
                    <a:pt x="288" y="61"/>
                  </a:lnTo>
                  <a:lnTo>
                    <a:pt x="285" y="61"/>
                  </a:lnTo>
                  <a:lnTo>
                    <a:pt x="281" y="61"/>
                  </a:lnTo>
                  <a:lnTo>
                    <a:pt x="281" y="61"/>
                  </a:lnTo>
                  <a:lnTo>
                    <a:pt x="280" y="61"/>
                  </a:lnTo>
                  <a:lnTo>
                    <a:pt x="278" y="61"/>
                  </a:lnTo>
                  <a:lnTo>
                    <a:pt x="277" y="61"/>
                  </a:lnTo>
                  <a:close/>
                  <a:moveTo>
                    <a:pt x="329" y="75"/>
                  </a:moveTo>
                  <a:lnTo>
                    <a:pt x="330" y="74"/>
                  </a:lnTo>
                  <a:lnTo>
                    <a:pt x="330" y="74"/>
                  </a:lnTo>
                  <a:lnTo>
                    <a:pt x="329" y="74"/>
                  </a:lnTo>
                  <a:lnTo>
                    <a:pt x="329" y="74"/>
                  </a:lnTo>
                  <a:lnTo>
                    <a:pt x="329" y="74"/>
                  </a:lnTo>
                  <a:lnTo>
                    <a:pt x="329" y="75"/>
                  </a:lnTo>
                  <a:lnTo>
                    <a:pt x="329" y="75"/>
                  </a:lnTo>
                  <a:lnTo>
                    <a:pt x="329" y="75"/>
                  </a:lnTo>
                  <a:close/>
                  <a:moveTo>
                    <a:pt x="261" y="63"/>
                  </a:moveTo>
                  <a:lnTo>
                    <a:pt x="261" y="63"/>
                  </a:lnTo>
                  <a:lnTo>
                    <a:pt x="265" y="60"/>
                  </a:lnTo>
                  <a:lnTo>
                    <a:pt x="265" y="60"/>
                  </a:lnTo>
                  <a:lnTo>
                    <a:pt x="263" y="60"/>
                  </a:lnTo>
                  <a:lnTo>
                    <a:pt x="263" y="60"/>
                  </a:lnTo>
                  <a:lnTo>
                    <a:pt x="262" y="60"/>
                  </a:lnTo>
                  <a:lnTo>
                    <a:pt x="261" y="60"/>
                  </a:lnTo>
                  <a:lnTo>
                    <a:pt x="259" y="61"/>
                  </a:lnTo>
                  <a:lnTo>
                    <a:pt x="261" y="61"/>
                  </a:lnTo>
                  <a:lnTo>
                    <a:pt x="259" y="61"/>
                  </a:lnTo>
                  <a:lnTo>
                    <a:pt x="261" y="63"/>
                  </a:lnTo>
                  <a:close/>
                  <a:moveTo>
                    <a:pt x="274" y="60"/>
                  </a:moveTo>
                  <a:lnTo>
                    <a:pt x="273" y="60"/>
                  </a:lnTo>
                  <a:lnTo>
                    <a:pt x="274" y="61"/>
                  </a:lnTo>
                  <a:lnTo>
                    <a:pt x="278" y="60"/>
                  </a:lnTo>
                  <a:lnTo>
                    <a:pt x="278" y="60"/>
                  </a:lnTo>
                  <a:lnTo>
                    <a:pt x="278" y="59"/>
                  </a:lnTo>
                  <a:lnTo>
                    <a:pt x="278" y="59"/>
                  </a:lnTo>
                  <a:lnTo>
                    <a:pt x="277" y="59"/>
                  </a:lnTo>
                  <a:lnTo>
                    <a:pt x="276" y="59"/>
                  </a:lnTo>
                  <a:lnTo>
                    <a:pt x="274" y="59"/>
                  </a:lnTo>
                  <a:lnTo>
                    <a:pt x="274" y="60"/>
                  </a:lnTo>
                  <a:close/>
                  <a:moveTo>
                    <a:pt x="254" y="67"/>
                  </a:moveTo>
                  <a:lnTo>
                    <a:pt x="253" y="68"/>
                  </a:lnTo>
                  <a:lnTo>
                    <a:pt x="253" y="71"/>
                  </a:lnTo>
                  <a:lnTo>
                    <a:pt x="251" y="72"/>
                  </a:lnTo>
                  <a:lnTo>
                    <a:pt x="250" y="75"/>
                  </a:lnTo>
                  <a:lnTo>
                    <a:pt x="251" y="75"/>
                  </a:lnTo>
                  <a:lnTo>
                    <a:pt x="253" y="74"/>
                  </a:lnTo>
                  <a:lnTo>
                    <a:pt x="255" y="72"/>
                  </a:lnTo>
                  <a:lnTo>
                    <a:pt x="257" y="71"/>
                  </a:lnTo>
                  <a:lnTo>
                    <a:pt x="257" y="71"/>
                  </a:lnTo>
                  <a:lnTo>
                    <a:pt x="258" y="67"/>
                  </a:lnTo>
                  <a:lnTo>
                    <a:pt x="258" y="65"/>
                  </a:lnTo>
                  <a:lnTo>
                    <a:pt x="255" y="65"/>
                  </a:lnTo>
                  <a:lnTo>
                    <a:pt x="254" y="67"/>
                  </a:lnTo>
                  <a:close/>
                  <a:moveTo>
                    <a:pt x="397" y="211"/>
                  </a:moveTo>
                  <a:lnTo>
                    <a:pt x="397" y="211"/>
                  </a:lnTo>
                  <a:lnTo>
                    <a:pt x="397" y="212"/>
                  </a:lnTo>
                  <a:lnTo>
                    <a:pt x="397" y="212"/>
                  </a:lnTo>
                  <a:lnTo>
                    <a:pt x="397" y="212"/>
                  </a:lnTo>
                  <a:lnTo>
                    <a:pt x="398" y="212"/>
                  </a:lnTo>
                  <a:lnTo>
                    <a:pt x="397" y="211"/>
                  </a:lnTo>
                  <a:lnTo>
                    <a:pt x="397" y="211"/>
                  </a:lnTo>
                  <a:lnTo>
                    <a:pt x="397" y="211"/>
                  </a:lnTo>
                  <a:close/>
                  <a:moveTo>
                    <a:pt x="444" y="143"/>
                  </a:moveTo>
                  <a:lnTo>
                    <a:pt x="444" y="142"/>
                  </a:lnTo>
                  <a:lnTo>
                    <a:pt x="443" y="139"/>
                  </a:lnTo>
                  <a:lnTo>
                    <a:pt x="443" y="137"/>
                  </a:lnTo>
                  <a:lnTo>
                    <a:pt x="443" y="137"/>
                  </a:lnTo>
                  <a:lnTo>
                    <a:pt x="443" y="136"/>
                  </a:lnTo>
                  <a:lnTo>
                    <a:pt x="441" y="131"/>
                  </a:lnTo>
                  <a:lnTo>
                    <a:pt x="440" y="129"/>
                  </a:lnTo>
                  <a:lnTo>
                    <a:pt x="440" y="125"/>
                  </a:lnTo>
                  <a:lnTo>
                    <a:pt x="439" y="121"/>
                  </a:lnTo>
                  <a:lnTo>
                    <a:pt x="437" y="118"/>
                  </a:lnTo>
                  <a:lnTo>
                    <a:pt x="436" y="117"/>
                  </a:lnTo>
                  <a:lnTo>
                    <a:pt x="435" y="117"/>
                  </a:lnTo>
                  <a:lnTo>
                    <a:pt x="431" y="116"/>
                  </a:lnTo>
                  <a:lnTo>
                    <a:pt x="428" y="117"/>
                  </a:lnTo>
                  <a:lnTo>
                    <a:pt x="425" y="116"/>
                  </a:lnTo>
                  <a:lnTo>
                    <a:pt x="424" y="117"/>
                  </a:lnTo>
                  <a:lnTo>
                    <a:pt x="421" y="116"/>
                  </a:lnTo>
                  <a:lnTo>
                    <a:pt x="421" y="114"/>
                  </a:lnTo>
                  <a:lnTo>
                    <a:pt x="420" y="114"/>
                  </a:lnTo>
                  <a:lnTo>
                    <a:pt x="417" y="114"/>
                  </a:lnTo>
                  <a:lnTo>
                    <a:pt x="416" y="112"/>
                  </a:lnTo>
                  <a:lnTo>
                    <a:pt x="412" y="110"/>
                  </a:lnTo>
                  <a:lnTo>
                    <a:pt x="410" y="109"/>
                  </a:lnTo>
                  <a:lnTo>
                    <a:pt x="408" y="106"/>
                  </a:lnTo>
                  <a:lnTo>
                    <a:pt x="405" y="103"/>
                  </a:lnTo>
                  <a:lnTo>
                    <a:pt x="403" y="102"/>
                  </a:lnTo>
                  <a:lnTo>
                    <a:pt x="402" y="101"/>
                  </a:lnTo>
                  <a:lnTo>
                    <a:pt x="399" y="101"/>
                  </a:lnTo>
                  <a:lnTo>
                    <a:pt x="398" y="98"/>
                  </a:lnTo>
                  <a:lnTo>
                    <a:pt x="397" y="97"/>
                  </a:lnTo>
                  <a:lnTo>
                    <a:pt x="393" y="95"/>
                  </a:lnTo>
                  <a:lnTo>
                    <a:pt x="390" y="94"/>
                  </a:lnTo>
                  <a:lnTo>
                    <a:pt x="390" y="94"/>
                  </a:lnTo>
                  <a:lnTo>
                    <a:pt x="387" y="93"/>
                  </a:lnTo>
                  <a:lnTo>
                    <a:pt x="386" y="91"/>
                  </a:lnTo>
                  <a:lnTo>
                    <a:pt x="382" y="91"/>
                  </a:lnTo>
                  <a:lnTo>
                    <a:pt x="379" y="90"/>
                  </a:lnTo>
                  <a:lnTo>
                    <a:pt x="375" y="91"/>
                  </a:lnTo>
                  <a:lnTo>
                    <a:pt x="371" y="91"/>
                  </a:lnTo>
                  <a:lnTo>
                    <a:pt x="369" y="93"/>
                  </a:lnTo>
                  <a:lnTo>
                    <a:pt x="368" y="91"/>
                  </a:lnTo>
                  <a:lnTo>
                    <a:pt x="367" y="91"/>
                  </a:lnTo>
                  <a:lnTo>
                    <a:pt x="365" y="91"/>
                  </a:lnTo>
                  <a:lnTo>
                    <a:pt x="364" y="90"/>
                  </a:lnTo>
                  <a:lnTo>
                    <a:pt x="363" y="91"/>
                  </a:lnTo>
                  <a:lnTo>
                    <a:pt x="360" y="90"/>
                  </a:lnTo>
                  <a:lnTo>
                    <a:pt x="356" y="89"/>
                  </a:lnTo>
                  <a:lnTo>
                    <a:pt x="355" y="89"/>
                  </a:lnTo>
                  <a:lnTo>
                    <a:pt x="353" y="87"/>
                  </a:lnTo>
                  <a:lnTo>
                    <a:pt x="352" y="87"/>
                  </a:lnTo>
                  <a:lnTo>
                    <a:pt x="348" y="86"/>
                  </a:lnTo>
                  <a:lnTo>
                    <a:pt x="346" y="86"/>
                  </a:lnTo>
                  <a:lnTo>
                    <a:pt x="346" y="86"/>
                  </a:lnTo>
                  <a:lnTo>
                    <a:pt x="346" y="87"/>
                  </a:lnTo>
                  <a:lnTo>
                    <a:pt x="342" y="87"/>
                  </a:lnTo>
                  <a:lnTo>
                    <a:pt x="341" y="89"/>
                  </a:lnTo>
                  <a:lnTo>
                    <a:pt x="341" y="89"/>
                  </a:lnTo>
                  <a:lnTo>
                    <a:pt x="340" y="89"/>
                  </a:lnTo>
                  <a:lnTo>
                    <a:pt x="337" y="91"/>
                  </a:lnTo>
                  <a:lnTo>
                    <a:pt x="337" y="90"/>
                  </a:lnTo>
                  <a:lnTo>
                    <a:pt x="337" y="90"/>
                  </a:lnTo>
                  <a:lnTo>
                    <a:pt x="338" y="89"/>
                  </a:lnTo>
                  <a:lnTo>
                    <a:pt x="338" y="89"/>
                  </a:lnTo>
                  <a:lnTo>
                    <a:pt x="338" y="87"/>
                  </a:lnTo>
                  <a:lnTo>
                    <a:pt x="338" y="87"/>
                  </a:lnTo>
                  <a:lnTo>
                    <a:pt x="337" y="87"/>
                  </a:lnTo>
                  <a:lnTo>
                    <a:pt x="335" y="87"/>
                  </a:lnTo>
                  <a:lnTo>
                    <a:pt x="335" y="90"/>
                  </a:lnTo>
                  <a:lnTo>
                    <a:pt x="334" y="93"/>
                  </a:lnTo>
                  <a:lnTo>
                    <a:pt x="333" y="94"/>
                  </a:lnTo>
                  <a:lnTo>
                    <a:pt x="331" y="95"/>
                  </a:lnTo>
                  <a:lnTo>
                    <a:pt x="331" y="94"/>
                  </a:lnTo>
                  <a:lnTo>
                    <a:pt x="333" y="90"/>
                  </a:lnTo>
                  <a:lnTo>
                    <a:pt x="333" y="89"/>
                  </a:lnTo>
                  <a:lnTo>
                    <a:pt x="333" y="89"/>
                  </a:lnTo>
                  <a:lnTo>
                    <a:pt x="333" y="87"/>
                  </a:lnTo>
                  <a:lnTo>
                    <a:pt x="334" y="87"/>
                  </a:lnTo>
                  <a:lnTo>
                    <a:pt x="334" y="86"/>
                  </a:lnTo>
                  <a:lnTo>
                    <a:pt x="335" y="86"/>
                  </a:lnTo>
                  <a:lnTo>
                    <a:pt x="335" y="84"/>
                  </a:lnTo>
                  <a:lnTo>
                    <a:pt x="334" y="83"/>
                  </a:lnTo>
                  <a:lnTo>
                    <a:pt x="334" y="83"/>
                  </a:lnTo>
                  <a:lnTo>
                    <a:pt x="333" y="84"/>
                  </a:lnTo>
                  <a:lnTo>
                    <a:pt x="333" y="86"/>
                  </a:lnTo>
                  <a:lnTo>
                    <a:pt x="331" y="86"/>
                  </a:lnTo>
                  <a:lnTo>
                    <a:pt x="331" y="84"/>
                  </a:lnTo>
                  <a:lnTo>
                    <a:pt x="331" y="84"/>
                  </a:lnTo>
                  <a:lnTo>
                    <a:pt x="333" y="84"/>
                  </a:lnTo>
                  <a:lnTo>
                    <a:pt x="333" y="83"/>
                  </a:lnTo>
                  <a:lnTo>
                    <a:pt x="333" y="83"/>
                  </a:lnTo>
                  <a:lnTo>
                    <a:pt x="334" y="82"/>
                  </a:lnTo>
                  <a:lnTo>
                    <a:pt x="333" y="80"/>
                  </a:lnTo>
                  <a:lnTo>
                    <a:pt x="333" y="80"/>
                  </a:lnTo>
                  <a:lnTo>
                    <a:pt x="333" y="79"/>
                  </a:lnTo>
                  <a:lnTo>
                    <a:pt x="331" y="79"/>
                  </a:lnTo>
                  <a:lnTo>
                    <a:pt x="331" y="79"/>
                  </a:lnTo>
                  <a:lnTo>
                    <a:pt x="331" y="79"/>
                  </a:lnTo>
                  <a:lnTo>
                    <a:pt x="330" y="79"/>
                  </a:lnTo>
                  <a:lnTo>
                    <a:pt x="330" y="78"/>
                  </a:lnTo>
                  <a:lnTo>
                    <a:pt x="329" y="76"/>
                  </a:lnTo>
                  <a:lnTo>
                    <a:pt x="327" y="76"/>
                  </a:lnTo>
                  <a:lnTo>
                    <a:pt x="327" y="75"/>
                  </a:lnTo>
                  <a:lnTo>
                    <a:pt x="326" y="76"/>
                  </a:lnTo>
                  <a:lnTo>
                    <a:pt x="326" y="78"/>
                  </a:lnTo>
                  <a:lnTo>
                    <a:pt x="325" y="78"/>
                  </a:lnTo>
                  <a:lnTo>
                    <a:pt x="325" y="79"/>
                  </a:lnTo>
                  <a:lnTo>
                    <a:pt x="325" y="76"/>
                  </a:lnTo>
                  <a:lnTo>
                    <a:pt x="323" y="75"/>
                  </a:lnTo>
                  <a:lnTo>
                    <a:pt x="322" y="74"/>
                  </a:lnTo>
                  <a:lnTo>
                    <a:pt x="321" y="74"/>
                  </a:lnTo>
                  <a:lnTo>
                    <a:pt x="319" y="74"/>
                  </a:lnTo>
                  <a:lnTo>
                    <a:pt x="318" y="72"/>
                  </a:lnTo>
                  <a:lnTo>
                    <a:pt x="316" y="71"/>
                  </a:lnTo>
                  <a:lnTo>
                    <a:pt x="315" y="72"/>
                  </a:lnTo>
                  <a:lnTo>
                    <a:pt x="315" y="71"/>
                  </a:lnTo>
                  <a:lnTo>
                    <a:pt x="315" y="71"/>
                  </a:lnTo>
                  <a:lnTo>
                    <a:pt x="314" y="71"/>
                  </a:lnTo>
                  <a:lnTo>
                    <a:pt x="312" y="71"/>
                  </a:lnTo>
                  <a:lnTo>
                    <a:pt x="311" y="71"/>
                  </a:lnTo>
                  <a:lnTo>
                    <a:pt x="310" y="69"/>
                  </a:lnTo>
                  <a:lnTo>
                    <a:pt x="310" y="69"/>
                  </a:lnTo>
                  <a:lnTo>
                    <a:pt x="308" y="68"/>
                  </a:lnTo>
                  <a:lnTo>
                    <a:pt x="308" y="68"/>
                  </a:lnTo>
                  <a:lnTo>
                    <a:pt x="307" y="68"/>
                  </a:lnTo>
                  <a:lnTo>
                    <a:pt x="307" y="67"/>
                  </a:lnTo>
                  <a:lnTo>
                    <a:pt x="306" y="68"/>
                  </a:lnTo>
                  <a:lnTo>
                    <a:pt x="304" y="67"/>
                  </a:lnTo>
                  <a:lnTo>
                    <a:pt x="303" y="67"/>
                  </a:lnTo>
                  <a:lnTo>
                    <a:pt x="303" y="67"/>
                  </a:lnTo>
                  <a:lnTo>
                    <a:pt x="301" y="67"/>
                  </a:lnTo>
                  <a:lnTo>
                    <a:pt x="300" y="67"/>
                  </a:lnTo>
                  <a:lnTo>
                    <a:pt x="300" y="67"/>
                  </a:lnTo>
                  <a:lnTo>
                    <a:pt x="300" y="67"/>
                  </a:lnTo>
                  <a:lnTo>
                    <a:pt x="301" y="68"/>
                  </a:lnTo>
                  <a:lnTo>
                    <a:pt x="300" y="68"/>
                  </a:lnTo>
                  <a:lnTo>
                    <a:pt x="299" y="67"/>
                  </a:lnTo>
                  <a:lnTo>
                    <a:pt x="299" y="67"/>
                  </a:lnTo>
                  <a:lnTo>
                    <a:pt x="297" y="67"/>
                  </a:lnTo>
                  <a:lnTo>
                    <a:pt x="297" y="67"/>
                  </a:lnTo>
                  <a:lnTo>
                    <a:pt x="297" y="67"/>
                  </a:lnTo>
                  <a:lnTo>
                    <a:pt x="296" y="67"/>
                  </a:lnTo>
                  <a:lnTo>
                    <a:pt x="296" y="67"/>
                  </a:lnTo>
                  <a:lnTo>
                    <a:pt x="295" y="68"/>
                  </a:lnTo>
                  <a:lnTo>
                    <a:pt x="293" y="67"/>
                  </a:lnTo>
                  <a:lnTo>
                    <a:pt x="293" y="67"/>
                  </a:lnTo>
                  <a:lnTo>
                    <a:pt x="293" y="67"/>
                  </a:lnTo>
                  <a:lnTo>
                    <a:pt x="293" y="68"/>
                  </a:lnTo>
                  <a:lnTo>
                    <a:pt x="292" y="68"/>
                  </a:lnTo>
                  <a:lnTo>
                    <a:pt x="291" y="69"/>
                  </a:lnTo>
                  <a:lnTo>
                    <a:pt x="291" y="69"/>
                  </a:lnTo>
                  <a:lnTo>
                    <a:pt x="291" y="71"/>
                  </a:lnTo>
                  <a:lnTo>
                    <a:pt x="289" y="72"/>
                  </a:lnTo>
                  <a:lnTo>
                    <a:pt x="289" y="74"/>
                  </a:lnTo>
                  <a:lnTo>
                    <a:pt x="289" y="74"/>
                  </a:lnTo>
                  <a:lnTo>
                    <a:pt x="289" y="75"/>
                  </a:lnTo>
                  <a:lnTo>
                    <a:pt x="289" y="75"/>
                  </a:lnTo>
                  <a:lnTo>
                    <a:pt x="291" y="76"/>
                  </a:lnTo>
                  <a:lnTo>
                    <a:pt x="289" y="76"/>
                  </a:lnTo>
                  <a:lnTo>
                    <a:pt x="289" y="78"/>
                  </a:lnTo>
                  <a:lnTo>
                    <a:pt x="288" y="76"/>
                  </a:lnTo>
                  <a:lnTo>
                    <a:pt x="288" y="76"/>
                  </a:lnTo>
                  <a:lnTo>
                    <a:pt x="287" y="76"/>
                  </a:lnTo>
                  <a:lnTo>
                    <a:pt x="282" y="79"/>
                  </a:lnTo>
                  <a:lnTo>
                    <a:pt x="281" y="80"/>
                  </a:lnTo>
                  <a:lnTo>
                    <a:pt x="281" y="80"/>
                  </a:lnTo>
                  <a:lnTo>
                    <a:pt x="278" y="86"/>
                  </a:lnTo>
                  <a:lnTo>
                    <a:pt x="278" y="87"/>
                  </a:lnTo>
                  <a:lnTo>
                    <a:pt x="277" y="89"/>
                  </a:lnTo>
                  <a:lnTo>
                    <a:pt x="277" y="89"/>
                  </a:lnTo>
                  <a:lnTo>
                    <a:pt x="276" y="89"/>
                  </a:lnTo>
                  <a:lnTo>
                    <a:pt x="276" y="89"/>
                  </a:lnTo>
                  <a:lnTo>
                    <a:pt x="277" y="87"/>
                  </a:lnTo>
                  <a:lnTo>
                    <a:pt x="277" y="84"/>
                  </a:lnTo>
                  <a:lnTo>
                    <a:pt x="278" y="83"/>
                  </a:lnTo>
                  <a:lnTo>
                    <a:pt x="278" y="82"/>
                  </a:lnTo>
                  <a:lnTo>
                    <a:pt x="280" y="79"/>
                  </a:lnTo>
                  <a:lnTo>
                    <a:pt x="276" y="80"/>
                  </a:lnTo>
                  <a:lnTo>
                    <a:pt x="274" y="80"/>
                  </a:lnTo>
                  <a:lnTo>
                    <a:pt x="273" y="80"/>
                  </a:lnTo>
                  <a:lnTo>
                    <a:pt x="272" y="79"/>
                  </a:lnTo>
                  <a:lnTo>
                    <a:pt x="270" y="80"/>
                  </a:lnTo>
                  <a:lnTo>
                    <a:pt x="270" y="80"/>
                  </a:lnTo>
                  <a:lnTo>
                    <a:pt x="269" y="80"/>
                  </a:lnTo>
                  <a:lnTo>
                    <a:pt x="268" y="82"/>
                  </a:lnTo>
                  <a:lnTo>
                    <a:pt x="265" y="80"/>
                  </a:lnTo>
                  <a:lnTo>
                    <a:pt x="265" y="79"/>
                  </a:lnTo>
                  <a:lnTo>
                    <a:pt x="263" y="79"/>
                  </a:lnTo>
                  <a:lnTo>
                    <a:pt x="263" y="78"/>
                  </a:lnTo>
                  <a:lnTo>
                    <a:pt x="263" y="78"/>
                  </a:lnTo>
                  <a:lnTo>
                    <a:pt x="262" y="76"/>
                  </a:lnTo>
                  <a:lnTo>
                    <a:pt x="262" y="75"/>
                  </a:lnTo>
                  <a:lnTo>
                    <a:pt x="262" y="74"/>
                  </a:lnTo>
                  <a:lnTo>
                    <a:pt x="262" y="72"/>
                  </a:lnTo>
                  <a:lnTo>
                    <a:pt x="262" y="72"/>
                  </a:lnTo>
                  <a:lnTo>
                    <a:pt x="261" y="72"/>
                  </a:lnTo>
                  <a:lnTo>
                    <a:pt x="262" y="71"/>
                  </a:lnTo>
                  <a:lnTo>
                    <a:pt x="262" y="71"/>
                  </a:lnTo>
                  <a:lnTo>
                    <a:pt x="262" y="69"/>
                  </a:lnTo>
                  <a:lnTo>
                    <a:pt x="261" y="69"/>
                  </a:lnTo>
                  <a:lnTo>
                    <a:pt x="259" y="71"/>
                  </a:lnTo>
                  <a:lnTo>
                    <a:pt x="258" y="72"/>
                  </a:lnTo>
                  <a:lnTo>
                    <a:pt x="257" y="72"/>
                  </a:lnTo>
                  <a:lnTo>
                    <a:pt x="254" y="75"/>
                  </a:lnTo>
                  <a:lnTo>
                    <a:pt x="253" y="75"/>
                  </a:lnTo>
                  <a:lnTo>
                    <a:pt x="250" y="76"/>
                  </a:lnTo>
                  <a:lnTo>
                    <a:pt x="247" y="78"/>
                  </a:lnTo>
                  <a:lnTo>
                    <a:pt x="246" y="76"/>
                  </a:lnTo>
                  <a:lnTo>
                    <a:pt x="242" y="76"/>
                  </a:lnTo>
                  <a:lnTo>
                    <a:pt x="243" y="76"/>
                  </a:lnTo>
                  <a:lnTo>
                    <a:pt x="246" y="75"/>
                  </a:lnTo>
                  <a:lnTo>
                    <a:pt x="248" y="75"/>
                  </a:lnTo>
                  <a:lnTo>
                    <a:pt x="250" y="75"/>
                  </a:lnTo>
                  <a:lnTo>
                    <a:pt x="250" y="74"/>
                  </a:lnTo>
                  <a:lnTo>
                    <a:pt x="250" y="72"/>
                  </a:lnTo>
                  <a:lnTo>
                    <a:pt x="251" y="72"/>
                  </a:lnTo>
                  <a:lnTo>
                    <a:pt x="253" y="71"/>
                  </a:lnTo>
                  <a:lnTo>
                    <a:pt x="253" y="68"/>
                  </a:lnTo>
                  <a:lnTo>
                    <a:pt x="253" y="68"/>
                  </a:lnTo>
                  <a:lnTo>
                    <a:pt x="254" y="65"/>
                  </a:lnTo>
                  <a:lnTo>
                    <a:pt x="255" y="65"/>
                  </a:lnTo>
                  <a:lnTo>
                    <a:pt x="255" y="64"/>
                  </a:lnTo>
                  <a:lnTo>
                    <a:pt x="257" y="61"/>
                  </a:lnTo>
                  <a:lnTo>
                    <a:pt x="257" y="60"/>
                  </a:lnTo>
                  <a:lnTo>
                    <a:pt x="259" y="60"/>
                  </a:lnTo>
                  <a:lnTo>
                    <a:pt x="261" y="57"/>
                  </a:lnTo>
                  <a:lnTo>
                    <a:pt x="261" y="57"/>
                  </a:lnTo>
                  <a:lnTo>
                    <a:pt x="262" y="57"/>
                  </a:lnTo>
                  <a:lnTo>
                    <a:pt x="263" y="56"/>
                  </a:lnTo>
                  <a:lnTo>
                    <a:pt x="265" y="54"/>
                  </a:lnTo>
                  <a:lnTo>
                    <a:pt x="266" y="52"/>
                  </a:lnTo>
                  <a:lnTo>
                    <a:pt x="268" y="50"/>
                  </a:lnTo>
                  <a:lnTo>
                    <a:pt x="269" y="49"/>
                  </a:lnTo>
                  <a:lnTo>
                    <a:pt x="270" y="48"/>
                  </a:lnTo>
                  <a:lnTo>
                    <a:pt x="272" y="48"/>
                  </a:lnTo>
                  <a:lnTo>
                    <a:pt x="273" y="46"/>
                  </a:lnTo>
                  <a:lnTo>
                    <a:pt x="273" y="46"/>
                  </a:lnTo>
                  <a:lnTo>
                    <a:pt x="273" y="45"/>
                  </a:lnTo>
                  <a:lnTo>
                    <a:pt x="273" y="44"/>
                  </a:lnTo>
                  <a:lnTo>
                    <a:pt x="272" y="41"/>
                  </a:lnTo>
                  <a:lnTo>
                    <a:pt x="272" y="40"/>
                  </a:lnTo>
                  <a:lnTo>
                    <a:pt x="269" y="40"/>
                  </a:lnTo>
                  <a:lnTo>
                    <a:pt x="269" y="38"/>
                  </a:lnTo>
                  <a:lnTo>
                    <a:pt x="266" y="38"/>
                  </a:lnTo>
                  <a:lnTo>
                    <a:pt x="266" y="37"/>
                  </a:lnTo>
                  <a:lnTo>
                    <a:pt x="265" y="37"/>
                  </a:lnTo>
                  <a:lnTo>
                    <a:pt x="265" y="35"/>
                  </a:lnTo>
                  <a:lnTo>
                    <a:pt x="265" y="35"/>
                  </a:lnTo>
                  <a:lnTo>
                    <a:pt x="263" y="35"/>
                  </a:lnTo>
                  <a:lnTo>
                    <a:pt x="263" y="34"/>
                  </a:lnTo>
                  <a:lnTo>
                    <a:pt x="263" y="34"/>
                  </a:lnTo>
                  <a:lnTo>
                    <a:pt x="263" y="33"/>
                  </a:lnTo>
                  <a:lnTo>
                    <a:pt x="262" y="31"/>
                  </a:lnTo>
                  <a:lnTo>
                    <a:pt x="262" y="30"/>
                  </a:lnTo>
                  <a:lnTo>
                    <a:pt x="262" y="29"/>
                  </a:lnTo>
                  <a:lnTo>
                    <a:pt x="261" y="25"/>
                  </a:lnTo>
                  <a:lnTo>
                    <a:pt x="259" y="22"/>
                  </a:lnTo>
                  <a:lnTo>
                    <a:pt x="259" y="18"/>
                  </a:lnTo>
                  <a:lnTo>
                    <a:pt x="258" y="12"/>
                  </a:lnTo>
                  <a:lnTo>
                    <a:pt x="257" y="11"/>
                  </a:lnTo>
                  <a:lnTo>
                    <a:pt x="255" y="11"/>
                  </a:lnTo>
                  <a:lnTo>
                    <a:pt x="254" y="11"/>
                  </a:lnTo>
                  <a:lnTo>
                    <a:pt x="254" y="11"/>
                  </a:lnTo>
                  <a:lnTo>
                    <a:pt x="253" y="14"/>
                  </a:lnTo>
                  <a:lnTo>
                    <a:pt x="253" y="14"/>
                  </a:lnTo>
                  <a:lnTo>
                    <a:pt x="251" y="14"/>
                  </a:lnTo>
                  <a:lnTo>
                    <a:pt x="251" y="15"/>
                  </a:lnTo>
                  <a:lnTo>
                    <a:pt x="251" y="15"/>
                  </a:lnTo>
                  <a:lnTo>
                    <a:pt x="250" y="16"/>
                  </a:lnTo>
                  <a:lnTo>
                    <a:pt x="250" y="16"/>
                  </a:lnTo>
                  <a:lnTo>
                    <a:pt x="250" y="16"/>
                  </a:lnTo>
                  <a:lnTo>
                    <a:pt x="248" y="18"/>
                  </a:lnTo>
                  <a:lnTo>
                    <a:pt x="248" y="18"/>
                  </a:lnTo>
                  <a:lnTo>
                    <a:pt x="247" y="20"/>
                  </a:lnTo>
                  <a:lnTo>
                    <a:pt x="247" y="20"/>
                  </a:lnTo>
                  <a:lnTo>
                    <a:pt x="246" y="22"/>
                  </a:lnTo>
                  <a:lnTo>
                    <a:pt x="246" y="23"/>
                  </a:lnTo>
                  <a:lnTo>
                    <a:pt x="246" y="23"/>
                  </a:lnTo>
                  <a:lnTo>
                    <a:pt x="244" y="25"/>
                  </a:lnTo>
                  <a:lnTo>
                    <a:pt x="244" y="25"/>
                  </a:lnTo>
                  <a:lnTo>
                    <a:pt x="244" y="26"/>
                  </a:lnTo>
                  <a:lnTo>
                    <a:pt x="244" y="26"/>
                  </a:lnTo>
                  <a:lnTo>
                    <a:pt x="244" y="27"/>
                  </a:lnTo>
                  <a:lnTo>
                    <a:pt x="243" y="29"/>
                  </a:lnTo>
                  <a:lnTo>
                    <a:pt x="243" y="30"/>
                  </a:lnTo>
                  <a:lnTo>
                    <a:pt x="243" y="30"/>
                  </a:lnTo>
                  <a:lnTo>
                    <a:pt x="242" y="31"/>
                  </a:lnTo>
                  <a:lnTo>
                    <a:pt x="242" y="33"/>
                  </a:lnTo>
                  <a:lnTo>
                    <a:pt x="240" y="33"/>
                  </a:lnTo>
                  <a:lnTo>
                    <a:pt x="239" y="34"/>
                  </a:lnTo>
                  <a:lnTo>
                    <a:pt x="239" y="34"/>
                  </a:lnTo>
                  <a:lnTo>
                    <a:pt x="238" y="34"/>
                  </a:lnTo>
                  <a:lnTo>
                    <a:pt x="238" y="34"/>
                  </a:lnTo>
                  <a:lnTo>
                    <a:pt x="236" y="34"/>
                  </a:lnTo>
                  <a:lnTo>
                    <a:pt x="236" y="34"/>
                  </a:lnTo>
                  <a:lnTo>
                    <a:pt x="235" y="34"/>
                  </a:lnTo>
                  <a:lnTo>
                    <a:pt x="235" y="34"/>
                  </a:lnTo>
                  <a:lnTo>
                    <a:pt x="235" y="33"/>
                  </a:lnTo>
                  <a:lnTo>
                    <a:pt x="234" y="33"/>
                  </a:lnTo>
                  <a:lnTo>
                    <a:pt x="234" y="33"/>
                  </a:lnTo>
                  <a:lnTo>
                    <a:pt x="232" y="33"/>
                  </a:lnTo>
                  <a:lnTo>
                    <a:pt x="232" y="34"/>
                  </a:lnTo>
                  <a:lnTo>
                    <a:pt x="231" y="34"/>
                  </a:lnTo>
                  <a:lnTo>
                    <a:pt x="229" y="33"/>
                  </a:lnTo>
                  <a:lnTo>
                    <a:pt x="229" y="33"/>
                  </a:lnTo>
                  <a:lnTo>
                    <a:pt x="229" y="33"/>
                  </a:lnTo>
                  <a:lnTo>
                    <a:pt x="229" y="33"/>
                  </a:lnTo>
                  <a:lnTo>
                    <a:pt x="228" y="33"/>
                  </a:lnTo>
                  <a:lnTo>
                    <a:pt x="228" y="33"/>
                  </a:lnTo>
                  <a:lnTo>
                    <a:pt x="228" y="33"/>
                  </a:lnTo>
                  <a:lnTo>
                    <a:pt x="227" y="34"/>
                  </a:lnTo>
                  <a:lnTo>
                    <a:pt x="225" y="35"/>
                  </a:lnTo>
                  <a:lnTo>
                    <a:pt x="225" y="35"/>
                  </a:lnTo>
                  <a:lnTo>
                    <a:pt x="224" y="35"/>
                  </a:lnTo>
                  <a:lnTo>
                    <a:pt x="224" y="35"/>
                  </a:lnTo>
                  <a:lnTo>
                    <a:pt x="223" y="34"/>
                  </a:lnTo>
                  <a:lnTo>
                    <a:pt x="221" y="34"/>
                  </a:lnTo>
                  <a:lnTo>
                    <a:pt x="220" y="34"/>
                  </a:lnTo>
                  <a:lnTo>
                    <a:pt x="220" y="33"/>
                  </a:lnTo>
                  <a:lnTo>
                    <a:pt x="220" y="33"/>
                  </a:lnTo>
                  <a:lnTo>
                    <a:pt x="220" y="33"/>
                  </a:lnTo>
                  <a:lnTo>
                    <a:pt x="219" y="33"/>
                  </a:lnTo>
                  <a:lnTo>
                    <a:pt x="219" y="33"/>
                  </a:lnTo>
                  <a:lnTo>
                    <a:pt x="219" y="31"/>
                  </a:lnTo>
                  <a:lnTo>
                    <a:pt x="219" y="31"/>
                  </a:lnTo>
                  <a:lnTo>
                    <a:pt x="217" y="31"/>
                  </a:lnTo>
                  <a:lnTo>
                    <a:pt x="217" y="31"/>
                  </a:lnTo>
                  <a:lnTo>
                    <a:pt x="216" y="31"/>
                  </a:lnTo>
                  <a:lnTo>
                    <a:pt x="216" y="31"/>
                  </a:lnTo>
                  <a:lnTo>
                    <a:pt x="216" y="30"/>
                  </a:lnTo>
                  <a:lnTo>
                    <a:pt x="216" y="30"/>
                  </a:lnTo>
                  <a:lnTo>
                    <a:pt x="215" y="30"/>
                  </a:lnTo>
                  <a:lnTo>
                    <a:pt x="215" y="30"/>
                  </a:lnTo>
                  <a:lnTo>
                    <a:pt x="213" y="30"/>
                  </a:lnTo>
                  <a:lnTo>
                    <a:pt x="213" y="30"/>
                  </a:lnTo>
                  <a:lnTo>
                    <a:pt x="213" y="30"/>
                  </a:lnTo>
                  <a:lnTo>
                    <a:pt x="212" y="31"/>
                  </a:lnTo>
                  <a:lnTo>
                    <a:pt x="212" y="31"/>
                  </a:lnTo>
                  <a:lnTo>
                    <a:pt x="210" y="31"/>
                  </a:lnTo>
                  <a:lnTo>
                    <a:pt x="208" y="31"/>
                  </a:lnTo>
                  <a:lnTo>
                    <a:pt x="206" y="31"/>
                  </a:lnTo>
                  <a:lnTo>
                    <a:pt x="205" y="31"/>
                  </a:lnTo>
                  <a:lnTo>
                    <a:pt x="205" y="30"/>
                  </a:lnTo>
                  <a:lnTo>
                    <a:pt x="204" y="30"/>
                  </a:lnTo>
                  <a:lnTo>
                    <a:pt x="204" y="30"/>
                  </a:lnTo>
                  <a:lnTo>
                    <a:pt x="204" y="31"/>
                  </a:lnTo>
                  <a:lnTo>
                    <a:pt x="204" y="33"/>
                  </a:lnTo>
                  <a:lnTo>
                    <a:pt x="204" y="33"/>
                  </a:lnTo>
                  <a:lnTo>
                    <a:pt x="202" y="33"/>
                  </a:lnTo>
                  <a:lnTo>
                    <a:pt x="202" y="33"/>
                  </a:lnTo>
                  <a:lnTo>
                    <a:pt x="202" y="34"/>
                  </a:lnTo>
                  <a:lnTo>
                    <a:pt x="202" y="34"/>
                  </a:lnTo>
                  <a:lnTo>
                    <a:pt x="204" y="34"/>
                  </a:lnTo>
                  <a:lnTo>
                    <a:pt x="204" y="35"/>
                  </a:lnTo>
                  <a:lnTo>
                    <a:pt x="205" y="35"/>
                  </a:lnTo>
                  <a:lnTo>
                    <a:pt x="205" y="37"/>
                  </a:lnTo>
                  <a:lnTo>
                    <a:pt x="205" y="38"/>
                  </a:lnTo>
                  <a:lnTo>
                    <a:pt x="204" y="38"/>
                  </a:lnTo>
                  <a:lnTo>
                    <a:pt x="204" y="38"/>
                  </a:lnTo>
                  <a:lnTo>
                    <a:pt x="201" y="38"/>
                  </a:lnTo>
                  <a:lnTo>
                    <a:pt x="200" y="37"/>
                  </a:lnTo>
                  <a:lnTo>
                    <a:pt x="198" y="37"/>
                  </a:lnTo>
                  <a:lnTo>
                    <a:pt x="198" y="37"/>
                  </a:lnTo>
                  <a:lnTo>
                    <a:pt x="198" y="37"/>
                  </a:lnTo>
                  <a:lnTo>
                    <a:pt x="197" y="38"/>
                  </a:lnTo>
                  <a:lnTo>
                    <a:pt x="197" y="37"/>
                  </a:lnTo>
                  <a:lnTo>
                    <a:pt x="195" y="37"/>
                  </a:lnTo>
                  <a:lnTo>
                    <a:pt x="195" y="38"/>
                  </a:lnTo>
                  <a:lnTo>
                    <a:pt x="194" y="38"/>
                  </a:lnTo>
                  <a:lnTo>
                    <a:pt x="193" y="37"/>
                  </a:lnTo>
                  <a:lnTo>
                    <a:pt x="193" y="37"/>
                  </a:lnTo>
                  <a:lnTo>
                    <a:pt x="191" y="37"/>
                  </a:lnTo>
                  <a:lnTo>
                    <a:pt x="191" y="37"/>
                  </a:lnTo>
                  <a:lnTo>
                    <a:pt x="191" y="37"/>
                  </a:lnTo>
                  <a:lnTo>
                    <a:pt x="190" y="37"/>
                  </a:lnTo>
                  <a:lnTo>
                    <a:pt x="189" y="37"/>
                  </a:lnTo>
                  <a:lnTo>
                    <a:pt x="189" y="37"/>
                  </a:lnTo>
                  <a:lnTo>
                    <a:pt x="189" y="37"/>
                  </a:lnTo>
                  <a:lnTo>
                    <a:pt x="187" y="38"/>
                  </a:lnTo>
                  <a:lnTo>
                    <a:pt x="187" y="40"/>
                  </a:lnTo>
                  <a:lnTo>
                    <a:pt x="186" y="40"/>
                  </a:lnTo>
                  <a:lnTo>
                    <a:pt x="186" y="40"/>
                  </a:lnTo>
                  <a:lnTo>
                    <a:pt x="185" y="40"/>
                  </a:lnTo>
                  <a:lnTo>
                    <a:pt x="183" y="40"/>
                  </a:lnTo>
                  <a:lnTo>
                    <a:pt x="182" y="41"/>
                  </a:lnTo>
                  <a:lnTo>
                    <a:pt x="182" y="41"/>
                  </a:lnTo>
                  <a:lnTo>
                    <a:pt x="182" y="41"/>
                  </a:lnTo>
                  <a:lnTo>
                    <a:pt x="181" y="41"/>
                  </a:lnTo>
                  <a:lnTo>
                    <a:pt x="181" y="42"/>
                  </a:lnTo>
                  <a:lnTo>
                    <a:pt x="181" y="42"/>
                  </a:lnTo>
                  <a:lnTo>
                    <a:pt x="181" y="42"/>
                  </a:lnTo>
                  <a:lnTo>
                    <a:pt x="179" y="42"/>
                  </a:lnTo>
                  <a:lnTo>
                    <a:pt x="179" y="42"/>
                  </a:lnTo>
                  <a:lnTo>
                    <a:pt x="178" y="41"/>
                  </a:lnTo>
                  <a:lnTo>
                    <a:pt x="178" y="41"/>
                  </a:lnTo>
                  <a:lnTo>
                    <a:pt x="178" y="41"/>
                  </a:lnTo>
                  <a:lnTo>
                    <a:pt x="178" y="41"/>
                  </a:lnTo>
                  <a:lnTo>
                    <a:pt x="176" y="41"/>
                  </a:lnTo>
                  <a:lnTo>
                    <a:pt x="176" y="42"/>
                  </a:lnTo>
                  <a:lnTo>
                    <a:pt x="176" y="42"/>
                  </a:lnTo>
                  <a:lnTo>
                    <a:pt x="175" y="42"/>
                  </a:lnTo>
                  <a:lnTo>
                    <a:pt x="175" y="42"/>
                  </a:lnTo>
                  <a:lnTo>
                    <a:pt x="175" y="44"/>
                  </a:lnTo>
                  <a:lnTo>
                    <a:pt x="175" y="44"/>
                  </a:lnTo>
                  <a:lnTo>
                    <a:pt x="175" y="45"/>
                  </a:lnTo>
                  <a:lnTo>
                    <a:pt x="174" y="45"/>
                  </a:lnTo>
                  <a:lnTo>
                    <a:pt x="174" y="45"/>
                  </a:lnTo>
                  <a:lnTo>
                    <a:pt x="172" y="45"/>
                  </a:lnTo>
                  <a:lnTo>
                    <a:pt x="172" y="45"/>
                  </a:lnTo>
                  <a:lnTo>
                    <a:pt x="172" y="45"/>
                  </a:lnTo>
                  <a:lnTo>
                    <a:pt x="171" y="45"/>
                  </a:lnTo>
                  <a:lnTo>
                    <a:pt x="171" y="45"/>
                  </a:lnTo>
                  <a:lnTo>
                    <a:pt x="170" y="45"/>
                  </a:lnTo>
                  <a:lnTo>
                    <a:pt x="168" y="44"/>
                  </a:lnTo>
                  <a:lnTo>
                    <a:pt x="167" y="44"/>
                  </a:lnTo>
                  <a:lnTo>
                    <a:pt x="166" y="42"/>
                  </a:lnTo>
                  <a:lnTo>
                    <a:pt x="166" y="42"/>
                  </a:lnTo>
                  <a:lnTo>
                    <a:pt x="166" y="42"/>
                  </a:lnTo>
                  <a:lnTo>
                    <a:pt x="164" y="41"/>
                  </a:lnTo>
                  <a:lnTo>
                    <a:pt x="164" y="40"/>
                  </a:lnTo>
                  <a:lnTo>
                    <a:pt x="163" y="40"/>
                  </a:lnTo>
                  <a:lnTo>
                    <a:pt x="162" y="40"/>
                  </a:lnTo>
                  <a:lnTo>
                    <a:pt x="163" y="38"/>
                  </a:lnTo>
                  <a:lnTo>
                    <a:pt x="162" y="38"/>
                  </a:lnTo>
                  <a:lnTo>
                    <a:pt x="162" y="38"/>
                  </a:lnTo>
                  <a:lnTo>
                    <a:pt x="162" y="38"/>
                  </a:lnTo>
                  <a:lnTo>
                    <a:pt x="162" y="38"/>
                  </a:lnTo>
                  <a:lnTo>
                    <a:pt x="162" y="37"/>
                  </a:lnTo>
                  <a:lnTo>
                    <a:pt x="162" y="35"/>
                  </a:lnTo>
                  <a:lnTo>
                    <a:pt x="162" y="34"/>
                  </a:lnTo>
                  <a:lnTo>
                    <a:pt x="160" y="33"/>
                  </a:lnTo>
                  <a:lnTo>
                    <a:pt x="160" y="33"/>
                  </a:lnTo>
                  <a:lnTo>
                    <a:pt x="159" y="30"/>
                  </a:lnTo>
                  <a:lnTo>
                    <a:pt x="159" y="29"/>
                  </a:lnTo>
                  <a:lnTo>
                    <a:pt x="159" y="27"/>
                  </a:lnTo>
                  <a:lnTo>
                    <a:pt x="159" y="26"/>
                  </a:lnTo>
                  <a:lnTo>
                    <a:pt x="159" y="25"/>
                  </a:lnTo>
                  <a:lnTo>
                    <a:pt x="160" y="22"/>
                  </a:lnTo>
                  <a:lnTo>
                    <a:pt x="160" y="22"/>
                  </a:lnTo>
                  <a:lnTo>
                    <a:pt x="160" y="20"/>
                  </a:lnTo>
                  <a:lnTo>
                    <a:pt x="160" y="20"/>
                  </a:lnTo>
                  <a:lnTo>
                    <a:pt x="160" y="19"/>
                  </a:lnTo>
                  <a:lnTo>
                    <a:pt x="162" y="18"/>
                  </a:lnTo>
                  <a:lnTo>
                    <a:pt x="162" y="18"/>
                  </a:lnTo>
                  <a:lnTo>
                    <a:pt x="162" y="16"/>
                  </a:lnTo>
                  <a:lnTo>
                    <a:pt x="163" y="16"/>
                  </a:lnTo>
                  <a:lnTo>
                    <a:pt x="163" y="15"/>
                  </a:lnTo>
                  <a:lnTo>
                    <a:pt x="163" y="15"/>
                  </a:lnTo>
                  <a:lnTo>
                    <a:pt x="163" y="15"/>
                  </a:lnTo>
                  <a:lnTo>
                    <a:pt x="163" y="14"/>
                  </a:lnTo>
                  <a:lnTo>
                    <a:pt x="163" y="14"/>
                  </a:lnTo>
                  <a:lnTo>
                    <a:pt x="162" y="12"/>
                  </a:lnTo>
                  <a:lnTo>
                    <a:pt x="162" y="12"/>
                  </a:lnTo>
                  <a:lnTo>
                    <a:pt x="162" y="11"/>
                  </a:lnTo>
                  <a:lnTo>
                    <a:pt x="162" y="11"/>
                  </a:lnTo>
                  <a:lnTo>
                    <a:pt x="162" y="10"/>
                  </a:lnTo>
                  <a:lnTo>
                    <a:pt x="162" y="10"/>
                  </a:lnTo>
                  <a:lnTo>
                    <a:pt x="162" y="10"/>
                  </a:lnTo>
                  <a:lnTo>
                    <a:pt x="160" y="8"/>
                  </a:lnTo>
                  <a:lnTo>
                    <a:pt x="159" y="8"/>
                  </a:lnTo>
                  <a:lnTo>
                    <a:pt x="159" y="8"/>
                  </a:lnTo>
                  <a:lnTo>
                    <a:pt x="157" y="8"/>
                  </a:lnTo>
                  <a:lnTo>
                    <a:pt x="157" y="8"/>
                  </a:lnTo>
                  <a:lnTo>
                    <a:pt x="156" y="8"/>
                  </a:lnTo>
                  <a:lnTo>
                    <a:pt x="157" y="7"/>
                  </a:lnTo>
                  <a:lnTo>
                    <a:pt x="157" y="7"/>
                  </a:lnTo>
                  <a:lnTo>
                    <a:pt x="157" y="7"/>
                  </a:lnTo>
                  <a:lnTo>
                    <a:pt x="157" y="5"/>
                  </a:lnTo>
                  <a:lnTo>
                    <a:pt x="157" y="4"/>
                  </a:lnTo>
                  <a:lnTo>
                    <a:pt x="159" y="4"/>
                  </a:lnTo>
                  <a:lnTo>
                    <a:pt x="159" y="3"/>
                  </a:lnTo>
                  <a:lnTo>
                    <a:pt x="159" y="1"/>
                  </a:lnTo>
                  <a:lnTo>
                    <a:pt x="157" y="1"/>
                  </a:lnTo>
                  <a:lnTo>
                    <a:pt x="157" y="0"/>
                  </a:lnTo>
                  <a:lnTo>
                    <a:pt x="157" y="0"/>
                  </a:lnTo>
                  <a:lnTo>
                    <a:pt x="156" y="0"/>
                  </a:lnTo>
                  <a:lnTo>
                    <a:pt x="156" y="0"/>
                  </a:lnTo>
                  <a:lnTo>
                    <a:pt x="155" y="0"/>
                  </a:lnTo>
                  <a:lnTo>
                    <a:pt x="153" y="0"/>
                  </a:lnTo>
                  <a:lnTo>
                    <a:pt x="153" y="0"/>
                  </a:lnTo>
                  <a:lnTo>
                    <a:pt x="152" y="0"/>
                  </a:lnTo>
                  <a:lnTo>
                    <a:pt x="151" y="0"/>
                  </a:lnTo>
                  <a:lnTo>
                    <a:pt x="151" y="0"/>
                  </a:lnTo>
                  <a:lnTo>
                    <a:pt x="151" y="0"/>
                  </a:lnTo>
                  <a:lnTo>
                    <a:pt x="151" y="1"/>
                  </a:lnTo>
                  <a:lnTo>
                    <a:pt x="151" y="1"/>
                  </a:lnTo>
                  <a:lnTo>
                    <a:pt x="152" y="3"/>
                  </a:lnTo>
                  <a:lnTo>
                    <a:pt x="152" y="3"/>
                  </a:lnTo>
                  <a:lnTo>
                    <a:pt x="151" y="4"/>
                  </a:lnTo>
                  <a:lnTo>
                    <a:pt x="151" y="4"/>
                  </a:lnTo>
                  <a:lnTo>
                    <a:pt x="151" y="5"/>
                  </a:lnTo>
                  <a:lnTo>
                    <a:pt x="149" y="5"/>
                  </a:lnTo>
                  <a:lnTo>
                    <a:pt x="148" y="7"/>
                  </a:lnTo>
                  <a:lnTo>
                    <a:pt x="148" y="7"/>
                  </a:lnTo>
                  <a:lnTo>
                    <a:pt x="147" y="8"/>
                  </a:lnTo>
                  <a:lnTo>
                    <a:pt x="147" y="8"/>
                  </a:lnTo>
                  <a:lnTo>
                    <a:pt x="147" y="8"/>
                  </a:lnTo>
                  <a:lnTo>
                    <a:pt x="145" y="8"/>
                  </a:lnTo>
                  <a:lnTo>
                    <a:pt x="144" y="8"/>
                  </a:lnTo>
                  <a:lnTo>
                    <a:pt x="142" y="10"/>
                  </a:lnTo>
                  <a:lnTo>
                    <a:pt x="141" y="10"/>
                  </a:lnTo>
                  <a:lnTo>
                    <a:pt x="141" y="11"/>
                  </a:lnTo>
                  <a:lnTo>
                    <a:pt x="138" y="12"/>
                  </a:lnTo>
                  <a:lnTo>
                    <a:pt x="134" y="12"/>
                  </a:lnTo>
                  <a:lnTo>
                    <a:pt x="134" y="12"/>
                  </a:lnTo>
                  <a:lnTo>
                    <a:pt x="132" y="12"/>
                  </a:lnTo>
                  <a:lnTo>
                    <a:pt x="130" y="12"/>
                  </a:lnTo>
                  <a:lnTo>
                    <a:pt x="130" y="14"/>
                  </a:lnTo>
                  <a:lnTo>
                    <a:pt x="129" y="14"/>
                  </a:lnTo>
                  <a:lnTo>
                    <a:pt x="128" y="14"/>
                  </a:lnTo>
                  <a:lnTo>
                    <a:pt x="128" y="14"/>
                  </a:lnTo>
                  <a:lnTo>
                    <a:pt x="128" y="15"/>
                  </a:lnTo>
                  <a:lnTo>
                    <a:pt x="128" y="18"/>
                  </a:lnTo>
                  <a:lnTo>
                    <a:pt x="126" y="19"/>
                  </a:lnTo>
                  <a:lnTo>
                    <a:pt x="125" y="19"/>
                  </a:lnTo>
                  <a:lnTo>
                    <a:pt x="123" y="18"/>
                  </a:lnTo>
                  <a:lnTo>
                    <a:pt x="123" y="16"/>
                  </a:lnTo>
                  <a:lnTo>
                    <a:pt x="121" y="15"/>
                  </a:lnTo>
                  <a:lnTo>
                    <a:pt x="121" y="15"/>
                  </a:lnTo>
                  <a:lnTo>
                    <a:pt x="121" y="15"/>
                  </a:lnTo>
                  <a:lnTo>
                    <a:pt x="118" y="15"/>
                  </a:lnTo>
                  <a:lnTo>
                    <a:pt x="118" y="15"/>
                  </a:lnTo>
                  <a:lnTo>
                    <a:pt x="117" y="15"/>
                  </a:lnTo>
                  <a:lnTo>
                    <a:pt x="115" y="15"/>
                  </a:lnTo>
                  <a:lnTo>
                    <a:pt x="114" y="15"/>
                  </a:lnTo>
                  <a:lnTo>
                    <a:pt x="113" y="15"/>
                  </a:lnTo>
                  <a:lnTo>
                    <a:pt x="113" y="14"/>
                  </a:lnTo>
                  <a:lnTo>
                    <a:pt x="111" y="14"/>
                  </a:lnTo>
                  <a:lnTo>
                    <a:pt x="111" y="12"/>
                  </a:lnTo>
                  <a:lnTo>
                    <a:pt x="111" y="12"/>
                  </a:lnTo>
                  <a:lnTo>
                    <a:pt x="110" y="12"/>
                  </a:lnTo>
                  <a:lnTo>
                    <a:pt x="107" y="12"/>
                  </a:lnTo>
                  <a:lnTo>
                    <a:pt x="107" y="12"/>
                  </a:lnTo>
                  <a:lnTo>
                    <a:pt x="106" y="12"/>
                  </a:lnTo>
                  <a:lnTo>
                    <a:pt x="106" y="11"/>
                  </a:lnTo>
                  <a:lnTo>
                    <a:pt x="104" y="11"/>
                  </a:lnTo>
                  <a:lnTo>
                    <a:pt x="104" y="11"/>
                  </a:lnTo>
                  <a:lnTo>
                    <a:pt x="104" y="11"/>
                  </a:lnTo>
                  <a:lnTo>
                    <a:pt x="106" y="12"/>
                  </a:lnTo>
                  <a:lnTo>
                    <a:pt x="106" y="14"/>
                  </a:lnTo>
                  <a:lnTo>
                    <a:pt x="107" y="15"/>
                  </a:lnTo>
                  <a:lnTo>
                    <a:pt x="110" y="18"/>
                  </a:lnTo>
                  <a:lnTo>
                    <a:pt x="111" y="19"/>
                  </a:lnTo>
                  <a:lnTo>
                    <a:pt x="110" y="19"/>
                  </a:lnTo>
                  <a:lnTo>
                    <a:pt x="110" y="22"/>
                  </a:lnTo>
                  <a:lnTo>
                    <a:pt x="111" y="23"/>
                  </a:lnTo>
                  <a:lnTo>
                    <a:pt x="111" y="25"/>
                  </a:lnTo>
                  <a:lnTo>
                    <a:pt x="113" y="27"/>
                  </a:lnTo>
                  <a:lnTo>
                    <a:pt x="113" y="29"/>
                  </a:lnTo>
                  <a:lnTo>
                    <a:pt x="113" y="30"/>
                  </a:lnTo>
                  <a:lnTo>
                    <a:pt x="113" y="30"/>
                  </a:lnTo>
                  <a:lnTo>
                    <a:pt x="113" y="31"/>
                  </a:lnTo>
                  <a:lnTo>
                    <a:pt x="113" y="31"/>
                  </a:lnTo>
                  <a:lnTo>
                    <a:pt x="114" y="31"/>
                  </a:lnTo>
                  <a:lnTo>
                    <a:pt x="117" y="31"/>
                  </a:lnTo>
                  <a:lnTo>
                    <a:pt x="118" y="31"/>
                  </a:lnTo>
                  <a:lnTo>
                    <a:pt x="119" y="31"/>
                  </a:lnTo>
                  <a:lnTo>
                    <a:pt x="121" y="33"/>
                  </a:lnTo>
                  <a:lnTo>
                    <a:pt x="119" y="34"/>
                  </a:lnTo>
                  <a:lnTo>
                    <a:pt x="119" y="34"/>
                  </a:lnTo>
                  <a:lnTo>
                    <a:pt x="119" y="35"/>
                  </a:lnTo>
                  <a:lnTo>
                    <a:pt x="118" y="35"/>
                  </a:lnTo>
                  <a:lnTo>
                    <a:pt x="117" y="35"/>
                  </a:lnTo>
                  <a:lnTo>
                    <a:pt x="115" y="37"/>
                  </a:lnTo>
                  <a:lnTo>
                    <a:pt x="114" y="37"/>
                  </a:lnTo>
                  <a:lnTo>
                    <a:pt x="114" y="37"/>
                  </a:lnTo>
                  <a:lnTo>
                    <a:pt x="113" y="37"/>
                  </a:lnTo>
                  <a:lnTo>
                    <a:pt x="113" y="38"/>
                  </a:lnTo>
                  <a:lnTo>
                    <a:pt x="113" y="40"/>
                  </a:lnTo>
                  <a:lnTo>
                    <a:pt x="111" y="41"/>
                  </a:lnTo>
                  <a:lnTo>
                    <a:pt x="111" y="42"/>
                  </a:lnTo>
                  <a:lnTo>
                    <a:pt x="110" y="42"/>
                  </a:lnTo>
                  <a:lnTo>
                    <a:pt x="109" y="42"/>
                  </a:lnTo>
                  <a:lnTo>
                    <a:pt x="107" y="42"/>
                  </a:lnTo>
                  <a:lnTo>
                    <a:pt x="107" y="42"/>
                  </a:lnTo>
                  <a:lnTo>
                    <a:pt x="107" y="44"/>
                  </a:lnTo>
                  <a:lnTo>
                    <a:pt x="106" y="45"/>
                  </a:lnTo>
                  <a:lnTo>
                    <a:pt x="104" y="45"/>
                  </a:lnTo>
                  <a:lnTo>
                    <a:pt x="104" y="45"/>
                  </a:lnTo>
                  <a:lnTo>
                    <a:pt x="103" y="45"/>
                  </a:lnTo>
                  <a:lnTo>
                    <a:pt x="102" y="46"/>
                  </a:lnTo>
                  <a:lnTo>
                    <a:pt x="100" y="46"/>
                  </a:lnTo>
                  <a:lnTo>
                    <a:pt x="100" y="48"/>
                  </a:lnTo>
                  <a:lnTo>
                    <a:pt x="99" y="49"/>
                  </a:lnTo>
                  <a:lnTo>
                    <a:pt x="98" y="49"/>
                  </a:lnTo>
                  <a:lnTo>
                    <a:pt x="98" y="50"/>
                  </a:lnTo>
                  <a:lnTo>
                    <a:pt x="96" y="52"/>
                  </a:lnTo>
                  <a:lnTo>
                    <a:pt x="95" y="52"/>
                  </a:lnTo>
                  <a:lnTo>
                    <a:pt x="95" y="50"/>
                  </a:lnTo>
                  <a:lnTo>
                    <a:pt x="96" y="49"/>
                  </a:lnTo>
                  <a:lnTo>
                    <a:pt x="95" y="49"/>
                  </a:lnTo>
                  <a:lnTo>
                    <a:pt x="95" y="48"/>
                  </a:lnTo>
                  <a:lnTo>
                    <a:pt x="94" y="48"/>
                  </a:lnTo>
                  <a:lnTo>
                    <a:pt x="94" y="48"/>
                  </a:lnTo>
                  <a:lnTo>
                    <a:pt x="92" y="49"/>
                  </a:lnTo>
                  <a:lnTo>
                    <a:pt x="91" y="49"/>
                  </a:lnTo>
                  <a:lnTo>
                    <a:pt x="91" y="50"/>
                  </a:lnTo>
                  <a:lnTo>
                    <a:pt x="89" y="50"/>
                  </a:lnTo>
                  <a:lnTo>
                    <a:pt x="88" y="50"/>
                  </a:lnTo>
                  <a:lnTo>
                    <a:pt x="87" y="50"/>
                  </a:lnTo>
                  <a:lnTo>
                    <a:pt x="87" y="50"/>
                  </a:lnTo>
                  <a:lnTo>
                    <a:pt x="85" y="50"/>
                  </a:lnTo>
                  <a:lnTo>
                    <a:pt x="84" y="48"/>
                  </a:lnTo>
                  <a:lnTo>
                    <a:pt x="80" y="45"/>
                  </a:lnTo>
                  <a:lnTo>
                    <a:pt x="79" y="46"/>
                  </a:lnTo>
                  <a:lnTo>
                    <a:pt x="79" y="46"/>
                  </a:lnTo>
                  <a:lnTo>
                    <a:pt x="79" y="45"/>
                  </a:lnTo>
                  <a:lnTo>
                    <a:pt x="79" y="44"/>
                  </a:lnTo>
                  <a:lnTo>
                    <a:pt x="79" y="41"/>
                  </a:lnTo>
                  <a:lnTo>
                    <a:pt x="77" y="40"/>
                  </a:lnTo>
                  <a:lnTo>
                    <a:pt x="77" y="38"/>
                  </a:lnTo>
                  <a:lnTo>
                    <a:pt x="76" y="37"/>
                  </a:lnTo>
                  <a:lnTo>
                    <a:pt x="75" y="35"/>
                  </a:lnTo>
                  <a:lnTo>
                    <a:pt x="75" y="35"/>
                  </a:lnTo>
                  <a:lnTo>
                    <a:pt x="75" y="35"/>
                  </a:lnTo>
                  <a:lnTo>
                    <a:pt x="73" y="35"/>
                  </a:lnTo>
                  <a:lnTo>
                    <a:pt x="73" y="35"/>
                  </a:lnTo>
                  <a:lnTo>
                    <a:pt x="72" y="35"/>
                  </a:lnTo>
                  <a:lnTo>
                    <a:pt x="70" y="37"/>
                  </a:lnTo>
                  <a:lnTo>
                    <a:pt x="70" y="40"/>
                  </a:lnTo>
                  <a:lnTo>
                    <a:pt x="69" y="40"/>
                  </a:lnTo>
                  <a:lnTo>
                    <a:pt x="69" y="40"/>
                  </a:lnTo>
                  <a:lnTo>
                    <a:pt x="68" y="40"/>
                  </a:lnTo>
                  <a:lnTo>
                    <a:pt x="68" y="40"/>
                  </a:lnTo>
                  <a:lnTo>
                    <a:pt x="66" y="38"/>
                  </a:lnTo>
                  <a:lnTo>
                    <a:pt x="66" y="37"/>
                  </a:lnTo>
                  <a:lnTo>
                    <a:pt x="65" y="37"/>
                  </a:lnTo>
                  <a:lnTo>
                    <a:pt x="65" y="37"/>
                  </a:lnTo>
                  <a:lnTo>
                    <a:pt x="65" y="38"/>
                  </a:lnTo>
                  <a:lnTo>
                    <a:pt x="65" y="38"/>
                  </a:lnTo>
                  <a:lnTo>
                    <a:pt x="65" y="40"/>
                  </a:lnTo>
                  <a:lnTo>
                    <a:pt x="66" y="40"/>
                  </a:lnTo>
                  <a:lnTo>
                    <a:pt x="65" y="40"/>
                  </a:lnTo>
                  <a:lnTo>
                    <a:pt x="62" y="40"/>
                  </a:lnTo>
                  <a:lnTo>
                    <a:pt x="60" y="40"/>
                  </a:lnTo>
                  <a:lnTo>
                    <a:pt x="57" y="40"/>
                  </a:lnTo>
                  <a:lnTo>
                    <a:pt x="56" y="40"/>
                  </a:lnTo>
                  <a:lnTo>
                    <a:pt x="53" y="40"/>
                  </a:lnTo>
                  <a:lnTo>
                    <a:pt x="51" y="40"/>
                  </a:lnTo>
                  <a:lnTo>
                    <a:pt x="51" y="40"/>
                  </a:lnTo>
                  <a:lnTo>
                    <a:pt x="50" y="40"/>
                  </a:lnTo>
                  <a:lnTo>
                    <a:pt x="50" y="40"/>
                  </a:lnTo>
                  <a:lnTo>
                    <a:pt x="49" y="40"/>
                  </a:lnTo>
                  <a:lnTo>
                    <a:pt x="49" y="40"/>
                  </a:lnTo>
                  <a:lnTo>
                    <a:pt x="47" y="40"/>
                  </a:lnTo>
                  <a:lnTo>
                    <a:pt x="47" y="40"/>
                  </a:lnTo>
                  <a:lnTo>
                    <a:pt x="47" y="42"/>
                  </a:lnTo>
                  <a:lnTo>
                    <a:pt x="47" y="44"/>
                  </a:lnTo>
                  <a:lnTo>
                    <a:pt x="47" y="48"/>
                  </a:lnTo>
                  <a:lnTo>
                    <a:pt x="47" y="46"/>
                  </a:lnTo>
                  <a:lnTo>
                    <a:pt x="47" y="46"/>
                  </a:lnTo>
                  <a:lnTo>
                    <a:pt x="49" y="48"/>
                  </a:lnTo>
                  <a:lnTo>
                    <a:pt x="50" y="46"/>
                  </a:lnTo>
                  <a:lnTo>
                    <a:pt x="50" y="48"/>
                  </a:lnTo>
                  <a:lnTo>
                    <a:pt x="50" y="48"/>
                  </a:lnTo>
                  <a:lnTo>
                    <a:pt x="51" y="48"/>
                  </a:lnTo>
                  <a:lnTo>
                    <a:pt x="51" y="48"/>
                  </a:lnTo>
                  <a:lnTo>
                    <a:pt x="51" y="48"/>
                  </a:lnTo>
                  <a:lnTo>
                    <a:pt x="53" y="48"/>
                  </a:lnTo>
                  <a:lnTo>
                    <a:pt x="53" y="48"/>
                  </a:lnTo>
                  <a:lnTo>
                    <a:pt x="54" y="48"/>
                  </a:lnTo>
                  <a:lnTo>
                    <a:pt x="54" y="48"/>
                  </a:lnTo>
                  <a:lnTo>
                    <a:pt x="54" y="49"/>
                  </a:lnTo>
                  <a:lnTo>
                    <a:pt x="54" y="49"/>
                  </a:lnTo>
                  <a:lnTo>
                    <a:pt x="54" y="50"/>
                  </a:lnTo>
                  <a:lnTo>
                    <a:pt x="54" y="50"/>
                  </a:lnTo>
                  <a:lnTo>
                    <a:pt x="54" y="50"/>
                  </a:lnTo>
                  <a:lnTo>
                    <a:pt x="54" y="52"/>
                  </a:lnTo>
                  <a:lnTo>
                    <a:pt x="54" y="52"/>
                  </a:lnTo>
                  <a:lnTo>
                    <a:pt x="54" y="52"/>
                  </a:lnTo>
                  <a:lnTo>
                    <a:pt x="54" y="52"/>
                  </a:lnTo>
                  <a:lnTo>
                    <a:pt x="54" y="52"/>
                  </a:lnTo>
                  <a:lnTo>
                    <a:pt x="54" y="52"/>
                  </a:lnTo>
                  <a:lnTo>
                    <a:pt x="53" y="52"/>
                  </a:lnTo>
                  <a:lnTo>
                    <a:pt x="53" y="52"/>
                  </a:lnTo>
                  <a:lnTo>
                    <a:pt x="53" y="52"/>
                  </a:lnTo>
                  <a:lnTo>
                    <a:pt x="53" y="52"/>
                  </a:lnTo>
                  <a:lnTo>
                    <a:pt x="51" y="52"/>
                  </a:lnTo>
                  <a:lnTo>
                    <a:pt x="51" y="52"/>
                  </a:lnTo>
                  <a:lnTo>
                    <a:pt x="51" y="50"/>
                  </a:lnTo>
                  <a:lnTo>
                    <a:pt x="50" y="50"/>
                  </a:lnTo>
                  <a:lnTo>
                    <a:pt x="50" y="52"/>
                  </a:lnTo>
                  <a:lnTo>
                    <a:pt x="50" y="52"/>
                  </a:lnTo>
                  <a:lnTo>
                    <a:pt x="49" y="52"/>
                  </a:lnTo>
                  <a:lnTo>
                    <a:pt x="49" y="52"/>
                  </a:lnTo>
                  <a:lnTo>
                    <a:pt x="49" y="52"/>
                  </a:lnTo>
                  <a:lnTo>
                    <a:pt x="47" y="52"/>
                  </a:lnTo>
                  <a:lnTo>
                    <a:pt x="47" y="52"/>
                  </a:lnTo>
                  <a:lnTo>
                    <a:pt x="47" y="52"/>
                  </a:lnTo>
                  <a:lnTo>
                    <a:pt x="46" y="52"/>
                  </a:lnTo>
                  <a:lnTo>
                    <a:pt x="46" y="52"/>
                  </a:lnTo>
                  <a:lnTo>
                    <a:pt x="45" y="53"/>
                  </a:lnTo>
                  <a:lnTo>
                    <a:pt x="45" y="54"/>
                  </a:lnTo>
                  <a:lnTo>
                    <a:pt x="45" y="57"/>
                  </a:lnTo>
                  <a:lnTo>
                    <a:pt x="45" y="59"/>
                  </a:lnTo>
                  <a:lnTo>
                    <a:pt x="45" y="60"/>
                  </a:lnTo>
                  <a:lnTo>
                    <a:pt x="45" y="61"/>
                  </a:lnTo>
                  <a:lnTo>
                    <a:pt x="46" y="63"/>
                  </a:lnTo>
                  <a:lnTo>
                    <a:pt x="47" y="63"/>
                  </a:lnTo>
                  <a:lnTo>
                    <a:pt x="47" y="64"/>
                  </a:lnTo>
                  <a:lnTo>
                    <a:pt x="49" y="64"/>
                  </a:lnTo>
                  <a:lnTo>
                    <a:pt x="49" y="65"/>
                  </a:lnTo>
                  <a:lnTo>
                    <a:pt x="50" y="65"/>
                  </a:lnTo>
                  <a:lnTo>
                    <a:pt x="50" y="65"/>
                  </a:lnTo>
                  <a:lnTo>
                    <a:pt x="50" y="67"/>
                  </a:lnTo>
                  <a:lnTo>
                    <a:pt x="50" y="67"/>
                  </a:lnTo>
                  <a:lnTo>
                    <a:pt x="50" y="67"/>
                  </a:lnTo>
                  <a:lnTo>
                    <a:pt x="50" y="68"/>
                  </a:lnTo>
                  <a:lnTo>
                    <a:pt x="50" y="68"/>
                  </a:lnTo>
                  <a:lnTo>
                    <a:pt x="50" y="68"/>
                  </a:lnTo>
                  <a:lnTo>
                    <a:pt x="50" y="69"/>
                  </a:lnTo>
                  <a:lnTo>
                    <a:pt x="50" y="69"/>
                  </a:lnTo>
                  <a:lnTo>
                    <a:pt x="50" y="69"/>
                  </a:lnTo>
                  <a:lnTo>
                    <a:pt x="51" y="69"/>
                  </a:lnTo>
                  <a:lnTo>
                    <a:pt x="51" y="71"/>
                  </a:lnTo>
                  <a:lnTo>
                    <a:pt x="51" y="71"/>
                  </a:lnTo>
                  <a:lnTo>
                    <a:pt x="51" y="71"/>
                  </a:lnTo>
                  <a:lnTo>
                    <a:pt x="51" y="71"/>
                  </a:lnTo>
                  <a:lnTo>
                    <a:pt x="51" y="72"/>
                  </a:lnTo>
                  <a:lnTo>
                    <a:pt x="51" y="72"/>
                  </a:lnTo>
                  <a:lnTo>
                    <a:pt x="51" y="74"/>
                  </a:lnTo>
                  <a:lnTo>
                    <a:pt x="51" y="75"/>
                  </a:lnTo>
                  <a:lnTo>
                    <a:pt x="51" y="78"/>
                  </a:lnTo>
                  <a:lnTo>
                    <a:pt x="50" y="79"/>
                  </a:lnTo>
                  <a:lnTo>
                    <a:pt x="50" y="82"/>
                  </a:lnTo>
                  <a:lnTo>
                    <a:pt x="50" y="84"/>
                  </a:lnTo>
                  <a:lnTo>
                    <a:pt x="49" y="89"/>
                  </a:lnTo>
                  <a:lnTo>
                    <a:pt x="49" y="93"/>
                  </a:lnTo>
                  <a:lnTo>
                    <a:pt x="47" y="97"/>
                  </a:lnTo>
                  <a:lnTo>
                    <a:pt x="47" y="101"/>
                  </a:lnTo>
                  <a:lnTo>
                    <a:pt x="46" y="103"/>
                  </a:lnTo>
                  <a:lnTo>
                    <a:pt x="46" y="106"/>
                  </a:lnTo>
                  <a:lnTo>
                    <a:pt x="46" y="106"/>
                  </a:lnTo>
                  <a:lnTo>
                    <a:pt x="46" y="108"/>
                  </a:lnTo>
                  <a:lnTo>
                    <a:pt x="45" y="108"/>
                  </a:lnTo>
                  <a:lnTo>
                    <a:pt x="45" y="108"/>
                  </a:lnTo>
                  <a:lnTo>
                    <a:pt x="43" y="108"/>
                  </a:lnTo>
                  <a:lnTo>
                    <a:pt x="43" y="108"/>
                  </a:lnTo>
                  <a:lnTo>
                    <a:pt x="42" y="108"/>
                  </a:lnTo>
                  <a:lnTo>
                    <a:pt x="42" y="108"/>
                  </a:lnTo>
                  <a:lnTo>
                    <a:pt x="42" y="106"/>
                  </a:lnTo>
                  <a:lnTo>
                    <a:pt x="41" y="106"/>
                  </a:lnTo>
                  <a:lnTo>
                    <a:pt x="39" y="106"/>
                  </a:lnTo>
                  <a:lnTo>
                    <a:pt x="38" y="106"/>
                  </a:lnTo>
                  <a:lnTo>
                    <a:pt x="36" y="106"/>
                  </a:lnTo>
                  <a:lnTo>
                    <a:pt x="36" y="106"/>
                  </a:lnTo>
                  <a:lnTo>
                    <a:pt x="35" y="106"/>
                  </a:lnTo>
                  <a:lnTo>
                    <a:pt x="35" y="108"/>
                  </a:lnTo>
                  <a:lnTo>
                    <a:pt x="34" y="108"/>
                  </a:lnTo>
                  <a:lnTo>
                    <a:pt x="32" y="109"/>
                  </a:lnTo>
                  <a:lnTo>
                    <a:pt x="31" y="109"/>
                  </a:lnTo>
                  <a:lnTo>
                    <a:pt x="30" y="109"/>
                  </a:lnTo>
                  <a:lnTo>
                    <a:pt x="28" y="109"/>
                  </a:lnTo>
                  <a:lnTo>
                    <a:pt x="28" y="109"/>
                  </a:lnTo>
                  <a:lnTo>
                    <a:pt x="26" y="109"/>
                  </a:lnTo>
                  <a:lnTo>
                    <a:pt x="24" y="110"/>
                  </a:lnTo>
                  <a:lnTo>
                    <a:pt x="23" y="110"/>
                  </a:lnTo>
                  <a:lnTo>
                    <a:pt x="23" y="110"/>
                  </a:lnTo>
                  <a:lnTo>
                    <a:pt x="22" y="112"/>
                  </a:lnTo>
                  <a:lnTo>
                    <a:pt x="20" y="113"/>
                  </a:lnTo>
                  <a:lnTo>
                    <a:pt x="19" y="113"/>
                  </a:lnTo>
                  <a:lnTo>
                    <a:pt x="17" y="114"/>
                  </a:lnTo>
                  <a:lnTo>
                    <a:pt x="16" y="116"/>
                  </a:lnTo>
                  <a:lnTo>
                    <a:pt x="15" y="116"/>
                  </a:lnTo>
                  <a:lnTo>
                    <a:pt x="13" y="117"/>
                  </a:lnTo>
                  <a:lnTo>
                    <a:pt x="12" y="117"/>
                  </a:lnTo>
                  <a:lnTo>
                    <a:pt x="12" y="117"/>
                  </a:lnTo>
                  <a:lnTo>
                    <a:pt x="12" y="117"/>
                  </a:lnTo>
                  <a:lnTo>
                    <a:pt x="12" y="118"/>
                  </a:lnTo>
                  <a:lnTo>
                    <a:pt x="12" y="121"/>
                  </a:lnTo>
                  <a:lnTo>
                    <a:pt x="12" y="123"/>
                  </a:lnTo>
                  <a:lnTo>
                    <a:pt x="12" y="123"/>
                  </a:lnTo>
                  <a:lnTo>
                    <a:pt x="11" y="124"/>
                  </a:lnTo>
                  <a:lnTo>
                    <a:pt x="9" y="125"/>
                  </a:lnTo>
                  <a:lnTo>
                    <a:pt x="9" y="127"/>
                  </a:lnTo>
                  <a:lnTo>
                    <a:pt x="8" y="128"/>
                  </a:lnTo>
                  <a:lnTo>
                    <a:pt x="9" y="128"/>
                  </a:lnTo>
                  <a:lnTo>
                    <a:pt x="9" y="129"/>
                  </a:lnTo>
                  <a:lnTo>
                    <a:pt x="9" y="131"/>
                  </a:lnTo>
                  <a:lnTo>
                    <a:pt x="9" y="131"/>
                  </a:lnTo>
                  <a:lnTo>
                    <a:pt x="9" y="132"/>
                  </a:lnTo>
                  <a:lnTo>
                    <a:pt x="9" y="132"/>
                  </a:lnTo>
                  <a:lnTo>
                    <a:pt x="8" y="133"/>
                  </a:lnTo>
                  <a:lnTo>
                    <a:pt x="8" y="133"/>
                  </a:lnTo>
                  <a:lnTo>
                    <a:pt x="5" y="135"/>
                  </a:lnTo>
                  <a:lnTo>
                    <a:pt x="4" y="136"/>
                  </a:lnTo>
                  <a:lnTo>
                    <a:pt x="3" y="137"/>
                  </a:lnTo>
                  <a:lnTo>
                    <a:pt x="3" y="137"/>
                  </a:lnTo>
                  <a:lnTo>
                    <a:pt x="3" y="139"/>
                  </a:lnTo>
                  <a:lnTo>
                    <a:pt x="3" y="139"/>
                  </a:lnTo>
                  <a:lnTo>
                    <a:pt x="3" y="140"/>
                  </a:lnTo>
                  <a:lnTo>
                    <a:pt x="3" y="142"/>
                  </a:lnTo>
                  <a:lnTo>
                    <a:pt x="3" y="142"/>
                  </a:lnTo>
                  <a:lnTo>
                    <a:pt x="3" y="142"/>
                  </a:lnTo>
                  <a:lnTo>
                    <a:pt x="3" y="142"/>
                  </a:lnTo>
                  <a:lnTo>
                    <a:pt x="1" y="142"/>
                  </a:lnTo>
                  <a:lnTo>
                    <a:pt x="1" y="142"/>
                  </a:lnTo>
                  <a:lnTo>
                    <a:pt x="1" y="142"/>
                  </a:lnTo>
                  <a:lnTo>
                    <a:pt x="0" y="143"/>
                  </a:lnTo>
                  <a:lnTo>
                    <a:pt x="0" y="143"/>
                  </a:lnTo>
                  <a:lnTo>
                    <a:pt x="0" y="143"/>
                  </a:lnTo>
                  <a:lnTo>
                    <a:pt x="0" y="144"/>
                  </a:lnTo>
                  <a:lnTo>
                    <a:pt x="0" y="144"/>
                  </a:lnTo>
                  <a:lnTo>
                    <a:pt x="0" y="144"/>
                  </a:lnTo>
                  <a:lnTo>
                    <a:pt x="0" y="144"/>
                  </a:lnTo>
                  <a:lnTo>
                    <a:pt x="0" y="144"/>
                  </a:lnTo>
                  <a:lnTo>
                    <a:pt x="1" y="146"/>
                  </a:lnTo>
                  <a:lnTo>
                    <a:pt x="3" y="147"/>
                  </a:lnTo>
                  <a:lnTo>
                    <a:pt x="3" y="147"/>
                  </a:lnTo>
                  <a:lnTo>
                    <a:pt x="3" y="147"/>
                  </a:lnTo>
                  <a:lnTo>
                    <a:pt x="3" y="147"/>
                  </a:lnTo>
                  <a:lnTo>
                    <a:pt x="3" y="148"/>
                  </a:lnTo>
                  <a:lnTo>
                    <a:pt x="3" y="148"/>
                  </a:lnTo>
                  <a:lnTo>
                    <a:pt x="3" y="148"/>
                  </a:lnTo>
                  <a:lnTo>
                    <a:pt x="3" y="150"/>
                  </a:lnTo>
                  <a:lnTo>
                    <a:pt x="4" y="150"/>
                  </a:lnTo>
                  <a:lnTo>
                    <a:pt x="4" y="150"/>
                  </a:lnTo>
                  <a:lnTo>
                    <a:pt x="4" y="151"/>
                  </a:lnTo>
                  <a:lnTo>
                    <a:pt x="4" y="151"/>
                  </a:lnTo>
                  <a:lnTo>
                    <a:pt x="5" y="152"/>
                  </a:lnTo>
                  <a:lnTo>
                    <a:pt x="5" y="152"/>
                  </a:lnTo>
                  <a:lnTo>
                    <a:pt x="5" y="154"/>
                  </a:lnTo>
                  <a:lnTo>
                    <a:pt x="5" y="154"/>
                  </a:lnTo>
                  <a:lnTo>
                    <a:pt x="7" y="154"/>
                  </a:lnTo>
                  <a:lnTo>
                    <a:pt x="7" y="155"/>
                  </a:lnTo>
                  <a:lnTo>
                    <a:pt x="7" y="155"/>
                  </a:lnTo>
                  <a:lnTo>
                    <a:pt x="7" y="155"/>
                  </a:lnTo>
                  <a:lnTo>
                    <a:pt x="7" y="155"/>
                  </a:lnTo>
                  <a:lnTo>
                    <a:pt x="8" y="157"/>
                  </a:lnTo>
                  <a:lnTo>
                    <a:pt x="9" y="158"/>
                  </a:lnTo>
                  <a:lnTo>
                    <a:pt x="9" y="158"/>
                  </a:lnTo>
                  <a:lnTo>
                    <a:pt x="11" y="159"/>
                  </a:lnTo>
                  <a:lnTo>
                    <a:pt x="12" y="161"/>
                  </a:lnTo>
                  <a:lnTo>
                    <a:pt x="12" y="162"/>
                  </a:lnTo>
                  <a:lnTo>
                    <a:pt x="11" y="163"/>
                  </a:lnTo>
                  <a:lnTo>
                    <a:pt x="9" y="165"/>
                  </a:lnTo>
                  <a:lnTo>
                    <a:pt x="11" y="165"/>
                  </a:lnTo>
                  <a:lnTo>
                    <a:pt x="13" y="165"/>
                  </a:lnTo>
                  <a:lnTo>
                    <a:pt x="16" y="166"/>
                  </a:lnTo>
                  <a:lnTo>
                    <a:pt x="17" y="166"/>
                  </a:lnTo>
                  <a:lnTo>
                    <a:pt x="19" y="166"/>
                  </a:lnTo>
                  <a:lnTo>
                    <a:pt x="19" y="167"/>
                  </a:lnTo>
                  <a:lnTo>
                    <a:pt x="19" y="167"/>
                  </a:lnTo>
                  <a:lnTo>
                    <a:pt x="19" y="169"/>
                  </a:lnTo>
                  <a:lnTo>
                    <a:pt x="20" y="169"/>
                  </a:lnTo>
                  <a:lnTo>
                    <a:pt x="20" y="170"/>
                  </a:lnTo>
                  <a:lnTo>
                    <a:pt x="20" y="172"/>
                  </a:lnTo>
                  <a:lnTo>
                    <a:pt x="20" y="172"/>
                  </a:lnTo>
                  <a:lnTo>
                    <a:pt x="22" y="172"/>
                  </a:lnTo>
                  <a:lnTo>
                    <a:pt x="24" y="172"/>
                  </a:lnTo>
                  <a:lnTo>
                    <a:pt x="27" y="172"/>
                  </a:lnTo>
                  <a:lnTo>
                    <a:pt x="30" y="172"/>
                  </a:lnTo>
                  <a:lnTo>
                    <a:pt x="31" y="172"/>
                  </a:lnTo>
                  <a:lnTo>
                    <a:pt x="32" y="170"/>
                  </a:lnTo>
                  <a:lnTo>
                    <a:pt x="34" y="170"/>
                  </a:lnTo>
                  <a:lnTo>
                    <a:pt x="34" y="169"/>
                  </a:lnTo>
                  <a:lnTo>
                    <a:pt x="35" y="169"/>
                  </a:lnTo>
                  <a:lnTo>
                    <a:pt x="36" y="167"/>
                  </a:lnTo>
                  <a:lnTo>
                    <a:pt x="36" y="167"/>
                  </a:lnTo>
                  <a:lnTo>
                    <a:pt x="38" y="166"/>
                  </a:lnTo>
                  <a:lnTo>
                    <a:pt x="38" y="166"/>
                  </a:lnTo>
                  <a:lnTo>
                    <a:pt x="38" y="166"/>
                  </a:lnTo>
                  <a:lnTo>
                    <a:pt x="39" y="166"/>
                  </a:lnTo>
                  <a:lnTo>
                    <a:pt x="39" y="166"/>
                  </a:lnTo>
                  <a:lnTo>
                    <a:pt x="38" y="167"/>
                  </a:lnTo>
                  <a:lnTo>
                    <a:pt x="38" y="167"/>
                  </a:lnTo>
                  <a:lnTo>
                    <a:pt x="39" y="169"/>
                  </a:lnTo>
                  <a:lnTo>
                    <a:pt x="38" y="169"/>
                  </a:lnTo>
                  <a:lnTo>
                    <a:pt x="38" y="170"/>
                  </a:lnTo>
                  <a:lnTo>
                    <a:pt x="38" y="172"/>
                  </a:lnTo>
                  <a:lnTo>
                    <a:pt x="38" y="174"/>
                  </a:lnTo>
                  <a:lnTo>
                    <a:pt x="38" y="176"/>
                  </a:lnTo>
                  <a:lnTo>
                    <a:pt x="38" y="178"/>
                  </a:lnTo>
                  <a:lnTo>
                    <a:pt x="38" y="181"/>
                  </a:lnTo>
                  <a:lnTo>
                    <a:pt x="38" y="184"/>
                  </a:lnTo>
                  <a:lnTo>
                    <a:pt x="38" y="184"/>
                  </a:lnTo>
                  <a:lnTo>
                    <a:pt x="39" y="182"/>
                  </a:lnTo>
                  <a:lnTo>
                    <a:pt x="41" y="184"/>
                  </a:lnTo>
                  <a:lnTo>
                    <a:pt x="41" y="184"/>
                  </a:lnTo>
                  <a:lnTo>
                    <a:pt x="42" y="184"/>
                  </a:lnTo>
                  <a:lnTo>
                    <a:pt x="42" y="184"/>
                  </a:lnTo>
                  <a:lnTo>
                    <a:pt x="43" y="184"/>
                  </a:lnTo>
                  <a:lnTo>
                    <a:pt x="45" y="184"/>
                  </a:lnTo>
                  <a:lnTo>
                    <a:pt x="46" y="182"/>
                  </a:lnTo>
                  <a:lnTo>
                    <a:pt x="47" y="182"/>
                  </a:lnTo>
                  <a:lnTo>
                    <a:pt x="49" y="182"/>
                  </a:lnTo>
                  <a:lnTo>
                    <a:pt x="50" y="182"/>
                  </a:lnTo>
                  <a:lnTo>
                    <a:pt x="51" y="182"/>
                  </a:lnTo>
                  <a:lnTo>
                    <a:pt x="54" y="182"/>
                  </a:lnTo>
                  <a:lnTo>
                    <a:pt x="57" y="184"/>
                  </a:lnTo>
                  <a:lnTo>
                    <a:pt x="58" y="184"/>
                  </a:lnTo>
                  <a:lnTo>
                    <a:pt x="60" y="184"/>
                  </a:lnTo>
                  <a:lnTo>
                    <a:pt x="60" y="185"/>
                  </a:lnTo>
                  <a:lnTo>
                    <a:pt x="60" y="185"/>
                  </a:lnTo>
                  <a:lnTo>
                    <a:pt x="60" y="185"/>
                  </a:lnTo>
                  <a:lnTo>
                    <a:pt x="61" y="185"/>
                  </a:lnTo>
                  <a:lnTo>
                    <a:pt x="62" y="184"/>
                  </a:lnTo>
                  <a:lnTo>
                    <a:pt x="64" y="184"/>
                  </a:lnTo>
                  <a:lnTo>
                    <a:pt x="64" y="184"/>
                  </a:lnTo>
                  <a:lnTo>
                    <a:pt x="65" y="182"/>
                  </a:lnTo>
                  <a:lnTo>
                    <a:pt x="66" y="181"/>
                  </a:lnTo>
                  <a:lnTo>
                    <a:pt x="66" y="180"/>
                  </a:lnTo>
                  <a:lnTo>
                    <a:pt x="68" y="180"/>
                  </a:lnTo>
                  <a:lnTo>
                    <a:pt x="69" y="180"/>
                  </a:lnTo>
                  <a:lnTo>
                    <a:pt x="70" y="180"/>
                  </a:lnTo>
                  <a:lnTo>
                    <a:pt x="70" y="180"/>
                  </a:lnTo>
                  <a:lnTo>
                    <a:pt x="72" y="178"/>
                  </a:lnTo>
                  <a:lnTo>
                    <a:pt x="73" y="178"/>
                  </a:lnTo>
                  <a:lnTo>
                    <a:pt x="75" y="177"/>
                  </a:lnTo>
                  <a:lnTo>
                    <a:pt x="76" y="176"/>
                  </a:lnTo>
                  <a:lnTo>
                    <a:pt x="76" y="176"/>
                  </a:lnTo>
                  <a:lnTo>
                    <a:pt x="77" y="176"/>
                  </a:lnTo>
                  <a:lnTo>
                    <a:pt x="77" y="176"/>
                  </a:lnTo>
                  <a:lnTo>
                    <a:pt x="83" y="172"/>
                  </a:lnTo>
                  <a:lnTo>
                    <a:pt x="84" y="172"/>
                  </a:lnTo>
                  <a:lnTo>
                    <a:pt x="85" y="170"/>
                  </a:lnTo>
                  <a:lnTo>
                    <a:pt x="85" y="170"/>
                  </a:lnTo>
                  <a:lnTo>
                    <a:pt x="88" y="170"/>
                  </a:lnTo>
                  <a:lnTo>
                    <a:pt x="91" y="170"/>
                  </a:lnTo>
                  <a:lnTo>
                    <a:pt x="94" y="169"/>
                  </a:lnTo>
                  <a:lnTo>
                    <a:pt x="95" y="170"/>
                  </a:lnTo>
                  <a:lnTo>
                    <a:pt x="95" y="170"/>
                  </a:lnTo>
                  <a:lnTo>
                    <a:pt x="96" y="169"/>
                  </a:lnTo>
                  <a:lnTo>
                    <a:pt x="96" y="169"/>
                  </a:lnTo>
                  <a:lnTo>
                    <a:pt x="98" y="169"/>
                  </a:lnTo>
                  <a:lnTo>
                    <a:pt x="98" y="170"/>
                  </a:lnTo>
                  <a:lnTo>
                    <a:pt x="98" y="170"/>
                  </a:lnTo>
                  <a:lnTo>
                    <a:pt x="98" y="172"/>
                  </a:lnTo>
                  <a:lnTo>
                    <a:pt x="98" y="173"/>
                  </a:lnTo>
                  <a:lnTo>
                    <a:pt x="99" y="174"/>
                  </a:lnTo>
                  <a:lnTo>
                    <a:pt x="98" y="174"/>
                  </a:lnTo>
                  <a:lnTo>
                    <a:pt x="98" y="177"/>
                  </a:lnTo>
                  <a:lnTo>
                    <a:pt x="96" y="177"/>
                  </a:lnTo>
                  <a:lnTo>
                    <a:pt x="96" y="178"/>
                  </a:lnTo>
                  <a:lnTo>
                    <a:pt x="96" y="178"/>
                  </a:lnTo>
                  <a:lnTo>
                    <a:pt x="98" y="180"/>
                  </a:lnTo>
                  <a:lnTo>
                    <a:pt x="98" y="182"/>
                  </a:lnTo>
                  <a:lnTo>
                    <a:pt x="98" y="184"/>
                  </a:lnTo>
                  <a:lnTo>
                    <a:pt x="98" y="185"/>
                  </a:lnTo>
                  <a:lnTo>
                    <a:pt x="98" y="185"/>
                  </a:lnTo>
                  <a:lnTo>
                    <a:pt x="98" y="186"/>
                  </a:lnTo>
                  <a:lnTo>
                    <a:pt x="98" y="186"/>
                  </a:lnTo>
                  <a:lnTo>
                    <a:pt x="98" y="186"/>
                  </a:lnTo>
                  <a:lnTo>
                    <a:pt x="98" y="188"/>
                  </a:lnTo>
                  <a:lnTo>
                    <a:pt x="98" y="188"/>
                  </a:lnTo>
                  <a:lnTo>
                    <a:pt x="99" y="189"/>
                  </a:lnTo>
                  <a:lnTo>
                    <a:pt x="99" y="191"/>
                  </a:lnTo>
                  <a:lnTo>
                    <a:pt x="100" y="191"/>
                  </a:lnTo>
                  <a:lnTo>
                    <a:pt x="99" y="192"/>
                  </a:lnTo>
                  <a:lnTo>
                    <a:pt x="99" y="192"/>
                  </a:lnTo>
                  <a:lnTo>
                    <a:pt x="100" y="192"/>
                  </a:lnTo>
                  <a:lnTo>
                    <a:pt x="100" y="192"/>
                  </a:lnTo>
                  <a:lnTo>
                    <a:pt x="100" y="192"/>
                  </a:lnTo>
                  <a:lnTo>
                    <a:pt x="100" y="192"/>
                  </a:lnTo>
                  <a:lnTo>
                    <a:pt x="102" y="193"/>
                  </a:lnTo>
                  <a:lnTo>
                    <a:pt x="102" y="193"/>
                  </a:lnTo>
                  <a:lnTo>
                    <a:pt x="102" y="193"/>
                  </a:lnTo>
                  <a:lnTo>
                    <a:pt x="102" y="195"/>
                  </a:lnTo>
                  <a:lnTo>
                    <a:pt x="103" y="195"/>
                  </a:lnTo>
                  <a:lnTo>
                    <a:pt x="103" y="195"/>
                  </a:lnTo>
                  <a:lnTo>
                    <a:pt x="104" y="196"/>
                  </a:lnTo>
                  <a:lnTo>
                    <a:pt x="106" y="196"/>
                  </a:lnTo>
                  <a:lnTo>
                    <a:pt x="106" y="197"/>
                  </a:lnTo>
                  <a:lnTo>
                    <a:pt x="107" y="197"/>
                  </a:lnTo>
                  <a:lnTo>
                    <a:pt x="107" y="199"/>
                  </a:lnTo>
                  <a:lnTo>
                    <a:pt x="109" y="200"/>
                  </a:lnTo>
                  <a:lnTo>
                    <a:pt x="110" y="200"/>
                  </a:lnTo>
                  <a:lnTo>
                    <a:pt x="113" y="200"/>
                  </a:lnTo>
                  <a:lnTo>
                    <a:pt x="114" y="201"/>
                  </a:lnTo>
                  <a:lnTo>
                    <a:pt x="115" y="200"/>
                  </a:lnTo>
                  <a:lnTo>
                    <a:pt x="117" y="200"/>
                  </a:lnTo>
                  <a:lnTo>
                    <a:pt x="118" y="200"/>
                  </a:lnTo>
                  <a:lnTo>
                    <a:pt x="118" y="201"/>
                  </a:lnTo>
                  <a:lnTo>
                    <a:pt x="119" y="201"/>
                  </a:lnTo>
                  <a:lnTo>
                    <a:pt x="121" y="203"/>
                  </a:lnTo>
                  <a:lnTo>
                    <a:pt x="122" y="203"/>
                  </a:lnTo>
                  <a:lnTo>
                    <a:pt x="122" y="203"/>
                  </a:lnTo>
                  <a:lnTo>
                    <a:pt x="123" y="203"/>
                  </a:lnTo>
                  <a:lnTo>
                    <a:pt x="123" y="203"/>
                  </a:lnTo>
                  <a:lnTo>
                    <a:pt x="123" y="203"/>
                  </a:lnTo>
                  <a:lnTo>
                    <a:pt x="125" y="204"/>
                  </a:lnTo>
                  <a:lnTo>
                    <a:pt x="125" y="204"/>
                  </a:lnTo>
                  <a:lnTo>
                    <a:pt x="126" y="206"/>
                  </a:lnTo>
                  <a:lnTo>
                    <a:pt x="128" y="207"/>
                  </a:lnTo>
                  <a:lnTo>
                    <a:pt x="128" y="206"/>
                  </a:lnTo>
                  <a:lnTo>
                    <a:pt x="130" y="207"/>
                  </a:lnTo>
                  <a:lnTo>
                    <a:pt x="132" y="208"/>
                  </a:lnTo>
                  <a:lnTo>
                    <a:pt x="133" y="208"/>
                  </a:lnTo>
                  <a:lnTo>
                    <a:pt x="134" y="208"/>
                  </a:lnTo>
                  <a:lnTo>
                    <a:pt x="134" y="208"/>
                  </a:lnTo>
                  <a:lnTo>
                    <a:pt x="134" y="210"/>
                  </a:lnTo>
                  <a:lnTo>
                    <a:pt x="137" y="211"/>
                  </a:lnTo>
                  <a:lnTo>
                    <a:pt x="137" y="212"/>
                  </a:lnTo>
                  <a:lnTo>
                    <a:pt x="138" y="212"/>
                  </a:lnTo>
                  <a:lnTo>
                    <a:pt x="141" y="212"/>
                  </a:lnTo>
                  <a:lnTo>
                    <a:pt x="141" y="212"/>
                  </a:lnTo>
                  <a:lnTo>
                    <a:pt x="142" y="212"/>
                  </a:lnTo>
                  <a:lnTo>
                    <a:pt x="145" y="212"/>
                  </a:lnTo>
                  <a:lnTo>
                    <a:pt x="147" y="212"/>
                  </a:lnTo>
                  <a:lnTo>
                    <a:pt x="148" y="212"/>
                  </a:lnTo>
                  <a:lnTo>
                    <a:pt x="151" y="214"/>
                  </a:lnTo>
                  <a:lnTo>
                    <a:pt x="152" y="215"/>
                  </a:lnTo>
                  <a:lnTo>
                    <a:pt x="152" y="215"/>
                  </a:lnTo>
                  <a:lnTo>
                    <a:pt x="153" y="216"/>
                  </a:lnTo>
                  <a:lnTo>
                    <a:pt x="153" y="216"/>
                  </a:lnTo>
                  <a:lnTo>
                    <a:pt x="153" y="218"/>
                  </a:lnTo>
                  <a:lnTo>
                    <a:pt x="153" y="219"/>
                  </a:lnTo>
                  <a:lnTo>
                    <a:pt x="153" y="219"/>
                  </a:lnTo>
                  <a:lnTo>
                    <a:pt x="153" y="220"/>
                  </a:lnTo>
                  <a:lnTo>
                    <a:pt x="153" y="220"/>
                  </a:lnTo>
                  <a:lnTo>
                    <a:pt x="153" y="222"/>
                  </a:lnTo>
                  <a:lnTo>
                    <a:pt x="155" y="223"/>
                  </a:lnTo>
                  <a:lnTo>
                    <a:pt x="155" y="225"/>
                  </a:lnTo>
                  <a:lnTo>
                    <a:pt x="155" y="225"/>
                  </a:lnTo>
                  <a:lnTo>
                    <a:pt x="155" y="230"/>
                  </a:lnTo>
                  <a:lnTo>
                    <a:pt x="153" y="230"/>
                  </a:lnTo>
                  <a:lnTo>
                    <a:pt x="152" y="230"/>
                  </a:lnTo>
                  <a:lnTo>
                    <a:pt x="152" y="231"/>
                  </a:lnTo>
                  <a:lnTo>
                    <a:pt x="155" y="233"/>
                  </a:lnTo>
                  <a:lnTo>
                    <a:pt x="156" y="234"/>
                  </a:lnTo>
                  <a:lnTo>
                    <a:pt x="156" y="238"/>
                  </a:lnTo>
                  <a:lnTo>
                    <a:pt x="156" y="240"/>
                  </a:lnTo>
                  <a:lnTo>
                    <a:pt x="156" y="242"/>
                  </a:lnTo>
                  <a:lnTo>
                    <a:pt x="156" y="244"/>
                  </a:lnTo>
                  <a:lnTo>
                    <a:pt x="160" y="244"/>
                  </a:lnTo>
                  <a:lnTo>
                    <a:pt x="164" y="244"/>
                  </a:lnTo>
                  <a:lnTo>
                    <a:pt x="170" y="245"/>
                  </a:lnTo>
                  <a:lnTo>
                    <a:pt x="175" y="245"/>
                  </a:lnTo>
                  <a:lnTo>
                    <a:pt x="175" y="245"/>
                  </a:lnTo>
                  <a:lnTo>
                    <a:pt x="176" y="245"/>
                  </a:lnTo>
                  <a:lnTo>
                    <a:pt x="176" y="244"/>
                  </a:lnTo>
                  <a:lnTo>
                    <a:pt x="176" y="244"/>
                  </a:lnTo>
                  <a:lnTo>
                    <a:pt x="178" y="245"/>
                  </a:lnTo>
                  <a:lnTo>
                    <a:pt x="176" y="245"/>
                  </a:lnTo>
                  <a:lnTo>
                    <a:pt x="176" y="246"/>
                  </a:lnTo>
                  <a:lnTo>
                    <a:pt x="175" y="248"/>
                  </a:lnTo>
                  <a:lnTo>
                    <a:pt x="175" y="249"/>
                  </a:lnTo>
                  <a:lnTo>
                    <a:pt x="176" y="252"/>
                  </a:lnTo>
                  <a:lnTo>
                    <a:pt x="176" y="253"/>
                  </a:lnTo>
                  <a:lnTo>
                    <a:pt x="176" y="255"/>
                  </a:lnTo>
                  <a:lnTo>
                    <a:pt x="176" y="256"/>
                  </a:lnTo>
                  <a:lnTo>
                    <a:pt x="179" y="257"/>
                  </a:lnTo>
                  <a:lnTo>
                    <a:pt x="181" y="259"/>
                  </a:lnTo>
                  <a:lnTo>
                    <a:pt x="182" y="259"/>
                  </a:lnTo>
                  <a:lnTo>
                    <a:pt x="183" y="259"/>
                  </a:lnTo>
                  <a:lnTo>
                    <a:pt x="183" y="259"/>
                  </a:lnTo>
                  <a:lnTo>
                    <a:pt x="183" y="260"/>
                  </a:lnTo>
                  <a:lnTo>
                    <a:pt x="185" y="264"/>
                  </a:lnTo>
                  <a:lnTo>
                    <a:pt x="186" y="265"/>
                  </a:lnTo>
                  <a:lnTo>
                    <a:pt x="186" y="267"/>
                  </a:lnTo>
                  <a:lnTo>
                    <a:pt x="187" y="267"/>
                  </a:lnTo>
                  <a:lnTo>
                    <a:pt x="186" y="267"/>
                  </a:lnTo>
                  <a:lnTo>
                    <a:pt x="186" y="267"/>
                  </a:lnTo>
                  <a:lnTo>
                    <a:pt x="186" y="267"/>
                  </a:lnTo>
                  <a:lnTo>
                    <a:pt x="185" y="269"/>
                  </a:lnTo>
                  <a:lnTo>
                    <a:pt x="185" y="272"/>
                  </a:lnTo>
                  <a:lnTo>
                    <a:pt x="183" y="275"/>
                  </a:lnTo>
                  <a:lnTo>
                    <a:pt x="185" y="275"/>
                  </a:lnTo>
                  <a:lnTo>
                    <a:pt x="185" y="275"/>
                  </a:lnTo>
                  <a:lnTo>
                    <a:pt x="185" y="276"/>
                  </a:lnTo>
                  <a:lnTo>
                    <a:pt x="183" y="276"/>
                  </a:lnTo>
                  <a:lnTo>
                    <a:pt x="183" y="276"/>
                  </a:lnTo>
                  <a:lnTo>
                    <a:pt x="182" y="278"/>
                  </a:lnTo>
                  <a:lnTo>
                    <a:pt x="182" y="280"/>
                  </a:lnTo>
                  <a:lnTo>
                    <a:pt x="181" y="283"/>
                  </a:lnTo>
                  <a:lnTo>
                    <a:pt x="179" y="284"/>
                  </a:lnTo>
                  <a:lnTo>
                    <a:pt x="181" y="286"/>
                  </a:lnTo>
                  <a:lnTo>
                    <a:pt x="183" y="287"/>
                  </a:lnTo>
                  <a:lnTo>
                    <a:pt x="182" y="287"/>
                  </a:lnTo>
                  <a:lnTo>
                    <a:pt x="182" y="287"/>
                  </a:lnTo>
                  <a:lnTo>
                    <a:pt x="181" y="289"/>
                  </a:lnTo>
                  <a:lnTo>
                    <a:pt x="181" y="289"/>
                  </a:lnTo>
                  <a:lnTo>
                    <a:pt x="181" y="289"/>
                  </a:lnTo>
                  <a:lnTo>
                    <a:pt x="179" y="290"/>
                  </a:lnTo>
                  <a:lnTo>
                    <a:pt x="179" y="290"/>
                  </a:lnTo>
                  <a:lnTo>
                    <a:pt x="179" y="291"/>
                  </a:lnTo>
                  <a:lnTo>
                    <a:pt x="181" y="291"/>
                  </a:lnTo>
                  <a:lnTo>
                    <a:pt x="181" y="291"/>
                  </a:lnTo>
                  <a:lnTo>
                    <a:pt x="181" y="293"/>
                  </a:lnTo>
                  <a:lnTo>
                    <a:pt x="181" y="293"/>
                  </a:lnTo>
                  <a:lnTo>
                    <a:pt x="181" y="294"/>
                  </a:lnTo>
                  <a:lnTo>
                    <a:pt x="181" y="294"/>
                  </a:lnTo>
                  <a:lnTo>
                    <a:pt x="182" y="295"/>
                  </a:lnTo>
                  <a:lnTo>
                    <a:pt x="182" y="295"/>
                  </a:lnTo>
                  <a:lnTo>
                    <a:pt x="182" y="295"/>
                  </a:lnTo>
                  <a:lnTo>
                    <a:pt x="182" y="297"/>
                  </a:lnTo>
                  <a:lnTo>
                    <a:pt x="182" y="297"/>
                  </a:lnTo>
                  <a:lnTo>
                    <a:pt x="182" y="297"/>
                  </a:lnTo>
                  <a:lnTo>
                    <a:pt x="182" y="297"/>
                  </a:lnTo>
                  <a:lnTo>
                    <a:pt x="182" y="298"/>
                  </a:lnTo>
                  <a:lnTo>
                    <a:pt x="182" y="298"/>
                  </a:lnTo>
                  <a:lnTo>
                    <a:pt x="183" y="298"/>
                  </a:lnTo>
                  <a:lnTo>
                    <a:pt x="183" y="299"/>
                  </a:lnTo>
                  <a:lnTo>
                    <a:pt x="183" y="301"/>
                  </a:lnTo>
                  <a:lnTo>
                    <a:pt x="183" y="302"/>
                  </a:lnTo>
                  <a:lnTo>
                    <a:pt x="182" y="302"/>
                  </a:lnTo>
                  <a:lnTo>
                    <a:pt x="182" y="302"/>
                  </a:lnTo>
                  <a:lnTo>
                    <a:pt x="182" y="303"/>
                  </a:lnTo>
                  <a:lnTo>
                    <a:pt x="182" y="303"/>
                  </a:lnTo>
                  <a:lnTo>
                    <a:pt x="182" y="305"/>
                  </a:lnTo>
                  <a:lnTo>
                    <a:pt x="182" y="306"/>
                  </a:lnTo>
                  <a:lnTo>
                    <a:pt x="182" y="306"/>
                  </a:lnTo>
                  <a:lnTo>
                    <a:pt x="182" y="306"/>
                  </a:lnTo>
                  <a:lnTo>
                    <a:pt x="182" y="308"/>
                  </a:lnTo>
                  <a:lnTo>
                    <a:pt x="182" y="308"/>
                  </a:lnTo>
                  <a:lnTo>
                    <a:pt x="182" y="309"/>
                  </a:lnTo>
                  <a:lnTo>
                    <a:pt x="182" y="309"/>
                  </a:lnTo>
                  <a:lnTo>
                    <a:pt x="182" y="310"/>
                  </a:lnTo>
                  <a:lnTo>
                    <a:pt x="182" y="310"/>
                  </a:lnTo>
                  <a:lnTo>
                    <a:pt x="182" y="312"/>
                  </a:lnTo>
                  <a:lnTo>
                    <a:pt x="181" y="312"/>
                  </a:lnTo>
                  <a:lnTo>
                    <a:pt x="182" y="312"/>
                  </a:lnTo>
                  <a:lnTo>
                    <a:pt x="182" y="313"/>
                  </a:lnTo>
                  <a:lnTo>
                    <a:pt x="183" y="313"/>
                  </a:lnTo>
                  <a:lnTo>
                    <a:pt x="183" y="312"/>
                  </a:lnTo>
                  <a:lnTo>
                    <a:pt x="185" y="312"/>
                  </a:lnTo>
                  <a:lnTo>
                    <a:pt x="185" y="313"/>
                  </a:lnTo>
                  <a:lnTo>
                    <a:pt x="186" y="313"/>
                  </a:lnTo>
                  <a:lnTo>
                    <a:pt x="187" y="313"/>
                  </a:lnTo>
                  <a:lnTo>
                    <a:pt x="187" y="313"/>
                  </a:lnTo>
                  <a:lnTo>
                    <a:pt x="189" y="313"/>
                  </a:lnTo>
                  <a:lnTo>
                    <a:pt x="190" y="313"/>
                  </a:lnTo>
                  <a:lnTo>
                    <a:pt x="191" y="313"/>
                  </a:lnTo>
                  <a:lnTo>
                    <a:pt x="191" y="314"/>
                  </a:lnTo>
                  <a:lnTo>
                    <a:pt x="193" y="314"/>
                  </a:lnTo>
                  <a:lnTo>
                    <a:pt x="194" y="314"/>
                  </a:lnTo>
                  <a:lnTo>
                    <a:pt x="195" y="314"/>
                  </a:lnTo>
                  <a:lnTo>
                    <a:pt x="195" y="313"/>
                  </a:lnTo>
                  <a:lnTo>
                    <a:pt x="197" y="313"/>
                  </a:lnTo>
                  <a:lnTo>
                    <a:pt x="197" y="313"/>
                  </a:lnTo>
                  <a:lnTo>
                    <a:pt x="197" y="313"/>
                  </a:lnTo>
                  <a:lnTo>
                    <a:pt x="198" y="312"/>
                  </a:lnTo>
                  <a:lnTo>
                    <a:pt x="198" y="312"/>
                  </a:lnTo>
                  <a:lnTo>
                    <a:pt x="200" y="312"/>
                  </a:lnTo>
                  <a:lnTo>
                    <a:pt x="200" y="313"/>
                  </a:lnTo>
                  <a:lnTo>
                    <a:pt x="201" y="313"/>
                  </a:lnTo>
                  <a:lnTo>
                    <a:pt x="201" y="314"/>
                  </a:lnTo>
                  <a:lnTo>
                    <a:pt x="201" y="314"/>
                  </a:lnTo>
                  <a:lnTo>
                    <a:pt x="202" y="314"/>
                  </a:lnTo>
                  <a:lnTo>
                    <a:pt x="204" y="314"/>
                  </a:lnTo>
                  <a:lnTo>
                    <a:pt x="205" y="314"/>
                  </a:lnTo>
                  <a:lnTo>
                    <a:pt x="205" y="314"/>
                  </a:lnTo>
                  <a:lnTo>
                    <a:pt x="206" y="316"/>
                  </a:lnTo>
                  <a:lnTo>
                    <a:pt x="206" y="316"/>
                  </a:lnTo>
                  <a:lnTo>
                    <a:pt x="206" y="317"/>
                  </a:lnTo>
                  <a:lnTo>
                    <a:pt x="208" y="318"/>
                  </a:lnTo>
                  <a:lnTo>
                    <a:pt x="208" y="318"/>
                  </a:lnTo>
                  <a:lnTo>
                    <a:pt x="208" y="318"/>
                  </a:lnTo>
                  <a:lnTo>
                    <a:pt x="208" y="320"/>
                  </a:lnTo>
                  <a:lnTo>
                    <a:pt x="208" y="321"/>
                  </a:lnTo>
                  <a:lnTo>
                    <a:pt x="208" y="321"/>
                  </a:lnTo>
                  <a:lnTo>
                    <a:pt x="208" y="323"/>
                  </a:lnTo>
                  <a:lnTo>
                    <a:pt x="208" y="323"/>
                  </a:lnTo>
                  <a:lnTo>
                    <a:pt x="208" y="324"/>
                  </a:lnTo>
                  <a:lnTo>
                    <a:pt x="209" y="325"/>
                  </a:lnTo>
                  <a:lnTo>
                    <a:pt x="209" y="325"/>
                  </a:lnTo>
                  <a:lnTo>
                    <a:pt x="209" y="327"/>
                  </a:lnTo>
                  <a:lnTo>
                    <a:pt x="209" y="327"/>
                  </a:lnTo>
                  <a:lnTo>
                    <a:pt x="209" y="328"/>
                  </a:lnTo>
                  <a:lnTo>
                    <a:pt x="209" y="328"/>
                  </a:lnTo>
                  <a:lnTo>
                    <a:pt x="209" y="329"/>
                  </a:lnTo>
                  <a:lnTo>
                    <a:pt x="209" y="329"/>
                  </a:lnTo>
                  <a:lnTo>
                    <a:pt x="209" y="331"/>
                  </a:lnTo>
                  <a:lnTo>
                    <a:pt x="210" y="331"/>
                  </a:lnTo>
                  <a:lnTo>
                    <a:pt x="210" y="332"/>
                  </a:lnTo>
                  <a:lnTo>
                    <a:pt x="210" y="333"/>
                  </a:lnTo>
                  <a:lnTo>
                    <a:pt x="210" y="333"/>
                  </a:lnTo>
                  <a:lnTo>
                    <a:pt x="210" y="335"/>
                  </a:lnTo>
                  <a:lnTo>
                    <a:pt x="212" y="335"/>
                  </a:lnTo>
                  <a:lnTo>
                    <a:pt x="213" y="335"/>
                  </a:lnTo>
                  <a:lnTo>
                    <a:pt x="215" y="335"/>
                  </a:lnTo>
                  <a:lnTo>
                    <a:pt x="216" y="335"/>
                  </a:lnTo>
                  <a:lnTo>
                    <a:pt x="216" y="333"/>
                  </a:lnTo>
                  <a:lnTo>
                    <a:pt x="217" y="333"/>
                  </a:lnTo>
                  <a:lnTo>
                    <a:pt x="219" y="333"/>
                  </a:lnTo>
                  <a:lnTo>
                    <a:pt x="219" y="332"/>
                  </a:lnTo>
                  <a:lnTo>
                    <a:pt x="219" y="332"/>
                  </a:lnTo>
                  <a:lnTo>
                    <a:pt x="220" y="333"/>
                  </a:lnTo>
                  <a:lnTo>
                    <a:pt x="221" y="333"/>
                  </a:lnTo>
                  <a:lnTo>
                    <a:pt x="223" y="335"/>
                  </a:lnTo>
                  <a:lnTo>
                    <a:pt x="224" y="335"/>
                  </a:lnTo>
                  <a:lnTo>
                    <a:pt x="223" y="335"/>
                  </a:lnTo>
                  <a:lnTo>
                    <a:pt x="223" y="336"/>
                  </a:lnTo>
                  <a:lnTo>
                    <a:pt x="223" y="338"/>
                  </a:lnTo>
                  <a:lnTo>
                    <a:pt x="223" y="339"/>
                  </a:lnTo>
                  <a:lnTo>
                    <a:pt x="223" y="342"/>
                  </a:lnTo>
                  <a:lnTo>
                    <a:pt x="221" y="346"/>
                  </a:lnTo>
                  <a:lnTo>
                    <a:pt x="221" y="347"/>
                  </a:lnTo>
                  <a:lnTo>
                    <a:pt x="221" y="348"/>
                  </a:lnTo>
                  <a:lnTo>
                    <a:pt x="221" y="350"/>
                  </a:lnTo>
                  <a:lnTo>
                    <a:pt x="220" y="352"/>
                  </a:lnTo>
                  <a:lnTo>
                    <a:pt x="220" y="354"/>
                  </a:lnTo>
                  <a:lnTo>
                    <a:pt x="220" y="354"/>
                  </a:lnTo>
                  <a:lnTo>
                    <a:pt x="221" y="354"/>
                  </a:lnTo>
                  <a:lnTo>
                    <a:pt x="221" y="354"/>
                  </a:lnTo>
                  <a:lnTo>
                    <a:pt x="223" y="354"/>
                  </a:lnTo>
                  <a:lnTo>
                    <a:pt x="223" y="354"/>
                  </a:lnTo>
                  <a:lnTo>
                    <a:pt x="224" y="354"/>
                  </a:lnTo>
                  <a:lnTo>
                    <a:pt x="224" y="352"/>
                  </a:lnTo>
                  <a:lnTo>
                    <a:pt x="224" y="352"/>
                  </a:lnTo>
                  <a:lnTo>
                    <a:pt x="225" y="354"/>
                  </a:lnTo>
                  <a:lnTo>
                    <a:pt x="225" y="354"/>
                  </a:lnTo>
                  <a:lnTo>
                    <a:pt x="227" y="354"/>
                  </a:lnTo>
                  <a:lnTo>
                    <a:pt x="227" y="354"/>
                  </a:lnTo>
                  <a:lnTo>
                    <a:pt x="228" y="355"/>
                  </a:lnTo>
                  <a:lnTo>
                    <a:pt x="228" y="355"/>
                  </a:lnTo>
                  <a:lnTo>
                    <a:pt x="228" y="358"/>
                  </a:lnTo>
                  <a:lnTo>
                    <a:pt x="229" y="359"/>
                  </a:lnTo>
                  <a:lnTo>
                    <a:pt x="229" y="362"/>
                  </a:lnTo>
                  <a:lnTo>
                    <a:pt x="229" y="362"/>
                  </a:lnTo>
                  <a:lnTo>
                    <a:pt x="229" y="363"/>
                  </a:lnTo>
                  <a:lnTo>
                    <a:pt x="229" y="363"/>
                  </a:lnTo>
                  <a:lnTo>
                    <a:pt x="229" y="366"/>
                  </a:lnTo>
                  <a:lnTo>
                    <a:pt x="229" y="367"/>
                  </a:lnTo>
                  <a:lnTo>
                    <a:pt x="229" y="369"/>
                  </a:lnTo>
                  <a:lnTo>
                    <a:pt x="229" y="369"/>
                  </a:lnTo>
                  <a:lnTo>
                    <a:pt x="229" y="370"/>
                  </a:lnTo>
                  <a:lnTo>
                    <a:pt x="228" y="373"/>
                  </a:lnTo>
                  <a:lnTo>
                    <a:pt x="227" y="373"/>
                  </a:lnTo>
                  <a:lnTo>
                    <a:pt x="227" y="373"/>
                  </a:lnTo>
                  <a:lnTo>
                    <a:pt x="225" y="374"/>
                  </a:lnTo>
                  <a:lnTo>
                    <a:pt x="225" y="374"/>
                  </a:lnTo>
                  <a:lnTo>
                    <a:pt x="224" y="374"/>
                  </a:lnTo>
                  <a:lnTo>
                    <a:pt x="224" y="374"/>
                  </a:lnTo>
                  <a:lnTo>
                    <a:pt x="224" y="376"/>
                  </a:lnTo>
                  <a:lnTo>
                    <a:pt x="223" y="376"/>
                  </a:lnTo>
                  <a:lnTo>
                    <a:pt x="221" y="376"/>
                  </a:lnTo>
                  <a:lnTo>
                    <a:pt x="221" y="377"/>
                  </a:lnTo>
                  <a:lnTo>
                    <a:pt x="220" y="377"/>
                  </a:lnTo>
                  <a:lnTo>
                    <a:pt x="220" y="377"/>
                  </a:lnTo>
                  <a:lnTo>
                    <a:pt x="219" y="377"/>
                  </a:lnTo>
                  <a:lnTo>
                    <a:pt x="219" y="377"/>
                  </a:lnTo>
                  <a:lnTo>
                    <a:pt x="217" y="377"/>
                  </a:lnTo>
                  <a:lnTo>
                    <a:pt x="217" y="377"/>
                  </a:lnTo>
                  <a:lnTo>
                    <a:pt x="216" y="378"/>
                  </a:lnTo>
                  <a:lnTo>
                    <a:pt x="216" y="378"/>
                  </a:lnTo>
                  <a:lnTo>
                    <a:pt x="216" y="380"/>
                  </a:lnTo>
                  <a:lnTo>
                    <a:pt x="216" y="380"/>
                  </a:lnTo>
                  <a:lnTo>
                    <a:pt x="215" y="380"/>
                  </a:lnTo>
                  <a:lnTo>
                    <a:pt x="215" y="381"/>
                  </a:lnTo>
                  <a:lnTo>
                    <a:pt x="215" y="381"/>
                  </a:lnTo>
                  <a:lnTo>
                    <a:pt x="215" y="381"/>
                  </a:lnTo>
                  <a:lnTo>
                    <a:pt x="212" y="381"/>
                  </a:lnTo>
                  <a:lnTo>
                    <a:pt x="210" y="382"/>
                  </a:lnTo>
                  <a:lnTo>
                    <a:pt x="210" y="384"/>
                  </a:lnTo>
                  <a:lnTo>
                    <a:pt x="209" y="384"/>
                  </a:lnTo>
                  <a:lnTo>
                    <a:pt x="209" y="384"/>
                  </a:lnTo>
                  <a:lnTo>
                    <a:pt x="206" y="385"/>
                  </a:lnTo>
                  <a:lnTo>
                    <a:pt x="206" y="386"/>
                  </a:lnTo>
                  <a:lnTo>
                    <a:pt x="208" y="386"/>
                  </a:lnTo>
                  <a:lnTo>
                    <a:pt x="208" y="386"/>
                  </a:lnTo>
                  <a:lnTo>
                    <a:pt x="208" y="388"/>
                  </a:lnTo>
                  <a:lnTo>
                    <a:pt x="206" y="388"/>
                  </a:lnTo>
                  <a:lnTo>
                    <a:pt x="206" y="388"/>
                  </a:lnTo>
                  <a:lnTo>
                    <a:pt x="205" y="388"/>
                  </a:lnTo>
                  <a:lnTo>
                    <a:pt x="205" y="388"/>
                  </a:lnTo>
                  <a:lnTo>
                    <a:pt x="205" y="388"/>
                  </a:lnTo>
                  <a:lnTo>
                    <a:pt x="205" y="388"/>
                  </a:lnTo>
                  <a:lnTo>
                    <a:pt x="205" y="389"/>
                  </a:lnTo>
                  <a:lnTo>
                    <a:pt x="204" y="389"/>
                  </a:lnTo>
                  <a:lnTo>
                    <a:pt x="204" y="389"/>
                  </a:lnTo>
                  <a:lnTo>
                    <a:pt x="204" y="391"/>
                  </a:lnTo>
                  <a:lnTo>
                    <a:pt x="202" y="391"/>
                  </a:lnTo>
                  <a:lnTo>
                    <a:pt x="201" y="392"/>
                  </a:lnTo>
                  <a:lnTo>
                    <a:pt x="200" y="393"/>
                  </a:lnTo>
                  <a:lnTo>
                    <a:pt x="200" y="395"/>
                  </a:lnTo>
                  <a:lnTo>
                    <a:pt x="198" y="396"/>
                  </a:lnTo>
                  <a:lnTo>
                    <a:pt x="197" y="397"/>
                  </a:lnTo>
                  <a:lnTo>
                    <a:pt x="197" y="397"/>
                  </a:lnTo>
                  <a:lnTo>
                    <a:pt x="195" y="399"/>
                  </a:lnTo>
                  <a:lnTo>
                    <a:pt x="195" y="400"/>
                  </a:lnTo>
                  <a:lnTo>
                    <a:pt x="193" y="403"/>
                  </a:lnTo>
                  <a:lnTo>
                    <a:pt x="191" y="404"/>
                  </a:lnTo>
                  <a:lnTo>
                    <a:pt x="190" y="404"/>
                  </a:lnTo>
                  <a:lnTo>
                    <a:pt x="189" y="406"/>
                  </a:lnTo>
                  <a:lnTo>
                    <a:pt x="189" y="407"/>
                  </a:lnTo>
                  <a:lnTo>
                    <a:pt x="187" y="408"/>
                  </a:lnTo>
                  <a:lnTo>
                    <a:pt x="186" y="410"/>
                  </a:lnTo>
                  <a:lnTo>
                    <a:pt x="186" y="410"/>
                  </a:lnTo>
                  <a:lnTo>
                    <a:pt x="186" y="411"/>
                  </a:lnTo>
                  <a:lnTo>
                    <a:pt x="189" y="411"/>
                  </a:lnTo>
                  <a:lnTo>
                    <a:pt x="190" y="411"/>
                  </a:lnTo>
                  <a:lnTo>
                    <a:pt x="190" y="411"/>
                  </a:lnTo>
                  <a:lnTo>
                    <a:pt x="191" y="410"/>
                  </a:lnTo>
                  <a:lnTo>
                    <a:pt x="191" y="408"/>
                  </a:lnTo>
                  <a:lnTo>
                    <a:pt x="193" y="408"/>
                  </a:lnTo>
                  <a:lnTo>
                    <a:pt x="194" y="408"/>
                  </a:lnTo>
                  <a:lnTo>
                    <a:pt x="195" y="410"/>
                  </a:lnTo>
                  <a:lnTo>
                    <a:pt x="200" y="414"/>
                  </a:lnTo>
                  <a:lnTo>
                    <a:pt x="202" y="415"/>
                  </a:lnTo>
                  <a:lnTo>
                    <a:pt x="202" y="416"/>
                  </a:lnTo>
                  <a:lnTo>
                    <a:pt x="204" y="418"/>
                  </a:lnTo>
                  <a:lnTo>
                    <a:pt x="204" y="418"/>
                  </a:lnTo>
                  <a:lnTo>
                    <a:pt x="204" y="419"/>
                  </a:lnTo>
                  <a:lnTo>
                    <a:pt x="204" y="421"/>
                  </a:lnTo>
                  <a:lnTo>
                    <a:pt x="204" y="421"/>
                  </a:lnTo>
                  <a:lnTo>
                    <a:pt x="204" y="421"/>
                  </a:lnTo>
                  <a:lnTo>
                    <a:pt x="205" y="421"/>
                  </a:lnTo>
                  <a:lnTo>
                    <a:pt x="206" y="421"/>
                  </a:lnTo>
                  <a:lnTo>
                    <a:pt x="206" y="419"/>
                  </a:lnTo>
                  <a:lnTo>
                    <a:pt x="206" y="419"/>
                  </a:lnTo>
                  <a:lnTo>
                    <a:pt x="208" y="419"/>
                  </a:lnTo>
                  <a:lnTo>
                    <a:pt x="208" y="419"/>
                  </a:lnTo>
                  <a:lnTo>
                    <a:pt x="208" y="418"/>
                  </a:lnTo>
                  <a:lnTo>
                    <a:pt x="208" y="418"/>
                  </a:lnTo>
                  <a:lnTo>
                    <a:pt x="209" y="418"/>
                  </a:lnTo>
                  <a:lnTo>
                    <a:pt x="210" y="419"/>
                  </a:lnTo>
                  <a:lnTo>
                    <a:pt x="210" y="421"/>
                  </a:lnTo>
                  <a:lnTo>
                    <a:pt x="210" y="421"/>
                  </a:lnTo>
                  <a:lnTo>
                    <a:pt x="212" y="422"/>
                  </a:lnTo>
                  <a:lnTo>
                    <a:pt x="212" y="422"/>
                  </a:lnTo>
                  <a:lnTo>
                    <a:pt x="212" y="423"/>
                  </a:lnTo>
                  <a:lnTo>
                    <a:pt x="213" y="423"/>
                  </a:lnTo>
                  <a:lnTo>
                    <a:pt x="215" y="423"/>
                  </a:lnTo>
                  <a:lnTo>
                    <a:pt x="215" y="423"/>
                  </a:lnTo>
                  <a:lnTo>
                    <a:pt x="216" y="425"/>
                  </a:lnTo>
                  <a:lnTo>
                    <a:pt x="220" y="426"/>
                  </a:lnTo>
                  <a:lnTo>
                    <a:pt x="220" y="427"/>
                  </a:lnTo>
                  <a:lnTo>
                    <a:pt x="221" y="427"/>
                  </a:lnTo>
                  <a:lnTo>
                    <a:pt x="223" y="429"/>
                  </a:lnTo>
                  <a:lnTo>
                    <a:pt x="224" y="430"/>
                  </a:lnTo>
                  <a:lnTo>
                    <a:pt x="225" y="431"/>
                  </a:lnTo>
                  <a:lnTo>
                    <a:pt x="227" y="431"/>
                  </a:lnTo>
                  <a:lnTo>
                    <a:pt x="227" y="431"/>
                  </a:lnTo>
                  <a:lnTo>
                    <a:pt x="228" y="433"/>
                  </a:lnTo>
                  <a:lnTo>
                    <a:pt x="228" y="433"/>
                  </a:lnTo>
                  <a:lnTo>
                    <a:pt x="229" y="433"/>
                  </a:lnTo>
                  <a:lnTo>
                    <a:pt x="229" y="434"/>
                  </a:lnTo>
                  <a:lnTo>
                    <a:pt x="229" y="434"/>
                  </a:lnTo>
                  <a:lnTo>
                    <a:pt x="231" y="435"/>
                  </a:lnTo>
                  <a:lnTo>
                    <a:pt x="231" y="437"/>
                  </a:lnTo>
                  <a:lnTo>
                    <a:pt x="232" y="438"/>
                  </a:lnTo>
                  <a:lnTo>
                    <a:pt x="234" y="440"/>
                  </a:lnTo>
                  <a:lnTo>
                    <a:pt x="235" y="441"/>
                  </a:lnTo>
                  <a:lnTo>
                    <a:pt x="236" y="441"/>
                  </a:lnTo>
                  <a:lnTo>
                    <a:pt x="236" y="441"/>
                  </a:lnTo>
                  <a:lnTo>
                    <a:pt x="236" y="440"/>
                  </a:lnTo>
                  <a:lnTo>
                    <a:pt x="238" y="440"/>
                  </a:lnTo>
                  <a:lnTo>
                    <a:pt x="238" y="440"/>
                  </a:lnTo>
                  <a:lnTo>
                    <a:pt x="238" y="438"/>
                  </a:lnTo>
                  <a:lnTo>
                    <a:pt x="239" y="438"/>
                  </a:lnTo>
                  <a:lnTo>
                    <a:pt x="240" y="437"/>
                  </a:lnTo>
                  <a:lnTo>
                    <a:pt x="240" y="437"/>
                  </a:lnTo>
                  <a:lnTo>
                    <a:pt x="240" y="437"/>
                  </a:lnTo>
                  <a:lnTo>
                    <a:pt x="240" y="435"/>
                  </a:lnTo>
                  <a:lnTo>
                    <a:pt x="240" y="435"/>
                  </a:lnTo>
                  <a:lnTo>
                    <a:pt x="240" y="435"/>
                  </a:lnTo>
                  <a:lnTo>
                    <a:pt x="242" y="435"/>
                  </a:lnTo>
                  <a:lnTo>
                    <a:pt x="242" y="435"/>
                  </a:lnTo>
                  <a:lnTo>
                    <a:pt x="242" y="437"/>
                  </a:lnTo>
                  <a:lnTo>
                    <a:pt x="242" y="437"/>
                  </a:lnTo>
                  <a:lnTo>
                    <a:pt x="242" y="438"/>
                  </a:lnTo>
                  <a:lnTo>
                    <a:pt x="242" y="438"/>
                  </a:lnTo>
                  <a:lnTo>
                    <a:pt x="242" y="440"/>
                  </a:lnTo>
                  <a:lnTo>
                    <a:pt x="242" y="440"/>
                  </a:lnTo>
                  <a:lnTo>
                    <a:pt x="242" y="441"/>
                  </a:lnTo>
                  <a:lnTo>
                    <a:pt x="242" y="441"/>
                  </a:lnTo>
                  <a:lnTo>
                    <a:pt x="242" y="442"/>
                  </a:lnTo>
                  <a:lnTo>
                    <a:pt x="240" y="442"/>
                  </a:lnTo>
                  <a:lnTo>
                    <a:pt x="240" y="444"/>
                  </a:lnTo>
                  <a:lnTo>
                    <a:pt x="240" y="444"/>
                  </a:lnTo>
                  <a:lnTo>
                    <a:pt x="239" y="444"/>
                  </a:lnTo>
                  <a:lnTo>
                    <a:pt x="239" y="444"/>
                  </a:lnTo>
                  <a:lnTo>
                    <a:pt x="239" y="444"/>
                  </a:lnTo>
                  <a:lnTo>
                    <a:pt x="238" y="442"/>
                  </a:lnTo>
                  <a:lnTo>
                    <a:pt x="238" y="442"/>
                  </a:lnTo>
                  <a:lnTo>
                    <a:pt x="236" y="442"/>
                  </a:lnTo>
                  <a:lnTo>
                    <a:pt x="236" y="444"/>
                  </a:lnTo>
                  <a:lnTo>
                    <a:pt x="236" y="445"/>
                  </a:lnTo>
                  <a:lnTo>
                    <a:pt x="235" y="445"/>
                  </a:lnTo>
                  <a:lnTo>
                    <a:pt x="235" y="446"/>
                  </a:lnTo>
                  <a:lnTo>
                    <a:pt x="234" y="446"/>
                  </a:lnTo>
                  <a:lnTo>
                    <a:pt x="234" y="446"/>
                  </a:lnTo>
                  <a:lnTo>
                    <a:pt x="234" y="446"/>
                  </a:lnTo>
                  <a:lnTo>
                    <a:pt x="234" y="446"/>
                  </a:lnTo>
                  <a:lnTo>
                    <a:pt x="232" y="448"/>
                  </a:lnTo>
                  <a:lnTo>
                    <a:pt x="232" y="449"/>
                  </a:lnTo>
                  <a:lnTo>
                    <a:pt x="232" y="450"/>
                  </a:lnTo>
                  <a:lnTo>
                    <a:pt x="232" y="452"/>
                  </a:lnTo>
                  <a:lnTo>
                    <a:pt x="232" y="452"/>
                  </a:lnTo>
                  <a:lnTo>
                    <a:pt x="232" y="452"/>
                  </a:lnTo>
                  <a:lnTo>
                    <a:pt x="232" y="452"/>
                  </a:lnTo>
                  <a:lnTo>
                    <a:pt x="232" y="452"/>
                  </a:lnTo>
                  <a:lnTo>
                    <a:pt x="232" y="453"/>
                  </a:lnTo>
                  <a:lnTo>
                    <a:pt x="232" y="453"/>
                  </a:lnTo>
                  <a:lnTo>
                    <a:pt x="232" y="453"/>
                  </a:lnTo>
                  <a:lnTo>
                    <a:pt x="232" y="455"/>
                  </a:lnTo>
                  <a:lnTo>
                    <a:pt x="234" y="455"/>
                  </a:lnTo>
                  <a:lnTo>
                    <a:pt x="234" y="455"/>
                  </a:lnTo>
                  <a:lnTo>
                    <a:pt x="239" y="450"/>
                  </a:lnTo>
                  <a:lnTo>
                    <a:pt x="240" y="448"/>
                  </a:lnTo>
                  <a:lnTo>
                    <a:pt x="242" y="446"/>
                  </a:lnTo>
                  <a:lnTo>
                    <a:pt x="243" y="444"/>
                  </a:lnTo>
                  <a:lnTo>
                    <a:pt x="246" y="438"/>
                  </a:lnTo>
                  <a:lnTo>
                    <a:pt x="246" y="437"/>
                  </a:lnTo>
                  <a:lnTo>
                    <a:pt x="247" y="435"/>
                  </a:lnTo>
                  <a:lnTo>
                    <a:pt x="247" y="434"/>
                  </a:lnTo>
                  <a:lnTo>
                    <a:pt x="247" y="434"/>
                  </a:lnTo>
                  <a:lnTo>
                    <a:pt x="247" y="431"/>
                  </a:lnTo>
                  <a:lnTo>
                    <a:pt x="247" y="431"/>
                  </a:lnTo>
                  <a:lnTo>
                    <a:pt x="247" y="429"/>
                  </a:lnTo>
                  <a:lnTo>
                    <a:pt x="248" y="427"/>
                  </a:lnTo>
                  <a:lnTo>
                    <a:pt x="248" y="426"/>
                  </a:lnTo>
                  <a:lnTo>
                    <a:pt x="250" y="425"/>
                  </a:lnTo>
                  <a:lnTo>
                    <a:pt x="250" y="425"/>
                  </a:lnTo>
                  <a:lnTo>
                    <a:pt x="253" y="423"/>
                  </a:lnTo>
                  <a:lnTo>
                    <a:pt x="254" y="422"/>
                  </a:lnTo>
                  <a:lnTo>
                    <a:pt x="255" y="421"/>
                  </a:lnTo>
                  <a:lnTo>
                    <a:pt x="255" y="419"/>
                  </a:lnTo>
                  <a:lnTo>
                    <a:pt x="255" y="419"/>
                  </a:lnTo>
                  <a:lnTo>
                    <a:pt x="257" y="418"/>
                  </a:lnTo>
                  <a:lnTo>
                    <a:pt x="257" y="416"/>
                  </a:lnTo>
                  <a:lnTo>
                    <a:pt x="257" y="416"/>
                  </a:lnTo>
                  <a:lnTo>
                    <a:pt x="257" y="416"/>
                  </a:lnTo>
                  <a:lnTo>
                    <a:pt x="257" y="415"/>
                  </a:lnTo>
                  <a:lnTo>
                    <a:pt x="258" y="414"/>
                  </a:lnTo>
                  <a:lnTo>
                    <a:pt x="258" y="412"/>
                  </a:lnTo>
                  <a:lnTo>
                    <a:pt x="258" y="412"/>
                  </a:lnTo>
                  <a:lnTo>
                    <a:pt x="257" y="411"/>
                  </a:lnTo>
                  <a:lnTo>
                    <a:pt x="257" y="410"/>
                  </a:lnTo>
                  <a:lnTo>
                    <a:pt x="257" y="408"/>
                  </a:lnTo>
                  <a:lnTo>
                    <a:pt x="258" y="408"/>
                  </a:lnTo>
                  <a:lnTo>
                    <a:pt x="258" y="410"/>
                  </a:lnTo>
                  <a:lnTo>
                    <a:pt x="258" y="410"/>
                  </a:lnTo>
                  <a:lnTo>
                    <a:pt x="259" y="411"/>
                  </a:lnTo>
                  <a:lnTo>
                    <a:pt x="259" y="412"/>
                  </a:lnTo>
                  <a:lnTo>
                    <a:pt x="261" y="412"/>
                  </a:lnTo>
                  <a:lnTo>
                    <a:pt x="265" y="411"/>
                  </a:lnTo>
                  <a:lnTo>
                    <a:pt x="265" y="411"/>
                  </a:lnTo>
                  <a:lnTo>
                    <a:pt x="265" y="411"/>
                  </a:lnTo>
                  <a:lnTo>
                    <a:pt x="265" y="412"/>
                  </a:lnTo>
                  <a:lnTo>
                    <a:pt x="265" y="414"/>
                  </a:lnTo>
                  <a:lnTo>
                    <a:pt x="263" y="412"/>
                  </a:lnTo>
                  <a:lnTo>
                    <a:pt x="263" y="412"/>
                  </a:lnTo>
                  <a:lnTo>
                    <a:pt x="263" y="416"/>
                  </a:lnTo>
                  <a:lnTo>
                    <a:pt x="263" y="418"/>
                  </a:lnTo>
                  <a:lnTo>
                    <a:pt x="261" y="419"/>
                  </a:lnTo>
                  <a:lnTo>
                    <a:pt x="261" y="421"/>
                  </a:lnTo>
                  <a:lnTo>
                    <a:pt x="261" y="421"/>
                  </a:lnTo>
                  <a:lnTo>
                    <a:pt x="261" y="421"/>
                  </a:lnTo>
                  <a:lnTo>
                    <a:pt x="259" y="421"/>
                  </a:lnTo>
                  <a:lnTo>
                    <a:pt x="258" y="422"/>
                  </a:lnTo>
                  <a:lnTo>
                    <a:pt x="258" y="423"/>
                  </a:lnTo>
                  <a:lnTo>
                    <a:pt x="258" y="425"/>
                  </a:lnTo>
                  <a:lnTo>
                    <a:pt x="257" y="426"/>
                  </a:lnTo>
                  <a:lnTo>
                    <a:pt x="255" y="427"/>
                  </a:lnTo>
                  <a:lnTo>
                    <a:pt x="253" y="430"/>
                  </a:lnTo>
                  <a:lnTo>
                    <a:pt x="251" y="430"/>
                  </a:lnTo>
                  <a:lnTo>
                    <a:pt x="251" y="430"/>
                  </a:lnTo>
                  <a:lnTo>
                    <a:pt x="250" y="431"/>
                  </a:lnTo>
                  <a:lnTo>
                    <a:pt x="248" y="430"/>
                  </a:lnTo>
                  <a:lnTo>
                    <a:pt x="248" y="430"/>
                  </a:lnTo>
                  <a:lnTo>
                    <a:pt x="248" y="431"/>
                  </a:lnTo>
                  <a:lnTo>
                    <a:pt x="248" y="433"/>
                  </a:lnTo>
                  <a:lnTo>
                    <a:pt x="248" y="433"/>
                  </a:lnTo>
                  <a:lnTo>
                    <a:pt x="248" y="434"/>
                  </a:lnTo>
                  <a:lnTo>
                    <a:pt x="250" y="433"/>
                  </a:lnTo>
                  <a:lnTo>
                    <a:pt x="251" y="431"/>
                  </a:lnTo>
                  <a:lnTo>
                    <a:pt x="255" y="429"/>
                  </a:lnTo>
                  <a:lnTo>
                    <a:pt x="258" y="426"/>
                  </a:lnTo>
                  <a:lnTo>
                    <a:pt x="261" y="423"/>
                  </a:lnTo>
                  <a:lnTo>
                    <a:pt x="263" y="421"/>
                  </a:lnTo>
                  <a:lnTo>
                    <a:pt x="265" y="419"/>
                  </a:lnTo>
                  <a:lnTo>
                    <a:pt x="269" y="412"/>
                  </a:lnTo>
                  <a:lnTo>
                    <a:pt x="272" y="406"/>
                  </a:lnTo>
                  <a:lnTo>
                    <a:pt x="274" y="400"/>
                  </a:lnTo>
                  <a:lnTo>
                    <a:pt x="277" y="396"/>
                  </a:lnTo>
                  <a:lnTo>
                    <a:pt x="280" y="393"/>
                  </a:lnTo>
                  <a:lnTo>
                    <a:pt x="282" y="392"/>
                  </a:lnTo>
                  <a:lnTo>
                    <a:pt x="285" y="391"/>
                  </a:lnTo>
                  <a:lnTo>
                    <a:pt x="285" y="388"/>
                  </a:lnTo>
                  <a:lnTo>
                    <a:pt x="287" y="386"/>
                  </a:lnTo>
                  <a:lnTo>
                    <a:pt x="287" y="385"/>
                  </a:lnTo>
                  <a:lnTo>
                    <a:pt x="288" y="384"/>
                  </a:lnTo>
                  <a:lnTo>
                    <a:pt x="288" y="381"/>
                  </a:lnTo>
                  <a:lnTo>
                    <a:pt x="287" y="377"/>
                  </a:lnTo>
                  <a:lnTo>
                    <a:pt x="288" y="376"/>
                  </a:lnTo>
                  <a:lnTo>
                    <a:pt x="288" y="374"/>
                  </a:lnTo>
                  <a:lnTo>
                    <a:pt x="288" y="373"/>
                  </a:lnTo>
                  <a:lnTo>
                    <a:pt x="288" y="373"/>
                  </a:lnTo>
                  <a:lnTo>
                    <a:pt x="288" y="372"/>
                  </a:lnTo>
                  <a:lnTo>
                    <a:pt x="288" y="369"/>
                  </a:lnTo>
                  <a:lnTo>
                    <a:pt x="287" y="367"/>
                  </a:lnTo>
                  <a:lnTo>
                    <a:pt x="287" y="366"/>
                  </a:lnTo>
                  <a:lnTo>
                    <a:pt x="287" y="365"/>
                  </a:lnTo>
                  <a:lnTo>
                    <a:pt x="287" y="363"/>
                  </a:lnTo>
                  <a:lnTo>
                    <a:pt x="287" y="363"/>
                  </a:lnTo>
                  <a:lnTo>
                    <a:pt x="285" y="362"/>
                  </a:lnTo>
                  <a:lnTo>
                    <a:pt x="287" y="362"/>
                  </a:lnTo>
                  <a:lnTo>
                    <a:pt x="287" y="362"/>
                  </a:lnTo>
                  <a:lnTo>
                    <a:pt x="288" y="361"/>
                  </a:lnTo>
                  <a:lnTo>
                    <a:pt x="288" y="358"/>
                  </a:lnTo>
                  <a:lnTo>
                    <a:pt x="288" y="357"/>
                  </a:lnTo>
                  <a:lnTo>
                    <a:pt x="287" y="357"/>
                  </a:lnTo>
                  <a:lnTo>
                    <a:pt x="287" y="357"/>
                  </a:lnTo>
                  <a:lnTo>
                    <a:pt x="288" y="357"/>
                  </a:lnTo>
                  <a:lnTo>
                    <a:pt x="289" y="354"/>
                  </a:lnTo>
                  <a:lnTo>
                    <a:pt x="289" y="354"/>
                  </a:lnTo>
                  <a:lnTo>
                    <a:pt x="288" y="352"/>
                  </a:lnTo>
                  <a:lnTo>
                    <a:pt x="287" y="352"/>
                  </a:lnTo>
                  <a:lnTo>
                    <a:pt x="287" y="351"/>
                  </a:lnTo>
                  <a:lnTo>
                    <a:pt x="287" y="352"/>
                  </a:lnTo>
                  <a:lnTo>
                    <a:pt x="288" y="352"/>
                  </a:lnTo>
                  <a:lnTo>
                    <a:pt x="289" y="352"/>
                  </a:lnTo>
                  <a:lnTo>
                    <a:pt x="289" y="351"/>
                  </a:lnTo>
                  <a:lnTo>
                    <a:pt x="289" y="350"/>
                  </a:lnTo>
                  <a:lnTo>
                    <a:pt x="289" y="350"/>
                  </a:lnTo>
                  <a:lnTo>
                    <a:pt x="291" y="350"/>
                  </a:lnTo>
                  <a:lnTo>
                    <a:pt x="292" y="350"/>
                  </a:lnTo>
                  <a:lnTo>
                    <a:pt x="292" y="351"/>
                  </a:lnTo>
                  <a:lnTo>
                    <a:pt x="292" y="351"/>
                  </a:lnTo>
                  <a:lnTo>
                    <a:pt x="295" y="350"/>
                  </a:lnTo>
                  <a:lnTo>
                    <a:pt x="295" y="348"/>
                  </a:lnTo>
                  <a:lnTo>
                    <a:pt x="295" y="347"/>
                  </a:lnTo>
                  <a:lnTo>
                    <a:pt x="295" y="347"/>
                  </a:lnTo>
                  <a:lnTo>
                    <a:pt x="295" y="347"/>
                  </a:lnTo>
                  <a:lnTo>
                    <a:pt x="295" y="347"/>
                  </a:lnTo>
                  <a:lnTo>
                    <a:pt x="296" y="347"/>
                  </a:lnTo>
                  <a:lnTo>
                    <a:pt x="296" y="346"/>
                  </a:lnTo>
                  <a:lnTo>
                    <a:pt x="299" y="344"/>
                  </a:lnTo>
                  <a:lnTo>
                    <a:pt x="304" y="340"/>
                  </a:lnTo>
                  <a:lnTo>
                    <a:pt x="307" y="338"/>
                  </a:lnTo>
                  <a:lnTo>
                    <a:pt x="310" y="336"/>
                  </a:lnTo>
                  <a:lnTo>
                    <a:pt x="318" y="332"/>
                  </a:lnTo>
                  <a:lnTo>
                    <a:pt x="319" y="332"/>
                  </a:lnTo>
                  <a:lnTo>
                    <a:pt x="321" y="332"/>
                  </a:lnTo>
                  <a:lnTo>
                    <a:pt x="322" y="332"/>
                  </a:lnTo>
                  <a:lnTo>
                    <a:pt x="323" y="332"/>
                  </a:lnTo>
                  <a:lnTo>
                    <a:pt x="323" y="332"/>
                  </a:lnTo>
                  <a:lnTo>
                    <a:pt x="323" y="331"/>
                  </a:lnTo>
                  <a:lnTo>
                    <a:pt x="325" y="329"/>
                  </a:lnTo>
                  <a:lnTo>
                    <a:pt x="326" y="329"/>
                  </a:lnTo>
                  <a:lnTo>
                    <a:pt x="329" y="327"/>
                  </a:lnTo>
                  <a:lnTo>
                    <a:pt x="331" y="327"/>
                  </a:lnTo>
                  <a:lnTo>
                    <a:pt x="333" y="327"/>
                  </a:lnTo>
                  <a:lnTo>
                    <a:pt x="333" y="327"/>
                  </a:lnTo>
                  <a:lnTo>
                    <a:pt x="333" y="325"/>
                  </a:lnTo>
                  <a:lnTo>
                    <a:pt x="331" y="325"/>
                  </a:lnTo>
                  <a:lnTo>
                    <a:pt x="331" y="324"/>
                  </a:lnTo>
                  <a:lnTo>
                    <a:pt x="333" y="324"/>
                  </a:lnTo>
                  <a:lnTo>
                    <a:pt x="335" y="323"/>
                  </a:lnTo>
                  <a:lnTo>
                    <a:pt x="338" y="323"/>
                  </a:lnTo>
                  <a:lnTo>
                    <a:pt x="340" y="323"/>
                  </a:lnTo>
                  <a:lnTo>
                    <a:pt x="341" y="321"/>
                  </a:lnTo>
                  <a:lnTo>
                    <a:pt x="344" y="323"/>
                  </a:lnTo>
                  <a:lnTo>
                    <a:pt x="344" y="323"/>
                  </a:lnTo>
                  <a:lnTo>
                    <a:pt x="342" y="324"/>
                  </a:lnTo>
                  <a:lnTo>
                    <a:pt x="341" y="323"/>
                  </a:lnTo>
                  <a:lnTo>
                    <a:pt x="340" y="324"/>
                  </a:lnTo>
                  <a:lnTo>
                    <a:pt x="341" y="324"/>
                  </a:lnTo>
                  <a:lnTo>
                    <a:pt x="342" y="324"/>
                  </a:lnTo>
                  <a:lnTo>
                    <a:pt x="345" y="324"/>
                  </a:lnTo>
                  <a:lnTo>
                    <a:pt x="346" y="323"/>
                  </a:lnTo>
                  <a:lnTo>
                    <a:pt x="349" y="323"/>
                  </a:lnTo>
                  <a:lnTo>
                    <a:pt x="349" y="323"/>
                  </a:lnTo>
                  <a:lnTo>
                    <a:pt x="349" y="321"/>
                  </a:lnTo>
                  <a:lnTo>
                    <a:pt x="348" y="321"/>
                  </a:lnTo>
                  <a:lnTo>
                    <a:pt x="348" y="320"/>
                  </a:lnTo>
                  <a:lnTo>
                    <a:pt x="348" y="320"/>
                  </a:lnTo>
                  <a:lnTo>
                    <a:pt x="349" y="320"/>
                  </a:lnTo>
                  <a:lnTo>
                    <a:pt x="350" y="320"/>
                  </a:lnTo>
                  <a:lnTo>
                    <a:pt x="350" y="320"/>
                  </a:lnTo>
                  <a:lnTo>
                    <a:pt x="350" y="321"/>
                  </a:lnTo>
                  <a:lnTo>
                    <a:pt x="350" y="321"/>
                  </a:lnTo>
                  <a:lnTo>
                    <a:pt x="350" y="323"/>
                  </a:lnTo>
                  <a:lnTo>
                    <a:pt x="352" y="323"/>
                  </a:lnTo>
                  <a:lnTo>
                    <a:pt x="353" y="323"/>
                  </a:lnTo>
                  <a:lnTo>
                    <a:pt x="356" y="323"/>
                  </a:lnTo>
                  <a:lnTo>
                    <a:pt x="361" y="323"/>
                  </a:lnTo>
                  <a:lnTo>
                    <a:pt x="361" y="323"/>
                  </a:lnTo>
                  <a:lnTo>
                    <a:pt x="363" y="321"/>
                  </a:lnTo>
                  <a:lnTo>
                    <a:pt x="363" y="320"/>
                  </a:lnTo>
                  <a:lnTo>
                    <a:pt x="363" y="320"/>
                  </a:lnTo>
                  <a:lnTo>
                    <a:pt x="363" y="318"/>
                  </a:lnTo>
                  <a:lnTo>
                    <a:pt x="363" y="317"/>
                  </a:lnTo>
                  <a:lnTo>
                    <a:pt x="365" y="314"/>
                  </a:lnTo>
                  <a:lnTo>
                    <a:pt x="367" y="314"/>
                  </a:lnTo>
                  <a:lnTo>
                    <a:pt x="372" y="312"/>
                  </a:lnTo>
                  <a:lnTo>
                    <a:pt x="374" y="310"/>
                  </a:lnTo>
                  <a:lnTo>
                    <a:pt x="374" y="310"/>
                  </a:lnTo>
                  <a:lnTo>
                    <a:pt x="374" y="306"/>
                  </a:lnTo>
                  <a:lnTo>
                    <a:pt x="374" y="306"/>
                  </a:lnTo>
                  <a:lnTo>
                    <a:pt x="374" y="305"/>
                  </a:lnTo>
                  <a:lnTo>
                    <a:pt x="374" y="302"/>
                  </a:lnTo>
                  <a:lnTo>
                    <a:pt x="375" y="299"/>
                  </a:lnTo>
                  <a:lnTo>
                    <a:pt x="376" y="298"/>
                  </a:lnTo>
                  <a:lnTo>
                    <a:pt x="376" y="297"/>
                  </a:lnTo>
                  <a:lnTo>
                    <a:pt x="378" y="297"/>
                  </a:lnTo>
                  <a:lnTo>
                    <a:pt x="380" y="294"/>
                  </a:lnTo>
                  <a:lnTo>
                    <a:pt x="382" y="293"/>
                  </a:lnTo>
                  <a:lnTo>
                    <a:pt x="382" y="291"/>
                  </a:lnTo>
                  <a:lnTo>
                    <a:pt x="383" y="290"/>
                  </a:lnTo>
                  <a:lnTo>
                    <a:pt x="383" y="287"/>
                  </a:lnTo>
                  <a:lnTo>
                    <a:pt x="384" y="284"/>
                  </a:lnTo>
                  <a:lnTo>
                    <a:pt x="387" y="283"/>
                  </a:lnTo>
                  <a:lnTo>
                    <a:pt x="387" y="282"/>
                  </a:lnTo>
                  <a:lnTo>
                    <a:pt x="388" y="280"/>
                  </a:lnTo>
                  <a:lnTo>
                    <a:pt x="388" y="279"/>
                  </a:lnTo>
                  <a:lnTo>
                    <a:pt x="388" y="274"/>
                  </a:lnTo>
                  <a:lnTo>
                    <a:pt x="388" y="271"/>
                  </a:lnTo>
                  <a:lnTo>
                    <a:pt x="388" y="267"/>
                  </a:lnTo>
                  <a:lnTo>
                    <a:pt x="391" y="264"/>
                  </a:lnTo>
                  <a:lnTo>
                    <a:pt x="391" y="263"/>
                  </a:lnTo>
                  <a:lnTo>
                    <a:pt x="393" y="263"/>
                  </a:lnTo>
                  <a:lnTo>
                    <a:pt x="394" y="260"/>
                  </a:lnTo>
                  <a:lnTo>
                    <a:pt x="394" y="260"/>
                  </a:lnTo>
                  <a:lnTo>
                    <a:pt x="394" y="256"/>
                  </a:lnTo>
                  <a:lnTo>
                    <a:pt x="394" y="255"/>
                  </a:lnTo>
                  <a:lnTo>
                    <a:pt x="394" y="253"/>
                  </a:lnTo>
                  <a:lnTo>
                    <a:pt x="395" y="249"/>
                  </a:lnTo>
                  <a:lnTo>
                    <a:pt x="395" y="246"/>
                  </a:lnTo>
                  <a:lnTo>
                    <a:pt x="397" y="242"/>
                  </a:lnTo>
                  <a:lnTo>
                    <a:pt x="398" y="240"/>
                  </a:lnTo>
                  <a:lnTo>
                    <a:pt x="398" y="240"/>
                  </a:lnTo>
                  <a:lnTo>
                    <a:pt x="397" y="235"/>
                  </a:lnTo>
                  <a:lnTo>
                    <a:pt x="397" y="233"/>
                  </a:lnTo>
                  <a:lnTo>
                    <a:pt x="397" y="229"/>
                  </a:lnTo>
                  <a:lnTo>
                    <a:pt x="395" y="226"/>
                  </a:lnTo>
                  <a:lnTo>
                    <a:pt x="397" y="218"/>
                  </a:lnTo>
                  <a:lnTo>
                    <a:pt x="397" y="218"/>
                  </a:lnTo>
                  <a:lnTo>
                    <a:pt x="397" y="219"/>
                  </a:lnTo>
                  <a:lnTo>
                    <a:pt x="395" y="218"/>
                  </a:lnTo>
                  <a:lnTo>
                    <a:pt x="395" y="218"/>
                  </a:lnTo>
                  <a:lnTo>
                    <a:pt x="395" y="215"/>
                  </a:lnTo>
                  <a:lnTo>
                    <a:pt x="397" y="214"/>
                  </a:lnTo>
                  <a:lnTo>
                    <a:pt x="397" y="214"/>
                  </a:lnTo>
                  <a:lnTo>
                    <a:pt x="397" y="212"/>
                  </a:lnTo>
                  <a:lnTo>
                    <a:pt x="395" y="212"/>
                  </a:lnTo>
                  <a:lnTo>
                    <a:pt x="395" y="214"/>
                  </a:lnTo>
                  <a:lnTo>
                    <a:pt x="395" y="212"/>
                  </a:lnTo>
                  <a:lnTo>
                    <a:pt x="395" y="211"/>
                  </a:lnTo>
                  <a:lnTo>
                    <a:pt x="397" y="210"/>
                  </a:lnTo>
                  <a:lnTo>
                    <a:pt x="398" y="208"/>
                  </a:lnTo>
                  <a:lnTo>
                    <a:pt x="398" y="207"/>
                  </a:lnTo>
                  <a:lnTo>
                    <a:pt x="399" y="206"/>
                  </a:lnTo>
                  <a:lnTo>
                    <a:pt x="399" y="204"/>
                  </a:lnTo>
                  <a:lnTo>
                    <a:pt x="398" y="204"/>
                  </a:lnTo>
                  <a:lnTo>
                    <a:pt x="398" y="204"/>
                  </a:lnTo>
                  <a:lnTo>
                    <a:pt x="399" y="203"/>
                  </a:lnTo>
                  <a:lnTo>
                    <a:pt x="399" y="201"/>
                  </a:lnTo>
                  <a:lnTo>
                    <a:pt x="401" y="203"/>
                  </a:lnTo>
                  <a:lnTo>
                    <a:pt x="402" y="204"/>
                  </a:lnTo>
                  <a:lnTo>
                    <a:pt x="402" y="206"/>
                  </a:lnTo>
                  <a:lnTo>
                    <a:pt x="402" y="206"/>
                  </a:lnTo>
                  <a:lnTo>
                    <a:pt x="403" y="206"/>
                  </a:lnTo>
                  <a:lnTo>
                    <a:pt x="405" y="204"/>
                  </a:lnTo>
                  <a:lnTo>
                    <a:pt x="408" y="201"/>
                  </a:lnTo>
                  <a:lnTo>
                    <a:pt x="408" y="200"/>
                  </a:lnTo>
                  <a:lnTo>
                    <a:pt x="412" y="196"/>
                  </a:lnTo>
                  <a:lnTo>
                    <a:pt x="413" y="191"/>
                  </a:lnTo>
                  <a:lnTo>
                    <a:pt x="414" y="189"/>
                  </a:lnTo>
                  <a:lnTo>
                    <a:pt x="414" y="188"/>
                  </a:lnTo>
                  <a:lnTo>
                    <a:pt x="414" y="186"/>
                  </a:lnTo>
                  <a:lnTo>
                    <a:pt x="416" y="186"/>
                  </a:lnTo>
                  <a:lnTo>
                    <a:pt x="416" y="186"/>
                  </a:lnTo>
                  <a:lnTo>
                    <a:pt x="416" y="186"/>
                  </a:lnTo>
                  <a:lnTo>
                    <a:pt x="414" y="188"/>
                  </a:lnTo>
                  <a:lnTo>
                    <a:pt x="414" y="188"/>
                  </a:lnTo>
                  <a:lnTo>
                    <a:pt x="416" y="188"/>
                  </a:lnTo>
                  <a:lnTo>
                    <a:pt x="417" y="185"/>
                  </a:lnTo>
                  <a:lnTo>
                    <a:pt x="417" y="184"/>
                  </a:lnTo>
                  <a:lnTo>
                    <a:pt x="417" y="184"/>
                  </a:lnTo>
                  <a:lnTo>
                    <a:pt x="418" y="184"/>
                  </a:lnTo>
                  <a:lnTo>
                    <a:pt x="420" y="181"/>
                  </a:lnTo>
                  <a:lnTo>
                    <a:pt x="421" y="180"/>
                  </a:lnTo>
                  <a:lnTo>
                    <a:pt x="422" y="178"/>
                  </a:lnTo>
                  <a:lnTo>
                    <a:pt x="425" y="177"/>
                  </a:lnTo>
                  <a:lnTo>
                    <a:pt x="425" y="177"/>
                  </a:lnTo>
                  <a:lnTo>
                    <a:pt x="428" y="174"/>
                  </a:lnTo>
                  <a:lnTo>
                    <a:pt x="429" y="173"/>
                  </a:lnTo>
                  <a:lnTo>
                    <a:pt x="432" y="170"/>
                  </a:lnTo>
                  <a:lnTo>
                    <a:pt x="432" y="169"/>
                  </a:lnTo>
                  <a:lnTo>
                    <a:pt x="432" y="169"/>
                  </a:lnTo>
                  <a:lnTo>
                    <a:pt x="432" y="169"/>
                  </a:lnTo>
                  <a:lnTo>
                    <a:pt x="433" y="169"/>
                  </a:lnTo>
                  <a:lnTo>
                    <a:pt x="435" y="167"/>
                  </a:lnTo>
                  <a:lnTo>
                    <a:pt x="437" y="163"/>
                  </a:lnTo>
                  <a:lnTo>
                    <a:pt x="440" y="159"/>
                  </a:lnTo>
                  <a:lnTo>
                    <a:pt x="441" y="154"/>
                  </a:lnTo>
                  <a:lnTo>
                    <a:pt x="443" y="150"/>
                  </a:lnTo>
                  <a:lnTo>
                    <a:pt x="443" y="148"/>
                  </a:lnTo>
                  <a:lnTo>
                    <a:pt x="443" y="148"/>
                  </a:lnTo>
                  <a:lnTo>
                    <a:pt x="443" y="147"/>
                  </a:lnTo>
                  <a:lnTo>
                    <a:pt x="443" y="146"/>
                  </a:lnTo>
                  <a:lnTo>
                    <a:pt x="443" y="146"/>
                  </a:lnTo>
                  <a:lnTo>
                    <a:pt x="443" y="144"/>
                  </a:lnTo>
                  <a:lnTo>
                    <a:pt x="443" y="144"/>
                  </a:lnTo>
                  <a:lnTo>
                    <a:pt x="444" y="143"/>
                  </a:lnTo>
                  <a:close/>
                  <a:moveTo>
                    <a:pt x="334" y="90"/>
                  </a:moveTo>
                  <a:lnTo>
                    <a:pt x="333" y="90"/>
                  </a:lnTo>
                  <a:lnTo>
                    <a:pt x="333" y="91"/>
                  </a:lnTo>
                  <a:lnTo>
                    <a:pt x="333" y="93"/>
                  </a:lnTo>
                  <a:lnTo>
                    <a:pt x="333" y="93"/>
                  </a:lnTo>
                  <a:lnTo>
                    <a:pt x="334" y="93"/>
                  </a:lnTo>
                  <a:lnTo>
                    <a:pt x="334" y="91"/>
                  </a:lnTo>
                  <a:lnTo>
                    <a:pt x="334" y="90"/>
                  </a:lnTo>
                  <a:lnTo>
                    <a:pt x="334" y="90"/>
                  </a:lnTo>
                  <a:lnTo>
                    <a:pt x="334" y="90"/>
                  </a:lnTo>
                  <a:close/>
                  <a:moveTo>
                    <a:pt x="325" y="332"/>
                  </a:moveTo>
                  <a:lnTo>
                    <a:pt x="325" y="332"/>
                  </a:lnTo>
                  <a:lnTo>
                    <a:pt x="323" y="333"/>
                  </a:lnTo>
                  <a:lnTo>
                    <a:pt x="323" y="333"/>
                  </a:lnTo>
                  <a:lnTo>
                    <a:pt x="325" y="333"/>
                  </a:lnTo>
                  <a:lnTo>
                    <a:pt x="326" y="333"/>
                  </a:lnTo>
                  <a:lnTo>
                    <a:pt x="326" y="333"/>
                  </a:lnTo>
                  <a:lnTo>
                    <a:pt x="326" y="333"/>
                  </a:lnTo>
                  <a:lnTo>
                    <a:pt x="326" y="332"/>
                  </a:lnTo>
                  <a:lnTo>
                    <a:pt x="326" y="332"/>
                  </a:lnTo>
                  <a:lnTo>
                    <a:pt x="325" y="332"/>
                  </a:lnTo>
                  <a:close/>
                  <a:moveTo>
                    <a:pt x="288" y="361"/>
                  </a:moveTo>
                  <a:lnTo>
                    <a:pt x="287" y="362"/>
                  </a:lnTo>
                  <a:lnTo>
                    <a:pt x="288" y="363"/>
                  </a:lnTo>
                  <a:lnTo>
                    <a:pt x="288" y="363"/>
                  </a:lnTo>
                  <a:lnTo>
                    <a:pt x="288" y="363"/>
                  </a:lnTo>
                  <a:lnTo>
                    <a:pt x="288" y="362"/>
                  </a:lnTo>
                  <a:lnTo>
                    <a:pt x="289" y="362"/>
                  </a:lnTo>
                  <a:lnTo>
                    <a:pt x="288" y="361"/>
                  </a:lnTo>
                  <a:close/>
                  <a:moveTo>
                    <a:pt x="399" y="206"/>
                  </a:moveTo>
                  <a:lnTo>
                    <a:pt x="399" y="206"/>
                  </a:lnTo>
                  <a:lnTo>
                    <a:pt x="398" y="207"/>
                  </a:lnTo>
                  <a:lnTo>
                    <a:pt x="399" y="208"/>
                  </a:lnTo>
                  <a:lnTo>
                    <a:pt x="399" y="207"/>
                  </a:lnTo>
                  <a:lnTo>
                    <a:pt x="401" y="206"/>
                  </a:lnTo>
                  <a:lnTo>
                    <a:pt x="401" y="206"/>
                  </a:lnTo>
                  <a:lnTo>
                    <a:pt x="401" y="206"/>
                  </a:lnTo>
                  <a:lnTo>
                    <a:pt x="399" y="206"/>
                  </a:lnTo>
                  <a:close/>
                  <a:moveTo>
                    <a:pt x="337" y="324"/>
                  </a:moveTo>
                  <a:lnTo>
                    <a:pt x="337" y="324"/>
                  </a:lnTo>
                  <a:lnTo>
                    <a:pt x="337" y="324"/>
                  </a:lnTo>
                  <a:lnTo>
                    <a:pt x="337" y="324"/>
                  </a:lnTo>
                  <a:lnTo>
                    <a:pt x="335" y="325"/>
                  </a:lnTo>
                  <a:lnTo>
                    <a:pt x="335" y="325"/>
                  </a:lnTo>
                  <a:lnTo>
                    <a:pt x="337" y="325"/>
                  </a:lnTo>
                  <a:lnTo>
                    <a:pt x="338" y="325"/>
                  </a:lnTo>
                  <a:lnTo>
                    <a:pt x="338" y="325"/>
                  </a:lnTo>
                  <a:lnTo>
                    <a:pt x="338" y="324"/>
                  </a:lnTo>
                  <a:lnTo>
                    <a:pt x="337" y="324"/>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14" name="Botswana">
              <a:extLst>
                <a:ext uri="{FF2B5EF4-FFF2-40B4-BE49-F238E27FC236}">
                  <a16:creationId xmlns:a16="http://schemas.microsoft.com/office/drawing/2014/main" id="{BA415F38-D05C-4E3F-B37B-92B2B7DE1239}"/>
                </a:ext>
              </a:extLst>
            </p:cNvPr>
            <p:cNvSpPr>
              <a:spLocks/>
            </p:cNvSpPr>
            <p:nvPr/>
          </p:nvSpPr>
          <p:spPr bwMode="auto">
            <a:xfrm>
              <a:off x="5526546" y="4378013"/>
              <a:ext cx="203891" cy="207738"/>
            </a:xfrm>
            <a:custGeom>
              <a:avLst/>
              <a:gdLst>
                <a:gd name="T0" fmla="*/ 103 w 106"/>
                <a:gd name="T1" fmla="*/ 51 h 108"/>
                <a:gd name="T2" fmla="*/ 103 w 106"/>
                <a:gd name="T3" fmla="*/ 48 h 108"/>
                <a:gd name="T4" fmla="*/ 99 w 106"/>
                <a:gd name="T5" fmla="*/ 47 h 108"/>
                <a:gd name="T6" fmla="*/ 91 w 106"/>
                <a:gd name="T7" fmla="*/ 45 h 108"/>
                <a:gd name="T8" fmla="*/ 87 w 106"/>
                <a:gd name="T9" fmla="*/ 40 h 108"/>
                <a:gd name="T10" fmla="*/ 88 w 106"/>
                <a:gd name="T11" fmla="*/ 36 h 108"/>
                <a:gd name="T12" fmla="*/ 87 w 106"/>
                <a:gd name="T13" fmla="*/ 32 h 108"/>
                <a:gd name="T14" fmla="*/ 83 w 106"/>
                <a:gd name="T15" fmla="*/ 30 h 108"/>
                <a:gd name="T16" fmla="*/ 80 w 106"/>
                <a:gd name="T17" fmla="*/ 28 h 108"/>
                <a:gd name="T18" fmla="*/ 71 w 106"/>
                <a:gd name="T19" fmla="*/ 21 h 108"/>
                <a:gd name="T20" fmla="*/ 68 w 106"/>
                <a:gd name="T21" fmla="*/ 14 h 108"/>
                <a:gd name="T22" fmla="*/ 65 w 106"/>
                <a:gd name="T23" fmla="*/ 11 h 108"/>
                <a:gd name="T24" fmla="*/ 61 w 106"/>
                <a:gd name="T25" fmla="*/ 4 h 108"/>
                <a:gd name="T26" fmla="*/ 60 w 106"/>
                <a:gd name="T27" fmla="*/ 2 h 108"/>
                <a:gd name="T28" fmla="*/ 56 w 106"/>
                <a:gd name="T29" fmla="*/ 0 h 108"/>
                <a:gd name="T30" fmla="*/ 50 w 106"/>
                <a:gd name="T31" fmla="*/ 3 h 108"/>
                <a:gd name="T32" fmla="*/ 46 w 106"/>
                <a:gd name="T33" fmla="*/ 4 h 108"/>
                <a:gd name="T34" fmla="*/ 42 w 106"/>
                <a:gd name="T35" fmla="*/ 8 h 108"/>
                <a:gd name="T36" fmla="*/ 39 w 106"/>
                <a:gd name="T37" fmla="*/ 6 h 108"/>
                <a:gd name="T38" fmla="*/ 35 w 106"/>
                <a:gd name="T39" fmla="*/ 3 h 108"/>
                <a:gd name="T40" fmla="*/ 18 w 106"/>
                <a:gd name="T41" fmla="*/ 6 h 108"/>
                <a:gd name="T42" fmla="*/ 11 w 106"/>
                <a:gd name="T43" fmla="*/ 14 h 108"/>
                <a:gd name="T44" fmla="*/ 12 w 106"/>
                <a:gd name="T45" fmla="*/ 33 h 108"/>
                <a:gd name="T46" fmla="*/ 12 w 106"/>
                <a:gd name="T47" fmla="*/ 49 h 108"/>
                <a:gd name="T48" fmla="*/ 3 w 106"/>
                <a:gd name="T49" fmla="*/ 49 h 108"/>
                <a:gd name="T50" fmla="*/ 0 w 106"/>
                <a:gd name="T51" fmla="*/ 60 h 108"/>
                <a:gd name="T52" fmla="*/ 0 w 106"/>
                <a:gd name="T53" fmla="*/ 74 h 108"/>
                <a:gd name="T54" fmla="*/ 0 w 106"/>
                <a:gd name="T55" fmla="*/ 83 h 108"/>
                <a:gd name="T56" fmla="*/ 5 w 106"/>
                <a:gd name="T57" fmla="*/ 89 h 108"/>
                <a:gd name="T58" fmla="*/ 9 w 106"/>
                <a:gd name="T59" fmla="*/ 98 h 108"/>
                <a:gd name="T60" fmla="*/ 9 w 106"/>
                <a:gd name="T61" fmla="*/ 101 h 108"/>
                <a:gd name="T62" fmla="*/ 8 w 106"/>
                <a:gd name="T63" fmla="*/ 106 h 108"/>
                <a:gd name="T64" fmla="*/ 11 w 106"/>
                <a:gd name="T65" fmla="*/ 108 h 108"/>
                <a:gd name="T66" fmla="*/ 19 w 106"/>
                <a:gd name="T67" fmla="*/ 108 h 108"/>
                <a:gd name="T68" fmla="*/ 22 w 106"/>
                <a:gd name="T69" fmla="*/ 106 h 108"/>
                <a:gd name="T70" fmla="*/ 26 w 106"/>
                <a:gd name="T71" fmla="*/ 102 h 108"/>
                <a:gd name="T72" fmla="*/ 30 w 106"/>
                <a:gd name="T73" fmla="*/ 98 h 108"/>
                <a:gd name="T74" fmla="*/ 33 w 106"/>
                <a:gd name="T75" fmla="*/ 91 h 108"/>
                <a:gd name="T76" fmla="*/ 37 w 106"/>
                <a:gd name="T77" fmla="*/ 89 h 108"/>
                <a:gd name="T78" fmla="*/ 42 w 106"/>
                <a:gd name="T79" fmla="*/ 91 h 108"/>
                <a:gd name="T80" fmla="*/ 47 w 106"/>
                <a:gd name="T81" fmla="*/ 93 h 108"/>
                <a:gd name="T82" fmla="*/ 52 w 106"/>
                <a:gd name="T83" fmla="*/ 96 h 108"/>
                <a:gd name="T84" fmla="*/ 58 w 106"/>
                <a:gd name="T85" fmla="*/ 94 h 108"/>
                <a:gd name="T86" fmla="*/ 62 w 106"/>
                <a:gd name="T87" fmla="*/ 94 h 108"/>
                <a:gd name="T88" fmla="*/ 65 w 106"/>
                <a:gd name="T89" fmla="*/ 87 h 108"/>
                <a:gd name="T90" fmla="*/ 69 w 106"/>
                <a:gd name="T91" fmla="*/ 82 h 108"/>
                <a:gd name="T92" fmla="*/ 75 w 106"/>
                <a:gd name="T93" fmla="*/ 79 h 108"/>
                <a:gd name="T94" fmla="*/ 79 w 106"/>
                <a:gd name="T95" fmla="*/ 71 h 108"/>
                <a:gd name="T96" fmla="*/ 81 w 106"/>
                <a:gd name="T97" fmla="*/ 68 h 108"/>
                <a:gd name="T98" fmla="*/ 86 w 106"/>
                <a:gd name="T99" fmla="*/ 66 h 108"/>
                <a:gd name="T100" fmla="*/ 88 w 106"/>
                <a:gd name="T101" fmla="*/ 64 h 108"/>
                <a:gd name="T102" fmla="*/ 90 w 106"/>
                <a:gd name="T103" fmla="*/ 63 h 108"/>
                <a:gd name="T104" fmla="*/ 94 w 106"/>
                <a:gd name="T105" fmla="*/ 57 h 108"/>
                <a:gd name="T106" fmla="*/ 100 w 106"/>
                <a:gd name="T107" fmla="*/ 56 h 108"/>
                <a:gd name="T108" fmla="*/ 106 w 106"/>
                <a:gd name="T109" fmla="*/ 5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 h="108">
                  <a:moveTo>
                    <a:pt x="106" y="52"/>
                  </a:moveTo>
                  <a:lnTo>
                    <a:pt x="105" y="51"/>
                  </a:lnTo>
                  <a:lnTo>
                    <a:pt x="103" y="51"/>
                  </a:lnTo>
                  <a:lnTo>
                    <a:pt x="103" y="51"/>
                  </a:lnTo>
                  <a:lnTo>
                    <a:pt x="103" y="51"/>
                  </a:lnTo>
                  <a:lnTo>
                    <a:pt x="103" y="49"/>
                  </a:lnTo>
                  <a:lnTo>
                    <a:pt x="102" y="49"/>
                  </a:lnTo>
                  <a:lnTo>
                    <a:pt x="103" y="48"/>
                  </a:lnTo>
                  <a:lnTo>
                    <a:pt x="103" y="48"/>
                  </a:lnTo>
                  <a:lnTo>
                    <a:pt x="102" y="48"/>
                  </a:lnTo>
                  <a:lnTo>
                    <a:pt x="102" y="47"/>
                  </a:lnTo>
                  <a:lnTo>
                    <a:pt x="99" y="47"/>
                  </a:lnTo>
                  <a:lnTo>
                    <a:pt x="96" y="45"/>
                  </a:lnTo>
                  <a:lnTo>
                    <a:pt x="94" y="45"/>
                  </a:lnTo>
                  <a:lnTo>
                    <a:pt x="91" y="45"/>
                  </a:lnTo>
                  <a:lnTo>
                    <a:pt x="91" y="45"/>
                  </a:lnTo>
                  <a:lnTo>
                    <a:pt x="91" y="44"/>
                  </a:lnTo>
                  <a:lnTo>
                    <a:pt x="90" y="42"/>
                  </a:lnTo>
                  <a:lnTo>
                    <a:pt x="90" y="41"/>
                  </a:lnTo>
                  <a:lnTo>
                    <a:pt x="87" y="40"/>
                  </a:lnTo>
                  <a:lnTo>
                    <a:pt x="87" y="38"/>
                  </a:lnTo>
                  <a:lnTo>
                    <a:pt x="87" y="37"/>
                  </a:lnTo>
                  <a:lnTo>
                    <a:pt x="87" y="36"/>
                  </a:lnTo>
                  <a:lnTo>
                    <a:pt x="88" y="36"/>
                  </a:lnTo>
                  <a:lnTo>
                    <a:pt x="87" y="34"/>
                  </a:lnTo>
                  <a:lnTo>
                    <a:pt x="87" y="33"/>
                  </a:lnTo>
                  <a:lnTo>
                    <a:pt x="88" y="33"/>
                  </a:lnTo>
                  <a:lnTo>
                    <a:pt x="87" y="32"/>
                  </a:lnTo>
                  <a:lnTo>
                    <a:pt x="87" y="32"/>
                  </a:lnTo>
                  <a:lnTo>
                    <a:pt x="86" y="32"/>
                  </a:lnTo>
                  <a:lnTo>
                    <a:pt x="83" y="32"/>
                  </a:lnTo>
                  <a:lnTo>
                    <a:pt x="83" y="30"/>
                  </a:lnTo>
                  <a:lnTo>
                    <a:pt x="83" y="29"/>
                  </a:lnTo>
                  <a:lnTo>
                    <a:pt x="83" y="28"/>
                  </a:lnTo>
                  <a:lnTo>
                    <a:pt x="81" y="28"/>
                  </a:lnTo>
                  <a:lnTo>
                    <a:pt x="80" y="28"/>
                  </a:lnTo>
                  <a:lnTo>
                    <a:pt x="79" y="26"/>
                  </a:lnTo>
                  <a:lnTo>
                    <a:pt x="76" y="25"/>
                  </a:lnTo>
                  <a:lnTo>
                    <a:pt x="73" y="23"/>
                  </a:lnTo>
                  <a:lnTo>
                    <a:pt x="71" y="21"/>
                  </a:lnTo>
                  <a:lnTo>
                    <a:pt x="71" y="21"/>
                  </a:lnTo>
                  <a:lnTo>
                    <a:pt x="69" y="19"/>
                  </a:lnTo>
                  <a:lnTo>
                    <a:pt x="68" y="15"/>
                  </a:lnTo>
                  <a:lnTo>
                    <a:pt x="68" y="14"/>
                  </a:lnTo>
                  <a:lnTo>
                    <a:pt x="68" y="14"/>
                  </a:lnTo>
                  <a:lnTo>
                    <a:pt x="66" y="13"/>
                  </a:lnTo>
                  <a:lnTo>
                    <a:pt x="66" y="11"/>
                  </a:lnTo>
                  <a:lnTo>
                    <a:pt x="65" y="11"/>
                  </a:lnTo>
                  <a:lnTo>
                    <a:pt x="64" y="8"/>
                  </a:lnTo>
                  <a:lnTo>
                    <a:pt x="62" y="7"/>
                  </a:lnTo>
                  <a:lnTo>
                    <a:pt x="62" y="6"/>
                  </a:lnTo>
                  <a:lnTo>
                    <a:pt x="61" y="4"/>
                  </a:lnTo>
                  <a:lnTo>
                    <a:pt x="61" y="4"/>
                  </a:lnTo>
                  <a:lnTo>
                    <a:pt x="60" y="3"/>
                  </a:lnTo>
                  <a:lnTo>
                    <a:pt x="60" y="3"/>
                  </a:lnTo>
                  <a:lnTo>
                    <a:pt x="60" y="2"/>
                  </a:lnTo>
                  <a:lnTo>
                    <a:pt x="60" y="2"/>
                  </a:lnTo>
                  <a:lnTo>
                    <a:pt x="60" y="0"/>
                  </a:lnTo>
                  <a:lnTo>
                    <a:pt x="60" y="0"/>
                  </a:lnTo>
                  <a:lnTo>
                    <a:pt x="56" y="0"/>
                  </a:lnTo>
                  <a:lnTo>
                    <a:pt x="54" y="2"/>
                  </a:lnTo>
                  <a:lnTo>
                    <a:pt x="52" y="3"/>
                  </a:lnTo>
                  <a:lnTo>
                    <a:pt x="52" y="3"/>
                  </a:lnTo>
                  <a:lnTo>
                    <a:pt x="50" y="3"/>
                  </a:lnTo>
                  <a:lnTo>
                    <a:pt x="50" y="3"/>
                  </a:lnTo>
                  <a:lnTo>
                    <a:pt x="49" y="3"/>
                  </a:lnTo>
                  <a:lnTo>
                    <a:pt x="47" y="4"/>
                  </a:lnTo>
                  <a:lnTo>
                    <a:pt x="46" y="4"/>
                  </a:lnTo>
                  <a:lnTo>
                    <a:pt x="45" y="6"/>
                  </a:lnTo>
                  <a:lnTo>
                    <a:pt x="45" y="6"/>
                  </a:lnTo>
                  <a:lnTo>
                    <a:pt x="42" y="8"/>
                  </a:lnTo>
                  <a:lnTo>
                    <a:pt x="42" y="8"/>
                  </a:lnTo>
                  <a:lnTo>
                    <a:pt x="41" y="8"/>
                  </a:lnTo>
                  <a:lnTo>
                    <a:pt x="41" y="8"/>
                  </a:lnTo>
                  <a:lnTo>
                    <a:pt x="41" y="7"/>
                  </a:lnTo>
                  <a:lnTo>
                    <a:pt x="39" y="6"/>
                  </a:lnTo>
                  <a:lnTo>
                    <a:pt x="38" y="3"/>
                  </a:lnTo>
                  <a:lnTo>
                    <a:pt x="37" y="3"/>
                  </a:lnTo>
                  <a:lnTo>
                    <a:pt x="37" y="3"/>
                  </a:lnTo>
                  <a:lnTo>
                    <a:pt x="35" y="3"/>
                  </a:lnTo>
                  <a:lnTo>
                    <a:pt x="31" y="4"/>
                  </a:lnTo>
                  <a:lnTo>
                    <a:pt x="28" y="4"/>
                  </a:lnTo>
                  <a:lnTo>
                    <a:pt x="23" y="6"/>
                  </a:lnTo>
                  <a:lnTo>
                    <a:pt x="18" y="6"/>
                  </a:lnTo>
                  <a:lnTo>
                    <a:pt x="15" y="7"/>
                  </a:lnTo>
                  <a:lnTo>
                    <a:pt x="11" y="7"/>
                  </a:lnTo>
                  <a:lnTo>
                    <a:pt x="11" y="8"/>
                  </a:lnTo>
                  <a:lnTo>
                    <a:pt x="11" y="14"/>
                  </a:lnTo>
                  <a:lnTo>
                    <a:pt x="11" y="18"/>
                  </a:lnTo>
                  <a:lnTo>
                    <a:pt x="11" y="23"/>
                  </a:lnTo>
                  <a:lnTo>
                    <a:pt x="11" y="28"/>
                  </a:lnTo>
                  <a:lnTo>
                    <a:pt x="12" y="33"/>
                  </a:lnTo>
                  <a:lnTo>
                    <a:pt x="12" y="37"/>
                  </a:lnTo>
                  <a:lnTo>
                    <a:pt x="12" y="42"/>
                  </a:lnTo>
                  <a:lnTo>
                    <a:pt x="12" y="48"/>
                  </a:lnTo>
                  <a:lnTo>
                    <a:pt x="12" y="49"/>
                  </a:lnTo>
                  <a:lnTo>
                    <a:pt x="11" y="49"/>
                  </a:lnTo>
                  <a:lnTo>
                    <a:pt x="9" y="49"/>
                  </a:lnTo>
                  <a:lnTo>
                    <a:pt x="5" y="49"/>
                  </a:lnTo>
                  <a:lnTo>
                    <a:pt x="3" y="49"/>
                  </a:lnTo>
                  <a:lnTo>
                    <a:pt x="0" y="49"/>
                  </a:lnTo>
                  <a:lnTo>
                    <a:pt x="0" y="53"/>
                  </a:lnTo>
                  <a:lnTo>
                    <a:pt x="0" y="56"/>
                  </a:lnTo>
                  <a:lnTo>
                    <a:pt x="0" y="60"/>
                  </a:lnTo>
                  <a:lnTo>
                    <a:pt x="0" y="63"/>
                  </a:lnTo>
                  <a:lnTo>
                    <a:pt x="0" y="67"/>
                  </a:lnTo>
                  <a:lnTo>
                    <a:pt x="0" y="70"/>
                  </a:lnTo>
                  <a:lnTo>
                    <a:pt x="0" y="74"/>
                  </a:lnTo>
                  <a:lnTo>
                    <a:pt x="0" y="77"/>
                  </a:lnTo>
                  <a:lnTo>
                    <a:pt x="0" y="81"/>
                  </a:lnTo>
                  <a:lnTo>
                    <a:pt x="0" y="83"/>
                  </a:lnTo>
                  <a:lnTo>
                    <a:pt x="0" y="83"/>
                  </a:lnTo>
                  <a:lnTo>
                    <a:pt x="1" y="83"/>
                  </a:lnTo>
                  <a:lnTo>
                    <a:pt x="4" y="86"/>
                  </a:lnTo>
                  <a:lnTo>
                    <a:pt x="5" y="87"/>
                  </a:lnTo>
                  <a:lnTo>
                    <a:pt x="5" y="89"/>
                  </a:lnTo>
                  <a:lnTo>
                    <a:pt x="7" y="91"/>
                  </a:lnTo>
                  <a:lnTo>
                    <a:pt x="8" y="94"/>
                  </a:lnTo>
                  <a:lnTo>
                    <a:pt x="9" y="97"/>
                  </a:lnTo>
                  <a:lnTo>
                    <a:pt x="9" y="98"/>
                  </a:lnTo>
                  <a:lnTo>
                    <a:pt x="9" y="98"/>
                  </a:lnTo>
                  <a:lnTo>
                    <a:pt x="9" y="100"/>
                  </a:lnTo>
                  <a:lnTo>
                    <a:pt x="9" y="100"/>
                  </a:lnTo>
                  <a:lnTo>
                    <a:pt x="9" y="101"/>
                  </a:lnTo>
                  <a:lnTo>
                    <a:pt x="8" y="102"/>
                  </a:lnTo>
                  <a:lnTo>
                    <a:pt x="8" y="104"/>
                  </a:lnTo>
                  <a:lnTo>
                    <a:pt x="8" y="105"/>
                  </a:lnTo>
                  <a:lnTo>
                    <a:pt x="8" y="106"/>
                  </a:lnTo>
                  <a:lnTo>
                    <a:pt x="8" y="108"/>
                  </a:lnTo>
                  <a:lnTo>
                    <a:pt x="9" y="108"/>
                  </a:lnTo>
                  <a:lnTo>
                    <a:pt x="11" y="108"/>
                  </a:lnTo>
                  <a:lnTo>
                    <a:pt x="11" y="108"/>
                  </a:lnTo>
                  <a:lnTo>
                    <a:pt x="12" y="108"/>
                  </a:lnTo>
                  <a:lnTo>
                    <a:pt x="16" y="108"/>
                  </a:lnTo>
                  <a:lnTo>
                    <a:pt x="18" y="108"/>
                  </a:lnTo>
                  <a:lnTo>
                    <a:pt x="19" y="108"/>
                  </a:lnTo>
                  <a:lnTo>
                    <a:pt x="19" y="108"/>
                  </a:lnTo>
                  <a:lnTo>
                    <a:pt x="20" y="108"/>
                  </a:lnTo>
                  <a:lnTo>
                    <a:pt x="20" y="106"/>
                  </a:lnTo>
                  <a:lnTo>
                    <a:pt x="22" y="106"/>
                  </a:lnTo>
                  <a:lnTo>
                    <a:pt x="22" y="105"/>
                  </a:lnTo>
                  <a:lnTo>
                    <a:pt x="23" y="105"/>
                  </a:lnTo>
                  <a:lnTo>
                    <a:pt x="24" y="105"/>
                  </a:lnTo>
                  <a:lnTo>
                    <a:pt x="26" y="102"/>
                  </a:lnTo>
                  <a:lnTo>
                    <a:pt x="28" y="101"/>
                  </a:lnTo>
                  <a:lnTo>
                    <a:pt x="30" y="100"/>
                  </a:lnTo>
                  <a:lnTo>
                    <a:pt x="30" y="100"/>
                  </a:lnTo>
                  <a:lnTo>
                    <a:pt x="30" y="98"/>
                  </a:lnTo>
                  <a:lnTo>
                    <a:pt x="31" y="96"/>
                  </a:lnTo>
                  <a:lnTo>
                    <a:pt x="33" y="94"/>
                  </a:lnTo>
                  <a:lnTo>
                    <a:pt x="33" y="93"/>
                  </a:lnTo>
                  <a:lnTo>
                    <a:pt x="33" y="91"/>
                  </a:lnTo>
                  <a:lnTo>
                    <a:pt x="34" y="90"/>
                  </a:lnTo>
                  <a:lnTo>
                    <a:pt x="35" y="90"/>
                  </a:lnTo>
                  <a:lnTo>
                    <a:pt x="35" y="89"/>
                  </a:lnTo>
                  <a:lnTo>
                    <a:pt x="37" y="89"/>
                  </a:lnTo>
                  <a:lnTo>
                    <a:pt x="38" y="89"/>
                  </a:lnTo>
                  <a:lnTo>
                    <a:pt x="39" y="89"/>
                  </a:lnTo>
                  <a:lnTo>
                    <a:pt x="41" y="90"/>
                  </a:lnTo>
                  <a:lnTo>
                    <a:pt x="42" y="91"/>
                  </a:lnTo>
                  <a:lnTo>
                    <a:pt x="43" y="93"/>
                  </a:lnTo>
                  <a:lnTo>
                    <a:pt x="45" y="93"/>
                  </a:lnTo>
                  <a:lnTo>
                    <a:pt x="45" y="93"/>
                  </a:lnTo>
                  <a:lnTo>
                    <a:pt x="47" y="93"/>
                  </a:lnTo>
                  <a:lnTo>
                    <a:pt x="47" y="93"/>
                  </a:lnTo>
                  <a:lnTo>
                    <a:pt x="49" y="94"/>
                  </a:lnTo>
                  <a:lnTo>
                    <a:pt x="50" y="94"/>
                  </a:lnTo>
                  <a:lnTo>
                    <a:pt x="52" y="96"/>
                  </a:lnTo>
                  <a:lnTo>
                    <a:pt x="54" y="96"/>
                  </a:lnTo>
                  <a:lnTo>
                    <a:pt x="56" y="96"/>
                  </a:lnTo>
                  <a:lnTo>
                    <a:pt x="57" y="94"/>
                  </a:lnTo>
                  <a:lnTo>
                    <a:pt x="58" y="94"/>
                  </a:lnTo>
                  <a:lnTo>
                    <a:pt x="60" y="94"/>
                  </a:lnTo>
                  <a:lnTo>
                    <a:pt x="61" y="94"/>
                  </a:lnTo>
                  <a:lnTo>
                    <a:pt x="62" y="94"/>
                  </a:lnTo>
                  <a:lnTo>
                    <a:pt x="62" y="94"/>
                  </a:lnTo>
                  <a:lnTo>
                    <a:pt x="64" y="93"/>
                  </a:lnTo>
                  <a:lnTo>
                    <a:pt x="65" y="91"/>
                  </a:lnTo>
                  <a:lnTo>
                    <a:pt x="65" y="89"/>
                  </a:lnTo>
                  <a:lnTo>
                    <a:pt x="65" y="87"/>
                  </a:lnTo>
                  <a:lnTo>
                    <a:pt x="66" y="85"/>
                  </a:lnTo>
                  <a:lnTo>
                    <a:pt x="66" y="83"/>
                  </a:lnTo>
                  <a:lnTo>
                    <a:pt x="68" y="82"/>
                  </a:lnTo>
                  <a:lnTo>
                    <a:pt x="69" y="82"/>
                  </a:lnTo>
                  <a:lnTo>
                    <a:pt x="69" y="82"/>
                  </a:lnTo>
                  <a:lnTo>
                    <a:pt x="73" y="81"/>
                  </a:lnTo>
                  <a:lnTo>
                    <a:pt x="73" y="81"/>
                  </a:lnTo>
                  <a:lnTo>
                    <a:pt x="75" y="79"/>
                  </a:lnTo>
                  <a:lnTo>
                    <a:pt x="76" y="78"/>
                  </a:lnTo>
                  <a:lnTo>
                    <a:pt x="77" y="78"/>
                  </a:lnTo>
                  <a:lnTo>
                    <a:pt x="77" y="77"/>
                  </a:lnTo>
                  <a:lnTo>
                    <a:pt x="79" y="71"/>
                  </a:lnTo>
                  <a:lnTo>
                    <a:pt x="80" y="70"/>
                  </a:lnTo>
                  <a:lnTo>
                    <a:pt x="80" y="68"/>
                  </a:lnTo>
                  <a:lnTo>
                    <a:pt x="81" y="68"/>
                  </a:lnTo>
                  <a:lnTo>
                    <a:pt x="81" y="68"/>
                  </a:lnTo>
                  <a:lnTo>
                    <a:pt x="83" y="67"/>
                  </a:lnTo>
                  <a:lnTo>
                    <a:pt x="83" y="67"/>
                  </a:lnTo>
                  <a:lnTo>
                    <a:pt x="84" y="67"/>
                  </a:lnTo>
                  <a:lnTo>
                    <a:pt x="86" y="66"/>
                  </a:lnTo>
                  <a:lnTo>
                    <a:pt x="86" y="66"/>
                  </a:lnTo>
                  <a:lnTo>
                    <a:pt x="87" y="64"/>
                  </a:lnTo>
                  <a:lnTo>
                    <a:pt x="87" y="64"/>
                  </a:lnTo>
                  <a:lnTo>
                    <a:pt x="88" y="64"/>
                  </a:lnTo>
                  <a:lnTo>
                    <a:pt x="88" y="64"/>
                  </a:lnTo>
                  <a:lnTo>
                    <a:pt x="88" y="63"/>
                  </a:lnTo>
                  <a:lnTo>
                    <a:pt x="88" y="63"/>
                  </a:lnTo>
                  <a:lnTo>
                    <a:pt x="90" y="63"/>
                  </a:lnTo>
                  <a:lnTo>
                    <a:pt x="90" y="62"/>
                  </a:lnTo>
                  <a:lnTo>
                    <a:pt x="90" y="62"/>
                  </a:lnTo>
                  <a:lnTo>
                    <a:pt x="91" y="60"/>
                  </a:lnTo>
                  <a:lnTo>
                    <a:pt x="94" y="57"/>
                  </a:lnTo>
                  <a:lnTo>
                    <a:pt x="95" y="57"/>
                  </a:lnTo>
                  <a:lnTo>
                    <a:pt x="98" y="56"/>
                  </a:lnTo>
                  <a:lnTo>
                    <a:pt x="99" y="56"/>
                  </a:lnTo>
                  <a:lnTo>
                    <a:pt x="100" y="56"/>
                  </a:lnTo>
                  <a:lnTo>
                    <a:pt x="102" y="55"/>
                  </a:lnTo>
                  <a:lnTo>
                    <a:pt x="102" y="53"/>
                  </a:lnTo>
                  <a:lnTo>
                    <a:pt x="103" y="52"/>
                  </a:lnTo>
                  <a:lnTo>
                    <a:pt x="106" y="52"/>
                  </a:lnTo>
                  <a:lnTo>
                    <a:pt x="106" y="52"/>
                  </a:lnTo>
                  <a:close/>
                </a:path>
              </a:pathLst>
            </a:custGeom>
            <a:solidFill>
              <a:schemeClr val="tx1"/>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15" name="Bosnia and Herzegovina">
              <a:extLst>
                <a:ext uri="{FF2B5EF4-FFF2-40B4-BE49-F238E27FC236}">
                  <a16:creationId xmlns:a16="http://schemas.microsoft.com/office/drawing/2014/main" id="{42095A5B-3A21-4A63-A892-868EEAA37A6B}"/>
                </a:ext>
              </a:extLst>
            </p:cNvPr>
            <p:cNvSpPr>
              <a:spLocks/>
            </p:cNvSpPr>
            <p:nvPr/>
          </p:nvSpPr>
          <p:spPr bwMode="auto">
            <a:xfrm>
              <a:off x="5434218" y="2933465"/>
              <a:ext cx="84634" cy="73093"/>
            </a:xfrm>
            <a:custGeom>
              <a:avLst/>
              <a:gdLst>
                <a:gd name="T0" fmla="*/ 41 w 44"/>
                <a:gd name="T1" fmla="*/ 15 h 38"/>
                <a:gd name="T2" fmla="*/ 38 w 44"/>
                <a:gd name="T3" fmla="*/ 14 h 38"/>
                <a:gd name="T4" fmla="*/ 38 w 44"/>
                <a:gd name="T5" fmla="*/ 11 h 38"/>
                <a:gd name="T6" fmla="*/ 40 w 44"/>
                <a:gd name="T7" fmla="*/ 8 h 38"/>
                <a:gd name="T8" fmla="*/ 41 w 44"/>
                <a:gd name="T9" fmla="*/ 6 h 38"/>
                <a:gd name="T10" fmla="*/ 38 w 44"/>
                <a:gd name="T11" fmla="*/ 6 h 38"/>
                <a:gd name="T12" fmla="*/ 37 w 44"/>
                <a:gd name="T13" fmla="*/ 6 h 38"/>
                <a:gd name="T14" fmla="*/ 34 w 44"/>
                <a:gd name="T15" fmla="*/ 4 h 38"/>
                <a:gd name="T16" fmla="*/ 33 w 44"/>
                <a:gd name="T17" fmla="*/ 3 h 38"/>
                <a:gd name="T18" fmla="*/ 30 w 44"/>
                <a:gd name="T19" fmla="*/ 3 h 38"/>
                <a:gd name="T20" fmla="*/ 28 w 44"/>
                <a:gd name="T21" fmla="*/ 3 h 38"/>
                <a:gd name="T22" fmla="*/ 25 w 44"/>
                <a:gd name="T23" fmla="*/ 3 h 38"/>
                <a:gd name="T24" fmla="*/ 22 w 44"/>
                <a:gd name="T25" fmla="*/ 2 h 38"/>
                <a:gd name="T26" fmla="*/ 19 w 44"/>
                <a:gd name="T27" fmla="*/ 3 h 38"/>
                <a:gd name="T28" fmla="*/ 17 w 44"/>
                <a:gd name="T29" fmla="*/ 2 h 38"/>
                <a:gd name="T30" fmla="*/ 13 w 44"/>
                <a:gd name="T31" fmla="*/ 2 h 38"/>
                <a:gd name="T32" fmla="*/ 7 w 44"/>
                <a:gd name="T33" fmla="*/ 3 h 38"/>
                <a:gd name="T34" fmla="*/ 4 w 44"/>
                <a:gd name="T35" fmla="*/ 3 h 38"/>
                <a:gd name="T36" fmla="*/ 2 w 44"/>
                <a:gd name="T37" fmla="*/ 2 h 38"/>
                <a:gd name="T38" fmla="*/ 0 w 44"/>
                <a:gd name="T39" fmla="*/ 4 h 38"/>
                <a:gd name="T40" fmla="*/ 2 w 44"/>
                <a:gd name="T41" fmla="*/ 8 h 38"/>
                <a:gd name="T42" fmla="*/ 4 w 44"/>
                <a:gd name="T43" fmla="*/ 11 h 38"/>
                <a:gd name="T44" fmla="*/ 7 w 44"/>
                <a:gd name="T45" fmla="*/ 17 h 38"/>
                <a:gd name="T46" fmla="*/ 10 w 44"/>
                <a:gd name="T47" fmla="*/ 19 h 38"/>
                <a:gd name="T48" fmla="*/ 14 w 44"/>
                <a:gd name="T49" fmla="*/ 23 h 38"/>
                <a:gd name="T50" fmla="*/ 18 w 44"/>
                <a:gd name="T51" fmla="*/ 26 h 38"/>
                <a:gd name="T52" fmla="*/ 19 w 44"/>
                <a:gd name="T53" fmla="*/ 29 h 38"/>
                <a:gd name="T54" fmla="*/ 22 w 44"/>
                <a:gd name="T55" fmla="*/ 32 h 38"/>
                <a:gd name="T56" fmla="*/ 22 w 44"/>
                <a:gd name="T57" fmla="*/ 33 h 38"/>
                <a:gd name="T58" fmla="*/ 23 w 44"/>
                <a:gd name="T59" fmla="*/ 34 h 38"/>
                <a:gd name="T60" fmla="*/ 28 w 44"/>
                <a:gd name="T61" fmla="*/ 36 h 38"/>
                <a:gd name="T62" fmla="*/ 30 w 44"/>
                <a:gd name="T63" fmla="*/ 38 h 38"/>
                <a:gd name="T64" fmla="*/ 32 w 44"/>
                <a:gd name="T65" fmla="*/ 37 h 38"/>
                <a:gd name="T66" fmla="*/ 32 w 44"/>
                <a:gd name="T67" fmla="*/ 34 h 38"/>
                <a:gd name="T68" fmla="*/ 32 w 44"/>
                <a:gd name="T69" fmla="*/ 32 h 38"/>
                <a:gd name="T70" fmla="*/ 33 w 44"/>
                <a:gd name="T71" fmla="*/ 30 h 38"/>
                <a:gd name="T72" fmla="*/ 33 w 44"/>
                <a:gd name="T73" fmla="*/ 29 h 38"/>
                <a:gd name="T74" fmla="*/ 36 w 44"/>
                <a:gd name="T75" fmla="*/ 27 h 38"/>
                <a:gd name="T76" fmla="*/ 37 w 44"/>
                <a:gd name="T77" fmla="*/ 27 h 38"/>
                <a:gd name="T78" fmla="*/ 37 w 44"/>
                <a:gd name="T79" fmla="*/ 25 h 38"/>
                <a:gd name="T80" fmla="*/ 37 w 44"/>
                <a:gd name="T81" fmla="*/ 25 h 38"/>
                <a:gd name="T82" fmla="*/ 38 w 44"/>
                <a:gd name="T83" fmla="*/ 25 h 38"/>
                <a:gd name="T84" fmla="*/ 41 w 44"/>
                <a:gd name="T85" fmla="*/ 23 h 38"/>
                <a:gd name="T86" fmla="*/ 42 w 44"/>
                <a:gd name="T87" fmla="*/ 25 h 38"/>
                <a:gd name="T88" fmla="*/ 42 w 44"/>
                <a:gd name="T89" fmla="*/ 22 h 38"/>
                <a:gd name="T90" fmla="*/ 40 w 44"/>
                <a:gd name="T91" fmla="*/ 18 h 38"/>
                <a:gd name="T92" fmla="*/ 41 w 44"/>
                <a:gd name="T93" fmla="*/ 18 h 38"/>
                <a:gd name="T94" fmla="*/ 44 w 44"/>
                <a:gd name="T95" fmla="*/ 1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4" h="38">
                  <a:moveTo>
                    <a:pt x="44" y="17"/>
                  </a:moveTo>
                  <a:lnTo>
                    <a:pt x="42" y="17"/>
                  </a:lnTo>
                  <a:lnTo>
                    <a:pt x="41" y="15"/>
                  </a:lnTo>
                  <a:lnTo>
                    <a:pt x="40" y="14"/>
                  </a:lnTo>
                  <a:lnTo>
                    <a:pt x="38" y="14"/>
                  </a:lnTo>
                  <a:lnTo>
                    <a:pt x="38" y="14"/>
                  </a:lnTo>
                  <a:lnTo>
                    <a:pt x="38" y="12"/>
                  </a:lnTo>
                  <a:lnTo>
                    <a:pt x="38" y="12"/>
                  </a:lnTo>
                  <a:lnTo>
                    <a:pt x="38" y="11"/>
                  </a:lnTo>
                  <a:lnTo>
                    <a:pt x="38" y="11"/>
                  </a:lnTo>
                  <a:lnTo>
                    <a:pt x="40" y="10"/>
                  </a:lnTo>
                  <a:lnTo>
                    <a:pt x="40" y="8"/>
                  </a:lnTo>
                  <a:lnTo>
                    <a:pt x="41" y="7"/>
                  </a:lnTo>
                  <a:lnTo>
                    <a:pt x="41" y="6"/>
                  </a:lnTo>
                  <a:lnTo>
                    <a:pt x="41" y="6"/>
                  </a:lnTo>
                  <a:lnTo>
                    <a:pt x="41" y="6"/>
                  </a:lnTo>
                  <a:lnTo>
                    <a:pt x="40" y="6"/>
                  </a:lnTo>
                  <a:lnTo>
                    <a:pt x="38" y="6"/>
                  </a:lnTo>
                  <a:lnTo>
                    <a:pt x="37" y="6"/>
                  </a:lnTo>
                  <a:lnTo>
                    <a:pt x="37" y="6"/>
                  </a:lnTo>
                  <a:lnTo>
                    <a:pt x="37" y="6"/>
                  </a:lnTo>
                  <a:lnTo>
                    <a:pt x="36" y="6"/>
                  </a:lnTo>
                  <a:lnTo>
                    <a:pt x="34" y="6"/>
                  </a:lnTo>
                  <a:lnTo>
                    <a:pt x="34" y="4"/>
                  </a:lnTo>
                  <a:lnTo>
                    <a:pt x="34" y="4"/>
                  </a:lnTo>
                  <a:lnTo>
                    <a:pt x="34" y="4"/>
                  </a:lnTo>
                  <a:lnTo>
                    <a:pt x="33" y="3"/>
                  </a:lnTo>
                  <a:lnTo>
                    <a:pt x="32" y="3"/>
                  </a:lnTo>
                  <a:lnTo>
                    <a:pt x="30" y="3"/>
                  </a:lnTo>
                  <a:lnTo>
                    <a:pt x="30" y="3"/>
                  </a:lnTo>
                  <a:lnTo>
                    <a:pt x="29" y="3"/>
                  </a:lnTo>
                  <a:lnTo>
                    <a:pt x="29" y="3"/>
                  </a:lnTo>
                  <a:lnTo>
                    <a:pt x="28" y="3"/>
                  </a:lnTo>
                  <a:lnTo>
                    <a:pt x="26" y="2"/>
                  </a:lnTo>
                  <a:lnTo>
                    <a:pt x="25" y="3"/>
                  </a:lnTo>
                  <a:lnTo>
                    <a:pt x="25" y="3"/>
                  </a:lnTo>
                  <a:lnTo>
                    <a:pt x="23" y="3"/>
                  </a:lnTo>
                  <a:lnTo>
                    <a:pt x="22" y="2"/>
                  </a:lnTo>
                  <a:lnTo>
                    <a:pt x="22" y="2"/>
                  </a:lnTo>
                  <a:lnTo>
                    <a:pt x="21" y="3"/>
                  </a:lnTo>
                  <a:lnTo>
                    <a:pt x="21" y="3"/>
                  </a:lnTo>
                  <a:lnTo>
                    <a:pt x="19" y="3"/>
                  </a:lnTo>
                  <a:lnTo>
                    <a:pt x="18" y="2"/>
                  </a:lnTo>
                  <a:lnTo>
                    <a:pt x="18" y="2"/>
                  </a:lnTo>
                  <a:lnTo>
                    <a:pt x="17" y="2"/>
                  </a:lnTo>
                  <a:lnTo>
                    <a:pt x="15" y="2"/>
                  </a:lnTo>
                  <a:lnTo>
                    <a:pt x="14" y="0"/>
                  </a:lnTo>
                  <a:lnTo>
                    <a:pt x="13" y="2"/>
                  </a:lnTo>
                  <a:lnTo>
                    <a:pt x="8" y="2"/>
                  </a:lnTo>
                  <a:lnTo>
                    <a:pt x="8" y="2"/>
                  </a:lnTo>
                  <a:lnTo>
                    <a:pt x="7" y="3"/>
                  </a:lnTo>
                  <a:lnTo>
                    <a:pt x="6" y="4"/>
                  </a:lnTo>
                  <a:lnTo>
                    <a:pt x="6" y="4"/>
                  </a:lnTo>
                  <a:lnTo>
                    <a:pt x="4" y="3"/>
                  </a:lnTo>
                  <a:lnTo>
                    <a:pt x="3" y="2"/>
                  </a:lnTo>
                  <a:lnTo>
                    <a:pt x="3" y="2"/>
                  </a:lnTo>
                  <a:lnTo>
                    <a:pt x="2" y="2"/>
                  </a:lnTo>
                  <a:lnTo>
                    <a:pt x="2" y="2"/>
                  </a:lnTo>
                  <a:lnTo>
                    <a:pt x="0" y="2"/>
                  </a:lnTo>
                  <a:lnTo>
                    <a:pt x="0" y="4"/>
                  </a:lnTo>
                  <a:lnTo>
                    <a:pt x="0" y="6"/>
                  </a:lnTo>
                  <a:lnTo>
                    <a:pt x="0" y="7"/>
                  </a:lnTo>
                  <a:lnTo>
                    <a:pt x="2" y="8"/>
                  </a:lnTo>
                  <a:lnTo>
                    <a:pt x="3" y="11"/>
                  </a:lnTo>
                  <a:lnTo>
                    <a:pt x="4" y="11"/>
                  </a:lnTo>
                  <a:lnTo>
                    <a:pt x="4" y="11"/>
                  </a:lnTo>
                  <a:lnTo>
                    <a:pt x="4" y="14"/>
                  </a:lnTo>
                  <a:lnTo>
                    <a:pt x="6" y="15"/>
                  </a:lnTo>
                  <a:lnTo>
                    <a:pt x="7" y="17"/>
                  </a:lnTo>
                  <a:lnTo>
                    <a:pt x="7" y="18"/>
                  </a:lnTo>
                  <a:lnTo>
                    <a:pt x="8" y="18"/>
                  </a:lnTo>
                  <a:lnTo>
                    <a:pt x="10" y="19"/>
                  </a:lnTo>
                  <a:lnTo>
                    <a:pt x="11" y="21"/>
                  </a:lnTo>
                  <a:lnTo>
                    <a:pt x="11" y="21"/>
                  </a:lnTo>
                  <a:lnTo>
                    <a:pt x="14" y="23"/>
                  </a:lnTo>
                  <a:lnTo>
                    <a:pt x="15" y="25"/>
                  </a:lnTo>
                  <a:lnTo>
                    <a:pt x="17" y="25"/>
                  </a:lnTo>
                  <a:lnTo>
                    <a:pt x="18" y="26"/>
                  </a:lnTo>
                  <a:lnTo>
                    <a:pt x="18" y="27"/>
                  </a:lnTo>
                  <a:lnTo>
                    <a:pt x="18" y="27"/>
                  </a:lnTo>
                  <a:lnTo>
                    <a:pt x="19" y="29"/>
                  </a:lnTo>
                  <a:lnTo>
                    <a:pt x="22" y="32"/>
                  </a:lnTo>
                  <a:lnTo>
                    <a:pt x="22" y="32"/>
                  </a:lnTo>
                  <a:lnTo>
                    <a:pt x="22" y="32"/>
                  </a:lnTo>
                  <a:lnTo>
                    <a:pt x="22" y="33"/>
                  </a:lnTo>
                  <a:lnTo>
                    <a:pt x="21" y="33"/>
                  </a:lnTo>
                  <a:lnTo>
                    <a:pt x="22" y="33"/>
                  </a:lnTo>
                  <a:lnTo>
                    <a:pt x="23" y="33"/>
                  </a:lnTo>
                  <a:lnTo>
                    <a:pt x="23" y="33"/>
                  </a:lnTo>
                  <a:lnTo>
                    <a:pt x="23" y="34"/>
                  </a:lnTo>
                  <a:lnTo>
                    <a:pt x="25" y="34"/>
                  </a:lnTo>
                  <a:lnTo>
                    <a:pt x="26" y="36"/>
                  </a:lnTo>
                  <a:lnTo>
                    <a:pt x="28" y="36"/>
                  </a:lnTo>
                  <a:lnTo>
                    <a:pt x="29" y="37"/>
                  </a:lnTo>
                  <a:lnTo>
                    <a:pt x="30" y="37"/>
                  </a:lnTo>
                  <a:lnTo>
                    <a:pt x="30" y="38"/>
                  </a:lnTo>
                  <a:lnTo>
                    <a:pt x="30" y="38"/>
                  </a:lnTo>
                  <a:lnTo>
                    <a:pt x="32" y="37"/>
                  </a:lnTo>
                  <a:lnTo>
                    <a:pt x="32" y="37"/>
                  </a:lnTo>
                  <a:lnTo>
                    <a:pt x="32" y="37"/>
                  </a:lnTo>
                  <a:lnTo>
                    <a:pt x="32" y="37"/>
                  </a:lnTo>
                  <a:lnTo>
                    <a:pt x="32" y="34"/>
                  </a:lnTo>
                  <a:lnTo>
                    <a:pt x="30" y="34"/>
                  </a:lnTo>
                  <a:lnTo>
                    <a:pt x="30" y="33"/>
                  </a:lnTo>
                  <a:lnTo>
                    <a:pt x="32" y="32"/>
                  </a:lnTo>
                  <a:lnTo>
                    <a:pt x="32" y="32"/>
                  </a:lnTo>
                  <a:lnTo>
                    <a:pt x="33" y="32"/>
                  </a:lnTo>
                  <a:lnTo>
                    <a:pt x="33" y="30"/>
                  </a:lnTo>
                  <a:lnTo>
                    <a:pt x="33" y="30"/>
                  </a:lnTo>
                  <a:lnTo>
                    <a:pt x="33" y="29"/>
                  </a:lnTo>
                  <a:lnTo>
                    <a:pt x="33" y="29"/>
                  </a:lnTo>
                  <a:lnTo>
                    <a:pt x="34" y="27"/>
                  </a:lnTo>
                  <a:lnTo>
                    <a:pt x="36" y="27"/>
                  </a:lnTo>
                  <a:lnTo>
                    <a:pt x="36" y="27"/>
                  </a:lnTo>
                  <a:lnTo>
                    <a:pt x="36" y="27"/>
                  </a:lnTo>
                  <a:lnTo>
                    <a:pt x="37" y="27"/>
                  </a:lnTo>
                  <a:lnTo>
                    <a:pt x="37" y="27"/>
                  </a:lnTo>
                  <a:lnTo>
                    <a:pt x="37" y="27"/>
                  </a:lnTo>
                  <a:lnTo>
                    <a:pt x="37" y="26"/>
                  </a:lnTo>
                  <a:lnTo>
                    <a:pt x="37" y="25"/>
                  </a:lnTo>
                  <a:lnTo>
                    <a:pt x="37" y="25"/>
                  </a:lnTo>
                  <a:lnTo>
                    <a:pt x="37" y="25"/>
                  </a:lnTo>
                  <a:lnTo>
                    <a:pt x="37" y="25"/>
                  </a:lnTo>
                  <a:lnTo>
                    <a:pt x="38" y="25"/>
                  </a:lnTo>
                  <a:lnTo>
                    <a:pt x="38" y="25"/>
                  </a:lnTo>
                  <a:lnTo>
                    <a:pt x="38" y="25"/>
                  </a:lnTo>
                  <a:lnTo>
                    <a:pt x="40" y="25"/>
                  </a:lnTo>
                  <a:lnTo>
                    <a:pt x="40" y="23"/>
                  </a:lnTo>
                  <a:lnTo>
                    <a:pt x="41" y="23"/>
                  </a:lnTo>
                  <a:lnTo>
                    <a:pt x="41" y="23"/>
                  </a:lnTo>
                  <a:lnTo>
                    <a:pt x="41" y="25"/>
                  </a:lnTo>
                  <a:lnTo>
                    <a:pt x="42" y="25"/>
                  </a:lnTo>
                  <a:lnTo>
                    <a:pt x="42" y="23"/>
                  </a:lnTo>
                  <a:lnTo>
                    <a:pt x="42" y="23"/>
                  </a:lnTo>
                  <a:lnTo>
                    <a:pt x="42" y="22"/>
                  </a:lnTo>
                  <a:lnTo>
                    <a:pt x="41" y="21"/>
                  </a:lnTo>
                  <a:lnTo>
                    <a:pt x="40" y="19"/>
                  </a:lnTo>
                  <a:lnTo>
                    <a:pt x="40" y="18"/>
                  </a:lnTo>
                  <a:lnTo>
                    <a:pt x="40" y="18"/>
                  </a:lnTo>
                  <a:lnTo>
                    <a:pt x="41" y="18"/>
                  </a:lnTo>
                  <a:lnTo>
                    <a:pt x="41" y="18"/>
                  </a:lnTo>
                  <a:lnTo>
                    <a:pt x="42" y="18"/>
                  </a:lnTo>
                  <a:lnTo>
                    <a:pt x="44" y="18"/>
                  </a:lnTo>
                  <a:lnTo>
                    <a:pt x="44" y="18"/>
                  </a:lnTo>
                  <a:lnTo>
                    <a:pt x="44" y="18"/>
                  </a:lnTo>
                  <a:lnTo>
                    <a:pt x="44" y="17"/>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16" name="Bonaire, Sint Eustatius and Saba">
              <a:extLst>
                <a:ext uri="{FF2B5EF4-FFF2-40B4-BE49-F238E27FC236}">
                  <a16:creationId xmlns:a16="http://schemas.microsoft.com/office/drawing/2014/main" id="{0FB79856-AF04-4D47-BC55-90227A09EFF0}"/>
                </a:ext>
              </a:extLst>
            </p:cNvPr>
            <p:cNvSpPr>
              <a:spLocks/>
            </p:cNvSpPr>
            <p:nvPr/>
          </p:nvSpPr>
          <p:spPr bwMode="auto">
            <a:xfrm>
              <a:off x="3603048" y="3722099"/>
              <a:ext cx="1924" cy="3847"/>
            </a:xfrm>
            <a:custGeom>
              <a:avLst/>
              <a:gdLst>
                <a:gd name="T0" fmla="*/ 0 w 1"/>
                <a:gd name="T1" fmla="*/ 0 h 2"/>
                <a:gd name="T2" fmla="*/ 0 w 1"/>
                <a:gd name="T3" fmla="*/ 0 h 2"/>
                <a:gd name="T4" fmla="*/ 0 w 1"/>
                <a:gd name="T5" fmla="*/ 1 h 2"/>
                <a:gd name="T6" fmla="*/ 0 w 1"/>
                <a:gd name="T7" fmla="*/ 1 h 2"/>
                <a:gd name="T8" fmla="*/ 1 w 1"/>
                <a:gd name="T9" fmla="*/ 1 h 2"/>
                <a:gd name="T10" fmla="*/ 1 w 1"/>
                <a:gd name="T11" fmla="*/ 2 h 2"/>
                <a:gd name="T12" fmla="*/ 1 w 1"/>
                <a:gd name="T13" fmla="*/ 2 h 2"/>
                <a:gd name="T14" fmla="*/ 1 w 1"/>
                <a:gd name="T15" fmla="*/ 1 h 2"/>
                <a:gd name="T16" fmla="*/ 1 w 1"/>
                <a:gd name="T17" fmla="*/ 1 h 2"/>
                <a:gd name="T18" fmla="*/ 0 w 1"/>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0" y="0"/>
                  </a:moveTo>
                  <a:lnTo>
                    <a:pt x="0" y="0"/>
                  </a:lnTo>
                  <a:lnTo>
                    <a:pt x="0" y="1"/>
                  </a:lnTo>
                  <a:lnTo>
                    <a:pt x="0" y="1"/>
                  </a:lnTo>
                  <a:lnTo>
                    <a:pt x="1" y="1"/>
                  </a:lnTo>
                  <a:lnTo>
                    <a:pt x="1" y="2"/>
                  </a:lnTo>
                  <a:lnTo>
                    <a:pt x="1" y="2"/>
                  </a:lnTo>
                  <a:lnTo>
                    <a:pt x="1" y="1"/>
                  </a:lnTo>
                  <a:lnTo>
                    <a:pt x="1" y="1"/>
                  </a:lnTo>
                  <a:lnTo>
                    <a:pt x="0"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17" name="Bolivia">
              <a:extLst>
                <a:ext uri="{FF2B5EF4-FFF2-40B4-BE49-F238E27FC236}">
                  <a16:creationId xmlns:a16="http://schemas.microsoft.com/office/drawing/2014/main" id="{33501645-E8A8-46E2-A019-CA712FF00EEA}"/>
                </a:ext>
              </a:extLst>
            </p:cNvPr>
            <p:cNvSpPr>
              <a:spLocks noEditPoints="1"/>
            </p:cNvSpPr>
            <p:nvPr/>
          </p:nvSpPr>
          <p:spPr bwMode="auto">
            <a:xfrm>
              <a:off x="3574196" y="4201051"/>
              <a:ext cx="265443" cy="292372"/>
            </a:xfrm>
            <a:custGeom>
              <a:avLst/>
              <a:gdLst>
                <a:gd name="T0" fmla="*/ 132 w 138"/>
                <a:gd name="T1" fmla="*/ 90 h 152"/>
                <a:gd name="T2" fmla="*/ 127 w 138"/>
                <a:gd name="T3" fmla="*/ 77 h 152"/>
                <a:gd name="T4" fmla="*/ 121 w 138"/>
                <a:gd name="T5" fmla="*/ 76 h 152"/>
                <a:gd name="T6" fmla="*/ 106 w 138"/>
                <a:gd name="T7" fmla="*/ 64 h 152"/>
                <a:gd name="T8" fmla="*/ 104 w 138"/>
                <a:gd name="T9" fmla="*/ 53 h 152"/>
                <a:gd name="T10" fmla="*/ 103 w 138"/>
                <a:gd name="T11" fmla="*/ 46 h 152"/>
                <a:gd name="T12" fmla="*/ 92 w 138"/>
                <a:gd name="T13" fmla="*/ 43 h 152"/>
                <a:gd name="T14" fmla="*/ 83 w 138"/>
                <a:gd name="T15" fmla="*/ 39 h 152"/>
                <a:gd name="T16" fmla="*/ 74 w 138"/>
                <a:gd name="T17" fmla="*/ 34 h 152"/>
                <a:gd name="T18" fmla="*/ 68 w 138"/>
                <a:gd name="T19" fmla="*/ 31 h 152"/>
                <a:gd name="T20" fmla="*/ 57 w 138"/>
                <a:gd name="T21" fmla="*/ 28 h 152"/>
                <a:gd name="T22" fmla="*/ 53 w 138"/>
                <a:gd name="T23" fmla="*/ 24 h 152"/>
                <a:gd name="T24" fmla="*/ 50 w 138"/>
                <a:gd name="T25" fmla="*/ 22 h 152"/>
                <a:gd name="T26" fmla="*/ 49 w 138"/>
                <a:gd name="T27" fmla="*/ 16 h 152"/>
                <a:gd name="T28" fmla="*/ 49 w 138"/>
                <a:gd name="T29" fmla="*/ 5 h 152"/>
                <a:gd name="T30" fmla="*/ 47 w 138"/>
                <a:gd name="T31" fmla="*/ 0 h 152"/>
                <a:gd name="T32" fmla="*/ 35 w 138"/>
                <a:gd name="T33" fmla="*/ 3 h 152"/>
                <a:gd name="T34" fmla="*/ 23 w 138"/>
                <a:gd name="T35" fmla="*/ 9 h 152"/>
                <a:gd name="T36" fmla="*/ 15 w 138"/>
                <a:gd name="T37" fmla="*/ 15 h 152"/>
                <a:gd name="T38" fmla="*/ 9 w 138"/>
                <a:gd name="T39" fmla="*/ 15 h 152"/>
                <a:gd name="T40" fmla="*/ 5 w 138"/>
                <a:gd name="T41" fmla="*/ 22 h 152"/>
                <a:gd name="T42" fmla="*/ 9 w 138"/>
                <a:gd name="T43" fmla="*/ 34 h 152"/>
                <a:gd name="T44" fmla="*/ 7 w 138"/>
                <a:gd name="T45" fmla="*/ 45 h 152"/>
                <a:gd name="T46" fmla="*/ 8 w 138"/>
                <a:gd name="T47" fmla="*/ 51 h 152"/>
                <a:gd name="T48" fmla="*/ 5 w 138"/>
                <a:gd name="T49" fmla="*/ 57 h 152"/>
                <a:gd name="T50" fmla="*/ 5 w 138"/>
                <a:gd name="T51" fmla="*/ 64 h 152"/>
                <a:gd name="T52" fmla="*/ 5 w 138"/>
                <a:gd name="T53" fmla="*/ 68 h 152"/>
                <a:gd name="T54" fmla="*/ 9 w 138"/>
                <a:gd name="T55" fmla="*/ 71 h 152"/>
                <a:gd name="T56" fmla="*/ 11 w 138"/>
                <a:gd name="T57" fmla="*/ 75 h 152"/>
                <a:gd name="T58" fmla="*/ 12 w 138"/>
                <a:gd name="T59" fmla="*/ 76 h 152"/>
                <a:gd name="T60" fmla="*/ 8 w 138"/>
                <a:gd name="T61" fmla="*/ 77 h 152"/>
                <a:gd name="T62" fmla="*/ 8 w 138"/>
                <a:gd name="T63" fmla="*/ 79 h 152"/>
                <a:gd name="T64" fmla="*/ 4 w 138"/>
                <a:gd name="T65" fmla="*/ 81 h 152"/>
                <a:gd name="T66" fmla="*/ 1 w 138"/>
                <a:gd name="T67" fmla="*/ 87 h 152"/>
                <a:gd name="T68" fmla="*/ 4 w 138"/>
                <a:gd name="T69" fmla="*/ 95 h 152"/>
                <a:gd name="T70" fmla="*/ 7 w 138"/>
                <a:gd name="T71" fmla="*/ 100 h 152"/>
                <a:gd name="T72" fmla="*/ 11 w 138"/>
                <a:gd name="T73" fmla="*/ 109 h 152"/>
                <a:gd name="T74" fmla="*/ 12 w 138"/>
                <a:gd name="T75" fmla="*/ 113 h 152"/>
                <a:gd name="T76" fmla="*/ 11 w 138"/>
                <a:gd name="T77" fmla="*/ 120 h 152"/>
                <a:gd name="T78" fmla="*/ 11 w 138"/>
                <a:gd name="T79" fmla="*/ 124 h 152"/>
                <a:gd name="T80" fmla="*/ 12 w 138"/>
                <a:gd name="T81" fmla="*/ 129 h 152"/>
                <a:gd name="T82" fmla="*/ 17 w 138"/>
                <a:gd name="T83" fmla="*/ 140 h 152"/>
                <a:gd name="T84" fmla="*/ 20 w 138"/>
                <a:gd name="T85" fmla="*/ 151 h 152"/>
                <a:gd name="T86" fmla="*/ 28 w 138"/>
                <a:gd name="T87" fmla="*/ 152 h 152"/>
                <a:gd name="T88" fmla="*/ 34 w 138"/>
                <a:gd name="T89" fmla="*/ 144 h 152"/>
                <a:gd name="T90" fmla="*/ 39 w 138"/>
                <a:gd name="T91" fmla="*/ 140 h 152"/>
                <a:gd name="T92" fmla="*/ 53 w 138"/>
                <a:gd name="T93" fmla="*/ 143 h 152"/>
                <a:gd name="T94" fmla="*/ 60 w 138"/>
                <a:gd name="T95" fmla="*/ 149 h 152"/>
                <a:gd name="T96" fmla="*/ 65 w 138"/>
                <a:gd name="T97" fmla="*/ 143 h 152"/>
                <a:gd name="T98" fmla="*/ 77 w 138"/>
                <a:gd name="T99" fmla="*/ 141 h 152"/>
                <a:gd name="T100" fmla="*/ 83 w 138"/>
                <a:gd name="T101" fmla="*/ 134 h 152"/>
                <a:gd name="T102" fmla="*/ 89 w 138"/>
                <a:gd name="T103" fmla="*/ 114 h 152"/>
                <a:gd name="T104" fmla="*/ 123 w 138"/>
                <a:gd name="T105" fmla="*/ 113 h 152"/>
                <a:gd name="T106" fmla="*/ 132 w 138"/>
                <a:gd name="T107" fmla="*/ 120 h 152"/>
                <a:gd name="T108" fmla="*/ 133 w 138"/>
                <a:gd name="T109" fmla="*/ 109 h 152"/>
                <a:gd name="T110" fmla="*/ 136 w 138"/>
                <a:gd name="T111" fmla="*/ 100 h 152"/>
                <a:gd name="T112" fmla="*/ 9 w 138"/>
                <a:gd name="T113" fmla="*/ 75 h 152"/>
                <a:gd name="T114" fmla="*/ 7 w 138"/>
                <a:gd name="T115" fmla="*/ 7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8" h="152">
                  <a:moveTo>
                    <a:pt x="137" y="98"/>
                  </a:moveTo>
                  <a:lnTo>
                    <a:pt x="137" y="96"/>
                  </a:lnTo>
                  <a:lnTo>
                    <a:pt x="136" y="95"/>
                  </a:lnTo>
                  <a:lnTo>
                    <a:pt x="134" y="91"/>
                  </a:lnTo>
                  <a:lnTo>
                    <a:pt x="134" y="90"/>
                  </a:lnTo>
                  <a:lnTo>
                    <a:pt x="134" y="90"/>
                  </a:lnTo>
                  <a:lnTo>
                    <a:pt x="133" y="90"/>
                  </a:lnTo>
                  <a:lnTo>
                    <a:pt x="132" y="90"/>
                  </a:lnTo>
                  <a:lnTo>
                    <a:pt x="130" y="88"/>
                  </a:lnTo>
                  <a:lnTo>
                    <a:pt x="127" y="87"/>
                  </a:lnTo>
                  <a:lnTo>
                    <a:pt x="127" y="86"/>
                  </a:lnTo>
                  <a:lnTo>
                    <a:pt x="127" y="84"/>
                  </a:lnTo>
                  <a:lnTo>
                    <a:pt x="127" y="83"/>
                  </a:lnTo>
                  <a:lnTo>
                    <a:pt x="126" y="80"/>
                  </a:lnTo>
                  <a:lnTo>
                    <a:pt x="126" y="79"/>
                  </a:lnTo>
                  <a:lnTo>
                    <a:pt x="127" y="77"/>
                  </a:lnTo>
                  <a:lnTo>
                    <a:pt x="127" y="76"/>
                  </a:lnTo>
                  <a:lnTo>
                    <a:pt x="129" y="76"/>
                  </a:lnTo>
                  <a:lnTo>
                    <a:pt x="127" y="75"/>
                  </a:lnTo>
                  <a:lnTo>
                    <a:pt x="127" y="75"/>
                  </a:lnTo>
                  <a:lnTo>
                    <a:pt x="127" y="76"/>
                  </a:lnTo>
                  <a:lnTo>
                    <a:pt x="126" y="76"/>
                  </a:lnTo>
                  <a:lnTo>
                    <a:pt x="126" y="76"/>
                  </a:lnTo>
                  <a:lnTo>
                    <a:pt x="121" y="76"/>
                  </a:lnTo>
                  <a:lnTo>
                    <a:pt x="115" y="75"/>
                  </a:lnTo>
                  <a:lnTo>
                    <a:pt x="111" y="75"/>
                  </a:lnTo>
                  <a:lnTo>
                    <a:pt x="107" y="75"/>
                  </a:lnTo>
                  <a:lnTo>
                    <a:pt x="107" y="73"/>
                  </a:lnTo>
                  <a:lnTo>
                    <a:pt x="107" y="71"/>
                  </a:lnTo>
                  <a:lnTo>
                    <a:pt x="107" y="69"/>
                  </a:lnTo>
                  <a:lnTo>
                    <a:pt x="107" y="65"/>
                  </a:lnTo>
                  <a:lnTo>
                    <a:pt x="106" y="64"/>
                  </a:lnTo>
                  <a:lnTo>
                    <a:pt x="103" y="62"/>
                  </a:lnTo>
                  <a:lnTo>
                    <a:pt x="103" y="61"/>
                  </a:lnTo>
                  <a:lnTo>
                    <a:pt x="104" y="61"/>
                  </a:lnTo>
                  <a:lnTo>
                    <a:pt x="106" y="61"/>
                  </a:lnTo>
                  <a:lnTo>
                    <a:pt x="106" y="56"/>
                  </a:lnTo>
                  <a:lnTo>
                    <a:pt x="106" y="56"/>
                  </a:lnTo>
                  <a:lnTo>
                    <a:pt x="106" y="54"/>
                  </a:lnTo>
                  <a:lnTo>
                    <a:pt x="104" y="53"/>
                  </a:lnTo>
                  <a:lnTo>
                    <a:pt x="104" y="51"/>
                  </a:lnTo>
                  <a:lnTo>
                    <a:pt x="104" y="51"/>
                  </a:lnTo>
                  <a:lnTo>
                    <a:pt x="104" y="50"/>
                  </a:lnTo>
                  <a:lnTo>
                    <a:pt x="104" y="50"/>
                  </a:lnTo>
                  <a:lnTo>
                    <a:pt x="104" y="49"/>
                  </a:lnTo>
                  <a:lnTo>
                    <a:pt x="104" y="47"/>
                  </a:lnTo>
                  <a:lnTo>
                    <a:pt x="104" y="47"/>
                  </a:lnTo>
                  <a:lnTo>
                    <a:pt x="103" y="46"/>
                  </a:lnTo>
                  <a:lnTo>
                    <a:pt x="103" y="46"/>
                  </a:lnTo>
                  <a:lnTo>
                    <a:pt x="102" y="45"/>
                  </a:lnTo>
                  <a:lnTo>
                    <a:pt x="99" y="43"/>
                  </a:lnTo>
                  <a:lnTo>
                    <a:pt x="98" y="43"/>
                  </a:lnTo>
                  <a:lnTo>
                    <a:pt x="96" y="43"/>
                  </a:lnTo>
                  <a:lnTo>
                    <a:pt x="93" y="43"/>
                  </a:lnTo>
                  <a:lnTo>
                    <a:pt x="92" y="43"/>
                  </a:lnTo>
                  <a:lnTo>
                    <a:pt x="92" y="43"/>
                  </a:lnTo>
                  <a:lnTo>
                    <a:pt x="89" y="43"/>
                  </a:lnTo>
                  <a:lnTo>
                    <a:pt x="88" y="43"/>
                  </a:lnTo>
                  <a:lnTo>
                    <a:pt x="88" y="42"/>
                  </a:lnTo>
                  <a:lnTo>
                    <a:pt x="85" y="41"/>
                  </a:lnTo>
                  <a:lnTo>
                    <a:pt x="85" y="39"/>
                  </a:lnTo>
                  <a:lnTo>
                    <a:pt x="85" y="39"/>
                  </a:lnTo>
                  <a:lnTo>
                    <a:pt x="84" y="39"/>
                  </a:lnTo>
                  <a:lnTo>
                    <a:pt x="83" y="39"/>
                  </a:lnTo>
                  <a:lnTo>
                    <a:pt x="81" y="38"/>
                  </a:lnTo>
                  <a:lnTo>
                    <a:pt x="79" y="37"/>
                  </a:lnTo>
                  <a:lnTo>
                    <a:pt x="79" y="38"/>
                  </a:lnTo>
                  <a:lnTo>
                    <a:pt x="77" y="37"/>
                  </a:lnTo>
                  <a:lnTo>
                    <a:pt x="76" y="35"/>
                  </a:lnTo>
                  <a:lnTo>
                    <a:pt x="76" y="35"/>
                  </a:lnTo>
                  <a:lnTo>
                    <a:pt x="74" y="34"/>
                  </a:lnTo>
                  <a:lnTo>
                    <a:pt x="74" y="34"/>
                  </a:lnTo>
                  <a:lnTo>
                    <a:pt x="74" y="34"/>
                  </a:lnTo>
                  <a:lnTo>
                    <a:pt x="73" y="34"/>
                  </a:lnTo>
                  <a:lnTo>
                    <a:pt x="73" y="34"/>
                  </a:lnTo>
                  <a:lnTo>
                    <a:pt x="72" y="34"/>
                  </a:lnTo>
                  <a:lnTo>
                    <a:pt x="70" y="32"/>
                  </a:lnTo>
                  <a:lnTo>
                    <a:pt x="69" y="32"/>
                  </a:lnTo>
                  <a:lnTo>
                    <a:pt x="69" y="31"/>
                  </a:lnTo>
                  <a:lnTo>
                    <a:pt x="68" y="31"/>
                  </a:lnTo>
                  <a:lnTo>
                    <a:pt x="66" y="31"/>
                  </a:lnTo>
                  <a:lnTo>
                    <a:pt x="65" y="32"/>
                  </a:lnTo>
                  <a:lnTo>
                    <a:pt x="64" y="31"/>
                  </a:lnTo>
                  <a:lnTo>
                    <a:pt x="61" y="31"/>
                  </a:lnTo>
                  <a:lnTo>
                    <a:pt x="60" y="31"/>
                  </a:lnTo>
                  <a:lnTo>
                    <a:pt x="58" y="30"/>
                  </a:lnTo>
                  <a:lnTo>
                    <a:pt x="58" y="28"/>
                  </a:lnTo>
                  <a:lnTo>
                    <a:pt x="57" y="28"/>
                  </a:lnTo>
                  <a:lnTo>
                    <a:pt x="57" y="27"/>
                  </a:lnTo>
                  <a:lnTo>
                    <a:pt x="55" y="27"/>
                  </a:lnTo>
                  <a:lnTo>
                    <a:pt x="54" y="26"/>
                  </a:lnTo>
                  <a:lnTo>
                    <a:pt x="54" y="26"/>
                  </a:lnTo>
                  <a:lnTo>
                    <a:pt x="53" y="26"/>
                  </a:lnTo>
                  <a:lnTo>
                    <a:pt x="53" y="24"/>
                  </a:lnTo>
                  <a:lnTo>
                    <a:pt x="53" y="24"/>
                  </a:lnTo>
                  <a:lnTo>
                    <a:pt x="53" y="24"/>
                  </a:lnTo>
                  <a:lnTo>
                    <a:pt x="51" y="23"/>
                  </a:lnTo>
                  <a:lnTo>
                    <a:pt x="51" y="23"/>
                  </a:lnTo>
                  <a:lnTo>
                    <a:pt x="51" y="23"/>
                  </a:lnTo>
                  <a:lnTo>
                    <a:pt x="51" y="23"/>
                  </a:lnTo>
                  <a:lnTo>
                    <a:pt x="50" y="23"/>
                  </a:lnTo>
                  <a:lnTo>
                    <a:pt x="50" y="23"/>
                  </a:lnTo>
                  <a:lnTo>
                    <a:pt x="51" y="22"/>
                  </a:lnTo>
                  <a:lnTo>
                    <a:pt x="50" y="22"/>
                  </a:lnTo>
                  <a:lnTo>
                    <a:pt x="50" y="20"/>
                  </a:lnTo>
                  <a:lnTo>
                    <a:pt x="49" y="19"/>
                  </a:lnTo>
                  <a:lnTo>
                    <a:pt x="49" y="19"/>
                  </a:lnTo>
                  <a:lnTo>
                    <a:pt x="49" y="17"/>
                  </a:lnTo>
                  <a:lnTo>
                    <a:pt x="49" y="17"/>
                  </a:lnTo>
                  <a:lnTo>
                    <a:pt x="49" y="17"/>
                  </a:lnTo>
                  <a:lnTo>
                    <a:pt x="49" y="16"/>
                  </a:lnTo>
                  <a:lnTo>
                    <a:pt x="49" y="16"/>
                  </a:lnTo>
                  <a:lnTo>
                    <a:pt x="49" y="15"/>
                  </a:lnTo>
                  <a:lnTo>
                    <a:pt x="49" y="13"/>
                  </a:lnTo>
                  <a:lnTo>
                    <a:pt x="49" y="11"/>
                  </a:lnTo>
                  <a:lnTo>
                    <a:pt x="47" y="9"/>
                  </a:lnTo>
                  <a:lnTo>
                    <a:pt x="47" y="9"/>
                  </a:lnTo>
                  <a:lnTo>
                    <a:pt x="47" y="8"/>
                  </a:lnTo>
                  <a:lnTo>
                    <a:pt x="49" y="8"/>
                  </a:lnTo>
                  <a:lnTo>
                    <a:pt x="49" y="5"/>
                  </a:lnTo>
                  <a:lnTo>
                    <a:pt x="50" y="5"/>
                  </a:lnTo>
                  <a:lnTo>
                    <a:pt x="49" y="4"/>
                  </a:lnTo>
                  <a:lnTo>
                    <a:pt x="49" y="3"/>
                  </a:lnTo>
                  <a:lnTo>
                    <a:pt x="49" y="1"/>
                  </a:lnTo>
                  <a:lnTo>
                    <a:pt x="49" y="1"/>
                  </a:lnTo>
                  <a:lnTo>
                    <a:pt x="49" y="0"/>
                  </a:lnTo>
                  <a:lnTo>
                    <a:pt x="47" y="0"/>
                  </a:lnTo>
                  <a:lnTo>
                    <a:pt x="47" y="0"/>
                  </a:lnTo>
                  <a:lnTo>
                    <a:pt x="46" y="1"/>
                  </a:lnTo>
                  <a:lnTo>
                    <a:pt x="46" y="1"/>
                  </a:lnTo>
                  <a:lnTo>
                    <a:pt x="45" y="0"/>
                  </a:lnTo>
                  <a:lnTo>
                    <a:pt x="42" y="1"/>
                  </a:lnTo>
                  <a:lnTo>
                    <a:pt x="39" y="1"/>
                  </a:lnTo>
                  <a:lnTo>
                    <a:pt x="36" y="1"/>
                  </a:lnTo>
                  <a:lnTo>
                    <a:pt x="36" y="1"/>
                  </a:lnTo>
                  <a:lnTo>
                    <a:pt x="35" y="3"/>
                  </a:lnTo>
                  <a:lnTo>
                    <a:pt x="34" y="3"/>
                  </a:lnTo>
                  <a:lnTo>
                    <a:pt x="28" y="7"/>
                  </a:lnTo>
                  <a:lnTo>
                    <a:pt x="28" y="7"/>
                  </a:lnTo>
                  <a:lnTo>
                    <a:pt x="27" y="7"/>
                  </a:lnTo>
                  <a:lnTo>
                    <a:pt x="27" y="7"/>
                  </a:lnTo>
                  <a:lnTo>
                    <a:pt x="26" y="8"/>
                  </a:lnTo>
                  <a:lnTo>
                    <a:pt x="24" y="9"/>
                  </a:lnTo>
                  <a:lnTo>
                    <a:pt x="23" y="9"/>
                  </a:lnTo>
                  <a:lnTo>
                    <a:pt x="21" y="11"/>
                  </a:lnTo>
                  <a:lnTo>
                    <a:pt x="21" y="11"/>
                  </a:lnTo>
                  <a:lnTo>
                    <a:pt x="20" y="11"/>
                  </a:lnTo>
                  <a:lnTo>
                    <a:pt x="19" y="11"/>
                  </a:lnTo>
                  <a:lnTo>
                    <a:pt x="17" y="11"/>
                  </a:lnTo>
                  <a:lnTo>
                    <a:pt x="17" y="12"/>
                  </a:lnTo>
                  <a:lnTo>
                    <a:pt x="16" y="13"/>
                  </a:lnTo>
                  <a:lnTo>
                    <a:pt x="15" y="15"/>
                  </a:lnTo>
                  <a:lnTo>
                    <a:pt x="15" y="15"/>
                  </a:lnTo>
                  <a:lnTo>
                    <a:pt x="13" y="15"/>
                  </a:lnTo>
                  <a:lnTo>
                    <a:pt x="12" y="16"/>
                  </a:lnTo>
                  <a:lnTo>
                    <a:pt x="11" y="16"/>
                  </a:lnTo>
                  <a:lnTo>
                    <a:pt x="11" y="16"/>
                  </a:lnTo>
                  <a:lnTo>
                    <a:pt x="11" y="16"/>
                  </a:lnTo>
                  <a:lnTo>
                    <a:pt x="11" y="15"/>
                  </a:lnTo>
                  <a:lnTo>
                    <a:pt x="9" y="15"/>
                  </a:lnTo>
                  <a:lnTo>
                    <a:pt x="8" y="15"/>
                  </a:lnTo>
                  <a:lnTo>
                    <a:pt x="5" y="13"/>
                  </a:lnTo>
                  <a:lnTo>
                    <a:pt x="2" y="13"/>
                  </a:lnTo>
                  <a:lnTo>
                    <a:pt x="1" y="13"/>
                  </a:lnTo>
                  <a:lnTo>
                    <a:pt x="2" y="16"/>
                  </a:lnTo>
                  <a:lnTo>
                    <a:pt x="4" y="17"/>
                  </a:lnTo>
                  <a:lnTo>
                    <a:pt x="5" y="20"/>
                  </a:lnTo>
                  <a:lnTo>
                    <a:pt x="5" y="22"/>
                  </a:lnTo>
                  <a:lnTo>
                    <a:pt x="7" y="24"/>
                  </a:lnTo>
                  <a:lnTo>
                    <a:pt x="8" y="27"/>
                  </a:lnTo>
                  <a:lnTo>
                    <a:pt x="9" y="28"/>
                  </a:lnTo>
                  <a:lnTo>
                    <a:pt x="11" y="31"/>
                  </a:lnTo>
                  <a:lnTo>
                    <a:pt x="11" y="32"/>
                  </a:lnTo>
                  <a:lnTo>
                    <a:pt x="11" y="32"/>
                  </a:lnTo>
                  <a:lnTo>
                    <a:pt x="11" y="34"/>
                  </a:lnTo>
                  <a:lnTo>
                    <a:pt x="9" y="34"/>
                  </a:lnTo>
                  <a:lnTo>
                    <a:pt x="9" y="34"/>
                  </a:lnTo>
                  <a:lnTo>
                    <a:pt x="8" y="35"/>
                  </a:lnTo>
                  <a:lnTo>
                    <a:pt x="8" y="37"/>
                  </a:lnTo>
                  <a:lnTo>
                    <a:pt x="8" y="37"/>
                  </a:lnTo>
                  <a:lnTo>
                    <a:pt x="8" y="42"/>
                  </a:lnTo>
                  <a:lnTo>
                    <a:pt x="8" y="43"/>
                  </a:lnTo>
                  <a:lnTo>
                    <a:pt x="8" y="45"/>
                  </a:lnTo>
                  <a:lnTo>
                    <a:pt x="7" y="45"/>
                  </a:lnTo>
                  <a:lnTo>
                    <a:pt x="7" y="45"/>
                  </a:lnTo>
                  <a:lnTo>
                    <a:pt x="8" y="46"/>
                  </a:lnTo>
                  <a:lnTo>
                    <a:pt x="8" y="49"/>
                  </a:lnTo>
                  <a:lnTo>
                    <a:pt x="8" y="49"/>
                  </a:lnTo>
                  <a:lnTo>
                    <a:pt x="9" y="50"/>
                  </a:lnTo>
                  <a:lnTo>
                    <a:pt x="9" y="50"/>
                  </a:lnTo>
                  <a:lnTo>
                    <a:pt x="9" y="51"/>
                  </a:lnTo>
                  <a:lnTo>
                    <a:pt x="8" y="51"/>
                  </a:lnTo>
                  <a:lnTo>
                    <a:pt x="8" y="51"/>
                  </a:lnTo>
                  <a:lnTo>
                    <a:pt x="8" y="53"/>
                  </a:lnTo>
                  <a:lnTo>
                    <a:pt x="7" y="54"/>
                  </a:lnTo>
                  <a:lnTo>
                    <a:pt x="7" y="54"/>
                  </a:lnTo>
                  <a:lnTo>
                    <a:pt x="5" y="54"/>
                  </a:lnTo>
                  <a:lnTo>
                    <a:pt x="5" y="56"/>
                  </a:lnTo>
                  <a:lnTo>
                    <a:pt x="5" y="56"/>
                  </a:lnTo>
                  <a:lnTo>
                    <a:pt x="5" y="57"/>
                  </a:lnTo>
                  <a:lnTo>
                    <a:pt x="4" y="57"/>
                  </a:lnTo>
                  <a:lnTo>
                    <a:pt x="4" y="58"/>
                  </a:lnTo>
                  <a:lnTo>
                    <a:pt x="4" y="58"/>
                  </a:lnTo>
                  <a:lnTo>
                    <a:pt x="4" y="60"/>
                  </a:lnTo>
                  <a:lnTo>
                    <a:pt x="4" y="61"/>
                  </a:lnTo>
                  <a:lnTo>
                    <a:pt x="5" y="62"/>
                  </a:lnTo>
                  <a:lnTo>
                    <a:pt x="5" y="62"/>
                  </a:lnTo>
                  <a:lnTo>
                    <a:pt x="5" y="64"/>
                  </a:lnTo>
                  <a:lnTo>
                    <a:pt x="4" y="65"/>
                  </a:lnTo>
                  <a:lnTo>
                    <a:pt x="4" y="66"/>
                  </a:lnTo>
                  <a:lnTo>
                    <a:pt x="4" y="66"/>
                  </a:lnTo>
                  <a:lnTo>
                    <a:pt x="4" y="68"/>
                  </a:lnTo>
                  <a:lnTo>
                    <a:pt x="4" y="68"/>
                  </a:lnTo>
                  <a:lnTo>
                    <a:pt x="5" y="68"/>
                  </a:lnTo>
                  <a:lnTo>
                    <a:pt x="5" y="68"/>
                  </a:lnTo>
                  <a:lnTo>
                    <a:pt x="5" y="68"/>
                  </a:lnTo>
                  <a:lnTo>
                    <a:pt x="5" y="69"/>
                  </a:lnTo>
                  <a:lnTo>
                    <a:pt x="7" y="69"/>
                  </a:lnTo>
                  <a:lnTo>
                    <a:pt x="7" y="69"/>
                  </a:lnTo>
                  <a:lnTo>
                    <a:pt x="8" y="71"/>
                  </a:lnTo>
                  <a:lnTo>
                    <a:pt x="8" y="71"/>
                  </a:lnTo>
                  <a:lnTo>
                    <a:pt x="8" y="71"/>
                  </a:lnTo>
                  <a:lnTo>
                    <a:pt x="9" y="71"/>
                  </a:lnTo>
                  <a:lnTo>
                    <a:pt x="9" y="71"/>
                  </a:lnTo>
                  <a:lnTo>
                    <a:pt x="9" y="72"/>
                  </a:lnTo>
                  <a:lnTo>
                    <a:pt x="9" y="72"/>
                  </a:lnTo>
                  <a:lnTo>
                    <a:pt x="9" y="72"/>
                  </a:lnTo>
                  <a:lnTo>
                    <a:pt x="9" y="72"/>
                  </a:lnTo>
                  <a:lnTo>
                    <a:pt x="9" y="73"/>
                  </a:lnTo>
                  <a:lnTo>
                    <a:pt x="9" y="73"/>
                  </a:lnTo>
                  <a:lnTo>
                    <a:pt x="9" y="75"/>
                  </a:lnTo>
                  <a:lnTo>
                    <a:pt x="11" y="75"/>
                  </a:lnTo>
                  <a:lnTo>
                    <a:pt x="11" y="75"/>
                  </a:lnTo>
                  <a:lnTo>
                    <a:pt x="12" y="75"/>
                  </a:lnTo>
                  <a:lnTo>
                    <a:pt x="12" y="75"/>
                  </a:lnTo>
                  <a:lnTo>
                    <a:pt x="12" y="75"/>
                  </a:lnTo>
                  <a:lnTo>
                    <a:pt x="12" y="75"/>
                  </a:lnTo>
                  <a:lnTo>
                    <a:pt x="12" y="75"/>
                  </a:lnTo>
                  <a:lnTo>
                    <a:pt x="12" y="76"/>
                  </a:lnTo>
                  <a:lnTo>
                    <a:pt x="12" y="76"/>
                  </a:lnTo>
                  <a:lnTo>
                    <a:pt x="11" y="76"/>
                  </a:lnTo>
                  <a:lnTo>
                    <a:pt x="11" y="76"/>
                  </a:lnTo>
                  <a:lnTo>
                    <a:pt x="11" y="76"/>
                  </a:lnTo>
                  <a:lnTo>
                    <a:pt x="11" y="76"/>
                  </a:lnTo>
                  <a:lnTo>
                    <a:pt x="9" y="76"/>
                  </a:lnTo>
                  <a:lnTo>
                    <a:pt x="9" y="76"/>
                  </a:lnTo>
                  <a:lnTo>
                    <a:pt x="8" y="77"/>
                  </a:lnTo>
                  <a:lnTo>
                    <a:pt x="8" y="77"/>
                  </a:lnTo>
                  <a:lnTo>
                    <a:pt x="9" y="77"/>
                  </a:lnTo>
                  <a:lnTo>
                    <a:pt x="9" y="77"/>
                  </a:lnTo>
                  <a:lnTo>
                    <a:pt x="9" y="77"/>
                  </a:lnTo>
                  <a:lnTo>
                    <a:pt x="9" y="79"/>
                  </a:lnTo>
                  <a:lnTo>
                    <a:pt x="9" y="79"/>
                  </a:lnTo>
                  <a:lnTo>
                    <a:pt x="9" y="79"/>
                  </a:lnTo>
                  <a:lnTo>
                    <a:pt x="9" y="79"/>
                  </a:lnTo>
                  <a:lnTo>
                    <a:pt x="8" y="79"/>
                  </a:lnTo>
                  <a:lnTo>
                    <a:pt x="8" y="79"/>
                  </a:lnTo>
                  <a:lnTo>
                    <a:pt x="7" y="77"/>
                  </a:lnTo>
                  <a:lnTo>
                    <a:pt x="7" y="79"/>
                  </a:lnTo>
                  <a:lnTo>
                    <a:pt x="8" y="79"/>
                  </a:lnTo>
                  <a:lnTo>
                    <a:pt x="7" y="80"/>
                  </a:lnTo>
                  <a:lnTo>
                    <a:pt x="7" y="80"/>
                  </a:lnTo>
                  <a:lnTo>
                    <a:pt x="5" y="80"/>
                  </a:lnTo>
                  <a:lnTo>
                    <a:pt x="4" y="81"/>
                  </a:lnTo>
                  <a:lnTo>
                    <a:pt x="4" y="83"/>
                  </a:lnTo>
                  <a:lnTo>
                    <a:pt x="2" y="84"/>
                  </a:lnTo>
                  <a:lnTo>
                    <a:pt x="2" y="84"/>
                  </a:lnTo>
                  <a:lnTo>
                    <a:pt x="2" y="84"/>
                  </a:lnTo>
                  <a:lnTo>
                    <a:pt x="1" y="86"/>
                  </a:lnTo>
                  <a:lnTo>
                    <a:pt x="0" y="87"/>
                  </a:lnTo>
                  <a:lnTo>
                    <a:pt x="0" y="87"/>
                  </a:lnTo>
                  <a:lnTo>
                    <a:pt x="1" y="87"/>
                  </a:lnTo>
                  <a:lnTo>
                    <a:pt x="1" y="88"/>
                  </a:lnTo>
                  <a:lnTo>
                    <a:pt x="1" y="88"/>
                  </a:lnTo>
                  <a:lnTo>
                    <a:pt x="1" y="90"/>
                  </a:lnTo>
                  <a:lnTo>
                    <a:pt x="1" y="90"/>
                  </a:lnTo>
                  <a:lnTo>
                    <a:pt x="2" y="91"/>
                  </a:lnTo>
                  <a:lnTo>
                    <a:pt x="4" y="92"/>
                  </a:lnTo>
                  <a:lnTo>
                    <a:pt x="4" y="94"/>
                  </a:lnTo>
                  <a:lnTo>
                    <a:pt x="4" y="95"/>
                  </a:lnTo>
                  <a:lnTo>
                    <a:pt x="7" y="95"/>
                  </a:lnTo>
                  <a:lnTo>
                    <a:pt x="7" y="96"/>
                  </a:lnTo>
                  <a:lnTo>
                    <a:pt x="7" y="96"/>
                  </a:lnTo>
                  <a:lnTo>
                    <a:pt x="7" y="96"/>
                  </a:lnTo>
                  <a:lnTo>
                    <a:pt x="7" y="98"/>
                  </a:lnTo>
                  <a:lnTo>
                    <a:pt x="7" y="98"/>
                  </a:lnTo>
                  <a:lnTo>
                    <a:pt x="7" y="99"/>
                  </a:lnTo>
                  <a:lnTo>
                    <a:pt x="7" y="100"/>
                  </a:lnTo>
                  <a:lnTo>
                    <a:pt x="7" y="102"/>
                  </a:lnTo>
                  <a:lnTo>
                    <a:pt x="7" y="103"/>
                  </a:lnTo>
                  <a:lnTo>
                    <a:pt x="8" y="105"/>
                  </a:lnTo>
                  <a:lnTo>
                    <a:pt x="8" y="106"/>
                  </a:lnTo>
                  <a:lnTo>
                    <a:pt x="8" y="106"/>
                  </a:lnTo>
                  <a:lnTo>
                    <a:pt x="8" y="107"/>
                  </a:lnTo>
                  <a:lnTo>
                    <a:pt x="9" y="107"/>
                  </a:lnTo>
                  <a:lnTo>
                    <a:pt x="11" y="109"/>
                  </a:lnTo>
                  <a:lnTo>
                    <a:pt x="11" y="110"/>
                  </a:lnTo>
                  <a:lnTo>
                    <a:pt x="12" y="110"/>
                  </a:lnTo>
                  <a:lnTo>
                    <a:pt x="12" y="110"/>
                  </a:lnTo>
                  <a:lnTo>
                    <a:pt x="13" y="111"/>
                  </a:lnTo>
                  <a:lnTo>
                    <a:pt x="13" y="111"/>
                  </a:lnTo>
                  <a:lnTo>
                    <a:pt x="13" y="111"/>
                  </a:lnTo>
                  <a:lnTo>
                    <a:pt x="13" y="111"/>
                  </a:lnTo>
                  <a:lnTo>
                    <a:pt x="12" y="113"/>
                  </a:lnTo>
                  <a:lnTo>
                    <a:pt x="11" y="115"/>
                  </a:lnTo>
                  <a:lnTo>
                    <a:pt x="11" y="115"/>
                  </a:lnTo>
                  <a:lnTo>
                    <a:pt x="12" y="117"/>
                  </a:lnTo>
                  <a:lnTo>
                    <a:pt x="12" y="117"/>
                  </a:lnTo>
                  <a:lnTo>
                    <a:pt x="12" y="118"/>
                  </a:lnTo>
                  <a:lnTo>
                    <a:pt x="12" y="120"/>
                  </a:lnTo>
                  <a:lnTo>
                    <a:pt x="11" y="120"/>
                  </a:lnTo>
                  <a:lnTo>
                    <a:pt x="11" y="120"/>
                  </a:lnTo>
                  <a:lnTo>
                    <a:pt x="11" y="120"/>
                  </a:lnTo>
                  <a:lnTo>
                    <a:pt x="11" y="120"/>
                  </a:lnTo>
                  <a:lnTo>
                    <a:pt x="11" y="121"/>
                  </a:lnTo>
                  <a:lnTo>
                    <a:pt x="11" y="122"/>
                  </a:lnTo>
                  <a:lnTo>
                    <a:pt x="11" y="122"/>
                  </a:lnTo>
                  <a:lnTo>
                    <a:pt x="11" y="122"/>
                  </a:lnTo>
                  <a:lnTo>
                    <a:pt x="11" y="124"/>
                  </a:lnTo>
                  <a:lnTo>
                    <a:pt x="11" y="124"/>
                  </a:lnTo>
                  <a:lnTo>
                    <a:pt x="11" y="124"/>
                  </a:lnTo>
                  <a:lnTo>
                    <a:pt x="13" y="125"/>
                  </a:lnTo>
                  <a:lnTo>
                    <a:pt x="13" y="126"/>
                  </a:lnTo>
                  <a:lnTo>
                    <a:pt x="13" y="126"/>
                  </a:lnTo>
                  <a:lnTo>
                    <a:pt x="12" y="126"/>
                  </a:lnTo>
                  <a:lnTo>
                    <a:pt x="12" y="128"/>
                  </a:lnTo>
                  <a:lnTo>
                    <a:pt x="12" y="128"/>
                  </a:lnTo>
                  <a:lnTo>
                    <a:pt x="12" y="129"/>
                  </a:lnTo>
                  <a:lnTo>
                    <a:pt x="13" y="129"/>
                  </a:lnTo>
                  <a:lnTo>
                    <a:pt x="13" y="129"/>
                  </a:lnTo>
                  <a:lnTo>
                    <a:pt x="15" y="132"/>
                  </a:lnTo>
                  <a:lnTo>
                    <a:pt x="16" y="133"/>
                  </a:lnTo>
                  <a:lnTo>
                    <a:pt x="16" y="136"/>
                  </a:lnTo>
                  <a:lnTo>
                    <a:pt x="16" y="137"/>
                  </a:lnTo>
                  <a:lnTo>
                    <a:pt x="17" y="139"/>
                  </a:lnTo>
                  <a:lnTo>
                    <a:pt x="17" y="140"/>
                  </a:lnTo>
                  <a:lnTo>
                    <a:pt x="17" y="141"/>
                  </a:lnTo>
                  <a:lnTo>
                    <a:pt x="19" y="143"/>
                  </a:lnTo>
                  <a:lnTo>
                    <a:pt x="19" y="144"/>
                  </a:lnTo>
                  <a:lnTo>
                    <a:pt x="20" y="145"/>
                  </a:lnTo>
                  <a:lnTo>
                    <a:pt x="19" y="145"/>
                  </a:lnTo>
                  <a:lnTo>
                    <a:pt x="20" y="148"/>
                  </a:lnTo>
                  <a:lnTo>
                    <a:pt x="20" y="149"/>
                  </a:lnTo>
                  <a:lnTo>
                    <a:pt x="20" y="151"/>
                  </a:lnTo>
                  <a:lnTo>
                    <a:pt x="20" y="151"/>
                  </a:lnTo>
                  <a:lnTo>
                    <a:pt x="20" y="152"/>
                  </a:lnTo>
                  <a:lnTo>
                    <a:pt x="21" y="152"/>
                  </a:lnTo>
                  <a:lnTo>
                    <a:pt x="21" y="152"/>
                  </a:lnTo>
                  <a:lnTo>
                    <a:pt x="21" y="152"/>
                  </a:lnTo>
                  <a:lnTo>
                    <a:pt x="24" y="152"/>
                  </a:lnTo>
                  <a:lnTo>
                    <a:pt x="26" y="152"/>
                  </a:lnTo>
                  <a:lnTo>
                    <a:pt x="28" y="152"/>
                  </a:lnTo>
                  <a:lnTo>
                    <a:pt x="28" y="151"/>
                  </a:lnTo>
                  <a:lnTo>
                    <a:pt x="30" y="149"/>
                  </a:lnTo>
                  <a:lnTo>
                    <a:pt x="30" y="148"/>
                  </a:lnTo>
                  <a:lnTo>
                    <a:pt x="30" y="148"/>
                  </a:lnTo>
                  <a:lnTo>
                    <a:pt x="32" y="147"/>
                  </a:lnTo>
                  <a:lnTo>
                    <a:pt x="32" y="145"/>
                  </a:lnTo>
                  <a:lnTo>
                    <a:pt x="32" y="145"/>
                  </a:lnTo>
                  <a:lnTo>
                    <a:pt x="34" y="144"/>
                  </a:lnTo>
                  <a:lnTo>
                    <a:pt x="34" y="144"/>
                  </a:lnTo>
                  <a:lnTo>
                    <a:pt x="35" y="144"/>
                  </a:lnTo>
                  <a:lnTo>
                    <a:pt x="38" y="143"/>
                  </a:lnTo>
                  <a:lnTo>
                    <a:pt x="38" y="143"/>
                  </a:lnTo>
                  <a:lnTo>
                    <a:pt x="38" y="141"/>
                  </a:lnTo>
                  <a:lnTo>
                    <a:pt x="39" y="140"/>
                  </a:lnTo>
                  <a:lnTo>
                    <a:pt x="39" y="140"/>
                  </a:lnTo>
                  <a:lnTo>
                    <a:pt x="39" y="140"/>
                  </a:lnTo>
                  <a:lnTo>
                    <a:pt x="40" y="140"/>
                  </a:lnTo>
                  <a:lnTo>
                    <a:pt x="40" y="140"/>
                  </a:lnTo>
                  <a:lnTo>
                    <a:pt x="43" y="143"/>
                  </a:lnTo>
                  <a:lnTo>
                    <a:pt x="45" y="143"/>
                  </a:lnTo>
                  <a:lnTo>
                    <a:pt x="45" y="143"/>
                  </a:lnTo>
                  <a:lnTo>
                    <a:pt x="47" y="143"/>
                  </a:lnTo>
                  <a:lnTo>
                    <a:pt x="47" y="143"/>
                  </a:lnTo>
                  <a:lnTo>
                    <a:pt x="53" y="143"/>
                  </a:lnTo>
                  <a:lnTo>
                    <a:pt x="53" y="143"/>
                  </a:lnTo>
                  <a:lnTo>
                    <a:pt x="54" y="144"/>
                  </a:lnTo>
                  <a:lnTo>
                    <a:pt x="55" y="144"/>
                  </a:lnTo>
                  <a:lnTo>
                    <a:pt x="57" y="144"/>
                  </a:lnTo>
                  <a:lnTo>
                    <a:pt x="57" y="144"/>
                  </a:lnTo>
                  <a:lnTo>
                    <a:pt x="58" y="147"/>
                  </a:lnTo>
                  <a:lnTo>
                    <a:pt x="58" y="148"/>
                  </a:lnTo>
                  <a:lnTo>
                    <a:pt x="60" y="149"/>
                  </a:lnTo>
                  <a:lnTo>
                    <a:pt x="60" y="151"/>
                  </a:lnTo>
                  <a:lnTo>
                    <a:pt x="61" y="152"/>
                  </a:lnTo>
                  <a:lnTo>
                    <a:pt x="61" y="151"/>
                  </a:lnTo>
                  <a:lnTo>
                    <a:pt x="61" y="149"/>
                  </a:lnTo>
                  <a:lnTo>
                    <a:pt x="62" y="148"/>
                  </a:lnTo>
                  <a:lnTo>
                    <a:pt x="62" y="147"/>
                  </a:lnTo>
                  <a:lnTo>
                    <a:pt x="65" y="143"/>
                  </a:lnTo>
                  <a:lnTo>
                    <a:pt x="65" y="143"/>
                  </a:lnTo>
                  <a:lnTo>
                    <a:pt x="66" y="143"/>
                  </a:lnTo>
                  <a:lnTo>
                    <a:pt x="66" y="141"/>
                  </a:lnTo>
                  <a:lnTo>
                    <a:pt x="66" y="143"/>
                  </a:lnTo>
                  <a:lnTo>
                    <a:pt x="68" y="143"/>
                  </a:lnTo>
                  <a:lnTo>
                    <a:pt x="68" y="141"/>
                  </a:lnTo>
                  <a:lnTo>
                    <a:pt x="72" y="141"/>
                  </a:lnTo>
                  <a:lnTo>
                    <a:pt x="77" y="141"/>
                  </a:lnTo>
                  <a:lnTo>
                    <a:pt x="77" y="141"/>
                  </a:lnTo>
                  <a:lnTo>
                    <a:pt x="77" y="143"/>
                  </a:lnTo>
                  <a:lnTo>
                    <a:pt x="79" y="144"/>
                  </a:lnTo>
                  <a:lnTo>
                    <a:pt x="79" y="144"/>
                  </a:lnTo>
                  <a:lnTo>
                    <a:pt x="80" y="144"/>
                  </a:lnTo>
                  <a:lnTo>
                    <a:pt x="80" y="144"/>
                  </a:lnTo>
                  <a:lnTo>
                    <a:pt x="80" y="141"/>
                  </a:lnTo>
                  <a:lnTo>
                    <a:pt x="81" y="139"/>
                  </a:lnTo>
                  <a:lnTo>
                    <a:pt x="83" y="134"/>
                  </a:lnTo>
                  <a:lnTo>
                    <a:pt x="84" y="130"/>
                  </a:lnTo>
                  <a:lnTo>
                    <a:pt x="84" y="128"/>
                  </a:lnTo>
                  <a:lnTo>
                    <a:pt x="84" y="125"/>
                  </a:lnTo>
                  <a:lnTo>
                    <a:pt x="85" y="122"/>
                  </a:lnTo>
                  <a:lnTo>
                    <a:pt x="87" y="121"/>
                  </a:lnTo>
                  <a:lnTo>
                    <a:pt x="88" y="120"/>
                  </a:lnTo>
                  <a:lnTo>
                    <a:pt x="89" y="115"/>
                  </a:lnTo>
                  <a:lnTo>
                    <a:pt x="89" y="114"/>
                  </a:lnTo>
                  <a:lnTo>
                    <a:pt x="92" y="114"/>
                  </a:lnTo>
                  <a:lnTo>
                    <a:pt x="98" y="113"/>
                  </a:lnTo>
                  <a:lnTo>
                    <a:pt x="99" y="113"/>
                  </a:lnTo>
                  <a:lnTo>
                    <a:pt x="104" y="111"/>
                  </a:lnTo>
                  <a:lnTo>
                    <a:pt x="110" y="110"/>
                  </a:lnTo>
                  <a:lnTo>
                    <a:pt x="115" y="110"/>
                  </a:lnTo>
                  <a:lnTo>
                    <a:pt x="119" y="110"/>
                  </a:lnTo>
                  <a:lnTo>
                    <a:pt x="123" y="113"/>
                  </a:lnTo>
                  <a:lnTo>
                    <a:pt x="126" y="114"/>
                  </a:lnTo>
                  <a:lnTo>
                    <a:pt x="130" y="117"/>
                  </a:lnTo>
                  <a:lnTo>
                    <a:pt x="130" y="117"/>
                  </a:lnTo>
                  <a:lnTo>
                    <a:pt x="130" y="118"/>
                  </a:lnTo>
                  <a:lnTo>
                    <a:pt x="130" y="121"/>
                  </a:lnTo>
                  <a:lnTo>
                    <a:pt x="132" y="120"/>
                  </a:lnTo>
                  <a:lnTo>
                    <a:pt x="132" y="120"/>
                  </a:lnTo>
                  <a:lnTo>
                    <a:pt x="132" y="120"/>
                  </a:lnTo>
                  <a:lnTo>
                    <a:pt x="133" y="118"/>
                  </a:lnTo>
                  <a:lnTo>
                    <a:pt x="133" y="118"/>
                  </a:lnTo>
                  <a:lnTo>
                    <a:pt x="134" y="118"/>
                  </a:lnTo>
                  <a:lnTo>
                    <a:pt x="132" y="117"/>
                  </a:lnTo>
                  <a:lnTo>
                    <a:pt x="130" y="115"/>
                  </a:lnTo>
                  <a:lnTo>
                    <a:pt x="132" y="114"/>
                  </a:lnTo>
                  <a:lnTo>
                    <a:pt x="133" y="111"/>
                  </a:lnTo>
                  <a:lnTo>
                    <a:pt x="133" y="109"/>
                  </a:lnTo>
                  <a:lnTo>
                    <a:pt x="134" y="107"/>
                  </a:lnTo>
                  <a:lnTo>
                    <a:pt x="134" y="107"/>
                  </a:lnTo>
                  <a:lnTo>
                    <a:pt x="136" y="107"/>
                  </a:lnTo>
                  <a:lnTo>
                    <a:pt x="136" y="106"/>
                  </a:lnTo>
                  <a:lnTo>
                    <a:pt x="136" y="106"/>
                  </a:lnTo>
                  <a:lnTo>
                    <a:pt x="134" y="106"/>
                  </a:lnTo>
                  <a:lnTo>
                    <a:pt x="136" y="103"/>
                  </a:lnTo>
                  <a:lnTo>
                    <a:pt x="136" y="100"/>
                  </a:lnTo>
                  <a:lnTo>
                    <a:pt x="137" y="98"/>
                  </a:lnTo>
                  <a:lnTo>
                    <a:pt x="137" y="98"/>
                  </a:lnTo>
                  <a:lnTo>
                    <a:pt x="137" y="98"/>
                  </a:lnTo>
                  <a:lnTo>
                    <a:pt x="138" y="98"/>
                  </a:lnTo>
                  <a:lnTo>
                    <a:pt x="137" y="98"/>
                  </a:lnTo>
                  <a:close/>
                  <a:moveTo>
                    <a:pt x="8" y="75"/>
                  </a:moveTo>
                  <a:lnTo>
                    <a:pt x="8" y="75"/>
                  </a:lnTo>
                  <a:lnTo>
                    <a:pt x="9" y="75"/>
                  </a:lnTo>
                  <a:lnTo>
                    <a:pt x="9" y="75"/>
                  </a:lnTo>
                  <a:lnTo>
                    <a:pt x="9" y="75"/>
                  </a:lnTo>
                  <a:lnTo>
                    <a:pt x="8" y="73"/>
                  </a:lnTo>
                  <a:lnTo>
                    <a:pt x="8" y="73"/>
                  </a:lnTo>
                  <a:lnTo>
                    <a:pt x="7" y="73"/>
                  </a:lnTo>
                  <a:lnTo>
                    <a:pt x="7" y="73"/>
                  </a:lnTo>
                  <a:lnTo>
                    <a:pt x="7" y="73"/>
                  </a:lnTo>
                  <a:lnTo>
                    <a:pt x="7" y="73"/>
                  </a:lnTo>
                  <a:lnTo>
                    <a:pt x="7" y="75"/>
                  </a:lnTo>
                  <a:lnTo>
                    <a:pt x="7" y="75"/>
                  </a:lnTo>
                  <a:lnTo>
                    <a:pt x="8" y="75"/>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18" name="Bhutan">
              <a:extLst>
                <a:ext uri="{FF2B5EF4-FFF2-40B4-BE49-F238E27FC236}">
                  <a16:creationId xmlns:a16="http://schemas.microsoft.com/office/drawing/2014/main" id="{08E20ECE-65A2-4389-B068-09D71B9FAEE2}"/>
                </a:ext>
              </a:extLst>
            </p:cNvPr>
            <p:cNvSpPr>
              <a:spLocks/>
            </p:cNvSpPr>
            <p:nvPr/>
          </p:nvSpPr>
          <p:spPr bwMode="auto">
            <a:xfrm>
              <a:off x="7024952" y="3358559"/>
              <a:ext cx="73093" cy="38470"/>
            </a:xfrm>
            <a:custGeom>
              <a:avLst/>
              <a:gdLst>
                <a:gd name="T0" fmla="*/ 36 w 38"/>
                <a:gd name="T1" fmla="*/ 15 h 20"/>
                <a:gd name="T2" fmla="*/ 36 w 38"/>
                <a:gd name="T3" fmla="*/ 15 h 20"/>
                <a:gd name="T4" fmla="*/ 38 w 38"/>
                <a:gd name="T5" fmla="*/ 13 h 20"/>
                <a:gd name="T6" fmla="*/ 36 w 38"/>
                <a:gd name="T7" fmla="*/ 11 h 20"/>
                <a:gd name="T8" fmla="*/ 35 w 38"/>
                <a:gd name="T9" fmla="*/ 11 h 20"/>
                <a:gd name="T10" fmla="*/ 32 w 38"/>
                <a:gd name="T11" fmla="*/ 11 h 20"/>
                <a:gd name="T12" fmla="*/ 32 w 38"/>
                <a:gd name="T13" fmla="*/ 9 h 20"/>
                <a:gd name="T14" fmla="*/ 32 w 38"/>
                <a:gd name="T15" fmla="*/ 8 h 20"/>
                <a:gd name="T16" fmla="*/ 32 w 38"/>
                <a:gd name="T17" fmla="*/ 6 h 20"/>
                <a:gd name="T18" fmla="*/ 32 w 38"/>
                <a:gd name="T19" fmla="*/ 5 h 20"/>
                <a:gd name="T20" fmla="*/ 30 w 38"/>
                <a:gd name="T21" fmla="*/ 4 h 20"/>
                <a:gd name="T22" fmla="*/ 28 w 38"/>
                <a:gd name="T23" fmla="*/ 4 h 20"/>
                <a:gd name="T24" fmla="*/ 27 w 38"/>
                <a:gd name="T25" fmla="*/ 4 h 20"/>
                <a:gd name="T26" fmla="*/ 25 w 38"/>
                <a:gd name="T27" fmla="*/ 5 h 20"/>
                <a:gd name="T28" fmla="*/ 24 w 38"/>
                <a:gd name="T29" fmla="*/ 4 h 20"/>
                <a:gd name="T30" fmla="*/ 21 w 38"/>
                <a:gd name="T31" fmla="*/ 4 h 20"/>
                <a:gd name="T32" fmla="*/ 19 w 38"/>
                <a:gd name="T33" fmla="*/ 4 h 20"/>
                <a:gd name="T34" fmla="*/ 17 w 38"/>
                <a:gd name="T35" fmla="*/ 2 h 20"/>
                <a:gd name="T36" fmla="*/ 19 w 38"/>
                <a:gd name="T37" fmla="*/ 1 h 20"/>
                <a:gd name="T38" fmla="*/ 17 w 38"/>
                <a:gd name="T39" fmla="*/ 1 h 20"/>
                <a:gd name="T40" fmla="*/ 15 w 38"/>
                <a:gd name="T41" fmla="*/ 0 h 20"/>
                <a:gd name="T42" fmla="*/ 12 w 38"/>
                <a:gd name="T43" fmla="*/ 1 h 20"/>
                <a:gd name="T44" fmla="*/ 10 w 38"/>
                <a:gd name="T45" fmla="*/ 2 h 20"/>
                <a:gd name="T46" fmla="*/ 8 w 38"/>
                <a:gd name="T47" fmla="*/ 4 h 20"/>
                <a:gd name="T48" fmla="*/ 6 w 38"/>
                <a:gd name="T49" fmla="*/ 6 h 20"/>
                <a:gd name="T50" fmla="*/ 4 w 38"/>
                <a:gd name="T51" fmla="*/ 9 h 20"/>
                <a:gd name="T52" fmla="*/ 2 w 38"/>
                <a:gd name="T53" fmla="*/ 11 h 20"/>
                <a:gd name="T54" fmla="*/ 1 w 38"/>
                <a:gd name="T55" fmla="*/ 13 h 20"/>
                <a:gd name="T56" fmla="*/ 0 w 38"/>
                <a:gd name="T57" fmla="*/ 15 h 20"/>
                <a:gd name="T58" fmla="*/ 1 w 38"/>
                <a:gd name="T59" fmla="*/ 15 h 20"/>
                <a:gd name="T60" fmla="*/ 1 w 38"/>
                <a:gd name="T61" fmla="*/ 17 h 20"/>
                <a:gd name="T62" fmla="*/ 4 w 38"/>
                <a:gd name="T63" fmla="*/ 17 h 20"/>
                <a:gd name="T64" fmla="*/ 6 w 38"/>
                <a:gd name="T65" fmla="*/ 19 h 20"/>
                <a:gd name="T66" fmla="*/ 8 w 38"/>
                <a:gd name="T67" fmla="*/ 19 h 20"/>
                <a:gd name="T68" fmla="*/ 9 w 38"/>
                <a:gd name="T69" fmla="*/ 19 h 20"/>
                <a:gd name="T70" fmla="*/ 9 w 38"/>
                <a:gd name="T71" fmla="*/ 20 h 20"/>
                <a:gd name="T72" fmla="*/ 10 w 38"/>
                <a:gd name="T73" fmla="*/ 20 h 20"/>
                <a:gd name="T74" fmla="*/ 13 w 38"/>
                <a:gd name="T75" fmla="*/ 20 h 20"/>
                <a:gd name="T76" fmla="*/ 16 w 38"/>
                <a:gd name="T77" fmla="*/ 19 h 20"/>
                <a:gd name="T78" fmla="*/ 19 w 38"/>
                <a:gd name="T79" fmla="*/ 17 h 20"/>
                <a:gd name="T80" fmla="*/ 20 w 38"/>
                <a:gd name="T81" fmla="*/ 19 h 20"/>
                <a:gd name="T82" fmla="*/ 23 w 38"/>
                <a:gd name="T83" fmla="*/ 19 h 20"/>
                <a:gd name="T84" fmla="*/ 27 w 38"/>
                <a:gd name="T85" fmla="*/ 19 h 20"/>
                <a:gd name="T86" fmla="*/ 31 w 38"/>
                <a:gd name="T87" fmla="*/ 17 h 20"/>
                <a:gd name="T88" fmla="*/ 31 w 38"/>
                <a:gd name="T89" fmla="*/ 19 h 20"/>
                <a:gd name="T90" fmla="*/ 34 w 38"/>
                <a:gd name="T91" fmla="*/ 19 h 20"/>
                <a:gd name="T92" fmla="*/ 35 w 38"/>
                <a:gd name="T93" fmla="*/ 17 h 20"/>
                <a:gd name="T94" fmla="*/ 36 w 38"/>
                <a:gd name="T95" fmla="*/ 17 h 20"/>
                <a:gd name="T96" fmla="*/ 38 w 38"/>
                <a:gd name="T97" fmla="*/ 17 h 20"/>
                <a:gd name="T98" fmla="*/ 38 w 38"/>
                <a:gd name="T9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 h="20">
                  <a:moveTo>
                    <a:pt x="38" y="16"/>
                  </a:moveTo>
                  <a:lnTo>
                    <a:pt x="36" y="15"/>
                  </a:lnTo>
                  <a:lnTo>
                    <a:pt x="36" y="15"/>
                  </a:lnTo>
                  <a:lnTo>
                    <a:pt x="36" y="15"/>
                  </a:lnTo>
                  <a:lnTo>
                    <a:pt x="38" y="13"/>
                  </a:lnTo>
                  <a:lnTo>
                    <a:pt x="38" y="13"/>
                  </a:lnTo>
                  <a:lnTo>
                    <a:pt x="38" y="12"/>
                  </a:lnTo>
                  <a:lnTo>
                    <a:pt x="36" y="11"/>
                  </a:lnTo>
                  <a:lnTo>
                    <a:pt x="36" y="11"/>
                  </a:lnTo>
                  <a:lnTo>
                    <a:pt x="35" y="11"/>
                  </a:lnTo>
                  <a:lnTo>
                    <a:pt x="34" y="11"/>
                  </a:lnTo>
                  <a:lnTo>
                    <a:pt x="32" y="11"/>
                  </a:lnTo>
                  <a:lnTo>
                    <a:pt x="32" y="9"/>
                  </a:lnTo>
                  <a:lnTo>
                    <a:pt x="32" y="9"/>
                  </a:lnTo>
                  <a:lnTo>
                    <a:pt x="32" y="8"/>
                  </a:lnTo>
                  <a:lnTo>
                    <a:pt x="32" y="8"/>
                  </a:lnTo>
                  <a:lnTo>
                    <a:pt x="32" y="6"/>
                  </a:lnTo>
                  <a:lnTo>
                    <a:pt x="32" y="6"/>
                  </a:lnTo>
                  <a:lnTo>
                    <a:pt x="32" y="5"/>
                  </a:lnTo>
                  <a:lnTo>
                    <a:pt x="32" y="5"/>
                  </a:lnTo>
                  <a:lnTo>
                    <a:pt x="31" y="4"/>
                  </a:lnTo>
                  <a:lnTo>
                    <a:pt x="30" y="4"/>
                  </a:lnTo>
                  <a:lnTo>
                    <a:pt x="30" y="4"/>
                  </a:lnTo>
                  <a:lnTo>
                    <a:pt x="28" y="4"/>
                  </a:lnTo>
                  <a:lnTo>
                    <a:pt x="28" y="4"/>
                  </a:lnTo>
                  <a:lnTo>
                    <a:pt x="27" y="4"/>
                  </a:lnTo>
                  <a:lnTo>
                    <a:pt x="27" y="4"/>
                  </a:lnTo>
                  <a:lnTo>
                    <a:pt x="25" y="5"/>
                  </a:lnTo>
                  <a:lnTo>
                    <a:pt x="25" y="4"/>
                  </a:lnTo>
                  <a:lnTo>
                    <a:pt x="24" y="4"/>
                  </a:lnTo>
                  <a:lnTo>
                    <a:pt x="23" y="4"/>
                  </a:lnTo>
                  <a:lnTo>
                    <a:pt x="21" y="4"/>
                  </a:lnTo>
                  <a:lnTo>
                    <a:pt x="20" y="4"/>
                  </a:lnTo>
                  <a:lnTo>
                    <a:pt x="19" y="4"/>
                  </a:lnTo>
                  <a:lnTo>
                    <a:pt x="17" y="2"/>
                  </a:lnTo>
                  <a:lnTo>
                    <a:pt x="17" y="2"/>
                  </a:lnTo>
                  <a:lnTo>
                    <a:pt x="19" y="2"/>
                  </a:lnTo>
                  <a:lnTo>
                    <a:pt x="19" y="1"/>
                  </a:lnTo>
                  <a:lnTo>
                    <a:pt x="19" y="1"/>
                  </a:lnTo>
                  <a:lnTo>
                    <a:pt x="17" y="1"/>
                  </a:lnTo>
                  <a:lnTo>
                    <a:pt x="16" y="1"/>
                  </a:lnTo>
                  <a:lnTo>
                    <a:pt x="15" y="0"/>
                  </a:lnTo>
                  <a:lnTo>
                    <a:pt x="13" y="1"/>
                  </a:lnTo>
                  <a:lnTo>
                    <a:pt x="12" y="1"/>
                  </a:lnTo>
                  <a:lnTo>
                    <a:pt x="12" y="2"/>
                  </a:lnTo>
                  <a:lnTo>
                    <a:pt x="10" y="2"/>
                  </a:lnTo>
                  <a:lnTo>
                    <a:pt x="9" y="2"/>
                  </a:lnTo>
                  <a:lnTo>
                    <a:pt x="8" y="4"/>
                  </a:lnTo>
                  <a:lnTo>
                    <a:pt x="8" y="5"/>
                  </a:lnTo>
                  <a:lnTo>
                    <a:pt x="6" y="6"/>
                  </a:lnTo>
                  <a:lnTo>
                    <a:pt x="5" y="8"/>
                  </a:lnTo>
                  <a:lnTo>
                    <a:pt x="4" y="9"/>
                  </a:lnTo>
                  <a:lnTo>
                    <a:pt x="4" y="11"/>
                  </a:lnTo>
                  <a:lnTo>
                    <a:pt x="2" y="11"/>
                  </a:lnTo>
                  <a:lnTo>
                    <a:pt x="1" y="12"/>
                  </a:lnTo>
                  <a:lnTo>
                    <a:pt x="1" y="13"/>
                  </a:lnTo>
                  <a:lnTo>
                    <a:pt x="0" y="13"/>
                  </a:lnTo>
                  <a:lnTo>
                    <a:pt x="0" y="15"/>
                  </a:lnTo>
                  <a:lnTo>
                    <a:pt x="0" y="15"/>
                  </a:lnTo>
                  <a:lnTo>
                    <a:pt x="1" y="15"/>
                  </a:lnTo>
                  <a:lnTo>
                    <a:pt x="1" y="16"/>
                  </a:lnTo>
                  <a:lnTo>
                    <a:pt x="1" y="17"/>
                  </a:lnTo>
                  <a:lnTo>
                    <a:pt x="2" y="17"/>
                  </a:lnTo>
                  <a:lnTo>
                    <a:pt x="4" y="17"/>
                  </a:lnTo>
                  <a:lnTo>
                    <a:pt x="5" y="19"/>
                  </a:lnTo>
                  <a:lnTo>
                    <a:pt x="6" y="19"/>
                  </a:lnTo>
                  <a:lnTo>
                    <a:pt x="8" y="19"/>
                  </a:lnTo>
                  <a:lnTo>
                    <a:pt x="8" y="19"/>
                  </a:lnTo>
                  <a:lnTo>
                    <a:pt x="9" y="19"/>
                  </a:lnTo>
                  <a:lnTo>
                    <a:pt x="9" y="19"/>
                  </a:lnTo>
                  <a:lnTo>
                    <a:pt x="9" y="19"/>
                  </a:lnTo>
                  <a:lnTo>
                    <a:pt x="9" y="20"/>
                  </a:lnTo>
                  <a:lnTo>
                    <a:pt x="9" y="20"/>
                  </a:lnTo>
                  <a:lnTo>
                    <a:pt x="10" y="20"/>
                  </a:lnTo>
                  <a:lnTo>
                    <a:pt x="12" y="20"/>
                  </a:lnTo>
                  <a:lnTo>
                    <a:pt x="13" y="20"/>
                  </a:lnTo>
                  <a:lnTo>
                    <a:pt x="16" y="19"/>
                  </a:lnTo>
                  <a:lnTo>
                    <a:pt x="16" y="19"/>
                  </a:lnTo>
                  <a:lnTo>
                    <a:pt x="17" y="17"/>
                  </a:lnTo>
                  <a:lnTo>
                    <a:pt x="19" y="17"/>
                  </a:lnTo>
                  <a:lnTo>
                    <a:pt x="19" y="19"/>
                  </a:lnTo>
                  <a:lnTo>
                    <a:pt x="20" y="19"/>
                  </a:lnTo>
                  <a:lnTo>
                    <a:pt x="21" y="19"/>
                  </a:lnTo>
                  <a:lnTo>
                    <a:pt x="23" y="19"/>
                  </a:lnTo>
                  <a:lnTo>
                    <a:pt x="24" y="19"/>
                  </a:lnTo>
                  <a:lnTo>
                    <a:pt x="27" y="19"/>
                  </a:lnTo>
                  <a:lnTo>
                    <a:pt x="28" y="19"/>
                  </a:lnTo>
                  <a:lnTo>
                    <a:pt x="31" y="17"/>
                  </a:lnTo>
                  <a:lnTo>
                    <a:pt x="31" y="17"/>
                  </a:lnTo>
                  <a:lnTo>
                    <a:pt x="31" y="19"/>
                  </a:lnTo>
                  <a:lnTo>
                    <a:pt x="34" y="19"/>
                  </a:lnTo>
                  <a:lnTo>
                    <a:pt x="34" y="19"/>
                  </a:lnTo>
                  <a:lnTo>
                    <a:pt x="35" y="19"/>
                  </a:lnTo>
                  <a:lnTo>
                    <a:pt x="35" y="17"/>
                  </a:lnTo>
                  <a:lnTo>
                    <a:pt x="36" y="17"/>
                  </a:lnTo>
                  <a:lnTo>
                    <a:pt x="36" y="17"/>
                  </a:lnTo>
                  <a:lnTo>
                    <a:pt x="38" y="17"/>
                  </a:lnTo>
                  <a:lnTo>
                    <a:pt x="38" y="17"/>
                  </a:lnTo>
                  <a:lnTo>
                    <a:pt x="38" y="16"/>
                  </a:lnTo>
                  <a:lnTo>
                    <a:pt x="38" y="16"/>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19" name="Bermuda">
              <a:extLst>
                <a:ext uri="{FF2B5EF4-FFF2-40B4-BE49-F238E27FC236}">
                  <a16:creationId xmlns:a16="http://schemas.microsoft.com/office/drawing/2014/main" id="{867197C3-0CE9-41FD-8B14-890C6A217CB0}"/>
                </a:ext>
              </a:extLst>
            </p:cNvPr>
            <p:cNvSpPr>
              <a:spLocks/>
            </p:cNvSpPr>
            <p:nvPr/>
          </p:nvSpPr>
          <p:spPr bwMode="auto">
            <a:xfrm>
              <a:off x="3678065" y="3260460"/>
              <a:ext cx="5771" cy="5770"/>
            </a:xfrm>
            <a:custGeom>
              <a:avLst/>
              <a:gdLst>
                <a:gd name="T0" fmla="*/ 3 w 3"/>
                <a:gd name="T1" fmla="*/ 0 h 3"/>
                <a:gd name="T2" fmla="*/ 1 w 3"/>
                <a:gd name="T3" fmla="*/ 2 h 3"/>
                <a:gd name="T4" fmla="*/ 0 w 3"/>
                <a:gd name="T5" fmla="*/ 2 h 3"/>
                <a:gd name="T6" fmla="*/ 0 w 3"/>
                <a:gd name="T7" fmla="*/ 3 h 3"/>
                <a:gd name="T8" fmla="*/ 1 w 3"/>
                <a:gd name="T9" fmla="*/ 3 h 3"/>
                <a:gd name="T10" fmla="*/ 1 w 3"/>
                <a:gd name="T11" fmla="*/ 2 h 3"/>
                <a:gd name="T12" fmla="*/ 3 w 3"/>
                <a:gd name="T13" fmla="*/ 0 h 3"/>
                <a:gd name="T14" fmla="*/ 3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3" y="0"/>
                  </a:moveTo>
                  <a:lnTo>
                    <a:pt x="1" y="2"/>
                  </a:lnTo>
                  <a:lnTo>
                    <a:pt x="0" y="2"/>
                  </a:lnTo>
                  <a:lnTo>
                    <a:pt x="0" y="3"/>
                  </a:lnTo>
                  <a:lnTo>
                    <a:pt x="1" y="3"/>
                  </a:lnTo>
                  <a:lnTo>
                    <a:pt x="1" y="2"/>
                  </a:lnTo>
                  <a:lnTo>
                    <a:pt x="3" y="0"/>
                  </a:lnTo>
                  <a:lnTo>
                    <a:pt x="3"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20" name="Benin">
              <a:extLst>
                <a:ext uri="{FF2B5EF4-FFF2-40B4-BE49-F238E27FC236}">
                  <a16:creationId xmlns:a16="http://schemas.microsoft.com/office/drawing/2014/main" id="{4D76389D-A853-4DBF-9BEB-733BB758B8F8}"/>
                </a:ext>
              </a:extLst>
            </p:cNvPr>
            <p:cNvSpPr>
              <a:spLocks/>
            </p:cNvSpPr>
            <p:nvPr/>
          </p:nvSpPr>
          <p:spPr bwMode="auto">
            <a:xfrm>
              <a:off x="5107224" y="3718252"/>
              <a:ext cx="69246" cy="136568"/>
            </a:xfrm>
            <a:custGeom>
              <a:avLst/>
              <a:gdLst>
                <a:gd name="T0" fmla="*/ 34 w 36"/>
                <a:gd name="T1" fmla="*/ 18 h 71"/>
                <a:gd name="T2" fmla="*/ 33 w 36"/>
                <a:gd name="T3" fmla="*/ 15 h 71"/>
                <a:gd name="T4" fmla="*/ 32 w 36"/>
                <a:gd name="T5" fmla="*/ 13 h 71"/>
                <a:gd name="T6" fmla="*/ 33 w 36"/>
                <a:gd name="T7" fmla="*/ 9 h 71"/>
                <a:gd name="T8" fmla="*/ 30 w 36"/>
                <a:gd name="T9" fmla="*/ 7 h 71"/>
                <a:gd name="T10" fmla="*/ 28 w 36"/>
                <a:gd name="T11" fmla="*/ 4 h 71"/>
                <a:gd name="T12" fmla="*/ 24 w 36"/>
                <a:gd name="T13" fmla="*/ 0 h 71"/>
                <a:gd name="T14" fmla="*/ 22 w 36"/>
                <a:gd name="T15" fmla="*/ 2 h 71"/>
                <a:gd name="T16" fmla="*/ 18 w 36"/>
                <a:gd name="T17" fmla="*/ 3 h 71"/>
                <a:gd name="T18" fmla="*/ 19 w 36"/>
                <a:gd name="T19" fmla="*/ 6 h 71"/>
                <a:gd name="T20" fmla="*/ 17 w 36"/>
                <a:gd name="T21" fmla="*/ 10 h 71"/>
                <a:gd name="T22" fmla="*/ 10 w 36"/>
                <a:gd name="T23" fmla="*/ 13 h 71"/>
                <a:gd name="T24" fmla="*/ 9 w 36"/>
                <a:gd name="T25" fmla="*/ 11 h 71"/>
                <a:gd name="T26" fmla="*/ 7 w 36"/>
                <a:gd name="T27" fmla="*/ 13 h 71"/>
                <a:gd name="T28" fmla="*/ 6 w 36"/>
                <a:gd name="T29" fmla="*/ 14 h 71"/>
                <a:gd name="T30" fmla="*/ 5 w 36"/>
                <a:gd name="T31" fmla="*/ 14 h 71"/>
                <a:gd name="T32" fmla="*/ 5 w 36"/>
                <a:gd name="T33" fmla="*/ 15 h 71"/>
                <a:gd name="T34" fmla="*/ 3 w 36"/>
                <a:gd name="T35" fmla="*/ 15 h 71"/>
                <a:gd name="T36" fmla="*/ 2 w 36"/>
                <a:gd name="T37" fmla="*/ 17 h 71"/>
                <a:gd name="T38" fmla="*/ 2 w 36"/>
                <a:gd name="T39" fmla="*/ 19 h 71"/>
                <a:gd name="T40" fmla="*/ 0 w 36"/>
                <a:gd name="T41" fmla="*/ 24 h 71"/>
                <a:gd name="T42" fmla="*/ 5 w 36"/>
                <a:gd name="T43" fmla="*/ 26 h 71"/>
                <a:gd name="T44" fmla="*/ 7 w 36"/>
                <a:gd name="T45" fmla="*/ 30 h 71"/>
                <a:gd name="T46" fmla="*/ 7 w 36"/>
                <a:gd name="T47" fmla="*/ 36 h 71"/>
                <a:gd name="T48" fmla="*/ 10 w 36"/>
                <a:gd name="T49" fmla="*/ 39 h 71"/>
                <a:gd name="T50" fmla="*/ 10 w 36"/>
                <a:gd name="T51" fmla="*/ 48 h 71"/>
                <a:gd name="T52" fmla="*/ 10 w 36"/>
                <a:gd name="T53" fmla="*/ 58 h 71"/>
                <a:gd name="T54" fmla="*/ 10 w 36"/>
                <a:gd name="T55" fmla="*/ 63 h 71"/>
                <a:gd name="T56" fmla="*/ 10 w 36"/>
                <a:gd name="T57" fmla="*/ 66 h 71"/>
                <a:gd name="T58" fmla="*/ 11 w 36"/>
                <a:gd name="T59" fmla="*/ 68 h 71"/>
                <a:gd name="T60" fmla="*/ 10 w 36"/>
                <a:gd name="T61" fmla="*/ 71 h 71"/>
                <a:gd name="T62" fmla="*/ 22 w 36"/>
                <a:gd name="T63" fmla="*/ 70 h 71"/>
                <a:gd name="T64" fmla="*/ 24 w 36"/>
                <a:gd name="T65" fmla="*/ 66 h 71"/>
                <a:gd name="T66" fmla="*/ 22 w 36"/>
                <a:gd name="T67" fmla="*/ 64 h 71"/>
                <a:gd name="T68" fmla="*/ 24 w 36"/>
                <a:gd name="T69" fmla="*/ 62 h 71"/>
                <a:gd name="T70" fmla="*/ 24 w 36"/>
                <a:gd name="T71" fmla="*/ 58 h 71"/>
                <a:gd name="T72" fmla="*/ 24 w 36"/>
                <a:gd name="T73" fmla="*/ 56 h 71"/>
                <a:gd name="T74" fmla="*/ 22 w 36"/>
                <a:gd name="T75" fmla="*/ 52 h 71"/>
                <a:gd name="T76" fmla="*/ 22 w 36"/>
                <a:gd name="T77" fmla="*/ 48 h 71"/>
                <a:gd name="T78" fmla="*/ 22 w 36"/>
                <a:gd name="T79" fmla="*/ 44 h 71"/>
                <a:gd name="T80" fmla="*/ 25 w 36"/>
                <a:gd name="T81" fmla="*/ 39 h 71"/>
                <a:gd name="T82" fmla="*/ 28 w 36"/>
                <a:gd name="T83" fmla="*/ 36 h 71"/>
                <a:gd name="T84" fmla="*/ 29 w 36"/>
                <a:gd name="T85" fmla="*/ 33 h 71"/>
                <a:gd name="T86" fmla="*/ 30 w 36"/>
                <a:gd name="T87" fmla="*/ 30 h 71"/>
                <a:gd name="T88" fmla="*/ 32 w 36"/>
                <a:gd name="T89" fmla="*/ 29 h 71"/>
                <a:gd name="T90" fmla="*/ 32 w 36"/>
                <a:gd name="T91" fmla="*/ 25 h 71"/>
                <a:gd name="T92" fmla="*/ 33 w 36"/>
                <a:gd name="T93" fmla="*/ 24 h 71"/>
                <a:gd name="T94" fmla="*/ 34 w 36"/>
                <a:gd name="T95" fmla="*/ 24 h 71"/>
                <a:gd name="T96" fmla="*/ 36 w 36"/>
                <a:gd name="T97" fmla="*/ 2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 h="71">
                  <a:moveTo>
                    <a:pt x="36" y="21"/>
                  </a:moveTo>
                  <a:lnTo>
                    <a:pt x="34" y="19"/>
                  </a:lnTo>
                  <a:lnTo>
                    <a:pt x="34" y="18"/>
                  </a:lnTo>
                  <a:lnTo>
                    <a:pt x="34" y="17"/>
                  </a:lnTo>
                  <a:lnTo>
                    <a:pt x="34" y="15"/>
                  </a:lnTo>
                  <a:lnTo>
                    <a:pt x="33" y="15"/>
                  </a:lnTo>
                  <a:lnTo>
                    <a:pt x="33" y="15"/>
                  </a:lnTo>
                  <a:lnTo>
                    <a:pt x="33" y="14"/>
                  </a:lnTo>
                  <a:lnTo>
                    <a:pt x="32" y="13"/>
                  </a:lnTo>
                  <a:lnTo>
                    <a:pt x="32" y="11"/>
                  </a:lnTo>
                  <a:lnTo>
                    <a:pt x="32" y="10"/>
                  </a:lnTo>
                  <a:lnTo>
                    <a:pt x="33" y="9"/>
                  </a:lnTo>
                  <a:lnTo>
                    <a:pt x="32" y="7"/>
                  </a:lnTo>
                  <a:lnTo>
                    <a:pt x="30" y="7"/>
                  </a:lnTo>
                  <a:lnTo>
                    <a:pt x="30" y="7"/>
                  </a:lnTo>
                  <a:lnTo>
                    <a:pt x="29" y="6"/>
                  </a:lnTo>
                  <a:lnTo>
                    <a:pt x="29" y="6"/>
                  </a:lnTo>
                  <a:lnTo>
                    <a:pt x="28" y="4"/>
                  </a:lnTo>
                  <a:lnTo>
                    <a:pt x="25" y="0"/>
                  </a:lnTo>
                  <a:lnTo>
                    <a:pt x="24" y="0"/>
                  </a:lnTo>
                  <a:lnTo>
                    <a:pt x="24" y="0"/>
                  </a:lnTo>
                  <a:lnTo>
                    <a:pt x="22" y="2"/>
                  </a:lnTo>
                  <a:lnTo>
                    <a:pt x="22" y="2"/>
                  </a:lnTo>
                  <a:lnTo>
                    <a:pt x="22" y="2"/>
                  </a:lnTo>
                  <a:lnTo>
                    <a:pt x="21" y="2"/>
                  </a:lnTo>
                  <a:lnTo>
                    <a:pt x="19" y="2"/>
                  </a:lnTo>
                  <a:lnTo>
                    <a:pt x="18" y="3"/>
                  </a:lnTo>
                  <a:lnTo>
                    <a:pt x="18" y="3"/>
                  </a:lnTo>
                  <a:lnTo>
                    <a:pt x="19" y="6"/>
                  </a:lnTo>
                  <a:lnTo>
                    <a:pt x="19" y="6"/>
                  </a:lnTo>
                  <a:lnTo>
                    <a:pt x="18" y="7"/>
                  </a:lnTo>
                  <a:lnTo>
                    <a:pt x="18" y="9"/>
                  </a:lnTo>
                  <a:lnTo>
                    <a:pt x="17" y="10"/>
                  </a:lnTo>
                  <a:lnTo>
                    <a:pt x="14" y="11"/>
                  </a:lnTo>
                  <a:lnTo>
                    <a:pt x="13" y="11"/>
                  </a:lnTo>
                  <a:lnTo>
                    <a:pt x="10" y="13"/>
                  </a:lnTo>
                  <a:lnTo>
                    <a:pt x="10" y="11"/>
                  </a:lnTo>
                  <a:lnTo>
                    <a:pt x="9" y="11"/>
                  </a:lnTo>
                  <a:lnTo>
                    <a:pt x="9" y="11"/>
                  </a:lnTo>
                  <a:lnTo>
                    <a:pt x="7" y="11"/>
                  </a:lnTo>
                  <a:lnTo>
                    <a:pt x="7" y="11"/>
                  </a:lnTo>
                  <a:lnTo>
                    <a:pt x="7" y="13"/>
                  </a:lnTo>
                  <a:lnTo>
                    <a:pt x="7" y="13"/>
                  </a:lnTo>
                  <a:lnTo>
                    <a:pt x="6" y="14"/>
                  </a:lnTo>
                  <a:lnTo>
                    <a:pt x="6" y="14"/>
                  </a:lnTo>
                  <a:lnTo>
                    <a:pt x="6" y="14"/>
                  </a:lnTo>
                  <a:lnTo>
                    <a:pt x="5" y="14"/>
                  </a:lnTo>
                  <a:lnTo>
                    <a:pt x="5" y="14"/>
                  </a:lnTo>
                  <a:lnTo>
                    <a:pt x="5" y="14"/>
                  </a:lnTo>
                  <a:lnTo>
                    <a:pt x="5" y="15"/>
                  </a:lnTo>
                  <a:lnTo>
                    <a:pt x="5" y="15"/>
                  </a:lnTo>
                  <a:lnTo>
                    <a:pt x="5" y="15"/>
                  </a:lnTo>
                  <a:lnTo>
                    <a:pt x="5" y="15"/>
                  </a:lnTo>
                  <a:lnTo>
                    <a:pt x="3" y="15"/>
                  </a:lnTo>
                  <a:lnTo>
                    <a:pt x="3" y="15"/>
                  </a:lnTo>
                  <a:lnTo>
                    <a:pt x="3" y="17"/>
                  </a:lnTo>
                  <a:lnTo>
                    <a:pt x="2" y="17"/>
                  </a:lnTo>
                  <a:lnTo>
                    <a:pt x="2" y="17"/>
                  </a:lnTo>
                  <a:lnTo>
                    <a:pt x="2" y="18"/>
                  </a:lnTo>
                  <a:lnTo>
                    <a:pt x="2" y="19"/>
                  </a:lnTo>
                  <a:lnTo>
                    <a:pt x="0" y="19"/>
                  </a:lnTo>
                  <a:lnTo>
                    <a:pt x="0" y="24"/>
                  </a:lnTo>
                  <a:lnTo>
                    <a:pt x="0" y="24"/>
                  </a:lnTo>
                  <a:lnTo>
                    <a:pt x="0" y="24"/>
                  </a:lnTo>
                  <a:lnTo>
                    <a:pt x="3" y="25"/>
                  </a:lnTo>
                  <a:lnTo>
                    <a:pt x="5" y="26"/>
                  </a:lnTo>
                  <a:lnTo>
                    <a:pt x="7" y="28"/>
                  </a:lnTo>
                  <a:lnTo>
                    <a:pt x="7" y="29"/>
                  </a:lnTo>
                  <a:lnTo>
                    <a:pt x="7" y="30"/>
                  </a:lnTo>
                  <a:lnTo>
                    <a:pt x="7" y="33"/>
                  </a:lnTo>
                  <a:lnTo>
                    <a:pt x="7" y="34"/>
                  </a:lnTo>
                  <a:lnTo>
                    <a:pt x="7" y="36"/>
                  </a:lnTo>
                  <a:lnTo>
                    <a:pt x="9" y="36"/>
                  </a:lnTo>
                  <a:lnTo>
                    <a:pt x="10" y="37"/>
                  </a:lnTo>
                  <a:lnTo>
                    <a:pt x="10" y="39"/>
                  </a:lnTo>
                  <a:lnTo>
                    <a:pt x="10" y="43"/>
                  </a:lnTo>
                  <a:lnTo>
                    <a:pt x="10" y="44"/>
                  </a:lnTo>
                  <a:lnTo>
                    <a:pt x="10" y="48"/>
                  </a:lnTo>
                  <a:lnTo>
                    <a:pt x="10" y="51"/>
                  </a:lnTo>
                  <a:lnTo>
                    <a:pt x="10" y="53"/>
                  </a:lnTo>
                  <a:lnTo>
                    <a:pt x="10" y="58"/>
                  </a:lnTo>
                  <a:lnTo>
                    <a:pt x="10" y="62"/>
                  </a:lnTo>
                  <a:lnTo>
                    <a:pt x="9" y="62"/>
                  </a:lnTo>
                  <a:lnTo>
                    <a:pt x="10" y="63"/>
                  </a:lnTo>
                  <a:lnTo>
                    <a:pt x="10" y="64"/>
                  </a:lnTo>
                  <a:lnTo>
                    <a:pt x="10" y="64"/>
                  </a:lnTo>
                  <a:lnTo>
                    <a:pt x="10" y="66"/>
                  </a:lnTo>
                  <a:lnTo>
                    <a:pt x="10" y="67"/>
                  </a:lnTo>
                  <a:lnTo>
                    <a:pt x="10" y="67"/>
                  </a:lnTo>
                  <a:lnTo>
                    <a:pt x="11" y="68"/>
                  </a:lnTo>
                  <a:lnTo>
                    <a:pt x="13" y="70"/>
                  </a:lnTo>
                  <a:lnTo>
                    <a:pt x="10" y="71"/>
                  </a:lnTo>
                  <a:lnTo>
                    <a:pt x="10" y="71"/>
                  </a:lnTo>
                  <a:lnTo>
                    <a:pt x="13" y="70"/>
                  </a:lnTo>
                  <a:lnTo>
                    <a:pt x="18" y="70"/>
                  </a:lnTo>
                  <a:lnTo>
                    <a:pt x="22" y="70"/>
                  </a:lnTo>
                  <a:lnTo>
                    <a:pt x="22" y="68"/>
                  </a:lnTo>
                  <a:lnTo>
                    <a:pt x="22" y="67"/>
                  </a:lnTo>
                  <a:lnTo>
                    <a:pt x="24" y="66"/>
                  </a:lnTo>
                  <a:lnTo>
                    <a:pt x="24" y="66"/>
                  </a:lnTo>
                  <a:lnTo>
                    <a:pt x="24" y="64"/>
                  </a:lnTo>
                  <a:lnTo>
                    <a:pt x="22" y="64"/>
                  </a:lnTo>
                  <a:lnTo>
                    <a:pt x="22" y="62"/>
                  </a:lnTo>
                  <a:lnTo>
                    <a:pt x="24" y="62"/>
                  </a:lnTo>
                  <a:lnTo>
                    <a:pt x="24" y="62"/>
                  </a:lnTo>
                  <a:lnTo>
                    <a:pt x="24" y="60"/>
                  </a:lnTo>
                  <a:lnTo>
                    <a:pt x="24" y="58"/>
                  </a:lnTo>
                  <a:lnTo>
                    <a:pt x="24" y="58"/>
                  </a:lnTo>
                  <a:lnTo>
                    <a:pt x="24" y="58"/>
                  </a:lnTo>
                  <a:lnTo>
                    <a:pt x="24" y="56"/>
                  </a:lnTo>
                  <a:lnTo>
                    <a:pt x="24" y="56"/>
                  </a:lnTo>
                  <a:lnTo>
                    <a:pt x="22" y="55"/>
                  </a:lnTo>
                  <a:lnTo>
                    <a:pt x="22" y="53"/>
                  </a:lnTo>
                  <a:lnTo>
                    <a:pt x="22" y="52"/>
                  </a:lnTo>
                  <a:lnTo>
                    <a:pt x="22" y="52"/>
                  </a:lnTo>
                  <a:lnTo>
                    <a:pt x="22" y="51"/>
                  </a:lnTo>
                  <a:lnTo>
                    <a:pt x="22" y="48"/>
                  </a:lnTo>
                  <a:lnTo>
                    <a:pt x="22" y="47"/>
                  </a:lnTo>
                  <a:lnTo>
                    <a:pt x="22" y="45"/>
                  </a:lnTo>
                  <a:lnTo>
                    <a:pt x="22" y="44"/>
                  </a:lnTo>
                  <a:lnTo>
                    <a:pt x="22" y="41"/>
                  </a:lnTo>
                  <a:lnTo>
                    <a:pt x="24" y="39"/>
                  </a:lnTo>
                  <a:lnTo>
                    <a:pt x="25" y="39"/>
                  </a:lnTo>
                  <a:lnTo>
                    <a:pt x="26" y="39"/>
                  </a:lnTo>
                  <a:lnTo>
                    <a:pt x="28" y="37"/>
                  </a:lnTo>
                  <a:lnTo>
                    <a:pt x="28" y="36"/>
                  </a:lnTo>
                  <a:lnTo>
                    <a:pt x="28" y="34"/>
                  </a:lnTo>
                  <a:lnTo>
                    <a:pt x="28" y="33"/>
                  </a:lnTo>
                  <a:lnTo>
                    <a:pt x="29" y="33"/>
                  </a:lnTo>
                  <a:lnTo>
                    <a:pt x="29" y="32"/>
                  </a:lnTo>
                  <a:lnTo>
                    <a:pt x="29" y="30"/>
                  </a:lnTo>
                  <a:lnTo>
                    <a:pt x="30" y="30"/>
                  </a:lnTo>
                  <a:lnTo>
                    <a:pt x="30" y="30"/>
                  </a:lnTo>
                  <a:lnTo>
                    <a:pt x="32" y="30"/>
                  </a:lnTo>
                  <a:lnTo>
                    <a:pt x="32" y="29"/>
                  </a:lnTo>
                  <a:lnTo>
                    <a:pt x="33" y="28"/>
                  </a:lnTo>
                  <a:lnTo>
                    <a:pt x="33" y="26"/>
                  </a:lnTo>
                  <a:lnTo>
                    <a:pt x="32" y="25"/>
                  </a:lnTo>
                  <a:lnTo>
                    <a:pt x="33" y="25"/>
                  </a:lnTo>
                  <a:lnTo>
                    <a:pt x="33" y="24"/>
                  </a:lnTo>
                  <a:lnTo>
                    <a:pt x="33" y="24"/>
                  </a:lnTo>
                  <a:lnTo>
                    <a:pt x="33" y="24"/>
                  </a:lnTo>
                  <a:lnTo>
                    <a:pt x="34" y="24"/>
                  </a:lnTo>
                  <a:lnTo>
                    <a:pt x="34" y="24"/>
                  </a:lnTo>
                  <a:lnTo>
                    <a:pt x="34" y="24"/>
                  </a:lnTo>
                  <a:lnTo>
                    <a:pt x="36" y="21"/>
                  </a:lnTo>
                  <a:lnTo>
                    <a:pt x="36" y="2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21" name="Belize">
              <a:extLst>
                <a:ext uri="{FF2B5EF4-FFF2-40B4-BE49-F238E27FC236}">
                  <a16:creationId xmlns:a16="http://schemas.microsoft.com/office/drawing/2014/main" id="{CFD3DF3A-50FA-4392-83E7-A65EB6310C31}"/>
                </a:ext>
              </a:extLst>
            </p:cNvPr>
            <p:cNvSpPr>
              <a:spLocks noEditPoints="1"/>
            </p:cNvSpPr>
            <p:nvPr/>
          </p:nvSpPr>
          <p:spPr bwMode="auto">
            <a:xfrm>
              <a:off x="3147179" y="3585531"/>
              <a:ext cx="32700" cy="57705"/>
            </a:xfrm>
            <a:custGeom>
              <a:avLst/>
              <a:gdLst>
                <a:gd name="T0" fmla="*/ 15 w 17"/>
                <a:gd name="T1" fmla="*/ 3 h 30"/>
                <a:gd name="T2" fmla="*/ 15 w 17"/>
                <a:gd name="T3" fmla="*/ 5 h 30"/>
                <a:gd name="T4" fmla="*/ 15 w 17"/>
                <a:gd name="T5" fmla="*/ 5 h 30"/>
                <a:gd name="T6" fmla="*/ 17 w 17"/>
                <a:gd name="T7" fmla="*/ 3 h 30"/>
                <a:gd name="T8" fmla="*/ 11 w 17"/>
                <a:gd name="T9" fmla="*/ 1 h 30"/>
                <a:gd name="T10" fmla="*/ 11 w 17"/>
                <a:gd name="T11" fmla="*/ 0 h 30"/>
                <a:gd name="T12" fmla="*/ 10 w 17"/>
                <a:gd name="T13" fmla="*/ 0 h 30"/>
                <a:gd name="T14" fmla="*/ 7 w 17"/>
                <a:gd name="T15" fmla="*/ 1 h 30"/>
                <a:gd name="T16" fmla="*/ 6 w 17"/>
                <a:gd name="T17" fmla="*/ 5 h 30"/>
                <a:gd name="T18" fmla="*/ 4 w 17"/>
                <a:gd name="T19" fmla="*/ 5 h 30"/>
                <a:gd name="T20" fmla="*/ 3 w 17"/>
                <a:gd name="T21" fmla="*/ 5 h 30"/>
                <a:gd name="T22" fmla="*/ 2 w 17"/>
                <a:gd name="T23" fmla="*/ 7 h 30"/>
                <a:gd name="T24" fmla="*/ 2 w 17"/>
                <a:gd name="T25" fmla="*/ 10 h 30"/>
                <a:gd name="T26" fmla="*/ 0 w 17"/>
                <a:gd name="T27" fmla="*/ 16 h 30"/>
                <a:gd name="T28" fmla="*/ 0 w 17"/>
                <a:gd name="T29" fmla="*/ 22 h 30"/>
                <a:gd name="T30" fmla="*/ 0 w 17"/>
                <a:gd name="T31" fmla="*/ 30 h 30"/>
                <a:gd name="T32" fmla="*/ 2 w 17"/>
                <a:gd name="T33" fmla="*/ 30 h 30"/>
                <a:gd name="T34" fmla="*/ 4 w 17"/>
                <a:gd name="T35" fmla="*/ 30 h 30"/>
                <a:gd name="T36" fmla="*/ 4 w 17"/>
                <a:gd name="T37" fmla="*/ 29 h 30"/>
                <a:gd name="T38" fmla="*/ 8 w 17"/>
                <a:gd name="T39" fmla="*/ 25 h 30"/>
                <a:gd name="T40" fmla="*/ 10 w 17"/>
                <a:gd name="T41" fmla="*/ 23 h 30"/>
                <a:gd name="T42" fmla="*/ 11 w 17"/>
                <a:gd name="T43" fmla="*/ 18 h 30"/>
                <a:gd name="T44" fmla="*/ 11 w 17"/>
                <a:gd name="T45" fmla="*/ 14 h 30"/>
                <a:gd name="T46" fmla="*/ 12 w 17"/>
                <a:gd name="T47" fmla="*/ 11 h 30"/>
                <a:gd name="T48" fmla="*/ 12 w 17"/>
                <a:gd name="T49" fmla="*/ 8 h 30"/>
                <a:gd name="T50" fmla="*/ 14 w 17"/>
                <a:gd name="T51" fmla="*/ 4 h 30"/>
                <a:gd name="T52" fmla="*/ 12 w 17"/>
                <a:gd name="T53" fmla="*/ 1 h 30"/>
                <a:gd name="T54" fmla="*/ 17 w 17"/>
                <a:gd name="T55" fmla="*/ 11 h 30"/>
                <a:gd name="T56" fmla="*/ 17 w 17"/>
                <a:gd name="T57" fmla="*/ 11 h 30"/>
                <a:gd name="T58" fmla="*/ 15 w 17"/>
                <a:gd name="T59" fmla="*/ 12 h 30"/>
                <a:gd name="T60" fmla="*/ 17 w 17"/>
                <a:gd name="T61" fmla="*/ 12 h 30"/>
                <a:gd name="T62" fmla="*/ 17 w 17"/>
                <a:gd name="T63" fmla="*/ 1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 h="30">
                  <a:moveTo>
                    <a:pt x="17" y="3"/>
                  </a:moveTo>
                  <a:lnTo>
                    <a:pt x="15" y="3"/>
                  </a:lnTo>
                  <a:lnTo>
                    <a:pt x="15" y="5"/>
                  </a:lnTo>
                  <a:lnTo>
                    <a:pt x="15" y="5"/>
                  </a:lnTo>
                  <a:lnTo>
                    <a:pt x="14" y="5"/>
                  </a:lnTo>
                  <a:lnTo>
                    <a:pt x="15" y="5"/>
                  </a:lnTo>
                  <a:lnTo>
                    <a:pt x="17" y="3"/>
                  </a:lnTo>
                  <a:lnTo>
                    <a:pt x="17" y="3"/>
                  </a:lnTo>
                  <a:close/>
                  <a:moveTo>
                    <a:pt x="11" y="1"/>
                  </a:moveTo>
                  <a:lnTo>
                    <a:pt x="11" y="1"/>
                  </a:lnTo>
                  <a:lnTo>
                    <a:pt x="10" y="1"/>
                  </a:lnTo>
                  <a:lnTo>
                    <a:pt x="11" y="0"/>
                  </a:lnTo>
                  <a:lnTo>
                    <a:pt x="10" y="0"/>
                  </a:lnTo>
                  <a:lnTo>
                    <a:pt x="10" y="0"/>
                  </a:lnTo>
                  <a:lnTo>
                    <a:pt x="8" y="0"/>
                  </a:lnTo>
                  <a:lnTo>
                    <a:pt x="7" y="1"/>
                  </a:lnTo>
                  <a:lnTo>
                    <a:pt x="6" y="4"/>
                  </a:lnTo>
                  <a:lnTo>
                    <a:pt x="6" y="5"/>
                  </a:lnTo>
                  <a:lnTo>
                    <a:pt x="4" y="5"/>
                  </a:lnTo>
                  <a:lnTo>
                    <a:pt x="4" y="5"/>
                  </a:lnTo>
                  <a:lnTo>
                    <a:pt x="4" y="5"/>
                  </a:lnTo>
                  <a:lnTo>
                    <a:pt x="3" y="5"/>
                  </a:lnTo>
                  <a:lnTo>
                    <a:pt x="2" y="5"/>
                  </a:lnTo>
                  <a:lnTo>
                    <a:pt x="2" y="7"/>
                  </a:lnTo>
                  <a:lnTo>
                    <a:pt x="2" y="7"/>
                  </a:lnTo>
                  <a:lnTo>
                    <a:pt x="2" y="10"/>
                  </a:lnTo>
                  <a:lnTo>
                    <a:pt x="2" y="14"/>
                  </a:lnTo>
                  <a:lnTo>
                    <a:pt x="0" y="16"/>
                  </a:lnTo>
                  <a:lnTo>
                    <a:pt x="0" y="19"/>
                  </a:lnTo>
                  <a:lnTo>
                    <a:pt x="0" y="22"/>
                  </a:lnTo>
                  <a:lnTo>
                    <a:pt x="0" y="27"/>
                  </a:lnTo>
                  <a:lnTo>
                    <a:pt x="0" y="30"/>
                  </a:lnTo>
                  <a:lnTo>
                    <a:pt x="0" y="30"/>
                  </a:lnTo>
                  <a:lnTo>
                    <a:pt x="2" y="30"/>
                  </a:lnTo>
                  <a:lnTo>
                    <a:pt x="4" y="30"/>
                  </a:lnTo>
                  <a:lnTo>
                    <a:pt x="4" y="30"/>
                  </a:lnTo>
                  <a:lnTo>
                    <a:pt x="4" y="29"/>
                  </a:lnTo>
                  <a:lnTo>
                    <a:pt x="4" y="29"/>
                  </a:lnTo>
                  <a:lnTo>
                    <a:pt x="7" y="26"/>
                  </a:lnTo>
                  <a:lnTo>
                    <a:pt x="8" y="25"/>
                  </a:lnTo>
                  <a:lnTo>
                    <a:pt x="10" y="23"/>
                  </a:lnTo>
                  <a:lnTo>
                    <a:pt x="10" y="23"/>
                  </a:lnTo>
                  <a:lnTo>
                    <a:pt x="11" y="20"/>
                  </a:lnTo>
                  <a:lnTo>
                    <a:pt x="11" y="18"/>
                  </a:lnTo>
                  <a:lnTo>
                    <a:pt x="11" y="15"/>
                  </a:lnTo>
                  <a:lnTo>
                    <a:pt x="11" y="14"/>
                  </a:lnTo>
                  <a:lnTo>
                    <a:pt x="11" y="12"/>
                  </a:lnTo>
                  <a:lnTo>
                    <a:pt x="12" y="11"/>
                  </a:lnTo>
                  <a:lnTo>
                    <a:pt x="11" y="10"/>
                  </a:lnTo>
                  <a:lnTo>
                    <a:pt x="12" y="8"/>
                  </a:lnTo>
                  <a:lnTo>
                    <a:pt x="12" y="7"/>
                  </a:lnTo>
                  <a:lnTo>
                    <a:pt x="14" y="4"/>
                  </a:lnTo>
                  <a:lnTo>
                    <a:pt x="14" y="3"/>
                  </a:lnTo>
                  <a:lnTo>
                    <a:pt x="12" y="1"/>
                  </a:lnTo>
                  <a:lnTo>
                    <a:pt x="11" y="1"/>
                  </a:lnTo>
                  <a:close/>
                  <a:moveTo>
                    <a:pt x="17" y="11"/>
                  </a:moveTo>
                  <a:lnTo>
                    <a:pt x="17" y="11"/>
                  </a:lnTo>
                  <a:lnTo>
                    <a:pt x="17" y="11"/>
                  </a:lnTo>
                  <a:lnTo>
                    <a:pt x="15" y="12"/>
                  </a:lnTo>
                  <a:lnTo>
                    <a:pt x="15" y="12"/>
                  </a:lnTo>
                  <a:lnTo>
                    <a:pt x="15" y="14"/>
                  </a:lnTo>
                  <a:lnTo>
                    <a:pt x="17" y="12"/>
                  </a:lnTo>
                  <a:lnTo>
                    <a:pt x="17" y="11"/>
                  </a:lnTo>
                  <a:lnTo>
                    <a:pt x="17" y="11"/>
                  </a:lnTo>
                  <a:lnTo>
                    <a:pt x="17" y="1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22" name="Belgium">
              <a:extLst>
                <a:ext uri="{FF2B5EF4-FFF2-40B4-BE49-F238E27FC236}">
                  <a16:creationId xmlns:a16="http://schemas.microsoft.com/office/drawing/2014/main" id="{CBB324F7-4B3B-4C25-BBBB-88300C82062C}"/>
                </a:ext>
              </a:extLst>
            </p:cNvPr>
            <p:cNvSpPr>
              <a:spLocks/>
            </p:cNvSpPr>
            <p:nvPr/>
          </p:nvSpPr>
          <p:spPr bwMode="auto">
            <a:xfrm>
              <a:off x="5147618" y="2760350"/>
              <a:ext cx="82711" cy="55781"/>
            </a:xfrm>
            <a:custGeom>
              <a:avLst/>
              <a:gdLst>
                <a:gd name="T0" fmla="*/ 42 w 43"/>
                <a:gd name="T1" fmla="*/ 15 h 29"/>
                <a:gd name="T2" fmla="*/ 41 w 43"/>
                <a:gd name="T3" fmla="*/ 14 h 29"/>
                <a:gd name="T4" fmla="*/ 41 w 43"/>
                <a:gd name="T5" fmla="*/ 13 h 29"/>
                <a:gd name="T6" fmla="*/ 38 w 43"/>
                <a:gd name="T7" fmla="*/ 11 h 29"/>
                <a:gd name="T8" fmla="*/ 35 w 43"/>
                <a:gd name="T9" fmla="*/ 11 h 29"/>
                <a:gd name="T10" fmla="*/ 35 w 43"/>
                <a:gd name="T11" fmla="*/ 10 h 29"/>
                <a:gd name="T12" fmla="*/ 37 w 43"/>
                <a:gd name="T13" fmla="*/ 9 h 29"/>
                <a:gd name="T14" fmla="*/ 37 w 43"/>
                <a:gd name="T15" fmla="*/ 6 h 29"/>
                <a:gd name="T16" fmla="*/ 34 w 43"/>
                <a:gd name="T17" fmla="*/ 4 h 29"/>
                <a:gd name="T18" fmla="*/ 32 w 43"/>
                <a:gd name="T19" fmla="*/ 3 h 29"/>
                <a:gd name="T20" fmla="*/ 30 w 43"/>
                <a:gd name="T21" fmla="*/ 3 h 29"/>
                <a:gd name="T22" fmla="*/ 28 w 43"/>
                <a:gd name="T23" fmla="*/ 0 h 29"/>
                <a:gd name="T24" fmla="*/ 27 w 43"/>
                <a:gd name="T25" fmla="*/ 2 h 29"/>
                <a:gd name="T26" fmla="*/ 26 w 43"/>
                <a:gd name="T27" fmla="*/ 0 h 29"/>
                <a:gd name="T28" fmla="*/ 24 w 43"/>
                <a:gd name="T29" fmla="*/ 0 h 29"/>
                <a:gd name="T30" fmla="*/ 22 w 43"/>
                <a:gd name="T31" fmla="*/ 0 h 29"/>
                <a:gd name="T32" fmla="*/ 20 w 43"/>
                <a:gd name="T33" fmla="*/ 0 h 29"/>
                <a:gd name="T34" fmla="*/ 20 w 43"/>
                <a:gd name="T35" fmla="*/ 2 h 29"/>
                <a:gd name="T36" fmla="*/ 18 w 43"/>
                <a:gd name="T37" fmla="*/ 3 h 29"/>
                <a:gd name="T38" fmla="*/ 15 w 43"/>
                <a:gd name="T39" fmla="*/ 4 h 29"/>
                <a:gd name="T40" fmla="*/ 12 w 43"/>
                <a:gd name="T41" fmla="*/ 3 h 29"/>
                <a:gd name="T42" fmla="*/ 11 w 43"/>
                <a:gd name="T43" fmla="*/ 3 h 29"/>
                <a:gd name="T44" fmla="*/ 9 w 43"/>
                <a:gd name="T45" fmla="*/ 3 h 29"/>
                <a:gd name="T46" fmla="*/ 4 w 43"/>
                <a:gd name="T47" fmla="*/ 3 h 29"/>
                <a:gd name="T48" fmla="*/ 0 w 43"/>
                <a:gd name="T49" fmla="*/ 7 h 29"/>
                <a:gd name="T50" fmla="*/ 0 w 43"/>
                <a:gd name="T51" fmla="*/ 10 h 29"/>
                <a:gd name="T52" fmla="*/ 3 w 43"/>
                <a:gd name="T53" fmla="*/ 11 h 29"/>
                <a:gd name="T54" fmla="*/ 5 w 43"/>
                <a:gd name="T55" fmla="*/ 11 h 29"/>
                <a:gd name="T56" fmla="*/ 7 w 43"/>
                <a:gd name="T57" fmla="*/ 11 h 29"/>
                <a:gd name="T58" fmla="*/ 8 w 43"/>
                <a:gd name="T59" fmla="*/ 14 h 29"/>
                <a:gd name="T60" fmla="*/ 12 w 43"/>
                <a:gd name="T61" fmla="*/ 15 h 29"/>
                <a:gd name="T62" fmla="*/ 12 w 43"/>
                <a:gd name="T63" fmla="*/ 18 h 29"/>
                <a:gd name="T64" fmla="*/ 13 w 43"/>
                <a:gd name="T65" fmla="*/ 17 h 29"/>
                <a:gd name="T66" fmla="*/ 16 w 43"/>
                <a:gd name="T67" fmla="*/ 18 h 29"/>
                <a:gd name="T68" fmla="*/ 18 w 43"/>
                <a:gd name="T69" fmla="*/ 19 h 29"/>
                <a:gd name="T70" fmla="*/ 19 w 43"/>
                <a:gd name="T71" fmla="*/ 21 h 29"/>
                <a:gd name="T72" fmla="*/ 18 w 43"/>
                <a:gd name="T73" fmla="*/ 22 h 29"/>
                <a:gd name="T74" fmla="*/ 18 w 43"/>
                <a:gd name="T75" fmla="*/ 24 h 29"/>
                <a:gd name="T76" fmla="*/ 23 w 43"/>
                <a:gd name="T77" fmla="*/ 22 h 29"/>
                <a:gd name="T78" fmla="*/ 24 w 43"/>
                <a:gd name="T79" fmla="*/ 21 h 29"/>
                <a:gd name="T80" fmla="*/ 26 w 43"/>
                <a:gd name="T81" fmla="*/ 24 h 29"/>
                <a:gd name="T82" fmla="*/ 26 w 43"/>
                <a:gd name="T83" fmla="*/ 25 h 29"/>
                <a:gd name="T84" fmla="*/ 28 w 43"/>
                <a:gd name="T85" fmla="*/ 26 h 29"/>
                <a:gd name="T86" fmla="*/ 31 w 43"/>
                <a:gd name="T87" fmla="*/ 28 h 29"/>
                <a:gd name="T88" fmla="*/ 32 w 43"/>
                <a:gd name="T89" fmla="*/ 29 h 29"/>
                <a:gd name="T90" fmla="*/ 34 w 43"/>
                <a:gd name="T91" fmla="*/ 29 h 29"/>
                <a:gd name="T92" fmla="*/ 37 w 43"/>
                <a:gd name="T93" fmla="*/ 29 h 29"/>
                <a:gd name="T94" fmla="*/ 38 w 43"/>
                <a:gd name="T95" fmla="*/ 28 h 29"/>
                <a:gd name="T96" fmla="*/ 35 w 43"/>
                <a:gd name="T97" fmla="*/ 25 h 29"/>
                <a:gd name="T98" fmla="*/ 35 w 43"/>
                <a:gd name="T99" fmla="*/ 24 h 29"/>
                <a:gd name="T100" fmla="*/ 37 w 43"/>
                <a:gd name="T101" fmla="*/ 22 h 29"/>
                <a:gd name="T102" fmla="*/ 39 w 43"/>
                <a:gd name="T103" fmla="*/ 19 h 29"/>
                <a:gd name="T104" fmla="*/ 41 w 43"/>
                <a:gd name="T105" fmla="*/ 21 h 29"/>
                <a:gd name="T106" fmla="*/ 43 w 43"/>
                <a:gd name="T107" fmla="*/ 1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3" h="29">
                  <a:moveTo>
                    <a:pt x="43" y="17"/>
                  </a:moveTo>
                  <a:lnTo>
                    <a:pt x="43" y="15"/>
                  </a:lnTo>
                  <a:lnTo>
                    <a:pt x="42" y="15"/>
                  </a:lnTo>
                  <a:lnTo>
                    <a:pt x="41" y="15"/>
                  </a:lnTo>
                  <a:lnTo>
                    <a:pt x="41" y="14"/>
                  </a:lnTo>
                  <a:lnTo>
                    <a:pt x="41" y="14"/>
                  </a:lnTo>
                  <a:lnTo>
                    <a:pt x="42" y="14"/>
                  </a:lnTo>
                  <a:lnTo>
                    <a:pt x="41" y="13"/>
                  </a:lnTo>
                  <a:lnTo>
                    <a:pt x="41" y="13"/>
                  </a:lnTo>
                  <a:lnTo>
                    <a:pt x="39" y="11"/>
                  </a:lnTo>
                  <a:lnTo>
                    <a:pt x="39" y="11"/>
                  </a:lnTo>
                  <a:lnTo>
                    <a:pt x="38" y="11"/>
                  </a:lnTo>
                  <a:lnTo>
                    <a:pt x="37" y="10"/>
                  </a:lnTo>
                  <a:lnTo>
                    <a:pt x="35" y="11"/>
                  </a:lnTo>
                  <a:lnTo>
                    <a:pt x="35" y="11"/>
                  </a:lnTo>
                  <a:lnTo>
                    <a:pt x="35" y="10"/>
                  </a:lnTo>
                  <a:lnTo>
                    <a:pt x="35" y="10"/>
                  </a:lnTo>
                  <a:lnTo>
                    <a:pt x="35" y="10"/>
                  </a:lnTo>
                  <a:lnTo>
                    <a:pt x="35" y="9"/>
                  </a:lnTo>
                  <a:lnTo>
                    <a:pt x="37" y="9"/>
                  </a:lnTo>
                  <a:lnTo>
                    <a:pt x="37" y="9"/>
                  </a:lnTo>
                  <a:lnTo>
                    <a:pt x="37" y="7"/>
                  </a:lnTo>
                  <a:lnTo>
                    <a:pt x="37" y="6"/>
                  </a:lnTo>
                  <a:lnTo>
                    <a:pt x="37" y="6"/>
                  </a:lnTo>
                  <a:lnTo>
                    <a:pt x="37" y="4"/>
                  </a:lnTo>
                  <a:lnTo>
                    <a:pt x="37" y="4"/>
                  </a:lnTo>
                  <a:lnTo>
                    <a:pt x="34" y="4"/>
                  </a:lnTo>
                  <a:lnTo>
                    <a:pt x="34" y="4"/>
                  </a:lnTo>
                  <a:lnTo>
                    <a:pt x="34" y="3"/>
                  </a:lnTo>
                  <a:lnTo>
                    <a:pt x="32" y="3"/>
                  </a:lnTo>
                  <a:lnTo>
                    <a:pt x="32" y="3"/>
                  </a:lnTo>
                  <a:lnTo>
                    <a:pt x="31" y="3"/>
                  </a:lnTo>
                  <a:lnTo>
                    <a:pt x="30" y="3"/>
                  </a:lnTo>
                  <a:lnTo>
                    <a:pt x="28" y="2"/>
                  </a:lnTo>
                  <a:lnTo>
                    <a:pt x="28" y="2"/>
                  </a:lnTo>
                  <a:lnTo>
                    <a:pt x="28" y="0"/>
                  </a:lnTo>
                  <a:lnTo>
                    <a:pt x="28" y="0"/>
                  </a:lnTo>
                  <a:lnTo>
                    <a:pt x="27" y="0"/>
                  </a:lnTo>
                  <a:lnTo>
                    <a:pt x="27" y="2"/>
                  </a:lnTo>
                  <a:lnTo>
                    <a:pt x="26" y="2"/>
                  </a:lnTo>
                  <a:lnTo>
                    <a:pt x="26" y="2"/>
                  </a:lnTo>
                  <a:lnTo>
                    <a:pt x="26" y="0"/>
                  </a:lnTo>
                  <a:lnTo>
                    <a:pt x="26" y="0"/>
                  </a:lnTo>
                  <a:lnTo>
                    <a:pt x="26" y="0"/>
                  </a:lnTo>
                  <a:lnTo>
                    <a:pt x="24" y="0"/>
                  </a:lnTo>
                  <a:lnTo>
                    <a:pt x="23" y="0"/>
                  </a:lnTo>
                  <a:lnTo>
                    <a:pt x="23" y="0"/>
                  </a:lnTo>
                  <a:lnTo>
                    <a:pt x="22" y="0"/>
                  </a:lnTo>
                  <a:lnTo>
                    <a:pt x="22" y="0"/>
                  </a:lnTo>
                  <a:lnTo>
                    <a:pt x="22" y="0"/>
                  </a:lnTo>
                  <a:lnTo>
                    <a:pt x="20" y="0"/>
                  </a:lnTo>
                  <a:lnTo>
                    <a:pt x="20" y="2"/>
                  </a:lnTo>
                  <a:lnTo>
                    <a:pt x="20" y="2"/>
                  </a:lnTo>
                  <a:lnTo>
                    <a:pt x="20" y="2"/>
                  </a:lnTo>
                  <a:lnTo>
                    <a:pt x="19" y="2"/>
                  </a:lnTo>
                  <a:lnTo>
                    <a:pt x="19" y="2"/>
                  </a:lnTo>
                  <a:lnTo>
                    <a:pt x="18" y="3"/>
                  </a:lnTo>
                  <a:lnTo>
                    <a:pt x="16" y="3"/>
                  </a:lnTo>
                  <a:lnTo>
                    <a:pt x="15" y="4"/>
                  </a:lnTo>
                  <a:lnTo>
                    <a:pt x="15" y="4"/>
                  </a:lnTo>
                  <a:lnTo>
                    <a:pt x="13" y="4"/>
                  </a:lnTo>
                  <a:lnTo>
                    <a:pt x="13" y="3"/>
                  </a:lnTo>
                  <a:lnTo>
                    <a:pt x="12" y="3"/>
                  </a:lnTo>
                  <a:lnTo>
                    <a:pt x="12" y="3"/>
                  </a:lnTo>
                  <a:lnTo>
                    <a:pt x="11" y="3"/>
                  </a:lnTo>
                  <a:lnTo>
                    <a:pt x="11" y="3"/>
                  </a:lnTo>
                  <a:lnTo>
                    <a:pt x="9" y="3"/>
                  </a:lnTo>
                  <a:lnTo>
                    <a:pt x="9" y="3"/>
                  </a:lnTo>
                  <a:lnTo>
                    <a:pt x="9" y="3"/>
                  </a:lnTo>
                  <a:lnTo>
                    <a:pt x="9" y="2"/>
                  </a:lnTo>
                  <a:lnTo>
                    <a:pt x="8" y="2"/>
                  </a:lnTo>
                  <a:lnTo>
                    <a:pt x="4" y="3"/>
                  </a:lnTo>
                  <a:lnTo>
                    <a:pt x="0" y="6"/>
                  </a:lnTo>
                  <a:lnTo>
                    <a:pt x="0" y="7"/>
                  </a:lnTo>
                  <a:lnTo>
                    <a:pt x="0" y="7"/>
                  </a:lnTo>
                  <a:lnTo>
                    <a:pt x="0" y="9"/>
                  </a:lnTo>
                  <a:lnTo>
                    <a:pt x="0" y="9"/>
                  </a:lnTo>
                  <a:lnTo>
                    <a:pt x="0" y="10"/>
                  </a:lnTo>
                  <a:lnTo>
                    <a:pt x="1" y="10"/>
                  </a:lnTo>
                  <a:lnTo>
                    <a:pt x="3" y="11"/>
                  </a:lnTo>
                  <a:lnTo>
                    <a:pt x="3" y="11"/>
                  </a:lnTo>
                  <a:lnTo>
                    <a:pt x="4" y="11"/>
                  </a:lnTo>
                  <a:lnTo>
                    <a:pt x="4" y="11"/>
                  </a:lnTo>
                  <a:lnTo>
                    <a:pt x="5" y="11"/>
                  </a:lnTo>
                  <a:lnTo>
                    <a:pt x="7" y="11"/>
                  </a:lnTo>
                  <a:lnTo>
                    <a:pt x="7" y="11"/>
                  </a:lnTo>
                  <a:lnTo>
                    <a:pt x="7" y="11"/>
                  </a:lnTo>
                  <a:lnTo>
                    <a:pt x="8" y="13"/>
                  </a:lnTo>
                  <a:lnTo>
                    <a:pt x="8" y="14"/>
                  </a:lnTo>
                  <a:lnTo>
                    <a:pt x="8" y="14"/>
                  </a:lnTo>
                  <a:lnTo>
                    <a:pt x="8" y="15"/>
                  </a:lnTo>
                  <a:lnTo>
                    <a:pt x="11" y="15"/>
                  </a:lnTo>
                  <a:lnTo>
                    <a:pt x="12" y="15"/>
                  </a:lnTo>
                  <a:lnTo>
                    <a:pt x="12" y="15"/>
                  </a:lnTo>
                  <a:lnTo>
                    <a:pt x="12" y="18"/>
                  </a:lnTo>
                  <a:lnTo>
                    <a:pt x="12" y="18"/>
                  </a:lnTo>
                  <a:lnTo>
                    <a:pt x="13" y="18"/>
                  </a:lnTo>
                  <a:lnTo>
                    <a:pt x="13" y="17"/>
                  </a:lnTo>
                  <a:lnTo>
                    <a:pt x="13" y="17"/>
                  </a:lnTo>
                  <a:lnTo>
                    <a:pt x="15" y="17"/>
                  </a:lnTo>
                  <a:lnTo>
                    <a:pt x="16" y="17"/>
                  </a:lnTo>
                  <a:lnTo>
                    <a:pt x="16" y="18"/>
                  </a:lnTo>
                  <a:lnTo>
                    <a:pt x="18" y="18"/>
                  </a:lnTo>
                  <a:lnTo>
                    <a:pt x="18" y="19"/>
                  </a:lnTo>
                  <a:lnTo>
                    <a:pt x="18" y="19"/>
                  </a:lnTo>
                  <a:lnTo>
                    <a:pt x="18" y="21"/>
                  </a:lnTo>
                  <a:lnTo>
                    <a:pt x="18" y="21"/>
                  </a:lnTo>
                  <a:lnTo>
                    <a:pt x="19" y="21"/>
                  </a:lnTo>
                  <a:lnTo>
                    <a:pt x="19" y="21"/>
                  </a:lnTo>
                  <a:lnTo>
                    <a:pt x="18" y="22"/>
                  </a:lnTo>
                  <a:lnTo>
                    <a:pt x="18" y="22"/>
                  </a:lnTo>
                  <a:lnTo>
                    <a:pt x="18" y="22"/>
                  </a:lnTo>
                  <a:lnTo>
                    <a:pt x="18" y="22"/>
                  </a:lnTo>
                  <a:lnTo>
                    <a:pt x="18" y="24"/>
                  </a:lnTo>
                  <a:lnTo>
                    <a:pt x="20" y="24"/>
                  </a:lnTo>
                  <a:lnTo>
                    <a:pt x="23" y="24"/>
                  </a:lnTo>
                  <a:lnTo>
                    <a:pt x="23" y="22"/>
                  </a:lnTo>
                  <a:lnTo>
                    <a:pt x="24" y="22"/>
                  </a:lnTo>
                  <a:lnTo>
                    <a:pt x="24" y="21"/>
                  </a:lnTo>
                  <a:lnTo>
                    <a:pt x="24" y="21"/>
                  </a:lnTo>
                  <a:lnTo>
                    <a:pt x="26" y="19"/>
                  </a:lnTo>
                  <a:lnTo>
                    <a:pt x="26" y="21"/>
                  </a:lnTo>
                  <a:lnTo>
                    <a:pt x="26" y="24"/>
                  </a:lnTo>
                  <a:lnTo>
                    <a:pt x="26" y="24"/>
                  </a:lnTo>
                  <a:lnTo>
                    <a:pt x="26" y="25"/>
                  </a:lnTo>
                  <a:lnTo>
                    <a:pt x="26" y="25"/>
                  </a:lnTo>
                  <a:lnTo>
                    <a:pt x="27" y="25"/>
                  </a:lnTo>
                  <a:lnTo>
                    <a:pt x="27" y="25"/>
                  </a:lnTo>
                  <a:lnTo>
                    <a:pt x="28" y="26"/>
                  </a:lnTo>
                  <a:lnTo>
                    <a:pt x="28" y="26"/>
                  </a:lnTo>
                  <a:lnTo>
                    <a:pt x="30" y="26"/>
                  </a:lnTo>
                  <a:lnTo>
                    <a:pt x="31" y="28"/>
                  </a:lnTo>
                  <a:lnTo>
                    <a:pt x="31" y="28"/>
                  </a:lnTo>
                  <a:lnTo>
                    <a:pt x="31" y="28"/>
                  </a:lnTo>
                  <a:lnTo>
                    <a:pt x="32" y="29"/>
                  </a:lnTo>
                  <a:lnTo>
                    <a:pt x="34" y="29"/>
                  </a:lnTo>
                  <a:lnTo>
                    <a:pt x="34" y="29"/>
                  </a:lnTo>
                  <a:lnTo>
                    <a:pt x="34" y="29"/>
                  </a:lnTo>
                  <a:lnTo>
                    <a:pt x="35" y="29"/>
                  </a:lnTo>
                  <a:lnTo>
                    <a:pt x="37" y="29"/>
                  </a:lnTo>
                  <a:lnTo>
                    <a:pt x="37" y="29"/>
                  </a:lnTo>
                  <a:lnTo>
                    <a:pt x="37" y="29"/>
                  </a:lnTo>
                  <a:lnTo>
                    <a:pt x="37" y="28"/>
                  </a:lnTo>
                  <a:lnTo>
                    <a:pt x="38" y="28"/>
                  </a:lnTo>
                  <a:lnTo>
                    <a:pt x="37" y="26"/>
                  </a:lnTo>
                  <a:lnTo>
                    <a:pt x="37" y="26"/>
                  </a:lnTo>
                  <a:lnTo>
                    <a:pt x="35" y="25"/>
                  </a:lnTo>
                  <a:lnTo>
                    <a:pt x="35" y="25"/>
                  </a:lnTo>
                  <a:lnTo>
                    <a:pt x="37" y="25"/>
                  </a:lnTo>
                  <a:lnTo>
                    <a:pt x="35" y="24"/>
                  </a:lnTo>
                  <a:lnTo>
                    <a:pt x="37" y="24"/>
                  </a:lnTo>
                  <a:lnTo>
                    <a:pt x="37" y="22"/>
                  </a:lnTo>
                  <a:lnTo>
                    <a:pt x="37" y="22"/>
                  </a:lnTo>
                  <a:lnTo>
                    <a:pt x="38" y="21"/>
                  </a:lnTo>
                  <a:lnTo>
                    <a:pt x="38" y="19"/>
                  </a:lnTo>
                  <a:lnTo>
                    <a:pt x="39" y="19"/>
                  </a:lnTo>
                  <a:lnTo>
                    <a:pt x="39" y="19"/>
                  </a:lnTo>
                  <a:lnTo>
                    <a:pt x="41" y="21"/>
                  </a:lnTo>
                  <a:lnTo>
                    <a:pt x="41" y="21"/>
                  </a:lnTo>
                  <a:lnTo>
                    <a:pt x="41" y="21"/>
                  </a:lnTo>
                  <a:lnTo>
                    <a:pt x="41" y="19"/>
                  </a:lnTo>
                  <a:lnTo>
                    <a:pt x="43" y="18"/>
                  </a:lnTo>
                  <a:lnTo>
                    <a:pt x="43" y="17"/>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23" name="Belarus">
              <a:extLst>
                <a:ext uri="{FF2B5EF4-FFF2-40B4-BE49-F238E27FC236}">
                  <a16:creationId xmlns:a16="http://schemas.microsoft.com/office/drawing/2014/main" id="{85B3F387-9213-430D-AF83-847039ECD61E}"/>
                </a:ext>
              </a:extLst>
            </p:cNvPr>
            <p:cNvSpPr>
              <a:spLocks/>
            </p:cNvSpPr>
            <p:nvPr/>
          </p:nvSpPr>
          <p:spPr bwMode="auto">
            <a:xfrm>
              <a:off x="5597716" y="2621858"/>
              <a:ext cx="205815" cy="144262"/>
            </a:xfrm>
            <a:custGeom>
              <a:avLst/>
              <a:gdLst>
                <a:gd name="T0" fmla="*/ 104 w 107"/>
                <a:gd name="T1" fmla="*/ 38 h 75"/>
                <a:gd name="T2" fmla="*/ 97 w 107"/>
                <a:gd name="T3" fmla="*/ 36 h 75"/>
                <a:gd name="T4" fmla="*/ 92 w 107"/>
                <a:gd name="T5" fmla="*/ 30 h 75"/>
                <a:gd name="T6" fmla="*/ 89 w 107"/>
                <a:gd name="T7" fmla="*/ 25 h 75"/>
                <a:gd name="T8" fmla="*/ 85 w 107"/>
                <a:gd name="T9" fmla="*/ 21 h 75"/>
                <a:gd name="T10" fmla="*/ 87 w 107"/>
                <a:gd name="T11" fmla="*/ 14 h 75"/>
                <a:gd name="T12" fmla="*/ 87 w 107"/>
                <a:gd name="T13" fmla="*/ 10 h 75"/>
                <a:gd name="T14" fmla="*/ 84 w 107"/>
                <a:gd name="T15" fmla="*/ 7 h 75"/>
                <a:gd name="T16" fmla="*/ 77 w 107"/>
                <a:gd name="T17" fmla="*/ 4 h 75"/>
                <a:gd name="T18" fmla="*/ 73 w 107"/>
                <a:gd name="T19" fmla="*/ 6 h 75"/>
                <a:gd name="T20" fmla="*/ 70 w 107"/>
                <a:gd name="T21" fmla="*/ 3 h 75"/>
                <a:gd name="T22" fmla="*/ 63 w 107"/>
                <a:gd name="T23" fmla="*/ 3 h 75"/>
                <a:gd name="T24" fmla="*/ 58 w 107"/>
                <a:gd name="T25" fmla="*/ 0 h 75"/>
                <a:gd name="T26" fmla="*/ 53 w 107"/>
                <a:gd name="T27" fmla="*/ 0 h 75"/>
                <a:gd name="T28" fmla="*/ 47 w 107"/>
                <a:gd name="T29" fmla="*/ 6 h 75"/>
                <a:gd name="T30" fmla="*/ 39 w 107"/>
                <a:gd name="T31" fmla="*/ 7 h 75"/>
                <a:gd name="T32" fmla="*/ 36 w 107"/>
                <a:gd name="T33" fmla="*/ 13 h 75"/>
                <a:gd name="T34" fmla="*/ 39 w 107"/>
                <a:gd name="T35" fmla="*/ 14 h 75"/>
                <a:gd name="T36" fmla="*/ 34 w 107"/>
                <a:gd name="T37" fmla="*/ 17 h 75"/>
                <a:gd name="T38" fmla="*/ 28 w 107"/>
                <a:gd name="T39" fmla="*/ 22 h 75"/>
                <a:gd name="T40" fmla="*/ 27 w 107"/>
                <a:gd name="T41" fmla="*/ 28 h 75"/>
                <a:gd name="T42" fmla="*/ 28 w 107"/>
                <a:gd name="T43" fmla="*/ 30 h 75"/>
                <a:gd name="T44" fmla="*/ 25 w 107"/>
                <a:gd name="T45" fmla="*/ 32 h 75"/>
                <a:gd name="T46" fmla="*/ 23 w 107"/>
                <a:gd name="T47" fmla="*/ 30 h 75"/>
                <a:gd name="T48" fmla="*/ 17 w 107"/>
                <a:gd name="T49" fmla="*/ 34 h 75"/>
                <a:gd name="T50" fmla="*/ 10 w 107"/>
                <a:gd name="T51" fmla="*/ 34 h 75"/>
                <a:gd name="T52" fmla="*/ 2 w 107"/>
                <a:gd name="T53" fmla="*/ 34 h 75"/>
                <a:gd name="T54" fmla="*/ 8 w 107"/>
                <a:gd name="T55" fmla="*/ 52 h 75"/>
                <a:gd name="T56" fmla="*/ 1 w 107"/>
                <a:gd name="T57" fmla="*/ 57 h 75"/>
                <a:gd name="T58" fmla="*/ 2 w 107"/>
                <a:gd name="T59" fmla="*/ 62 h 75"/>
                <a:gd name="T60" fmla="*/ 4 w 107"/>
                <a:gd name="T61" fmla="*/ 66 h 75"/>
                <a:gd name="T62" fmla="*/ 4 w 107"/>
                <a:gd name="T63" fmla="*/ 71 h 75"/>
                <a:gd name="T64" fmla="*/ 8 w 107"/>
                <a:gd name="T65" fmla="*/ 71 h 75"/>
                <a:gd name="T66" fmla="*/ 15 w 107"/>
                <a:gd name="T67" fmla="*/ 66 h 75"/>
                <a:gd name="T68" fmla="*/ 23 w 107"/>
                <a:gd name="T69" fmla="*/ 66 h 75"/>
                <a:gd name="T70" fmla="*/ 36 w 107"/>
                <a:gd name="T71" fmla="*/ 67 h 75"/>
                <a:gd name="T72" fmla="*/ 46 w 107"/>
                <a:gd name="T73" fmla="*/ 70 h 75"/>
                <a:gd name="T74" fmla="*/ 50 w 107"/>
                <a:gd name="T75" fmla="*/ 72 h 75"/>
                <a:gd name="T76" fmla="*/ 54 w 107"/>
                <a:gd name="T77" fmla="*/ 71 h 75"/>
                <a:gd name="T78" fmla="*/ 59 w 107"/>
                <a:gd name="T79" fmla="*/ 71 h 75"/>
                <a:gd name="T80" fmla="*/ 63 w 107"/>
                <a:gd name="T81" fmla="*/ 71 h 75"/>
                <a:gd name="T82" fmla="*/ 66 w 107"/>
                <a:gd name="T83" fmla="*/ 70 h 75"/>
                <a:gd name="T84" fmla="*/ 72 w 107"/>
                <a:gd name="T85" fmla="*/ 72 h 75"/>
                <a:gd name="T86" fmla="*/ 80 w 107"/>
                <a:gd name="T87" fmla="*/ 74 h 75"/>
                <a:gd name="T88" fmla="*/ 84 w 107"/>
                <a:gd name="T89" fmla="*/ 74 h 75"/>
                <a:gd name="T90" fmla="*/ 84 w 107"/>
                <a:gd name="T91" fmla="*/ 67 h 75"/>
                <a:gd name="T92" fmla="*/ 91 w 107"/>
                <a:gd name="T93" fmla="*/ 64 h 75"/>
                <a:gd name="T94" fmla="*/ 95 w 107"/>
                <a:gd name="T95" fmla="*/ 60 h 75"/>
                <a:gd name="T96" fmla="*/ 93 w 107"/>
                <a:gd name="T97" fmla="*/ 55 h 75"/>
                <a:gd name="T98" fmla="*/ 92 w 107"/>
                <a:gd name="T99" fmla="*/ 51 h 75"/>
                <a:gd name="T100" fmla="*/ 93 w 107"/>
                <a:gd name="T101" fmla="*/ 47 h 75"/>
                <a:gd name="T102" fmla="*/ 100 w 107"/>
                <a:gd name="T103" fmla="*/ 48 h 75"/>
                <a:gd name="T104" fmla="*/ 107 w 107"/>
                <a:gd name="T105" fmla="*/ 4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7" h="75">
                  <a:moveTo>
                    <a:pt x="107" y="42"/>
                  </a:moveTo>
                  <a:lnTo>
                    <a:pt x="107" y="42"/>
                  </a:lnTo>
                  <a:lnTo>
                    <a:pt x="104" y="41"/>
                  </a:lnTo>
                  <a:lnTo>
                    <a:pt x="104" y="40"/>
                  </a:lnTo>
                  <a:lnTo>
                    <a:pt x="104" y="40"/>
                  </a:lnTo>
                  <a:lnTo>
                    <a:pt x="104" y="38"/>
                  </a:lnTo>
                  <a:lnTo>
                    <a:pt x="104" y="38"/>
                  </a:lnTo>
                  <a:lnTo>
                    <a:pt x="102" y="37"/>
                  </a:lnTo>
                  <a:lnTo>
                    <a:pt x="99" y="37"/>
                  </a:lnTo>
                  <a:lnTo>
                    <a:pt x="97" y="37"/>
                  </a:lnTo>
                  <a:lnTo>
                    <a:pt x="96" y="37"/>
                  </a:lnTo>
                  <a:lnTo>
                    <a:pt x="97" y="36"/>
                  </a:lnTo>
                  <a:lnTo>
                    <a:pt x="97" y="34"/>
                  </a:lnTo>
                  <a:lnTo>
                    <a:pt x="97" y="34"/>
                  </a:lnTo>
                  <a:lnTo>
                    <a:pt x="97" y="33"/>
                  </a:lnTo>
                  <a:lnTo>
                    <a:pt x="97" y="33"/>
                  </a:lnTo>
                  <a:lnTo>
                    <a:pt x="95" y="32"/>
                  </a:lnTo>
                  <a:lnTo>
                    <a:pt x="92" y="30"/>
                  </a:lnTo>
                  <a:lnTo>
                    <a:pt x="92" y="29"/>
                  </a:lnTo>
                  <a:lnTo>
                    <a:pt x="91" y="28"/>
                  </a:lnTo>
                  <a:lnTo>
                    <a:pt x="91" y="26"/>
                  </a:lnTo>
                  <a:lnTo>
                    <a:pt x="89" y="26"/>
                  </a:lnTo>
                  <a:lnTo>
                    <a:pt x="89" y="26"/>
                  </a:lnTo>
                  <a:lnTo>
                    <a:pt x="89" y="25"/>
                  </a:lnTo>
                  <a:lnTo>
                    <a:pt x="89" y="23"/>
                  </a:lnTo>
                  <a:lnTo>
                    <a:pt x="89" y="23"/>
                  </a:lnTo>
                  <a:lnTo>
                    <a:pt x="88" y="23"/>
                  </a:lnTo>
                  <a:lnTo>
                    <a:pt x="85" y="22"/>
                  </a:lnTo>
                  <a:lnTo>
                    <a:pt x="85" y="21"/>
                  </a:lnTo>
                  <a:lnTo>
                    <a:pt x="85" y="21"/>
                  </a:lnTo>
                  <a:lnTo>
                    <a:pt x="87" y="19"/>
                  </a:lnTo>
                  <a:lnTo>
                    <a:pt x="87" y="19"/>
                  </a:lnTo>
                  <a:lnTo>
                    <a:pt x="88" y="17"/>
                  </a:lnTo>
                  <a:lnTo>
                    <a:pt x="88" y="17"/>
                  </a:lnTo>
                  <a:lnTo>
                    <a:pt x="88" y="15"/>
                  </a:lnTo>
                  <a:lnTo>
                    <a:pt x="87" y="14"/>
                  </a:lnTo>
                  <a:lnTo>
                    <a:pt x="85" y="14"/>
                  </a:lnTo>
                  <a:lnTo>
                    <a:pt x="85" y="13"/>
                  </a:lnTo>
                  <a:lnTo>
                    <a:pt x="87" y="13"/>
                  </a:lnTo>
                  <a:lnTo>
                    <a:pt x="87" y="13"/>
                  </a:lnTo>
                  <a:lnTo>
                    <a:pt x="87" y="11"/>
                  </a:lnTo>
                  <a:lnTo>
                    <a:pt x="87" y="10"/>
                  </a:lnTo>
                  <a:lnTo>
                    <a:pt x="87" y="8"/>
                  </a:lnTo>
                  <a:lnTo>
                    <a:pt x="87" y="8"/>
                  </a:lnTo>
                  <a:lnTo>
                    <a:pt x="87" y="8"/>
                  </a:lnTo>
                  <a:lnTo>
                    <a:pt x="85" y="8"/>
                  </a:lnTo>
                  <a:lnTo>
                    <a:pt x="85" y="8"/>
                  </a:lnTo>
                  <a:lnTo>
                    <a:pt x="84" y="7"/>
                  </a:lnTo>
                  <a:lnTo>
                    <a:pt x="84" y="7"/>
                  </a:lnTo>
                  <a:lnTo>
                    <a:pt x="84" y="7"/>
                  </a:lnTo>
                  <a:lnTo>
                    <a:pt x="82" y="6"/>
                  </a:lnTo>
                  <a:lnTo>
                    <a:pt x="81" y="6"/>
                  </a:lnTo>
                  <a:lnTo>
                    <a:pt x="80" y="4"/>
                  </a:lnTo>
                  <a:lnTo>
                    <a:pt x="77" y="4"/>
                  </a:lnTo>
                  <a:lnTo>
                    <a:pt x="76" y="4"/>
                  </a:lnTo>
                  <a:lnTo>
                    <a:pt x="76" y="4"/>
                  </a:lnTo>
                  <a:lnTo>
                    <a:pt x="74" y="6"/>
                  </a:lnTo>
                  <a:lnTo>
                    <a:pt x="74" y="6"/>
                  </a:lnTo>
                  <a:lnTo>
                    <a:pt x="73" y="6"/>
                  </a:lnTo>
                  <a:lnTo>
                    <a:pt x="73" y="6"/>
                  </a:lnTo>
                  <a:lnTo>
                    <a:pt x="70" y="7"/>
                  </a:lnTo>
                  <a:lnTo>
                    <a:pt x="70" y="7"/>
                  </a:lnTo>
                  <a:lnTo>
                    <a:pt x="69" y="6"/>
                  </a:lnTo>
                  <a:lnTo>
                    <a:pt x="69" y="4"/>
                  </a:lnTo>
                  <a:lnTo>
                    <a:pt x="70" y="4"/>
                  </a:lnTo>
                  <a:lnTo>
                    <a:pt x="70" y="3"/>
                  </a:lnTo>
                  <a:lnTo>
                    <a:pt x="69" y="3"/>
                  </a:lnTo>
                  <a:lnTo>
                    <a:pt x="69" y="3"/>
                  </a:lnTo>
                  <a:lnTo>
                    <a:pt x="66" y="2"/>
                  </a:lnTo>
                  <a:lnTo>
                    <a:pt x="66" y="2"/>
                  </a:lnTo>
                  <a:lnTo>
                    <a:pt x="65" y="2"/>
                  </a:lnTo>
                  <a:lnTo>
                    <a:pt x="63" y="3"/>
                  </a:lnTo>
                  <a:lnTo>
                    <a:pt x="62" y="3"/>
                  </a:lnTo>
                  <a:lnTo>
                    <a:pt x="62" y="2"/>
                  </a:lnTo>
                  <a:lnTo>
                    <a:pt x="61" y="2"/>
                  </a:lnTo>
                  <a:lnTo>
                    <a:pt x="61" y="0"/>
                  </a:lnTo>
                  <a:lnTo>
                    <a:pt x="58" y="0"/>
                  </a:lnTo>
                  <a:lnTo>
                    <a:pt x="58" y="0"/>
                  </a:lnTo>
                  <a:lnTo>
                    <a:pt x="58" y="2"/>
                  </a:lnTo>
                  <a:lnTo>
                    <a:pt x="57" y="2"/>
                  </a:lnTo>
                  <a:lnTo>
                    <a:pt x="55" y="0"/>
                  </a:lnTo>
                  <a:lnTo>
                    <a:pt x="55" y="0"/>
                  </a:lnTo>
                  <a:lnTo>
                    <a:pt x="54" y="0"/>
                  </a:lnTo>
                  <a:lnTo>
                    <a:pt x="53" y="0"/>
                  </a:lnTo>
                  <a:lnTo>
                    <a:pt x="50" y="3"/>
                  </a:lnTo>
                  <a:lnTo>
                    <a:pt x="50" y="3"/>
                  </a:lnTo>
                  <a:lnTo>
                    <a:pt x="50" y="6"/>
                  </a:lnTo>
                  <a:lnTo>
                    <a:pt x="49" y="6"/>
                  </a:lnTo>
                  <a:lnTo>
                    <a:pt x="49" y="6"/>
                  </a:lnTo>
                  <a:lnTo>
                    <a:pt x="47" y="6"/>
                  </a:lnTo>
                  <a:lnTo>
                    <a:pt x="46" y="6"/>
                  </a:lnTo>
                  <a:lnTo>
                    <a:pt x="43" y="4"/>
                  </a:lnTo>
                  <a:lnTo>
                    <a:pt x="42" y="6"/>
                  </a:lnTo>
                  <a:lnTo>
                    <a:pt x="40" y="7"/>
                  </a:lnTo>
                  <a:lnTo>
                    <a:pt x="40" y="7"/>
                  </a:lnTo>
                  <a:lnTo>
                    <a:pt x="39" y="7"/>
                  </a:lnTo>
                  <a:lnTo>
                    <a:pt x="38" y="7"/>
                  </a:lnTo>
                  <a:lnTo>
                    <a:pt x="38" y="8"/>
                  </a:lnTo>
                  <a:lnTo>
                    <a:pt x="38" y="10"/>
                  </a:lnTo>
                  <a:lnTo>
                    <a:pt x="38" y="11"/>
                  </a:lnTo>
                  <a:lnTo>
                    <a:pt x="36" y="13"/>
                  </a:lnTo>
                  <a:lnTo>
                    <a:pt x="36" y="13"/>
                  </a:lnTo>
                  <a:lnTo>
                    <a:pt x="36" y="13"/>
                  </a:lnTo>
                  <a:lnTo>
                    <a:pt x="39" y="13"/>
                  </a:lnTo>
                  <a:lnTo>
                    <a:pt x="40" y="14"/>
                  </a:lnTo>
                  <a:lnTo>
                    <a:pt x="40" y="14"/>
                  </a:lnTo>
                  <a:lnTo>
                    <a:pt x="39" y="14"/>
                  </a:lnTo>
                  <a:lnTo>
                    <a:pt x="39" y="14"/>
                  </a:lnTo>
                  <a:lnTo>
                    <a:pt x="39" y="15"/>
                  </a:lnTo>
                  <a:lnTo>
                    <a:pt x="38" y="17"/>
                  </a:lnTo>
                  <a:lnTo>
                    <a:pt x="35" y="15"/>
                  </a:lnTo>
                  <a:lnTo>
                    <a:pt x="34" y="17"/>
                  </a:lnTo>
                  <a:lnTo>
                    <a:pt x="34" y="17"/>
                  </a:lnTo>
                  <a:lnTo>
                    <a:pt x="34" y="17"/>
                  </a:lnTo>
                  <a:lnTo>
                    <a:pt x="34" y="18"/>
                  </a:lnTo>
                  <a:lnTo>
                    <a:pt x="32" y="18"/>
                  </a:lnTo>
                  <a:lnTo>
                    <a:pt x="31" y="19"/>
                  </a:lnTo>
                  <a:lnTo>
                    <a:pt x="29" y="19"/>
                  </a:lnTo>
                  <a:lnTo>
                    <a:pt x="29" y="21"/>
                  </a:lnTo>
                  <a:lnTo>
                    <a:pt x="28" y="22"/>
                  </a:lnTo>
                  <a:lnTo>
                    <a:pt x="28" y="23"/>
                  </a:lnTo>
                  <a:lnTo>
                    <a:pt x="28" y="25"/>
                  </a:lnTo>
                  <a:lnTo>
                    <a:pt x="28" y="25"/>
                  </a:lnTo>
                  <a:lnTo>
                    <a:pt x="28" y="25"/>
                  </a:lnTo>
                  <a:lnTo>
                    <a:pt x="27" y="26"/>
                  </a:lnTo>
                  <a:lnTo>
                    <a:pt x="27" y="28"/>
                  </a:lnTo>
                  <a:lnTo>
                    <a:pt x="27" y="29"/>
                  </a:lnTo>
                  <a:lnTo>
                    <a:pt x="27" y="29"/>
                  </a:lnTo>
                  <a:lnTo>
                    <a:pt x="27" y="29"/>
                  </a:lnTo>
                  <a:lnTo>
                    <a:pt x="28" y="29"/>
                  </a:lnTo>
                  <a:lnTo>
                    <a:pt x="28" y="30"/>
                  </a:lnTo>
                  <a:lnTo>
                    <a:pt x="28" y="30"/>
                  </a:lnTo>
                  <a:lnTo>
                    <a:pt x="28" y="30"/>
                  </a:lnTo>
                  <a:lnTo>
                    <a:pt x="28" y="32"/>
                  </a:lnTo>
                  <a:lnTo>
                    <a:pt x="28" y="32"/>
                  </a:lnTo>
                  <a:lnTo>
                    <a:pt x="27" y="32"/>
                  </a:lnTo>
                  <a:lnTo>
                    <a:pt x="25" y="32"/>
                  </a:lnTo>
                  <a:lnTo>
                    <a:pt x="25" y="32"/>
                  </a:lnTo>
                  <a:lnTo>
                    <a:pt x="25" y="30"/>
                  </a:lnTo>
                  <a:lnTo>
                    <a:pt x="25" y="29"/>
                  </a:lnTo>
                  <a:lnTo>
                    <a:pt x="25" y="29"/>
                  </a:lnTo>
                  <a:lnTo>
                    <a:pt x="24" y="30"/>
                  </a:lnTo>
                  <a:lnTo>
                    <a:pt x="23" y="30"/>
                  </a:lnTo>
                  <a:lnTo>
                    <a:pt x="23" y="30"/>
                  </a:lnTo>
                  <a:lnTo>
                    <a:pt x="21" y="32"/>
                  </a:lnTo>
                  <a:lnTo>
                    <a:pt x="20" y="32"/>
                  </a:lnTo>
                  <a:lnTo>
                    <a:pt x="19" y="32"/>
                  </a:lnTo>
                  <a:lnTo>
                    <a:pt x="19" y="32"/>
                  </a:lnTo>
                  <a:lnTo>
                    <a:pt x="17" y="34"/>
                  </a:lnTo>
                  <a:lnTo>
                    <a:pt x="17" y="34"/>
                  </a:lnTo>
                  <a:lnTo>
                    <a:pt x="16" y="34"/>
                  </a:lnTo>
                  <a:lnTo>
                    <a:pt x="15" y="34"/>
                  </a:lnTo>
                  <a:lnTo>
                    <a:pt x="12" y="36"/>
                  </a:lnTo>
                  <a:lnTo>
                    <a:pt x="12" y="34"/>
                  </a:lnTo>
                  <a:lnTo>
                    <a:pt x="10" y="34"/>
                  </a:lnTo>
                  <a:lnTo>
                    <a:pt x="10" y="34"/>
                  </a:lnTo>
                  <a:lnTo>
                    <a:pt x="9" y="34"/>
                  </a:lnTo>
                  <a:lnTo>
                    <a:pt x="8" y="34"/>
                  </a:lnTo>
                  <a:lnTo>
                    <a:pt x="8" y="34"/>
                  </a:lnTo>
                  <a:lnTo>
                    <a:pt x="5" y="36"/>
                  </a:lnTo>
                  <a:lnTo>
                    <a:pt x="4" y="34"/>
                  </a:lnTo>
                  <a:lnTo>
                    <a:pt x="2" y="34"/>
                  </a:lnTo>
                  <a:lnTo>
                    <a:pt x="4" y="40"/>
                  </a:lnTo>
                  <a:lnTo>
                    <a:pt x="6" y="45"/>
                  </a:lnTo>
                  <a:lnTo>
                    <a:pt x="8" y="48"/>
                  </a:lnTo>
                  <a:lnTo>
                    <a:pt x="8" y="49"/>
                  </a:lnTo>
                  <a:lnTo>
                    <a:pt x="8" y="51"/>
                  </a:lnTo>
                  <a:lnTo>
                    <a:pt x="8" y="52"/>
                  </a:lnTo>
                  <a:lnTo>
                    <a:pt x="8" y="52"/>
                  </a:lnTo>
                  <a:lnTo>
                    <a:pt x="8" y="53"/>
                  </a:lnTo>
                  <a:lnTo>
                    <a:pt x="6" y="55"/>
                  </a:lnTo>
                  <a:lnTo>
                    <a:pt x="2" y="56"/>
                  </a:lnTo>
                  <a:lnTo>
                    <a:pt x="2" y="56"/>
                  </a:lnTo>
                  <a:lnTo>
                    <a:pt x="1" y="57"/>
                  </a:lnTo>
                  <a:lnTo>
                    <a:pt x="0" y="59"/>
                  </a:lnTo>
                  <a:lnTo>
                    <a:pt x="0" y="60"/>
                  </a:lnTo>
                  <a:lnTo>
                    <a:pt x="0" y="60"/>
                  </a:lnTo>
                  <a:lnTo>
                    <a:pt x="0" y="60"/>
                  </a:lnTo>
                  <a:lnTo>
                    <a:pt x="1" y="62"/>
                  </a:lnTo>
                  <a:lnTo>
                    <a:pt x="2" y="62"/>
                  </a:lnTo>
                  <a:lnTo>
                    <a:pt x="4" y="63"/>
                  </a:lnTo>
                  <a:lnTo>
                    <a:pt x="4" y="63"/>
                  </a:lnTo>
                  <a:lnTo>
                    <a:pt x="5" y="63"/>
                  </a:lnTo>
                  <a:lnTo>
                    <a:pt x="5" y="64"/>
                  </a:lnTo>
                  <a:lnTo>
                    <a:pt x="5" y="64"/>
                  </a:lnTo>
                  <a:lnTo>
                    <a:pt x="4" y="66"/>
                  </a:lnTo>
                  <a:lnTo>
                    <a:pt x="5" y="67"/>
                  </a:lnTo>
                  <a:lnTo>
                    <a:pt x="4" y="68"/>
                  </a:lnTo>
                  <a:lnTo>
                    <a:pt x="4" y="68"/>
                  </a:lnTo>
                  <a:lnTo>
                    <a:pt x="4" y="70"/>
                  </a:lnTo>
                  <a:lnTo>
                    <a:pt x="4" y="71"/>
                  </a:lnTo>
                  <a:lnTo>
                    <a:pt x="4" y="71"/>
                  </a:lnTo>
                  <a:lnTo>
                    <a:pt x="4" y="70"/>
                  </a:lnTo>
                  <a:lnTo>
                    <a:pt x="5" y="70"/>
                  </a:lnTo>
                  <a:lnTo>
                    <a:pt x="5" y="70"/>
                  </a:lnTo>
                  <a:lnTo>
                    <a:pt x="6" y="70"/>
                  </a:lnTo>
                  <a:lnTo>
                    <a:pt x="8" y="70"/>
                  </a:lnTo>
                  <a:lnTo>
                    <a:pt x="8" y="71"/>
                  </a:lnTo>
                  <a:lnTo>
                    <a:pt x="9" y="71"/>
                  </a:lnTo>
                  <a:lnTo>
                    <a:pt x="10" y="70"/>
                  </a:lnTo>
                  <a:lnTo>
                    <a:pt x="12" y="68"/>
                  </a:lnTo>
                  <a:lnTo>
                    <a:pt x="12" y="67"/>
                  </a:lnTo>
                  <a:lnTo>
                    <a:pt x="13" y="67"/>
                  </a:lnTo>
                  <a:lnTo>
                    <a:pt x="15" y="66"/>
                  </a:lnTo>
                  <a:lnTo>
                    <a:pt x="16" y="66"/>
                  </a:lnTo>
                  <a:lnTo>
                    <a:pt x="16" y="66"/>
                  </a:lnTo>
                  <a:lnTo>
                    <a:pt x="19" y="66"/>
                  </a:lnTo>
                  <a:lnTo>
                    <a:pt x="20" y="66"/>
                  </a:lnTo>
                  <a:lnTo>
                    <a:pt x="21" y="66"/>
                  </a:lnTo>
                  <a:lnTo>
                    <a:pt x="23" y="66"/>
                  </a:lnTo>
                  <a:lnTo>
                    <a:pt x="27" y="66"/>
                  </a:lnTo>
                  <a:lnTo>
                    <a:pt x="29" y="66"/>
                  </a:lnTo>
                  <a:lnTo>
                    <a:pt x="31" y="66"/>
                  </a:lnTo>
                  <a:lnTo>
                    <a:pt x="35" y="67"/>
                  </a:lnTo>
                  <a:lnTo>
                    <a:pt x="36" y="67"/>
                  </a:lnTo>
                  <a:lnTo>
                    <a:pt x="36" y="67"/>
                  </a:lnTo>
                  <a:lnTo>
                    <a:pt x="38" y="67"/>
                  </a:lnTo>
                  <a:lnTo>
                    <a:pt x="40" y="68"/>
                  </a:lnTo>
                  <a:lnTo>
                    <a:pt x="42" y="68"/>
                  </a:lnTo>
                  <a:lnTo>
                    <a:pt x="43" y="68"/>
                  </a:lnTo>
                  <a:lnTo>
                    <a:pt x="44" y="68"/>
                  </a:lnTo>
                  <a:lnTo>
                    <a:pt x="46" y="70"/>
                  </a:lnTo>
                  <a:lnTo>
                    <a:pt x="46" y="71"/>
                  </a:lnTo>
                  <a:lnTo>
                    <a:pt x="47" y="71"/>
                  </a:lnTo>
                  <a:lnTo>
                    <a:pt x="47" y="70"/>
                  </a:lnTo>
                  <a:lnTo>
                    <a:pt x="50" y="71"/>
                  </a:lnTo>
                  <a:lnTo>
                    <a:pt x="50" y="71"/>
                  </a:lnTo>
                  <a:lnTo>
                    <a:pt x="50" y="72"/>
                  </a:lnTo>
                  <a:lnTo>
                    <a:pt x="51" y="72"/>
                  </a:lnTo>
                  <a:lnTo>
                    <a:pt x="51" y="72"/>
                  </a:lnTo>
                  <a:lnTo>
                    <a:pt x="51" y="71"/>
                  </a:lnTo>
                  <a:lnTo>
                    <a:pt x="53" y="71"/>
                  </a:lnTo>
                  <a:lnTo>
                    <a:pt x="53" y="71"/>
                  </a:lnTo>
                  <a:lnTo>
                    <a:pt x="54" y="71"/>
                  </a:lnTo>
                  <a:lnTo>
                    <a:pt x="55" y="71"/>
                  </a:lnTo>
                  <a:lnTo>
                    <a:pt x="55" y="71"/>
                  </a:lnTo>
                  <a:lnTo>
                    <a:pt x="57" y="70"/>
                  </a:lnTo>
                  <a:lnTo>
                    <a:pt x="57" y="71"/>
                  </a:lnTo>
                  <a:lnTo>
                    <a:pt x="59" y="71"/>
                  </a:lnTo>
                  <a:lnTo>
                    <a:pt x="59" y="71"/>
                  </a:lnTo>
                  <a:lnTo>
                    <a:pt x="61" y="71"/>
                  </a:lnTo>
                  <a:lnTo>
                    <a:pt x="61" y="72"/>
                  </a:lnTo>
                  <a:lnTo>
                    <a:pt x="62" y="72"/>
                  </a:lnTo>
                  <a:lnTo>
                    <a:pt x="62" y="72"/>
                  </a:lnTo>
                  <a:lnTo>
                    <a:pt x="63" y="72"/>
                  </a:lnTo>
                  <a:lnTo>
                    <a:pt x="63" y="71"/>
                  </a:lnTo>
                  <a:lnTo>
                    <a:pt x="65" y="71"/>
                  </a:lnTo>
                  <a:lnTo>
                    <a:pt x="65" y="71"/>
                  </a:lnTo>
                  <a:lnTo>
                    <a:pt x="65" y="71"/>
                  </a:lnTo>
                  <a:lnTo>
                    <a:pt x="66" y="70"/>
                  </a:lnTo>
                  <a:lnTo>
                    <a:pt x="66" y="70"/>
                  </a:lnTo>
                  <a:lnTo>
                    <a:pt x="66" y="70"/>
                  </a:lnTo>
                  <a:lnTo>
                    <a:pt x="68" y="71"/>
                  </a:lnTo>
                  <a:lnTo>
                    <a:pt x="68" y="72"/>
                  </a:lnTo>
                  <a:lnTo>
                    <a:pt x="69" y="74"/>
                  </a:lnTo>
                  <a:lnTo>
                    <a:pt x="69" y="74"/>
                  </a:lnTo>
                  <a:lnTo>
                    <a:pt x="70" y="74"/>
                  </a:lnTo>
                  <a:lnTo>
                    <a:pt x="72" y="72"/>
                  </a:lnTo>
                  <a:lnTo>
                    <a:pt x="73" y="72"/>
                  </a:lnTo>
                  <a:lnTo>
                    <a:pt x="76" y="72"/>
                  </a:lnTo>
                  <a:lnTo>
                    <a:pt x="77" y="72"/>
                  </a:lnTo>
                  <a:lnTo>
                    <a:pt x="78" y="72"/>
                  </a:lnTo>
                  <a:lnTo>
                    <a:pt x="80" y="72"/>
                  </a:lnTo>
                  <a:lnTo>
                    <a:pt x="80" y="74"/>
                  </a:lnTo>
                  <a:lnTo>
                    <a:pt x="80" y="75"/>
                  </a:lnTo>
                  <a:lnTo>
                    <a:pt x="81" y="75"/>
                  </a:lnTo>
                  <a:lnTo>
                    <a:pt x="82" y="75"/>
                  </a:lnTo>
                  <a:lnTo>
                    <a:pt x="82" y="75"/>
                  </a:lnTo>
                  <a:lnTo>
                    <a:pt x="84" y="74"/>
                  </a:lnTo>
                  <a:lnTo>
                    <a:pt x="84" y="74"/>
                  </a:lnTo>
                  <a:lnTo>
                    <a:pt x="84" y="72"/>
                  </a:lnTo>
                  <a:lnTo>
                    <a:pt x="82" y="71"/>
                  </a:lnTo>
                  <a:lnTo>
                    <a:pt x="82" y="71"/>
                  </a:lnTo>
                  <a:lnTo>
                    <a:pt x="84" y="70"/>
                  </a:lnTo>
                  <a:lnTo>
                    <a:pt x="84" y="68"/>
                  </a:lnTo>
                  <a:lnTo>
                    <a:pt x="84" y="67"/>
                  </a:lnTo>
                  <a:lnTo>
                    <a:pt x="85" y="66"/>
                  </a:lnTo>
                  <a:lnTo>
                    <a:pt x="87" y="66"/>
                  </a:lnTo>
                  <a:lnTo>
                    <a:pt x="88" y="64"/>
                  </a:lnTo>
                  <a:lnTo>
                    <a:pt x="89" y="63"/>
                  </a:lnTo>
                  <a:lnTo>
                    <a:pt x="89" y="63"/>
                  </a:lnTo>
                  <a:lnTo>
                    <a:pt x="91" y="64"/>
                  </a:lnTo>
                  <a:lnTo>
                    <a:pt x="92" y="63"/>
                  </a:lnTo>
                  <a:lnTo>
                    <a:pt x="95" y="63"/>
                  </a:lnTo>
                  <a:lnTo>
                    <a:pt x="96" y="63"/>
                  </a:lnTo>
                  <a:lnTo>
                    <a:pt x="96" y="63"/>
                  </a:lnTo>
                  <a:lnTo>
                    <a:pt x="96" y="62"/>
                  </a:lnTo>
                  <a:lnTo>
                    <a:pt x="95" y="60"/>
                  </a:lnTo>
                  <a:lnTo>
                    <a:pt x="95" y="60"/>
                  </a:lnTo>
                  <a:lnTo>
                    <a:pt x="95" y="60"/>
                  </a:lnTo>
                  <a:lnTo>
                    <a:pt x="95" y="57"/>
                  </a:lnTo>
                  <a:lnTo>
                    <a:pt x="95" y="56"/>
                  </a:lnTo>
                  <a:lnTo>
                    <a:pt x="95" y="56"/>
                  </a:lnTo>
                  <a:lnTo>
                    <a:pt x="93" y="55"/>
                  </a:lnTo>
                  <a:lnTo>
                    <a:pt x="93" y="53"/>
                  </a:lnTo>
                  <a:lnTo>
                    <a:pt x="95" y="53"/>
                  </a:lnTo>
                  <a:lnTo>
                    <a:pt x="95" y="53"/>
                  </a:lnTo>
                  <a:lnTo>
                    <a:pt x="93" y="52"/>
                  </a:lnTo>
                  <a:lnTo>
                    <a:pt x="93" y="51"/>
                  </a:lnTo>
                  <a:lnTo>
                    <a:pt x="92" y="51"/>
                  </a:lnTo>
                  <a:lnTo>
                    <a:pt x="91" y="49"/>
                  </a:lnTo>
                  <a:lnTo>
                    <a:pt x="91" y="49"/>
                  </a:lnTo>
                  <a:lnTo>
                    <a:pt x="92" y="48"/>
                  </a:lnTo>
                  <a:lnTo>
                    <a:pt x="92" y="47"/>
                  </a:lnTo>
                  <a:lnTo>
                    <a:pt x="92" y="47"/>
                  </a:lnTo>
                  <a:lnTo>
                    <a:pt x="93" y="47"/>
                  </a:lnTo>
                  <a:lnTo>
                    <a:pt x="95" y="47"/>
                  </a:lnTo>
                  <a:lnTo>
                    <a:pt x="96" y="47"/>
                  </a:lnTo>
                  <a:lnTo>
                    <a:pt x="96" y="47"/>
                  </a:lnTo>
                  <a:lnTo>
                    <a:pt x="96" y="47"/>
                  </a:lnTo>
                  <a:lnTo>
                    <a:pt x="97" y="48"/>
                  </a:lnTo>
                  <a:lnTo>
                    <a:pt x="100" y="48"/>
                  </a:lnTo>
                  <a:lnTo>
                    <a:pt x="102" y="48"/>
                  </a:lnTo>
                  <a:lnTo>
                    <a:pt x="102" y="47"/>
                  </a:lnTo>
                  <a:lnTo>
                    <a:pt x="104" y="45"/>
                  </a:lnTo>
                  <a:lnTo>
                    <a:pt x="104" y="45"/>
                  </a:lnTo>
                  <a:lnTo>
                    <a:pt x="106" y="44"/>
                  </a:lnTo>
                  <a:lnTo>
                    <a:pt x="107" y="44"/>
                  </a:lnTo>
                  <a:lnTo>
                    <a:pt x="107" y="44"/>
                  </a:lnTo>
                  <a:lnTo>
                    <a:pt x="107" y="44"/>
                  </a:lnTo>
                  <a:lnTo>
                    <a:pt x="107" y="4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24" name="Barbados">
              <a:extLst>
                <a:ext uri="{FF2B5EF4-FFF2-40B4-BE49-F238E27FC236}">
                  <a16:creationId xmlns:a16="http://schemas.microsoft.com/office/drawing/2014/main" id="{F1F0F050-3111-425C-BB55-6517ED80624F}"/>
                </a:ext>
              </a:extLst>
            </p:cNvPr>
            <p:cNvSpPr>
              <a:spLocks/>
            </p:cNvSpPr>
            <p:nvPr/>
          </p:nvSpPr>
          <p:spPr bwMode="auto">
            <a:xfrm>
              <a:off x="3793475" y="3699017"/>
              <a:ext cx="1924" cy="7694"/>
            </a:xfrm>
            <a:custGeom>
              <a:avLst/>
              <a:gdLst>
                <a:gd name="T0" fmla="*/ 1 w 1"/>
                <a:gd name="T1" fmla="*/ 1 h 4"/>
                <a:gd name="T2" fmla="*/ 0 w 1"/>
                <a:gd name="T3" fmla="*/ 0 h 4"/>
                <a:gd name="T4" fmla="*/ 0 w 1"/>
                <a:gd name="T5" fmla="*/ 1 h 4"/>
                <a:gd name="T6" fmla="*/ 0 w 1"/>
                <a:gd name="T7" fmla="*/ 2 h 4"/>
                <a:gd name="T8" fmla="*/ 0 w 1"/>
                <a:gd name="T9" fmla="*/ 2 h 4"/>
                <a:gd name="T10" fmla="*/ 1 w 1"/>
                <a:gd name="T11" fmla="*/ 4 h 4"/>
                <a:gd name="T12" fmla="*/ 1 w 1"/>
                <a:gd name="T13" fmla="*/ 2 h 4"/>
                <a:gd name="T14" fmla="*/ 1 w 1"/>
                <a:gd name="T15" fmla="*/ 2 h 4"/>
                <a:gd name="T16" fmla="*/ 1 w 1"/>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4">
                  <a:moveTo>
                    <a:pt x="1" y="1"/>
                  </a:moveTo>
                  <a:lnTo>
                    <a:pt x="0" y="0"/>
                  </a:lnTo>
                  <a:lnTo>
                    <a:pt x="0" y="1"/>
                  </a:lnTo>
                  <a:lnTo>
                    <a:pt x="0" y="2"/>
                  </a:lnTo>
                  <a:lnTo>
                    <a:pt x="0" y="2"/>
                  </a:lnTo>
                  <a:lnTo>
                    <a:pt x="1" y="4"/>
                  </a:lnTo>
                  <a:lnTo>
                    <a:pt x="1" y="2"/>
                  </a:lnTo>
                  <a:lnTo>
                    <a:pt x="1" y="2"/>
                  </a:lnTo>
                  <a:lnTo>
                    <a:pt x="1" y="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25" name="Bangladesh">
              <a:extLst>
                <a:ext uri="{FF2B5EF4-FFF2-40B4-BE49-F238E27FC236}">
                  <a16:creationId xmlns:a16="http://schemas.microsoft.com/office/drawing/2014/main" id="{A3B041C7-3B72-4B0F-9F24-7BE300E9C40B}"/>
                </a:ext>
              </a:extLst>
            </p:cNvPr>
            <p:cNvSpPr>
              <a:spLocks noEditPoints="1"/>
            </p:cNvSpPr>
            <p:nvPr/>
          </p:nvSpPr>
          <p:spPr bwMode="auto">
            <a:xfrm>
              <a:off x="7007640" y="3398951"/>
              <a:ext cx="101946" cy="134645"/>
            </a:xfrm>
            <a:custGeom>
              <a:avLst/>
              <a:gdLst>
                <a:gd name="T0" fmla="*/ 40 w 53"/>
                <a:gd name="T1" fmla="*/ 49 h 70"/>
                <a:gd name="T2" fmla="*/ 41 w 53"/>
                <a:gd name="T3" fmla="*/ 51 h 70"/>
                <a:gd name="T4" fmla="*/ 29 w 53"/>
                <a:gd name="T5" fmla="*/ 44 h 70"/>
                <a:gd name="T6" fmla="*/ 29 w 53"/>
                <a:gd name="T7" fmla="*/ 45 h 70"/>
                <a:gd name="T8" fmla="*/ 29 w 53"/>
                <a:gd name="T9" fmla="*/ 55 h 70"/>
                <a:gd name="T10" fmla="*/ 30 w 53"/>
                <a:gd name="T11" fmla="*/ 47 h 70"/>
                <a:gd name="T12" fmla="*/ 52 w 53"/>
                <a:gd name="T13" fmla="*/ 51 h 70"/>
                <a:gd name="T14" fmla="*/ 49 w 53"/>
                <a:gd name="T15" fmla="*/ 43 h 70"/>
                <a:gd name="T16" fmla="*/ 47 w 53"/>
                <a:gd name="T17" fmla="*/ 34 h 70"/>
                <a:gd name="T18" fmla="*/ 44 w 53"/>
                <a:gd name="T19" fmla="*/ 39 h 70"/>
                <a:gd name="T20" fmla="*/ 41 w 53"/>
                <a:gd name="T21" fmla="*/ 44 h 70"/>
                <a:gd name="T22" fmla="*/ 39 w 53"/>
                <a:gd name="T23" fmla="*/ 43 h 70"/>
                <a:gd name="T24" fmla="*/ 37 w 53"/>
                <a:gd name="T25" fmla="*/ 34 h 70"/>
                <a:gd name="T26" fmla="*/ 41 w 53"/>
                <a:gd name="T27" fmla="*/ 30 h 70"/>
                <a:gd name="T28" fmla="*/ 44 w 53"/>
                <a:gd name="T29" fmla="*/ 28 h 70"/>
                <a:gd name="T30" fmla="*/ 47 w 53"/>
                <a:gd name="T31" fmla="*/ 25 h 70"/>
                <a:gd name="T32" fmla="*/ 51 w 53"/>
                <a:gd name="T33" fmla="*/ 21 h 70"/>
                <a:gd name="T34" fmla="*/ 43 w 53"/>
                <a:gd name="T35" fmla="*/ 18 h 70"/>
                <a:gd name="T36" fmla="*/ 29 w 53"/>
                <a:gd name="T37" fmla="*/ 17 h 70"/>
                <a:gd name="T38" fmla="*/ 21 w 53"/>
                <a:gd name="T39" fmla="*/ 15 h 70"/>
                <a:gd name="T40" fmla="*/ 19 w 53"/>
                <a:gd name="T41" fmla="*/ 4 h 70"/>
                <a:gd name="T42" fmla="*/ 15 w 53"/>
                <a:gd name="T43" fmla="*/ 7 h 70"/>
                <a:gd name="T44" fmla="*/ 11 w 53"/>
                <a:gd name="T45" fmla="*/ 2 h 70"/>
                <a:gd name="T46" fmla="*/ 10 w 53"/>
                <a:gd name="T47" fmla="*/ 4 h 70"/>
                <a:gd name="T48" fmla="*/ 6 w 53"/>
                <a:gd name="T49" fmla="*/ 0 h 70"/>
                <a:gd name="T50" fmla="*/ 6 w 53"/>
                <a:gd name="T51" fmla="*/ 3 h 70"/>
                <a:gd name="T52" fmla="*/ 2 w 53"/>
                <a:gd name="T53" fmla="*/ 7 h 70"/>
                <a:gd name="T54" fmla="*/ 6 w 53"/>
                <a:gd name="T55" fmla="*/ 13 h 70"/>
                <a:gd name="T56" fmla="*/ 11 w 53"/>
                <a:gd name="T57" fmla="*/ 17 h 70"/>
                <a:gd name="T58" fmla="*/ 6 w 53"/>
                <a:gd name="T59" fmla="*/ 17 h 70"/>
                <a:gd name="T60" fmla="*/ 0 w 53"/>
                <a:gd name="T61" fmla="*/ 24 h 70"/>
                <a:gd name="T62" fmla="*/ 5 w 53"/>
                <a:gd name="T63" fmla="*/ 26 h 70"/>
                <a:gd name="T64" fmla="*/ 9 w 53"/>
                <a:gd name="T65" fmla="*/ 32 h 70"/>
                <a:gd name="T66" fmla="*/ 9 w 53"/>
                <a:gd name="T67" fmla="*/ 39 h 70"/>
                <a:gd name="T68" fmla="*/ 10 w 53"/>
                <a:gd name="T69" fmla="*/ 44 h 70"/>
                <a:gd name="T70" fmla="*/ 13 w 53"/>
                <a:gd name="T71" fmla="*/ 53 h 70"/>
                <a:gd name="T72" fmla="*/ 15 w 53"/>
                <a:gd name="T73" fmla="*/ 59 h 70"/>
                <a:gd name="T74" fmla="*/ 18 w 53"/>
                <a:gd name="T75" fmla="*/ 56 h 70"/>
                <a:gd name="T76" fmla="*/ 22 w 53"/>
                <a:gd name="T77" fmla="*/ 53 h 70"/>
                <a:gd name="T78" fmla="*/ 22 w 53"/>
                <a:gd name="T79" fmla="*/ 55 h 70"/>
                <a:gd name="T80" fmla="*/ 25 w 53"/>
                <a:gd name="T81" fmla="*/ 58 h 70"/>
                <a:gd name="T82" fmla="*/ 30 w 53"/>
                <a:gd name="T83" fmla="*/ 52 h 70"/>
                <a:gd name="T84" fmla="*/ 28 w 53"/>
                <a:gd name="T85" fmla="*/ 47 h 70"/>
                <a:gd name="T86" fmla="*/ 30 w 53"/>
                <a:gd name="T87" fmla="*/ 41 h 70"/>
                <a:gd name="T88" fmla="*/ 29 w 53"/>
                <a:gd name="T89" fmla="*/ 39 h 70"/>
                <a:gd name="T90" fmla="*/ 30 w 53"/>
                <a:gd name="T91" fmla="*/ 40 h 70"/>
                <a:gd name="T92" fmla="*/ 39 w 53"/>
                <a:gd name="T93" fmla="*/ 47 h 70"/>
                <a:gd name="T94" fmla="*/ 44 w 53"/>
                <a:gd name="T95" fmla="*/ 52 h 70"/>
                <a:gd name="T96" fmla="*/ 45 w 53"/>
                <a:gd name="T97" fmla="*/ 59 h 70"/>
                <a:gd name="T98" fmla="*/ 49 w 53"/>
                <a:gd name="T99" fmla="*/ 68 h 70"/>
                <a:gd name="T100" fmla="*/ 48 w 53"/>
                <a:gd name="T101" fmla="*/ 63 h 70"/>
                <a:gd name="T102" fmla="*/ 52 w 53"/>
                <a:gd name="T103" fmla="*/ 64 h 70"/>
                <a:gd name="T104" fmla="*/ 44 w 53"/>
                <a:gd name="T105" fmla="*/ 58 h 70"/>
                <a:gd name="T106" fmla="*/ 44 w 53"/>
                <a:gd name="T107" fmla="*/ 6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 h="70">
                  <a:moveTo>
                    <a:pt x="36" y="49"/>
                  </a:moveTo>
                  <a:lnTo>
                    <a:pt x="34" y="53"/>
                  </a:lnTo>
                  <a:lnTo>
                    <a:pt x="36" y="53"/>
                  </a:lnTo>
                  <a:lnTo>
                    <a:pt x="36" y="52"/>
                  </a:lnTo>
                  <a:lnTo>
                    <a:pt x="36" y="51"/>
                  </a:lnTo>
                  <a:lnTo>
                    <a:pt x="36" y="49"/>
                  </a:lnTo>
                  <a:close/>
                  <a:moveTo>
                    <a:pt x="40" y="49"/>
                  </a:moveTo>
                  <a:lnTo>
                    <a:pt x="40" y="48"/>
                  </a:lnTo>
                  <a:lnTo>
                    <a:pt x="40" y="48"/>
                  </a:lnTo>
                  <a:lnTo>
                    <a:pt x="40" y="48"/>
                  </a:lnTo>
                  <a:lnTo>
                    <a:pt x="39" y="49"/>
                  </a:lnTo>
                  <a:lnTo>
                    <a:pt x="40" y="51"/>
                  </a:lnTo>
                  <a:lnTo>
                    <a:pt x="40" y="51"/>
                  </a:lnTo>
                  <a:lnTo>
                    <a:pt x="41" y="51"/>
                  </a:lnTo>
                  <a:lnTo>
                    <a:pt x="41" y="51"/>
                  </a:lnTo>
                  <a:lnTo>
                    <a:pt x="40" y="49"/>
                  </a:lnTo>
                  <a:close/>
                  <a:moveTo>
                    <a:pt x="30" y="44"/>
                  </a:moveTo>
                  <a:lnTo>
                    <a:pt x="30" y="44"/>
                  </a:lnTo>
                  <a:lnTo>
                    <a:pt x="30" y="43"/>
                  </a:lnTo>
                  <a:lnTo>
                    <a:pt x="29" y="43"/>
                  </a:lnTo>
                  <a:lnTo>
                    <a:pt x="29" y="44"/>
                  </a:lnTo>
                  <a:lnTo>
                    <a:pt x="30" y="44"/>
                  </a:lnTo>
                  <a:lnTo>
                    <a:pt x="30" y="44"/>
                  </a:lnTo>
                  <a:close/>
                  <a:moveTo>
                    <a:pt x="30" y="47"/>
                  </a:moveTo>
                  <a:lnTo>
                    <a:pt x="30" y="45"/>
                  </a:lnTo>
                  <a:lnTo>
                    <a:pt x="30" y="45"/>
                  </a:lnTo>
                  <a:lnTo>
                    <a:pt x="30" y="45"/>
                  </a:lnTo>
                  <a:lnTo>
                    <a:pt x="29" y="45"/>
                  </a:lnTo>
                  <a:lnTo>
                    <a:pt x="29" y="47"/>
                  </a:lnTo>
                  <a:lnTo>
                    <a:pt x="29" y="47"/>
                  </a:lnTo>
                  <a:lnTo>
                    <a:pt x="29" y="48"/>
                  </a:lnTo>
                  <a:lnTo>
                    <a:pt x="30" y="49"/>
                  </a:lnTo>
                  <a:lnTo>
                    <a:pt x="30" y="49"/>
                  </a:lnTo>
                  <a:lnTo>
                    <a:pt x="30" y="51"/>
                  </a:lnTo>
                  <a:lnTo>
                    <a:pt x="29" y="55"/>
                  </a:lnTo>
                  <a:lnTo>
                    <a:pt x="30" y="55"/>
                  </a:lnTo>
                  <a:lnTo>
                    <a:pt x="32" y="53"/>
                  </a:lnTo>
                  <a:lnTo>
                    <a:pt x="33" y="53"/>
                  </a:lnTo>
                  <a:lnTo>
                    <a:pt x="33" y="51"/>
                  </a:lnTo>
                  <a:lnTo>
                    <a:pt x="33" y="49"/>
                  </a:lnTo>
                  <a:lnTo>
                    <a:pt x="32" y="48"/>
                  </a:lnTo>
                  <a:lnTo>
                    <a:pt x="30" y="47"/>
                  </a:lnTo>
                  <a:close/>
                  <a:moveTo>
                    <a:pt x="53" y="63"/>
                  </a:moveTo>
                  <a:lnTo>
                    <a:pt x="52" y="62"/>
                  </a:lnTo>
                  <a:lnTo>
                    <a:pt x="52" y="60"/>
                  </a:lnTo>
                  <a:lnTo>
                    <a:pt x="52" y="56"/>
                  </a:lnTo>
                  <a:lnTo>
                    <a:pt x="52" y="55"/>
                  </a:lnTo>
                  <a:lnTo>
                    <a:pt x="52" y="55"/>
                  </a:lnTo>
                  <a:lnTo>
                    <a:pt x="52" y="51"/>
                  </a:lnTo>
                  <a:lnTo>
                    <a:pt x="52" y="49"/>
                  </a:lnTo>
                  <a:lnTo>
                    <a:pt x="51" y="47"/>
                  </a:lnTo>
                  <a:lnTo>
                    <a:pt x="51" y="47"/>
                  </a:lnTo>
                  <a:lnTo>
                    <a:pt x="51" y="45"/>
                  </a:lnTo>
                  <a:lnTo>
                    <a:pt x="51" y="44"/>
                  </a:lnTo>
                  <a:lnTo>
                    <a:pt x="49" y="44"/>
                  </a:lnTo>
                  <a:lnTo>
                    <a:pt x="49" y="43"/>
                  </a:lnTo>
                  <a:lnTo>
                    <a:pt x="49" y="40"/>
                  </a:lnTo>
                  <a:lnTo>
                    <a:pt x="49" y="40"/>
                  </a:lnTo>
                  <a:lnTo>
                    <a:pt x="49" y="37"/>
                  </a:lnTo>
                  <a:lnTo>
                    <a:pt x="48" y="36"/>
                  </a:lnTo>
                  <a:lnTo>
                    <a:pt x="48" y="36"/>
                  </a:lnTo>
                  <a:lnTo>
                    <a:pt x="48" y="34"/>
                  </a:lnTo>
                  <a:lnTo>
                    <a:pt x="47" y="34"/>
                  </a:lnTo>
                  <a:lnTo>
                    <a:pt x="47" y="36"/>
                  </a:lnTo>
                  <a:lnTo>
                    <a:pt x="45" y="34"/>
                  </a:lnTo>
                  <a:lnTo>
                    <a:pt x="45" y="34"/>
                  </a:lnTo>
                  <a:lnTo>
                    <a:pt x="45" y="36"/>
                  </a:lnTo>
                  <a:lnTo>
                    <a:pt x="45" y="37"/>
                  </a:lnTo>
                  <a:lnTo>
                    <a:pt x="45" y="37"/>
                  </a:lnTo>
                  <a:lnTo>
                    <a:pt x="44" y="39"/>
                  </a:lnTo>
                  <a:lnTo>
                    <a:pt x="43" y="40"/>
                  </a:lnTo>
                  <a:lnTo>
                    <a:pt x="43" y="41"/>
                  </a:lnTo>
                  <a:lnTo>
                    <a:pt x="43" y="43"/>
                  </a:lnTo>
                  <a:lnTo>
                    <a:pt x="43" y="43"/>
                  </a:lnTo>
                  <a:lnTo>
                    <a:pt x="43" y="43"/>
                  </a:lnTo>
                  <a:lnTo>
                    <a:pt x="41" y="44"/>
                  </a:lnTo>
                  <a:lnTo>
                    <a:pt x="41" y="44"/>
                  </a:lnTo>
                  <a:lnTo>
                    <a:pt x="40" y="43"/>
                  </a:lnTo>
                  <a:lnTo>
                    <a:pt x="40" y="41"/>
                  </a:lnTo>
                  <a:lnTo>
                    <a:pt x="40" y="41"/>
                  </a:lnTo>
                  <a:lnTo>
                    <a:pt x="39" y="41"/>
                  </a:lnTo>
                  <a:lnTo>
                    <a:pt x="39" y="41"/>
                  </a:lnTo>
                  <a:lnTo>
                    <a:pt x="39" y="41"/>
                  </a:lnTo>
                  <a:lnTo>
                    <a:pt x="39" y="43"/>
                  </a:lnTo>
                  <a:lnTo>
                    <a:pt x="39" y="43"/>
                  </a:lnTo>
                  <a:lnTo>
                    <a:pt x="39" y="43"/>
                  </a:lnTo>
                  <a:lnTo>
                    <a:pt x="39" y="43"/>
                  </a:lnTo>
                  <a:lnTo>
                    <a:pt x="37" y="39"/>
                  </a:lnTo>
                  <a:lnTo>
                    <a:pt x="36" y="36"/>
                  </a:lnTo>
                  <a:lnTo>
                    <a:pt x="36" y="36"/>
                  </a:lnTo>
                  <a:lnTo>
                    <a:pt x="37" y="34"/>
                  </a:lnTo>
                  <a:lnTo>
                    <a:pt x="37" y="32"/>
                  </a:lnTo>
                  <a:lnTo>
                    <a:pt x="39" y="32"/>
                  </a:lnTo>
                  <a:lnTo>
                    <a:pt x="39" y="30"/>
                  </a:lnTo>
                  <a:lnTo>
                    <a:pt x="39" y="30"/>
                  </a:lnTo>
                  <a:lnTo>
                    <a:pt x="39" y="30"/>
                  </a:lnTo>
                  <a:lnTo>
                    <a:pt x="40" y="30"/>
                  </a:lnTo>
                  <a:lnTo>
                    <a:pt x="41" y="30"/>
                  </a:lnTo>
                  <a:lnTo>
                    <a:pt x="41" y="29"/>
                  </a:lnTo>
                  <a:lnTo>
                    <a:pt x="43" y="29"/>
                  </a:lnTo>
                  <a:lnTo>
                    <a:pt x="43" y="29"/>
                  </a:lnTo>
                  <a:lnTo>
                    <a:pt x="43" y="29"/>
                  </a:lnTo>
                  <a:lnTo>
                    <a:pt x="44" y="29"/>
                  </a:lnTo>
                  <a:lnTo>
                    <a:pt x="44" y="29"/>
                  </a:lnTo>
                  <a:lnTo>
                    <a:pt x="44" y="28"/>
                  </a:lnTo>
                  <a:lnTo>
                    <a:pt x="45" y="28"/>
                  </a:lnTo>
                  <a:lnTo>
                    <a:pt x="45" y="28"/>
                  </a:lnTo>
                  <a:lnTo>
                    <a:pt x="45" y="26"/>
                  </a:lnTo>
                  <a:lnTo>
                    <a:pt x="47" y="26"/>
                  </a:lnTo>
                  <a:lnTo>
                    <a:pt x="47" y="26"/>
                  </a:lnTo>
                  <a:lnTo>
                    <a:pt x="47" y="26"/>
                  </a:lnTo>
                  <a:lnTo>
                    <a:pt x="47" y="25"/>
                  </a:lnTo>
                  <a:lnTo>
                    <a:pt x="48" y="24"/>
                  </a:lnTo>
                  <a:lnTo>
                    <a:pt x="48" y="22"/>
                  </a:lnTo>
                  <a:lnTo>
                    <a:pt x="48" y="22"/>
                  </a:lnTo>
                  <a:lnTo>
                    <a:pt x="48" y="21"/>
                  </a:lnTo>
                  <a:lnTo>
                    <a:pt x="48" y="21"/>
                  </a:lnTo>
                  <a:lnTo>
                    <a:pt x="51" y="21"/>
                  </a:lnTo>
                  <a:lnTo>
                    <a:pt x="51" y="21"/>
                  </a:lnTo>
                  <a:lnTo>
                    <a:pt x="51" y="21"/>
                  </a:lnTo>
                  <a:lnTo>
                    <a:pt x="51" y="21"/>
                  </a:lnTo>
                  <a:lnTo>
                    <a:pt x="51" y="19"/>
                  </a:lnTo>
                  <a:lnTo>
                    <a:pt x="49" y="19"/>
                  </a:lnTo>
                  <a:lnTo>
                    <a:pt x="48" y="18"/>
                  </a:lnTo>
                  <a:lnTo>
                    <a:pt x="47" y="17"/>
                  </a:lnTo>
                  <a:lnTo>
                    <a:pt x="43" y="18"/>
                  </a:lnTo>
                  <a:lnTo>
                    <a:pt x="40" y="18"/>
                  </a:lnTo>
                  <a:lnTo>
                    <a:pt x="39" y="18"/>
                  </a:lnTo>
                  <a:lnTo>
                    <a:pt x="37" y="17"/>
                  </a:lnTo>
                  <a:lnTo>
                    <a:pt x="34" y="17"/>
                  </a:lnTo>
                  <a:lnTo>
                    <a:pt x="32" y="18"/>
                  </a:lnTo>
                  <a:lnTo>
                    <a:pt x="30" y="17"/>
                  </a:lnTo>
                  <a:lnTo>
                    <a:pt x="29" y="17"/>
                  </a:lnTo>
                  <a:lnTo>
                    <a:pt x="28" y="18"/>
                  </a:lnTo>
                  <a:lnTo>
                    <a:pt x="26" y="17"/>
                  </a:lnTo>
                  <a:lnTo>
                    <a:pt x="25" y="17"/>
                  </a:lnTo>
                  <a:lnTo>
                    <a:pt x="24" y="17"/>
                  </a:lnTo>
                  <a:lnTo>
                    <a:pt x="22" y="15"/>
                  </a:lnTo>
                  <a:lnTo>
                    <a:pt x="21" y="15"/>
                  </a:lnTo>
                  <a:lnTo>
                    <a:pt x="21" y="15"/>
                  </a:lnTo>
                  <a:lnTo>
                    <a:pt x="21" y="15"/>
                  </a:lnTo>
                  <a:lnTo>
                    <a:pt x="21" y="15"/>
                  </a:lnTo>
                  <a:lnTo>
                    <a:pt x="21" y="13"/>
                  </a:lnTo>
                  <a:lnTo>
                    <a:pt x="21" y="10"/>
                  </a:lnTo>
                  <a:lnTo>
                    <a:pt x="21" y="9"/>
                  </a:lnTo>
                  <a:lnTo>
                    <a:pt x="19" y="6"/>
                  </a:lnTo>
                  <a:lnTo>
                    <a:pt x="19" y="4"/>
                  </a:lnTo>
                  <a:lnTo>
                    <a:pt x="18" y="4"/>
                  </a:lnTo>
                  <a:lnTo>
                    <a:pt x="18" y="4"/>
                  </a:lnTo>
                  <a:lnTo>
                    <a:pt x="18" y="6"/>
                  </a:lnTo>
                  <a:lnTo>
                    <a:pt x="18" y="6"/>
                  </a:lnTo>
                  <a:lnTo>
                    <a:pt x="18" y="7"/>
                  </a:lnTo>
                  <a:lnTo>
                    <a:pt x="17" y="7"/>
                  </a:lnTo>
                  <a:lnTo>
                    <a:pt x="15" y="7"/>
                  </a:lnTo>
                  <a:lnTo>
                    <a:pt x="15" y="7"/>
                  </a:lnTo>
                  <a:lnTo>
                    <a:pt x="14" y="6"/>
                  </a:lnTo>
                  <a:lnTo>
                    <a:pt x="13" y="4"/>
                  </a:lnTo>
                  <a:lnTo>
                    <a:pt x="13" y="3"/>
                  </a:lnTo>
                  <a:lnTo>
                    <a:pt x="13" y="3"/>
                  </a:lnTo>
                  <a:lnTo>
                    <a:pt x="11" y="2"/>
                  </a:lnTo>
                  <a:lnTo>
                    <a:pt x="11" y="2"/>
                  </a:lnTo>
                  <a:lnTo>
                    <a:pt x="11" y="2"/>
                  </a:lnTo>
                  <a:lnTo>
                    <a:pt x="11" y="3"/>
                  </a:lnTo>
                  <a:lnTo>
                    <a:pt x="11" y="3"/>
                  </a:lnTo>
                  <a:lnTo>
                    <a:pt x="11" y="4"/>
                  </a:lnTo>
                  <a:lnTo>
                    <a:pt x="11" y="4"/>
                  </a:lnTo>
                  <a:lnTo>
                    <a:pt x="11" y="4"/>
                  </a:lnTo>
                  <a:lnTo>
                    <a:pt x="10" y="4"/>
                  </a:lnTo>
                  <a:lnTo>
                    <a:pt x="10" y="4"/>
                  </a:lnTo>
                  <a:lnTo>
                    <a:pt x="9" y="4"/>
                  </a:lnTo>
                  <a:lnTo>
                    <a:pt x="9" y="4"/>
                  </a:lnTo>
                  <a:lnTo>
                    <a:pt x="9" y="4"/>
                  </a:lnTo>
                  <a:lnTo>
                    <a:pt x="9" y="3"/>
                  </a:lnTo>
                  <a:lnTo>
                    <a:pt x="7" y="2"/>
                  </a:lnTo>
                  <a:lnTo>
                    <a:pt x="6" y="0"/>
                  </a:lnTo>
                  <a:lnTo>
                    <a:pt x="5" y="0"/>
                  </a:lnTo>
                  <a:lnTo>
                    <a:pt x="5" y="0"/>
                  </a:lnTo>
                  <a:lnTo>
                    <a:pt x="5" y="2"/>
                  </a:lnTo>
                  <a:lnTo>
                    <a:pt x="5" y="2"/>
                  </a:lnTo>
                  <a:lnTo>
                    <a:pt x="5" y="2"/>
                  </a:lnTo>
                  <a:lnTo>
                    <a:pt x="6" y="2"/>
                  </a:lnTo>
                  <a:lnTo>
                    <a:pt x="6" y="3"/>
                  </a:lnTo>
                  <a:lnTo>
                    <a:pt x="6" y="3"/>
                  </a:lnTo>
                  <a:lnTo>
                    <a:pt x="5" y="3"/>
                  </a:lnTo>
                  <a:lnTo>
                    <a:pt x="5" y="4"/>
                  </a:lnTo>
                  <a:lnTo>
                    <a:pt x="3" y="6"/>
                  </a:lnTo>
                  <a:lnTo>
                    <a:pt x="2" y="6"/>
                  </a:lnTo>
                  <a:lnTo>
                    <a:pt x="2" y="7"/>
                  </a:lnTo>
                  <a:lnTo>
                    <a:pt x="2" y="7"/>
                  </a:lnTo>
                  <a:lnTo>
                    <a:pt x="2" y="9"/>
                  </a:lnTo>
                  <a:lnTo>
                    <a:pt x="2" y="10"/>
                  </a:lnTo>
                  <a:lnTo>
                    <a:pt x="2" y="10"/>
                  </a:lnTo>
                  <a:lnTo>
                    <a:pt x="3" y="10"/>
                  </a:lnTo>
                  <a:lnTo>
                    <a:pt x="5" y="11"/>
                  </a:lnTo>
                  <a:lnTo>
                    <a:pt x="6" y="13"/>
                  </a:lnTo>
                  <a:lnTo>
                    <a:pt x="6" y="13"/>
                  </a:lnTo>
                  <a:lnTo>
                    <a:pt x="7" y="14"/>
                  </a:lnTo>
                  <a:lnTo>
                    <a:pt x="9" y="14"/>
                  </a:lnTo>
                  <a:lnTo>
                    <a:pt x="10" y="14"/>
                  </a:lnTo>
                  <a:lnTo>
                    <a:pt x="10" y="15"/>
                  </a:lnTo>
                  <a:lnTo>
                    <a:pt x="10" y="15"/>
                  </a:lnTo>
                  <a:lnTo>
                    <a:pt x="11" y="15"/>
                  </a:lnTo>
                  <a:lnTo>
                    <a:pt x="11" y="17"/>
                  </a:lnTo>
                  <a:lnTo>
                    <a:pt x="11" y="17"/>
                  </a:lnTo>
                  <a:lnTo>
                    <a:pt x="10" y="17"/>
                  </a:lnTo>
                  <a:lnTo>
                    <a:pt x="10" y="17"/>
                  </a:lnTo>
                  <a:lnTo>
                    <a:pt x="9" y="17"/>
                  </a:lnTo>
                  <a:lnTo>
                    <a:pt x="9" y="17"/>
                  </a:lnTo>
                  <a:lnTo>
                    <a:pt x="7" y="17"/>
                  </a:lnTo>
                  <a:lnTo>
                    <a:pt x="6" y="17"/>
                  </a:lnTo>
                  <a:lnTo>
                    <a:pt x="5" y="19"/>
                  </a:lnTo>
                  <a:lnTo>
                    <a:pt x="5" y="21"/>
                  </a:lnTo>
                  <a:lnTo>
                    <a:pt x="3" y="21"/>
                  </a:lnTo>
                  <a:lnTo>
                    <a:pt x="3" y="21"/>
                  </a:lnTo>
                  <a:lnTo>
                    <a:pt x="2" y="21"/>
                  </a:lnTo>
                  <a:lnTo>
                    <a:pt x="0" y="22"/>
                  </a:lnTo>
                  <a:lnTo>
                    <a:pt x="0" y="24"/>
                  </a:lnTo>
                  <a:lnTo>
                    <a:pt x="0" y="24"/>
                  </a:lnTo>
                  <a:lnTo>
                    <a:pt x="2" y="25"/>
                  </a:lnTo>
                  <a:lnTo>
                    <a:pt x="2" y="25"/>
                  </a:lnTo>
                  <a:lnTo>
                    <a:pt x="3" y="26"/>
                  </a:lnTo>
                  <a:lnTo>
                    <a:pt x="3" y="26"/>
                  </a:lnTo>
                  <a:lnTo>
                    <a:pt x="5" y="26"/>
                  </a:lnTo>
                  <a:lnTo>
                    <a:pt x="5" y="26"/>
                  </a:lnTo>
                  <a:lnTo>
                    <a:pt x="6" y="28"/>
                  </a:lnTo>
                  <a:lnTo>
                    <a:pt x="7" y="28"/>
                  </a:lnTo>
                  <a:lnTo>
                    <a:pt x="9" y="28"/>
                  </a:lnTo>
                  <a:lnTo>
                    <a:pt x="9" y="29"/>
                  </a:lnTo>
                  <a:lnTo>
                    <a:pt x="9" y="29"/>
                  </a:lnTo>
                  <a:lnTo>
                    <a:pt x="9" y="30"/>
                  </a:lnTo>
                  <a:lnTo>
                    <a:pt x="9" y="32"/>
                  </a:lnTo>
                  <a:lnTo>
                    <a:pt x="7" y="33"/>
                  </a:lnTo>
                  <a:lnTo>
                    <a:pt x="7" y="36"/>
                  </a:lnTo>
                  <a:lnTo>
                    <a:pt x="7" y="36"/>
                  </a:lnTo>
                  <a:lnTo>
                    <a:pt x="7" y="36"/>
                  </a:lnTo>
                  <a:lnTo>
                    <a:pt x="7" y="37"/>
                  </a:lnTo>
                  <a:lnTo>
                    <a:pt x="9" y="37"/>
                  </a:lnTo>
                  <a:lnTo>
                    <a:pt x="9" y="39"/>
                  </a:lnTo>
                  <a:lnTo>
                    <a:pt x="9" y="40"/>
                  </a:lnTo>
                  <a:lnTo>
                    <a:pt x="9" y="40"/>
                  </a:lnTo>
                  <a:lnTo>
                    <a:pt x="10" y="40"/>
                  </a:lnTo>
                  <a:lnTo>
                    <a:pt x="10" y="41"/>
                  </a:lnTo>
                  <a:lnTo>
                    <a:pt x="11" y="41"/>
                  </a:lnTo>
                  <a:lnTo>
                    <a:pt x="10" y="43"/>
                  </a:lnTo>
                  <a:lnTo>
                    <a:pt x="10" y="44"/>
                  </a:lnTo>
                  <a:lnTo>
                    <a:pt x="11" y="45"/>
                  </a:lnTo>
                  <a:lnTo>
                    <a:pt x="11" y="47"/>
                  </a:lnTo>
                  <a:lnTo>
                    <a:pt x="11" y="47"/>
                  </a:lnTo>
                  <a:lnTo>
                    <a:pt x="11" y="48"/>
                  </a:lnTo>
                  <a:lnTo>
                    <a:pt x="11" y="49"/>
                  </a:lnTo>
                  <a:lnTo>
                    <a:pt x="13" y="52"/>
                  </a:lnTo>
                  <a:lnTo>
                    <a:pt x="13" y="53"/>
                  </a:lnTo>
                  <a:lnTo>
                    <a:pt x="13" y="53"/>
                  </a:lnTo>
                  <a:lnTo>
                    <a:pt x="13" y="55"/>
                  </a:lnTo>
                  <a:lnTo>
                    <a:pt x="13" y="56"/>
                  </a:lnTo>
                  <a:lnTo>
                    <a:pt x="14" y="58"/>
                  </a:lnTo>
                  <a:lnTo>
                    <a:pt x="14" y="59"/>
                  </a:lnTo>
                  <a:lnTo>
                    <a:pt x="15" y="59"/>
                  </a:lnTo>
                  <a:lnTo>
                    <a:pt x="15" y="59"/>
                  </a:lnTo>
                  <a:lnTo>
                    <a:pt x="17" y="58"/>
                  </a:lnTo>
                  <a:lnTo>
                    <a:pt x="18" y="56"/>
                  </a:lnTo>
                  <a:lnTo>
                    <a:pt x="18" y="55"/>
                  </a:lnTo>
                  <a:lnTo>
                    <a:pt x="17" y="52"/>
                  </a:lnTo>
                  <a:lnTo>
                    <a:pt x="17" y="52"/>
                  </a:lnTo>
                  <a:lnTo>
                    <a:pt x="18" y="55"/>
                  </a:lnTo>
                  <a:lnTo>
                    <a:pt x="18" y="56"/>
                  </a:lnTo>
                  <a:lnTo>
                    <a:pt x="18" y="58"/>
                  </a:lnTo>
                  <a:lnTo>
                    <a:pt x="19" y="58"/>
                  </a:lnTo>
                  <a:lnTo>
                    <a:pt x="19" y="56"/>
                  </a:lnTo>
                  <a:lnTo>
                    <a:pt x="21" y="56"/>
                  </a:lnTo>
                  <a:lnTo>
                    <a:pt x="21" y="55"/>
                  </a:lnTo>
                  <a:lnTo>
                    <a:pt x="21" y="53"/>
                  </a:lnTo>
                  <a:lnTo>
                    <a:pt x="22" y="53"/>
                  </a:lnTo>
                  <a:lnTo>
                    <a:pt x="21" y="52"/>
                  </a:lnTo>
                  <a:lnTo>
                    <a:pt x="22" y="51"/>
                  </a:lnTo>
                  <a:lnTo>
                    <a:pt x="24" y="49"/>
                  </a:lnTo>
                  <a:lnTo>
                    <a:pt x="22" y="52"/>
                  </a:lnTo>
                  <a:lnTo>
                    <a:pt x="22" y="52"/>
                  </a:lnTo>
                  <a:lnTo>
                    <a:pt x="22" y="53"/>
                  </a:lnTo>
                  <a:lnTo>
                    <a:pt x="22" y="55"/>
                  </a:lnTo>
                  <a:lnTo>
                    <a:pt x="24" y="53"/>
                  </a:lnTo>
                  <a:lnTo>
                    <a:pt x="25" y="53"/>
                  </a:lnTo>
                  <a:lnTo>
                    <a:pt x="25" y="53"/>
                  </a:lnTo>
                  <a:lnTo>
                    <a:pt x="24" y="55"/>
                  </a:lnTo>
                  <a:lnTo>
                    <a:pt x="24" y="56"/>
                  </a:lnTo>
                  <a:lnTo>
                    <a:pt x="24" y="56"/>
                  </a:lnTo>
                  <a:lnTo>
                    <a:pt x="25" y="58"/>
                  </a:lnTo>
                  <a:lnTo>
                    <a:pt x="25" y="58"/>
                  </a:lnTo>
                  <a:lnTo>
                    <a:pt x="26" y="58"/>
                  </a:lnTo>
                  <a:lnTo>
                    <a:pt x="26" y="56"/>
                  </a:lnTo>
                  <a:lnTo>
                    <a:pt x="28" y="55"/>
                  </a:lnTo>
                  <a:lnTo>
                    <a:pt x="29" y="53"/>
                  </a:lnTo>
                  <a:lnTo>
                    <a:pt x="29" y="52"/>
                  </a:lnTo>
                  <a:lnTo>
                    <a:pt x="30" y="52"/>
                  </a:lnTo>
                  <a:lnTo>
                    <a:pt x="30" y="51"/>
                  </a:lnTo>
                  <a:lnTo>
                    <a:pt x="30" y="49"/>
                  </a:lnTo>
                  <a:lnTo>
                    <a:pt x="29" y="49"/>
                  </a:lnTo>
                  <a:lnTo>
                    <a:pt x="29" y="48"/>
                  </a:lnTo>
                  <a:lnTo>
                    <a:pt x="29" y="48"/>
                  </a:lnTo>
                  <a:lnTo>
                    <a:pt x="29" y="47"/>
                  </a:lnTo>
                  <a:lnTo>
                    <a:pt x="28" y="47"/>
                  </a:lnTo>
                  <a:lnTo>
                    <a:pt x="28" y="45"/>
                  </a:lnTo>
                  <a:lnTo>
                    <a:pt x="29" y="45"/>
                  </a:lnTo>
                  <a:lnTo>
                    <a:pt x="29" y="44"/>
                  </a:lnTo>
                  <a:lnTo>
                    <a:pt x="29" y="44"/>
                  </a:lnTo>
                  <a:lnTo>
                    <a:pt x="29" y="43"/>
                  </a:lnTo>
                  <a:lnTo>
                    <a:pt x="29" y="43"/>
                  </a:lnTo>
                  <a:lnTo>
                    <a:pt x="30" y="41"/>
                  </a:lnTo>
                  <a:lnTo>
                    <a:pt x="30" y="41"/>
                  </a:lnTo>
                  <a:lnTo>
                    <a:pt x="30" y="40"/>
                  </a:lnTo>
                  <a:lnTo>
                    <a:pt x="29" y="39"/>
                  </a:lnTo>
                  <a:lnTo>
                    <a:pt x="28" y="39"/>
                  </a:lnTo>
                  <a:lnTo>
                    <a:pt x="26" y="39"/>
                  </a:lnTo>
                  <a:lnTo>
                    <a:pt x="28" y="39"/>
                  </a:lnTo>
                  <a:lnTo>
                    <a:pt x="29" y="39"/>
                  </a:lnTo>
                  <a:lnTo>
                    <a:pt x="29" y="37"/>
                  </a:lnTo>
                  <a:lnTo>
                    <a:pt x="29" y="37"/>
                  </a:lnTo>
                  <a:lnTo>
                    <a:pt x="29" y="36"/>
                  </a:lnTo>
                  <a:lnTo>
                    <a:pt x="30" y="36"/>
                  </a:lnTo>
                  <a:lnTo>
                    <a:pt x="30" y="37"/>
                  </a:lnTo>
                  <a:lnTo>
                    <a:pt x="30" y="39"/>
                  </a:lnTo>
                  <a:lnTo>
                    <a:pt x="30" y="40"/>
                  </a:lnTo>
                  <a:lnTo>
                    <a:pt x="30" y="43"/>
                  </a:lnTo>
                  <a:lnTo>
                    <a:pt x="30" y="43"/>
                  </a:lnTo>
                  <a:lnTo>
                    <a:pt x="33" y="47"/>
                  </a:lnTo>
                  <a:lnTo>
                    <a:pt x="34" y="48"/>
                  </a:lnTo>
                  <a:lnTo>
                    <a:pt x="36" y="48"/>
                  </a:lnTo>
                  <a:lnTo>
                    <a:pt x="37" y="48"/>
                  </a:lnTo>
                  <a:lnTo>
                    <a:pt x="39" y="47"/>
                  </a:lnTo>
                  <a:lnTo>
                    <a:pt x="39" y="45"/>
                  </a:lnTo>
                  <a:lnTo>
                    <a:pt x="40" y="45"/>
                  </a:lnTo>
                  <a:lnTo>
                    <a:pt x="40" y="45"/>
                  </a:lnTo>
                  <a:lnTo>
                    <a:pt x="40" y="47"/>
                  </a:lnTo>
                  <a:lnTo>
                    <a:pt x="43" y="49"/>
                  </a:lnTo>
                  <a:lnTo>
                    <a:pt x="43" y="51"/>
                  </a:lnTo>
                  <a:lnTo>
                    <a:pt x="44" y="52"/>
                  </a:lnTo>
                  <a:lnTo>
                    <a:pt x="44" y="51"/>
                  </a:lnTo>
                  <a:lnTo>
                    <a:pt x="44" y="51"/>
                  </a:lnTo>
                  <a:lnTo>
                    <a:pt x="44" y="51"/>
                  </a:lnTo>
                  <a:lnTo>
                    <a:pt x="44" y="52"/>
                  </a:lnTo>
                  <a:lnTo>
                    <a:pt x="44" y="53"/>
                  </a:lnTo>
                  <a:lnTo>
                    <a:pt x="45" y="56"/>
                  </a:lnTo>
                  <a:lnTo>
                    <a:pt x="45" y="59"/>
                  </a:lnTo>
                  <a:lnTo>
                    <a:pt x="45" y="60"/>
                  </a:lnTo>
                  <a:lnTo>
                    <a:pt x="47" y="64"/>
                  </a:lnTo>
                  <a:lnTo>
                    <a:pt x="48" y="67"/>
                  </a:lnTo>
                  <a:lnTo>
                    <a:pt x="48" y="68"/>
                  </a:lnTo>
                  <a:lnTo>
                    <a:pt x="49" y="70"/>
                  </a:lnTo>
                  <a:lnTo>
                    <a:pt x="49" y="70"/>
                  </a:lnTo>
                  <a:lnTo>
                    <a:pt x="49" y="68"/>
                  </a:lnTo>
                  <a:lnTo>
                    <a:pt x="49" y="67"/>
                  </a:lnTo>
                  <a:lnTo>
                    <a:pt x="49" y="67"/>
                  </a:lnTo>
                  <a:lnTo>
                    <a:pt x="49" y="66"/>
                  </a:lnTo>
                  <a:lnTo>
                    <a:pt x="48" y="66"/>
                  </a:lnTo>
                  <a:lnTo>
                    <a:pt x="48" y="64"/>
                  </a:lnTo>
                  <a:lnTo>
                    <a:pt x="48" y="63"/>
                  </a:lnTo>
                  <a:lnTo>
                    <a:pt x="48" y="63"/>
                  </a:lnTo>
                  <a:lnTo>
                    <a:pt x="49" y="62"/>
                  </a:lnTo>
                  <a:lnTo>
                    <a:pt x="49" y="62"/>
                  </a:lnTo>
                  <a:lnTo>
                    <a:pt x="49" y="62"/>
                  </a:lnTo>
                  <a:lnTo>
                    <a:pt x="51" y="63"/>
                  </a:lnTo>
                  <a:lnTo>
                    <a:pt x="52" y="63"/>
                  </a:lnTo>
                  <a:lnTo>
                    <a:pt x="52" y="64"/>
                  </a:lnTo>
                  <a:lnTo>
                    <a:pt x="52" y="64"/>
                  </a:lnTo>
                  <a:lnTo>
                    <a:pt x="53" y="63"/>
                  </a:lnTo>
                  <a:lnTo>
                    <a:pt x="53" y="63"/>
                  </a:lnTo>
                  <a:close/>
                  <a:moveTo>
                    <a:pt x="44" y="56"/>
                  </a:moveTo>
                  <a:lnTo>
                    <a:pt x="44" y="56"/>
                  </a:lnTo>
                  <a:lnTo>
                    <a:pt x="44" y="56"/>
                  </a:lnTo>
                  <a:lnTo>
                    <a:pt x="44" y="56"/>
                  </a:lnTo>
                  <a:lnTo>
                    <a:pt x="44" y="58"/>
                  </a:lnTo>
                  <a:lnTo>
                    <a:pt x="44" y="58"/>
                  </a:lnTo>
                  <a:lnTo>
                    <a:pt x="44" y="58"/>
                  </a:lnTo>
                  <a:lnTo>
                    <a:pt x="44" y="56"/>
                  </a:lnTo>
                  <a:close/>
                  <a:moveTo>
                    <a:pt x="45" y="59"/>
                  </a:moveTo>
                  <a:lnTo>
                    <a:pt x="45" y="59"/>
                  </a:lnTo>
                  <a:lnTo>
                    <a:pt x="44" y="59"/>
                  </a:lnTo>
                  <a:lnTo>
                    <a:pt x="44" y="60"/>
                  </a:lnTo>
                  <a:lnTo>
                    <a:pt x="44" y="60"/>
                  </a:lnTo>
                  <a:lnTo>
                    <a:pt x="44" y="62"/>
                  </a:lnTo>
                  <a:lnTo>
                    <a:pt x="45" y="60"/>
                  </a:lnTo>
                  <a:lnTo>
                    <a:pt x="45" y="60"/>
                  </a:lnTo>
                  <a:lnTo>
                    <a:pt x="45" y="59"/>
                  </a:lnTo>
                  <a:lnTo>
                    <a:pt x="45" y="59"/>
                  </a:lnTo>
                  <a:close/>
                </a:path>
              </a:pathLst>
            </a:custGeom>
            <a:solidFill>
              <a:schemeClr val="bg2"/>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26" name="Bahrain">
              <a:extLst>
                <a:ext uri="{FF2B5EF4-FFF2-40B4-BE49-F238E27FC236}">
                  <a16:creationId xmlns:a16="http://schemas.microsoft.com/office/drawing/2014/main" id="{0E1587F0-FE49-4695-8C6C-7D828F9AD89C}"/>
                </a:ext>
              </a:extLst>
            </p:cNvPr>
            <p:cNvSpPr>
              <a:spLocks/>
            </p:cNvSpPr>
            <p:nvPr/>
          </p:nvSpPr>
          <p:spPr bwMode="auto">
            <a:xfrm>
              <a:off x="6190154" y="3406645"/>
              <a:ext cx="1924" cy="11541"/>
            </a:xfrm>
            <a:custGeom>
              <a:avLst/>
              <a:gdLst>
                <a:gd name="T0" fmla="*/ 1 w 1"/>
                <a:gd name="T1" fmla="*/ 2 h 6"/>
                <a:gd name="T2" fmla="*/ 1 w 1"/>
                <a:gd name="T3" fmla="*/ 0 h 6"/>
                <a:gd name="T4" fmla="*/ 1 w 1"/>
                <a:gd name="T5" fmla="*/ 0 h 6"/>
                <a:gd name="T6" fmla="*/ 1 w 1"/>
                <a:gd name="T7" fmla="*/ 0 h 6"/>
                <a:gd name="T8" fmla="*/ 0 w 1"/>
                <a:gd name="T9" fmla="*/ 0 h 6"/>
                <a:gd name="T10" fmla="*/ 0 w 1"/>
                <a:gd name="T11" fmla="*/ 0 h 6"/>
                <a:gd name="T12" fmla="*/ 0 w 1"/>
                <a:gd name="T13" fmla="*/ 3 h 6"/>
                <a:gd name="T14" fmla="*/ 0 w 1"/>
                <a:gd name="T15" fmla="*/ 3 h 6"/>
                <a:gd name="T16" fmla="*/ 1 w 1"/>
                <a:gd name="T17" fmla="*/ 6 h 6"/>
                <a:gd name="T18" fmla="*/ 1 w 1"/>
                <a:gd name="T19" fmla="*/ 6 h 6"/>
                <a:gd name="T20" fmla="*/ 1 w 1"/>
                <a:gd name="T21" fmla="*/ 5 h 6"/>
                <a:gd name="T22" fmla="*/ 1 w 1"/>
                <a:gd name="T23" fmla="*/ 3 h 6"/>
                <a:gd name="T24" fmla="*/ 1 w 1"/>
                <a:gd name="T25"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 h="6">
                  <a:moveTo>
                    <a:pt x="1" y="2"/>
                  </a:moveTo>
                  <a:lnTo>
                    <a:pt x="1" y="0"/>
                  </a:lnTo>
                  <a:lnTo>
                    <a:pt x="1" y="0"/>
                  </a:lnTo>
                  <a:lnTo>
                    <a:pt x="1" y="0"/>
                  </a:lnTo>
                  <a:lnTo>
                    <a:pt x="0" y="0"/>
                  </a:lnTo>
                  <a:lnTo>
                    <a:pt x="0" y="0"/>
                  </a:lnTo>
                  <a:lnTo>
                    <a:pt x="0" y="3"/>
                  </a:lnTo>
                  <a:lnTo>
                    <a:pt x="0" y="3"/>
                  </a:lnTo>
                  <a:lnTo>
                    <a:pt x="1" y="6"/>
                  </a:lnTo>
                  <a:lnTo>
                    <a:pt x="1" y="6"/>
                  </a:lnTo>
                  <a:lnTo>
                    <a:pt x="1" y="5"/>
                  </a:lnTo>
                  <a:lnTo>
                    <a:pt x="1" y="3"/>
                  </a:lnTo>
                  <a:lnTo>
                    <a:pt x="1" y="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27" name="Bahamas">
              <a:extLst>
                <a:ext uri="{FF2B5EF4-FFF2-40B4-BE49-F238E27FC236}">
                  <a16:creationId xmlns:a16="http://schemas.microsoft.com/office/drawing/2014/main" id="{77A45F31-546B-43A5-A0A1-D0E2D508DED3}"/>
                </a:ext>
              </a:extLst>
            </p:cNvPr>
            <p:cNvSpPr>
              <a:spLocks noEditPoints="1"/>
            </p:cNvSpPr>
            <p:nvPr/>
          </p:nvSpPr>
          <p:spPr bwMode="auto">
            <a:xfrm>
              <a:off x="3372228" y="3391257"/>
              <a:ext cx="132722" cy="136568"/>
            </a:xfrm>
            <a:custGeom>
              <a:avLst/>
              <a:gdLst>
                <a:gd name="T0" fmla="*/ 19 w 69"/>
                <a:gd name="T1" fmla="*/ 3 h 71"/>
                <a:gd name="T2" fmla="*/ 12 w 69"/>
                <a:gd name="T3" fmla="*/ 0 h 71"/>
                <a:gd name="T4" fmla="*/ 18 w 69"/>
                <a:gd name="T5" fmla="*/ 4 h 71"/>
                <a:gd name="T6" fmla="*/ 19 w 69"/>
                <a:gd name="T7" fmla="*/ 8 h 71"/>
                <a:gd name="T8" fmla="*/ 19 w 69"/>
                <a:gd name="T9" fmla="*/ 13 h 71"/>
                <a:gd name="T10" fmla="*/ 20 w 69"/>
                <a:gd name="T11" fmla="*/ 4 h 71"/>
                <a:gd name="T12" fmla="*/ 15 w 69"/>
                <a:gd name="T13" fmla="*/ 23 h 71"/>
                <a:gd name="T14" fmla="*/ 19 w 69"/>
                <a:gd name="T15" fmla="*/ 22 h 71"/>
                <a:gd name="T16" fmla="*/ 33 w 69"/>
                <a:gd name="T17" fmla="*/ 40 h 71"/>
                <a:gd name="T18" fmla="*/ 35 w 69"/>
                <a:gd name="T19" fmla="*/ 41 h 71"/>
                <a:gd name="T20" fmla="*/ 26 w 69"/>
                <a:gd name="T21" fmla="*/ 18 h 71"/>
                <a:gd name="T22" fmla="*/ 26 w 69"/>
                <a:gd name="T23" fmla="*/ 18 h 71"/>
                <a:gd name="T24" fmla="*/ 31 w 69"/>
                <a:gd name="T25" fmla="*/ 22 h 71"/>
                <a:gd name="T26" fmla="*/ 30 w 69"/>
                <a:gd name="T27" fmla="*/ 26 h 71"/>
                <a:gd name="T28" fmla="*/ 31 w 69"/>
                <a:gd name="T29" fmla="*/ 25 h 71"/>
                <a:gd name="T30" fmla="*/ 16 w 69"/>
                <a:gd name="T31" fmla="*/ 36 h 71"/>
                <a:gd name="T32" fmla="*/ 14 w 69"/>
                <a:gd name="T33" fmla="*/ 33 h 71"/>
                <a:gd name="T34" fmla="*/ 12 w 69"/>
                <a:gd name="T35" fmla="*/ 32 h 71"/>
                <a:gd name="T36" fmla="*/ 12 w 69"/>
                <a:gd name="T37" fmla="*/ 34 h 71"/>
                <a:gd name="T38" fmla="*/ 16 w 69"/>
                <a:gd name="T39" fmla="*/ 37 h 71"/>
                <a:gd name="T40" fmla="*/ 11 w 69"/>
                <a:gd name="T41" fmla="*/ 2 h 71"/>
                <a:gd name="T42" fmla="*/ 6 w 69"/>
                <a:gd name="T43" fmla="*/ 3 h 71"/>
                <a:gd name="T44" fmla="*/ 3 w 69"/>
                <a:gd name="T45" fmla="*/ 4 h 71"/>
                <a:gd name="T46" fmla="*/ 3 w 69"/>
                <a:gd name="T47" fmla="*/ 6 h 71"/>
                <a:gd name="T48" fmla="*/ 12 w 69"/>
                <a:gd name="T49" fmla="*/ 30 h 71"/>
                <a:gd name="T50" fmla="*/ 14 w 69"/>
                <a:gd name="T51" fmla="*/ 28 h 71"/>
                <a:gd name="T52" fmla="*/ 10 w 69"/>
                <a:gd name="T53" fmla="*/ 22 h 71"/>
                <a:gd name="T54" fmla="*/ 7 w 69"/>
                <a:gd name="T55" fmla="*/ 26 h 71"/>
                <a:gd name="T56" fmla="*/ 7 w 69"/>
                <a:gd name="T57" fmla="*/ 28 h 71"/>
                <a:gd name="T58" fmla="*/ 8 w 69"/>
                <a:gd name="T59" fmla="*/ 29 h 71"/>
                <a:gd name="T60" fmla="*/ 12 w 69"/>
                <a:gd name="T61" fmla="*/ 30 h 71"/>
                <a:gd name="T62" fmla="*/ 67 w 69"/>
                <a:gd name="T63" fmla="*/ 64 h 71"/>
                <a:gd name="T64" fmla="*/ 61 w 69"/>
                <a:gd name="T65" fmla="*/ 68 h 71"/>
                <a:gd name="T66" fmla="*/ 60 w 69"/>
                <a:gd name="T67" fmla="*/ 71 h 71"/>
                <a:gd name="T68" fmla="*/ 67 w 69"/>
                <a:gd name="T69" fmla="*/ 70 h 71"/>
                <a:gd name="T70" fmla="*/ 41 w 69"/>
                <a:gd name="T71" fmla="*/ 33 h 71"/>
                <a:gd name="T72" fmla="*/ 37 w 69"/>
                <a:gd name="T73" fmla="*/ 28 h 71"/>
                <a:gd name="T74" fmla="*/ 39 w 69"/>
                <a:gd name="T75" fmla="*/ 32 h 71"/>
                <a:gd name="T76" fmla="*/ 39 w 69"/>
                <a:gd name="T77" fmla="*/ 34 h 71"/>
                <a:gd name="T78" fmla="*/ 56 w 69"/>
                <a:gd name="T79" fmla="*/ 51 h 71"/>
                <a:gd name="T80" fmla="*/ 57 w 69"/>
                <a:gd name="T81" fmla="*/ 53 h 71"/>
                <a:gd name="T82" fmla="*/ 53 w 69"/>
                <a:gd name="T83" fmla="*/ 56 h 71"/>
                <a:gd name="T84" fmla="*/ 57 w 69"/>
                <a:gd name="T85" fmla="*/ 53 h 71"/>
                <a:gd name="T86" fmla="*/ 68 w 69"/>
                <a:gd name="T87" fmla="*/ 55 h 71"/>
                <a:gd name="T88" fmla="*/ 65 w 69"/>
                <a:gd name="T89" fmla="*/ 55 h 71"/>
                <a:gd name="T90" fmla="*/ 69 w 69"/>
                <a:gd name="T91" fmla="*/ 55 h 71"/>
                <a:gd name="T92" fmla="*/ 42 w 69"/>
                <a:gd name="T93" fmla="*/ 41 h 71"/>
                <a:gd name="T94" fmla="*/ 42 w 69"/>
                <a:gd name="T95" fmla="*/ 44 h 71"/>
                <a:gd name="T96" fmla="*/ 44 w 69"/>
                <a:gd name="T97" fmla="*/ 45 h 71"/>
                <a:gd name="T98" fmla="*/ 45 w 69"/>
                <a:gd name="T99" fmla="*/ 47 h 71"/>
                <a:gd name="T100" fmla="*/ 50 w 69"/>
                <a:gd name="T101" fmla="*/ 34 h 71"/>
                <a:gd name="T102" fmla="*/ 56 w 69"/>
                <a:gd name="T103" fmla="*/ 51 h 71"/>
                <a:gd name="T104" fmla="*/ 52 w 69"/>
                <a:gd name="T105" fmla="*/ 4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 h="71">
                  <a:moveTo>
                    <a:pt x="20" y="4"/>
                  </a:moveTo>
                  <a:lnTo>
                    <a:pt x="19" y="3"/>
                  </a:lnTo>
                  <a:lnTo>
                    <a:pt x="19" y="3"/>
                  </a:lnTo>
                  <a:lnTo>
                    <a:pt x="19" y="3"/>
                  </a:lnTo>
                  <a:lnTo>
                    <a:pt x="19" y="3"/>
                  </a:lnTo>
                  <a:lnTo>
                    <a:pt x="18" y="2"/>
                  </a:lnTo>
                  <a:lnTo>
                    <a:pt x="16" y="2"/>
                  </a:lnTo>
                  <a:lnTo>
                    <a:pt x="16" y="0"/>
                  </a:lnTo>
                  <a:lnTo>
                    <a:pt x="14" y="0"/>
                  </a:lnTo>
                  <a:lnTo>
                    <a:pt x="12" y="0"/>
                  </a:lnTo>
                  <a:lnTo>
                    <a:pt x="12" y="0"/>
                  </a:lnTo>
                  <a:lnTo>
                    <a:pt x="11" y="0"/>
                  </a:lnTo>
                  <a:lnTo>
                    <a:pt x="12" y="0"/>
                  </a:lnTo>
                  <a:lnTo>
                    <a:pt x="16" y="2"/>
                  </a:lnTo>
                  <a:lnTo>
                    <a:pt x="18" y="4"/>
                  </a:lnTo>
                  <a:lnTo>
                    <a:pt x="19" y="4"/>
                  </a:lnTo>
                  <a:lnTo>
                    <a:pt x="19" y="6"/>
                  </a:lnTo>
                  <a:lnTo>
                    <a:pt x="19" y="6"/>
                  </a:lnTo>
                  <a:lnTo>
                    <a:pt x="19" y="7"/>
                  </a:lnTo>
                  <a:lnTo>
                    <a:pt x="19" y="8"/>
                  </a:lnTo>
                  <a:lnTo>
                    <a:pt x="19" y="10"/>
                  </a:lnTo>
                  <a:lnTo>
                    <a:pt x="19" y="10"/>
                  </a:lnTo>
                  <a:lnTo>
                    <a:pt x="18" y="11"/>
                  </a:lnTo>
                  <a:lnTo>
                    <a:pt x="18" y="11"/>
                  </a:lnTo>
                  <a:lnTo>
                    <a:pt x="19" y="13"/>
                  </a:lnTo>
                  <a:lnTo>
                    <a:pt x="19" y="13"/>
                  </a:lnTo>
                  <a:lnTo>
                    <a:pt x="19" y="11"/>
                  </a:lnTo>
                  <a:lnTo>
                    <a:pt x="20" y="8"/>
                  </a:lnTo>
                  <a:lnTo>
                    <a:pt x="22" y="7"/>
                  </a:lnTo>
                  <a:lnTo>
                    <a:pt x="20" y="4"/>
                  </a:lnTo>
                  <a:lnTo>
                    <a:pt x="20" y="4"/>
                  </a:lnTo>
                  <a:close/>
                  <a:moveTo>
                    <a:pt x="18" y="22"/>
                  </a:moveTo>
                  <a:lnTo>
                    <a:pt x="16" y="22"/>
                  </a:lnTo>
                  <a:lnTo>
                    <a:pt x="16" y="22"/>
                  </a:lnTo>
                  <a:lnTo>
                    <a:pt x="15" y="23"/>
                  </a:lnTo>
                  <a:lnTo>
                    <a:pt x="16" y="23"/>
                  </a:lnTo>
                  <a:lnTo>
                    <a:pt x="16" y="23"/>
                  </a:lnTo>
                  <a:lnTo>
                    <a:pt x="18" y="23"/>
                  </a:lnTo>
                  <a:lnTo>
                    <a:pt x="19" y="23"/>
                  </a:lnTo>
                  <a:lnTo>
                    <a:pt x="19" y="22"/>
                  </a:lnTo>
                  <a:lnTo>
                    <a:pt x="18" y="22"/>
                  </a:lnTo>
                  <a:close/>
                  <a:moveTo>
                    <a:pt x="35" y="41"/>
                  </a:moveTo>
                  <a:lnTo>
                    <a:pt x="34" y="40"/>
                  </a:lnTo>
                  <a:lnTo>
                    <a:pt x="33" y="40"/>
                  </a:lnTo>
                  <a:lnTo>
                    <a:pt x="33" y="40"/>
                  </a:lnTo>
                  <a:lnTo>
                    <a:pt x="34" y="40"/>
                  </a:lnTo>
                  <a:lnTo>
                    <a:pt x="35" y="41"/>
                  </a:lnTo>
                  <a:lnTo>
                    <a:pt x="37" y="43"/>
                  </a:lnTo>
                  <a:lnTo>
                    <a:pt x="37" y="43"/>
                  </a:lnTo>
                  <a:lnTo>
                    <a:pt x="35" y="41"/>
                  </a:lnTo>
                  <a:lnTo>
                    <a:pt x="35" y="41"/>
                  </a:lnTo>
                  <a:close/>
                  <a:moveTo>
                    <a:pt x="31" y="21"/>
                  </a:moveTo>
                  <a:lnTo>
                    <a:pt x="30" y="19"/>
                  </a:lnTo>
                  <a:lnTo>
                    <a:pt x="27" y="19"/>
                  </a:lnTo>
                  <a:lnTo>
                    <a:pt x="26" y="18"/>
                  </a:lnTo>
                  <a:lnTo>
                    <a:pt x="25" y="17"/>
                  </a:lnTo>
                  <a:lnTo>
                    <a:pt x="25" y="17"/>
                  </a:lnTo>
                  <a:lnTo>
                    <a:pt x="25" y="18"/>
                  </a:lnTo>
                  <a:lnTo>
                    <a:pt x="25" y="18"/>
                  </a:lnTo>
                  <a:lnTo>
                    <a:pt x="26" y="18"/>
                  </a:lnTo>
                  <a:lnTo>
                    <a:pt x="26" y="18"/>
                  </a:lnTo>
                  <a:lnTo>
                    <a:pt x="27" y="19"/>
                  </a:lnTo>
                  <a:lnTo>
                    <a:pt x="29" y="19"/>
                  </a:lnTo>
                  <a:lnTo>
                    <a:pt x="30" y="21"/>
                  </a:lnTo>
                  <a:lnTo>
                    <a:pt x="31" y="22"/>
                  </a:lnTo>
                  <a:lnTo>
                    <a:pt x="31" y="23"/>
                  </a:lnTo>
                  <a:lnTo>
                    <a:pt x="31" y="25"/>
                  </a:lnTo>
                  <a:lnTo>
                    <a:pt x="31" y="26"/>
                  </a:lnTo>
                  <a:lnTo>
                    <a:pt x="30" y="26"/>
                  </a:lnTo>
                  <a:lnTo>
                    <a:pt x="30" y="26"/>
                  </a:lnTo>
                  <a:lnTo>
                    <a:pt x="30" y="26"/>
                  </a:lnTo>
                  <a:lnTo>
                    <a:pt x="31" y="28"/>
                  </a:lnTo>
                  <a:lnTo>
                    <a:pt x="31" y="28"/>
                  </a:lnTo>
                  <a:lnTo>
                    <a:pt x="31" y="26"/>
                  </a:lnTo>
                  <a:lnTo>
                    <a:pt x="31" y="25"/>
                  </a:lnTo>
                  <a:lnTo>
                    <a:pt x="31" y="22"/>
                  </a:lnTo>
                  <a:lnTo>
                    <a:pt x="31" y="22"/>
                  </a:lnTo>
                  <a:lnTo>
                    <a:pt x="31" y="21"/>
                  </a:lnTo>
                  <a:close/>
                  <a:moveTo>
                    <a:pt x="16" y="36"/>
                  </a:moveTo>
                  <a:lnTo>
                    <a:pt x="16" y="36"/>
                  </a:lnTo>
                  <a:lnTo>
                    <a:pt x="16" y="36"/>
                  </a:lnTo>
                  <a:lnTo>
                    <a:pt x="15" y="34"/>
                  </a:lnTo>
                  <a:lnTo>
                    <a:pt x="15" y="33"/>
                  </a:lnTo>
                  <a:lnTo>
                    <a:pt x="14" y="34"/>
                  </a:lnTo>
                  <a:lnTo>
                    <a:pt x="14" y="33"/>
                  </a:lnTo>
                  <a:lnTo>
                    <a:pt x="15" y="33"/>
                  </a:lnTo>
                  <a:lnTo>
                    <a:pt x="15" y="33"/>
                  </a:lnTo>
                  <a:lnTo>
                    <a:pt x="14" y="32"/>
                  </a:lnTo>
                  <a:lnTo>
                    <a:pt x="14" y="32"/>
                  </a:lnTo>
                  <a:lnTo>
                    <a:pt x="12" y="32"/>
                  </a:lnTo>
                  <a:lnTo>
                    <a:pt x="12" y="33"/>
                  </a:lnTo>
                  <a:lnTo>
                    <a:pt x="11" y="33"/>
                  </a:lnTo>
                  <a:lnTo>
                    <a:pt x="11" y="33"/>
                  </a:lnTo>
                  <a:lnTo>
                    <a:pt x="11" y="34"/>
                  </a:lnTo>
                  <a:lnTo>
                    <a:pt x="12" y="34"/>
                  </a:lnTo>
                  <a:lnTo>
                    <a:pt x="12" y="37"/>
                  </a:lnTo>
                  <a:lnTo>
                    <a:pt x="14" y="37"/>
                  </a:lnTo>
                  <a:lnTo>
                    <a:pt x="14" y="38"/>
                  </a:lnTo>
                  <a:lnTo>
                    <a:pt x="15" y="38"/>
                  </a:lnTo>
                  <a:lnTo>
                    <a:pt x="16" y="37"/>
                  </a:lnTo>
                  <a:lnTo>
                    <a:pt x="16" y="37"/>
                  </a:lnTo>
                  <a:lnTo>
                    <a:pt x="16" y="36"/>
                  </a:lnTo>
                  <a:close/>
                  <a:moveTo>
                    <a:pt x="11" y="3"/>
                  </a:moveTo>
                  <a:lnTo>
                    <a:pt x="11" y="3"/>
                  </a:lnTo>
                  <a:lnTo>
                    <a:pt x="11" y="2"/>
                  </a:lnTo>
                  <a:lnTo>
                    <a:pt x="10" y="3"/>
                  </a:lnTo>
                  <a:lnTo>
                    <a:pt x="7" y="3"/>
                  </a:lnTo>
                  <a:lnTo>
                    <a:pt x="7" y="3"/>
                  </a:lnTo>
                  <a:lnTo>
                    <a:pt x="7" y="3"/>
                  </a:lnTo>
                  <a:lnTo>
                    <a:pt x="6" y="3"/>
                  </a:lnTo>
                  <a:lnTo>
                    <a:pt x="4" y="2"/>
                  </a:lnTo>
                  <a:lnTo>
                    <a:pt x="3" y="3"/>
                  </a:lnTo>
                  <a:lnTo>
                    <a:pt x="4" y="3"/>
                  </a:lnTo>
                  <a:lnTo>
                    <a:pt x="3" y="3"/>
                  </a:lnTo>
                  <a:lnTo>
                    <a:pt x="3" y="4"/>
                  </a:lnTo>
                  <a:lnTo>
                    <a:pt x="1" y="4"/>
                  </a:lnTo>
                  <a:lnTo>
                    <a:pt x="0" y="3"/>
                  </a:lnTo>
                  <a:lnTo>
                    <a:pt x="0" y="3"/>
                  </a:lnTo>
                  <a:lnTo>
                    <a:pt x="1" y="4"/>
                  </a:lnTo>
                  <a:lnTo>
                    <a:pt x="3" y="6"/>
                  </a:lnTo>
                  <a:lnTo>
                    <a:pt x="3" y="6"/>
                  </a:lnTo>
                  <a:lnTo>
                    <a:pt x="4" y="4"/>
                  </a:lnTo>
                  <a:lnTo>
                    <a:pt x="8" y="3"/>
                  </a:lnTo>
                  <a:lnTo>
                    <a:pt x="11" y="3"/>
                  </a:lnTo>
                  <a:close/>
                  <a:moveTo>
                    <a:pt x="12" y="30"/>
                  </a:moveTo>
                  <a:lnTo>
                    <a:pt x="12" y="30"/>
                  </a:lnTo>
                  <a:lnTo>
                    <a:pt x="14" y="30"/>
                  </a:lnTo>
                  <a:lnTo>
                    <a:pt x="14" y="29"/>
                  </a:lnTo>
                  <a:lnTo>
                    <a:pt x="14" y="29"/>
                  </a:lnTo>
                  <a:lnTo>
                    <a:pt x="14" y="28"/>
                  </a:lnTo>
                  <a:lnTo>
                    <a:pt x="12" y="26"/>
                  </a:lnTo>
                  <a:lnTo>
                    <a:pt x="11" y="23"/>
                  </a:lnTo>
                  <a:lnTo>
                    <a:pt x="11" y="23"/>
                  </a:lnTo>
                  <a:lnTo>
                    <a:pt x="11" y="22"/>
                  </a:lnTo>
                  <a:lnTo>
                    <a:pt x="10" y="22"/>
                  </a:lnTo>
                  <a:lnTo>
                    <a:pt x="8" y="21"/>
                  </a:lnTo>
                  <a:lnTo>
                    <a:pt x="8" y="21"/>
                  </a:lnTo>
                  <a:lnTo>
                    <a:pt x="8" y="23"/>
                  </a:lnTo>
                  <a:lnTo>
                    <a:pt x="8" y="25"/>
                  </a:lnTo>
                  <a:lnTo>
                    <a:pt x="7" y="26"/>
                  </a:lnTo>
                  <a:lnTo>
                    <a:pt x="7" y="28"/>
                  </a:lnTo>
                  <a:lnTo>
                    <a:pt x="8" y="28"/>
                  </a:lnTo>
                  <a:lnTo>
                    <a:pt x="8" y="28"/>
                  </a:lnTo>
                  <a:lnTo>
                    <a:pt x="7" y="29"/>
                  </a:lnTo>
                  <a:lnTo>
                    <a:pt x="7" y="28"/>
                  </a:lnTo>
                  <a:lnTo>
                    <a:pt x="6" y="28"/>
                  </a:lnTo>
                  <a:lnTo>
                    <a:pt x="7" y="29"/>
                  </a:lnTo>
                  <a:lnTo>
                    <a:pt x="8" y="29"/>
                  </a:lnTo>
                  <a:lnTo>
                    <a:pt x="8" y="30"/>
                  </a:lnTo>
                  <a:lnTo>
                    <a:pt x="8" y="29"/>
                  </a:lnTo>
                  <a:lnTo>
                    <a:pt x="10" y="30"/>
                  </a:lnTo>
                  <a:lnTo>
                    <a:pt x="10" y="32"/>
                  </a:lnTo>
                  <a:lnTo>
                    <a:pt x="10" y="32"/>
                  </a:lnTo>
                  <a:lnTo>
                    <a:pt x="11" y="32"/>
                  </a:lnTo>
                  <a:lnTo>
                    <a:pt x="12" y="30"/>
                  </a:lnTo>
                  <a:close/>
                  <a:moveTo>
                    <a:pt x="67" y="64"/>
                  </a:moveTo>
                  <a:lnTo>
                    <a:pt x="67" y="66"/>
                  </a:lnTo>
                  <a:lnTo>
                    <a:pt x="68" y="64"/>
                  </a:lnTo>
                  <a:lnTo>
                    <a:pt x="67" y="64"/>
                  </a:lnTo>
                  <a:lnTo>
                    <a:pt x="67" y="64"/>
                  </a:lnTo>
                  <a:close/>
                  <a:moveTo>
                    <a:pt x="65" y="68"/>
                  </a:moveTo>
                  <a:lnTo>
                    <a:pt x="64" y="70"/>
                  </a:lnTo>
                  <a:lnTo>
                    <a:pt x="64" y="70"/>
                  </a:lnTo>
                  <a:lnTo>
                    <a:pt x="63" y="68"/>
                  </a:lnTo>
                  <a:lnTo>
                    <a:pt x="61" y="68"/>
                  </a:lnTo>
                  <a:lnTo>
                    <a:pt x="61" y="70"/>
                  </a:lnTo>
                  <a:lnTo>
                    <a:pt x="60" y="70"/>
                  </a:lnTo>
                  <a:lnTo>
                    <a:pt x="60" y="70"/>
                  </a:lnTo>
                  <a:lnTo>
                    <a:pt x="60" y="70"/>
                  </a:lnTo>
                  <a:lnTo>
                    <a:pt x="60" y="71"/>
                  </a:lnTo>
                  <a:lnTo>
                    <a:pt x="60" y="71"/>
                  </a:lnTo>
                  <a:lnTo>
                    <a:pt x="60" y="71"/>
                  </a:lnTo>
                  <a:lnTo>
                    <a:pt x="63" y="71"/>
                  </a:lnTo>
                  <a:lnTo>
                    <a:pt x="65" y="71"/>
                  </a:lnTo>
                  <a:lnTo>
                    <a:pt x="67" y="70"/>
                  </a:lnTo>
                  <a:lnTo>
                    <a:pt x="67" y="68"/>
                  </a:lnTo>
                  <a:lnTo>
                    <a:pt x="67" y="67"/>
                  </a:lnTo>
                  <a:lnTo>
                    <a:pt x="67" y="67"/>
                  </a:lnTo>
                  <a:lnTo>
                    <a:pt x="65" y="68"/>
                  </a:lnTo>
                  <a:close/>
                  <a:moveTo>
                    <a:pt x="41" y="33"/>
                  </a:moveTo>
                  <a:lnTo>
                    <a:pt x="38" y="30"/>
                  </a:lnTo>
                  <a:lnTo>
                    <a:pt x="38" y="30"/>
                  </a:lnTo>
                  <a:lnTo>
                    <a:pt x="37" y="28"/>
                  </a:lnTo>
                  <a:lnTo>
                    <a:pt x="37" y="28"/>
                  </a:lnTo>
                  <a:lnTo>
                    <a:pt x="37" y="28"/>
                  </a:lnTo>
                  <a:lnTo>
                    <a:pt x="37" y="28"/>
                  </a:lnTo>
                  <a:lnTo>
                    <a:pt x="37" y="29"/>
                  </a:lnTo>
                  <a:lnTo>
                    <a:pt x="37" y="29"/>
                  </a:lnTo>
                  <a:lnTo>
                    <a:pt x="38" y="29"/>
                  </a:lnTo>
                  <a:lnTo>
                    <a:pt x="39" y="32"/>
                  </a:lnTo>
                  <a:lnTo>
                    <a:pt x="39" y="32"/>
                  </a:lnTo>
                  <a:lnTo>
                    <a:pt x="39" y="33"/>
                  </a:lnTo>
                  <a:lnTo>
                    <a:pt x="39" y="33"/>
                  </a:lnTo>
                  <a:lnTo>
                    <a:pt x="39" y="34"/>
                  </a:lnTo>
                  <a:lnTo>
                    <a:pt x="39" y="34"/>
                  </a:lnTo>
                  <a:lnTo>
                    <a:pt x="41" y="33"/>
                  </a:lnTo>
                  <a:lnTo>
                    <a:pt x="41" y="33"/>
                  </a:lnTo>
                  <a:lnTo>
                    <a:pt x="41" y="33"/>
                  </a:lnTo>
                  <a:close/>
                  <a:moveTo>
                    <a:pt x="57" y="51"/>
                  </a:moveTo>
                  <a:lnTo>
                    <a:pt x="56" y="51"/>
                  </a:lnTo>
                  <a:lnTo>
                    <a:pt x="56" y="51"/>
                  </a:lnTo>
                  <a:lnTo>
                    <a:pt x="56" y="52"/>
                  </a:lnTo>
                  <a:lnTo>
                    <a:pt x="57" y="52"/>
                  </a:lnTo>
                  <a:lnTo>
                    <a:pt x="57" y="53"/>
                  </a:lnTo>
                  <a:lnTo>
                    <a:pt x="57" y="53"/>
                  </a:lnTo>
                  <a:lnTo>
                    <a:pt x="56" y="53"/>
                  </a:lnTo>
                  <a:lnTo>
                    <a:pt x="56" y="53"/>
                  </a:lnTo>
                  <a:lnTo>
                    <a:pt x="56" y="55"/>
                  </a:lnTo>
                  <a:lnTo>
                    <a:pt x="54" y="55"/>
                  </a:lnTo>
                  <a:lnTo>
                    <a:pt x="53" y="56"/>
                  </a:lnTo>
                  <a:lnTo>
                    <a:pt x="53" y="57"/>
                  </a:lnTo>
                  <a:lnTo>
                    <a:pt x="53" y="56"/>
                  </a:lnTo>
                  <a:lnTo>
                    <a:pt x="54" y="56"/>
                  </a:lnTo>
                  <a:lnTo>
                    <a:pt x="56" y="55"/>
                  </a:lnTo>
                  <a:lnTo>
                    <a:pt x="57" y="53"/>
                  </a:lnTo>
                  <a:lnTo>
                    <a:pt x="57" y="51"/>
                  </a:lnTo>
                  <a:lnTo>
                    <a:pt x="57" y="51"/>
                  </a:lnTo>
                  <a:close/>
                  <a:moveTo>
                    <a:pt x="69" y="55"/>
                  </a:moveTo>
                  <a:lnTo>
                    <a:pt x="69" y="55"/>
                  </a:lnTo>
                  <a:lnTo>
                    <a:pt x="68" y="55"/>
                  </a:lnTo>
                  <a:lnTo>
                    <a:pt x="68" y="55"/>
                  </a:lnTo>
                  <a:lnTo>
                    <a:pt x="67" y="53"/>
                  </a:lnTo>
                  <a:lnTo>
                    <a:pt x="65" y="53"/>
                  </a:lnTo>
                  <a:lnTo>
                    <a:pt x="65" y="55"/>
                  </a:lnTo>
                  <a:lnTo>
                    <a:pt x="65" y="55"/>
                  </a:lnTo>
                  <a:lnTo>
                    <a:pt x="68" y="55"/>
                  </a:lnTo>
                  <a:lnTo>
                    <a:pt x="68" y="55"/>
                  </a:lnTo>
                  <a:lnTo>
                    <a:pt x="69" y="56"/>
                  </a:lnTo>
                  <a:lnTo>
                    <a:pt x="69" y="55"/>
                  </a:lnTo>
                  <a:lnTo>
                    <a:pt x="69" y="55"/>
                  </a:lnTo>
                  <a:close/>
                  <a:moveTo>
                    <a:pt x="45" y="47"/>
                  </a:moveTo>
                  <a:lnTo>
                    <a:pt x="44" y="45"/>
                  </a:lnTo>
                  <a:lnTo>
                    <a:pt x="44" y="44"/>
                  </a:lnTo>
                  <a:lnTo>
                    <a:pt x="42" y="43"/>
                  </a:lnTo>
                  <a:lnTo>
                    <a:pt x="42" y="41"/>
                  </a:lnTo>
                  <a:lnTo>
                    <a:pt x="41" y="40"/>
                  </a:lnTo>
                  <a:lnTo>
                    <a:pt x="41" y="40"/>
                  </a:lnTo>
                  <a:lnTo>
                    <a:pt x="41" y="41"/>
                  </a:lnTo>
                  <a:lnTo>
                    <a:pt x="42" y="41"/>
                  </a:lnTo>
                  <a:lnTo>
                    <a:pt x="42" y="44"/>
                  </a:lnTo>
                  <a:lnTo>
                    <a:pt x="44" y="44"/>
                  </a:lnTo>
                  <a:lnTo>
                    <a:pt x="44" y="45"/>
                  </a:lnTo>
                  <a:lnTo>
                    <a:pt x="42" y="45"/>
                  </a:lnTo>
                  <a:lnTo>
                    <a:pt x="42" y="45"/>
                  </a:lnTo>
                  <a:lnTo>
                    <a:pt x="44" y="45"/>
                  </a:lnTo>
                  <a:lnTo>
                    <a:pt x="45" y="47"/>
                  </a:lnTo>
                  <a:lnTo>
                    <a:pt x="46" y="49"/>
                  </a:lnTo>
                  <a:lnTo>
                    <a:pt x="46" y="48"/>
                  </a:lnTo>
                  <a:lnTo>
                    <a:pt x="46" y="47"/>
                  </a:lnTo>
                  <a:lnTo>
                    <a:pt x="45" y="47"/>
                  </a:lnTo>
                  <a:close/>
                  <a:moveTo>
                    <a:pt x="50" y="34"/>
                  </a:moveTo>
                  <a:lnTo>
                    <a:pt x="50" y="34"/>
                  </a:lnTo>
                  <a:lnTo>
                    <a:pt x="49" y="36"/>
                  </a:lnTo>
                  <a:lnTo>
                    <a:pt x="50" y="36"/>
                  </a:lnTo>
                  <a:lnTo>
                    <a:pt x="50" y="34"/>
                  </a:lnTo>
                  <a:lnTo>
                    <a:pt x="50" y="34"/>
                  </a:lnTo>
                  <a:lnTo>
                    <a:pt x="50" y="34"/>
                  </a:lnTo>
                  <a:close/>
                  <a:moveTo>
                    <a:pt x="53" y="51"/>
                  </a:moveTo>
                  <a:lnTo>
                    <a:pt x="54" y="51"/>
                  </a:lnTo>
                  <a:lnTo>
                    <a:pt x="56" y="51"/>
                  </a:lnTo>
                  <a:lnTo>
                    <a:pt x="56" y="51"/>
                  </a:lnTo>
                  <a:lnTo>
                    <a:pt x="54" y="51"/>
                  </a:lnTo>
                  <a:lnTo>
                    <a:pt x="53" y="49"/>
                  </a:lnTo>
                  <a:lnTo>
                    <a:pt x="52" y="49"/>
                  </a:lnTo>
                  <a:lnTo>
                    <a:pt x="52" y="49"/>
                  </a:lnTo>
                  <a:lnTo>
                    <a:pt x="53" y="51"/>
                  </a:lnTo>
                  <a:lnTo>
                    <a:pt x="53" y="51"/>
                  </a:lnTo>
                  <a:lnTo>
                    <a:pt x="53" y="5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28" name="Azerbaijan">
              <a:extLst>
                <a:ext uri="{FF2B5EF4-FFF2-40B4-BE49-F238E27FC236}">
                  <a16:creationId xmlns:a16="http://schemas.microsoft.com/office/drawing/2014/main" id="{4AA58C9B-82B9-439A-99EC-CDD3CA12F847}"/>
                </a:ext>
              </a:extLst>
            </p:cNvPr>
            <p:cNvSpPr>
              <a:spLocks noEditPoints="1"/>
            </p:cNvSpPr>
            <p:nvPr/>
          </p:nvSpPr>
          <p:spPr bwMode="auto">
            <a:xfrm>
              <a:off x="6067050" y="3021946"/>
              <a:ext cx="121181" cy="92328"/>
            </a:xfrm>
            <a:custGeom>
              <a:avLst/>
              <a:gdLst>
                <a:gd name="T0" fmla="*/ 59 w 63"/>
                <a:gd name="T1" fmla="*/ 18 h 48"/>
                <a:gd name="T2" fmla="*/ 53 w 63"/>
                <a:gd name="T3" fmla="*/ 15 h 48"/>
                <a:gd name="T4" fmla="*/ 48 w 63"/>
                <a:gd name="T5" fmla="*/ 9 h 48"/>
                <a:gd name="T6" fmla="*/ 41 w 63"/>
                <a:gd name="T7" fmla="*/ 5 h 48"/>
                <a:gd name="T8" fmla="*/ 36 w 63"/>
                <a:gd name="T9" fmla="*/ 9 h 48"/>
                <a:gd name="T10" fmla="*/ 29 w 63"/>
                <a:gd name="T11" fmla="*/ 9 h 48"/>
                <a:gd name="T12" fmla="*/ 25 w 63"/>
                <a:gd name="T13" fmla="*/ 5 h 48"/>
                <a:gd name="T14" fmla="*/ 22 w 63"/>
                <a:gd name="T15" fmla="*/ 2 h 48"/>
                <a:gd name="T16" fmla="*/ 19 w 63"/>
                <a:gd name="T17" fmla="*/ 0 h 48"/>
                <a:gd name="T18" fmla="*/ 17 w 63"/>
                <a:gd name="T19" fmla="*/ 3 h 48"/>
                <a:gd name="T20" fmla="*/ 17 w 63"/>
                <a:gd name="T21" fmla="*/ 5 h 48"/>
                <a:gd name="T22" fmla="*/ 22 w 63"/>
                <a:gd name="T23" fmla="*/ 9 h 48"/>
                <a:gd name="T24" fmla="*/ 19 w 63"/>
                <a:gd name="T25" fmla="*/ 11 h 48"/>
                <a:gd name="T26" fmla="*/ 14 w 63"/>
                <a:gd name="T27" fmla="*/ 11 h 48"/>
                <a:gd name="T28" fmla="*/ 11 w 63"/>
                <a:gd name="T29" fmla="*/ 9 h 48"/>
                <a:gd name="T30" fmla="*/ 3 w 63"/>
                <a:gd name="T31" fmla="*/ 10 h 48"/>
                <a:gd name="T32" fmla="*/ 3 w 63"/>
                <a:gd name="T33" fmla="*/ 11 h 48"/>
                <a:gd name="T34" fmla="*/ 7 w 63"/>
                <a:gd name="T35" fmla="*/ 13 h 48"/>
                <a:gd name="T36" fmla="*/ 10 w 63"/>
                <a:gd name="T37" fmla="*/ 15 h 48"/>
                <a:gd name="T38" fmla="*/ 7 w 63"/>
                <a:gd name="T39" fmla="*/ 20 h 48"/>
                <a:gd name="T40" fmla="*/ 12 w 63"/>
                <a:gd name="T41" fmla="*/ 25 h 48"/>
                <a:gd name="T42" fmla="*/ 10 w 63"/>
                <a:gd name="T43" fmla="*/ 26 h 48"/>
                <a:gd name="T44" fmla="*/ 12 w 63"/>
                <a:gd name="T45" fmla="*/ 29 h 48"/>
                <a:gd name="T46" fmla="*/ 18 w 63"/>
                <a:gd name="T47" fmla="*/ 32 h 48"/>
                <a:gd name="T48" fmla="*/ 18 w 63"/>
                <a:gd name="T49" fmla="*/ 34 h 48"/>
                <a:gd name="T50" fmla="*/ 21 w 63"/>
                <a:gd name="T51" fmla="*/ 37 h 48"/>
                <a:gd name="T52" fmla="*/ 18 w 63"/>
                <a:gd name="T53" fmla="*/ 37 h 48"/>
                <a:gd name="T54" fmla="*/ 21 w 63"/>
                <a:gd name="T55" fmla="*/ 41 h 48"/>
                <a:gd name="T56" fmla="*/ 27 w 63"/>
                <a:gd name="T57" fmla="*/ 34 h 48"/>
                <a:gd name="T58" fmla="*/ 36 w 63"/>
                <a:gd name="T59" fmla="*/ 30 h 48"/>
                <a:gd name="T60" fmla="*/ 40 w 63"/>
                <a:gd name="T61" fmla="*/ 34 h 48"/>
                <a:gd name="T62" fmla="*/ 38 w 63"/>
                <a:gd name="T63" fmla="*/ 37 h 48"/>
                <a:gd name="T64" fmla="*/ 40 w 63"/>
                <a:gd name="T65" fmla="*/ 40 h 48"/>
                <a:gd name="T66" fmla="*/ 37 w 63"/>
                <a:gd name="T67" fmla="*/ 41 h 48"/>
                <a:gd name="T68" fmla="*/ 40 w 63"/>
                <a:gd name="T69" fmla="*/ 45 h 48"/>
                <a:gd name="T70" fmla="*/ 46 w 63"/>
                <a:gd name="T71" fmla="*/ 47 h 48"/>
                <a:gd name="T72" fmla="*/ 48 w 63"/>
                <a:gd name="T73" fmla="*/ 39 h 48"/>
                <a:gd name="T74" fmla="*/ 49 w 63"/>
                <a:gd name="T75" fmla="*/ 40 h 48"/>
                <a:gd name="T76" fmla="*/ 52 w 63"/>
                <a:gd name="T77" fmla="*/ 34 h 48"/>
                <a:gd name="T78" fmla="*/ 55 w 63"/>
                <a:gd name="T79" fmla="*/ 24 h 48"/>
                <a:gd name="T80" fmla="*/ 63 w 63"/>
                <a:gd name="T81" fmla="*/ 22 h 48"/>
                <a:gd name="T82" fmla="*/ 8 w 63"/>
                <a:gd name="T83" fmla="*/ 18 h 48"/>
                <a:gd name="T84" fmla="*/ 3 w 63"/>
                <a:gd name="T85" fmla="*/ 13 h 48"/>
                <a:gd name="T86" fmla="*/ 2 w 63"/>
                <a:gd name="T87" fmla="*/ 11 h 48"/>
                <a:gd name="T88" fmla="*/ 14 w 63"/>
                <a:gd name="T89" fmla="*/ 37 h 48"/>
                <a:gd name="T90" fmla="*/ 11 w 63"/>
                <a:gd name="T91" fmla="*/ 34 h 48"/>
                <a:gd name="T92" fmla="*/ 10 w 63"/>
                <a:gd name="T93" fmla="*/ 32 h 48"/>
                <a:gd name="T94" fmla="*/ 4 w 63"/>
                <a:gd name="T95" fmla="*/ 32 h 48"/>
                <a:gd name="T96" fmla="*/ 3 w 63"/>
                <a:gd name="T97" fmla="*/ 29 h 48"/>
                <a:gd name="T98" fmla="*/ 0 w 63"/>
                <a:gd name="T99" fmla="*/ 32 h 48"/>
                <a:gd name="T100" fmla="*/ 4 w 63"/>
                <a:gd name="T101" fmla="*/ 37 h 48"/>
                <a:gd name="T102" fmla="*/ 8 w 63"/>
                <a:gd name="T103"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3" h="48">
                  <a:moveTo>
                    <a:pt x="63" y="21"/>
                  </a:moveTo>
                  <a:lnTo>
                    <a:pt x="61" y="21"/>
                  </a:lnTo>
                  <a:lnTo>
                    <a:pt x="61" y="20"/>
                  </a:lnTo>
                  <a:lnTo>
                    <a:pt x="60" y="20"/>
                  </a:lnTo>
                  <a:lnTo>
                    <a:pt x="59" y="18"/>
                  </a:lnTo>
                  <a:lnTo>
                    <a:pt x="57" y="18"/>
                  </a:lnTo>
                  <a:lnTo>
                    <a:pt x="56" y="18"/>
                  </a:lnTo>
                  <a:lnTo>
                    <a:pt x="56" y="18"/>
                  </a:lnTo>
                  <a:lnTo>
                    <a:pt x="55" y="17"/>
                  </a:lnTo>
                  <a:lnTo>
                    <a:pt x="53" y="15"/>
                  </a:lnTo>
                  <a:lnTo>
                    <a:pt x="50" y="13"/>
                  </a:lnTo>
                  <a:lnTo>
                    <a:pt x="49" y="11"/>
                  </a:lnTo>
                  <a:lnTo>
                    <a:pt x="49" y="10"/>
                  </a:lnTo>
                  <a:lnTo>
                    <a:pt x="49" y="9"/>
                  </a:lnTo>
                  <a:lnTo>
                    <a:pt x="48" y="9"/>
                  </a:lnTo>
                  <a:lnTo>
                    <a:pt x="46" y="5"/>
                  </a:lnTo>
                  <a:lnTo>
                    <a:pt x="44" y="2"/>
                  </a:lnTo>
                  <a:lnTo>
                    <a:pt x="42" y="2"/>
                  </a:lnTo>
                  <a:lnTo>
                    <a:pt x="42" y="2"/>
                  </a:lnTo>
                  <a:lnTo>
                    <a:pt x="41" y="5"/>
                  </a:lnTo>
                  <a:lnTo>
                    <a:pt x="41" y="5"/>
                  </a:lnTo>
                  <a:lnTo>
                    <a:pt x="40" y="6"/>
                  </a:lnTo>
                  <a:lnTo>
                    <a:pt x="38" y="6"/>
                  </a:lnTo>
                  <a:lnTo>
                    <a:pt x="37" y="7"/>
                  </a:lnTo>
                  <a:lnTo>
                    <a:pt x="36" y="9"/>
                  </a:lnTo>
                  <a:lnTo>
                    <a:pt x="36" y="10"/>
                  </a:lnTo>
                  <a:lnTo>
                    <a:pt x="34" y="10"/>
                  </a:lnTo>
                  <a:lnTo>
                    <a:pt x="31" y="10"/>
                  </a:lnTo>
                  <a:lnTo>
                    <a:pt x="31" y="10"/>
                  </a:lnTo>
                  <a:lnTo>
                    <a:pt x="29" y="9"/>
                  </a:lnTo>
                  <a:lnTo>
                    <a:pt x="29" y="9"/>
                  </a:lnTo>
                  <a:lnTo>
                    <a:pt x="27" y="7"/>
                  </a:lnTo>
                  <a:lnTo>
                    <a:pt x="27" y="6"/>
                  </a:lnTo>
                  <a:lnTo>
                    <a:pt x="26" y="6"/>
                  </a:lnTo>
                  <a:lnTo>
                    <a:pt x="25" y="5"/>
                  </a:lnTo>
                  <a:lnTo>
                    <a:pt x="25" y="5"/>
                  </a:lnTo>
                  <a:lnTo>
                    <a:pt x="25" y="5"/>
                  </a:lnTo>
                  <a:lnTo>
                    <a:pt x="23" y="3"/>
                  </a:lnTo>
                  <a:lnTo>
                    <a:pt x="22" y="2"/>
                  </a:lnTo>
                  <a:lnTo>
                    <a:pt x="22" y="2"/>
                  </a:lnTo>
                  <a:lnTo>
                    <a:pt x="21" y="2"/>
                  </a:lnTo>
                  <a:lnTo>
                    <a:pt x="21" y="2"/>
                  </a:lnTo>
                  <a:lnTo>
                    <a:pt x="21" y="2"/>
                  </a:lnTo>
                  <a:lnTo>
                    <a:pt x="19" y="2"/>
                  </a:lnTo>
                  <a:lnTo>
                    <a:pt x="19" y="0"/>
                  </a:lnTo>
                  <a:lnTo>
                    <a:pt x="18" y="2"/>
                  </a:lnTo>
                  <a:lnTo>
                    <a:pt x="18" y="2"/>
                  </a:lnTo>
                  <a:lnTo>
                    <a:pt x="18" y="3"/>
                  </a:lnTo>
                  <a:lnTo>
                    <a:pt x="17" y="3"/>
                  </a:lnTo>
                  <a:lnTo>
                    <a:pt x="17" y="3"/>
                  </a:lnTo>
                  <a:lnTo>
                    <a:pt x="17" y="3"/>
                  </a:lnTo>
                  <a:lnTo>
                    <a:pt x="17" y="5"/>
                  </a:lnTo>
                  <a:lnTo>
                    <a:pt x="17" y="5"/>
                  </a:lnTo>
                  <a:lnTo>
                    <a:pt x="17" y="5"/>
                  </a:lnTo>
                  <a:lnTo>
                    <a:pt x="17" y="5"/>
                  </a:lnTo>
                  <a:lnTo>
                    <a:pt x="18" y="6"/>
                  </a:lnTo>
                  <a:lnTo>
                    <a:pt x="18" y="7"/>
                  </a:lnTo>
                  <a:lnTo>
                    <a:pt x="19" y="7"/>
                  </a:lnTo>
                  <a:lnTo>
                    <a:pt x="21" y="9"/>
                  </a:lnTo>
                  <a:lnTo>
                    <a:pt x="22" y="9"/>
                  </a:lnTo>
                  <a:lnTo>
                    <a:pt x="22" y="10"/>
                  </a:lnTo>
                  <a:lnTo>
                    <a:pt x="21" y="11"/>
                  </a:lnTo>
                  <a:lnTo>
                    <a:pt x="19" y="11"/>
                  </a:lnTo>
                  <a:lnTo>
                    <a:pt x="19" y="13"/>
                  </a:lnTo>
                  <a:lnTo>
                    <a:pt x="19" y="11"/>
                  </a:lnTo>
                  <a:lnTo>
                    <a:pt x="18" y="11"/>
                  </a:lnTo>
                  <a:lnTo>
                    <a:pt x="17" y="11"/>
                  </a:lnTo>
                  <a:lnTo>
                    <a:pt x="15" y="10"/>
                  </a:lnTo>
                  <a:lnTo>
                    <a:pt x="15" y="10"/>
                  </a:lnTo>
                  <a:lnTo>
                    <a:pt x="14" y="11"/>
                  </a:lnTo>
                  <a:lnTo>
                    <a:pt x="12" y="10"/>
                  </a:lnTo>
                  <a:lnTo>
                    <a:pt x="11" y="10"/>
                  </a:lnTo>
                  <a:lnTo>
                    <a:pt x="11" y="10"/>
                  </a:lnTo>
                  <a:lnTo>
                    <a:pt x="10" y="9"/>
                  </a:lnTo>
                  <a:lnTo>
                    <a:pt x="11" y="9"/>
                  </a:lnTo>
                  <a:lnTo>
                    <a:pt x="7" y="7"/>
                  </a:lnTo>
                  <a:lnTo>
                    <a:pt x="6" y="7"/>
                  </a:lnTo>
                  <a:lnTo>
                    <a:pt x="4" y="7"/>
                  </a:lnTo>
                  <a:lnTo>
                    <a:pt x="3" y="9"/>
                  </a:lnTo>
                  <a:lnTo>
                    <a:pt x="3" y="10"/>
                  </a:lnTo>
                  <a:lnTo>
                    <a:pt x="3" y="10"/>
                  </a:lnTo>
                  <a:lnTo>
                    <a:pt x="4" y="10"/>
                  </a:lnTo>
                  <a:lnTo>
                    <a:pt x="4" y="11"/>
                  </a:lnTo>
                  <a:lnTo>
                    <a:pt x="4" y="11"/>
                  </a:lnTo>
                  <a:lnTo>
                    <a:pt x="3" y="11"/>
                  </a:lnTo>
                  <a:lnTo>
                    <a:pt x="3" y="11"/>
                  </a:lnTo>
                  <a:lnTo>
                    <a:pt x="3" y="11"/>
                  </a:lnTo>
                  <a:lnTo>
                    <a:pt x="4" y="13"/>
                  </a:lnTo>
                  <a:lnTo>
                    <a:pt x="6" y="13"/>
                  </a:lnTo>
                  <a:lnTo>
                    <a:pt x="7" y="13"/>
                  </a:lnTo>
                  <a:lnTo>
                    <a:pt x="7" y="13"/>
                  </a:lnTo>
                  <a:lnTo>
                    <a:pt x="7" y="14"/>
                  </a:lnTo>
                  <a:lnTo>
                    <a:pt x="8" y="14"/>
                  </a:lnTo>
                  <a:lnTo>
                    <a:pt x="10" y="15"/>
                  </a:lnTo>
                  <a:lnTo>
                    <a:pt x="10" y="15"/>
                  </a:lnTo>
                  <a:lnTo>
                    <a:pt x="10" y="15"/>
                  </a:lnTo>
                  <a:lnTo>
                    <a:pt x="7" y="17"/>
                  </a:lnTo>
                  <a:lnTo>
                    <a:pt x="7" y="17"/>
                  </a:lnTo>
                  <a:lnTo>
                    <a:pt x="7" y="18"/>
                  </a:lnTo>
                  <a:lnTo>
                    <a:pt x="7" y="20"/>
                  </a:lnTo>
                  <a:lnTo>
                    <a:pt x="8" y="21"/>
                  </a:lnTo>
                  <a:lnTo>
                    <a:pt x="11" y="22"/>
                  </a:lnTo>
                  <a:lnTo>
                    <a:pt x="14" y="24"/>
                  </a:lnTo>
                  <a:lnTo>
                    <a:pt x="14" y="24"/>
                  </a:lnTo>
                  <a:lnTo>
                    <a:pt x="12" y="25"/>
                  </a:lnTo>
                  <a:lnTo>
                    <a:pt x="12" y="25"/>
                  </a:lnTo>
                  <a:lnTo>
                    <a:pt x="12" y="26"/>
                  </a:lnTo>
                  <a:lnTo>
                    <a:pt x="12" y="26"/>
                  </a:lnTo>
                  <a:lnTo>
                    <a:pt x="10" y="26"/>
                  </a:lnTo>
                  <a:lnTo>
                    <a:pt x="10" y="26"/>
                  </a:lnTo>
                  <a:lnTo>
                    <a:pt x="10" y="26"/>
                  </a:lnTo>
                  <a:lnTo>
                    <a:pt x="10" y="26"/>
                  </a:lnTo>
                  <a:lnTo>
                    <a:pt x="10" y="26"/>
                  </a:lnTo>
                  <a:lnTo>
                    <a:pt x="11" y="28"/>
                  </a:lnTo>
                  <a:lnTo>
                    <a:pt x="12" y="29"/>
                  </a:lnTo>
                  <a:lnTo>
                    <a:pt x="14" y="29"/>
                  </a:lnTo>
                  <a:lnTo>
                    <a:pt x="14" y="30"/>
                  </a:lnTo>
                  <a:lnTo>
                    <a:pt x="15" y="30"/>
                  </a:lnTo>
                  <a:lnTo>
                    <a:pt x="17" y="32"/>
                  </a:lnTo>
                  <a:lnTo>
                    <a:pt x="18" y="32"/>
                  </a:lnTo>
                  <a:lnTo>
                    <a:pt x="19" y="32"/>
                  </a:lnTo>
                  <a:lnTo>
                    <a:pt x="19" y="33"/>
                  </a:lnTo>
                  <a:lnTo>
                    <a:pt x="19" y="33"/>
                  </a:lnTo>
                  <a:lnTo>
                    <a:pt x="18" y="34"/>
                  </a:lnTo>
                  <a:lnTo>
                    <a:pt x="18" y="34"/>
                  </a:lnTo>
                  <a:lnTo>
                    <a:pt x="18" y="34"/>
                  </a:lnTo>
                  <a:lnTo>
                    <a:pt x="18" y="34"/>
                  </a:lnTo>
                  <a:lnTo>
                    <a:pt x="19" y="34"/>
                  </a:lnTo>
                  <a:lnTo>
                    <a:pt x="19" y="36"/>
                  </a:lnTo>
                  <a:lnTo>
                    <a:pt x="21" y="37"/>
                  </a:lnTo>
                  <a:lnTo>
                    <a:pt x="21" y="37"/>
                  </a:lnTo>
                  <a:lnTo>
                    <a:pt x="19" y="37"/>
                  </a:lnTo>
                  <a:lnTo>
                    <a:pt x="19" y="37"/>
                  </a:lnTo>
                  <a:lnTo>
                    <a:pt x="18" y="37"/>
                  </a:lnTo>
                  <a:lnTo>
                    <a:pt x="18" y="37"/>
                  </a:lnTo>
                  <a:lnTo>
                    <a:pt x="19" y="39"/>
                  </a:lnTo>
                  <a:lnTo>
                    <a:pt x="19" y="39"/>
                  </a:lnTo>
                  <a:lnTo>
                    <a:pt x="19" y="40"/>
                  </a:lnTo>
                  <a:lnTo>
                    <a:pt x="19" y="41"/>
                  </a:lnTo>
                  <a:lnTo>
                    <a:pt x="21" y="41"/>
                  </a:lnTo>
                  <a:lnTo>
                    <a:pt x="23" y="39"/>
                  </a:lnTo>
                  <a:lnTo>
                    <a:pt x="23" y="37"/>
                  </a:lnTo>
                  <a:lnTo>
                    <a:pt x="25" y="37"/>
                  </a:lnTo>
                  <a:lnTo>
                    <a:pt x="26" y="36"/>
                  </a:lnTo>
                  <a:lnTo>
                    <a:pt x="27" y="34"/>
                  </a:lnTo>
                  <a:lnTo>
                    <a:pt x="29" y="34"/>
                  </a:lnTo>
                  <a:lnTo>
                    <a:pt x="30" y="33"/>
                  </a:lnTo>
                  <a:lnTo>
                    <a:pt x="31" y="33"/>
                  </a:lnTo>
                  <a:lnTo>
                    <a:pt x="34" y="30"/>
                  </a:lnTo>
                  <a:lnTo>
                    <a:pt x="36" y="30"/>
                  </a:lnTo>
                  <a:lnTo>
                    <a:pt x="37" y="30"/>
                  </a:lnTo>
                  <a:lnTo>
                    <a:pt x="38" y="32"/>
                  </a:lnTo>
                  <a:lnTo>
                    <a:pt x="40" y="33"/>
                  </a:lnTo>
                  <a:lnTo>
                    <a:pt x="40" y="34"/>
                  </a:lnTo>
                  <a:lnTo>
                    <a:pt x="40" y="34"/>
                  </a:lnTo>
                  <a:lnTo>
                    <a:pt x="38" y="36"/>
                  </a:lnTo>
                  <a:lnTo>
                    <a:pt x="38" y="36"/>
                  </a:lnTo>
                  <a:lnTo>
                    <a:pt x="38" y="36"/>
                  </a:lnTo>
                  <a:lnTo>
                    <a:pt x="38" y="37"/>
                  </a:lnTo>
                  <a:lnTo>
                    <a:pt x="38" y="37"/>
                  </a:lnTo>
                  <a:lnTo>
                    <a:pt x="40" y="39"/>
                  </a:lnTo>
                  <a:lnTo>
                    <a:pt x="40" y="39"/>
                  </a:lnTo>
                  <a:lnTo>
                    <a:pt x="40" y="40"/>
                  </a:lnTo>
                  <a:lnTo>
                    <a:pt x="40" y="40"/>
                  </a:lnTo>
                  <a:lnTo>
                    <a:pt x="40" y="40"/>
                  </a:lnTo>
                  <a:lnTo>
                    <a:pt x="38" y="40"/>
                  </a:lnTo>
                  <a:lnTo>
                    <a:pt x="37" y="40"/>
                  </a:lnTo>
                  <a:lnTo>
                    <a:pt x="37" y="41"/>
                  </a:lnTo>
                  <a:lnTo>
                    <a:pt x="37" y="41"/>
                  </a:lnTo>
                  <a:lnTo>
                    <a:pt x="37" y="41"/>
                  </a:lnTo>
                  <a:lnTo>
                    <a:pt x="37" y="43"/>
                  </a:lnTo>
                  <a:lnTo>
                    <a:pt x="38" y="43"/>
                  </a:lnTo>
                  <a:lnTo>
                    <a:pt x="40" y="44"/>
                  </a:lnTo>
                  <a:lnTo>
                    <a:pt x="40" y="44"/>
                  </a:lnTo>
                  <a:lnTo>
                    <a:pt x="40" y="45"/>
                  </a:lnTo>
                  <a:lnTo>
                    <a:pt x="41" y="45"/>
                  </a:lnTo>
                  <a:lnTo>
                    <a:pt x="41" y="45"/>
                  </a:lnTo>
                  <a:lnTo>
                    <a:pt x="44" y="48"/>
                  </a:lnTo>
                  <a:lnTo>
                    <a:pt x="44" y="48"/>
                  </a:lnTo>
                  <a:lnTo>
                    <a:pt x="46" y="47"/>
                  </a:lnTo>
                  <a:lnTo>
                    <a:pt x="46" y="47"/>
                  </a:lnTo>
                  <a:lnTo>
                    <a:pt x="46" y="43"/>
                  </a:lnTo>
                  <a:lnTo>
                    <a:pt x="46" y="41"/>
                  </a:lnTo>
                  <a:lnTo>
                    <a:pt x="46" y="40"/>
                  </a:lnTo>
                  <a:lnTo>
                    <a:pt x="48" y="39"/>
                  </a:lnTo>
                  <a:lnTo>
                    <a:pt x="48" y="39"/>
                  </a:lnTo>
                  <a:lnTo>
                    <a:pt x="49" y="39"/>
                  </a:lnTo>
                  <a:lnTo>
                    <a:pt x="49" y="40"/>
                  </a:lnTo>
                  <a:lnTo>
                    <a:pt x="49" y="40"/>
                  </a:lnTo>
                  <a:lnTo>
                    <a:pt x="49" y="40"/>
                  </a:lnTo>
                  <a:lnTo>
                    <a:pt x="50" y="39"/>
                  </a:lnTo>
                  <a:lnTo>
                    <a:pt x="50" y="36"/>
                  </a:lnTo>
                  <a:lnTo>
                    <a:pt x="52" y="36"/>
                  </a:lnTo>
                  <a:lnTo>
                    <a:pt x="52" y="34"/>
                  </a:lnTo>
                  <a:lnTo>
                    <a:pt x="52" y="34"/>
                  </a:lnTo>
                  <a:lnTo>
                    <a:pt x="52" y="33"/>
                  </a:lnTo>
                  <a:lnTo>
                    <a:pt x="52" y="32"/>
                  </a:lnTo>
                  <a:lnTo>
                    <a:pt x="52" y="29"/>
                  </a:lnTo>
                  <a:lnTo>
                    <a:pt x="53" y="25"/>
                  </a:lnTo>
                  <a:lnTo>
                    <a:pt x="55" y="24"/>
                  </a:lnTo>
                  <a:lnTo>
                    <a:pt x="56" y="24"/>
                  </a:lnTo>
                  <a:lnTo>
                    <a:pt x="57" y="22"/>
                  </a:lnTo>
                  <a:lnTo>
                    <a:pt x="59" y="22"/>
                  </a:lnTo>
                  <a:lnTo>
                    <a:pt x="61" y="22"/>
                  </a:lnTo>
                  <a:lnTo>
                    <a:pt x="63" y="22"/>
                  </a:lnTo>
                  <a:lnTo>
                    <a:pt x="63" y="21"/>
                  </a:lnTo>
                  <a:close/>
                  <a:moveTo>
                    <a:pt x="8" y="18"/>
                  </a:moveTo>
                  <a:lnTo>
                    <a:pt x="8" y="18"/>
                  </a:lnTo>
                  <a:lnTo>
                    <a:pt x="8" y="18"/>
                  </a:lnTo>
                  <a:lnTo>
                    <a:pt x="8" y="18"/>
                  </a:lnTo>
                  <a:lnTo>
                    <a:pt x="8" y="18"/>
                  </a:lnTo>
                  <a:lnTo>
                    <a:pt x="8" y="18"/>
                  </a:lnTo>
                  <a:lnTo>
                    <a:pt x="8" y="18"/>
                  </a:lnTo>
                  <a:lnTo>
                    <a:pt x="8" y="18"/>
                  </a:lnTo>
                  <a:close/>
                  <a:moveTo>
                    <a:pt x="3" y="13"/>
                  </a:moveTo>
                  <a:lnTo>
                    <a:pt x="3" y="13"/>
                  </a:lnTo>
                  <a:lnTo>
                    <a:pt x="3" y="13"/>
                  </a:lnTo>
                  <a:lnTo>
                    <a:pt x="3" y="11"/>
                  </a:lnTo>
                  <a:lnTo>
                    <a:pt x="3" y="11"/>
                  </a:lnTo>
                  <a:lnTo>
                    <a:pt x="2" y="11"/>
                  </a:lnTo>
                  <a:lnTo>
                    <a:pt x="2" y="13"/>
                  </a:lnTo>
                  <a:lnTo>
                    <a:pt x="2" y="13"/>
                  </a:lnTo>
                  <a:lnTo>
                    <a:pt x="3" y="13"/>
                  </a:lnTo>
                  <a:close/>
                  <a:moveTo>
                    <a:pt x="14" y="40"/>
                  </a:moveTo>
                  <a:lnTo>
                    <a:pt x="14" y="37"/>
                  </a:lnTo>
                  <a:lnTo>
                    <a:pt x="14" y="36"/>
                  </a:lnTo>
                  <a:lnTo>
                    <a:pt x="12" y="36"/>
                  </a:lnTo>
                  <a:lnTo>
                    <a:pt x="11" y="34"/>
                  </a:lnTo>
                  <a:lnTo>
                    <a:pt x="11" y="34"/>
                  </a:lnTo>
                  <a:lnTo>
                    <a:pt x="11" y="34"/>
                  </a:lnTo>
                  <a:lnTo>
                    <a:pt x="11" y="33"/>
                  </a:lnTo>
                  <a:lnTo>
                    <a:pt x="11" y="32"/>
                  </a:lnTo>
                  <a:lnTo>
                    <a:pt x="11" y="32"/>
                  </a:lnTo>
                  <a:lnTo>
                    <a:pt x="10" y="32"/>
                  </a:lnTo>
                  <a:lnTo>
                    <a:pt x="10" y="32"/>
                  </a:lnTo>
                  <a:lnTo>
                    <a:pt x="7" y="33"/>
                  </a:lnTo>
                  <a:lnTo>
                    <a:pt x="7" y="33"/>
                  </a:lnTo>
                  <a:lnTo>
                    <a:pt x="6" y="32"/>
                  </a:lnTo>
                  <a:lnTo>
                    <a:pt x="6" y="32"/>
                  </a:lnTo>
                  <a:lnTo>
                    <a:pt x="4" y="32"/>
                  </a:lnTo>
                  <a:lnTo>
                    <a:pt x="4" y="32"/>
                  </a:lnTo>
                  <a:lnTo>
                    <a:pt x="4" y="30"/>
                  </a:lnTo>
                  <a:lnTo>
                    <a:pt x="4" y="30"/>
                  </a:lnTo>
                  <a:lnTo>
                    <a:pt x="3" y="30"/>
                  </a:lnTo>
                  <a:lnTo>
                    <a:pt x="3" y="29"/>
                  </a:lnTo>
                  <a:lnTo>
                    <a:pt x="2" y="30"/>
                  </a:lnTo>
                  <a:lnTo>
                    <a:pt x="0" y="30"/>
                  </a:lnTo>
                  <a:lnTo>
                    <a:pt x="0" y="30"/>
                  </a:lnTo>
                  <a:lnTo>
                    <a:pt x="0" y="30"/>
                  </a:lnTo>
                  <a:lnTo>
                    <a:pt x="0" y="32"/>
                  </a:lnTo>
                  <a:lnTo>
                    <a:pt x="3" y="34"/>
                  </a:lnTo>
                  <a:lnTo>
                    <a:pt x="3" y="34"/>
                  </a:lnTo>
                  <a:lnTo>
                    <a:pt x="4" y="36"/>
                  </a:lnTo>
                  <a:lnTo>
                    <a:pt x="4" y="36"/>
                  </a:lnTo>
                  <a:lnTo>
                    <a:pt x="4" y="37"/>
                  </a:lnTo>
                  <a:lnTo>
                    <a:pt x="6" y="37"/>
                  </a:lnTo>
                  <a:lnTo>
                    <a:pt x="6" y="37"/>
                  </a:lnTo>
                  <a:lnTo>
                    <a:pt x="7" y="39"/>
                  </a:lnTo>
                  <a:lnTo>
                    <a:pt x="8" y="40"/>
                  </a:lnTo>
                  <a:lnTo>
                    <a:pt x="8" y="40"/>
                  </a:lnTo>
                  <a:lnTo>
                    <a:pt x="12" y="41"/>
                  </a:lnTo>
                  <a:lnTo>
                    <a:pt x="15" y="41"/>
                  </a:lnTo>
                  <a:lnTo>
                    <a:pt x="15" y="40"/>
                  </a:lnTo>
                  <a:lnTo>
                    <a:pt x="14" y="4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29" name="Austria">
              <a:extLst>
                <a:ext uri="{FF2B5EF4-FFF2-40B4-BE49-F238E27FC236}">
                  <a16:creationId xmlns:a16="http://schemas.microsoft.com/office/drawing/2014/main" id="{CF42DCBB-3F72-4BDD-93F3-095EFF927E97}"/>
                </a:ext>
              </a:extLst>
            </p:cNvPr>
            <p:cNvSpPr>
              <a:spLocks/>
            </p:cNvSpPr>
            <p:nvPr/>
          </p:nvSpPr>
          <p:spPr bwMode="auto">
            <a:xfrm>
              <a:off x="5299573" y="2831520"/>
              <a:ext cx="167345" cy="71169"/>
            </a:xfrm>
            <a:custGeom>
              <a:avLst/>
              <a:gdLst>
                <a:gd name="T0" fmla="*/ 83 w 87"/>
                <a:gd name="T1" fmla="*/ 8 h 37"/>
                <a:gd name="T2" fmla="*/ 84 w 87"/>
                <a:gd name="T3" fmla="*/ 6 h 37"/>
                <a:gd name="T4" fmla="*/ 80 w 87"/>
                <a:gd name="T5" fmla="*/ 3 h 37"/>
                <a:gd name="T6" fmla="*/ 76 w 87"/>
                <a:gd name="T7" fmla="*/ 4 h 37"/>
                <a:gd name="T8" fmla="*/ 69 w 87"/>
                <a:gd name="T9" fmla="*/ 2 h 37"/>
                <a:gd name="T10" fmla="*/ 64 w 87"/>
                <a:gd name="T11" fmla="*/ 0 h 37"/>
                <a:gd name="T12" fmla="*/ 61 w 87"/>
                <a:gd name="T13" fmla="*/ 3 h 37"/>
                <a:gd name="T14" fmla="*/ 58 w 87"/>
                <a:gd name="T15" fmla="*/ 6 h 37"/>
                <a:gd name="T16" fmla="*/ 53 w 87"/>
                <a:gd name="T17" fmla="*/ 6 h 37"/>
                <a:gd name="T18" fmla="*/ 49 w 87"/>
                <a:gd name="T19" fmla="*/ 3 h 37"/>
                <a:gd name="T20" fmla="*/ 47 w 87"/>
                <a:gd name="T21" fmla="*/ 7 h 37"/>
                <a:gd name="T22" fmla="*/ 45 w 87"/>
                <a:gd name="T23" fmla="*/ 7 h 37"/>
                <a:gd name="T24" fmla="*/ 40 w 87"/>
                <a:gd name="T25" fmla="*/ 10 h 37"/>
                <a:gd name="T26" fmla="*/ 36 w 87"/>
                <a:gd name="T27" fmla="*/ 14 h 37"/>
                <a:gd name="T28" fmla="*/ 38 w 87"/>
                <a:gd name="T29" fmla="*/ 19 h 37"/>
                <a:gd name="T30" fmla="*/ 39 w 87"/>
                <a:gd name="T31" fmla="*/ 21 h 37"/>
                <a:gd name="T32" fmla="*/ 36 w 87"/>
                <a:gd name="T33" fmla="*/ 21 h 37"/>
                <a:gd name="T34" fmla="*/ 35 w 87"/>
                <a:gd name="T35" fmla="*/ 19 h 37"/>
                <a:gd name="T36" fmla="*/ 32 w 87"/>
                <a:gd name="T37" fmla="*/ 19 h 37"/>
                <a:gd name="T38" fmla="*/ 30 w 87"/>
                <a:gd name="T39" fmla="*/ 21 h 37"/>
                <a:gd name="T40" fmla="*/ 20 w 87"/>
                <a:gd name="T41" fmla="*/ 22 h 37"/>
                <a:gd name="T42" fmla="*/ 17 w 87"/>
                <a:gd name="T43" fmla="*/ 23 h 37"/>
                <a:gd name="T44" fmla="*/ 15 w 87"/>
                <a:gd name="T45" fmla="*/ 22 h 37"/>
                <a:gd name="T46" fmla="*/ 11 w 87"/>
                <a:gd name="T47" fmla="*/ 21 h 37"/>
                <a:gd name="T48" fmla="*/ 8 w 87"/>
                <a:gd name="T49" fmla="*/ 25 h 37"/>
                <a:gd name="T50" fmla="*/ 6 w 87"/>
                <a:gd name="T51" fmla="*/ 23 h 37"/>
                <a:gd name="T52" fmla="*/ 4 w 87"/>
                <a:gd name="T53" fmla="*/ 21 h 37"/>
                <a:gd name="T54" fmla="*/ 2 w 87"/>
                <a:gd name="T55" fmla="*/ 22 h 37"/>
                <a:gd name="T56" fmla="*/ 0 w 87"/>
                <a:gd name="T57" fmla="*/ 25 h 37"/>
                <a:gd name="T58" fmla="*/ 0 w 87"/>
                <a:gd name="T59" fmla="*/ 26 h 37"/>
                <a:gd name="T60" fmla="*/ 1 w 87"/>
                <a:gd name="T61" fmla="*/ 29 h 37"/>
                <a:gd name="T62" fmla="*/ 5 w 87"/>
                <a:gd name="T63" fmla="*/ 30 h 37"/>
                <a:gd name="T64" fmla="*/ 11 w 87"/>
                <a:gd name="T65" fmla="*/ 30 h 37"/>
                <a:gd name="T66" fmla="*/ 13 w 87"/>
                <a:gd name="T67" fmla="*/ 31 h 37"/>
                <a:gd name="T68" fmla="*/ 17 w 87"/>
                <a:gd name="T69" fmla="*/ 31 h 37"/>
                <a:gd name="T70" fmla="*/ 24 w 87"/>
                <a:gd name="T71" fmla="*/ 29 h 37"/>
                <a:gd name="T72" fmla="*/ 30 w 87"/>
                <a:gd name="T73" fmla="*/ 27 h 37"/>
                <a:gd name="T74" fmla="*/ 31 w 87"/>
                <a:gd name="T75" fmla="*/ 31 h 37"/>
                <a:gd name="T76" fmla="*/ 36 w 87"/>
                <a:gd name="T77" fmla="*/ 34 h 37"/>
                <a:gd name="T78" fmla="*/ 47 w 87"/>
                <a:gd name="T79" fmla="*/ 36 h 37"/>
                <a:gd name="T80" fmla="*/ 51 w 87"/>
                <a:gd name="T81" fmla="*/ 37 h 37"/>
                <a:gd name="T82" fmla="*/ 57 w 87"/>
                <a:gd name="T83" fmla="*/ 37 h 37"/>
                <a:gd name="T84" fmla="*/ 59 w 87"/>
                <a:gd name="T85" fmla="*/ 36 h 37"/>
                <a:gd name="T86" fmla="*/ 64 w 87"/>
                <a:gd name="T87" fmla="*/ 34 h 37"/>
                <a:gd name="T88" fmla="*/ 70 w 87"/>
                <a:gd name="T89" fmla="*/ 33 h 37"/>
                <a:gd name="T90" fmla="*/ 73 w 87"/>
                <a:gd name="T91" fmla="*/ 31 h 37"/>
                <a:gd name="T92" fmla="*/ 78 w 87"/>
                <a:gd name="T93" fmla="*/ 29 h 37"/>
                <a:gd name="T94" fmla="*/ 78 w 87"/>
                <a:gd name="T95" fmla="*/ 27 h 37"/>
                <a:gd name="T96" fmla="*/ 78 w 87"/>
                <a:gd name="T97" fmla="*/ 23 h 37"/>
                <a:gd name="T98" fmla="*/ 80 w 87"/>
                <a:gd name="T99" fmla="*/ 22 h 37"/>
                <a:gd name="T100" fmla="*/ 78 w 87"/>
                <a:gd name="T101" fmla="*/ 19 h 37"/>
                <a:gd name="T102" fmla="*/ 81 w 87"/>
                <a:gd name="T103" fmla="*/ 19 h 37"/>
                <a:gd name="T104" fmla="*/ 85 w 87"/>
                <a:gd name="T105" fmla="*/ 19 h 37"/>
                <a:gd name="T106" fmla="*/ 85 w 87"/>
                <a:gd name="T107" fmla="*/ 1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 h="37">
                  <a:moveTo>
                    <a:pt x="85" y="14"/>
                  </a:moveTo>
                  <a:lnTo>
                    <a:pt x="85" y="14"/>
                  </a:lnTo>
                  <a:lnTo>
                    <a:pt x="84" y="11"/>
                  </a:lnTo>
                  <a:lnTo>
                    <a:pt x="83" y="8"/>
                  </a:lnTo>
                  <a:lnTo>
                    <a:pt x="83" y="8"/>
                  </a:lnTo>
                  <a:lnTo>
                    <a:pt x="84" y="7"/>
                  </a:lnTo>
                  <a:lnTo>
                    <a:pt x="84" y="7"/>
                  </a:lnTo>
                  <a:lnTo>
                    <a:pt x="84" y="6"/>
                  </a:lnTo>
                  <a:lnTo>
                    <a:pt x="84" y="6"/>
                  </a:lnTo>
                  <a:lnTo>
                    <a:pt x="84" y="6"/>
                  </a:lnTo>
                  <a:lnTo>
                    <a:pt x="83" y="4"/>
                  </a:lnTo>
                  <a:lnTo>
                    <a:pt x="83" y="4"/>
                  </a:lnTo>
                  <a:lnTo>
                    <a:pt x="81" y="4"/>
                  </a:lnTo>
                  <a:lnTo>
                    <a:pt x="81" y="4"/>
                  </a:lnTo>
                  <a:lnTo>
                    <a:pt x="80" y="3"/>
                  </a:lnTo>
                  <a:lnTo>
                    <a:pt x="80" y="3"/>
                  </a:lnTo>
                  <a:lnTo>
                    <a:pt x="78" y="3"/>
                  </a:lnTo>
                  <a:lnTo>
                    <a:pt x="77" y="3"/>
                  </a:lnTo>
                  <a:lnTo>
                    <a:pt x="77" y="4"/>
                  </a:lnTo>
                  <a:lnTo>
                    <a:pt x="76" y="4"/>
                  </a:lnTo>
                  <a:lnTo>
                    <a:pt x="74" y="4"/>
                  </a:lnTo>
                  <a:lnTo>
                    <a:pt x="72" y="2"/>
                  </a:lnTo>
                  <a:lnTo>
                    <a:pt x="70" y="2"/>
                  </a:lnTo>
                  <a:lnTo>
                    <a:pt x="70" y="2"/>
                  </a:lnTo>
                  <a:lnTo>
                    <a:pt x="69" y="2"/>
                  </a:lnTo>
                  <a:lnTo>
                    <a:pt x="66" y="0"/>
                  </a:lnTo>
                  <a:lnTo>
                    <a:pt x="65" y="0"/>
                  </a:lnTo>
                  <a:lnTo>
                    <a:pt x="65" y="0"/>
                  </a:lnTo>
                  <a:lnTo>
                    <a:pt x="64" y="0"/>
                  </a:lnTo>
                  <a:lnTo>
                    <a:pt x="64" y="0"/>
                  </a:lnTo>
                  <a:lnTo>
                    <a:pt x="64" y="0"/>
                  </a:lnTo>
                  <a:lnTo>
                    <a:pt x="62" y="0"/>
                  </a:lnTo>
                  <a:lnTo>
                    <a:pt x="62" y="0"/>
                  </a:lnTo>
                  <a:lnTo>
                    <a:pt x="61" y="0"/>
                  </a:lnTo>
                  <a:lnTo>
                    <a:pt x="61" y="3"/>
                  </a:lnTo>
                  <a:lnTo>
                    <a:pt x="61" y="3"/>
                  </a:lnTo>
                  <a:lnTo>
                    <a:pt x="59" y="3"/>
                  </a:lnTo>
                  <a:lnTo>
                    <a:pt x="59" y="4"/>
                  </a:lnTo>
                  <a:lnTo>
                    <a:pt x="58" y="4"/>
                  </a:lnTo>
                  <a:lnTo>
                    <a:pt x="58" y="6"/>
                  </a:lnTo>
                  <a:lnTo>
                    <a:pt x="57" y="6"/>
                  </a:lnTo>
                  <a:lnTo>
                    <a:pt x="55" y="6"/>
                  </a:lnTo>
                  <a:lnTo>
                    <a:pt x="55" y="6"/>
                  </a:lnTo>
                  <a:lnTo>
                    <a:pt x="54" y="6"/>
                  </a:lnTo>
                  <a:lnTo>
                    <a:pt x="53" y="6"/>
                  </a:lnTo>
                  <a:lnTo>
                    <a:pt x="51" y="6"/>
                  </a:lnTo>
                  <a:lnTo>
                    <a:pt x="50" y="4"/>
                  </a:lnTo>
                  <a:lnTo>
                    <a:pt x="50" y="4"/>
                  </a:lnTo>
                  <a:lnTo>
                    <a:pt x="49" y="3"/>
                  </a:lnTo>
                  <a:lnTo>
                    <a:pt x="49" y="3"/>
                  </a:lnTo>
                  <a:lnTo>
                    <a:pt x="49" y="4"/>
                  </a:lnTo>
                  <a:lnTo>
                    <a:pt x="49" y="4"/>
                  </a:lnTo>
                  <a:lnTo>
                    <a:pt x="49" y="6"/>
                  </a:lnTo>
                  <a:lnTo>
                    <a:pt x="49" y="6"/>
                  </a:lnTo>
                  <a:lnTo>
                    <a:pt x="47" y="7"/>
                  </a:lnTo>
                  <a:lnTo>
                    <a:pt x="47" y="7"/>
                  </a:lnTo>
                  <a:lnTo>
                    <a:pt x="47" y="7"/>
                  </a:lnTo>
                  <a:lnTo>
                    <a:pt x="45" y="6"/>
                  </a:lnTo>
                  <a:lnTo>
                    <a:pt x="45" y="6"/>
                  </a:lnTo>
                  <a:lnTo>
                    <a:pt x="45" y="7"/>
                  </a:lnTo>
                  <a:lnTo>
                    <a:pt x="43" y="8"/>
                  </a:lnTo>
                  <a:lnTo>
                    <a:pt x="43" y="10"/>
                  </a:lnTo>
                  <a:lnTo>
                    <a:pt x="43" y="10"/>
                  </a:lnTo>
                  <a:lnTo>
                    <a:pt x="42" y="10"/>
                  </a:lnTo>
                  <a:lnTo>
                    <a:pt x="40" y="10"/>
                  </a:lnTo>
                  <a:lnTo>
                    <a:pt x="40" y="11"/>
                  </a:lnTo>
                  <a:lnTo>
                    <a:pt x="38" y="11"/>
                  </a:lnTo>
                  <a:lnTo>
                    <a:pt x="36" y="12"/>
                  </a:lnTo>
                  <a:lnTo>
                    <a:pt x="36" y="12"/>
                  </a:lnTo>
                  <a:lnTo>
                    <a:pt x="36" y="14"/>
                  </a:lnTo>
                  <a:lnTo>
                    <a:pt x="38" y="15"/>
                  </a:lnTo>
                  <a:lnTo>
                    <a:pt x="39" y="16"/>
                  </a:lnTo>
                  <a:lnTo>
                    <a:pt x="39" y="18"/>
                  </a:lnTo>
                  <a:lnTo>
                    <a:pt x="38" y="18"/>
                  </a:lnTo>
                  <a:lnTo>
                    <a:pt x="38" y="19"/>
                  </a:lnTo>
                  <a:lnTo>
                    <a:pt x="38" y="19"/>
                  </a:lnTo>
                  <a:lnTo>
                    <a:pt x="39" y="19"/>
                  </a:lnTo>
                  <a:lnTo>
                    <a:pt x="39" y="19"/>
                  </a:lnTo>
                  <a:lnTo>
                    <a:pt x="39" y="19"/>
                  </a:lnTo>
                  <a:lnTo>
                    <a:pt x="39" y="21"/>
                  </a:lnTo>
                  <a:lnTo>
                    <a:pt x="39" y="22"/>
                  </a:lnTo>
                  <a:lnTo>
                    <a:pt x="39" y="22"/>
                  </a:lnTo>
                  <a:lnTo>
                    <a:pt x="39" y="22"/>
                  </a:lnTo>
                  <a:lnTo>
                    <a:pt x="38" y="22"/>
                  </a:lnTo>
                  <a:lnTo>
                    <a:pt x="36" y="21"/>
                  </a:lnTo>
                  <a:lnTo>
                    <a:pt x="36" y="21"/>
                  </a:lnTo>
                  <a:lnTo>
                    <a:pt x="36" y="21"/>
                  </a:lnTo>
                  <a:lnTo>
                    <a:pt x="36" y="21"/>
                  </a:lnTo>
                  <a:lnTo>
                    <a:pt x="36" y="19"/>
                  </a:lnTo>
                  <a:lnTo>
                    <a:pt x="35" y="19"/>
                  </a:lnTo>
                  <a:lnTo>
                    <a:pt x="35" y="19"/>
                  </a:lnTo>
                  <a:lnTo>
                    <a:pt x="34" y="19"/>
                  </a:lnTo>
                  <a:lnTo>
                    <a:pt x="34" y="19"/>
                  </a:lnTo>
                  <a:lnTo>
                    <a:pt x="32" y="19"/>
                  </a:lnTo>
                  <a:lnTo>
                    <a:pt x="32" y="19"/>
                  </a:lnTo>
                  <a:lnTo>
                    <a:pt x="31" y="19"/>
                  </a:lnTo>
                  <a:lnTo>
                    <a:pt x="30" y="19"/>
                  </a:lnTo>
                  <a:lnTo>
                    <a:pt x="30" y="19"/>
                  </a:lnTo>
                  <a:lnTo>
                    <a:pt x="30" y="19"/>
                  </a:lnTo>
                  <a:lnTo>
                    <a:pt x="30" y="21"/>
                  </a:lnTo>
                  <a:lnTo>
                    <a:pt x="24" y="21"/>
                  </a:lnTo>
                  <a:lnTo>
                    <a:pt x="23" y="21"/>
                  </a:lnTo>
                  <a:lnTo>
                    <a:pt x="21" y="22"/>
                  </a:lnTo>
                  <a:lnTo>
                    <a:pt x="21" y="22"/>
                  </a:lnTo>
                  <a:lnTo>
                    <a:pt x="20" y="22"/>
                  </a:lnTo>
                  <a:lnTo>
                    <a:pt x="20" y="23"/>
                  </a:lnTo>
                  <a:lnTo>
                    <a:pt x="19" y="23"/>
                  </a:lnTo>
                  <a:lnTo>
                    <a:pt x="19" y="23"/>
                  </a:lnTo>
                  <a:lnTo>
                    <a:pt x="17" y="23"/>
                  </a:lnTo>
                  <a:lnTo>
                    <a:pt x="17" y="23"/>
                  </a:lnTo>
                  <a:lnTo>
                    <a:pt x="16" y="23"/>
                  </a:lnTo>
                  <a:lnTo>
                    <a:pt x="16" y="23"/>
                  </a:lnTo>
                  <a:lnTo>
                    <a:pt x="15" y="22"/>
                  </a:lnTo>
                  <a:lnTo>
                    <a:pt x="15" y="22"/>
                  </a:lnTo>
                  <a:lnTo>
                    <a:pt x="15" y="22"/>
                  </a:lnTo>
                  <a:lnTo>
                    <a:pt x="13" y="22"/>
                  </a:lnTo>
                  <a:lnTo>
                    <a:pt x="13" y="21"/>
                  </a:lnTo>
                  <a:lnTo>
                    <a:pt x="11" y="21"/>
                  </a:lnTo>
                  <a:lnTo>
                    <a:pt x="11" y="21"/>
                  </a:lnTo>
                  <a:lnTo>
                    <a:pt x="11" y="21"/>
                  </a:lnTo>
                  <a:lnTo>
                    <a:pt x="9" y="23"/>
                  </a:lnTo>
                  <a:lnTo>
                    <a:pt x="9" y="23"/>
                  </a:lnTo>
                  <a:lnTo>
                    <a:pt x="9" y="25"/>
                  </a:lnTo>
                  <a:lnTo>
                    <a:pt x="8" y="25"/>
                  </a:lnTo>
                  <a:lnTo>
                    <a:pt x="8" y="25"/>
                  </a:lnTo>
                  <a:lnTo>
                    <a:pt x="8" y="25"/>
                  </a:lnTo>
                  <a:lnTo>
                    <a:pt x="8" y="23"/>
                  </a:lnTo>
                  <a:lnTo>
                    <a:pt x="6" y="23"/>
                  </a:lnTo>
                  <a:lnTo>
                    <a:pt x="6" y="23"/>
                  </a:lnTo>
                  <a:lnTo>
                    <a:pt x="6" y="23"/>
                  </a:lnTo>
                  <a:lnTo>
                    <a:pt x="6" y="23"/>
                  </a:lnTo>
                  <a:lnTo>
                    <a:pt x="6" y="22"/>
                  </a:lnTo>
                  <a:lnTo>
                    <a:pt x="5" y="22"/>
                  </a:lnTo>
                  <a:lnTo>
                    <a:pt x="5" y="22"/>
                  </a:lnTo>
                  <a:lnTo>
                    <a:pt x="4" y="21"/>
                  </a:lnTo>
                  <a:lnTo>
                    <a:pt x="2" y="21"/>
                  </a:lnTo>
                  <a:lnTo>
                    <a:pt x="2" y="21"/>
                  </a:lnTo>
                  <a:lnTo>
                    <a:pt x="1" y="21"/>
                  </a:lnTo>
                  <a:lnTo>
                    <a:pt x="2" y="22"/>
                  </a:lnTo>
                  <a:lnTo>
                    <a:pt x="2" y="22"/>
                  </a:lnTo>
                  <a:lnTo>
                    <a:pt x="1" y="22"/>
                  </a:lnTo>
                  <a:lnTo>
                    <a:pt x="0" y="22"/>
                  </a:lnTo>
                  <a:lnTo>
                    <a:pt x="1" y="22"/>
                  </a:lnTo>
                  <a:lnTo>
                    <a:pt x="1" y="23"/>
                  </a:lnTo>
                  <a:lnTo>
                    <a:pt x="0" y="25"/>
                  </a:lnTo>
                  <a:lnTo>
                    <a:pt x="0" y="25"/>
                  </a:lnTo>
                  <a:lnTo>
                    <a:pt x="0" y="26"/>
                  </a:lnTo>
                  <a:lnTo>
                    <a:pt x="0" y="26"/>
                  </a:lnTo>
                  <a:lnTo>
                    <a:pt x="0" y="26"/>
                  </a:lnTo>
                  <a:lnTo>
                    <a:pt x="0" y="26"/>
                  </a:lnTo>
                  <a:lnTo>
                    <a:pt x="1" y="27"/>
                  </a:lnTo>
                  <a:lnTo>
                    <a:pt x="1" y="27"/>
                  </a:lnTo>
                  <a:lnTo>
                    <a:pt x="1" y="27"/>
                  </a:lnTo>
                  <a:lnTo>
                    <a:pt x="1" y="29"/>
                  </a:lnTo>
                  <a:lnTo>
                    <a:pt x="1" y="29"/>
                  </a:lnTo>
                  <a:lnTo>
                    <a:pt x="2" y="29"/>
                  </a:lnTo>
                  <a:lnTo>
                    <a:pt x="4" y="29"/>
                  </a:lnTo>
                  <a:lnTo>
                    <a:pt x="4" y="29"/>
                  </a:lnTo>
                  <a:lnTo>
                    <a:pt x="4" y="30"/>
                  </a:lnTo>
                  <a:lnTo>
                    <a:pt x="5" y="30"/>
                  </a:lnTo>
                  <a:lnTo>
                    <a:pt x="6" y="31"/>
                  </a:lnTo>
                  <a:lnTo>
                    <a:pt x="8" y="31"/>
                  </a:lnTo>
                  <a:lnTo>
                    <a:pt x="9" y="29"/>
                  </a:lnTo>
                  <a:lnTo>
                    <a:pt x="9" y="29"/>
                  </a:lnTo>
                  <a:lnTo>
                    <a:pt x="11" y="30"/>
                  </a:lnTo>
                  <a:lnTo>
                    <a:pt x="11" y="31"/>
                  </a:lnTo>
                  <a:lnTo>
                    <a:pt x="11" y="31"/>
                  </a:lnTo>
                  <a:lnTo>
                    <a:pt x="12" y="31"/>
                  </a:lnTo>
                  <a:lnTo>
                    <a:pt x="13" y="31"/>
                  </a:lnTo>
                  <a:lnTo>
                    <a:pt x="13" y="31"/>
                  </a:lnTo>
                  <a:lnTo>
                    <a:pt x="15" y="31"/>
                  </a:lnTo>
                  <a:lnTo>
                    <a:pt x="16" y="33"/>
                  </a:lnTo>
                  <a:lnTo>
                    <a:pt x="16" y="31"/>
                  </a:lnTo>
                  <a:lnTo>
                    <a:pt x="17" y="31"/>
                  </a:lnTo>
                  <a:lnTo>
                    <a:pt x="17" y="31"/>
                  </a:lnTo>
                  <a:lnTo>
                    <a:pt x="17" y="30"/>
                  </a:lnTo>
                  <a:lnTo>
                    <a:pt x="19" y="29"/>
                  </a:lnTo>
                  <a:lnTo>
                    <a:pt x="21" y="29"/>
                  </a:lnTo>
                  <a:lnTo>
                    <a:pt x="23" y="29"/>
                  </a:lnTo>
                  <a:lnTo>
                    <a:pt x="24" y="29"/>
                  </a:lnTo>
                  <a:lnTo>
                    <a:pt x="24" y="29"/>
                  </a:lnTo>
                  <a:lnTo>
                    <a:pt x="25" y="29"/>
                  </a:lnTo>
                  <a:lnTo>
                    <a:pt x="27" y="29"/>
                  </a:lnTo>
                  <a:lnTo>
                    <a:pt x="30" y="27"/>
                  </a:lnTo>
                  <a:lnTo>
                    <a:pt x="30" y="27"/>
                  </a:lnTo>
                  <a:lnTo>
                    <a:pt x="30" y="27"/>
                  </a:lnTo>
                  <a:lnTo>
                    <a:pt x="30" y="29"/>
                  </a:lnTo>
                  <a:lnTo>
                    <a:pt x="30" y="29"/>
                  </a:lnTo>
                  <a:lnTo>
                    <a:pt x="30" y="30"/>
                  </a:lnTo>
                  <a:lnTo>
                    <a:pt x="31" y="31"/>
                  </a:lnTo>
                  <a:lnTo>
                    <a:pt x="31" y="33"/>
                  </a:lnTo>
                  <a:lnTo>
                    <a:pt x="32" y="33"/>
                  </a:lnTo>
                  <a:lnTo>
                    <a:pt x="34" y="34"/>
                  </a:lnTo>
                  <a:lnTo>
                    <a:pt x="35" y="34"/>
                  </a:lnTo>
                  <a:lnTo>
                    <a:pt x="36" y="34"/>
                  </a:lnTo>
                  <a:lnTo>
                    <a:pt x="36" y="34"/>
                  </a:lnTo>
                  <a:lnTo>
                    <a:pt x="40" y="36"/>
                  </a:lnTo>
                  <a:lnTo>
                    <a:pt x="43" y="36"/>
                  </a:lnTo>
                  <a:lnTo>
                    <a:pt x="45" y="36"/>
                  </a:lnTo>
                  <a:lnTo>
                    <a:pt x="47" y="36"/>
                  </a:lnTo>
                  <a:lnTo>
                    <a:pt x="47" y="36"/>
                  </a:lnTo>
                  <a:lnTo>
                    <a:pt x="49" y="36"/>
                  </a:lnTo>
                  <a:lnTo>
                    <a:pt x="50" y="36"/>
                  </a:lnTo>
                  <a:lnTo>
                    <a:pt x="51" y="37"/>
                  </a:lnTo>
                  <a:lnTo>
                    <a:pt x="51" y="37"/>
                  </a:lnTo>
                  <a:lnTo>
                    <a:pt x="54" y="37"/>
                  </a:lnTo>
                  <a:lnTo>
                    <a:pt x="55" y="37"/>
                  </a:lnTo>
                  <a:lnTo>
                    <a:pt x="55" y="37"/>
                  </a:lnTo>
                  <a:lnTo>
                    <a:pt x="57" y="37"/>
                  </a:lnTo>
                  <a:lnTo>
                    <a:pt x="57" y="37"/>
                  </a:lnTo>
                  <a:lnTo>
                    <a:pt x="57" y="37"/>
                  </a:lnTo>
                  <a:lnTo>
                    <a:pt x="57" y="37"/>
                  </a:lnTo>
                  <a:lnTo>
                    <a:pt x="58" y="37"/>
                  </a:lnTo>
                  <a:lnTo>
                    <a:pt x="59" y="36"/>
                  </a:lnTo>
                  <a:lnTo>
                    <a:pt x="59" y="36"/>
                  </a:lnTo>
                  <a:lnTo>
                    <a:pt x="59" y="36"/>
                  </a:lnTo>
                  <a:lnTo>
                    <a:pt x="61" y="34"/>
                  </a:lnTo>
                  <a:lnTo>
                    <a:pt x="61" y="34"/>
                  </a:lnTo>
                  <a:lnTo>
                    <a:pt x="62" y="34"/>
                  </a:lnTo>
                  <a:lnTo>
                    <a:pt x="64" y="34"/>
                  </a:lnTo>
                  <a:lnTo>
                    <a:pt x="66" y="34"/>
                  </a:lnTo>
                  <a:lnTo>
                    <a:pt x="68" y="34"/>
                  </a:lnTo>
                  <a:lnTo>
                    <a:pt x="69" y="33"/>
                  </a:lnTo>
                  <a:lnTo>
                    <a:pt x="70" y="33"/>
                  </a:lnTo>
                  <a:lnTo>
                    <a:pt x="70" y="33"/>
                  </a:lnTo>
                  <a:lnTo>
                    <a:pt x="73" y="33"/>
                  </a:lnTo>
                  <a:lnTo>
                    <a:pt x="73" y="33"/>
                  </a:lnTo>
                  <a:lnTo>
                    <a:pt x="73" y="33"/>
                  </a:lnTo>
                  <a:lnTo>
                    <a:pt x="73" y="31"/>
                  </a:lnTo>
                  <a:lnTo>
                    <a:pt x="73" y="31"/>
                  </a:lnTo>
                  <a:lnTo>
                    <a:pt x="74" y="31"/>
                  </a:lnTo>
                  <a:lnTo>
                    <a:pt x="76" y="29"/>
                  </a:lnTo>
                  <a:lnTo>
                    <a:pt x="77" y="29"/>
                  </a:lnTo>
                  <a:lnTo>
                    <a:pt x="78" y="29"/>
                  </a:lnTo>
                  <a:lnTo>
                    <a:pt x="78" y="29"/>
                  </a:lnTo>
                  <a:lnTo>
                    <a:pt x="78" y="29"/>
                  </a:lnTo>
                  <a:lnTo>
                    <a:pt x="78" y="29"/>
                  </a:lnTo>
                  <a:lnTo>
                    <a:pt x="78" y="27"/>
                  </a:lnTo>
                  <a:lnTo>
                    <a:pt x="78" y="27"/>
                  </a:lnTo>
                  <a:lnTo>
                    <a:pt x="78" y="27"/>
                  </a:lnTo>
                  <a:lnTo>
                    <a:pt x="78" y="27"/>
                  </a:lnTo>
                  <a:lnTo>
                    <a:pt x="77" y="26"/>
                  </a:lnTo>
                  <a:lnTo>
                    <a:pt x="78" y="25"/>
                  </a:lnTo>
                  <a:lnTo>
                    <a:pt x="78" y="25"/>
                  </a:lnTo>
                  <a:lnTo>
                    <a:pt x="78" y="23"/>
                  </a:lnTo>
                  <a:lnTo>
                    <a:pt x="78" y="23"/>
                  </a:lnTo>
                  <a:lnTo>
                    <a:pt x="78" y="23"/>
                  </a:lnTo>
                  <a:lnTo>
                    <a:pt x="80" y="23"/>
                  </a:lnTo>
                  <a:lnTo>
                    <a:pt x="80" y="22"/>
                  </a:lnTo>
                  <a:lnTo>
                    <a:pt x="80" y="22"/>
                  </a:lnTo>
                  <a:lnTo>
                    <a:pt x="81" y="21"/>
                  </a:lnTo>
                  <a:lnTo>
                    <a:pt x="80" y="21"/>
                  </a:lnTo>
                  <a:lnTo>
                    <a:pt x="78" y="19"/>
                  </a:lnTo>
                  <a:lnTo>
                    <a:pt x="78" y="19"/>
                  </a:lnTo>
                  <a:lnTo>
                    <a:pt x="78" y="19"/>
                  </a:lnTo>
                  <a:lnTo>
                    <a:pt x="78" y="18"/>
                  </a:lnTo>
                  <a:lnTo>
                    <a:pt x="80" y="18"/>
                  </a:lnTo>
                  <a:lnTo>
                    <a:pt x="80" y="18"/>
                  </a:lnTo>
                  <a:lnTo>
                    <a:pt x="80" y="18"/>
                  </a:lnTo>
                  <a:lnTo>
                    <a:pt x="81" y="19"/>
                  </a:lnTo>
                  <a:lnTo>
                    <a:pt x="83" y="19"/>
                  </a:lnTo>
                  <a:lnTo>
                    <a:pt x="83" y="19"/>
                  </a:lnTo>
                  <a:lnTo>
                    <a:pt x="83" y="19"/>
                  </a:lnTo>
                  <a:lnTo>
                    <a:pt x="84" y="19"/>
                  </a:lnTo>
                  <a:lnTo>
                    <a:pt x="85" y="19"/>
                  </a:lnTo>
                  <a:lnTo>
                    <a:pt x="85" y="18"/>
                  </a:lnTo>
                  <a:lnTo>
                    <a:pt x="85" y="18"/>
                  </a:lnTo>
                  <a:lnTo>
                    <a:pt x="85" y="16"/>
                  </a:lnTo>
                  <a:lnTo>
                    <a:pt x="85" y="16"/>
                  </a:lnTo>
                  <a:lnTo>
                    <a:pt x="85" y="16"/>
                  </a:lnTo>
                  <a:lnTo>
                    <a:pt x="85" y="15"/>
                  </a:lnTo>
                  <a:lnTo>
                    <a:pt x="87" y="14"/>
                  </a:lnTo>
                  <a:lnTo>
                    <a:pt x="85" y="14"/>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grpSp>
          <p:nvGrpSpPr>
            <p:cNvPr id="230" name="Australia">
              <a:extLst>
                <a:ext uri="{FF2B5EF4-FFF2-40B4-BE49-F238E27FC236}">
                  <a16:creationId xmlns:a16="http://schemas.microsoft.com/office/drawing/2014/main" id="{9DCEA818-9419-48A8-A2AB-B7943B343DB3}"/>
                </a:ext>
              </a:extLst>
            </p:cNvPr>
            <p:cNvGrpSpPr/>
            <p:nvPr/>
          </p:nvGrpSpPr>
          <p:grpSpPr>
            <a:xfrm>
              <a:off x="7551991" y="4208745"/>
              <a:ext cx="886733" cy="792481"/>
              <a:chOff x="7164388" y="4387850"/>
              <a:chExt cx="731838" cy="654050"/>
            </a:xfrm>
            <a:solidFill>
              <a:schemeClr val="bg2"/>
            </a:solidFill>
          </p:grpSpPr>
          <p:sp>
            <p:nvSpPr>
              <p:cNvPr id="242" name="Western Australia">
                <a:extLst>
                  <a:ext uri="{FF2B5EF4-FFF2-40B4-BE49-F238E27FC236}">
                    <a16:creationId xmlns:a16="http://schemas.microsoft.com/office/drawing/2014/main" id="{80D16712-F41F-461B-AC61-549883863B1B}"/>
                  </a:ext>
                </a:extLst>
              </p:cNvPr>
              <p:cNvSpPr>
                <a:spLocks noEditPoints="1"/>
              </p:cNvSpPr>
              <p:nvPr/>
            </p:nvSpPr>
            <p:spPr bwMode="auto">
              <a:xfrm>
                <a:off x="7164388" y="4454525"/>
                <a:ext cx="288925" cy="407987"/>
              </a:xfrm>
              <a:custGeom>
                <a:avLst/>
                <a:gdLst>
                  <a:gd name="T0" fmla="*/ 131 w 182"/>
                  <a:gd name="T1" fmla="*/ 18 h 257"/>
                  <a:gd name="T2" fmla="*/ 139 w 182"/>
                  <a:gd name="T3" fmla="*/ 8 h 257"/>
                  <a:gd name="T4" fmla="*/ 29 w 182"/>
                  <a:gd name="T5" fmla="*/ 82 h 257"/>
                  <a:gd name="T6" fmla="*/ 1 w 182"/>
                  <a:gd name="T7" fmla="*/ 143 h 257"/>
                  <a:gd name="T8" fmla="*/ 3 w 182"/>
                  <a:gd name="T9" fmla="*/ 144 h 257"/>
                  <a:gd name="T10" fmla="*/ 175 w 182"/>
                  <a:gd name="T11" fmla="*/ 12 h 257"/>
                  <a:gd name="T12" fmla="*/ 173 w 182"/>
                  <a:gd name="T13" fmla="*/ 16 h 257"/>
                  <a:gd name="T14" fmla="*/ 171 w 182"/>
                  <a:gd name="T15" fmla="*/ 15 h 257"/>
                  <a:gd name="T16" fmla="*/ 167 w 182"/>
                  <a:gd name="T17" fmla="*/ 5 h 257"/>
                  <a:gd name="T18" fmla="*/ 156 w 182"/>
                  <a:gd name="T19" fmla="*/ 0 h 257"/>
                  <a:gd name="T20" fmla="*/ 151 w 182"/>
                  <a:gd name="T21" fmla="*/ 3 h 257"/>
                  <a:gd name="T22" fmla="*/ 148 w 182"/>
                  <a:gd name="T23" fmla="*/ 4 h 257"/>
                  <a:gd name="T24" fmla="*/ 147 w 182"/>
                  <a:gd name="T25" fmla="*/ 8 h 257"/>
                  <a:gd name="T26" fmla="*/ 144 w 182"/>
                  <a:gd name="T27" fmla="*/ 8 h 257"/>
                  <a:gd name="T28" fmla="*/ 143 w 182"/>
                  <a:gd name="T29" fmla="*/ 7 h 257"/>
                  <a:gd name="T30" fmla="*/ 139 w 182"/>
                  <a:gd name="T31" fmla="*/ 11 h 257"/>
                  <a:gd name="T32" fmla="*/ 140 w 182"/>
                  <a:gd name="T33" fmla="*/ 15 h 257"/>
                  <a:gd name="T34" fmla="*/ 136 w 182"/>
                  <a:gd name="T35" fmla="*/ 15 h 257"/>
                  <a:gd name="T36" fmla="*/ 137 w 182"/>
                  <a:gd name="T37" fmla="*/ 19 h 257"/>
                  <a:gd name="T38" fmla="*/ 133 w 182"/>
                  <a:gd name="T39" fmla="*/ 18 h 257"/>
                  <a:gd name="T40" fmla="*/ 131 w 182"/>
                  <a:gd name="T41" fmla="*/ 25 h 257"/>
                  <a:gd name="T42" fmla="*/ 132 w 182"/>
                  <a:gd name="T43" fmla="*/ 27 h 257"/>
                  <a:gd name="T44" fmla="*/ 132 w 182"/>
                  <a:gd name="T45" fmla="*/ 30 h 257"/>
                  <a:gd name="T46" fmla="*/ 128 w 182"/>
                  <a:gd name="T47" fmla="*/ 30 h 257"/>
                  <a:gd name="T48" fmla="*/ 122 w 182"/>
                  <a:gd name="T49" fmla="*/ 29 h 257"/>
                  <a:gd name="T50" fmla="*/ 120 w 182"/>
                  <a:gd name="T51" fmla="*/ 31 h 257"/>
                  <a:gd name="T52" fmla="*/ 124 w 182"/>
                  <a:gd name="T53" fmla="*/ 37 h 257"/>
                  <a:gd name="T54" fmla="*/ 121 w 182"/>
                  <a:gd name="T55" fmla="*/ 38 h 257"/>
                  <a:gd name="T56" fmla="*/ 120 w 182"/>
                  <a:gd name="T57" fmla="*/ 42 h 257"/>
                  <a:gd name="T58" fmla="*/ 112 w 182"/>
                  <a:gd name="T59" fmla="*/ 33 h 257"/>
                  <a:gd name="T60" fmla="*/ 106 w 182"/>
                  <a:gd name="T61" fmla="*/ 40 h 257"/>
                  <a:gd name="T62" fmla="*/ 106 w 182"/>
                  <a:gd name="T63" fmla="*/ 49 h 257"/>
                  <a:gd name="T64" fmla="*/ 98 w 182"/>
                  <a:gd name="T65" fmla="*/ 59 h 257"/>
                  <a:gd name="T66" fmla="*/ 84 w 182"/>
                  <a:gd name="T67" fmla="*/ 71 h 257"/>
                  <a:gd name="T68" fmla="*/ 63 w 182"/>
                  <a:gd name="T69" fmla="*/ 76 h 257"/>
                  <a:gd name="T70" fmla="*/ 48 w 182"/>
                  <a:gd name="T71" fmla="*/ 80 h 257"/>
                  <a:gd name="T72" fmla="*/ 31 w 182"/>
                  <a:gd name="T73" fmla="*/ 87 h 257"/>
                  <a:gd name="T74" fmla="*/ 16 w 182"/>
                  <a:gd name="T75" fmla="*/ 99 h 257"/>
                  <a:gd name="T76" fmla="*/ 14 w 182"/>
                  <a:gd name="T77" fmla="*/ 95 h 257"/>
                  <a:gd name="T78" fmla="*/ 10 w 182"/>
                  <a:gd name="T79" fmla="*/ 106 h 257"/>
                  <a:gd name="T80" fmla="*/ 6 w 182"/>
                  <a:gd name="T81" fmla="*/ 121 h 257"/>
                  <a:gd name="T82" fmla="*/ 12 w 182"/>
                  <a:gd name="T83" fmla="*/ 139 h 257"/>
                  <a:gd name="T84" fmla="*/ 12 w 182"/>
                  <a:gd name="T85" fmla="*/ 147 h 257"/>
                  <a:gd name="T86" fmla="*/ 8 w 182"/>
                  <a:gd name="T87" fmla="*/ 144 h 257"/>
                  <a:gd name="T88" fmla="*/ 6 w 182"/>
                  <a:gd name="T89" fmla="*/ 139 h 257"/>
                  <a:gd name="T90" fmla="*/ 10 w 182"/>
                  <a:gd name="T91" fmla="*/ 150 h 257"/>
                  <a:gd name="T92" fmla="*/ 4 w 182"/>
                  <a:gd name="T93" fmla="*/ 144 h 257"/>
                  <a:gd name="T94" fmla="*/ 3 w 182"/>
                  <a:gd name="T95" fmla="*/ 146 h 257"/>
                  <a:gd name="T96" fmla="*/ 14 w 182"/>
                  <a:gd name="T97" fmla="*/ 169 h 257"/>
                  <a:gd name="T98" fmla="*/ 23 w 182"/>
                  <a:gd name="T99" fmla="*/ 185 h 257"/>
                  <a:gd name="T100" fmla="*/ 26 w 182"/>
                  <a:gd name="T101" fmla="*/ 204 h 257"/>
                  <a:gd name="T102" fmla="*/ 30 w 182"/>
                  <a:gd name="T103" fmla="*/ 226 h 257"/>
                  <a:gd name="T104" fmla="*/ 25 w 182"/>
                  <a:gd name="T105" fmla="*/ 237 h 257"/>
                  <a:gd name="T106" fmla="*/ 26 w 182"/>
                  <a:gd name="T107" fmla="*/ 246 h 257"/>
                  <a:gd name="T108" fmla="*/ 45 w 182"/>
                  <a:gd name="T109" fmla="*/ 256 h 257"/>
                  <a:gd name="T110" fmla="*/ 63 w 182"/>
                  <a:gd name="T111" fmla="*/ 252 h 257"/>
                  <a:gd name="T112" fmla="*/ 78 w 182"/>
                  <a:gd name="T113" fmla="*/ 242 h 257"/>
                  <a:gd name="T114" fmla="*/ 102 w 182"/>
                  <a:gd name="T115" fmla="*/ 241 h 257"/>
                  <a:gd name="T116" fmla="*/ 118 w 182"/>
                  <a:gd name="T117" fmla="*/ 241 h 257"/>
                  <a:gd name="T118" fmla="*/ 129 w 182"/>
                  <a:gd name="T119" fmla="*/ 230 h 257"/>
                  <a:gd name="T120" fmla="*/ 150 w 182"/>
                  <a:gd name="T121" fmla="*/ 220 h 257"/>
                  <a:gd name="T122" fmla="*/ 181 w 182"/>
                  <a:gd name="T123" fmla="*/ 21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257">
                    <a:moveTo>
                      <a:pt x="131" y="19"/>
                    </a:moveTo>
                    <a:lnTo>
                      <a:pt x="132" y="19"/>
                    </a:lnTo>
                    <a:lnTo>
                      <a:pt x="132" y="19"/>
                    </a:lnTo>
                    <a:lnTo>
                      <a:pt x="132" y="18"/>
                    </a:lnTo>
                    <a:lnTo>
                      <a:pt x="132" y="18"/>
                    </a:lnTo>
                    <a:lnTo>
                      <a:pt x="132" y="18"/>
                    </a:lnTo>
                    <a:lnTo>
                      <a:pt x="131" y="18"/>
                    </a:lnTo>
                    <a:lnTo>
                      <a:pt x="131" y="18"/>
                    </a:lnTo>
                    <a:lnTo>
                      <a:pt x="131" y="18"/>
                    </a:lnTo>
                    <a:lnTo>
                      <a:pt x="131" y="19"/>
                    </a:lnTo>
                    <a:lnTo>
                      <a:pt x="131" y="19"/>
                    </a:lnTo>
                    <a:close/>
                    <a:moveTo>
                      <a:pt x="139" y="10"/>
                    </a:moveTo>
                    <a:lnTo>
                      <a:pt x="139" y="10"/>
                    </a:lnTo>
                    <a:lnTo>
                      <a:pt x="139" y="8"/>
                    </a:lnTo>
                    <a:lnTo>
                      <a:pt x="139" y="8"/>
                    </a:lnTo>
                    <a:lnTo>
                      <a:pt x="137" y="8"/>
                    </a:lnTo>
                    <a:lnTo>
                      <a:pt x="137" y="10"/>
                    </a:lnTo>
                    <a:lnTo>
                      <a:pt x="137" y="10"/>
                    </a:lnTo>
                    <a:lnTo>
                      <a:pt x="139" y="10"/>
                    </a:lnTo>
                    <a:close/>
                    <a:moveTo>
                      <a:pt x="27" y="83"/>
                    </a:moveTo>
                    <a:lnTo>
                      <a:pt x="29" y="82"/>
                    </a:lnTo>
                    <a:lnTo>
                      <a:pt x="29" y="80"/>
                    </a:lnTo>
                    <a:lnTo>
                      <a:pt x="29" y="80"/>
                    </a:lnTo>
                    <a:lnTo>
                      <a:pt x="27" y="82"/>
                    </a:lnTo>
                    <a:lnTo>
                      <a:pt x="27" y="82"/>
                    </a:lnTo>
                    <a:lnTo>
                      <a:pt x="27" y="82"/>
                    </a:lnTo>
                    <a:lnTo>
                      <a:pt x="27" y="83"/>
                    </a:lnTo>
                    <a:close/>
                    <a:moveTo>
                      <a:pt x="1" y="143"/>
                    </a:moveTo>
                    <a:lnTo>
                      <a:pt x="1" y="143"/>
                    </a:lnTo>
                    <a:lnTo>
                      <a:pt x="1" y="142"/>
                    </a:lnTo>
                    <a:lnTo>
                      <a:pt x="0" y="137"/>
                    </a:lnTo>
                    <a:lnTo>
                      <a:pt x="0" y="137"/>
                    </a:lnTo>
                    <a:lnTo>
                      <a:pt x="0" y="139"/>
                    </a:lnTo>
                    <a:lnTo>
                      <a:pt x="0" y="142"/>
                    </a:lnTo>
                    <a:lnTo>
                      <a:pt x="3" y="144"/>
                    </a:lnTo>
                    <a:lnTo>
                      <a:pt x="3" y="144"/>
                    </a:lnTo>
                    <a:lnTo>
                      <a:pt x="3" y="143"/>
                    </a:lnTo>
                    <a:lnTo>
                      <a:pt x="1" y="143"/>
                    </a:lnTo>
                    <a:close/>
                    <a:moveTo>
                      <a:pt x="178" y="12"/>
                    </a:moveTo>
                    <a:lnTo>
                      <a:pt x="177" y="12"/>
                    </a:lnTo>
                    <a:lnTo>
                      <a:pt x="175" y="12"/>
                    </a:lnTo>
                    <a:lnTo>
                      <a:pt x="175" y="12"/>
                    </a:lnTo>
                    <a:lnTo>
                      <a:pt x="175" y="12"/>
                    </a:lnTo>
                    <a:lnTo>
                      <a:pt x="174" y="14"/>
                    </a:lnTo>
                    <a:lnTo>
                      <a:pt x="174" y="14"/>
                    </a:lnTo>
                    <a:lnTo>
                      <a:pt x="173" y="14"/>
                    </a:lnTo>
                    <a:lnTo>
                      <a:pt x="173" y="15"/>
                    </a:lnTo>
                    <a:lnTo>
                      <a:pt x="173" y="15"/>
                    </a:lnTo>
                    <a:lnTo>
                      <a:pt x="173" y="16"/>
                    </a:lnTo>
                    <a:lnTo>
                      <a:pt x="173" y="18"/>
                    </a:lnTo>
                    <a:lnTo>
                      <a:pt x="173" y="18"/>
                    </a:lnTo>
                    <a:lnTo>
                      <a:pt x="173" y="16"/>
                    </a:lnTo>
                    <a:lnTo>
                      <a:pt x="173" y="16"/>
                    </a:lnTo>
                    <a:lnTo>
                      <a:pt x="171" y="18"/>
                    </a:lnTo>
                    <a:lnTo>
                      <a:pt x="171" y="18"/>
                    </a:lnTo>
                    <a:lnTo>
                      <a:pt x="171" y="15"/>
                    </a:lnTo>
                    <a:lnTo>
                      <a:pt x="171" y="14"/>
                    </a:lnTo>
                    <a:lnTo>
                      <a:pt x="173" y="12"/>
                    </a:lnTo>
                    <a:lnTo>
                      <a:pt x="173" y="11"/>
                    </a:lnTo>
                    <a:lnTo>
                      <a:pt x="173" y="11"/>
                    </a:lnTo>
                    <a:lnTo>
                      <a:pt x="169" y="8"/>
                    </a:lnTo>
                    <a:lnTo>
                      <a:pt x="167" y="7"/>
                    </a:lnTo>
                    <a:lnTo>
                      <a:pt x="167" y="5"/>
                    </a:lnTo>
                    <a:lnTo>
                      <a:pt x="165" y="4"/>
                    </a:lnTo>
                    <a:lnTo>
                      <a:pt x="165" y="3"/>
                    </a:lnTo>
                    <a:lnTo>
                      <a:pt x="162" y="1"/>
                    </a:lnTo>
                    <a:lnTo>
                      <a:pt x="160" y="1"/>
                    </a:lnTo>
                    <a:lnTo>
                      <a:pt x="159" y="0"/>
                    </a:lnTo>
                    <a:lnTo>
                      <a:pt x="158" y="0"/>
                    </a:lnTo>
                    <a:lnTo>
                      <a:pt x="156" y="0"/>
                    </a:lnTo>
                    <a:lnTo>
                      <a:pt x="156" y="1"/>
                    </a:lnTo>
                    <a:lnTo>
                      <a:pt x="156" y="3"/>
                    </a:lnTo>
                    <a:lnTo>
                      <a:pt x="155" y="4"/>
                    </a:lnTo>
                    <a:lnTo>
                      <a:pt x="154" y="4"/>
                    </a:lnTo>
                    <a:lnTo>
                      <a:pt x="154" y="4"/>
                    </a:lnTo>
                    <a:lnTo>
                      <a:pt x="152" y="3"/>
                    </a:lnTo>
                    <a:lnTo>
                      <a:pt x="151" y="3"/>
                    </a:lnTo>
                    <a:lnTo>
                      <a:pt x="151" y="4"/>
                    </a:lnTo>
                    <a:lnTo>
                      <a:pt x="151" y="4"/>
                    </a:lnTo>
                    <a:lnTo>
                      <a:pt x="151" y="4"/>
                    </a:lnTo>
                    <a:lnTo>
                      <a:pt x="150" y="3"/>
                    </a:lnTo>
                    <a:lnTo>
                      <a:pt x="150" y="3"/>
                    </a:lnTo>
                    <a:lnTo>
                      <a:pt x="148" y="3"/>
                    </a:lnTo>
                    <a:lnTo>
                      <a:pt x="148" y="4"/>
                    </a:lnTo>
                    <a:lnTo>
                      <a:pt x="150" y="4"/>
                    </a:lnTo>
                    <a:lnTo>
                      <a:pt x="150" y="5"/>
                    </a:lnTo>
                    <a:lnTo>
                      <a:pt x="148" y="5"/>
                    </a:lnTo>
                    <a:lnTo>
                      <a:pt x="148" y="5"/>
                    </a:lnTo>
                    <a:lnTo>
                      <a:pt x="148" y="7"/>
                    </a:lnTo>
                    <a:lnTo>
                      <a:pt x="148" y="8"/>
                    </a:lnTo>
                    <a:lnTo>
                      <a:pt x="147" y="8"/>
                    </a:lnTo>
                    <a:lnTo>
                      <a:pt x="147" y="10"/>
                    </a:lnTo>
                    <a:lnTo>
                      <a:pt x="146" y="10"/>
                    </a:lnTo>
                    <a:lnTo>
                      <a:pt x="146" y="8"/>
                    </a:lnTo>
                    <a:lnTo>
                      <a:pt x="146" y="8"/>
                    </a:lnTo>
                    <a:lnTo>
                      <a:pt x="144" y="8"/>
                    </a:lnTo>
                    <a:lnTo>
                      <a:pt x="144" y="8"/>
                    </a:lnTo>
                    <a:lnTo>
                      <a:pt x="144" y="8"/>
                    </a:lnTo>
                    <a:lnTo>
                      <a:pt x="144" y="8"/>
                    </a:lnTo>
                    <a:lnTo>
                      <a:pt x="144" y="8"/>
                    </a:lnTo>
                    <a:lnTo>
                      <a:pt x="144" y="7"/>
                    </a:lnTo>
                    <a:lnTo>
                      <a:pt x="144" y="5"/>
                    </a:lnTo>
                    <a:lnTo>
                      <a:pt x="144" y="5"/>
                    </a:lnTo>
                    <a:lnTo>
                      <a:pt x="143" y="5"/>
                    </a:lnTo>
                    <a:lnTo>
                      <a:pt x="143" y="7"/>
                    </a:lnTo>
                    <a:lnTo>
                      <a:pt x="143" y="8"/>
                    </a:lnTo>
                    <a:lnTo>
                      <a:pt x="143" y="8"/>
                    </a:lnTo>
                    <a:lnTo>
                      <a:pt x="141" y="10"/>
                    </a:lnTo>
                    <a:lnTo>
                      <a:pt x="140" y="10"/>
                    </a:lnTo>
                    <a:lnTo>
                      <a:pt x="140" y="10"/>
                    </a:lnTo>
                    <a:lnTo>
                      <a:pt x="140" y="10"/>
                    </a:lnTo>
                    <a:lnTo>
                      <a:pt x="139" y="11"/>
                    </a:lnTo>
                    <a:lnTo>
                      <a:pt x="139" y="12"/>
                    </a:lnTo>
                    <a:lnTo>
                      <a:pt x="139" y="12"/>
                    </a:lnTo>
                    <a:lnTo>
                      <a:pt x="139" y="14"/>
                    </a:lnTo>
                    <a:lnTo>
                      <a:pt x="141" y="15"/>
                    </a:lnTo>
                    <a:lnTo>
                      <a:pt x="140" y="15"/>
                    </a:lnTo>
                    <a:lnTo>
                      <a:pt x="140" y="15"/>
                    </a:lnTo>
                    <a:lnTo>
                      <a:pt x="140" y="15"/>
                    </a:lnTo>
                    <a:lnTo>
                      <a:pt x="139" y="15"/>
                    </a:lnTo>
                    <a:lnTo>
                      <a:pt x="137" y="15"/>
                    </a:lnTo>
                    <a:lnTo>
                      <a:pt x="137" y="14"/>
                    </a:lnTo>
                    <a:lnTo>
                      <a:pt x="137" y="15"/>
                    </a:lnTo>
                    <a:lnTo>
                      <a:pt x="137" y="15"/>
                    </a:lnTo>
                    <a:lnTo>
                      <a:pt x="136" y="15"/>
                    </a:lnTo>
                    <a:lnTo>
                      <a:pt x="136" y="15"/>
                    </a:lnTo>
                    <a:lnTo>
                      <a:pt x="135" y="16"/>
                    </a:lnTo>
                    <a:lnTo>
                      <a:pt x="135" y="16"/>
                    </a:lnTo>
                    <a:lnTo>
                      <a:pt x="135" y="18"/>
                    </a:lnTo>
                    <a:lnTo>
                      <a:pt x="136" y="18"/>
                    </a:lnTo>
                    <a:lnTo>
                      <a:pt x="137" y="18"/>
                    </a:lnTo>
                    <a:lnTo>
                      <a:pt x="137" y="18"/>
                    </a:lnTo>
                    <a:lnTo>
                      <a:pt x="137" y="19"/>
                    </a:lnTo>
                    <a:lnTo>
                      <a:pt x="137" y="19"/>
                    </a:lnTo>
                    <a:lnTo>
                      <a:pt x="136" y="19"/>
                    </a:lnTo>
                    <a:lnTo>
                      <a:pt x="136" y="19"/>
                    </a:lnTo>
                    <a:lnTo>
                      <a:pt x="133" y="18"/>
                    </a:lnTo>
                    <a:lnTo>
                      <a:pt x="133" y="18"/>
                    </a:lnTo>
                    <a:lnTo>
                      <a:pt x="133" y="18"/>
                    </a:lnTo>
                    <a:lnTo>
                      <a:pt x="133" y="18"/>
                    </a:lnTo>
                    <a:lnTo>
                      <a:pt x="132" y="19"/>
                    </a:lnTo>
                    <a:lnTo>
                      <a:pt x="132" y="20"/>
                    </a:lnTo>
                    <a:lnTo>
                      <a:pt x="131" y="19"/>
                    </a:lnTo>
                    <a:lnTo>
                      <a:pt x="131" y="20"/>
                    </a:lnTo>
                    <a:lnTo>
                      <a:pt x="129" y="22"/>
                    </a:lnTo>
                    <a:lnTo>
                      <a:pt x="129" y="23"/>
                    </a:lnTo>
                    <a:lnTo>
                      <a:pt x="131" y="25"/>
                    </a:lnTo>
                    <a:lnTo>
                      <a:pt x="131" y="26"/>
                    </a:lnTo>
                    <a:lnTo>
                      <a:pt x="132" y="23"/>
                    </a:lnTo>
                    <a:lnTo>
                      <a:pt x="132" y="23"/>
                    </a:lnTo>
                    <a:lnTo>
                      <a:pt x="132" y="25"/>
                    </a:lnTo>
                    <a:lnTo>
                      <a:pt x="132" y="25"/>
                    </a:lnTo>
                    <a:lnTo>
                      <a:pt x="132" y="26"/>
                    </a:lnTo>
                    <a:lnTo>
                      <a:pt x="132" y="27"/>
                    </a:lnTo>
                    <a:lnTo>
                      <a:pt x="131" y="27"/>
                    </a:lnTo>
                    <a:lnTo>
                      <a:pt x="131" y="27"/>
                    </a:lnTo>
                    <a:lnTo>
                      <a:pt x="129" y="27"/>
                    </a:lnTo>
                    <a:lnTo>
                      <a:pt x="129" y="29"/>
                    </a:lnTo>
                    <a:lnTo>
                      <a:pt x="129" y="29"/>
                    </a:lnTo>
                    <a:lnTo>
                      <a:pt x="131" y="30"/>
                    </a:lnTo>
                    <a:lnTo>
                      <a:pt x="132" y="30"/>
                    </a:lnTo>
                    <a:lnTo>
                      <a:pt x="133" y="30"/>
                    </a:lnTo>
                    <a:lnTo>
                      <a:pt x="133" y="30"/>
                    </a:lnTo>
                    <a:lnTo>
                      <a:pt x="133" y="30"/>
                    </a:lnTo>
                    <a:lnTo>
                      <a:pt x="133" y="30"/>
                    </a:lnTo>
                    <a:lnTo>
                      <a:pt x="131" y="30"/>
                    </a:lnTo>
                    <a:lnTo>
                      <a:pt x="131" y="30"/>
                    </a:lnTo>
                    <a:lnTo>
                      <a:pt x="128" y="30"/>
                    </a:lnTo>
                    <a:lnTo>
                      <a:pt x="128" y="30"/>
                    </a:lnTo>
                    <a:lnTo>
                      <a:pt x="127" y="29"/>
                    </a:lnTo>
                    <a:lnTo>
                      <a:pt x="125" y="29"/>
                    </a:lnTo>
                    <a:lnTo>
                      <a:pt x="125" y="29"/>
                    </a:lnTo>
                    <a:lnTo>
                      <a:pt x="124" y="30"/>
                    </a:lnTo>
                    <a:lnTo>
                      <a:pt x="124" y="30"/>
                    </a:lnTo>
                    <a:lnTo>
                      <a:pt x="122" y="29"/>
                    </a:lnTo>
                    <a:lnTo>
                      <a:pt x="121" y="27"/>
                    </a:lnTo>
                    <a:lnTo>
                      <a:pt x="121" y="29"/>
                    </a:lnTo>
                    <a:lnTo>
                      <a:pt x="121" y="30"/>
                    </a:lnTo>
                    <a:lnTo>
                      <a:pt x="121" y="30"/>
                    </a:lnTo>
                    <a:lnTo>
                      <a:pt x="121" y="31"/>
                    </a:lnTo>
                    <a:lnTo>
                      <a:pt x="120" y="31"/>
                    </a:lnTo>
                    <a:lnTo>
                      <a:pt x="120" y="31"/>
                    </a:lnTo>
                    <a:lnTo>
                      <a:pt x="120" y="33"/>
                    </a:lnTo>
                    <a:lnTo>
                      <a:pt x="121" y="34"/>
                    </a:lnTo>
                    <a:lnTo>
                      <a:pt x="121" y="34"/>
                    </a:lnTo>
                    <a:lnTo>
                      <a:pt x="122" y="35"/>
                    </a:lnTo>
                    <a:lnTo>
                      <a:pt x="122" y="35"/>
                    </a:lnTo>
                    <a:lnTo>
                      <a:pt x="124" y="35"/>
                    </a:lnTo>
                    <a:lnTo>
                      <a:pt x="124" y="37"/>
                    </a:lnTo>
                    <a:lnTo>
                      <a:pt x="124" y="37"/>
                    </a:lnTo>
                    <a:lnTo>
                      <a:pt x="124" y="38"/>
                    </a:lnTo>
                    <a:lnTo>
                      <a:pt x="122" y="40"/>
                    </a:lnTo>
                    <a:lnTo>
                      <a:pt x="122" y="38"/>
                    </a:lnTo>
                    <a:lnTo>
                      <a:pt x="121" y="38"/>
                    </a:lnTo>
                    <a:lnTo>
                      <a:pt x="121" y="37"/>
                    </a:lnTo>
                    <a:lnTo>
                      <a:pt x="121" y="38"/>
                    </a:lnTo>
                    <a:lnTo>
                      <a:pt x="121" y="38"/>
                    </a:lnTo>
                    <a:lnTo>
                      <a:pt x="121" y="40"/>
                    </a:lnTo>
                    <a:lnTo>
                      <a:pt x="120" y="42"/>
                    </a:lnTo>
                    <a:lnTo>
                      <a:pt x="120" y="42"/>
                    </a:lnTo>
                    <a:lnTo>
                      <a:pt x="120" y="44"/>
                    </a:lnTo>
                    <a:lnTo>
                      <a:pt x="120" y="44"/>
                    </a:lnTo>
                    <a:lnTo>
                      <a:pt x="120" y="42"/>
                    </a:lnTo>
                    <a:lnTo>
                      <a:pt x="118" y="41"/>
                    </a:lnTo>
                    <a:lnTo>
                      <a:pt x="117" y="38"/>
                    </a:lnTo>
                    <a:lnTo>
                      <a:pt x="116" y="35"/>
                    </a:lnTo>
                    <a:lnTo>
                      <a:pt x="114" y="34"/>
                    </a:lnTo>
                    <a:lnTo>
                      <a:pt x="113" y="31"/>
                    </a:lnTo>
                    <a:lnTo>
                      <a:pt x="113" y="31"/>
                    </a:lnTo>
                    <a:lnTo>
                      <a:pt x="112" y="33"/>
                    </a:lnTo>
                    <a:lnTo>
                      <a:pt x="112" y="34"/>
                    </a:lnTo>
                    <a:lnTo>
                      <a:pt x="110" y="35"/>
                    </a:lnTo>
                    <a:lnTo>
                      <a:pt x="109" y="35"/>
                    </a:lnTo>
                    <a:lnTo>
                      <a:pt x="109" y="37"/>
                    </a:lnTo>
                    <a:lnTo>
                      <a:pt x="107" y="37"/>
                    </a:lnTo>
                    <a:lnTo>
                      <a:pt x="106" y="38"/>
                    </a:lnTo>
                    <a:lnTo>
                      <a:pt x="106" y="40"/>
                    </a:lnTo>
                    <a:lnTo>
                      <a:pt x="105" y="41"/>
                    </a:lnTo>
                    <a:lnTo>
                      <a:pt x="105" y="42"/>
                    </a:lnTo>
                    <a:lnTo>
                      <a:pt x="105" y="44"/>
                    </a:lnTo>
                    <a:lnTo>
                      <a:pt x="105" y="46"/>
                    </a:lnTo>
                    <a:lnTo>
                      <a:pt x="105" y="49"/>
                    </a:lnTo>
                    <a:lnTo>
                      <a:pt x="106" y="49"/>
                    </a:lnTo>
                    <a:lnTo>
                      <a:pt x="106" y="49"/>
                    </a:lnTo>
                    <a:lnTo>
                      <a:pt x="106" y="50"/>
                    </a:lnTo>
                    <a:lnTo>
                      <a:pt x="106" y="50"/>
                    </a:lnTo>
                    <a:lnTo>
                      <a:pt x="102" y="53"/>
                    </a:lnTo>
                    <a:lnTo>
                      <a:pt x="101" y="54"/>
                    </a:lnTo>
                    <a:lnTo>
                      <a:pt x="101" y="56"/>
                    </a:lnTo>
                    <a:lnTo>
                      <a:pt x="99" y="57"/>
                    </a:lnTo>
                    <a:lnTo>
                      <a:pt x="98" y="59"/>
                    </a:lnTo>
                    <a:lnTo>
                      <a:pt x="98" y="60"/>
                    </a:lnTo>
                    <a:lnTo>
                      <a:pt x="97" y="61"/>
                    </a:lnTo>
                    <a:lnTo>
                      <a:pt x="95" y="64"/>
                    </a:lnTo>
                    <a:lnTo>
                      <a:pt x="93" y="67"/>
                    </a:lnTo>
                    <a:lnTo>
                      <a:pt x="91" y="68"/>
                    </a:lnTo>
                    <a:lnTo>
                      <a:pt x="90" y="68"/>
                    </a:lnTo>
                    <a:lnTo>
                      <a:pt x="84" y="71"/>
                    </a:lnTo>
                    <a:lnTo>
                      <a:pt x="82" y="71"/>
                    </a:lnTo>
                    <a:lnTo>
                      <a:pt x="78" y="72"/>
                    </a:lnTo>
                    <a:lnTo>
                      <a:pt x="75" y="72"/>
                    </a:lnTo>
                    <a:lnTo>
                      <a:pt x="72" y="72"/>
                    </a:lnTo>
                    <a:lnTo>
                      <a:pt x="69" y="72"/>
                    </a:lnTo>
                    <a:lnTo>
                      <a:pt x="65" y="75"/>
                    </a:lnTo>
                    <a:lnTo>
                      <a:pt x="63" y="76"/>
                    </a:lnTo>
                    <a:lnTo>
                      <a:pt x="60" y="76"/>
                    </a:lnTo>
                    <a:lnTo>
                      <a:pt x="59" y="78"/>
                    </a:lnTo>
                    <a:lnTo>
                      <a:pt x="56" y="79"/>
                    </a:lnTo>
                    <a:lnTo>
                      <a:pt x="53" y="80"/>
                    </a:lnTo>
                    <a:lnTo>
                      <a:pt x="50" y="80"/>
                    </a:lnTo>
                    <a:lnTo>
                      <a:pt x="49" y="80"/>
                    </a:lnTo>
                    <a:lnTo>
                      <a:pt x="48" y="80"/>
                    </a:lnTo>
                    <a:lnTo>
                      <a:pt x="46" y="80"/>
                    </a:lnTo>
                    <a:lnTo>
                      <a:pt x="44" y="80"/>
                    </a:lnTo>
                    <a:lnTo>
                      <a:pt x="42" y="80"/>
                    </a:lnTo>
                    <a:lnTo>
                      <a:pt x="41" y="80"/>
                    </a:lnTo>
                    <a:lnTo>
                      <a:pt x="34" y="84"/>
                    </a:lnTo>
                    <a:lnTo>
                      <a:pt x="33" y="86"/>
                    </a:lnTo>
                    <a:lnTo>
                      <a:pt x="31" y="87"/>
                    </a:lnTo>
                    <a:lnTo>
                      <a:pt x="30" y="88"/>
                    </a:lnTo>
                    <a:lnTo>
                      <a:pt x="29" y="90"/>
                    </a:lnTo>
                    <a:lnTo>
                      <a:pt x="25" y="91"/>
                    </a:lnTo>
                    <a:lnTo>
                      <a:pt x="22" y="93"/>
                    </a:lnTo>
                    <a:lnTo>
                      <a:pt x="21" y="94"/>
                    </a:lnTo>
                    <a:lnTo>
                      <a:pt x="19" y="95"/>
                    </a:lnTo>
                    <a:lnTo>
                      <a:pt x="16" y="99"/>
                    </a:lnTo>
                    <a:lnTo>
                      <a:pt x="16" y="99"/>
                    </a:lnTo>
                    <a:lnTo>
                      <a:pt x="15" y="101"/>
                    </a:lnTo>
                    <a:lnTo>
                      <a:pt x="14" y="101"/>
                    </a:lnTo>
                    <a:lnTo>
                      <a:pt x="14" y="102"/>
                    </a:lnTo>
                    <a:lnTo>
                      <a:pt x="14" y="99"/>
                    </a:lnTo>
                    <a:lnTo>
                      <a:pt x="12" y="98"/>
                    </a:lnTo>
                    <a:lnTo>
                      <a:pt x="14" y="95"/>
                    </a:lnTo>
                    <a:lnTo>
                      <a:pt x="14" y="94"/>
                    </a:lnTo>
                    <a:lnTo>
                      <a:pt x="12" y="94"/>
                    </a:lnTo>
                    <a:lnTo>
                      <a:pt x="11" y="95"/>
                    </a:lnTo>
                    <a:lnTo>
                      <a:pt x="10" y="99"/>
                    </a:lnTo>
                    <a:lnTo>
                      <a:pt x="8" y="103"/>
                    </a:lnTo>
                    <a:lnTo>
                      <a:pt x="10" y="106"/>
                    </a:lnTo>
                    <a:lnTo>
                      <a:pt x="10" y="106"/>
                    </a:lnTo>
                    <a:lnTo>
                      <a:pt x="10" y="108"/>
                    </a:lnTo>
                    <a:lnTo>
                      <a:pt x="10" y="110"/>
                    </a:lnTo>
                    <a:lnTo>
                      <a:pt x="10" y="112"/>
                    </a:lnTo>
                    <a:lnTo>
                      <a:pt x="10" y="113"/>
                    </a:lnTo>
                    <a:lnTo>
                      <a:pt x="7" y="117"/>
                    </a:lnTo>
                    <a:lnTo>
                      <a:pt x="6" y="118"/>
                    </a:lnTo>
                    <a:lnTo>
                      <a:pt x="6" y="121"/>
                    </a:lnTo>
                    <a:lnTo>
                      <a:pt x="6" y="123"/>
                    </a:lnTo>
                    <a:lnTo>
                      <a:pt x="6" y="125"/>
                    </a:lnTo>
                    <a:lnTo>
                      <a:pt x="7" y="127"/>
                    </a:lnTo>
                    <a:lnTo>
                      <a:pt x="7" y="128"/>
                    </a:lnTo>
                    <a:lnTo>
                      <a:pt x="8" y="132"/>
                    </a:lnTo>
                    <a:lnTo>
                      <a:pt x="10" y="133"/>
                    </a:lnTo>
                    <a:lnTo>
                      <a:pt x="12" y="139"/>
                    </a:lnTo>
                    <a:lnTo>
                      <a:pt x="14" y="142"/>
                    </a:lnTo>
                    <a:lnTo>
                      <a:pt x="15" y="143"/>
                    </a:lnTo>
                    <a:lnTo>
                      <a:pt x="14" y="146"/>
                    </a:lnTo>
                    <a:lnTo>
                      <a:pt x="14" y="147"/>
                    </a:lnTo>
                    <a:lnTo>
                      <a:pt x="14" y="148"/>
                    </a:lnTo>
                    <a:lnTo>
                      <a:pt x="12" y="148"/>
                    </a:lnTo>
                    <a:lnTo>
                      <a:pt x="12" y="147"/>
                    </a:lnTo>
                    <a:lnTo>
                      <a:pt x="11" y="147"/>
                    </a:lnTo>
                    <a:lnTo>
                      <a:pt x="11" y="144"/>
                    </a:lnTo>
                    <a:lnTo>
                      <a:pt x="10" y="144"/>
                    </a:lnTo>
                    <a:lnTo>
                      <a:pt x="10" y="146"/>
                    </a:lnTo>
                    <a:lnTo>
                      <a:pt x="10" y="146"/>
                    </a:lnTo>
                    <a:lnTo>
                      <a:pt x="8" y="146"/>
                    </a:lnTo>
                    <a:lnTo>
                      <a:pt x="8" y="144"/>
                    </a:lnTo>
                    <a:lnTo>
                      <a:pt x="8" y="144"/>
                    </a:lnTo>
                    <a:lnTo>
                      <a:pt x="8" y="144"/>
                    </a:lnTo>
                    <a:lnTo>
                      <a:pt x="8" y="142"/>
                    </a:lnTo>
                    <a:lnTo>
                      <a:pt x="8" y="140"/>
                    </a:lnTo>
                    <a:lnTo>
                      <a:pt x="7" y="139"/>
                    </a:lnTo>
                    <a:lnTo>
                      <a:pt x="6" y="139"/>
                    </a:lnTo>
                    <a:lnTo>
                      <a:pt x="6" y="139"/>
                    </a:lnTo>
                    <a:lnTo>
                      <a:pt x="6" y="140"/>
                    </a:lnTo>
                    <a:lnTo>
                      <a:pt x="7" y="143"/>
                    </a:lnTo>
                    <a:lnTo>
                      <a:pt x="7" y="144"/>
                    </a:lnTo>
                    <a:lnTo>
                      <a:pt x="8" y="147"/>
                    </a:lnTo>
                    <a:lnTo>
                      <a:pt x="10" y="147"/>
                    </a:lnTo>
                    <a:lnTo>
                      <a:pt x="10" y="148"/>
                    </a:lnTo>
                    <a:lnTo>
                      <a:pt x="10" y="150"/>
                    </a:lnTo>
                    <a:lnTo>
                      <a:pt x="10" y="151"/>
                    </a:lnTo>
                    <a:lnTo>
                      <a:pt x="8" y="151"/>
                    </a:lnTo>
                    <a:lnTo>
                      <a:pt x="7" y="151"/>
                    </a:lnTo>
                    <a:lnTo>
                      <a:pt x="7" y="148"/>
                    </a:lnTo>
                    <a:lnTo>
                      <a:pt x="6" y="146"/>
                    </a:lnTo>
                    <a:lnTo>
                      <a:pt x="6" y="144"/>
                    </a:lnTo>
                    <a:lnTo>
                      <a:pt x="4" y="144"/>
                    </a:lnTo>
                    <a:lnTo>
                      <a:pt x="4" y="146"/>
                    </a:lnTo>
                    <a:lnTo>
                      <a:pt x="4" y="146"/>
                    </a:lnTo>
                    <a:lnTo>
                      <a:pt x="4" y="147"/>
                    </a:lnTo>
                    <a:lnTo>
                      <a:pt x="4" y="147"/>
                    </a:lnTo>
                    <a:lnTo>
                      <a:pt x="3" y="146"/>
                    </a:lnTo>
                    <a:lnTo>
                      <a:pt x="3" y="146"/>
                    </a:lnTo>
                    <a:lnTo>
                      <a:pt x="3" y="146"/>
                    </a:lnTo>
                    <a:lnTo>
                      <a:pt x="3" y="147"/>
                    </a:lnTo>
                    <a:lnTo>
                      <a:pt x="4" y="148"/>
                    </a:lnTo>
                    <a:lnTo>
                      <a:pt x="8" y="154"/>
                    </a:lnTo>
                    <a:lnTo>
                      <a:pt x="12" y="161"/>
                    </a:lnTo>
                    <a:lnTo>
                      <a:pt x="12" y="162"/>
                    </a:lnTo>
                    <a:lnTo>
                      <a:pt x="14" y="167"/>
                    </a:lnTo>
                    <a:lnTo>
                      <a:pt x="14" y="169"/>
                    </a:lnTo>
                    <a:lnTo>
                      <a:pt x="16" y="171"/>
                    </a:lnTo>
                    <a:lnTo>
                      <a:pt x="18" y="174"/>
                    </a:lnTo>
                    <a:lnTo>
                      <a:pt x="19" y="176"/>
                    </a:lnTo>
                    <a:lnTo>
                      <a:pt x="19" y="177"/>
                    </a:lnTo>
                    <a:lnTo>
                      <a:pt x="19" y="178"/>
                    </a:lnTo>
                    <a:lnTo>
                      <a:pt x="22" y="182"/>
                    </a:lnTo>
                    <a:lnTo>
                      <a:pt x="23" y="185"/>
                    </a:lnTo>
                    <a:lnTo>
                      <a:pt x="23" y="186"/>
                    </a:lnTo>
                    <a:lnTo>
                      <a:pt x="23" y="189"/>
                    </a:lnTo>
                    <a:lnTo>
                      <a:pt x="23" y="193"/>
                    </a:lnTo>
                    <a:lnTo>
                      <a:pt x="23" y="195"/>
                    </a:lnTo>
                    <a:lnTo>
                      <a:pt x="25" y="200"/>
                    </a:lnTo>
                    <a:lnTo>
                      <a:pt x="25" y="203"/>
                    </a:lnTo>
                    <a:lnTo>
                      <a:pt x="26" y="204"/>
                    </a:lnTo>
                    <a:lnTo>
                      <a:pt x="29" y="208"/>
                    </a:lnTo>
                    <a:lnTo>
                      <a:pt x="31" y="214"/>
                    </a:lnTo>
                    <a:lnTo>
                      <a:pt x="31" y="216"/>
                    </a:lnTo>
                    <a:lnTo>
                      <a:pt x="31" y="222"/>
                    </a:lnTo>
                    <a:lnTo>
                      <a:pt x="31" y="225"/>
                    </a:lnTo>
                    <a:lnTo>
                      <a:pt x="30" y="225"/>
                    </a:lnTo>
                    <a:lnTo>
                      <a:pt x="30" y="226"/>
                    </a:lnTo>
                    <a:lnTo>
                      <a:pt x="31" y="230"/>
                    </a:lnTo>
                    <a:lnTo>
                      <a:pt x="31" y="233"/>
                    </a:lnTo>
                    <a:lnTo>
                      <a:pt x="30" y="234"/>
                    </a:lnTo>
                    <a:lnTo>
                      <a:pt x="29" y="237"/>
                    </a:lnTo>
                    <a:lnTo>
                      <a:pt x="27" y="238"/>
                    </a:lnTo>
                    <a:lnTo>
                      <a:pt x="26" y="238"/>
                    </a:lnTo>
                    <a:lnTo>
                      <a:pt x="25" y="237"/>
                    </a:lnTo>
                    <a:lnTo>
                      <a:pt x="23" y="237"/>
                    </a:lnTo>
                    <a:lnTo>
                      <a:pt x="23" y="240"/>
                    </a:lnTo>
                    <a:lnTo>
                      <a:pt x="23" y="244"/>
                    </a:lnTo>
                    <a:lnTo>
                      <a:pt x="23" y="245"/>
                    </a:lnTo>
                    <a:lnTo>
                      <a:pt x="23" y="246"/>
                    </a:lnTo>
                    <a:lnTo>
                      <a:pt x="25" y="246"/>
                    </a:lnTo>
                    <a:lnTo>
                      <a:pt x="26" y="246"/>
                    </a:lnTo>
                    <a:lnTo>
                      <a:pt x="26" y="246"/>
                    </a:lnTo>
                    <a:lnTo>
                      <a:pt x="30" y="248"/>
                    </a:lnTo>
                    <a:lnTo>
                      <a:pt x="31" y="249"/>
                    </a:lnTo>
                    <a:lnTo>
                      <a:pt x="34" y="253"/>
                    </a:lnTo>
                    <a:lnTo>
                      <a:pt x="37" y="253"/>
                    </a:lnTo>
                    <a:lnTo>
                      <a:pt x="41" y="256"/>
                    </a:lnTo>
                    <a:lnTo>
                      <a:pt x="45" y="256"/>
                    </a:lnTo>
                    <a:lnTo>
                      <a:pt x="48" y="256"/>
                    </a:lnTo>
                    <a:lnTo>
                      <a:pt x="53" y="257"/>
                    </a:lnTo>
                    <a:lnTo>
                      <a:pt x="53" y="256"/>
                    </a:lnTo>
                    <a:lnTo>
                      <a:pt x="56" y="256"/>
                    </a:lnTo>
                    <a:lnTo>
                      <a:pt x="57" y="256"/>
                    </a:lnTo>
                    <a:lnTo>
                      <a:pt x="59" y="256"/>
                    </a:lnTo>
                    <a:lnTo>
                      <a:pt x="63" y="252"/>
                    </a:lnTo>
                    <a:lnTo>
                      <a:pt x="67" y="249"/>
                    </a:lnTo>
                    <a:lnTo>
                      <a:pt x="69" y="249"/>
                    </a:lnTo>
                    <a:lnTo>
                      <a:pt x="71" y="249"/>
                    </a:lnTo>
                    <a:lnTo>
                      <a:pt x="74" y="248"/>
                    </a:lnTo>
                    <a:lnTo>
                      <a:pt x="76" y="244"/>
                    </a:lnTo>
                    <a:lnTo>
                      <a:pt x="76" y="244"/>
                    </a:lnTo>
                    <a:lnTo>
                      <a:pt x="78" y="242"/>
                    </a:lnTo>
                    <a:lnTo>
                      <a:pt x="82" y="242"/>
                    </a:lnTo>
                    <a:lnTo>
                      <a:pt x="84" y="242"/>
                    </a:lnTo>
                    <a:lnTo>
                      <a:pt x="86" y="242"/>
                    </a:lnTo>
                    <a:lnTo>
                      <a:pt x="88" y="241"/>
                    </a:lnTo>
                    <a:lnTo>
                      <a:pt x="95" y="241"/>
                    </a:lnTo>
                    <a:lnTo>
                      <a:pt x="99" y="241"/>
                    </a:lnTo>
                    <a:lnTo>
                      <a:pt x="102" y="241"/>
                    </a:lnTo>
                    <a:lnTo>
                      <a:pt x="103" y="241"/>
                    </a:lnTo>
                    <a:lnTo>
                      <a:pt x="105" y="242"/>
                    </a:lnTo>
                    <a:lnTo>
                      <a:pt x="112" y="241"/>
                    </a:lnTo>
                    <a:lnTo>
                      <a:pt x="113" y="241"/>
                    </a:lnTo>
                    <a:lnTo>
                      <a:pt x="114" y="241"/>
                    </a:lnTo>
                    <a:lnTo>
                      <a:pt x="116" y="242"/>
                    </a:lnTo>
                    <a:lnTo>
                      <a:pt x="118" y="241"/>
                    </a:lnTo>
                    <a:lnTo>
                      <a:pt x="120" y="241"/>
                    </a:lnTo>
                    <a:lnTo>
                      <a:pt x="121" y="241"/>
                    </a:lnTo>
                    <a:lnTo>
                      <a:pt x="124" y="238"/>
                    </a:lnTo>
                    <a:lnTo>
                      <a:pt x="125" y="235"/>
                    </a:lnTo>
                    <a:lnTo>
                      <a:pt x="127" y="231"/>
                    </a:lnTo>
                    <a:lnTo>
                      <a:pt x="128" y="230"/>
                    </a:lnTo>
                    <a:lnTo>
                      <a:pt x="129" y="230"/>
                    </a:lnTo>
                    <a:lnTo>
                      <a:pt x="131" y="229"/>
                    </a:lnTo>
                    <a:lnTo>
                      <a:pt x="133" y="229"/>
                    </a:lnTo>
                    <a:lnTo>
                      <a:pt x="140" y="225"/>
                    </a:lnTo>
                    <a:lnTo>
                      <a:pt x="141" y="225"/>
                    </a:lnTo>
                    <a:lnTo>
                      <a:pt x="143" y="223"/>
                    </a:lnTo>
                    <a:lnTo>
                      <a:pt x="147" y="220"/>
                    </a:lnTo>
                    <a:lnTo>
                      <a:pt x="150" y="220"/>
                    </a:lnTo>
                    <a:lnTo>
                      <a:pt x="156" y="222"/>
                    </a:lnTo>
                    <a:lnTo>
                      <a:pt x="160" y="220"/>
                    </a:lnTo>
                    <a:lnTo>
                      <a:pt x="163" y="220"/>
                    </a:lnTo>
                    <a:lnTo>
                      <a:pt x="167" y="219"/>
                    </a:lnTo>
                    <a:lnTo>
                      <a:pt x="171" y="218"/>
                    </a:lnTo>
                    <a:lnTo>
                      <a:pt x="177" y="216"/>
                    </a:lnTo>
                    <a:lnTo>
                      <a:pt x="181" y="214"/>
                    </a:lnTo>
                    <a:lnTo>
                      <a:pt x="182" y="214"/>
                    </a:lnTo>
                    <a:lnTo>
                      <a:pt x="182" y="144"/>
                    </a:lnTo>
                    <a:lnTo>
                      <a:pt x="182" y="12"/>
                    </a:lnTo>
                    <a:lnTo>
                      <a:pt x="178" y="1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43" name="Victoria">
                <a:extLst>
                  <a:ext uri="{FF2B5EF4-FFF2-40B4-BE49-F238E27FC236}">
                    <a16:creationId xmlns:a16="http://schemas.microsoft.com/office/drawing/2014/main" id="{686F4A5E-7C6E-48D9-A9C0-C486140A3504}"/>
                  </a:ext>
                </a:extLst>
              </p:cNvPr>
              <p:cNvSpPr>
                <a:spLocks noEditPoints="1"/>
              </p:cNvSpPr>
              <p:nvPr/>
            </p:nvSpPr>
            <p:spPr bwMode="auto">
              <a:xfrm>
                <a:off x="7667625" y="4838700"/>
                <a:ext cx="161925" cy="106362"/>
              </a:xfrm>
              <a:custGeom>
                <a:avLst/>
                <a:gdLst>
                  <a:gd name="T0" fmla="*/ 83 w 102"/>
                  <a:gd name="T1" fmla="*/ 34 h 67"/>
                  <a:gd name="T2" fmla="*/ 79 w 102"/>
                  <a:gd name="T3" fmla="*/ 26 h 67"/>
                  <a:gd name="T4" fmla="*/ 75 w 102"/>
                  <a:gd name="T5" fmla="*/ 26 h 67"/>
                  <a:gd name="T6" fmla="*/ 73 w 102"/>
                  <a:gd name="T7" fmla="*/ 26 h 67"/>
                  <a:gd name="T8" fmla="*/ 70 w 102"/>
                  <a:gd name="T9" fmla="*/ 26 h 67"/>
                  <a:gd name="T10" fmla="*/ 66 w 102"/>
                  <a:gd name="T11" fmla="*/ 27 h 67"/>
                  <a:gd name="T12" fmla="*/ 61 w 102"/>
                  <a:gd name="T13" fmla="*/ 27 h 67"/>
                  <a:gd name="T14" fmla="*/ 54 w 102"/>
                  <a:gd name="T15" fmla="*/ 25 h 67"/>
                  <a:gd name="T16" fmla="*/ 47 w 102"/>
                  <a:gd name="T17" fmla="*/ 25 h 67"/>
                  <a:gd name="T18" fmla="*/ 46 w 102"/>
                  <a:gd name="T19" fmla="*/ 26 h 67"/>
                  <a:gd name="T20" fmla="*/ 42 w 102"/>
                  <a:gd name="T21" fmla="*/ 27 h 67"/>
                  <a:gd name="T22" fmla="*/ 38 w 102"/>
                  <a:gd name="T23" fmla="*/ 23 h 67"/>
                  <a:gd name="T24" fmla="*/ 30 w 102"/>
                  <a:gd name="T25" fmla="*/ 18 h 67"/>
                  <a:gd name="T26" fmla="*/ 28 w 102"/>
                  <a:gd name="T27" fmla="*/ 15 h 67"/>
                  <a:gd name="T28" fmla="*/ 27 w 102"/>
                  <a:gd name="T29" fmla="*/ 11 h 67"/>
                  <a:gd name="T30" fmla="*/ 22 w 102"/>
                  <a:gd name="T31" fmla="*/ 8 h 67"/>
                  <a:gd name="T32" fmla="*/ 20 w 102"/>
                  <a:gd name="T33" fmla="*/ 10 h 67"/>
                  <a:gd name="T34" fmla="*/ 17 w 102"/>
                  <a:gd name="T35" fmla="*/ 8 h 67"/>
                  <a:gd name="T36" fmla="*/ 16 w 102"/>
                  <a:gd name="T37" fmla="*/ 4 h 67"/>
                  <a:gd name="T38" fmla="*/ 11 w 102"/>
                  <a:gd name="T39" fmla="*/ 2 h 67"/>
                  <a:gd name="T40" fmla="*/ 7 w 102"/>
                  <a:gd name="T41" fmla="*/ 3 h 67"/>
                  <a:gd name="T42" fmla="*/ 1 w 102"/>
                  <a:gd name="T43" fmla="*/ 2 h 67"/>
                  <a:gd name="T44" fmla="*/ 1 w 102"/>
                  <a:gd name="T45" fmla="*/ 53 h 67"/>
                  <a:gd name="T46" fmla="*/ 8 w 102"/>
                  <a:gd name="T47" fmla="*/ 57 h 67"/>
                  <a:gd name="T48" fmla="*/ 16 w 102"/>
                  <a:gd name="T49" fmla="*/ 57 h 67"/>
                  <a:gd name="T50" fmla="*/ 24 w 102"/>
                  <a:gd name="T51" fmla="*/ 60 h 67"/>
                  <a:gd name="T52" fmla="*/ 31 w 102"/>
                  <a:gd name="T53" fmla="*/ 63 h 67"/>
                  <a:gd name="T54" fmla="*/ 39 w 102"/>
                  <a:gd name="T55" fmla="*/ 56 h 67"/>
                  <a:gd name="T56" fmla="*/ 41 w 102"/>
                  <a:gd name="T57" fmla="*/ 55 h 67"/>
                  <a:gd name="T58" fmla="*/ 45 w 102"/>
                  <a:gd name="T59" fmla="*/ 51 h 67"/>
                  <a:gd name="T60" fmla="*/ 47 w 102"/>
                  <a:gd name="T61" fmla="*/ 55 h 67"/>
                  <a:gd name="T62" fmla="*/ 43 w 102"/>
                  <a:gd name="T63" fmla="*/ 56 h 67"/>
                  <a:gd name="T64" fmla="*/ 49 w 102"/>
                  <a:gd name="T65" fmla="*/ 56 h 67"/>
                  <a:gd name="T66" fmla="*/ 51 w 102"/>
                  <a:gd name="T67" fmla="*/ 56 h 67"/>
                  <a:gd name="T68" fmla="*/ 50 w 102"/>
                  <a:gd name="T69" fmla="*/ 59 h 67"/>
                  <a:gd name="T70" fmla="*/ 55 w 102"/>
                  <a:gd name="T71" fmla="*/ 61 h 67"/>
                  <a:gd name="T72" fmla="*/ 58 w 102"/>
                  <a:gd name="T73" fmla="*/ 63 h 67"/>
                  <a:gd name="T74" fmla="*/ 61 w 102"/>
                  <a:gd name="T75" fmla="*/ 67 h 67"/>
                  <a:gd name="T76" fmla="*/ 62 w 102"/>
                  <a:gd name="T77" fmla="*/ 66 h 67"/>
                  <a:gd name="T78" fmla="*/ 61 w 102"/>
                  <a:gd name="T79" fmla="*/ 63 h 67"/>
                  <a:gd name="T80" fmla="*/ 61 w 102"/>
                  <a:gd name="T81" fmla="*/ 61 h 67"/>
                  <a:gd name="T82" fmla="*/ 76 w 102"/>
                  <a:gd name="T83" fmla="*/ 53 h 67"/>
                  <a:gd name="T84" fmla="*/ 91 w 102"/>
                  <a:gd name="T85" fmla="*/ 49 h 67"/>
                  <a:gd name="T86" fmla="*/ 99 w 102"/>
                  <a:gd name="T87" fmla="*/ 47 h 67"/>
                  <a:gd name="T88" fmla="*/ 83 w 102"/>
                  <a:gd name="T89" fmla="*/ 37 h 67"/>
                  <a:gd name="T90" fmla="*/ 47 w 102"/>
                  <a:gd name="T91" fmla="*/ 59 h 67"/>
                  <a:gd name="T92" fmla="*/ 50 w 102"/>
                  <a:gd name="T93" fmla="*/ 59 h 67"/>
                  <a:gd name="T94" fmla="*/ 49 w 102"/>
                  <a:gd name="T95" fmla="*/ 5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2" h="67">
                    <a:moveTo>
                      <a:pt x="83" y="37"/>
                    </a:moveTo>
                    <a:lnTo>
                      <a:pt x="81" y="36"/>
                    </a:lnTo>
                    <a:lnTo>
                      <a:pt x="81" y="36"/>
                    </a:lnTo>
                    <a:lnTo>
                      <a:pt x="83" y="34"/>
                    </a:lnTo>
                    <a:lnTo>
                      <a:pt x="81" y="33"/>
                    </a:lnTo>
                    <a:lnTo>
                      <a:pt x="80" y="29"/>
                    </a:lnTo>
                    <a:lnTo>
                      <a:pt x="80" y="27"/>
                    </a:lnTo>
                    <a:lnTo>
                      <a:pt x="79" y="26"/>
                    </a:lnTo>
                    <a:lnTo>
                      <a:pt x="77" y="26"/>
                    </a:lnTo>
                    <a:lnTo>
                      <a:pt x="76" y="26"/>
                    </a:lnTo>
                    <a:lnTo>
                      <a:pt x="76" y="26"/>
                    </a:lnTo>
                    <a:lnTo>
                      <a:pt x="75" y="26"/>
                    </a:lnTo>
                    <a:lnTo>
                      <a:pt x="75" y="26"/>
                    </a:lnTo>
                    <a:lnTo>
                      <a:pt x="73" y="26"/>
                    </a:lnTo>
                    <a:lnTo>
                      <a:pt x="73" y="26"/>
                    </a:lnTo>
                    <a:lnTo>
                      <a:pt x="73" y="26"/>
                    </a:lnTo>
                    <a:lnTo>
                      <a:pt x="73" y="27"/>
                    </a:lnTo>
                    <a:lnTo>
                      <a:pt x="72" y="27"/>
                    </a:lnTo>
                    <a:lnTo>
                      <a:pt x="72" y="27"/>
                    </a:lnTo>
                    <a:lnTo>
                      <a:pt x="70" y="26"/>
                    </a:lnTo>
                    <a:lnTo>
                      <a:pt x="69" y="27"/>
                    </a:lnTo>
                    <a:lnTo>
                      <a:pt x="69" y="27"/>
                    </a:lnTo>
                    <a:lnTo>
                      <a:pt x="68" y="27"/>
                    </a:lnTo>
                    <a:lnTo>
                      <a:pt x="66" y="27"/>
                    </a:lnTo>
                    <a:lnTo>
                      <a:pt x="64" y="26"/>
                    </a:lnTo>
                    <a:lnTo>
                      <a:pt x="62" y="26"/>
                    </a:lnTo>
                    <a:lnTo>
                      <a:pt x="62" y="26"/>
                    </a:lnTo>
                    <a:lnTo>
                      <a:pt x="61" y="27"/>
                    </a:lnTo>
                    <a:lnTo>
                      <a:pt x="60" y="27"/>
                    </a:lnTo>
                    <a:lnTo>
                      <a:pt x="58" y="26"/>
                    </a:lnTo>
                    <a:lnTo>
                      <a:pt x="55" y="26"/>
                    </a:lnTo>
                    <a:lnTo>
                      <a:pt x="54" y="25"/>
                    </a:lnTo>
                    <a:lnTo>
                      <a:pt x="53" y="25"/>
                    </a:lnTo>
                    <a:lnTo>
                      <a:pt x="51" y="25"/>
                    </a:lnTo>
                    <a:lnTo>
                      <a:pt x="49" y="25"/>
                    </a:lnTo>
                    <a:lnTo>
                      <a:pt x="47" y="25"/>
                    </a:lnTo>
                    <a:lnTo>
                      <a:pt x="46" y="25"/>
                    </a:lnTo>
                    <a:lnTo>
                      <a:pt x="46" y="25"/>
                    </a:lnTo>
                    <a:lnTo>
                      <a:pt x="46" y="26"/>
                    </a:lnTo>
                    <a:lnTo>
                      <a:pt x="46" y="26"/>
                    </a:lnTo>
                    <a:lnTo>
                      <a:pt x="46" y="27"/>
                    </a:lnTo>
                    <a:lnTo>
                      <a:pt x="45" y="27"/>
                    </a:lnTo>
                    <a:lnTo>
                      <a:pt x="43" y="27"/>
                    </a:lnTo>
                    <a:lnTo>
                      <a:pt x="42" y="27"/>
                    </a:lnTo>
                    <a:lnTo>
                      <a:pt x="41" y="26"/>
                    </a:lnTo>
                    <a:lnTo>
                      <a:pt x="39" y="25"/>
                    </a:lnTo>
                    <a:lnTo>
                      <a:pt x="39" y="23"/>
                    </a:lnTo>
                    <a:lnTo>
                      <a:pt x="38" y="23"/>
                    </a:lnTo>
                    <a:lnTo>
                      <a:pt x="36" y="22"/>
                    </a:lnTo>
                    <a:lnTo>
                      <a:pt x="34" y="21"/>
                    </a:lnTo>
                    <a:lnTo>
                      <a:pt x="31" y="19"/>
                    </a:lnTo>
                    <a:lnTo>
                      <a:pt x="30" y="18"/>
                    </a:lnTo>
                    <a:lnTo>
                      <a:pt x="30" y="17"/>
                    </a:lnTo>
                    <a:lnTo>
                      <a:pt x="30" y="17"/>
                    </a:lnTo>
                    <a:lnTo>
                      <a:pt x="28" y="17"/>
                    </a:lnTo>
                    <a:lnTo>
                      <a:pt x="28" y="15"/>
                    </a:lnTo>
                    <a:lnTo>
                      <a:pt x="27" y="15"/>
                    </a:lnTo>
                    <a:lnTo>
                      <a:pt x="27" y="14"/>
                    </a:lnTo>
                    <a:lnTo>
                      <a:pt x="27" y="12"/>
                    </a:lnTo>
                    <a:lnTo>
                      <a:pt x="27" y="11"/>
                    </a:lnTo>
                    <a:lnTo>
                      <a:pt x="26" y="10"/>
                    </a:lnTo>
                    <a:lnTo>
                      <a:pt x="23" y="10"/>
                    </a:lnTo>
                    <a:lnTo>
                      <a:pt x="22" y="8"/>
                    </a:lnTo>
                    <a:lnTo>
                      <a:pt x="22" y="8"/>
                    </a:lnTo>
                    <a:lnTo>
                      <a:pt x="20" y="8"/>
                    </a:lnTo>
                    <a:lnTo>
                      <a:pt x="20" y="8"/>
                    </a:lnTo>
                    <a:lnTo>
                      <a:pt x="20" y="8"/>
                    </a:lnTo>
                    <a:lnTo>
                      <a:pt x="20" y="10"/>
                    </a:lnTo>
                    <a:lnTo>
                      <a:pt x="19" y="11"/>
                    </a:lnTo>
                    <a:lnTo>
                      <a:pt x="19" y="11"/>
                    </a:lnTo>
                    <a:lnTo>
                      <a:pt x="17" y="10"/>
                    </a:lnTo>
                    <a:lnTo>
                      <a:pt x="17" y="8"/>
                    </a:lnTo>
                    <a:lnTo>
                      <a:pt x="16" y="7"/>
                    </a:lnTo>
                    <a:lnTo>
                      <a:pt x="16" y="6"/>
                    </a:lnTo>
                    <a:lnTo>
                      <a:pt x="16" y="4"/>
                    </a:lnTo>
                    <a:lnTo>
                      <a:pt x="16" y="4"/>
                    </a:lnTo>
                    <a:lnTo>
                      <a:pt x="15" y="4"/>
                    </a:lnTo>
                    <a:lnTo>
                      <a:pt x="15" y="3"/>
                    </a:lnTo>
                    <a:lnTo>
                      <a:pt x="13" y="3"/>
                    </a:lnTo>
                    <a:lnTo>
                      <a:pt x="11" y="2"/>
                    </a:lnTo>
                    <a:lnTo>
                      <a:pt x="9" y="2"/>
                    </a:lnTo>
                    <a:lnTo>
                      <a:pt x="8" y="3"/>
                    </a:lnTo>
                    <a:lnTo>
                      <a:pt x="8" y="3"/>
                    </a:lnTo>
                    <a:lnTo>
                      <a:pt x="7" y="3"/>
                    </a:lnTo>
                    <a:lnTo>
                      <a:pt x="4" y="2"/>
                    </a:lnTo>
                    <a:lnTo>
                      <a:pt x="2" y="2"/>
                    </a:lnTo>
                    <a:lnTo>
                      <a:pt x="1" y="2"/>
                    </a:lnTo>
                    <a:lnTo>
                      <a:pt x="1" y="2"/>
                    </a:lnTo>
                    <a:lnTo>
                      <a:pt x="1" y="0"/>
                    </a:lnTo>
                    <a:lnTo>
                      <a:pt x="0" y="0"/>
                    </a:lnTo>
                    <a:lnTo>
                      <a:pt x="0" y="53"/>
                    </a:lnTo>
                    <a:lnTo>
                      <a:pt x="1" y="53"/>
                    </a:lnTo>
                    <a:lnTo>
                      <a:pt x="2" y="55"/>
                    </a:lnTo>
                    <a:lnTo>
                      <a:pt x="5" y="57"/>
                    </a:lnTo>
                    <a:lnTo>
                      <a:pt x="7" y="57"/>
                    </a:lnTo>
                    <a:lnTo>
                      <a:pt x="8" y="57"/>
                    </a:lnTo>
                    <a:lnTo>
                      <a:pt x="9" y="56"/>
                    </a:lnTo>
                    <a:lnTo>
                      <a:pt x="11" y="56"/>
                    </a:lnTo>
                    <a:lnTo>
                      <a:pt x="15" y="57"/>
                    </a:lnTo>
                    <a:lnTo>
                      <a:pt x="16" y="57"/>
                    </a:lnTo>
                    <a:lnTo>
                      <a:pt x="17" y="57"/>
                    </a:lnTo>
                    <a:lnTo>
                      <a:pt x="19" y="59"/>
                    </a:lnTo>
                    <a:lnTo>
                      <a:pt x="22" y="60"/>
                    </a:lnTo>
                    <a:lnTo>
                      <a:pt x="24" y="60"/>
                    </a:lnTo>
                    <a:lnTo>
                      <a:pt x="26" y="61"/>
                    </a:lnTo>
                    <a:lnTo>
                      <a:pt x="27" y="63"/>
                    </a:lnTo>
                    <a:lnTo>
                      <a:pt x="30" y="63"/>
                    </a:lnTo>
                    <a:lnTo>
                      <a:pt x="31" y="63"/>
                    </a:lnTo>
                    <a:lnTo>
                      <a:pt x="32" y="61"/>
                    </a:lnTo>
                    <a:lnTo>
                      <a:pt x="36" y="59"/>
                    </a:lnTo>
                    <a:lnTo>
                      <a:pt x="38" y="57"/>
                    </a:lnTo>
                    <a:lnTo>
                      <a:pt x="39" y="56"/>
                    </a:lnTo>
                    <a:lnTo>
                      <a:pt x="41" y="56"/>
                    </a:lnTo>
                    <a:lnTo>
                      <a:pt x="42" y="55"/>
                    </a:lnTo>
                    <a:lnTo>
                      <a:pt x="42" y="55"/>
                    </a:lnTo>
                    <a:lnTo>
                      <a:pt x="41" y="55"/>
                    </a:lnTo>
                    <a:lnTo>
                      <a:pt x="39" y="53"/>
                    </a:lnTo>
                    <a:lnTo>
                      <a:pt x="41" y="53"/>
                    </a:lnTo>
                    <a:lnTo>
                      <a:pt x="41" y="53"/>
                    </a:lnTo>
                    <a:lnTo>
                      <a:pt x="45" y="51"/>
                    </a:lnTo>
                    <a:lnTo>
                      <a:pt x="46" y="52"/>
                    </a:lnTo>
                    <a:lnTo>
                      <a:pt x="46" y="52"/>
                    </a:lnTo>
                    <a:lnTo>
                      <a:pt x="47" y="53"/>
                    </a:lnTo>
                    <a:lnTo>
                      <a:pt x="47" y="55"/>
                    </a:lnTo>
                    <a:lnTo>
                      <a:pt x="46" y="56"/>
                    </a:lnTo>
                    <a:lnTo>
                      <a:pt x="45" y="56"/>
                    </a:lnTo>
                    <a:lnTo>
                      <a:pt x="43" y="57"/>
                    </a:lnTo>
                    <a:lnTo>
                      <a:pt x="43" y="56"/>
                    </a:lnTo>
                    <a:lnTo>
                      <a:pt x="45" y="57"/>
                    </a:lnTo>
                    <a:lnTo>
                      <a:pt x="46" y="59"/>
                    </a:lnTo>
                    <a:lnTo>
                      <a:pt x="49" y="57"/>
                    </a:lnTo>
                    <a:lnTo>
                      <a:pt x="49" y="56"/>
                    </a:lnTo>
                    <a:lnTo>
                      <a:pt x="49" y="55"/>
                    </a:lnTo>
                    <a:lnTo>
                      <a:pt x="50" y="55"/>
                    </a:lnTo>
                    <a:lnTo>
                      <a:pt x="51" y="56"/>
                    </a:lnTo>
                    <a:lnTo>
                      <a:pt x="51" y="56"/>
                    </a:lnTo>
                    <a:lnTo>
                      <a:pt x="53" y="57"/>
                    </a:lnTo>
                    <a:lnTo>
                      <a:pt x="51" y="57"/>
                    </a:lnTo>
                    <a:lnTo>
                      <a:pt x="51" y="59"/>
                    </a:lnTo>
                    <a:lnTo>
                      <a:pt x="50" y="59"/>
                    </a:lnTo>
                    <a:lnTo>
                      <a:pt x="51" y="60"/>
                    </a:lnTo>
                    <a:lnTo>
                      <a:pt x="53" y="61"/>
                    </a:lnTo>
                    <a:lnTo>
                      <a:pt x="54" y="61"/>
                    </a:lnTo>
                    <a:lnTo>
                      <a:pt x="55" y="61"/>
                    </a:lnTo>
                    <a:lnTo>
                      <a:pt x="55" y="63"/>
                    </a:lnTo>
                    <a:lnTo>
                      <a:pt x="57" y="64"/>
                    </a:lnTo>
                    <a:lnTo>
                      <a:pt x="57" y="64"/>
                    </a:lnTo>
                    <a:lnTo>
                      <a:pt x="58" y="63"/>
                    </a:lnTo>
                    <a:lnTo>
                      <a:pt x="60" y="64"/>
                    </a:lnTo>
                    <a:lnTo>
                      <a:pt x="60" y="66"/>
                    </a:lnTo>
                    <a:lnTo>
                      <a:pt x="61" y="67"/>
                    </a:lnTo>
                    <a:lnTo>
                      <a:pt x="61" y="67"/>
                    </a:lnTo>
                    <a:lnTo>
                      <a:pt x="62" y="67"/>
                    </a:lnTo>
                    <a:lnTo>
                      <a:pt x="62" y="67"/>
                    </a:lnTo>
                    <a:lnTo>
                      <a:pt x="62" y="66"/>
                    </a:lnTo>
                    <a:lnTo>
                      <a:pt x="62" y="66"/>
                    </a:lnTo>
                    <a:lnTo>
                      <a:pt x="62" y="63"/>
                    </a:lnTo>
                    <a:lnTo>
                      <a:pt x="62" y="63"/>
                    </a:lnTo>
                    <a:lnTo>
                      <a:pt x="61" y="64"/>
                    </a:lnTo>
                    <a:lnTo>
                      <a:pt x="61" y="63"/>
                    </a:lnTo>
                    <a:lnTo>
                      <a:pt x="60" y="63"/>
                    </a:lnTo>
                    <a:lnTo>
                      <a:pt x="60" y="61"/>
                    </a:lnTo>
                    <a:lnTo>
                      <a:pt x="61" y="61"/>
                    </a:lnTo>
                    <a:lnTo>
                      <a:pt x="61" y="61"/>
                    </a:lnTo>
                    <a:lnTo>
                      <a:pt x="62" y="61"/>
                    </a:lnTo>
                    <a:lnTo>
                      <a:pt x="66" y="61"/>
                    </a:lnTo>
                    <a:lnTo>
                      <a:pt x="73" y="55"/>
                    </a:lnTo>
                    <a:lnTo>
                      <a:pt x="76" y="53"/>
                    </a:lnTo>
                    <a:lnTo>
                      <a:pt x="79" y="52"/>
                    </a:lnTo>
                    <a:lnTo>
                      <a:pt x="81" y="51"/>
                    </a:lnTo>
                    <a:lnTo>
                      <a:pt x="83" y="51"/>
                    </a:lnTo>
                    <a:lnTo>
                      <a:pt x="91" y="49"/>
                    </a:lnTo>
                    <a:lnTo>
                      <a:pt x="95" y="49"/>
                    </a:lnTo>
                    <a:lnTo>
                      <a:pt x="96" y="49"/>
                    </a:lnTo>
                    <a:lnTo>
                      <a:pt x="98" y="49"/>
                    </a:lnTo>
                    <a:lnTo>
                      <a:pt x="99" y="47"/>
                    </a:lnTo>
                    <a:lnTo>
                      <a:pt x="100" y="47"/>
                    </a:lnTo>
                    <a:lnTo>
                      <a:pt x="102" y="47"/>
                    </a:lnTo>
                    <a:lnTo>
                      <a:pt x="102" y="45"/>
                    </a:lnTo>
                    <a:lnTo>
                      <a:pt x="83" y="37"/>
                    </a:lnTo>
                    <a:close/>
                    <a:moveTo>
                      <a:pt x="50" y="59"/>
                    </a:moveTo>
                    <a:lnTo>
                      <a:pt x="49" y="59"/>
                    </a:lnTo>
                    <a:lnTo>
                      <a:pt x="49" y="59"/>
                    </a:lnTo>
                    <a:lnTo>
                      <a:pt x="47" y="59"/>
                    </a:lnTo>
                    <a:lnTo>
                      <a:pt x="49" y="59"/>
                    </a:lnTo>
                    <a:lnTo>
                      <a:pt x="50" y="60"/>
                    </a:lnTo>
                    <a:lnTo>
                      <a:pt x="50" y="59"/>
                    </a:lnTo>
                    <a:lnTo>
                      <a:pt x="50" y="59"/>
                    </a:lnTo>
                    <a:close/>
                    <a:moveTo>
                      <a:pt x="51" y="57"/>
                    </a:moveTo>
                    <a:lnTo>
                      <a:pt x="51" y="56"/>
                    </a:lnTo>
                    <a:lnTo>
                      <a:pt x="49" y="56"/>
                    </a:lnTo>
                    <a:lnTo>
                      <a:pt x="49" y="56"/>
                    </a:lnTo>
                    <a:lnTo>
                      <a:pt x="49" y="57"/>
                    </a:lnTo>
                    <a:lnTo>
                      <a:pt x="50" y="57"/>
                    </a:lnTo>
                    <a:lnTo>
                      <a:pt x="51" y="57"/>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44" name="Tasania">
                <a:extLst>
                  <a:ext uri="{FF2B5EF4-FFF2-40B4-BE49-F238E27FC236}">
                    <a16:creationId xmlns:a16="http://schemas.microsoft.com/office/drawing/2014/main" id="{056F0EF7-058C-404F-AD03-035DDD06A1FD}"/>
                  </a:ext>
                </a:extLst>
              </p:cNvPr>
              <p:cNvSpPr>
                <a:spLocks noEditPoints="1"/>
              </p:cNvSpPr>
              <p:nvPr/>
            </p:nvSpPr>
            <p:spPr bwMode="auto">
              <a:xfrm>
                <a:off x="7718425" y="4956175"/>
                <a:ext cx="84138" cy="85725"/>
              </a:xfrm>
              <a:custGeom>
                <a:avLst/>
                <a:gdLst>
                  <a:gd name="T0" fmla="*/ 38 w 53"/>
                  <a:gd name="T1" fmla="*/ 50 h 54"/>
                  <a:gd name="T2" fmla="*/ 38 w 53"/>
                  <a:gd name="T3" fmla="*/ 51 h 54"/>
                  <a:gd name="T4" fmla="*/ 40 w 53"/>
                  <a:gd name="T5" fmla="*/ 49 h 54"/>
                  <a:gd name="T6" fmla="*/ 2 w 53"/>
                  <a:gd name="T7" fmla="*/ 0 h 54"/>
                  <a:gd name="T8" fmla="*/ 2 w 53"/>
                  <a:gd name="T9" fmla="*/ 4 h 54"/>
                  <a:gd name="T10" fmla="*/ 4 w 53"/>
                  <a:gd name="T11" fmla="*/ 5 h 54"/>
                  <a:gd name="T12" fmla="*/ 11 w 53"/>
                  <a:gd name="T13" fmla="*/ 11 h 54"/>
                  <a:gd name="T14" fmla="*/ 11 w 53"/>
                  <a:gd name="T15" fmla="*/ 12 h 54"/>
                  <a:gd name="T16" fmla="*/ 48 w 53"/>
                  <a:gd name="T17" fmla="*/ 8 h 54"/>
                  <a:gd name="T18" fmla="*/ 52 w 53"/>
                  <a:gd name="T19" fmla="*/ 7 h 54"/>
                  <a:gd name="T20" fmla="*/ 51 w 53"/>
                  <a:gd name="T21" fmla="*/ 4 h 54"/>
                  <a:gd name="T22" fmla="*/ 45 w 53"/>
                  <a:gd name="T23" fmla="*/ 2 h 54"/>
                  <a:gd name="T24" fmla="*/ 40 w 53"/>
                  <a:gd name="T25" fmla="*/ 47 h 54"/>
                  <a:gd name="T26" fmla="*/ 41 w 53"/>
                  <a:gd name="T27" fmla="*/ 49 h 54"/>
                  <a:gd name="T28" fmla="*/ 51 w 53"/>
                  <a:gd name="T29" fmla="*/ 9 h 54"/>
                  <a:gd name="T30" fmla="*/ 51 w 53"/>
                  <a:gd name="T31" fmla="*/ 11 h 54"/>
                  <a:gd name="T32" fmla="*/ 52 w 53"/>
                  <a:gd name="T33" fmla="*/ 9 h 54"/>
                  <a:gd name="T34" fmla="*/ 48 w 53"/>
                  <a:gd name="T35" fmla="*/ 42 h 54"/>
                  <a:gd name="T36" fmla="*/ 49 w 53"/>
                  <a:gd name="T37" fmla="*/ 41 h 54"/>
                  <a:gd name="T38" fmla="*/ 49 w 53"/>
                  <a:gd name="T39" fmla="*/ 12 h 54"/>
                  <a:gd name="T40" fmla="*/ 52 w 53"/>
                  <a:gd name="T41" fmla="*/ 32 h 54"/>
                  <a:gd name="T42" fmla="*/ 51 w 53"/>
                  <a:gd name="T43" fmla="*/ 26 h 54"/>
                  <a:gd name="T44" fmla="*/ 51 w 53"/>
                  <a:gd name="T45" fmla="*/ 20 h 54"/>
                  <a:gd name="T46" fmla="*/ 47 w 53"/>
                  <a:gd name="T47" fmla="*/ 16 h 54"/>
                  <a:gd name="T48" fmla="*/ 41 w 53"/>
                  <a:gd name="T49" fmla="*/ 17 h 54"/>
                  <a:gd name="T50" fmla="*/ 38 w 53"/>
                  <a:gd name="T51" fmla="*/ 17 h 54"/>
                  <a:gd name="T52" fmla="*/ 34 w 53"/>
                  <a:gd name="T53" fmla="*/ 20 h 54"/>
                  <a:gd name="T54" fmla="*/ 29 w 53"/>
                  <a:gd name="T55" fmla="*/ 20 h 54"/>
                  <a:gd name="T56" fmla="*/ 22 w 53"/>
                  <a:gd name="T57" fmla="*/ 17 h 54"/>
                  <a:gd name="T58" fmla="*/ 18 w 53"/>
                  <a:gd name="T59" fmla="*/ 16 h 54"/>
                  <a:gd name="T60" fmla="*/ 11 w 53"/>
                  <a:gd name="T61" fmla="*/ 15 h 54"/>
                  <a:gd name="T62" fmla="*/ 10 w 53"/>
                  <a:gd name="T63" fmla="*/ 20 h 54"/>
                  <a:gd name="T64" fmla="*/ 14 w 53"/>
                  <a:gd name="T65" fmla="*/ 30 h 54"/>
                  <a:gd name="T66" fmla="*/ 18 w 53"/>
                  <a:gd name="T67" fmla="*/ 34 h 54"/>
                  <a:gd name="T68" fmla="*/ 19 w 53"/>
                  <a:gd name="T69" fmla="*/ 38 h 54"/>
                  <a:gd name="T70" fmla="*/ 17 w 53"/>
                  <a:gd name="T71" fmla="*/ 39 h 54"/>
                  <a:gd name="T72" fmla="*/ 22 w 53"/>
                  <a:gd name="T73" fmla="*/ 46 h 54"/>
                  <a:gd name="T74" fmla="*/ 28 w 53"/>
                  <a:gd name="T75" fmla="*/ 49 h 54"/>
                  <a:gd name="T76" fmla="*/ 25 w 53"/>
                  <a:gd name="T77" fmla="*/ 51 h 54"/>
                  <a:gd name="T78" fmla="*/ 32 w 53"/>
                  <a:gd name="T79" fmla="*/ 53 h 54"/>
                  <a:gd name="T80" fmla="*/ 37 w 53"/>
                  <a:gd name="T81" fmla="*/ 50 h 54"/>
                  <a:gd name="T82" fmla="*/ 37 w 53"/>
                  <a:gd name="T83" fmla="*/ 47 h 54"/>
                  <a:gd name="T84" fmla="*/ 40 w 53"/>
                  <a:gd name="T85" fmla="*/ 46 h 54"/>
                  <a:gd name="T86" fmla="*/ 40 w 53"/>
                  <a:gd name="T87" fmla="*/ 42 h 54"/>
                  <a:gd name="T88" fmla="*/ 43 w 53"/>
                  <a:gd name="T89" fmla="*/ 43 h 54"/>
                  <a:gd name="T90" fmla="*/ 45 w 53"/>
                  <a:gd name="T91" fmla="*/ 45 h 54"/>
                  <a:gd name="T92" fmla="*/ 45 w 53"/>
                  <a:gd name="T93" fmla="*/ 49 h 54"/>
                  <a:gd name="T94" fmla="*/ 47 w 53"/>
                  <a:gd name="T95" fmla="*/ 43 h 54"/>
                  <a:gd name="T96" fmla="*/ 48 w 53"/>
                  <a:gd name="T97" fmla="*/ 36 h 54"/>
                  <a:gd name="T98" fmla="*/ 49 w 53"/>
                  <a:gd name="T99" fmla="*/ 32 h 54"/>
                  <a:gd name="T100" fmla="*/ 51 w 53"/>
                  <a:gd name="T101" fmla="*/ 32 h 54"/>
                  <a:gd name="T102" fmla="*/ 51 w 53"/>
                  <a:gd name="T103"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 h="54">
                    <a:moveTo>
                      <a:pt x="40" y="49"/>
                    </a:moveTo>
                    <a:lnTo>
                      <a:pt x="40" y="49"/>
                    </a:lnTo>
                    <a:lnTo>
                      <a:pt x="40" y="50"/>
                    </a:lnTo>
                    <a:lnTo>
                      <a:pt x="38" y="50"/>
                    </a:lnTo>
                    <a:lnTo>
                      <a:pt x="38" y="50"/>
                    </a:lnTo>
                    <a:lnTo>
                      <a:pt x="38" y="51"/>
                    </a:lnTo>
                    <a:lnTo>
                      <a:pt x="38" y="51"/>
                    </a:lnTo>
                    <a:lnTo>
                      <a:pt x="38" y="51"/>
                    </a:lnTo>
                    <a:lnTo>
                      <a:pt x="38" y="51"/>
                    </a:lnTo>
                    <a:lnTo>
                      <a:pt x="38" y="51"/>
                    </a:lnTo>
                    <a:lnTo>
                      <a:pt x="40" y="51"/>
                    </a:lnTo>
                    <a:lnTo>
                      <a:pt x="40" y="51"/>
                    </a:lnTo>
                    <a:lnTo>
                      <a:pt x="41" y="50"/>
                    </a:lnTo>
                    <a:lnTo>
                      <a:pt x="41" y="50"/>
                    </a:lnTo>
                    <a:lnTo>
                      <a:pt x="40" y="49"/>
                    </a:lnTo>
                    <a:close/>
                    <a:moveTo>
                      <a:pt x="4" y="2"/>
                    </a:moveTo>
                    <a:lnTo>
                      <a:pt x="3" y="0"/>
                    </a:lnTo>
                    <a:lnTo>
                      <a:pt x="3" y="0"/>
                    </a:lnTo>
                    <a:lnTo>
                      <a:pt x="2" y="0"/>
                    </a:lnTo>
                    <a:lnTo>
                      <a:pt x="2" y="0"/>
                    </a:lnTo>
                    <a:lnTo>
                      <a:pt x="2" y="1"/>
                    </a:lnTo>
                    <a:lnTo>
                      <a:pt x="2" y="1"/>
                    </a:lnTo>
                    <a:lnTo>
                      <a:pt x="2" y="2"/>
                    </a:lnTo>
                    <a:lnTo>
                      <a:pt x="0" y="4"/>
                    </a:lnTo>
                    <a:lnTo>
                      <a:pt x="2" y="4"/>
                    </a:lnTo>
                    <a:lnTo>
                      <a:pt x="2" y="5"/>
                    </a:lnTo>
                    <a:lnTo>
                      <a:pt x="2" y="7"/>
                    </a:lnTo>
                    <a:lnTo>
                      <a:pt x="2" y="7"/>
                    </a:lnTo>
                    <a:lnTo>
                      <a:pt x="3" y="5"/>
                    </a:lnTo>
                    <a:lnTo>
                      <a:pt x="4" y="5"/>
                    </a:lnTo>
                    <a:lnTo>
                      <a:pt x="4" y="4"/>
                    </a:lnTo>
                    <a:lnTo>
                      <a:pt x="4" y="2"/>
                    </a:lnTo>
                    <a:lnTo>
                      <a:pt x="4" y="2"/>
                    </a:lnTo>
                    <a:close/>
                    <a:moveTo>
                      <a:pt x="11" y="12"/>
                    </a:moveTo>
                    <a:lnTo>
                      <a:pt x="11" y="11"/>
                    </a:lnTo>
                    <a:lnTo>
                      <a:pt x="11" y="11"/>
                    </a:lnTo>
                    <a:lnTo>
                      <a:pt x="11" y="11"/>
                    </a:lnTo>
                    <a:lnTo>
                      <a:pt x="11" y="11"/>
                    </a:lnTo>
                    <a:lnTo>
                      <a:pt x="11" y="12"/>
                    </a:lnTo>
                    <a:lnTo>
                      <a:pt x="11" y="12"/>
                    </a:lnTo>
                    <a:close/>
                    <a:moveTo>
                      <a:pt x="47" y="4"/>
                    </a:moveTo>
                    <a:lnTo>
                      <a:pt x="47" y="4"/>
                    </a:lnTo>
                    <a:lnTo>
                      <a:pt x="47" y="5"/>
                    </a:lnTo>
                    <a:lnTo>
                      <a:pt x="48" y="7"/>
                    </a:lnTo>
                    <a:lnTo>
                      <a:pt x="48" y="8"/>
                    </a:lnTo>
                    <a:lnTo>
                      <a:pt x="49" y="8"/>
                    </a:lnTo>
                    <a:lnTo>
                      <a:pt x="49" y="8"/>
                    </a:lnTo>
                    <a:lnTo>
                      <a:pt x="51" y="8"/>
                    </a:lnTo>
                    <a:lnTo>
                      <a:pt x="51" y="7"/>
                    </a:lnTo>
                    <a:lnTo>
                      <a:pt x="52" y="7"/>
                    </a:lnTo>
                    <a:lnTo>
                      <a:pt x="52" y="7"/>
                    </a:lnTo>
                    <a:lnTo>
                      <a:pt x="51" y="7"/>
                    </a:lnTo>
                    <a:lnTo>
                      <a:pt x="51" y="5"/>
                    </a:lnTo>
                    <a:lnTo>
                      <a:pt x="51" y="4"/>
                    </a:lnTo>
                    <a:lnTo>
                      <a:pt x="51" y="4"/>
                    </a:lnTo>
                    <a:lnTo>
                      <a:pt x="49" y="4"/>
                    </a:lnTo>
                    <a:lnTo>
                      <a:pt x="48" y="1"/>
                    </a:lnTo>
                    <a:lnTo>
                      <a:pt x="47" y="1"/>
                    </a:lnTo>
                    <a:lnTo>
                      <a:pt x="47" y="2"/>
                    </a:lnTo>
                    <a:lnTo>
                      <a:pt x="45" y="2"/>
                    </a:lnTo>
                    <a:lnTo>
                      <a:pt x="45" y="4"/>
                    </a:lnTo>
                    <a:lnTo>
                      <a:pt x="47" y="4"/>
                    </a:lnTo>
                    <a:close/>
                    <a:moveTo>
                      <a:pt x="41" y="46"/>
                    </a:moveTo>
                    <a:lnTo>
                      <a:pt x="40" y="47"/>
                    </a:lnTo>
                    <a:lnTo>
                      <a:pt x="40" y="47"/>
                    </a:lnTo>
                    <a:lnTo>
                      <a:pt x="40" y="47"/>
                    </a:lnTo>
                    <a:lnTo>
                      <a:pt x="40" y="47"/>
                    </a:lnTo>
                    <a:lnTo>
                      <a:pt x="41" y="49"/>
                    </a:lnTo>
                    <a:lnTo>
                      <a:pt x="41" y="49"/>
                    </a:lnTo>
                    <a:lnTo>
                      <a:pt x="41" y="49"/>
                    </a:lnTo>
                    <a:lnTo>
                      <a:pt x="41" y="47"/>
                    </a:lnTo>
                    <a:lnTo>
                      <a:pt x="41" y="46"/>
                    </a:lnTo>
                    <a:close/>
                    <a:moveTo>
                      <a:pt x="52" y="9"/>
                    </a:moveTo>
                    <a:lnTo>
                      <a:pt x="52" y="9"/>
                    </a:lnTo>
                    <a:lnTo>
                      <a:pt x="51" y="9"/>
                    </a:lnTo>
                    <a:lnTo>
                      <a:pt x="48" y="9"/>
                    </a:lnTo>
                    <a:lnTo>
                      <a:pt x="48" y="9"/>
                    </a:lnTo>
                    <a:lnTo>
                      <a:pt x="48" y="11"/>
                    </a:lnTo>
                    <a:lnTo>
                      <a:pt x="49" y="11"/>
                    </a:lnTo>
                    <a:lnTo>
                      <a:pt x="51" y="11"/>
                    </a:lnTo>
                    <a:lnTo>
                      <a:pt x="52" y="11"/>
                    </a:lnTo>
                    <a:lnTo>
                      <a:pt x="52" y="11"/>
                    </a:lnTo>
                    <a:lnTo>
                      <a:pt x="52" y="11"/>
                    </a:lnTo>
                    <a:lnTo>
                      <a:pt x="53" y="11"/>
                    </a:lnTo>
                    <a:lnTo>
                      <a:pt x="52" y="9"/>
                    </a:lnTo>
                    <a:close/>
                    <a:moveTo>
                      <a:pt x="49" y="41"/>
                    </a:moveTo>
                    <a:lnTo>
                      <a:pt x="49" y="39"/>
                    </a:lnTo>
                    <a:lnTo>
                      <a:pt x="48" y="41"/>
                    </a:lnTo>
                    <a:lnTo>
                      <a:pt x="48" y="41"/>
                    </a:lnTo>
                    <a:lnTo>
                      <a:pt x="48" y="42"/>
                    </a:lnTo>
                    <a:lnTo>
                      <a:pt x="48" y="42"/>
                    </a:lnTo>
                    <a:lnTo>
                      <a:pt x="49" y="41"/>
                    </a:lnTo>
                    <a:lnTo>
                      <a:pt x="49" y="41"/>
                    </a:lnTo>
                    <a:lnTo>
                      <a:pt x="49" y="41"/>
                    </a:lnTo>
                    <a:lnTo>
                      <a:pt x="49" y="41"/>
                    </a:lnTo>
                    <a:close/>
                    <a:moveTo>
                      <a:pt x="51" y="12"/>
                    </a:moveTo>
                    <a:lnTo>
                      <a:pt x="51" y="12"/>
                    </a:lnTo>
                    <a:lnTo>
                      <a:pt x="51" y="12"/>
                    </a:lnTo>
                    <a:lnTo>
                      <a:pt x="49" y="12"/>
                    </a:lnTo>
                    <a:lnTo>
                      <a:pt x="49" y="12"/>
                    </a:lnTo>
                    <a:lnTo>
                      <a:pt x="51" y="12"/>
                    </a:lnTo>
                    <a:lnTo>
                      <a:pt x="51" y="12"/>
                    </a:lnTo>
                    <a:close/>
                    <a:moveTo>
                      <a:pt x="52" y="32"/>
                    </a:moveTo>
                    <a:lnTo>
                      <a:pt x="52" y="32"/>
                    </a:lnTo>
                    <a:lnTo>
                      <a:pt x="52" y="32"/>
                    </a:lnTo>
                    <a:lnTo>
                      <a:pt x="52" y="31"/>
                    </a:lnTo>
                    <a:lnTo>
                      <a:pt x="52" y="31"/>
                    </a:lnTo>
                    <a:lnTo>
                      <a:pt x="51" y="30"/>
                    </a:lnTo>
                    <a:lnTo>
                      <a:pt x="51" y="27"/>
                    </a:lnTo>
                    <a:lnTo>
                      <a:pt x="51" y="26"/>
                    </a:lnTo>
                    <a:lnTo>
                      <a:pt x="51" y="24"/>
                    </a:lnTo>
                    <a:lnTo>
                      <a:pt x="52" y="23"/>
                    </a:lnTo>
                    <a:lnTo>
                      <a:pt x="52" y="21"/>
                    </a:lnTo>
                    <a:lnTo>
                      <a:pt x="51" y="20"/>
                    </a:lnTo>
                    <a:lnTo>
                      <a:pt x="51" y="20"/>
                    </a:lnTo>
                    <a:lnTo>
                      <a:pt x="51" y="17"/>
                    </a:lnTo>
                    <a:lnTo>
                      <a:pt x="51" y="16"/>
                    </a:lnTo>
                    <a:lnTo>
                      <a:pt x="48" y="15"/>
                    </a:lnTo>
                    <a:lnTo>
                      <a:pt x="48" y="15"/>
                    </a:lnTo>
                    <a:lnTo>
                      <a:pt x="47" y="16"/>
                    </a:lnTo>
                    <a:lnTo>
                      <a:pt x="45" y="16"/>
                    </a:lnTo>
                    <a:lnTo>
                      <a:pt x="44" y="16"/>
                    </a:lnTo>
                    <a:lnTo>
                      <a:pt x="43" y="16"/>
                    </a:lnTo>
                    <a:lnTo>
                      <a:pt x="43" y="17"/>
                    </a:lnTo>
                    <a:lnTo>
                      <a:pt x="41" y="17"/>
                    </a:lnTo>
                    <a:lnTo>
                      <a:pt x="41" y="17"/>
                    </a:lnTo>
                    <a:lnTo>
                      <a:pt x="40" y="17"/>
                    </a:lnTo>
                    <a:lnTo>
                      <a:pt x="40" y="17"/>
                    </a:lnTo>
                    <a:lnTo>
                      <a:pt x="38" y="17"/>
                    </a:lnTo>
                    <a:lnTo>
                      <a:pt x="38" y="17"/>
                    </a:lnTo>
                    <a:lnTo>
                      <a:pt x="37" y="17"/>
                    </a:lnTo>
                    <a:lnTo>
                      <a:pt x="36" y="19"/>
                    </a:lnTo>
                    <a:lnTo>
                      <a:pt x="34" y="19"/>
                    </a:lnTo>
                    <a:lnTo>
                      <a:pt x="34" y="20"/>
                    </a:lnTo>
                    <a:lnTo>
                      <a:pt x="34" y="20"/>
                    </a:lnTo>
                    <a:lnTo>
                      <a:pt x="34" y="20"/>
                    </a:lnTo>
                    <a:lnTo>
                      <a:pt x="33" y="19"/>
                    </a:lnTo>
                    <a:lnTo>
                      <a:pt x="33" y="20"/>
                    </a:lnTo>
                    <a:lnTo>
                      <a:pt x="32" y="20"/>
                    </a:lnTo>
                    <a:lnTo>
                      <a:pt x="29" y="20"/>
                    </a:lnTo>
                    <a:lnTo>
                      <a:pt x="26" y="20"/>
                    </a:lnTo>
                    <a:lnTo>
                      <a:pt x="23" y="19"/>
                    </a:lnTo>
                    <a:lnTo>
                      <a:pt x="22" y="17"/>
                    </a:lnTo>
                    <a:lnTo>
                      <a:pt x="22" y="17"/>
                    </a:lnTo>
                    <a:lnTo>
                      <a:pt x="22" y="17"/>
                    </a:lnTo>
                    <a:lnTo>
                      <a:pt x="21" y="17"/>
                    </a:lnTo>
                    <a:lnTo>
                      <a:pt x="19" y="16"/>
                    </a:lnTo>
                    <a:lnTo>
                      <a:pt x="19" y="16"/>
                    </a:lnTo>
                    <a:lnTo>
                      <a:pt x="19" y="16"/>
                    </a:lnTo>
                    <a:lnTo>
                      <a:pt x="18" y="16"/>
                    </a:lnTo>
                    <a:lnTo>
                      <a:pt x="17" y="15"/>
                    </a:lnTo>
                    <a:lnTo>
                      <a:pt x="17" y="15"/>
                    </a:lnTo>
                    <a:lnTo>
                      <a:pt x="15" y="15"/>
                    </a:lnTo>
                    <a:lnTo>
                      <a:pt x="14" y="15"/>
                    </a:lnTo>
                    <a:lnTo>
                      <a:pt x="11" y="15"/>
                    </a:lnTo>
                    <a:lnTo>
                      <a:pt x="11" y="13"/>
                    </a:lnTo>
                    <a:lnTo>
                      <a:pt x="11" y="15"/>
                    </a:lnTo>
                    <a:lnTo>
                      <a:pt x="10" y="17"/>
                    </a:lnTo>
                    <a:lnTo>
                      <a:pt x="10" y="19"/>
                    </a:lnTo>
                    <a:lnTo>
                      <a:pt x="10" y="20"/>
                    </a:lnTo>
                    <a:lnTo>
                      <a:pt x="11" y="23"/>
                    </a:lnTo>
                    <a:lnTo>
                      <a:pt x="11" y="23"/>
                    </a:lnTo>
                    <a:lnTo>
                      <a:pt x="11" y="24"/>
                    </a:lnTo>
                    <a:lnTo>
                      <a:pt x="13" y="27"/>
                    </a:lnTo>
                    <a:lnTo>
                      <a:pt x="14" y="30"/>
                    </a:lnTo>
                    <a:lnTo>
                      <a:pt x="17" y="32"/>
                    </a:lnTo>
                    <a:lnTo>
                      <a:pt x="17" y="32"/>
                    </a:lnTo>
                    <a:lnTo>
                      <a:pt x="17" y="34"/>
                    </a:lnTo>
                    <a:lnTo>
                      <a:pt x="17" y="34"/>
                    </a:lnTo>
                    <a:lnTo>
                      <a:pt x="18" y="34"/>
                    </a:lnTo>
                    <a:lnTo>
                      <a:pt x="18" y="34"/>
                    </a:lnTo>
                    <a:lnTo>
                      <a:pt x="18" y="35"/>
                    </a:lnTo>
                    <a:lnTo>
                      <a:pt x="19" y="36"/>
                    </a:lnTo>
                    <a:lnTo>
                      <a:pt x="19" y="36"/>
                    </a:lnTo>
                    <a:lnTo>
                      <a:pt x="19" y="38"/>
                    </a:lnTo>
                    <a:lnTo>
                      <a:pt x="19" y="36"/>
                    </a:lnTo>
                    <a:lnTo>
                      <a:pt x="18" y="36"/>
                    </a:lnTo>
                    <a:lnTo>
                      <a:pt x="17" y="35"/>
                    </a:lnTo>
                    <a:lnTo>
                      <a:pt x="17" y="38"/>
                    </a:lnTo>
                    <a:lnTo>
                      <a:pt x="17" y="39"/>
                    </a:lnTo>
                    <a:lnTo>
                      <a:pt x="19" y="45"/>
                    </a:lnTo>
                    <a:lnTo>
                      <a:pt x="19" y="45"/>
                    </a:lnTo>
                    <a:lnTo>
                      <a:pt x="21" y="45"/>
                    </a:lnTo>
                    <a:lnTo>
                      <a:pt x="21" y="45"/>
                    </a:lnTo>
                    <a:lnTo>
                      <a:pt x="22" y="46"/>
                    </a:lnTo>
                    <a:lnTo>
                      <a:pt x="23" y="49"/>
                    </a:lnTo>
                    <a:lnTo>
                      <a:pt x="23" y="49"/>
                    </a:lnTo>
                    <a:lnTo>
                      <a:pt x="25" y="49"/>
                    </a:lnTo>
                    <a:lnTo>
                      <a:pt x="26" y="50"/>
                    </a:lnTo>
                    <a:lnTo>
                      <a:pt x="28" y="49"/>
                    </a:lnTo>
                    <a:lnTo>
                      <a:pt x="28" y="50"/>
                    </a:lnTo>
                    <a:lnTo>
                      <a:pt x="28" y="50"/>
                    </a:lnTo>
                    <a:lnTo>
                      <a:pt x="26" y="50"/>
                    </a:lnTo>
                    <a:lnTo>
                      <a:pt x="25" y="50"/>
                    </a:lnTo>
                    <a:lnTo>
                      <a:pt x="25" y="51"/>
                    </a:lnTo>
                    <a:lnTo>
                      <a:pt x="25" y="51"/>
                    </a:lnTo>
                    <a:lnTo>
                      <a:pt x="26" y="53"/>
                    </a:lnTo>
                    <a:lnTo>
                      <a:pt x="28" y="53"/>
                    </a:lnTo>
                    <a:lnTo>
                      <a:pt x="30" y="53"/>
                    </a:lnTo>
                    <a:lnTo>
                      <a:pt x="32" y="53"/>
                    </a:lnTo>
                    <a:lnTo>
                      <a:pt x="33" y="53"/>
                    </a:lnTo>
                    <a:lnTo>
                      <a:pt x="34" y="54"/>
                    </a:lnTo>
                    <a:lnTo>
                      <a:pt x="36" y="54"/>
                    </a:lnTo>
                    <a:lnTo>
                      <a:pt x="36" y="51"/>
                    </a:lnTo>
                    <a:lnTo>
                      <a:pt x="37" y="50"/>
                    </a:lnTo>
                    <a:lnTo>
                      <a:pt x="37" y="50"/>
                    </a:lnTo>
                    <a:lnTo>
                      <a:pt x="37" y="49"/>
                    </a:lnTo>
                    <a:lnTo>
                      <a:pt x="37" y="49"/>
                    </a:lnTo>
                    <a:lnTo>
                      <a:pt x="37" y="47"/>
                    </a:lnTo>
                    <a:lnTo>
                      <a:pt x="37" y="47"/>
                    </a:lnTo>
                    <a:lnTo>
                      <a:pt x="38" y="49"/>
                    </a:lnTo>
                    <a:lnTo>
                      <a:pt x="40" y="49"/>
                    </a:lnTo>
                    <a:lnTo>
                      <a:pt x="40" y="47"/>
                    </a:lnTo>
                    <a:lnTo>
                      <a:pt x="40" y="46"/>
                    </a:lnTo>
                    <a:lnTo>
                      <a:pt x="40" y="46"/>
                    </a:lnTo>
                    <a:lnTo>
                      <a:pt x="40" y="46"/>
                    </a:lnTo>
                    <a:lnTo>
                      <a:pt x="41" y="45"/>
                    </a:lnTo>
                    <a:lnTo>
                      <a:pt x="41" y="45"/>
                    </a:lnTo>
                    <a:lnTo>
                      <a:pt x="40" y="43"/>
                    </a:lnTo>
                    <a:lnTo>
                      <a:pt x="40" y="42"/>
                    </a:lnTo>
                    <a:lnTo>
                      <a:pt x="41" y="43"/>
                    </a:lnTo>
                    <a:lnTo>
                      <a:pt x="41" y="46"/>
                    </a:lnTo>
                    <a:lnTo>
                      <a:pt x="43" y="45"/>
                    </a:lnTo>
                    <a:lnTo>
                      <a:pt x="43" y="45"/>
                    </a:lnTo>
                    <a:lnTo>
                      <a:pt x="43" y="43"/>
                    </a:lnTo>
                    <a:lnTo>
                      <a:pt x="43" y="43"/>
                    </a:lnTo>
                    <a:lnTo>
                      <a:pt x="44" y="43"/>
                    </a:lnTo>
                    <a:lnTo>
                      <a:pt x="45" y="45"/>
                    </a:lnTo>
                    <a:lnTo>
                      <a:pt x="45" y="45"/>
                    </a:lnTo>
                    <a:lnTo>
                      <a:pt x="45" y="45"/>
                    </a:lnTo>
                    <a:lnTo>
                      <a:pt x="45" y="45"/>
                    </a:lnTo>
                    <a:lnTo>
                      <a:pt x="44" y="45"/>
                    </a:lnTo>
                    <a:lnTo>
                      <a:pt x="44" y="46"/>
                    </a:lnTo>
                    <a:lnTo>
                      <a:pt x="44" y="47"/>
                    </a:lnTo>
                    <a:lnTo>
                      <a:pt x="45" y="49"/>
                    </a:lnTo>
                    <a:lnTo>
                      <a:pt x="47" y="47"/>
                    </a:lnTo>
                    <a:lnTo>
                      <a:pt x="48" y="47"/>
                    </a:lnTo>
                    <a:lnTo>
                      <a:pt x="48" y="47"/>
                    </a:lnTo>
                    <a:lnTo>
                      <a:pt x="48" y="45"/>
                    </a:lnTo>
                    <a:lnTo>
                      <a:pt x="47" y="43"/>
                    </a:lnTo>
                    <a:lnTo>
                      <a:pt x="47" y="41"/>
                    </a:lnTo>
                    <a:lnTo>
                      <a:pt x="47" y="39"/>
                    </a:lnTo>
                    <a:lnTo>
                      <a:pt x="48" y="38"/>
                    </a:lnTo>
                    <a:lnTo>
                      <a:pt x="48" y="38"/>
                    </a:lnTo>
                    <a:lnTo>
                      <a:pt x="48" y="36"/>
                    </a:lnTo>
                    <a:lnTo>
                      <a:pt x="48" y="35"/>
                    </a:lnTo>
                    <a:lnTo>
                      <a:pt x="49" y="34"/>
                    </a:lnTo>
                    <a:lnTo>
                      <a:pt x="49" y="32"/>
                    </a:lnTo>
                    <a:lnTo>
                      <a:pt x="49" y="32"/>
                    </a:lnTo>
                    <a:lnTo>
                      <a:pt x="49" y="32"/>
                    </a:lnTo>
                    <a:lnTo>
                      <a:pt x="49" y="32"/>
                    </a:lnTo>
                    <a:lnTo>
                      <a:pt x="51" y="31"/>
                    </a:lnTo>
                    <a:lnTo>
                      <a:pt x="51" y="32"/>
                    </a:lnTo>
                    <a:lnTo>
                      <a:pt x="51" y="32"/>
                    </a:lnTo>
                    <a:lnTo>
                      <a:pt x="51" y="32"/>
                    </a:lnTo>
                    <a:lnTo>
                      <a:pt x="51" y="32"/>
                    </a:lnTo>
                    <a:lnTo>
                      <a:pt x="51" y="34"/>
                    </a:lnTo>
                    <a:lnTo>
                      <a:pt x="51" y="34"/>
                    </a:lnTo>
                    <a:lnTo>
                      <a:pt x="51" y="35"/>
                    </a:lnTo>
                    <a:lnTo>
                      <a:pt x="51" y="35"/>
                    </a:lnTo>
                    <a:lnTo>
                      <a:pt x="52" y="35"/>
                    </a:lnTo>
                    <a:lnTo>
                      <a:pt x="52" y="35"/>
                    </a:lnTo>
                    <a:lnTo>
                      <a:pt x="52" y="34"/>
                    </a:lnTo>
                    <a:lnTo>
                      <a:pt x="52" y="3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45" name="South Austalia">
                <a:extLst>
                  <a:ext uri="{FF2B5EF4-FFF2-40B4-BE49-F238E27FC236}">
                    <a16:creationId xmlns:a16="http://schemas.microsoft.com/office/drawing/2014/main" id="{2F8E9C9B-E235-428D-B05A-E26E71987120}"/>
                  </a:ext>
                </a:extLst>
              </p:cNvPr>
              <p:cNvSpPr>
                <a:spLocks noEditPoints="1"/>
              </p:cNvSpPr>
              <p:nvPr/>
            </p:nvSpPr>
            <p:spPr bwMode="auto">
              <a:xfrm>
                <a:off x="7453313" y="4683125"/>
                <a:ext cx="215900" cy="239712"/>
              </a:xfrm>
              <a:custGeom>
                <a:avLst/>
                <a:gdLst>
                  <a:gd name="T0" fmla="*/ 0 w 136"/>
                  <a:gd name="T1" fmla="*/ 0 h 151"/>
                  <a:gd name="T2" fmla="*/ 12 w 136"/>
                  <a:gd name="T3" fmla="*/ 68 h 151"/>
                  <a:gd name="T4" fmla="*/ 25 w 136"/>
                  <a:gd name="T5" fmla="*/ 67 h 151"/>
                  <a:gd name="T6" fmla="*/ 36 w 136"/>
                  <a:gd name="T7" fmla="*/ 74 h 151"/>
                  <a:gd name="T8" fmla="*/ 48 w 136"/>
                  <a:gd name="T9" fmla="*/ 75 h 151"/>
                  <a:gd name="T10" fmla="*/ 55 w 136"/>
                  <a:gd name="T11" fmla="*/ 76 h 151"/>
                  <a:gd name="T12" fmla="*/ 59 w 136"/>
                  <a:gd name="T13" fmla="*/ 82 h 151"/>
                  <a:gd name="T14" fmla="*/ 60 w 136"/>
                  <a:gd name="T15" fmla="*/ 87 h 151"/>
                  <a:gd name="T16" fmla="*/ 65 w 136"/>
                  <a:gd name="T17" fmla="*/ 91 h 151"/>
                  <a:gd name="T18" fmla="*/ 70 w 136"/>
                  <a:gd name="T19" fmla="*/ 98 h 151"/>
                  <a:gd name="T20" fmla="*/ 72 w 136"/>
                  <a:gd name="T21" fmla="*/ 106 h 151"/>
                  <a:gd name="T22" fmla="*/ 70 w 136"/>
                  <a:gd name="T23" fmla="*/ 105 h 151"/>
                  <a:gd name="T24" fmla="*/ 70 w 136"/>
                  <a:gd name="T25" fmla="*/ 106 h 151"/>
                  <a:gd name="T26" fmla="*/ 74 w 136"/>
                  <a:gd name="T27" fmla="*/ 108 h 151"/>
                  <a:gd name="T28" fmla="*/ 78 w 136"/>
                  <a:gd name="T29" fmla="*/ 110 h 151"/>
                  <a:gd name="T30" fmla="*/ 78 w 136"/>
                  <a:gd name="T31" fmla="*/ 108 h 151"/>
                  <a:gd name="T32" fmla="*/ 80 w 136"/>
                  <a:gd name="T33" fmla="*/ 104 h 151"/>
                  <a:gd name="T34" fmla="*/ 89 w 136"/>
                  <a:gd name="T35" fmla="*/ 97 h 151"/>
                  <a:gd name="T36" fmla="*/ 93 w 136"/>
                  <a:gd name="T37" fmla="*/ 94 h 151"/>
                  <a:gd name="T38" fmla="*/ 98 w 136"/>
                  <a:gd name="T39" fmla="*/ 86 h 151"/>
                  <a:gd name="T40" fmla="*/ 101 w 136"/>
                  <a:gd name="T41" fmla="*/ 82 h 151"/>
                  <a:gd name="T42" fmla="*/ 99 w 136"/>
                  <a:gd name="T43" fmla="*/ 89 h 151"/>
                  <a:gd name="T44" fmla="*/ 99 w 136"/>
                  <a:gd name="T45" fmla="*/ 94 h 151"/>
                  <a:gd name="T46" fmla="*/ 95 w 136"/>
                  <a:gd name="T47" fmla="*/ 104 h 151"/>
                  <a:gd name="T48" fmla="*/ 95 w 136"/>
                  <a:gd name="T49" fmla="*/ 110 h 151"/>
                  <a:gd name="T50" fmla="*/ 90 w 136"/>
                  <a:gd name="T51" fmla="*/ 110 h 151"/>
                  <a:gd name="T52" fmla="*/ 93 w 136"/>
                  <a:gd name="T53" fmla="*/ 115 h 151"/>
                  <a:gd name="T54" fmla="*/ 98 w 136"/>
                  <a:gd name="T55" fmla="*/ 113 h 151"/>
                  <a:gd name="T56" fmla="*/ 102 w 136"/>
                  <a:gd name="T57" fmla="*/ 102 h 151"/>
                  <a:gd name="T58" fmla="*/ 106 w 136"/>
                  <a:gd name="T59" fmla="*/ 106 h 151"/>
                  <a:gd name="T60" fmla="*/ 105 w 136"/>
                  <a:gd name="T61" fmla="*/ 117 h 151"/>
                  <a:gd name="T62" fmla="*/ 108 w 136"/>
                  <a:gd name="T63" fmla="*/ 120 h 151"/>
                  <a:gd name="T64" fmla="*/ 112 w 136"/>
                  <a:gd name="T65" fmla="*/ 117 h 151"/>
                  <a:gd name="T66" fmla="*/ 116 w 136"/>
                  <a:gd name="T67" fmla="*/ 116 h 151"/>
                  <a:gd name="T68" fmla="*/ 116 w 136"/>
                  <a:gd name="T69" fmla="*/ 119 h 151"/>
                  <a:gd name="T70" fmla="*/ 114 w 136"/>
                  <a:gd name="T71" fmla="*/ 119 h 151"/>
                  <a:gd name="T72" fmla="*/ 116 w 136"/>
                  <a:gd name="T73" fmla="*/ 121 h 151"/>
                  <a:gd name="T74" fmla="*/ 123 w 136"/>
                  <a:gd name="T75" fmla="*/ 132 h 151"/>
                  <a:gd name="T76" fmla="*/ 121 w 136"/>
                  <a:gd name="T77" fmla="*/ 139 h 151"/>
                  <a:gd name="T78" fmla="*/ 129 w 136"/>
                  <a:gd name="T79" fmla="*/ 149 h 151"/>
                  <a:gd name="T80" fmla="*/ 136 w 136"/>
                  <a:gd name="T81" fmla="*/ 98 h 151"/>
                  <a:gd name="T82" fmla="*/ 99 w 136"/>
                  <a:gd name="T83" fmla="*/ 121 h 151"/>
                  <a:gd name="T84" fmla="*/ 97 w 136"/>
                  <a:gd name="T85" fmla="*/ 119 h 151"/>
                  <a:gd name="T86" fmla="*/ 86 w 136"/>
                  <a:gd name="T87" fmla="*/ 121 h 151"/>
                  <a:gd name="T88" fmla="*/ 87 w 136"/>
                  <a:gd name="T89" fmla="*/ 124 h 151"/>
                  <a:gd name="T90" fmla="*/ 93 w 136"/>
                  <a:gd name="T91" fmla="*/ 124 h 151"/>
                  <a:gd name="T92" fmla="*/ 98 w 136"/>
                  <a:gd name="T93" fmla="*/ 123 h 151"/>
                  <a:gd name="T94" fmla="*/ 102 w 136"/>
                  <a:gd name="T95" fmla="*/ 12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6" h="151">
                    <a:moveTo>
                      <a:pt x="136" y="36"/>
                    </a:moveTo>
                    <a:lnTo>
                      <a:pt x="136" y="0"/>
                    </a:lnTo>
                    <a:lnTo>
                      <a:pt x="102" y="0"/>
                    </a:lnTo>
                    <a:lnTo>
                      <a:pt x="0" y="0"/>
                    </a:lnTo>
                    <a:lnTo>
                      <a:pt x="0" y="70"/>
                    </a:lnTo>
                    <a:lnTo>
                      <a:pt x="2" y="70"/>
                    </a:lnTo>
                    <a:lnTo>
                      <a:pt x="6" y="68"/>
                    </a:lnTo>
                    <a:lnTo>
                      <a:pt x="12" y="68"/>
                    </a:lnTo>
                    <a:lnTo>
                      <a:pt x="21" y="68"/>
                    </a:lnTo>
                    <a:lnTo>
                      <a:pt x="22" y="68"/>
                    </a:lnTo>
                    <a:lnTo>
                      <a:pt x="23" y="67"/>
                    </a:lnTo>
                    <a:lnTo>
                      <a:pt x="25" y="67"/>
                    </a:lnTo>
                    <a:lnTo>
                      <a:pt x="26" y="67"/>
                    </a:lnTo>
                    <a:lnTo>
                      <a:pt x="27" y="68"/>
                    </a:lnTo>
                    <a:lnTo>
                      <a:pt x="30" y="70"/>
                    </a:lnTo>
                    <a:lnTo>
                      <a:pt x="36" y="74"/>
                    </a:lnTo>
                    <a:lnTo>
                      <a:pt x="37" y="74"/>
                    </a:lnTo>
                    <a:lnTo>
                      <a:pt x="41" y="72"/>
                    </a:lnTo>
                    <a:lnTo>
                      <a:pt x="42" y="72"/>
                    </a:lnTo>
                    <a:lnTo>
                      <a:pt x="48" y="75"/>
                    </a:lnTo>
                    <a:lnTo>
                      <a:pt x="49" y="75"/>
                    </a:lnTo>
                    <a:lnTo>
                      <a:pt x="52" y="75"/>
                    </a:lnTo>
                    <a:lnTo>
                      <a:pt x="53" y="76"/>
                    </a:lnTo>
                    <a:lnTo>
                      <a:pt x="55" y="76"/>
                    </a:lnTo>
                    <a:lnTo>
                      <a:pt x="56" y="79"/>
                    </a:lnTo>
                    <a:lnTo>
                      <a:pt x="59" y="81"/>
                    </a:lnTo>
                    <a:lnTo>
                      <a:pt x="59" y="82"/>
                    </a:lnTo>
                    <a:lnTo>
                      <a:pt x="59" y="82"/>
                    </a:lnTo>
                    <a:lnTo>
                      <a:pt x="59" y="83"/>
                    </a:lnTo>
                    <a:lnTo>
                      <a:pt x="57" y="83"/>
                    </a:lnTo>
                    <a:lnTo>
                      <a:pt x="59" y="86"/>
                    </a:lnTo>
                    <a:lnTo>
                      <a:pt x="60" y="87"/>
                    </a:lnTo>
                    <a:lnTo>
                      <a:pt x="63" y="89"/>
                    </a:lnTo>
                    <a:lnTo>
                      <a:pt x="64" y="89"/>
                    </a:lnTo>
                    <a:lnTo>
                      <a:pt x="65" y="90"/>
                    </a:lnTo>
                    <a:lnTo>
                      <a:pt x="65" y="91"/>
                    </a:lnTo>
                    <a:lnTo>
                      <a:pt x="67" y="94"/>
                    </a:lnTo>
                    <a:lnTo>
                      <a:pt x="68" y="96"/>
                    </a:lnTo>
                    <a:lnTo>
                      <a:pt x="70" y="97"/>
                    </a:lnTo>
                    <a:lnTo>
                      <a:pt x="70" y="98"/>
                    </a:lnTo>
                    <a:lnTo>
                      <a:pt x="71" y="101"/>
                    </a:lnTo>
                    <a:lnTo>
                      <a:pt x="71" y="101"/>
                    </a:lnTo>
                    <a:lnTo>
                      <a:pt x="72" y="104"/>
                    </a:lnTo>
                    <a:lnTo>
                      <a:pt x="72" y="106"/>
                    </a:lnTo>
                    <a:lnTo>
                      <a:pt x="72" y="106"/>
                    </a:lnTo>
                    <a:lnTo>
                      <a:pt x="72" y="106"/>
                    </a:lnTo>
                    <a:lnTo>
                      <a:pt x="71" y="105"/>
                    </a:lnTo>
                    <a:lnTo>
                      <a:pt x="70" y="105"/>
                    </a:lnTo>
                    <a:lnTo>
                      <a:pt x="70" y="105"/>
                    </a:lnTo>
                    <a:lnTo>
                      <a:pt x="70" y="105"/>
                    </a:lnTo>
                    <a:lnTo>
                      <a:pt x="70" y="106"/>
                    </a:lnTo>
                    <a:lnTo>
                      <a:pt x="70" y="106"/>
                    </a:lnTo>
                    <a:lnTo>
                      <a:pt x="71" y="106"/>
                    </a:lnTo>
                    <a:lnTo>
                      <a:pt x="71" y="106"/>
                    </a:lnTo>
                    <a:lnTo>
                      <a:pt x="72" y="108"/>
                    </a:lnTo>
                    <a:lnTo>
                      <a:pt x="74" y="108"/>
                    </a:lnTo>
                    <a:lnTo>
                      <a:pt x="75" y="110"/>
                    </a:lnTo>
                    <a:lnTo>
                      <a:pt x="76" y="110"/>
                    </a:lnTo>
                    <a:lnTo>
                      <a:pt x="76" y="109"/>
                    </a:lnTo>
                    <a:lnTo>
                      <a:pt x="78" y="110"/>
                    </a:lnTo>
                    <a:lnTo>
                      <a:pt x="79" y="110"/>
                    </a:lnTo>
                    <a:lnTo>
                      <a:pt x="79" y="110"/>
                    </a:lnTo>
                    <a:lnTo>
                      <a:pt x="79" y="108"/>
                    </a:lnTo>
                    <a:lnTo>
                      <a:pt x="78" y="108"/>
                    </a:lnTo>
                    <a:lnTo>
                      <a:pt x="78" y="106"/>
                    </a:lnTo>
                    <a:lnTo>
                      <a:pt x="79" y="106"/>
                    </a:lnTo>
                    <a:lnTo>
                      <a:pt x="79" y="106"/>
                    </a:lnTo>
                    <a:lnTo>
                      <a:pt x="80" y="104"/>
                    </a:lnTo>
                    <a:lnTo>
                      <a:pt x="84" y="100"/>
                    </a:lnTo>
                    <a:lnTo>
                      <a:pt x="84" y="98"/>
                    </a:lnTo>
                    <a:lnTo>
                      <a:pt x="86" y="97"/>
                    </a:lnTo>
                    <a:lnTo>
                      <a:pt x="89" y="97"/>
                    </a:lnTo>
                    <a:lnTo>
                      <a:pt x="90" y="96"/>
                    </a:lnTo>
                    <a:lnTo>
                      <a:pt x="91" y="96"/>
                    </a:lnTo>
                    <a:lnTo>
                      <a:pt x="91" y="94"/>
                    </a:lnTo>
                    <a:lnTo>
                      <a:pt x="93" y="94"/>
                    </a:lnTo>
                    <a:lnTo>
                      <a:pt x="94" y="91"/>
                    </a:lnTo>
                    <a:lnTo>
                      <a:pt x="95" y="89"/>
                    </a:lnTo>
                    <a:lnTo>
                      <a:pt x="97" y="87"/>
                    </a:lnTo>
                    <a:lnTo>
                      <a:pt x="98" y="86"/>
                    </a:lnTo>
                    <a:lnTo>
                      <a:pt x="99" y="83"/>
                    </a:lnTo>
                    <a:lnTo>
                      <a:pt x="99" y="82"/>
                    </a:lnTo>
                    <a:lnTo>
                      <a:pt x="99" y="81"/>
                    </a:lnTo>
                    <a:lnTo>
                      <a:pt x="101" y="82"/>
                    </a:lnTo>
                    <a:lnTo>
                      <a:pt x="101" y="83"/>
                    </a:lnTo>
                    <a:lnTo>
                      <a:pt x="102" y="87"/>
                    </a:lnTo>
                    <a:lnTo>
                      <a:pt x="101" y="87"/>
                    </a:lnTo>
                    <a:lnTo>
                      <a:pt x="99" y="89"/>
                    </a:lnTo>
                    <a:lnTo>
                      <a:pt x="101" y="90"/>
                    </a:lnTo>
                    <a:lnTo>
                      <a:pt x="101" y="91"/>
                    </a:lnTo>
                    <a:lnTo>
                      <a:pt x="101" y="93"/>
                    </a:lnTo>
                    <a:lnTo>
                      <a:pt x="99" y="94"/>
                    </a:lnTo>
                    <a:lnTo>
                      <a:pt x="98" y="97"/>
                    </a:lnTo>
                    <a:lnTo>
                      <a:pt x="95" y="101"/>
                    </a:lnTo>
                    <a:lnTo>
                      <a:pt x="95" y="102"/>
                    </a:lnTo>
                    <a:lnTo>
                      <a:pt x="95" y="104"/>
                    </a:lnTo>
                    <a:lnTo>
                      <a:pt x="95" y="105"/>
                    </a:lnTo>
                    <a:lnTo>
                      <a:pt x="95" y="106"/>
                    </a:lnTo>
                    <a:lnTo>
                      <a:pt x="95" y="108"/>
                    </a:lnTo>
                    <a:lnTo>
                      <a:pt x="95" y="110"/>
                    </a:lnTo>
                    <a:lnTo>
                      <a:pt x="94" y="110"/>
                    </a:lnTo>
                    <a:lnTo>
                      <a:pt x="93" y="110"/>
                    </a:lnTo>
                    <a:lnTo>
                      <a:pt x="91" y="110"/>
                    </a:lnTo>
                    <a:lnTo>
                      <a:pt x="90" y="110"/>
                    </a:lnTo>
                    <a:lnTo>
                      <a:pt x="89" y="115"/>
                    </a:lnTo>
                    <a:lnTo>
                      <a:pt x="90" y="115"/>
                    </a:lnTo>
                    <a:lnTo>
                      <a:pt x="91" y="115"/>
                    </a:lnTo>
                    <a:lnTo>
                      <a:pt x="93" y="115"/>
                    </a:lnTo>
                    <a:lnTo>
                      <a:pt x="94" y="113"/>
                    </a:lnTo>
                    <a:lnTo>
                      <a:pt x="95" y="113"/>
                    </a:lnTo>
                    <a:lnTo>
                      <a:pt x="97" y="113"/>
                    </a:lnTo>
                    <a:lnTo>
                      <a:pt x="98" y="113"/>
                    </a:lnTo>
                    <a:lnTo>
                      <a:pt x="101" y="108"/>
                    </a:lnTo>
                    <a:lnTo>
                      <a:pt x="101" y="105"/>
                    </a:lnTo>
                    <a:lnTo>
                      <a:pt x="102" y="102"/>
                    </a:lnTo>
                    <a:lnTo>
                      <a:pt x="102" y="102"/>
                    </a:lnTo>
                    <a:lnTo>
                      <a:pt x="102" y="101"/>
                    </a:lnTo>
                    <a:lnTo>
                      <a:pt x="104" y="102"/>
                    </a:lnTo>
                    <a:lnTo>
                      <a:pt x="105" y="104"/>
                    </a:lnTo>
                    <a:lnTo>
                      <a:pt x="106" y="106"/>
                    </a:lnTo>
                    <a:lnTo>
                      <a:pt x="108" y="108"/>
                    </a:lnTo>
                    <a:lnTo>
                      <a:pt x="108" y="112"/>
                    </a:lnTo>
                    <a:lnTo>
                      <a:pt x="106" y="116"/>
                    </a:lnTo>
                    <a:lnTo>
                      <a:pt x="105" y="117"/>
                    </a:lnTo>
                    <a:lnTo>
                      <a:pt x="105" y="117"/>
                    </a:lnTo>
                    <a:lnTo>
                      <a:pt x="104" y="119"/>
                    </a:lnTo>
                    <a:lnTo>
                      <a:pt x="106" y="120"/>
                    </a:lnTo>
                    <a:lnTo>
                      <a:pt x="108" y="120"/>
                    </a:lnTo>
                    <a:lnTo>
                      <a:pt x="110" y="119"/>
                    </a:lnTo>
                    <a:lnTo>
                      <a:pt x="110" y="119"/>
                    </a:lnTo>
                    <a:lnTo>
                      <a:pt x="112" y="119"/>
                    </a:lnTo>
                    <a:lnTo>
                      <a:pt x="112" y="117"/>
                    </a:lnTo>
                    <a:lnTo>
                      <a:pt x="113" y="117"/>
                    </a:lnTo>
                    <a:lnTo>
                      <a:pt x="114" y="116"/>
                    </a:lnTo>
                    <a:lnTo>
                      <a:pt x="116" y="116"/>
                    </a:lnTo>
                    <a:lnTo>
                      <a:pt x="116" y="116"/>
                    </a:lnTo>
                    <a:lnTo>
                      <a:pt x="117" y="116"/>
                    </a:lnTo>
                    <a:lnTo>
                      <a:pt x="117" y="117"/>
                    </a:lnTo>
                    <a:lnTo>
                      <a:pt x="116" y="117"/>
                    </a:lnTo>
                    <a:lnTo>
                      <a:pt x="116" y="119"/>
                    </a:lnTo>
                    <a:lnTo>
                      <a:pt x="116" y="119"/>
                    </a:lnTo>
                    <a:lnTo>
                      <a:pt x="114" y="119"/>
                    </a:lnTo>
                    <a:lnTo>
                      <a:pt x="114" y="119"/>
                    </a:lnTo>
                    <a:lnTo>
                      <a:pt x="114" y="119"/>
                    </a:lnTo>
                    <a:lnTo>
                      <a:pt x="113" y="119"/>
                    </a:lnTo>
                    <a:lnTo>
                      <a:pt x="113" y="119"/>
                    </a:lnTo>
                    <a:lnTo>
                      <a:pt x="113" y="120"/>
                    </a:lnTo>
                    <a:lnTo>
                      <a:pt x="116" y="121"/>
                    </a:lnTo>
                    <a:lnTo>
                      <a:pt x="118" y="124"/>
                    </a:lnTo>
                    <a:lnTo>
                      <a:pt x="120" y="125"/>
                    </a:lnTo>
                    <a:lnTo>
                      <a:pt x="121" y="130"/>
                    </a:lnTo>
                    <a:lnTo>
                      <a:pt x="123" y="132"/>
                    </a:lnTo>
                    <a:lnTo>
                      <a:pt x="123" y="134"/>
                    </a:lnTo>
                    <a:lnTo>
                      <a:pt x="123" y="136"/>
                    </a:lnTo>
                    <a:lnTo>
                      <a:pt x="121" y="138"/>
                    </a:lnTo>
                    <a:lnTo>
                      <a:pt x="121" y="139"/>
                    </a:lnTo>
                    <a:lnTo>
                      <a:pt x="123" y="140"/>
                    </a:lnTo>
                    <a:lnTo>
                      <a:pt x="123" y="142"/>
                    </a:lnTo>
                    <a:lnTo>
                      <a:pt x="127" y="146"/>
                    </a:lnTo>
                    <a:lnTo>
                      <a:pt x="129" y="149"/>
                    </a:lnTo>
                    <a:lnTo>
                      <a:pt x="132" y="150"/>
                    </a:lnTo>
                    <a:lnTo>
                      <a:pt x="135" y="151"/>
                    </a:lnTo>
                    <a:lnTo>
                      <a:pt x="135" y="98"/>
                    </a:lnTo>
                    <a:lnTo>
                      <a:pt x="136" y="98"/>
                    </a:lnTo>
                    <a:lnTo>
                      <a:pt x="136" y="100"/>
                    </a:lnTo>
                    <a:lnTo>
                      <a:pt x="136" y="36"/>
                    </a:lnTo>
                    <a:close/>
                    <a:moveTo>
                      <a:pt x="101" y="120"/>
                    </a:moveTo>
                    <a:lnTo>
                      <a:pt x="99" y="121"/>
                    </a:lnTo>
                    <a:lnTo>
                      <a:pt x="97" y="121"/>
                    </a:lnTo>
                    <a:lnTo>
                      <a:pt x="97" y="120"/>
                    </a:lnTo>
                    <a:lnTo>
                      <a:pt x="98" y="120"/>
                    </a:lnTo>
                    <a:lnTo>
                      <a:pt x="97" y="119"/>
                    </a:lnTo>
                    <a:lnTo>
                      <a:pt x="97" y="119"/>
                    </a:lnTo>
                    <a:lnTo>
                      <a:pt x="94" y="119"/>
                    </a:lnTo>
                    <a:lnTo>
                      <a:pt x="91" y="120"/>
                    </a:lnTo>
                    <a:lnTo>
                      <a:pt x="86" y="121"/>
                    </a:lnTo>
                    <a:lnTo>
                      <a:pt x="86" y="121"/>
                    </a:lnTo>
                    <a:lnTo>
                      <a:pt x="84" y="123"/>
                    </a:lnTo>
                    <a:lnTo>
                      <a:pt x="86" y="123"/>
                    </a:lnTo>
                    <a:lnTo>
                      <a:pt x="87" y="124"/>
                    </a:lnTo>
                    <a:lnTo>
                      <a:pt x="90" y="125"/>
                    </a:lnTo>
                    <a:lnTo>
                      <a:pt x="91" y="124"/>
                    </a:lnTo>
                    <a:lnTo>
                      <a:pt x="93" y="124"/>
                    </a:lnTo>
                    <a:lnTo>
                      <a:pt x="93" y="124"/>
                    </a:lnTo>
                    <a:lnTo>
                      <a:pt x="95" y="124"/>
                    </a:lnTo>
                    <a:lnTo>
                      <a:pt x="95" y="125"/>
                    </a:lnTo>
                    <a:lnTo>
                      <a:pt x="97" y="124"/>
                    </a:lnTo>
                    <a:lnTo>
                      <a:pt x="98" y="123"/>
                    </a:lnTo>
                    <a:lnTo>
                      <a:pt x="98" y="123"/>
                    </a:lnTo>
                    <a:lnTo>
                      <a:pt x="99" y="123"/>
                    </a:lnTo>
                    <a:lnTo>
                      <a:pt x="102" y="123"/>
                    </a:lnTo>
                    <a:lnTo>
                      <a:pt x="102" y="123"/>
                    </a:lnTo>
                    <a:lnTo>
                      <a:pt x="104" y="123"/>
                    </a:lnTo>
                    <a:lnTo>
                      <a:pt x="102" y="121"/>
                    </a:lnTo>
                    <a:lnTo>
                      <a:pt x="101" y="12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46" name="Queensland">
                <a:extLst>
                  <a:ext uri="{FF2B5EF4-FFF2-40B4-BE49-F238E27FC236}">
                    <a16:creationId xmlns:a16="http://schemas.microsoft.com/office/drawing/2014/main" id="{88524E05-D2A9-47F7-B9D4-0A09FB39E751}"/>
                  </a:ext>
                </a:extLst>
              </p:cNvPr>
              <p:cNvSpPr>
                <a:spLocks noEditPoints="1"/>
              </p:cNvSpPr>
              <p:nvPr/>
            </p:nvSpPr>
            <p:spPr bwMode="auto">
              <a:xfrm>
                <a:off x="7615238" y="4387850"/>
                <a:ext cx="277813" cy="355600"/>
              </a:xfrm>
              <a:custGeom>
                <a:avLst/>
                <a:gdLst>
                  <a:gd name="T0" fmla="*/ 135 w 175"/>
                  <a:gd name="T1" fmla="*/ 140 h 224"/>
                  <a:gd name="T2" fmla="*/ 141 w 175"/>
                  <a:gd name="T3" fmla="*/ 141 h 224"/>
                  <a:gd name="T4" fmla="*/ 122 w 175"/>
                  <a:gd name="T5" fmla="*/ 116 h 224"/>
                  <a:gd name="T6" fmla="*/ 124 w 175"/>
                  <a:gd name="T7" fmla="*/ 117 h 224"/>
                  <a:gd name="T8" fmla="*/ 174 w 175"/>
                  <a:gd name="T9" fmla="*/ 207 h 224"/>
                  <a:gd name="T10" fmla="*/ 150 w 175"/>
                  <a:gd name="T11" fmla="*/ 158 h 224"/>
                  <a:gd name="T12" fmla="*/ 147 w 175"/>
                  <a:gd name="T13" fmla="*/ 155 h 224"/>
                  <a:gd name="T14" fmla="*/ 171 w 175"/>
                  <a:gd name="T15" fmla="*/ 179 h 224"/>
                  <a:gd name="T16" fmla="*/ 171 w 175"/>
                  <a:gd name="T17" fmla="*/ 171 h 224"/>
                  <a:gd name="T18" fmla="*/ 170 w 175"/>
                  <a:gd name="T19" fmla="*/ 177 h 224"/>
                  <a:gd name="T20" fmla="*/ 174 w 175"/>
                  <a:gd name="T21" fmla="*/ 201 h 224"/>
                  <a:gd name="T22" fmla="*/ 174 w 175"/>
                  <a:gd name="T23" fmla="*/ 201 h 224"/>
                  <a:gd name="T24" fmla="*/ 16 w 175"/>
                  <a:gd name="T25" fmla="*/ 79 h 224"/>
                  <a:gd name="T26" fmla="*/ 170 w 175"/>
                  <a:gd name="T27" fmla="*/ 189 h 224"/>
                  <a:gd name="T28" fmla="*/ 167 w 175"/>
                  <a:gd name="T29" fmla="*/ 177 h 224"/>
                  <a:gd name="T30" fmla="*/ 162 w 175"/>
                  <a:gd name="T31" fmla="*/ 170 h 224"/>
                  <a:gd name="T32" fmla="*/ 152 w 175"/>
                  <a:gd name="T33" fmla="*/ 162 h 224"/>
                  <a:gd name="T34" fmla="*/ 144 w 175"/>
                  <a:gd name="T35" fmla="*/ 152 h 224"/>
                  <a:gd name="T36" fmla="*/ 141 w 175"/>
                  <a:gd name="T37" fmla="*/ 144 h 224"/>
                  <a:gd name="T38" fmla="*/ 135 w 175"/>
                  <a:gd name="T39" fmla="*/ 140 h 224"/>
                  <a:gd name="T40" fmla="*/ 132 w 175"/>
                  <a:gd name="T41" fmla="*/ 143 h 224"/>
                  <a:gd name="T42" fmla="*/ 128 w 175"/>
                  <a:gd name="T43" fmla="*/ 129 h 224"/>
                  <a:gd name="T44" fmla="*/ 121 w 175"/>
                  <a:gd name="T45" fmla="*/ 120 h 224"/>
                  <a:gd name="T46" fmla="*/ 117 w 175"/>
                  <a:gd name="T47" fmla="*/ 116 h 224"/>
                  <a:gd name="T48" fmla="*/ 109 w 175"/>
                  <a:gd name="T49" fmla="*/ 110 h 224"/>
                  <a:gd name="T50" fmla="*/ 102 w 175"/>
                  <a:gd name="T51" fmla="*/ 106 h 224"/>
                  <a:gd name="T52" fmla="*/ 94 w 175"/>
                  <a:gd name="T53" fmla="*/ 101 h 224"/>
                  <a:gd name="T54" fmla="*/ 91 w 175"/>
                  <a:gd name="T55" fmla="*/ 87 h 224"/>
                  <a:gd name="T56" fmla="*/ 86 w 175"/>
                  <a:gd name="T57" fmla="*/ 75 h 224"/>
                  <a:gd name="T58" fmla="*/ 83 w 175"/>
                  <a:gd name="T59" fmla="*/ 64 h 224"/>
                  <a:gd name="T60" fmla="*/ 80 w 175"/>
                  <a:gd name="T61" fmla="*/ 54 h 224"/>
                  <a:gd name="T62" fmla="*/ 69 w 175"/>
                  <a:gd name="T63" fmla="*/ 49 h 224"/>
                  <a:gd name="T64" fmla="*/ 63 w 175"/>
                  <a:gd name="T65" fmla="*/ 43 h 224"/>
                  <a:gd name="T66" fmla="*/ 61 w 175"/>
                  <a:gd name="T67" fmla="*/ 30 h 224"/>
                  <a:gd name="T68" fmla="*/ 59 w 175"/>
                  <a:gd name="T69" fmla="*/ 23 h 224"/>
                  <a:gd name="T70" fmla="*/ 55 w 175"/>
                  <a:gd name="T71" fmla="*/ 15 h 224"/>
                  <a:gd name="T72" fmla="*/ 52 w 175"/>
                  <a:gd name="T73" fmla="*/ 8 h 224"/>
                  <a:gd name="T74" fmla="*/ 45 w 175"/>
                  <a:gd name="T75" fmla="*/ 18 h 224"/>
                  <a:gd name="T76" fmla="*/ 41 w 175"/>
                  <a:gd name="T77" fmla="*/ 26 h 224"/>
                  <a:gd name="T78" fmla="*/ 44 w 175"/>
                  <a:gd name="T79" fmla="*/ 30 h 224"/>
                  <a:gd name="T80" fmla="*/ 41 w 175"/>
                  <a:gd name="T81" fmla="*/ 38 h 224"/>
                  <a:gd name="T82" fmla="*/ 40 w 175"/>
                  <a:gd name="T83" fmla="*/ 50 h 224"/>
                  <a:gd name="T84" fmla="*/ 38 w 175"/>
                  <a:gd name="T85" fmla="*/ 71 h 224"/>
                  <a:gd name="T86" fmla="*/ 29 w 175"/>
                  <a:gd name="T87" fmla="*/ 87 h 224"/>
                  <a:gd name="T88" fmla="*/ 14 w 175"/>
                  <a:gd name="T89" fmla="*/ 83 h 224"/>
                  <a:gd name="T90" fmla="*/ 6 w 175"/>
                  <a:gd name="T91" fmla="*/ 77 h 224"/>
                  <a:gd name="T92" fmla="*/ 34 w 175"/>
                  <a:gd name="T93" fmla="*/ 222 h 224"/>
                  <a:gd name="T94" fmla="*/ 129 w 175"/>
                  <a:gd name="T95" fmla="*/ 218 h 224"/>
                  <a:gd name="T96" fmla="*/ 139 w 175"/>
                  <a:gd name="T97" fmla="*/ 216 h 224"/>
                  <a:gd name="T98" fmla="*/ 148 w 175"/>
                  <a:gd name="T99" fmla="*/ 220 h 224"/>
                  <a:gd name="T100" fmla="*/ 154 w 175"/>
                  <a:gd name="T101" fmla="*/ 222 h 224"/>
                  <a:gd name="T102" fmla="*/ 159 w 175"/>
                  <a:gd name="T103" fmla="*/ 219 h 224"/>
                  <a:gd name="T104" fmla="*/ 163 w 175"/>
                  <a:gd name="T105" fmla="*/ 213 h 224"/>
                  <a:gd name="T106" fmla="*/ 174 w 175"/>
                  <a:gd name="T107" fmla="*/ 213 h 224"/>
                  <a:gd name="T108" fmla="*/ 94 w 175"/>
                  <a:gd name="T109" fmla="*/ 96 h 224"/>
                  <a:gd name="T110" fmla="*/ 93 w 175"/>
                  <a:gd name="T111" fmla="*/ 94 h 224"/>
                  <a:gd name="T112" fmla="*/ 16 w 175"/>
                  <a:gd name="T113" fmla="*/ 76 h 224"/>
                  <a:gd name="T114" fmla="*/ 14 w 175"/>
                  <a:gd name="T115" fmla="*/ 73 h 224"/>
                  <a:gd name="T116" fmla="*/ 48 w 175"/>
                  <a:gd name="T117" fmla="*/ 0 h 224"/>
                  <a:gd name="T118" fmla="*/ 48 w 175"/>
                  <a:gd name="T119" fmla="*/ 1 h 224"/>
                  <a:gd name="T120" fmla="*/ 46 w 175"/>
                  <a:gd name="T121" fmla="*/ 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5" h="224">
                    <a:moveTo>
                      <a:pt x="135" y="140"/>
                    </a:moveTo>
                    <a:lnTo>
                      <a:pt x="135" y="140"/>
                    </a:lnTo>
                    <a:lnTo>
                      <a:pt x="135" y="139"/>
                    </a:lnTo>
                    <a:lnTo>
                      <a:pt x="135" y="139"/>
                    </a:lnTo>
                    <a:lnTo>
                      <a:pt x="135" y="140"/>
                    </a:lnTo>
                    <a:lnTo>
                      <a:pt x="135" y="140"/>
                    </a:lnTo>
                    <a:lnTo>
                      <a:pt x="135" y="140"/>
                    </a:lnTo>
                    <a:close/>
                    <a:moveTo>
                      <a:pt x="141" y="141"/>
                    </a:moveTo>
                    <a:lnTo>
                      <a:pt x="141" y="141"/>
                    </a:lnTo>
                    <a:lnTo>
                      <a:pt x="141" y="140"/>
                    </a:lnTo>
                    <a:lnTo>
                      <a:pt x="141" y="140"/>
                    </a:lnTo>
                    <a:lnTo>
                      <a:pt x="141" y="141"/>
                    </a:lnTo>
                    <a:lnTo>
                      <a:pt x="141" y="141"/>
                    </a:lnTo>
                    <a:lnTo>
                      <a:pt x="141" y="141"/>
                    </a:lnTo>
                    <a:lnTo>
                      <a:pt x="141" y="141"/>
                    </a:lnTo>
                    <a:close/>
                    <a:moveTo>
                      <a:pt x="124" y="116"/>
                    </a:moveTo>
                    <a:lnTo>
                      <a:pt x="124" y="116"/>
                    </a:lnTo>
                    <a:lnTo>
                      <a:pt x="124" y="116"/>
                    </a:lnTo>
                    <a:lnTo>
                      <a:pt x="124" y="116"/>
                    </a:lnTo>
                    <a:lnTo>
                      <a:pt x="124" y="116"/>
                    </a:lnTo>
                    <a:lnTo>
                      <a:pt x="122" y="116"/>
                    </a:lnTo>
                    <a:lnTo>
                      <a:pt x="124" y="116"/>
                    </a:lnTo>
                    <a:lnTo>
                      <a:pt x="124" y="116"/>
                    </a:lnTo>
                    <a:close/>
                    <a:moveTo>
                      <a:pt x="124" y="118"/>
                    </a:moveTo>
                    <a:lnTo>
                      <a:pt x="124" y="118"/>
                    </a:lnTo>
                    <a:lnTo>
                      <a:pt x="125" y="118"/>
                    </a:lnTo>
                    <a:lnTo>
                      <a:pt x="125" y="118"/>
                    </a:lnTo>
                    <a:lnTo>
                      <a:pt x="124" y="117"/>
                    </a:lnTo>
                    <a:lnTo>
                      <a:pt x="124" y="116"/>
                    </a:lnTo>
                    <a:lnTo>
                      <a:pt x="124" y="118"/>
                    </a:lnTo>
                    <a:lnTo>
                      <a:pt x="124" y="118"/>
                    </a:lnTo>
                    <a:close/>
                    <a:moveTo>
                      <a:pt x="174" y="204"/>
                    </a:moveTo>
                    <a:lnTo>
                      <a:pt x="174" y="205"/>
                    </a:lnTo>
                    <a:lnTo>
                      <a:pt x="174" y="207"/>
                    </a:lnTo>
                    <a:lnTo>
                      <a:pt x="174" y="207"/>
                    </a:lnTo>
                    <a:lnTo>
                      <a:pt x="175" y="203"/>
                    </a:lnTo>
                    <a:lnTo>
                      <a:pt x="175" y="203"/>
                    </a:lnTo>
                    <a:lnTo>
                      <a:pt x="174" y="203"/>
                    </a:lnTo>
                    <a:lnTo>
                      <a:pt x="174" y="204"/>
                    </a:lnTo>
                    <a:close/>
                    <a:moveTo>
                      <a:pt x="150" y="159"/>
                    </a:moveTo>
                    <a:lnTo>
                      <a:pt x="150" y="159"/>
                    </a:lnTo>
                    <a:lnTo>
                      <a:pt x="150" y="158"/>
                    </a:lnTo>
                    <a:lnTo>
                      <a:pt x="150" y="158"/>
                    </a:lnTo>
                    <a:lnTo>
                      <a:pt x="150" y="156"/>
                    </a:lnTo>
                    <a:lnTo>
                      <a:pt x="150" y="156"/>
                    </a:lnTo>
                    <a:lnTo>
                      <a:pt x="150" y="156"/>
                    </a:lnTo>
                    <a:lnTo>
                      <a:pt x="148" y="156"/>
                    </a:lnTo>
                    <a:lnTo>
                      <a:pt x="148" y="155"/>
                    </a:lnTo>
                    <a:lnTo>
                      <a:pt x="147" y="155"/>
                    </a:lnTo>
                    <a:lnTo>
                      <a:pt x="147" y="156"/>
                    </a:lnTo>
                    <a:lnTo>
                      <a:pt x="150" y="159"/>
                    </a:lnTo>
                    <a:lnTo>
                      <a:pt x="150" y="159"/>
                    </a:lnTo>
                    <a:close/>
                    <a:moveTo>
                      <a:pt x="170" y="184"/>
                    </a:moveTo>
                    <a:lnTo>
                      <a:pt x="170" y="182"/>
                    </a:lnTo>
                    <a:lnTo>
                      <a:pt x="170" y="182"/>
                    </a:lnTo>
                    <a:lnTo>
                      <a:pt x="171" y="179"/>
                    </a:lnTo>
                    <a:lnTo>
                      <a:pt x="174" y="174"/>
                    </a:lnTo>
                    <a:lnTo>
                      <a:pt x="174" y="174"/>
                    </a:lnTo>
                    <a:lnTo>
                      <a:pt x="173" y="173"/>
                    </a:lnTo>
                    <a:lnTo>
                      <a:pt x="173" y="170"/>
                    </a:lnTo>
                    <a:lnTo>
                      <a:pt x="173" y="170"/>
                    </a:lnTo>
                    <a:lnTo>
                      <a:pt x="173" y="170"/>
                    </a:lnTo>
                    <a:lnTo>
                      <a:pt x="171" y="171"/>
                    </a:lnTo>
                    <a:lnTo>
                      <a:pt x="171" y="171"/>
                    </a:lnTo>
                    <a:lnTo>
                      <a:pt x="171" y="171"/>
                    </a:lnTo>
                    <a:lnTo>
                      <a:pt x="173" y="173"/>
                    </a:lnTo>
                    <a:lnTo>
                      <a:pt x="173" y="174"/>
                    </a:lnTo>
                    <a:lnTo>
                      <a:pt x="171" y="174"/>
                    </a:lnTo>
                    <a:lnTo>
                      <a:pt x="170" y="175"/>
                    </a:lnTo>
                    <a:lnTo>
                      <a:pt x="170" y="177"/>
                    </a:lnTo>
                    <a:lnTo>
                      <a:pt x="170" y="178"/>
                    </a:lnTo>
                    <a:lnTo>
                      <a:pt x="170" y="179"/>
                    </a:lnTo>
                    <a:lnTo>
                      <a:pt x="169" y="181"/>
                    </a:lnTo>
                    <a:lnTo>
                      <a:pt x="170" y="182"/>
                    </a:lnTo>
                    <a:lnTo>
                      <a:pt x="170" y="184"/>
                    </a:lnTo>
                    <a:close/>
                    <a:moveTo>
                      <a:pt x="174" y="201"/>
                    </a:moveTo>
                    <a:lnTo>
                      <a:pt x="174" y="201"/>
                    </a:lnTo>
                    <a:lnTo>
                      <a:pt x="174" y="200"/>
                    </a:lnTo>
                    <a:lnTo>
                      <a:pt x="175" y="199"/>
                    </a:lnTo>
                    <a:lnTo>
                      <a:pt x="174" y="199"/>
                    </a:lnTo>
                    <a:lnTo>
                      <a:pt x="174" y="199"/>
                    </a:lnTo>
                    <a:lnTo>
                      <a:pt x="174" y="200"/>
                    </a:lnTo>
                    <a:lnTo>
                      <a:pt x="174" y="201"/>
                    </a:lnTo>
                    <a:lnTo>
                      <a:pt x="174" y="201"/>
                    </a:lnTo>
                    <a:close/>
                    <a:moveTo>
                      <a:pt x="16" y="80"/>
                    </a:moveTo>
                    <a:lnTo>
                      <a:pt x="15" y="80"/>
                    </a:lnTo>
                    <a:lnTo>
                      <a:pt x="16" y="82"/>
                    </a:lnTo>
                    <a:lnTo>
                      <a:pt x="16" y="80"/>
                    </a:lnTo>
                    <a:lnTo>
                      <a:pt x="18" y="80"/>
                    </a:lnTo>
                    <a:lnTo>
                      <a:pt x="18" y="80"/>
                    </a:lnTo>
                    <a:lnTo>
                      <a:pt x="16" y="79"/>
                    </a:lnTo>
                    <a:lnTo>
                      <a:pt x="16" y="80"/>
                    </a:lnTo>
                    <a:close/>
                    <a:moveTo>
                      <a:pt x="174" y="208"/>
                    </a:moveTo>
                    <a:lnTo>
                      <a:pt x="174" y="207"/>
                    </a:lnTo>
                    <a:lnTo>
                      <a:pt x="171" y="203"/>
                    </a:lnTo>
                    <a:lnTo>
                      <a:pt x="171" y="200"/>
                    </a:lnTo>
                    <a:lnTo>
                      <a:pt x="171" y="197"/>
                    </a:lnTo>
                    <a:lnTo>
                      <a:pt x="170" y="189"/>
                    </a:lnTo>
                    <a:lnTo>
                      <a:pt x="171" y="185"/>
                    </a:lnTo>
                    <a:lnTo>
                      <a:pt x="171" y="185"/>
                    </a:lnTo>
                    <a:lnTo>
                      <a:pt x="170" y="184"/>
                    </a:lnTo>
                    <a:lnTo>
                      <a:pt x="170" y="184"/>
                    </a:lnTo>
                    <a:lnTo>
                      <a:pt x="169" y="182"/>
                    </a:lnTo>
                    <a:lnTo>
                      <a:pt x="169" y="179"/>
                    </a:lnTo>
                    <a:lnTo>
                      <a:pt x="167" y="177"/>
                    </a:lnTo>
                    <a:lnTo>
                      <a:pt x="166" y="175"/>
                    </a:lnTo>
                    <a:lnTo>
                      <a:pt x="165" y="174"/>
                    </a:lnTo>
                    <a:lnTo>
                      <a:pt x="165" y="173"/>
                    </a:lnTo>
                    <a:lnTo>
                      <a:pt x="163" y="173"/>
                    </a:lnTo>
                    <a:lnTo>
                      <a:pt x="163" y="171"/>
                    </a:lnTo>
                    <a:lnTo>
                      <a:pt x="162" y="170"/>
                    </a:lnTo>
                    <a:lnTo>
                      <a:pt x="162" y="170"/>
                    </a:lnTo>
                    <a:lnTo>
                      <a:pt x="159" y="169"/>
                    </a:lnTo>
                    <a:lnTo>
                      <a:pt x="159" y="167"/>
                    </a:lnTo>
                    <a:lnTo>
                      <a:pt x="158" y="165"/>
                    </a:lnTo>
                    <a:lnTo>
                      <a:pt x="156" y="163"/>
                    </a:lnTo>
                    <a:lnTo>
                      <a:pt x="155" y="162"/>
                    </a:lnTo>
                    <a:lnTo>
                      <a:pt x="154" y="162"/>
                    </a:lnTo>
                    <a:lnTo>
                      <a:pt x="152" y="162"/>
                    </a:lnTo>
                    <a:lnTo>
                      <a:pt x="150" y="159"/>
                    </a:lnTo>
                    <a:lnTo>
                      <a:pt x="148" y="159"/>
                    </a:lnTo>
                    <a:lnTo>
                      <a:pt x="148" y="158"/>
                    </a:lnTo>
                    <a:lnTo>
                      <a:pt x="147" y="156"/>
                    </a:lnTo>
                    <a:lnTo>
                      <a:pt x="146" y="156"/>
                    </a:lnTo>
                    <a:lnTo>
                      <a:pt x="146" y="155"/>
                    </a:lnTo>
                    <a:lnTo>
                      <a:pt x="144" y="152"/>
                    </a:lnTo>
                    <a:lnTo>
                      <a:pt x="144" y="148"/>
                    </a:lnTo>
                    <a:lnTo>
                      <a:pt x="144" y="144"/>
                    </a:lnTo>
                    <a:lnTo>
                      <a:pt x="143" y="143"/>
                    </a:lnTo>
                    <a:lnTo>
                      <a:pt x="143" y="143"/>
                    </a:lnTo>
                    <a:lnTo>
                      <a:pt x="141" y="143"/>
                    </a:lnTo>
                    <a:lnTo>
                      <a:pt x="141" y="144"/>
                    </a:lnTo>
                    <a:lnTo>
                      <a:pt x="141" y="144"/>
                    </a:lnTo>
                    <a:lnTo>
                      <a:pt x="141" y="144"/>
                    </a:lnTo>
                    <a:lnTo>
                      <a:pt x="140" y="144"/>
                    </a:lnTo>
                    <a:lnTo>
                      <a:pt x="139" y="143"/>
                    </a:lnTo>
                    <a:lnTo>
                      <a:pt x="137" y="141"/>
                    </a:lnTo>
                    <a:lnTo>
                      <a:pt x="136" y="140"/>
                    </a:lnTo>
                    <a:lnTo>
                      <a:pt x="136" y="140"/>
                    </a:lnTo>
                    <a:lnTo>
                      <a:pt x="135" y="140"/>
                    </a:lnTo>
                    <a:lnTo>
                      <a:pt x="135" y="141"/>
                    </a:lnTo>
                    <a:lnTo>
                      <a:pt x="136" y="144"/>
                    </a:lnTo>
                    <a:lnTo>
                      <a:pt x="135" y="144"/>
                    </a:lnTo>
                    <a:lnTo>
                      <a:pt x="135" y="144"/>
                    </a:lnTo>
                    <a:lnTo>
                      <a:pt x="133" y="143"/>
                    </a:lnTo>
                    <a:lnTo>
                      <a:pt x="133" y="143"/>
                    </a:lnTo>
                    <a:lnTo>
                      <a:pt x="132" y="143"/>
                    </a:lnTo>
                    <a:lnTo>
                      <a:pt x="132" y="141"/>
                    </a:lnTo>
                    <a:lnTo>
                      <a:pt x="131" y="141"/>
                    </a:lnTo>
                    <a:lnTo>
                      <a:pt x="131" y="139"/>
                    </a:lnTo>
                    <a:lnTo>
                      <a:pt x="129" y="135"/>
                    </a:lnTo>
                    <a:lnTo>
                      <a:pt x="129" y="133"/>
                    </a:lnTo>
                    <a:lnTo>
                      <a:pt x="128" y="132"/>
                    </a:lnTo>
                    <a:lnTo>
                      <a:pt x="128" y="129"/>
                    </a:lnTo>
                    <a:lnTo>
                      <a:pt x="127" y="129"/>
                    </a:lnTo>
                    <a:lnTo>
                      <a:pt x="127" y="128"/>
                    </a:lnTo>
                    <a:lnTo>
                      <a:pt x="125" y="125"/>
                    </a:lnTo>
                    <a:lnTo>
                      <a:pt x="124" y="124"/>
                    </a:lnTo>
                    <a:lnTo>
                      <a:pt x="122" y="122"/>
                    </a:lnTo>
                    <a:lnTo>
                      <a:pt x="121" y="121"/>
                    </a:lnTo>
                    <a:lnTo>
                      <a:pt x="121" y="120"/>
                    </a:lnTo>
                    <a:lnTo>
                      <a:pt x="122" y="120"/>
                    </a:lnTo>
                    <a:lnTo>
                      <a:pt x="122" y="120"/>
                    </a:lnTo>
                    <a:lnTo>
                      <a:pt x="122" y="118"/>
                    </a:lnTo>
                    <a:lnTo>
                      <a:pt x="121" y="118"/>
                    </a:lnTo>
                    <a:lnTo>
                      <a:pt x="120" y="116"/>
                    </a:lnTo>
                    <a:lnTo>
                      <a:pt x="118" y="116"/>
                    </a:lnTo>
                    <a:lnTo>
                      <a:pt x="117" y="116"/>
                    </a:lnTo>
                    <a:lnTo>
                      <a:pt x="116" y="114"/>
                    </a:lnTo>
                    <a:lnTo>
                      <a:pt x="114" y="113"/>
                    </a:lnTo>
                    <a:lnTo>
                      <a:pt x="113" y="113"/>
                    </a:lnTo>
                    <a:lnTo>
                      <a:pt x="112" y="113"/>
                    </a:lnTo>
                    <a:lnTo>
                      <a:pt x="112" y="111"/>
                    </a:lnTo>
                    <a:lnTo>
                      <a:pt x="110" y="111"/>
                    </a:lnTo>
                    <a:lnTo>
                      <a:pt x="109" y="110"/>
                    </a:lnTo>
                    <a:lnTo>
                      <a:pt x="108" y="109"/>
                    </a:lnTo>
                    <a:lnTo>
                      <a:pt x="108" y="107"/>
                    </a:lnTo>
                    <a:lnTo>
                      <a:pt x="106" y="107"/>
                    </a:lnTo>
                    <a:lnTo>
                      <a:pt x="106" y="107"/>
                    </a:lnTo>
                    <a:lnTo>
                      <a:pt x="105" y="107"/>
                    </a:lnTo>
                    <a:lnTo>
                      <a:pt x="103" y="107"/>
                    </a:lnTo>
                    <a:lnTo>
                      <a:pt x="102" y="106"/>
                    </a:lnTo>
                    <a:lnTo>
                      <a:pt x="102" y="106"/>
                    </a:lnTo>
                    <a:lnTo>
                      <a:pt x="99" y="106"/>
                    </a:lnTo>
                    <a:lnTo>
                      <a:pt x="98" y="105"/>
                    </a:lnTo>
                    <a:lnTo>
                      <a:pt x="97" y="105"/>
                    </a:lnTo>
                    <a:lnTo>
                      <a:pt x="95" y="103"/>
                    </a:lnTo>
                    <a:lnTo>
                      <a:pt x="95" y="102"/>
                    </a:lnTo>
                    <a:lnTo>
                      <a:pt x="94" y="101"/>
                    </a:lnTo>
                    <a:lnTo>
                      <a:pt x="94" y="99"/>
                    </a:lnTo>
                    <a:lnTo>
                      <a:pt x="94" y="98"/>
                    </a:lnTo>
                    <a:lnTo>
                      <a:pt x="93" y="96"/>
                    </a:lnTo>
                    <a:lnTo>
                      <a:pt x="91" y="94"/>
                    </a:lnTo>
                    <a:lnTo>
                      <a:pt x="91" y="92"/>
                    </a:lnTo>
                    <a:lnTo>
                      <a:pt x="91" y="91"/>
                    </a:lnTo>
                    <a:lnTo>
                      <a:pt x="91" y="87"/>
                    </a:lnTo>
                    <a:lnTo>
                      <a:pt x="91" y="84"/>
                    </a:lnTo>
                    <a:lnTo>
                      <a:pt x="90" y="80"/>
                    </a:lnTo>
                    <a:lnTo>
                      <a:pt x="90" y="79"/>
                    </a:lnTo>
                    <a:lnTo>
                      <a:pt x="88" y="79"/>
                    </a:lnTo>
                    <a:lnTo>
                      <a:pt x="87" y="77"/>
                    </a:lnTo>
                    <a:lnTo>
                      <a:pt x="86" y="76"/>
                    </a:lnTo>
                    <a:lnTo>
                      <a:pt x="86" y="75"/>
                    </a:lnTo>
                    <a:lnTo>
                      <a:pt x="84" y="73"/>
                    </a:lnTo>
                    <a:lnTo>
                      <a:pt x="84" y="72"/>
                    </a:lnTo>
                    <a:lnTo>
                      <a:pt x="84" y="72"/>
                    </a:lnTo>
                    <a:lnTo>
                      <a:pt x="84" y="71"/>
                    </a:lnTo>
                    <a:lnTo>
                      <a:pt x="84" y="68"/>
                    </a:lnTo>
                    <a:lnTo>
                      <a:pt x="83" y="67"/>
                    </a:lnTo>
                    <a:lnTo>
                      <a:pt x="83" y="64"/>
                    </a:lnTo>
                    <a:lnTo>
                      <a:pt x="82" y="61"/>
                    </a:lnTo>
                    <a:lnTo>
                      <a:pt x="82" y="60"/>
                    </a:lnTo>
                    <a:lnTo>
                      <a:pt x="82" y="58"/>
                    </a:lnTo>
                    <a:lnTo>
                      <a:pt x="82" y="57"/>
                    </a:lnTo>
                    <a:lnTo>
                      <a:pt x="82" y="57"/>
                    </a:lnTo>
                    <a:lnTo>
                      <a:pt x="82" y="56"/>
                    </a:lnTo>
                    <a:lnTo>
                      <a:pt x="80" y="54"/>
                    </a:lnTo>
                    <a:lnTo>
                      <a:pt x="80" y="54"/>
                    </a:lnTo>
                    <a:lnTo>
                      <a:pt x="78" y="53"/>
                    </a:lnTo>
                    <a:lnTo>
                      <a:pt x="75" y="50"/>
                    </a:lnTo>
                    <a:lnTo>
                      <a:pt x="75" y="49"/>
                    </a:lnTo>
                    <a:lnTo>
                      <a:pt x="74" y="47"/>
                    </a:lnTo>
                    <a:lnTo>
                      <a:pt x="71" y="47"/>
                    </a:lnTo>
                    <a:lnTo>
                      <a:pt x="69" y="49"/>
                    </a:lnTo>
                    <a:lnTo>
                      <a:pt x="69" y="49"/>
                    </a:lnTo>
                    <a:lnTo>
                      <a:pt x="67" y="50"/>
                    </a:lnTo>
                    <a:lnTo>
                      <a:pt x="65" y="49"/>
                    </a:lnTo>
                    <a:lnTo>
                      <a:pt x="65" y="49"/>
                    </a:lnTo>
                    <a:lnTo>
                      <a:pt x="64" y="46"/>
                    </a:lnTo>
                    <a:lnTo>
                      <a:pt x="64" y="45"/>
                    </a:lnTo>
                    <a:lnTo>
                      <a:pt x="63" y="43"/>
                    </a:lnTo>
                    <a:lnTo>
                      <a:pt x="63" y="42"/>
                    </a:lnTo>
                    <a:lnTo>
                      <a:pt x="63" y="38"/>
                    </a:lnTo>
                    <a:lnTo>
                      <a:pt x="63" y="37"/>
                    </a:lnTo>
                    <a:lnTo>
                      <a:pt x="63" y="34"/>
                    </a:lnTo>
                    <a:lnTo>
                      <a:pt x="61" y="31"/>
                    </a:lnTo>
                    <a:lnTo>
                      <a:pt x="61" y="30"/>
                    </a:lnTo>
                    <a:lnTo>
                      <a:pt x="61" y="30"/>
                    </a:lnTo>
                    <a:lnTo>
                      <a:pt x="60" y="27"/>
                    </a:lnTo>
                    <a:lnTo>
                      <a:pt x="59" y="26"/>
                    </a:lnTo>
                    <a:lnTo>
                      <a:pt x="59" y="26"/>
                    </a:lnTo>
                    <a:lnTo>
                      <a:pt x="57" y="26"/>
                    </a:lnTo>
                    <a:lnTo>
                      <a:pt x="57" y="24"/>
                    </a:lnTo>
                    <a:lnTo>
                      <a:pt x="57" y="24"/>
                    </a:lnTo>
                    <a:lnTo>
                      <a:pt x="59" y="23"/>
                    </a:lnTo>
                    <a:lnTo>
                      <a:pt x="59" y="22"/>
                    </a:lnTo>
                    <a:lnTo>
                      <a:pt x="57" y="20"/>
                    </a:lnTo>
                    <a:lnTo>
                      <a:pt x="56" y="20"/>
                    </a:lnTo>
                    <a:lnTo>
                      <a:pt x="56" y="20"/>
                    </a:lnTo>
                    <a:lnTo>
                      <a:pt x="55" y="20"/>
                    </a:lnTo>
                    <a:lnTo>
                      <a:pt x="55" y="18"/>
                    </a:lnTo>
                    <a:lnTo>
                      <a:pt x="55" y="15"/>
                    </a:lnTo>
                    <a:lnTo>
                      <a:pt x="55" y="13"/>
                    </a:lnTo>
                    <a:lnTo>
                      <a:pt x="55" y="13"/>
                    </a:lnTo>
                    <a:lnTo>
                      <a:pt x="53" y="12"/>
                    </a:lnTo>
                    <a:lnTo>
                      <a:pt x="53" y="11"/>
                    </a:lnTo>
                    <a:lnTo>
                      <a:pt x="52" y="9"/>
                    </a:lnTo>
                    <a:lnTo>
                      <a:pt x="52" y="8"/>
                    </a:lnTo>
                    <a:lnTo>
                      <a:pt x="52" y="8"/>
                    </a:lnTo>
                    <a:lnTo>
                      <a:pt x="52" y="7"/>
                    </a:lnTo>
                    <a:lnTo>
                      <a:pt x="50" y="7"/>
                    </a:lnTo>
                    <a:lnTo>
                      <a:pt x="49" y="8"/>
                    </a:lnTo>
                    <a:lnTo>
                      <a:pt x="49" y="9"/>
                    </a:lnTo>
                    <a:lnTo>
                      <a:pt x="46" y="9"/>
                    </a:lnTo>
                    <a:lnTo>
                      <a:pt x="46" y="13"/>
                    </a:lnTo>
                    <a:lnTo>
                      <a:pt x="45" y="18"/>
                    </a:lnTo>
                    <a:lnTo>
                      <a:pt x="45" y="20"/>
                    </a:lnTo>
                    <a:lnTo>
                      <a:pt x="45" y="22"/>
                    </a:lnTo>
                    <a:lnTo>
                      <a:pt x="45" y="23"/>
                    </a:lnTo>
                    <a:lnTo>
                      <a:pt x="44" y="22"/>
                    </a:lnTo>
                    <a:lnTo>
                      <a:pt x="44" y="22"/>
                    </a:lnTo>
                    <a:lnTo>
                      <a:pt x="42" y="23"/>
                    </a:lnTo>
                    <a:lnTo>
                      <a:pt x="41" y="26"/>
                    </a:lnTo>
                    <a:lnTo>
                      <a:pt x="41" y="27"/>
                    </a:lnTo>
                    <a:lnTo>
                      <a:pt x="42" y="28"/>
                    </a:lnTo>
                    <a:lnTo>
                      <a:pt x="42" y="28"/>
                    </a:lnTo>
                    <a:lnTo>
                      <a:pt x="44" y="28"/>
                    </a:lnTo>
                    <a:lnTo>
                      <a:pt x="44" y="28"/>
                    </a:lnTo>
                    <a:lnTo>
                      <a:pt x="44" y="30"/>
                    </a:lnTo>
                    <a:lnTo>
                      <a:pt x="44" y="30"/>
                    </a:lnTo>
                    <a:lnTo>
                      <a:pt x="44" y="31"/>
                    </a:lnTo>
                    <a:lnTo>
                      <a:pt x="44" y="31"/>
                    </a:lnTo>
                    <a:lnTo>
                      <a:pt x="42" y="31"/>
                    </a:lnTo>
                    <a:lnTo>
                      <a:pt x="42" y="31"/>
                    </a:lnTo>
                    <a:lnTo>
                      <a:pt x="41" y="33"/>
                    </a:lnTo>
                    <a:lnTo>
                      <a:pt x="41" y="37"/>
                    </a:lnTo>
                    <a:lnTo>
                      <a:pt x="41" y="38"/>
                    </a:lnTo>
                    <a:lnTo>
                      <a:pt x="40" y="39"/>
                    </a:lnTo>
                    <a:lnTo>
                      <a:pt x="40" y="42"/>
                    </a:lnTo>
                    <a:lnTo>
                      <a:pt x="40" y="43"/>
                    </a:lnTo>
                    <a:lnTo>
                      <a:pt x="40" y="45"/>
                    </a:lnTo>
                    <a:lnTo>
                      <a:pt x="41" y="46"/>
                    </a:lnTo>
                    <a:lnTo>
                      <a:pt x="40" y="49"/>
                    </a:lnTo>
                    <a:lnTo>
                      <a:pt x="40" y="50"/>
                    </a:lnTo>
                    <a:lnTo>
                      <a:pt x="41" y="54"/>
                    </a:lnTo>
                    <a:lnTo>
                      <a:pt x="41" y="57"/>
                    </a:lnTo>
                    <a:lnTo>
                      <a:pt x="41" y="58"/>
                    </a:lnTo>
                    <a:lnTo>
                      <a:pt x="38" y="64"/>
                    </a:lnTo>
                    <a:lnTo>
                      <a:pt x="38" y="67"/>
                    </a:lnTo>
                    <a:lnTo>
                      <a:pt x="38" y="69"/>
                    </a:lnTo>
                    <a:lnTo>
                      <a:pt x="38" y="71"/>
                    </a:lnTo>
                    <a:lnTo>
                      <a:pt x="37" y="73"/>
                    </a:lnTo>
                    <a:lnTo>
                      <a:pt x="35" y="75"/>
                    </a:lnTo>
                    <a:lnTo>
                      <a:pt x="33" y="80"/>
                    </a:lnTo>
                    <a:lnTo>
                      <a:pt x="33" y="82"/>
                    </a:lnTo>
                    <a:lnTo>
                      <a:pt x="31" y="84"/>
                    </a:lnTo>
                    <a:lnTo>
                      <a:pt x="30" y="86"/>
                    </a:lnTo>
                    <a:lnTo>
                      <a:pt x="29" y="87"/>
                    </a:lnTo>
                    <a:lnTo>
                      <a:pt x="25" y="87"/>
                    </a:lnTo>
                    <a:lnTo>
                      <a:pt x="23" y="87"/>
                    </a:lnTo>
                    <a:lnTo>
                      <a:pt x="22" y="87"/>
                    </a:lnTo>
                    <a:lnTo>
                      <a:pt x="21" y="87"/>
                    </a:lnTo>
                    <a:lnTo>
                      <a:pt x="19" y="86"/>
                    </a:lnTo>
                    <a:lnTo>
                      <a:pt x="16" y="84"/>
                    </a:lnTo>
                    <a:lnTo>
                      <a:pt x="14" y="83"/>
                    </a:lnTo>
                    <a:lnTo>
                      <a:pt x="12" y="82"/>
                    </a:lnTo>
                    <a:lnTo>
                      <a:pt x="12" y="80"/>
                    </a:lnTo>
                    <a:lnTo>
                      <a:pt x="12" y="80"/>
                    </a:lnTo>
                    <a:lnTo>
                      <a:pt x="11" y="79"/>
                    </a:lnTo>
                    <a:lnTo>
                      <a:pt x="8" y="77"/>
                    </a:lnTo>
                    <a:lnTo>
                      <a:pt x="7" y="77"/>
                    </a:lnTo>
                    <a:lnTo>
                      <a:pt x="6" y="77"/>
                    </a:lnTo>
                    <a:lnTo>
                      <a:pt x="3" y="76"/>
                    </a:lnTo>
                    <a:lnTo>
                      <a:pt x="0" y="75"/>
                    </a:lnTo>
                    <a:lnTo>
                      <a:pt x="0" y="75"/>
                    </a:lnTo>
                    <a:lnTo>
                      <a:pt x="0" y="75"/>
                    </a:lnTo>
                    <a:lnTo>
                      <a:pt x="0" y="186"/>
                    </a:lnTo>
                    <a:lnTo>
                      <a:pt x="34" y="186"/>
                    </a:lnTo>
                    <a:lnTo>
                      <a:pt x="34" y="222"/>
                    </a:lnTo>
                    <a:lnTo>
                      <a:pt x="124" y="222"/>
                    </a:lnTo>
                    <a:lnTo>
                      <a:pt x="124" y="222"/>
                    </a:lnTo>
                    <a:lnTo>
                      <a:pt x="125" y="222"/>
                    </a:lnTo>
                    <a:lnTo>
                      <a:pt x="125" y="220"/>
                    </a:lnTo>
                    <a:lnTo>
                      <a:pt x="127" y="220"/>
                    </a:lnTo>
                    <a:lnTo>
                      <a:pt x="128" y="219"/>
                    </a:lnTo>
                    <a:lnTo>
                      <a:pt x="129" y="218"/>
                    </a:lnTo>
                    <a:lnTo>
                      <a:pt x="129" y="218"/>
                    </a:lnTo>
                    <a:lnTo>
                      <a:pt x="131" y="218"/>
                    </a:lnTo>
                    <a:lnTo>
                      <a:pt x="131" y="216"/>
                    </a:lnTo>
                    <a:lnTo>
                      <a:pt x="132" y="218"/>
                    </a:lnTo>
                    <a:lnTo>
                      <a:pt x="133" y="218"/>
                    </a:lnTo>
                    <a:lnTo>
                      <a:pt x="137" y="216"/>
                    </a:lnTo>
                    <a:lnTo>
                      <a:pt x="139" y="216"/>
                    </a:lnTo>
                    <a:lnTo>
                      <a:pt x="141" y="218"/>
                    </a:lnTo>
                    <a:lnTo>
                      <a:pt x="144" y="218"/>
                    </a:lnTo>
                    <a:lnTo>
                      <a:pt x="146" y="218"/>
                    </a:lnTo>
                    <a:lnTo>
                      <a:pt x="147" y="219"/>
                    </a:lnTo>
                    <a:lnTo>
                      <a:pt x="147" y="219"/>
                    </a:lnTo>
                    <a:lnTo>
                      <a:pt x="147" y="220"/>
                    </a:lnTo>
                    <a:lnTo>
                      <a:pt x="148" y="220"/>
                    </a:lnTo>
                    <a:lnTo>
                      <a:pt x="150" y="220"/>
                    </a:lnTo>
                    <a:lnTo>
                      <a:pt x="151" y="222"/>
                    </a:lnTo>
                    <a:lnTo>
                      <a:pt x="151" y="223"/>
                    </a:lnTo>
                    <a:lnTo>
                      <a:pt x="151" y="224"/>
                    </a:lnTo>
                    <a:lnTo>
                      <a:pt x="152" y="223"/>
                    </a:lnTo>
                    <a:lnTo>
                      <a:pt x="152" y="223"/>
                    </a:lnTo>
                    <a:lnTo>
                      <a:pt x="154" y="222"/>
                    </a:lnTo>
                    <a:lnTo>
                      <a:pt x="155" y="220"/>
                    </a:lnTo>
                    <a:lnTo>
                      <a:pt x="155" y="222"/>
                    </a:lnTo>
                    <a:lnTo>
                      <a:pt x="156" y="222"/>
                    </a:lnTo>
                    <a:lnTo>
                      <a:pt x="156" y="222"/>
                    </a:lnTo>
                    <a:lnTo>
                      <a:pt x="158" y="222"/>
                    </a:lnTo>
                    <a:lnTo>
                      <a:pt x="159" y="220"/>
                    </a:lnTo>
                    <a:lnTo>
                      <a:pt x="159" y="219"/>
                    </a:lnTo>
                    <a:lnTo>
                      <a:pt x="158" y="218"/>
                    </a:lnTo>
                    <a:lnTo>
                      <a:pt x="158" y="216"/>
                    </a:lnTo>
                    <a:lnTo>
                      <a:pt x="161" y="215"/>
                    </a:lnTo>
                    <a:lnTo>
                      <a:pt x="161" y="215"/>
                    </a:lnTo>
                    <a:lnTo>
                      <a:pt x="162" y="215"/>
                    </a:lnTo>
                    <a:lnTo>
                      <a:pt x="163" y="213"/>
                    </a:lnTo>
                    <a:lnTo>
                      <a:pt x="163" y="213"/>
                    </a:lnTo>
                    <a:lnTo>
                      <a:pt x="165" y="213"/>
                    </a:lnTo>
                    <a:lnTo>
                      <a:pt x="165" y="213"/>
                    </a:lnTo>
                    <a:lnTo>
                      <a:pt x="167" y="215"/>
                    </a:lnTo>
                    <a:lnTo>
                      <a:pt x="167" y="213"/>
                    </a:lnTo>
                    <a:lnTo>
                      <a:pt x="171" y="215"/>
                    </a:lnTo>
                    <a:lnTo>
                      <a:pt x="171" y="213"/>
                    </a:lnTo>
                    <a:lnTo>
                      <a:pt x="174" y="213"/>
                    </a:lnTo>
                    <a:lnTo>
                      <a:pt x="175" y="212"/>
                    </a:lnTo>
                    <a:lnTo>
                      <a:pt x="174" y="211"/>
                    </a:lnTo>
                    <a:lnTo>
                      <a:pt x="174" y="208"/>
                    </a:lnTo>
                    <a:close/>
                    <a:moveTo>
                      <a:pt x="91" y="94"/>
                    </a:moveTo>
                    <a:lnTo>
                      <a:pt x="93" y="95"/>
                    </a:lnTo>
                    <a:lnTo>
                      <a:pt x="93" y="96"/>
                    </a:lnTo>
                    <a:lnTo>
                      <a:pt x="94" y="96"/>
                    </a:lnTo>
                    <a:lnTo>
                      <a:pt x="94" y="96"/>
                    </a:lnTo>
                    <a:lnTo>
                      <a:pt x="94" y="95"/>
                    </a:lnTo>
                    <a:lnTo>
                      <a:pt x="94" y="95"/>
                    </a:lnTo>
                    <a:lnTo>
                      <a:pt x="94" y="94"/>
                    </a:lnTo>
                    <a:lnTo>
                      <a:pt x="93" y="94"/>
                    </a:lnTo>
                    <a:lnTo>
                      <a:pt x="93" y="94"/>
                    </a:lnTo>
                    <a:lnTo>
                      <a:pt x="93" y="94"/>
                    </a:lnTo>
                    <a:lnTo>
                      <a:pt x="91" y="94"/>
                    </a:lnTo>
                    <a:lnTo>
                      <a:pt x="91" y="94"/>
                    </a:lnTo>
                    <a:close/>
                    <a:moveTo>
                      <a:pt x="14" y="76"/>
                    </a:moveTo>
                    <a:lnTo>
                      <a:pt x="14" y="76"/>
                    </a:lnTo>
                    <a:lnTo>
                      <a:pt x="15" y="76"/>
                    </a:lnTo>
                    <a:lnTo>
                      <a:pt x="15" y="75"/>
                    </a:lnTo>
                    <a:lnTo>
                      <a:pt x="16" y="76"/>
                    </a:lnTo>
                    <a:lnTo>
                      <a:pt x="16" y="75"/>
                    </a:lnTo>
                    <a:lnTo>
                      <a:pt x="18" y="73"/>
                    </a:lnTo>
                    <a:lnTo>
                      <a:pt x="19" y="73"/>
                    </a:lnTo>
                    <a:lnTo>
                      <a:pt x="18" y="72"/>
                    </a:lnTo>
                    <a:lnTo>
                      <a:pt x="18" y="72"/>
                    </a:lnTo>
                    <a:lnTo>
                      <a:pt x="16" y="73"/>
                    </a:lnTo>
                    <a:lnTo>
                      <a:pt x="14" y="73"/>
                    </a:lnTo>
                    <a:lnTo>
                      <a:pt x="14" y="73"/>
                    </a:lnTo>
                    <a:lnTo>
                      <a:pt x="12" y="75"/>
                    </a:lnTo>
                    <a:lnTo>
                      <a:pt x="12" y="76"/>
                    </a:lnTo>
                    <a:lnTo>
                      <a:pt x="12" y="76"/>
                    </a:lnTo>
                    <a:lnTo>
                      <a:pt x="14" y="76"/>
                    </a:lnTo>
                    <a:close/>
                    <a:moveTo>
                      <a:pt x="46" y="1"/>
                    </a:moveTo>
                    <a:lnTo>
                      <a:pt x="48" y="0"/>
                    </a:lnTo>
                    <a:lnTo>
                      <a:pt x="46" y="0"/>
                    </a:lnTo>
                    <a:lnTo>
                      <a:pt x="46" y="0"/>
                    </a:lnTo>
                    <a:lnTo>
                      <a:pt x="46" y="1"/>
                    </a:lnTo>
                    <a:lnTo>
                      <a:pt x="46" y="1"/>
                    </a:lnTo>
                    <a:close/>
                    <a:moveTo>
                      <a:pt x="48" y="3"/>
                    </a:moveTo>
                    <a:lnTo>
                      <a:pt x="49" y="1"/>
                    </a:lnTo>
                    <a:lnTo>
                      <a:pt x="48" y="1"/>
                    </a:lnTo>
                    <a:lnTo>
                      <a:pt x="48" y="1"/>
                    </a:lnTo>
                    <a:lnTo>
                      <a:pt x="48" y="1"/>
                    </a:lnTo>
                    <a:lnTo>
                      <a:pt x="48" y="1"/>
                    </a:lnTo>
                    <a:lnTo>
                      <a:pt x="48" y="3"/>
                    </a:lnTo>
                    <a:close/>
                    <a:moveTo>
                      <a:pt x="46" y="7"/>
                    </a:moveTo>
                    <a:lnTo>
                      <a:pt x="46" y="7"/>
                    </a:lnTo>
                    <a:lnTo>
                      <a:pt x="46" y="8"/>
                    </a:lnTo>
                    <a:lnTo>
                      <a:pt x="48" y="8"/>
                    </a:lnTo>
                    <a:lnTo>
                      <a:pt x="48" y="7"/>
                    </a:lnTo>
                    <a:lnTo>
                      <a:pt x="48" y="5"/>
                    </a:lnTo>
                    <a:lnTo>
                      <a:pt x="46" y="7"/>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47" name="Northern Territory">
                <a:extLst>
                  <a:ext uri="{FF2B5EF4-FFF2-40B4-BE49-F238E27FC236}">
                    <a16:creationId xmlns:a16="http://schemas.microsoft.com/office/drawing/2014/main" id="{4EF99C63-90BE-4815-A159-05E04F93F762}"/>
                  </a:ext>
                </a:extLst>
              </p:cNvPr>
              <p:cNvSpPr>
                <a:spLocks noEditPoints="1"/>
              </p:cNvSpPr>
              <p:nvPr/>
            </p:nvSpPr>
            <p:spPr bwMode="auto">
              <a:xfrm>
                <a:off x="7453313" y="4402137"/>
                <a:ext cx="161925" cy="280987"/>
              </a:xfrm>
              <a:custGeom>
                <a:avLst/>
                <a:gdLst>
                  <a:gd name="T0" fmla="*/ 86 w 102"/>
                  <a:gd name="T1" fmla="*/ 53 h 177"/>
                  <a:gd name="T2" fmla="*/ 87 w 102"/>
                  <a:gd name="T3" fmla="*/ 2 h 177"/>
                  <a:gd name="T4" fmla="*/ 84 w 102"/>
                  <a:gd name="T5" fmla="*/ 6 h 177"/>
                  <a:gd name="T6" fmla="*/ 89 w 102"/>
                  <a:gd name="T7" fmla="*/ 53 h 177"/>
                  <a:gd name="T8" fmla="*/ 84 w 102"/>
                  <a:gd name="T9" fmla="*/ 7 h 177"/>
                  <a:gd name="T10" fmla="*/ 90 w 102"/>
                  <a:gd name="T11" fmla="*/ 56 h 177"/>
                  <a:gd name="T12" fmla="*/ 90 w 102"/>
                  <a:gd name="T13" fmla="*/ 55 h 177"/>
                  <a:gd name="T14" fmla="*/ 87 w 102"/>
                  <a:gd name="T15" fmla="*/ 37 h 177"/>
                  <a:gd name="T16" fmla="*/ 89 w 102"/>
                  <a:gd name="T17" fmla="*/ 33 h 177"/>
                  <a:gd name="T18" fmla="*/ 87 w 102"/>
                  <a:gd name="T19" fmla="*/ 33 h 177"/>
                  <a:gd name="T20" fmla="*/ 83 w 102"/>
                  <a:gd name="T21" fmla="*/ 36 h 177"/>
                  <a:gd name="T22" fmla="*/ 86 w 102"/>
                  <a:gd name="T23" fmla="*/ 38 h 177"/>
                  <a:gd name="T24" fmla="*/ 89 w 102"/>
                  <a:gd name="T25" fmla="*/ 38 h 177"/>
                  <a:gd name="T26" fmla="*/ 93 w 102"/>
                  <a:gd name="T27" fmla="*/ 59 h 177"/>
                  <a:gd name="T28" fmla="*/ 87 w 102"/>
                  <a:gd name="T29" fmla="*/ 56 h 177"/>
                  <a:gd name="T30" fmla="*/ 86 w 102"/>
                  <a:gd name="T31" fmla="*/ 55 h 177"/>
                  <a:gd name="T32" fmla="*/ 78 w 102"/>
                  <a:gd name="T33" fmla="*/ 49 h 177"/>
                  <a:gd name="T34" fmla="*/ 74 w 102"/>
                  <a:gd name="T35" fmla="*/ 43 h 177"/>
                  <a:gd name="T36" fmla="*/ 78 w 102"/>
                  <a:gd name="T37" fmla="*/ 32 h 177"/>
                  <a:gd name="T38" fmla="*/ 83 w 102"/>
                  <a:gd name="T39" fmla="*/ 28 h 177"/>
                  <a:gd name="T40" fmla="*/ 90 w 102"/>
                  <a:gd name="T41" fmla="*/ 17 h 177"/>
                  <a:gd name="T42" fmla="*/ 84 w 102"/>
                  <a:gd name="T43" fmla="*/ 13 h 177"/>
                  <a:gd name="T44" fmla="*/ 82 w 102"/>
                  <a:gd name="T45" fmla="*/ 18 h 177"/>
                  <a:gd name="T46" fmla="*/ 76 w 102"/>
                  <a:gd name="T47" fmla="*/ 15 h 177"/>
                  <a:gd name="T48" fmla="*/ 78 w 102"/>
                  <a:gd name="T49" fmla="*/ 13 h 177"/>
                  <a:gd name="T50" fmla="*/ 75 w 102"/>
                  <a:gd name="T51" fmla="*/ 13 h 177"/>
                  <a:gd name="T52" fmla="*/ 65 w 102"/>
                  <a:gd name="T53" fmla="*/ 14 h 177"/>
                  <a:gd name="T54" fmla="*/ 57 w 102"/>
                  <a:gd name="T55" fmla="*/ 13 h 177"/>
                  <a:gd name="T56" fmla="*/ 48 w 102"/>
                  <a:gd name="T57" fmla="*/ 10 h 177"/>
                  <a:gd name="T58" fmla="*/ 41 w 102"/>
                  <a:gd name="T59" fmla="*/ 7 h 177"/>
                  <a:gd name="T60" fmla="*/ 36 w 102"/>
                  <a:gd name="T61" fmla="*/ 4 h 177"/>
                  <a:gd name="T62" fmla="*/ 33 w 102"/>
                  <a:gd name="T63" fmla="*/ 6 h 177"/>
                  <a:gd name="T64" fmla="*/ 41 w 102"/>
                  <a:gd name="T65" fmla="*/ 10 h 177"/>
                  <a:gd name="T66" fmla="*/ 41 w 102"/>
                  <a:gd name="T67" fmla="*/ 14 h 177"/>
                  <a:gd name="T68" fmla="*/ 36 w 102"/>
                  <a:gd name="T69" fmla="*/ 15 h 177"/>
                  <a:gd name="T70" fmla="*/ 26 w 102"/>
                  <a:gd name="T71" fmla="*/ 15 h 177"/>
                  <a:gd name="T72" fmla="*/ 22 w 102"/>
                  <a:gd name="T73" fmla="*/ 15 h 177"/>
                  <a:gd name="T74" fmla="*/ 21 w 102"/>
                  <a:gd name="T75" fmla="*/ 19 h 177"/>
                  <a:gd name="T76" fmla="*/ 18 w 102"/>
                  <a:gd name="T77" fmla="*/ 18 h 177"/>
                  <a:gd name="T78" fmla="*/ 12 w 102"/>
                  <a:gd name="T79" fmla="*/ 24 h 177"/>
                  <a:gd name="T80" fmla="*/ 12 w 102"/>
                  <a:gd name="T81" fmla="*/ 30 h 177"/>
                  <a:gd name="T82" fmla="*/ 8 w 102"/>
                  <a:gd name="T83" fmla="*/ 34 h 177"/>
                  <a:gd name="T84" fmla="*/ 7 w 102"/>
                  <a:gd name="T85" fmla="*/ 43 h 177"/>
                  <a:gd name="T86" fmla="*/ 8 w 102"/>
                  <a:gd name="T87" fmla="*/ 45 h 177"/>
                  <a:gd name="T88" fmla="*/ 7 w 102"/>
                  <a:gd name="T89" fmla="*/ 48 h 177"/>
                  <a:gd name="T90" fmla="*/ 3 w 102"/>
                  <a:gd name="T91" fmla="*/ 45 h 177"/>
                  <a:gd name="T92" fmla="*/ 0 w 102"/>
                  <a:gd name="T93" fmla="*/ 45 h 177"/>
                  <a:gd name="T94" fmla="*/ 80 w 102"/>
                  <a:gd name="T95" fmla="*/ 33 h 177"/>
                  <a:gd name="T96" fmla="*/ 82 w 102"/>
                  <a:gd name="T97" fmla="*/ 33 h 177"/>
                  <a:gd name="T98" fmla="*/ 17 w 102"/>
                  <a:gd name="T99" fmla="*/ 11 h 177"/>
                  <a:gd name="T100" fmla="*/ 17 w 102"/>
                  <a:gd name="T101" fmla="*/ 9 h 177"/>
                  <a:gd name="T102" fmla="*/ 12 w 102"/>
                  <a:gd name="T103" fmla="*/ 7 h 177"/>
                  <a:gd name="T104" fmla="*/ 12 w 102"/>
                  <a:gd name="T105" fmla="*/ 11 h 177"/>
                  <a:gd name="T106" fmla="*/ 26 w 102"/>
                  <a:gd name="T107" fmla="*/ 10 h 177"/>
                  <a:gd name="T108" fmla="*/ 27 w 102"/>
                  <a:gd name="T109" fmla="*/ 6 h 177"/>
                  <a:gd name="T110" fmla="*/ 23 w 102"/>
                  <a:gd name="T111" fmla="*/ 6 h 177"/>
                  <a:gd name="T112" fmla="*/ 17 w 102"/>
                  <a:gd name="T113" fmla="*/ 4 h 177"/>
                  <a:gd name="T114" fmla="*/ 17 w 102"/>
                  <a:gd name="T115" fmla="*/ 6 h 177"/>
                  <a:gd name="T116" fmla="*/ 41 w 102"/>
                  <a:gd name="T117" fmla="*/ 2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 h="177">
                    <a:moveTo>
                      <a:pt x="84" y="53"/>
                    </a:moveTo>
                    <a:lnTo>
                      <a:pt x="84" y="55"/>
                    </a:lnTo>
                    <a:lnTo>
                      <a:pt x="84" y="55"/>
                    </a:lnTo>
                    <a:lnTo>
                      <a:pt x="86" y="55"/>
                    </a:lnTo>
                    <a:lnTo>
                      <a:pt x="86" y="53"/>
                    </a:lnTo>
                    <a:lnTo>
                      <a:pt x="86" y="53"/>
                    </a:lnTo>
                    <a:lnTo>
                      <a:pt x="84" y="53"/>
                    </a:lnTo>
                    <a:lnTo>
                      <a:pt x="84" y="53"/>
                    </a:lnTo>
                    <a:close/>
                    <a:moveTo>
                      <a:pt x="86" y="6"/>
                    </a:moveTo>
                    <a:lnTo>
                      <a:pt x="87" y="3"/>
                    </a:lnTo>
                    <a:lnTo>
                      <a:pt x="87" y="2"/>
                    </a:lnTo>
                    <a:lnTo>
                      <a:pt x="87" y="2"/>
                    </a:lnTo>
                    <a:lnTo>
                      <a:pt x="87" y="3"/>
                    </a:lnTo>
                    <a:lnTo>
                      <a:pt x="87" y="3"/>
                    </a:lnTo>
                    <a:lnTo>
                      <a:pt x="87" y="3"/>
                    </a:lnTo>
                    <a:lnTo>
                      <a:pt x="86" y="4"/>
                    </a:lnTo>
                    <a:lnTo>
                      <a:pt x="86" y="6"/>
                    </a:lnTo>
                    <a:lnTo>
                      <a:pt x="84" y="6"/>
                    </a:lnTo>
                    <a:lnTo>
                      <a:pt x="84" y="6"/>
                    </a:lnTo>
                    <a:lnTo>
                      <a:pt x="86" y="6"/>
                    </a:lnTo>
                    <a:close/>
                    <a:moveTo>
                      <a:pt x="89" y="55"/>
                    </a:moveTo>
                    <a:lnTo>
                      <a:pt x="89" y="55"/>
                    </a:lnTo>
                    <a:lnTo>
                      <a:pt x="89" y="53"/>
                    </a:lnTo>
                    <a:lnTo>
                      <a:pt x="89" y="53"/>
                    </a:lnTo>
                    <a:lnTo>
                      <a:pt x="89" y="53"/>
                    </a:lnTo>
                    <a:lnTo>
                      <a:pt x="89" y="55"/>
                    </a:lnTo>
                    <a:close/>
                    <a:moveTo>
                      <a:pt x="83" y="9"/>
                    </a:moveTo>
                    <a:lnTo>
                      <a:pt x="84" y="7"/>
                    </a:lnTo>
                    <a:lnTo>
                      <a:pt x="84" y="7"/>
                    </a:lnTo>
                    <a:lnTo>
                      <a:pt x="84" y="7"/>
                    </a:lnTo>
                    <a:lnTo>
                      <a:pt x="82" y="9"/>
                    </a:lnTo>
                    <a:lnTo>
                      <a:pt x="80" y="9"/>
                    </a:lnTo>
                    <a:lnTo>
                      <a:pt x="83" y="9"/>
                    </a:lnTo>
                    <a:lnTo>
                      <a:pt x="83" y="9"/>
                    </a:lnTo>
                    <a:close/>
                    <a:moveTo>
                      <a:pt x="90" y="56"/>
                    </a:moveTo>
                    <a:lnTo>
                      <a:pt x="90" y="56"/>
                    </a:lnTo>
                    <a:lnTo>
                      <a:pt x="91" y="56"/>
                    </a:lnTo>
                    <a:lnTo>
                      <a:pt x="91" y="56"/>
                    </a:lnTo>
                    <a:lnTo>
                      <a:pt x="91" y="56"/>
                    </a:lnTo>
                    <a:lnTo>
                      <a:pt x="91" y="55"/>
                    </a:lnTo>
                    <a:lnTo>
                      <a:pt x="90" y="53"/>
                    </a:lnTo>
                    <a:lnTo>
                      <a:pt x="90" y="55"/>
                    </a:lnTo>
                    <a:lnTo>
                      <a:pt x="90" y="55"/>
                    </a:lnTo>
                    <a:lnTo>
                      <a:pt x="90" y="55"/>
                    </a:lnTo>
                    <a:lnTo>
                      <a:pt x="90" y="56"/>
                    </a:lnTo>
                    <a:close/>
                    <a:moveTo>
                      <a:pt x="89" y="38"/>
                    </a:moveTo>
                    <a:lnTo>
                      <a:pt x="89" y="37"/>
                    </a:lnTo>
                    <a:lnTo>
                      <a:pt x="87" y="37"/>
                    </a:lnTo>
                    <a:lnTo>
                      <a:pt x="87" y="37"/>
                    </a:lnTo>
                    <a:lnTo>
                      <a:pt x="89" y="36"/>
                    </a:lnTo>
                    <a:lnTo>
                      <a:pt x="89" y="34"/>
                    </a:lnTo>
                    <a:lnTo>
                      <a:pt x="89" y="34"/>
                    </a:lnTo>
                    <a:lnTo>
                      <a:pt x="90" y="34"/>
                    </a:lnTo>
                    <a:lnTo>
                      <a:pt x="89" y="33"/>
                    </a:lnTo>
                    <a:lnTo>
                      <a:pt x="89" y="33"/>
                    </a:lnTo>
                    <a:lnTo>
                      <a:pt x="89" y="33"/>
                    </a:lnTo>
                    <a:lnTo>
                      <a:pt x="89" y="34"/>
                    </a:lnTo>
                    <a:lnTo>
                      <a:pt x="87" y="34"/>
                    </a:lnTo>
                    <a:lnTo>
                      <a:pt x="87" y="33"/>
                    </a:lnTo>
                    <a:lnTo>
                      <a:pt x="87" y="33"/>
                    </a:lnTo>
                    <a:lnTo>
                      <a:pt x="87" y="32"/>
                    </a:lnTo>
                    <a:lnTo>
                      <a:pt x="86" y="32"/>
                    </a:lnTo>
                    <a:lnTo>
                      <a:pt x="86" y="33"/>
                    </a:lnTo>
                    <a:lnTo>
                      <a:pt x="84" y="33"/>
                    </a:lnTo>
                    <a:lnTo>
                      <a:pt x="84" y="34"/>
                    </a:lnTo>
                    <a:lnTo>
                      <a:pt x="83" y="36"/>
                    </a:lnTo>
                    <a:lnTo>
                      <a:pt x="84" y="37"/>
                    </a:lnTo>
                    <a:lnTo>
                      <a:pt x="83" y="37"/>
                    </a:lnTo>
                    <a:lnTo>
                      <a:pt x="83" y="38"/>
                    </a:lnTo>
                    <a:lnTo>
                      <a:pt x="83" y="38"/>
                    </a:lnTo>
                    <a:lnTo>
                      <a:pt x="84" y="38"/>
                    </a:lnTo>
                    <a:lnTo>
                      <a:pt x="86" y="38"/>
                    </a:lnTo>
                    <a:lnTo>
                      <a:pt x="87" y="38"/>
                    </a:lnTo>
                    <a:lnTo>
                      <a:pt x="89" y="38"/>
                    </a:lnTo>
                    <a:lnTo>
                      <a:pt x="90" y="38"/>
                    </a:lnTo>
                    <a:lnTo>
                      <a:pt x="90" y="38"/>
                    </a:lnTo>
                    <a:lnTo>
                      <a:pt x="90" y="37"/>
                    </a:lnTo>
                    <a:lnTo>
                      <a:pt x="89" y="38"/>
                    </a:lnTo>
                    <a:close/>
                    <a:moveTo>
                      <a:pt x="102" y="66"/>
                    </a:moveTo>
                    <a:lnTo>
                      <a:pt x="101" y="64"/>
                    </a:lnTo>
                    <a:lnTo>
                      <a:pt x="98" y="62"/>
                    </a:lnTo>
                    <a:lnTo>
                      <a:pt x="97" y="60"/>
                    </a:lnTo>
                    <a:lnTo>
                      <a:pt x="94" y="59"/>
                    </a:lnTo>
                    <a:lnTo>
                      <a:pt x="93" y="59"/>
                    </a:lnTo>
                    <a:lnTo>
                      <a:pt x="91" y="58"/>
                    </a:lnTo>
                    <a:lnTo>
                      <a:pt x="90" y="58"/>
                    </a:lnTo>
                    <a:lnTo>
                      <a:pt x="90" y="58"/>
                    </a:lnTo>
                    <a:lnTo>
                      <a:pt x="89" y="58"/>
                    </a:lnTo>
                    <a:lnTo>
                      <a:pt x="87" y="58"/>
                    </a:lnTo>
                    <a:lnTo>
                      <a:pt x="87" y="56"/>
                    </a:lnTo>
                    <a:lnTo>
                      <a:pt x="87" y="56"/>
                    </a:lnTo>
                    <a:lnTo>
                      <a:pt x="87" y="55"/>
                    </a:lnTo>
                    <a:lnTo>
                      <a:pt x="87" y="55"/>
                    </a:lnTo>
                    <a:lnTo>
                      <a:pt x="86" y="55"/>
                    </a:lnTo>
                    <a:lnTo>
                      <a:pt x="86" y="55"/>
                    </a:lnTo>
                    <a:lnTo>
                      <a:pt x="86" y="55"/>
                    </a:lnTo>
                    <a:lnTo>
                      <a:pt x="84" y="55"/>
                    </a:lnTo>
                    <a:lnTo>
                      <a:pt x="82" y="53"/>
                    </a:lnTo>
                    <a:lnTo>
                      <a:pt x="82" y="53"/>
                    </a:lnTo>
                    <a:lnTo>
                      <a:pt x="82" y="52"/>
                    </a:lnTo>
                    <a:lnTo>
                      <a:pt x="79" y="51"/>
                    </a:lnTo>
                    <a:lnTo>
                      <a:pt x="78" y="49"/>
                    </a:lnTo>
                    <a:lnTo>
                      <a:pt x="74" y="47"/>
                    </a:lnTo>
                    <a:lnTo>
                      <a:pt x="72" y="47"/>
                    </a:lnTo>
                    <a:lnTo>
                      <a:pt x="72" y="45"/>
                    </a:lnTo>
                    <a:lnTo>
                      <a:pt x="72" y="44"/>
                    </a:lnTo>
                    <a:lnTo>
                      <a:pt x="74" y="44"/>
                    </a:lnTo>
                    <a:lnTo>
                      <a:pt x="74" y="43"/>
                    </a:lnTo>
                    <a:lnTo>
                      <a:pt x="76" y="38"/>
                    </a:lnTo>
                    <a:lnTo>
                      <a:pt x="76" y="38"/>
                    </a:lnTo>
                    <a:lnTo>
                      <a:pt x="78" y="37"/>
                    </a:lnTo>
                    <a:lnTo>
                      <a:pt x="79" y="34"/>
                    </a:lnTo>
                    <a:lnTo>
                      <a:pt x="79" y="33"/>
                    </a:lnTo>
                    <a:lnTo>
                      <a:pt x="78" y="32"/>
                    </a:lnTo>
                    <a:lnTo>
                      <a:pt x="78" y="28"/>
                    </a:lnTo>
                    <a:lnTo>
                      <a:pt x="80" y="26"/>
                    </a:lnTo>
                    <a:lnTo>
                      <a:pt x="82" y="26"/>
                    </a:lnTo>
                    <a:lnTo>
                      <a:pt x="82" y="26"/>
                    </a:lnTo>
                    <a:lnTo>
                      <a:pt x="83" y="26"/>
                    </a:lnTo>
                    <a:lnTo>
                      <a:pt x="83" y="28"/>
                    </a:lnTo>
                    <a:lnTo>
                      <a:pt x="84" y="26"/>
                    </a:lnTo>
                    <a:lnTo>
                      <a:pt x="86" y="25"/>
                    </a:lnTo>
                    <a:lnTo>
                      <a:pt x="86" y="24"/>
                    </a:lnTo>
                    <a:lnTo>
                      <a:pt x="84" y="22"/>
                    </a:lnTo>
                    <a:lnTo>
                      <a:pt x="84" y="22"/>
                    </a:lnTo>
                    <a:lnTo>
                      <a:pt x="90" y="17"/>
                    </a:lnTo>
                    <a:lnTo>
                      <a:pt x="89" y="15"/>
                    </a:lnTo>
                    <a:lnTo>
                      <a:pt x="89" y="15"/>
                    </a:lnTo>
                    <a:lnTo>
                      <a:pt x="87" y="15"/>
                    </a:lnTo>
                    <a:lnTo>
                      <a:pt x="86" y="14"/>
                    </a:lnTo>
                    <a:lnTo>
                      <a:pt x="84" y="13"/>
                    </a:lnTo>
                    <a:lnTo>
                      <a:pt x="84" y="13"/>
                    </a:lnTo>
                    <a:lnTo>
                      <a:pt x="82" y="14"/>
                    </a:lnTo>
                    <a:lnTo>
                      <a:pt x="82" y="15"/>
                    </a:lnTo>
                    <a:lnTo>
                      <a:pt x="82" y="15"/>
                    </a:lnTo>
                    <a:lnTo>
                      <a:pt x="83" y="17"/>
                    </a:lnTo>
                    <a:lnTo>
                      <a:pt x="82" y="18"/>
                    </a:lnTo>
                    <a:lnTo>
                      <a:pt x="82" y="18"/>
                    </a:lnTo>
                    <a:lnTo>
                      <a:pt x="80" y="18"/>
                    </a:lnTo>
                    <a:lnTo>
                      <a:pt x="79" y="17"/>
                    </a:lnTo>
                    <a:lnTo>
                      <a:pt x="79" y="15"/>
                    </a:lnTo>
                    <a:lnTo>
                      <a:pt x="78" y="14"/>
                    </a:lnTo>
                    <a:lnTo>
                      <a:pt x="78" y="15"/>
                    </a:lnTo>
                    <a:lnTo>
                      <a:pt x="76" y="15"/>
                    </a:lnTo>
                    <a:lnTo>
                      <a:pt x="76" y="15"/>
                    </a:lnTo>
                    <a:lnTo>
                      <a:pt x="76" y="15"/>
                    </a:lnTo>
                    <a:lnTo>
                      <a:pt x="76" y="14"/>
                    </a:lnTo>
                    <a:lnTo>
                      <a:pt x="76" y="14"/>
                    </a:lnTo>
                    <a:lnTo>
                      <a:pt x="78" y="13"/>
                    </a:lnTo>
                    <a:lnTo>
                      <a:pt x="78" y="13"/>
                    </a:lnTo>
                    <a:lnTo>
                      <a:pt x="78" y="13"/>
                    </a:lnTo>
                    <a:lnTo>
                      <a:pt x="78" y="11"/>
                    </a:lnTo>
                    <a:lnTo>
                      <a:pt x="78" y="11"/>
                    </a:lnTo>
                    <a:lnTo>
                      <a:pt x="78" y="11"/>
                    </a:lnTo>
                    <a:lnTo>
                      <a:pt x="76" y="11"/>
                    </a:lnTo>
                    <a:lnTo>
                      <a:pt x="75" y="13"/>
                    </a:lnTo>
                    <a:lnTo>
                      <a:pt x="74" y="14"/>
                    </a:lnTo>
                    <a:lnTo>
                      <a:pt x="72" y="14"/>
                    </a:lnTo>
                    <a:lnTo>
                      <a:pt x="70" y="15"/>
                    </a:lnTo>
                    <a:lnTo>
                      <a:pt x="68" y="15"/>
                    </a:lnTo>
                    <a:lnTo>
                      <a:pt x="65" y="14"/>
                    </a:lnTo>
                    <a:lnTo>
                      <a:pt x="65" y="14"/>
                    </a:lnTo>
                    <a:lnTo>
                      <a:pt x="64" y="13"/>
                    </a:lnTo>
                    <a:lnTo>
                      <a:pt x="63" y="14"/>
                    </a:lnTo>
                    <a:lnTo>
                      <a:pt x="61" y="14"/>
                    </a:lnTo>
                    <a:lnTo>
                      <a:pt x="60" y="13"/>
                    </a:lnTo>
                    <a:lnTo>
                      <a:pt x="59" y="13"/>
                    </a:lnTo>
                    <a:lnTo>
                      <a:pt x="57" y="13"/>
                    </a:lnTo>
                    <a:lnTo>
                      <a:pt x="56" y="11"/>
                    </a:lnTo>
                    <a:lnTo>
                      <a:pt x="52" y="11"/>
                    </a:lnTo>
                    <a:lnTo>
                      <a:pt x="51" y="11"/>
                    </a:lnTo>
                    <a:lnTo>
                      <a:pt x="51" y="10"/>
                    </a:lnTo>
                    <a:lnTo>
                      <a:pt x="49" y="10"/>
                    </a:lnTo>
                    <a:lnTo>
                      <a:pt x="48" y="10"/>
                    </a:lnTo>
                    <a:lnTo>
                      <a:pt x="46" y="9"/>
                    </a:lnTo>
                    <a:lnTo>
                      <a:pt x="45" y="7"/>
                    </a:lnTo>
                    <a:lnTo>
                      <a:pt x="45" y="6"/>
                    </a:lnTo>
                    <a:lnTo>
                      <a:pt x="44" y="6"/>
                    </a:lnTo>
                    <a:lnTo>
                      <a:pt x="42" y="7"/>
                    </a:lnTo>
                    <a:lnTo>
                      <a:pt x="41" y="7"/>
                    </a:lnTo>
                    <a:lnTo>
                      <a:pt x="40" y="6"/>
                    </a:lnTo>
                    <a:lnTo>
                      <a:pt x="37" y="4"/>
                    </a:lnTo>
                    <a:lnTo>
                      <a:pt x="37" y="3"/>
                    </a:lnTo>
                    <a:lnTo>
                      <a:pt x="37" y="4"/>
                    </a:lnTo>
                    <a:lnTo>
                      <a:pt x="36" y="4"/>
                    </a:lnTo>
                    <a:lnTo>
                      <a:pt x="36" y="4"/>
                    </a:lnTo>
                    <a:lnTo>
                      <a:pt x="36" y="4"/>
                    </a:lnTo>
                    <a:lnTo>
                      <a:pt x="34" y="3"/>
                    </a:lnTo>
                    <a:lnTo>
                      <a:pt x="33" y="3"/>
                    </a:lnTo>
                    <a:lnTo>
                      <a:pt x="31" y="4"/>
                    </a:lnTo>
                    <a:lnTo>
                      <a:pt x="31" y="4"/>
                    </a:lnTo>
                    <a:lnTo>
                      <a:pt x="33" y="6"/>
                    </a:lnTo>
                    <a:lnTo>
                      <a:pt x="34" y="7"/>
                    </a:lnTo>
                    <a:lnTo>
                      <a:pt x="36" y="7"/>
                    </a:lnTo>
                    <a:lnTo>
                      <a:pt x="37" y="7"/>
                    </a:lnTo>
                    <a:lnTo>
                      <a:pt x="40" y="7"/>
                    </a:lnTo>
                    <a:lnTo>
                      <a:pt x="41" y="9"/>
                    </a:lnTo>
                    <a:lnTo>
                      <a:pt x="41" y="10"/>
                    </a:lnTo>
                    <a:lnTo>
                      <a:pt x="41" y="11"/>
                    </a:lnTo>
                    <a:lnTo>
                      <a:pt x="41" y="13"/>
                    </a:lnTo>
                    <a:lnTo>
                      <a:pt x="41" y="13"/>
                    </a:lnTo>
                    <a:lnTo>
                      <a:pt x="42" y="14"/>
                    </a:lnTo>
                    <a:lnTo>
                      <a:pt x="41" y="14"/>
                    </a:lnTo>
                    <a:lnTo>
                      <a:pt x="41" y="14"/>
                    </a:lnTo>
                    <a:lnTo>
                      <a:pt x="40" y="14"/>
                    </a:lnTo>
                    <a:lnTo>
                      <a:pt x="38" y="15"/>
                    </a:lnTo>
                    <a:lnTo>
                      <a:pt x="38" y="17"/>
                    </a:lnTo>
                    <a:lnTo>
                      <a:pt x="38" y="15"/>
                    </a:lnTo>
                    <a:lnTo>
                      <a:pt x="37" y="15"/>
                    </a:lnTo>
                    <a:lnTo>
                      <a:pt x="36" y="15"/>
                    </a:lnTo>
                    <a:lnTo>
                      <a:pt x="34" y="15"/>
                    </a:lnTo>
                    <a:lnTo>
                      <a:pt x="33" y="15"/>
                    </a:lnTo>
                    <a:lnTo>
                      <a:pt x="33" y="15"/>
                    </a:lnTo>
                    <a:lnTo>
                      <a:pt x="30" y="15"/>
                    </a:lnTo>
                    <a:lnTo>
                      <a:pt x="27" y="15"/>
                    </a:lnTo>
                    <a:lnTo>
                      <a:pt x="26" y="15"/>
                    </a:lnTo>
                    <a:lnTo>
                      <a:pt x="26" y="14"/>
                    </a:lnTo>
                    <a:lnTo>
                      <a:pt x="26" y="14"/>
                    </a:lnTo>
                    <a:lnTo>
                      <a:pt x="26" y="14"/>
                    </a:lnTo>
                    <a:lnTo>
                      <a:pt x="25" y="15"/>
                    </a:lnTo>
                    <a:lnTo>
                      <a:pt x="23" y="15"/>
                    </a:lnTo>
                    <a:lnTo>
                      <a:pt x="22" y="15"/>
                    </a:lnTo>
                    <a:lnTo>
                      <a:pt x="23" y="15"/>
                    </a:lnTo>
                    <a:lnTo>
                      <a:pt x="23" y="17"/>
                    </a:lnTo>
                    <a:lnTo>
                      <a:pt x="22" y="17"/>
                    </a:lnTo>
                    <a:lnTo>
                      <a:pt x="21" y="17"/>
                    </a:lnTo>
                    <a:lnTo>
                      <a:pt x="21" y="18"/>
                    </a:lnTo>
                    <a:lnTo>
                      <a:pt x="21" y="19"/>
                    </a:lnTo>
                    <a:lnTo>
                      <a:pt x="21" y="19"/>
                    </a:lnTo>
                    <a:lnTo>
                      <a:pt x="19" y="18"/>
                    </a:lnTo>
                    <a:lnTo>
                      <a:pt x="19" y="18"/>
                    </a:lnTo>
                    <a:lnTo>
                      <a:pt x="19" y="18"/>
                    </a:lnTo>
                    <a:lnTo>
                      <a:pt x="18" y="18"/>
                    </a:lnTo>
                    <a:lnTo>
                      <a:pt x="18" y="18"/>
                    </a:lnTo>
                    <a:lnTo>
                      <a:pt x="18" y="21"/>
                    </a:lnTo>
                    <a:lnTo>
                      <a:pt x="18" y="21"/>
                    </a:lnTo>
                    <a:lnTo>
                      <a:pt x="17" y="21"/>
                    </a:lnTo>
                    <a:lnTo>
                      <a:pt x="15" y="21"/>
                    </a:lnTo>
                    <a:lnTo>
                      <a:pt x="15" y="24"/>
                    </a:lnTo>
                    <a:lnTo>
                      <a:pt x="12" y="24"/>
                    </a:lnTo>
                    <a:lnTo>
                      <a:pt x="12" y="25"/>
                    </a:lnTo>
                    <a:lnTo>
                      <a:pt x="12" y="26"/>
                    </a:lnTo>
                    <a:lnTo>
                      <a:pt x="14" y="28"/>
                    </a:lnTo>
                    <a:lnTo>
                      <a:pt x="14" y="29"/>
                    </a:lnTo>
                    <a:lnTo>
                      <a:pt x="12" y="29"/>
                    </a:lnTo>
                    <a:lnTo>
                      <a:pt x="12" y="30"/>
                    </a:lnTo>
                    <a:lnTo>
                      <a:pt x="10" y="30"/>
                    </a:lnTo>
                    <a:lnTo>
                      <a:pt x="10" y="30"/>
                    </a:lnTo>
                    <a:lnTo>
                      <a:pt x="8" y="32"/>
                    </a:lnTo>
                    <a:lnTo>
                      <a:pt x="8" y="33"/>
                    </a:lnTo>
                    <a:lnTo>
                      <a:pt x="8" y="33"/>
                    </a:lnTo>
                    <a:lnTo>
                      <a:pt x="8" y="34"/>
                    </a:lnTo>
                    <a:lnTo>
                      <a:pt x="8" y="36"/>
                    </a:lnTo>
                    <a:lnTo>
                      <a:pt x="7" y="36"/>
                    </a:lnTo>
                    <a:lnTo>
                      <a:pt x="4" y="38"/>
                    </a:lnTo>
                    <a:lnTo>
                      <a:pt x="4" y="40"/>
                    </a:lnTo>
                    <a:lnTo>
                      <a:pt x="6" y="41"/>
                    </a:lnTo>
                    <a:lnTo>
                      <a:pt x="7" y="43"/>
                    </a:lnTo>
                    <a:lnTo>
                      <a:pt x="7" y="43"/>
                    </a:lnTo>
                    <a:lnTo>
                      <a:pt x="7" y="43"/>
                    </a:lnTo>
                    <a:lnTo>
                      <a:pt x="7" y="43"/>
                    </a:lnTo>
                    <a:lnTo>
                      <a:pt x="7" y="44"/>
                    </a:lnTo>
                    <a:lnTo>
                      <a:pt x="8" y="45"/>
                    </a:lnTo>
                    <a:lnTo>
                      <a:pt x="8" y="45"/>
                    </a:lnTo>
                    <a:lnTo>
                      <a:pt x="10" y="45"/>
                    </a:lnTo>
                    <a:lnTo>
                      <a:pt x="8" y="45"/>
                    </a:lnTo>
                    <a:lnTo>
                      <a:pt x="7" y="45"/>
                    </a:lnTo>
                    <a:lnTo>
                      <a:pt x="7" y="47"/>
                    </a:lnTo>
                    <a:lnTo>
                      <a:pt x="7" y="48"/>
                    </a:lnTo>
                    <a:lnTo>
                      <a:pt x="7" y="48"/>
                    </a:lnTo>
                    <a:lnTo>
                      <a:pt x="7" y="49"/>
                    </a:lnTo>
                    <a:lnTo>
                      <a:pt x="7" y="48"/>
                    </a:lnTo>
                    <a:lnTo>
                      <a:pt x="6" y="48"/>
                    </a:lnTo>
                    <a:lnTo>
                      <a:pt x="4" y="47"/>
                    </a:lnTo>
                    <a:lnTo>
                      <a:pt x="4" y="47"/>
                    </a:lnTo>
                    <a:lnTo>
                      <a:pt x="3" y="45"/>
                    </a:lnTo>
                    <a:lnTo>
                      <a:pt x="3" y="47"/>
                    </a:lnTo>
                    <a:lnTo>
                      <a:pt x="3" y="48"/>
                    </a:lnTo>
                    <a:lnTo>
                      <a:pt x="2" y="49"/>
                    </a:lnTo>
                    <a:lnTo>
                      <a:pt x="2" y="48"/>
                    </a:lnTo>
                    <a:lnTo>
                      <a:pt x="2" y="47"/>
                    </a:lnTo>
                    <a:lnTo>
                      <a:pt x="0" y="45"/>
                    </a:lnTo>
                    <a:lnTo>
                      <a:pt x="0" y="45"/>
                    </a:lnTo>
                    <a:lnTo>
                      <a:pt x="0" y="177"/>
                    </a:lnTo>
                    <a:lnTo>
                      <a:pt x="102" y="177"/>
                    </a:lnTo>
                    <a:lnTo>
                      <a:pt x="102" y="66"/>
                    </a:lnTo>
                    <a:lnTo>
                      <a:pt x="102" y="66"/>
                    </a:lnTo>
                    <a:close/>
                    <a:moveTo>
                      <a:pt x="80" y="33"/>
                    </a:moveTo>
                    <a:lnTo>
                      <a:pt x="80" y="33"/>
                    </a:lnTo>
                    <a:lnTo>
                      <a:pt x="80" y="33"/>
                    </a:lnTo>
                    <a:lnTo>
                      <a:pt x="80" y="33"/>
                    </a:lnTo>
                    <a:lnTo>
                      <a:pt x="82" y="34"/>
                    </a:lnTo>
                    <a:lnTo>
                      <a:pt x="82" y="33"/>
                    </a:lnTo>
                    <a:lnTo>
                      <a:pt x="82" y="33"/>
                    </a:lnTo>
                    <a:lnTo>
                      <a:pt x="82" y="32"/>
                    </a:lnTo>
                    <a:lnTo>
                      <a:pt x="82" y="32"/>
                    </a:lnTo>
                    <a:lnTo>
                      <a:pt x="80" y="33"/>
                    </a:lnTo>
                    <a:close/>
                    <a:moveTo>
                      <a:pt x="12" y="11"/>
                    </a:moveTo>
                    <a:lnTo>
                      <a:pt x="15" y="10"/>
                    </a:lnTo>
                    <a:lnTo>
                      <a:pt x="17" y="11"/>
                    </a:lnTo>
                    <a:lnTo>
                      <a:pt x="18" y="11"/>
                    </a:lnTo>
                    <a:lnTo>
                      <a:pt x="18" y="10"/>
                    </a:lnTo>
                    <a:lnTo>
                      <a:pt x="18" y="10"/>
                    </a:lnTo>
                    <a:lnTo>
                      <a:pt x="18" y="10"/>
                    </a:lnTo>
                    <a:lnTo>
                      <a:pt x="17" y="9"/>
                    </a:lnTo>
                    <a:lnTo>
                      <a:pt x="17" y="9"/>
                    </a:lnTo>
                    <a:lnTo>
                      <a:pt x="15" y="7"/>
                    </a:lnTo>
                    <a:lnTo>
                      <a:pt x="15" y="6"/>
                    </a:lnTo>
                    <a:lnTo>
                      <a:pt x="15" y="6"/>
                    </a:lnTo>
                    <a:lnTo>
                      <a:pt x="14" y="6"/>
                    </a:lnTo>
                    <a:lnTo>
                      <a:pt x="14" y="6"/>
                    </a:lnTo>
                    <a:lnTo>
                      <a:pt x="12" y="7"/>
                    </a:lnTo>
                    <a:lnTo>
                      <a:pt x="14" y="7"/>
                    </a:lnTo>
                    <a:lnTo>
                      <a:pt x="14" y="9"/>
                    </a:lnTo>
                    <a:lnTo>
                      <a:pt x="12" y="10"/>
                    </a:lnTo>
                    <a:lnTo>
                      <a:pt x="12" y="9"/>
                    </a:lnTo>
                    <a:lnTo>
                      <a:pt x="11" y="10"/>
                    </a:lnTo>
                    <a:lnTo>
                      <a:pt x="12" y="11"/>
                    </a:lnTo>
                    <a:lnTo>
                      <a:pt x="12" y="11"/>
                    </a:lnTo>
                    <a:close/>
                    <a:moveTo>
                      <a:pt x="17" y="6"/>
                    </a:moveTo>
                    <a:lnTo>
                      <a:pt x="17" y="9"/>
                    </a:lnTo>
                    <a:lnTo>
                      <a:pt x="18" y="10"/>
                    </a:lnTo>
                    <a:lnTo>
                      <a:pt x="22" y="13"/>
                    </a:lnTo>
                    <a:lnTo>
                      <a:pt x="26" y="10"/>
                    </a:lnTo>
                    <a:lnTo>
                      <a:pt x="27" y="9"/>
                    </a:lnTo>
                    <a:lnTo>
                      <a:pt x="27" y="9"/>
                    </a:lnTo>
                    <a:lnTo>
                      <a:pt x="27" y="7"/>
                    </a:lnTo>
                    <a:lnTo>
                      <a:pt x="29" y="6"/>
                    </a:lnTo>
                    <a:lnTo>
                      <a:pt x="29" y="6"/>
                    </a:lnTo>
                    <a:lnTo>
                      <a:pt x="27" y="6"/>
                    </a:lnTo>
                    <a:lnTo>
                      <a:pt x="27" y="4"/>
                    </a:lnTo>
                    <a:lnTo>
                      <a:pt x="26" y="4"/>
                    </a:lnTo>
                    <a:lnTo>
                      <a:pt x="26" y="3"/>
                    </a:lnTo>
                    <a:lnTo>
                      <a:pt x="25" y="4"/>
                    </a:lnTo>
                    <a:lnTo>
                      <a:pt x="23" y="4"/>
                    </a:lnTo>
                    <a:lnTo>
                      <a:pt x="23" y="6"/>
                    </a:lnTo>
                    <a:lnTo>
                      <a:pt x="22" y="6"/>
                    </a:lnTo>
                    <a:lnTo>
                      <a:pt x="22" y="4"/>
                    </a:lnTo>
                    <a:lnTo>
                      <a:pt x="19" y="6"/>
                    </a:lnTo>
                    <a:lnTo>
                      <a:pt x="18" y="6"/>
                    </a:lnTo>
                    <a:lnTo>
                      <a:pt x="18" y="4"/>
                    </a:lnTo>
                    <a:lnTo>
                      <a:pt x="17" y="4"/>
                    </a:lnTo>
                    <a:lnTo>
                      <a:pt x="17" y="3"/>
                    </a:lnTo>
                    <a:lnTo>
                      <a:pt x="15" y="3"/>
                    </a:lnTo>
                    <a:lnTo>
                      <a:pt x="15" y="3"/>
                    </a:lnTo>
                    <a:lnTo>
                      <a:pt x="15" y="4"/>
                    </a:lnTo>
                    <a:lnTo>
                      <a:pt x="15" y="4"/>
                    </a:lnTo>
                    <a:lnTo>
                      <a:pt x="17" y="6"/>
                    </a:lnTo>
                    <a:close/>
                    <a:moveTo>
                      <a:pt x="40" y="3"/>
                    </a:moveTo>
                    <a:lnTo>
                      <a:pt x="40" y="4"/>
                    </a:lnTo>
                    <a:lnTo>
                      <a:pt x="41" y="4"/>
                    </a:lnTo>
                    <a:lnTo>
                      <a:pt x="41" y="3"/>
                    </a:lnTo>
                    <a:lnTo>
                      <a:pt x="41" y="3"/>
                    </a:lnTo>
                    <a:lnTo>
                      <a:pt x="41" y="2"/>
                    </a:lnTo>
                    <a:lnTo>
                      <a:pt x="40" y="0"/>
                    </a:lnTo>
                    <a:lnTo>
                      <a:pt x="40" y="2"/>
                    </a:lnTo>
                    <a:lnTo>
                      <a:pt x="40" y="2"/>
                    </a:lnTo>
                    <a:lnTo>
                      <a:pt x="40" y="3"/>
                    </a:lnTo>
                    <a:lnTo>
                      <a:pt x="40" y="3"/>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48" name="New South Wales">
                <a:extLst>
                  <a:ext uri="{FF2B5EF4-FFF2-40B4-BE49-F238E27FC236}">
                    <a16:creationId xmlns:a16="http://schemas.microsoft.com/office/drawing/2014/main" id="{9424BF63-CC8B-4E9A-AAD9-2F7D490E2859}"/>
                  </a:ext>
                </a:extLst>
              </p:cNvPr>
              <p:cNvSpPr>
                <a:spLocks noEditPoints="1"/>
              </p:cNvSpPr>
              <p:nvPr/>
            </p:nvSpPr>
            <p:spPr bwMode="auto">
              <a:xfrm>
                <a:off x="7669213" y="4724400"/>
                <a:ext cx="227013" cy="185737"/>
              </a:xfrm>
              <a:custGeom>
                <a:avLst/>
                <a:gdLst>
                  <a:gd name="T0" fmla="*/ 140 w 143"/>
                  <a:gd name="T1" fmla="*/ 1 h 117"/>
                  <a:gd name="T2" fmla="*/ 133 w 143"/>
                  <a:gd name="T3" fmla="*/ 3 h 117"/>
                  <a:gd name="T4" fmla="*/ 129 w 143"/>
                  <a:gd name="T5" fmla="*/ 1 h 117"/>
                  <a:gd name="T6" fmla="*/ 124 w 143"/>
                  <a:gd name="T7" fmla="*/ 4 h 117"/>
                  <a:gd name="T8" fmla="*/ 124 w 143"/>
                  <a:gd name="T9" fmla="*/ 10 h 117"/>
                  <a:gd name="T10" fmla="*/ 121 w 143"/>
                  <a:gd name="T11" fmla="*/ 8 h 117"/>
                  <a:gd name="T12" fmla="*/ 117 w 143"/>
                  <a:gd name="T13" fmla="*/ 12 h 117"/>
                  <a:gd name="T14" fmla="*/ 114 w 143"/>
                  <a:gd name="T15" fmla="*/ 8 h 117"/>
                  <a:gd name="T16" fmla="*/ 112 w 143"/>
                  <a:gd name="T17" fmla="*/ 6 h 117"/>
                  <a:gd name="T18" fmla="*/ 103 w 143"/>
                  <a:gd name="T19" fmla="*/ 4 h 117"/>
                  <a:gd name="T20" fmla="*/ 97 w 143"/>
                  <a:gd name="T21" fmla="*/ 6 h 117"/>
                  <a:gd name="T22" fmla="*/ 93 w 143"/>
                  <a:gd name="T23" fmla="*/ 8 h 117"/>
                  <a:gd name="T24" fmla="*/ 90 w 143"/>
                  <a:gd name="T25" fmla="*/ 10 h 117"/>
                  <a:gd name="T26" fmla="*/ 1 w 143"/>
                  <a:gd name="T27" fmla="*/ 74 h 117"/>
                  <a:gd name="T28" fmla="*/ 7 w 143"/>
                  <a:gd name="T29" fmla="*/ 75 h 117"/>
                  <a:gd name="T30" fmla="*/ 14 w 143"/>
                  <a:gd name="T31" fmla="*/ 75 h 117"/>
                  <a:gd name="T32" fmla="*/ 15 w 143"/>
                  <a:gd name="T33" fmla="*/ 78 h 117"/>
                  <a:gd name="T34" fmla="*/ 18 w 143"/>
                  <a:gd name="T35" fmla="*/ 83 h 117"/>
                  <a:gd name="T36" fmla="*/ 19 w 143"/>
                  <a:gd name="T37" fmla="*/ 80 h 117"/>
                  <a:gd name="T38" fmla="*/ 22 w 143"/>
                  <a:gd name="T39" fmla="*/ 82 h 117"/>
                  <a:gd name="T40" fmla="*/ 26 w 143"/>
                  <a:gd name="T41" fmla="*/ 86 h 117"/>
                  <a:gd name="T42" fmla="*/ 29 w 143"/>
                  <a:gd name="T43" fmla="*/ 89 h 117"/>
                  <a:gd name="T44" fmla="*/ 33 w 143"/>
                  <a:gd name="T45" fmla="*/ 93 h 117"/>
                  <a:gd name="T46" fmla="*/ 38 w 143"/>
                  <a:gd name="T47" fmla="*/ 97 h 117"/>
                  <a:gd name="T48" fmla="*/ 44 w 143"/>
                  <a:gd name="T49" fmla="*/ 99 h 117"/>
                  <a:gd name="T50" fmla="*/ 45 w 143"/>
                  <a:gd name="T51" fmla="*/ 97 h 117"/>
                  <a:gd name="T52" fmla="*/ 50 w 143"/>
                  <a:gd name="T53" fmla="*/ 97 h 117"/>
                  <a:gd name="T54" fmla="*/ 57 w 143"/>
                  <a:gd name="T55" fmla="*/ 98 h 117"/>
                  <a:gd name="T56" fmla="*/ 61 w 143"/>
                  <a:gd name="T57" fmla="*/ 98 h 117"/>
                  <a:gd name="T58" fmla="*/ 68 w 143"/>
                  <a:gd name="T59" fmla="*/ 99 h 117"/>
                  <a:gd name="T60" fmla="*/ 71 w 143"/>
                  <a:gd name="T61" fmla="*/ 99 h 117"/>
                  <a:gd name="T62" fmla="*/ 72 w 143"/>
                  <a:gd name="T63" fmla="*/ 98 h 117"/>
                  <a:gd name="T64" fmla="*/ 75 w 143"/>
                  <a:gd name="T65" fmla="*/ 98 h 117"/>
                  <a:gd name="T66" fmla="*/ 79 w 143"/>
                  <a:gd name="T67" fmla="*/ 101 h 117"/>
                  <a:gd name="T68" fmla="*/ 80 w 143"/>
                  <a:gd name="T69" fmla="*/ 108 h 117"/>
                  <a:gd name="T70" fmla="*/ 101 w 143"/>
                  <a:gd name="T71" fmla="*/ 116 h 117"/>
                  <a:gd name="T72" fmla="*/ 102 w 143"/>
                  <a:gd name="T73" fmla="*/ 108 h 117"/>
                  <a:gd name="T74" fmla="*/ 103 w 143"/>
                  <a:gd name="T75" fmla="*/ 98 h 117"/>
                  <a:gd name="T76" fmla="*/ 107 w 143"/>
                  <a:gd name="T77" fmla="*/ 89 h 117"/>
                  <a:gd name="T78" fmla="*/ 110 w 143"/>
                  <a:gd name="T79" fmla="*/ 87 h 117"/>
                  <a:gd name="T80" fmla="*/ 110 w 143"/>
                  <a:gd name="T81" fmla="*/ 86 h 117"/>
                  <a:gd name="T82" fmla="*/ 112 w 143"/>
                  <a:gd name="T83" fmla="*/ 82 h 117"/>
                  <a:gd name="T84" fmla="*/ 114 w 143"/>
                  <a:gd name="T85" fmla="*/ 75 h 117"/>
                  <a:gd name="T86" fmla="*/ 114 w 143"/>
                  <a:gd name="T87" fmla="*/ 72 h 117"/>
                  <a:gd name="T88" fmla="*/ 116 w 143"/>
                  <a:gd name="T89" fmla="*/ 71 h 117"/>
                  <a:gd name="T90" fmla="*/ 118 w 143"/>
                  <a:gd name="T91" fmla="*/ 67 h 117"/>
                  <a:gd name="T92" fmla="*/ 120 w 143"/>
                  <a:gd name="T93" fmla="*/ 63 h 117"/>
                  <a:gd name="T94" fmla="*/ 127 w 143"/>
                  <a:gd name="T95" fmla="*/ 57 h 117"/>
                  <a:gd name="T96" fmla="*/ 127 w 143"/>
                  <a:gd name="T97" fmla="*/ 56 h 117"/>
                  <a:gd name="T98" fmla="*/ 131 w 143"/>
                  <a:gd name="T99" fmla="*/ 52 h 117"/>
                  <a:gd name="T100" fmla="*/ 135 w 143"/>
                  <a:gd name="T101" fmla="*/ 41 h 117"/>
                  <a:gd name="T102" fmla="*/ 136 w 143"/>
                  <a:gd name="T103" fmla="*/ 31 h 117"/>
                  <a:gd name="T104" fmla="*/ 139 w 143"/>
                  <a:gd name="T105" fmla="*/ 21 h 117"/>
                  <a:gd name="T106" fmla="*/ 143 w 143"/>
                  <a:gd name="T107" fmla="*/ 8 h 117"/>
                  <a:gd name="T108" fmla="*/ 94 w 143"/>
                  <a:gd name="T109" fmla="*/ 90 h 117"/>
                  <a:gd name="T110" fmla="*/ 91 w 143"/>
                  <a:gd name="T111" fmla="*/ 93 h 117"/>
                  <a:gd name="T112" fmla="*/ 90 w 143"/>
                  <a:gd name="T113" fmla="*/ 97 h 117"/>
                  <a:gd name="T114" fmla="*/ 88 w 143"/>
                  <a:gd name="T115" fmla="*/ 94 h 117"/>
                  <a:gd name="T116" fmla="*/ 91 w 143"/>
                  <a:gd name="T117" fmla="*/ 87 h 117"/>
                  <a:gd name="T118" fmla="*/ 95 w 143"/>
                  <a:gd name="T119" fmla="*/ 9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 h="117">
                    <a:moveTo>
                      <a:pt x="141" y="4"/>
                    </a:moveTo>
                    <a:lnTo>
                      <a:pt x="141" y="1"/>
                    </a:lnTo>
                    <a:lnTo>
                      <a:pt x="141" y="0"/>
                    </a:lnTo>
                    <a:lnTo>
                      <a:pt x="140" y="1"/>
                    </a:lnTo>
                    <a:lnTo>
                      <a:pt x="137" y="1"/>
                    </a:lnTo>
                    <a:lnTo>
                      <a:pt x="137" y="3"/>
                    </a:lnTo>
                    <a:lnTo>
                      <a:pt x="133" y="1"/>
                    </a:lnTo>
                    <a:lnTo>
                      <a:pt x="133" y="3"/>
                    </a:lnTo>
                    <a:lnTo>
                      <a:pt x="131" y="1"/>
                    </a:lnTo>
                    <a:lnTo>
                      <a:pt x="131" y="1"/>
                    </a:lnTo>
                    <a:lnTo>
                      <a:pt x="129" y="1"/>
                    </a:lnTo>
                    <a:lnTo>
                      <a:pt x="129" y="1"/>
                    </a:lnTo>
                    <a:lnTo>
                      <a:pt x="128" y="3"/>
                    </a:lnTo>
                    <a:lnTo>
                      <a:pt x="127" y="3"/>
                    </a:lnTo>
                    <a:lnTo>
                      <a:pt x="127" y="3"/>
                    </a:lnTo>
                    <a:lnTo>
                      <a:pt x="124" y="4"/>
                    </a:lnTo>
                    <a:lnTo>
                      <a:pt x="124" y="6"/>
                    </a:lnTo>
                    <a:lnTo>
                      <a:pt x="125" y="7"/>
                    </a:lnTo>
                    <a:lnTo>
                      <a:pt x="125" y="8"/>
                    </a:lnTo>
                    <a:lnTo>
                      <a:pt x="124" y="10"/>
                    </a:lnTo>
                    <a:lnTo>
                      <a:pt x="122" y="10"/>
                    </a:lnTo>
                    <a:lnTo>
                      <a:pt x="122" y="10"/>
                    </a:lnTo>
                    <a:lnTo>
                      <a:pt x="121" y="10"/>
                    </a:lnTo>
                    <a:lnTo>
                      <a:pt x="121" y="8"/>
                    </a:lnTo>
                    <a:lnTo>
                      <a:pt x="120" y="10"/>
                    </a:lnTo>
                    <a:lnTo>
                      <a:pt x="118" y="11"/>
                    </a:lnTo>
                    <a:lnTo>
                      <a:pt x="118" y="11"/>
                    </a:lnTo>
                    <a:lnTo>
                      <a:pt x="117" y="12"/>
                    </a:lnTo>
                    <a:lnTo>
                      <a:pt x="117" y="11"/>
                    </a:lnTo>
                    <a:lnTo>
                      <a:pt x="117" y="10"/>
                    </a:lnTo>
                    <a:lnTo>
                      <a:pt x="116" y="8"/>
                    </a:lnTo>
                    <a:lnTo>
                      <a:pt x="114" y="8"/>
                    </a:lnTo>
                    <a:lnTo>
                      <a:pt x="113" y="8"/>
                    </a:lnTo>
                    <a:lnTo>
                      <a:pt x="113" y="7"/>
                    </a:lnTo>
                    <a:lnTo>
                      <a:pt x="113" y="7"/>
                    </a:lnTo>
                    <a:lnTo>
                      <a:pt x="112" y="6"/>
                    </a:lnTo>
                    <a:lnTo>
                      <a:pt x="110" y="6"/>
                    </a:lnTo>
                    <a:lnTo>
                      <a:pt x="107" y="6"/>
                    </a:lnTo>
                    <a:lnTo>
                      <a:pt x="105" y="4"/>
                    </a:lnTo>
                    <a:lnTo>
                      <a:pt x="103" y="4"/>
                    </a:lnTo>
                    <a:lnTo>
                      <a:pt x="99" y="6"/>
                    </a:lnTo>
                    <a:lnTo>
                      <a:pt x="98" y="6"/>
                    </a:lnTo>
                    <a:lnTo>
                      <a:pt x="97" y="4"/>
                    </a:lnTo>
                    <a:lnTo>
                      <a:pt x="97" y="6"/>
                    </a:lnTo>
                    <a:lnTo>
                      <a:pt x="95" y="6"/>
                    </a:lnTo>
                    <a:lnTo>
                      <a:pt x="95" y="6"/>
                    </a:lnTo>
                    <a:lnTo>
                      <a:pt x="94" y="7"/>
                    </a:lnTo>
                    <a:lnTo>
                      <a:pt x="93" y="8"/>
                    </a:lnTo>
                    <a:lnTo>
                      <a:pt x="91" y="8"/>
                    </a:lnTo>
                    <a:lnTo>
                      <a:pt x="91" y="10"/>
                    </a:lnTo>
                    <a:lnTo>
                      <a:pt x="90" y="10"/>
                    </a:lnTo>
                    <a:lnTo>
                      <a:pt x="90" y="10"/>
                    </a:lnTo>
                    <a:lnTo>
                      <a:pt x="0" y="10"/>
                    </a:lnTo>
                    <a:lnTo>
                      <a:pt x="0" y="74"/>
                    </a:lnTo>
                    <a:lnTo>
                      <a:pt x="0" y="74"/>
                    </a:lnTo>
                    <a:lnTo>
                      <a:pt x="1" y="74"/>
                    </a:lnTo>
                    <a:lnTo>
                      <a:pt x="3" y="74"/>
                    </a:lnTo>
                    <a:lnTo>
                      <a:pt x="6" y="75"/>
                    </a:lnTo>
                    <a:lnTo>
                      <a:pt x="7" y="75"/>
                    </a:lnTo>
                    <a:lnTo>
                      <a:pt x="7" y="75"/>
                    </a:lnTo>
                    <a:lnTo>
                      <a:pt x="8" y="74"/>
                    </a:lnTo>
                    <a:lnTo>
                      <a:pt x="10" y="74"/>
                    </a:lnTo>
                    <a:lnTo>
                      <a:pt x="12" y="75"/>
                    </a:lnTo>
                    <a:lnTo>
                      <a:pt x="14" y="75"/>
                    </a:lnTo>
                    <a:lnTo>
                      <a:pt x="14" y="76"/>
                    </a:lnTo>
                    <a:lnTo>
                      <a:pt x="15" y="76"/>
                    </a:lnTo>
                    <a:lnTo>
                      <a:pt x="15" y="76"/>
                    </a:lnTo>
                    <a:lnTo>
                      <a:pt x="15" y="78"/>
                    </a:lnTo>
                    <a:lnTo>
                      <a:pt x="15" y="79"/>
                    </a:lnTo>
                    <a:lnTo>
                      <a:pt x="16" y="80"/>
                    </a:lnTo>
                    <a:lnTo>
                      <a:pt x="16" y="82"/>
                    </a:lnTo>
                    <a:lnTo>
                      <a:pt x="18" y="83"/>
                    </a:lnTo>
                    <a:lnTo>
                      <a:pt x="18" y="83"/>
                    </a:lnTo>
                    <a:lnTo>
                      <a:pt x="19" y="82"/>
                    </a:lnTo>
                    <a:lnTo>
                      <a:pt x="19" y="80"/>
                    </a:lnTo>
                    <a:lnTo>
                      <a:pt x="19" y="80"/>
                    </a:lnTo>
                    <a:lnTo>
                      <a:pt x="19" y="80"/>
                    </a:lnTo>
                    <a:lnTo>
                      <a:pt x="21" y="80"/>
                    </a:lnTo>
                    <a:lnTo>
                      <a:pt x="21" y="80"/>
                    </a:lnTo>
                    <a:lnTo>
                      <a:pt x="22" y="82"/>
                    </a:lnTo>
                    <a:lnTo>
                      <a:pt x="25" y="82"/>
                    </a:lnTo>
                    <a:lnTo>
                      <a:pt x="26" y="83"/>
                    </a:lnTo>
                    <a:lnTo>
                      <a:pt x="26" y="84"/>
                    </a:lnTo>
                    <a:lnTo>
                      <a:pt x="26" y="86"/>
                    </a:lnTo>
                    <a:lnTo>
                      <a:pt x="26" y="87"/>
                    </a:lnTo>
                    <a:lnTo>
                      <a:pt x="27" y="87"/>
                    </a:lnTo>
                    <a:lnTo>
                      <a:pt x="27" y="89"/>
                    </a:lnTo>
                    <a:lnTo>
                      <a:pt x="29" y="89"/>
                    </a:lnTo>
                    <a:lnTo>
                      <a:pt x="29" y="89"/>
                    </a:lnTo>
                    <a:lnTo>
                      <a:pt x="29" y="90"/>
                    </a:lnTo>
                    <a:lnTo>
                      <a:pt x="30" y="91"/>
                    </a:lnTo>
                    <a:lnTo>
                      <a:pt x="33" y="93"/>
                    </a:lnTo>
                    <a:lnTo>
                      <a:pt x="35" y="94"/>
                    </a:lnTo>
                    <a:lnTo>
                      <a:pt x="37" y="95"/>
                    </a:lnTo>
                    <a:lnTo>
                      <a:pt x="38" y="95"/>
                    </a:lnTo>
                    <a:lnTo>
                      <a:pt x="38" y="97"/>
                    </a:lnTo>
                    <a:lnTo>
                      <a:pt x="40" y="98"/>
                    </a:lnTo>
                    <a:lnTo>
                      <a:pt x="41" y="99"/>
                    </a:lnTo>
                    <a:lnTo>
                      <a:pt x="42" y="99"/>
                    </a:lnTo>
                    <a:lnTo>
                      <a:pt x="44" y="99"/>
                    </a:lnTo>
                    <a:lnTo>
                      <a:pt x="45" y="99"/>
                    </a:lnTo>
                    <a:lnTo>
                      <a:pt x="45" y="98"/>
                    </a:lnTo>
                    <a:lnTo>
                      <a:pt x="45" y="98"/>
                    </a:lnTo>
                    <a:lnTo>
                      <a:pt x="45" y="97"/>
                    </a:lnTo>
                    <a:lnTo>
                      <a:pt x="45" y="97"/>
                    </a:lnTo>
                    <a:lnTo>
                      <a:pt x="46" y="97"/>
                    </a:lnTo>
                    <a:lnTo>
                      <a:pt x="48" y="97"/>
                    </a:lnTo>
                    <a:lnTo>
                      <a:pt x="50" y="97"/>
                    </a:lnTo>
                    <a:lnTo>
                      <a:pt x="52" y="97"/>
                    </a:lnTo>
                    <a:lnTo>
                      <a:pt x="53" y="97"/>
                    </a:lnTo>
                    <a:lnTo>
                      <a:pt x="54" y="98"/>
                    </a:lnTo>
                    <a:lnTo>
                      <a:pt x="57" y="98"/>
                    </a:lnTo>
                    <a:lnTo>
                      <a:pt x="59" y="99"/>
                    </a:lnTo>
                    <a:lnTo>
                      <a:pt x="60" y="99"/>
                    </a:lnTo>
                    <a:lnTo>
                      <a:pt x="61" y="98"/>
                    </a:lnTo>
                    <a:lnTo>
                      <a:pt x="61" y="98"/>
                    </a:lnTo>
                    <a:lnTo>
                      <a:pt x="63" y="98"/>
                    </a:lnTo>
                    <a:lnTo>
                      <a:pt x="65" y="99"/>
                    </a:lnTo>
                    <a:lnTo>
                      <a:pt x="67" y="99"/>
                    </a:lnTo>
                    <a:lnTo>
                      <a:pt x="68" y="99"/>
                    </a:lnTo>
                    <a:lnTo>
                      <a:pt x="68" y="99"/>
                    </a:lnTo>
                    <a:lnTo>
                      <a:pt x="69" y="98"/>
                    </a:lnTo>
                    <a:lnTo>
                      <a:pt x="71" y="99"/>
                    </a:lnTo>
                    <a:lnTo>
                      <a:pt x="71" y="99"/>
                    </a:lnTo>
                    <a:lnTo>
                      <a:pt x="72" y="99"/>
                    </a:lnTo>
                    <a:lnTo>
                      <a:pt x="72" y="98"/>
                    </a:lnTo>
                    <a:lnTo>
                      <a:pt x="72" y="98"/>
                    </a:lnTo>
                    <a:lnTo>
                      <a:pt x="72" y="98"/>
                    </a:lnTo>
                    <a:lnTo>
                      <a:pt x="74" y="98"/>
                    </a:lnTo>
                    <a:lnTo>
                      <a:pt x="74" y="98"/>
                    </a:lnTo>
                    <a:lnTo>
                      <a:pt x="75" y="98"/>
                    </a:lnTo>
                    <a:lnTo>
                      <a:pt x="75" y="98"/>
                    </a:lnTo>
                    <a:lnTo>
                      <a:pt x="76" y="98"/>
                    </a:lnTo>
                    <a:lnTo>
                      <a:pt x="78" y="98"/>
                    </a:lnTo>
                    <a:lnTo>
                      <a:pt x="79" y="99"/>
                    </a:lnTo>
                    <a:lnTo>
                      <a:pt x="79" y="101"/>
                    </a:lnTo>
                    <a:lnTo>
                      <a:pt x="80" y="105"/>
                    </a:lnTo>
                    <a:lnTo>
                      <a:pt x="82" y="106"/>
                    </a:lnTo>
                    <a:lnTo>
                      <a:pt x="80" y="108"/>
                    </a:lnTo>
                    <a:lnTo>
                      <a:pt x="80" y="108"/>
                    </a:lnTo>
                    <a:lnTo>
                      <a:pt x="82" y="109"/>
                    </a:lnTo>
                    <a:lnTo>
                      <a:pt x="101" y="117"/>
                    </a:lnTo>
                    <a:lnTo>
                      <a:pt x="101" y="117"/>
                    </a:lnTo>
                    <a:lnTo>
                      <a:pt x="101" y="116"/>
                    </a:lnTo>
                    <a:lnTo>
                      <a:pt x="102" y="114"/>
                    </a:lnTo>
                    <a:lnTo>
                      <a:pt x="101" y="112"/>
                    </a:lnTo>
                    <a:lnTo>
                      <a:pt x="101" y="109"/>
                    </a:lnTo>
                    <a:lnTo>
                      <a:pt x="102" y="108"/>
                    </a:lnTo>
                    <a:lnTo>
                      <a:pt x="102" y="105"/>
                    </a:lnTo>
                    <a:lnTo>
                      <a:pt x="102" y="104"/>
                    </a:lnTo>
                    <a:lnTo>
                      <a:pt x="103" y="99"/>
                    </a:lnTo>
                    <a:lnTo>
                      <a:pt x="103" y="98"/>
                    </a:lnTo>
                    <a:lnTo>
                      <a:pt x="103" y="95"/>
                    </a:lnTo>
                    <a:lnTo>
                      <a:pt x="105" y="94"/>
                    </a:lnTo>
                    <a:lnTo>
                      <a:pt x="106" y="93"/>
                    </a:lnTo>
                    <a:lnTo>
                      <a:pt x="107" y="89"/>
                    </a:lnTo>
                    <a:lnTo>
                      <a:pt x="109" y="87"/>
                    </a:lnTo>
                    <a:lnTo>
                      <a:pt x="109" y="87"/>
                    </a:lnTo>
                    <a:lnTo>
                      <a:pt x="110" y="87"/>
                    </a:lnTo>
                    <a:lnTo>
                      <a:pt x="110" y="87"/>
                    </a:lnTo>
                    <a:lnTo>
                      <a:pt x="109" y="86"/>
                    </a:lnTo>
                    <a:lnTo>
                      <a:pt x="109" y="86"/>
                    </a:lnTo>
                    <a:lnTo>
                      <a:pt x="110" y="86"/>
                    </a:lnTo>
                    <a:lnTo>
                      <a:pt x="110" y="86"/>
                    </a:lnTo>
                    <a:lnTo>
                      <a:pt x="110" y="86"/>
                    </a:lnTo>
                    <a:lnTo>
                      <a:pt x="110" y="86"/>
                    </a:lnTo>
                    <a:lnTo>
                      <a:pt x="110" y="84"/>
                    </a:lnTo>
                    <a:lnTo>
                      <a:pt x="112" y="82"/>
                    </a:lnTo>
                    <a:lnTo>
                      <a:pt x="112" y="79"/>
                    </a:lnTo>
                    <a:lnTo>
                      <a:pt x="112" y="78"/>
                    </a:lnTo>
                    <a:lnTo>
                      <a:pt x="113" y="76"/>
                    </a:lnTo>
                    <a:lnTo>
                      <a:pt x="114" y="75"/>
                    </a:lnTo>
                    <a:lnTo>
                      <a:pt x="116" y="74"/>
                    </a:lnTo>
                    <a:lnTo>
                      <a:pt x="116" y="72"/>
                    </a:lnTo>
                    <a:lnTo>
                      <a:pt x="114" y="72"/>
                    </a:lnTo>
                    <a:lnTo>
                      <a:pt x="114" y="72"/>
                    </a:lnTo>
                    <a:lnTo>
                      <a:pt x="116" y="72"/>
                    </a:lnTo>
                    <a:lnTo>
                      <a:pt x="116" y="72"/>
                    </a:lnTo>
                    <a:lnTo>
                      <a:pt x="116" y="72"/>
                    </a:lnTo>
                    <a:lnTo>
                      <a:pt x="116" y="71"/>
                    </a:lnTo>
                    <a:lnTo>
                      <a:pt x="117" y="68"/>
                    </a:lnTo>
                    <a:lnTo>
                      <a:pt x="116" y="67"/>
                    </a:lnTo>
                    <a:lnTo>
                      <a:pt x="117" y="67"/>
                    </a:lnTo>
                    <a:lnTo>
                      <a:pt x="118" y="67"/>
                    </a:lnTo>
                    <a:lnTo>
                      <a:pt x="118" y="65"/>
                    </a:lnTo>
                    <a:lnTo>
                      <a:pt x="118" y="64"/>
                    </a:lnTo>
                    <a:lnTo>
                      <a:pt x="118" y="64"/>
                    </a:lnTo>
                    <a:lnTo>
                      <a:pt x="120" y="63"/>
                    </a:lnTo>
                    <a:lnTo>
                      <a:pt x="121" y="61"/>
                    </a:lnTo>
                    <a:lnTo>
                      <a:pt x="122" y="59"/>
                    </a:lnTo>
                    <a:lnTo>
                      <a:pt x="124" y="57"/>
                    </a:lnTo>
                    <a:lnTo>
                      <a:pt x="127" y="57"/>
                    </a:lnTo>
                    <a:lnTo>
                      <a:pt x="127" y="56"/>
                    </a:lnTo>
                    <a:lnTo>
                      <a:pt x="125" y="56"/>
                    </a:lnTo>
                    <a:lnTo>
                      <a:pt x="125" y="56"/>
                    </a:lnTo>
                    <a:lnTo>
                      <a:pt x="127" y="56"/>
                    </a:lnTo>
                    <a:lnTo>
                      <a:pt x="127" y="55"/>
                    </a:lnTo>
                    <a:lnTo>
                      <a:pt x="128" y="55"/>
                    </a:lnTo>
                    <a:lnTo>
                      <a:pt x="129" y="53"/>
                    </a:lnTo>
                    <a:lnTo>
                      <a:pt x="131" y="52"/>
                    </a:lnTo>
                    <a:lnTo>
                      <a:pt x="131" y="50"/>
                    </a:lnTo>
                    <a:lnTo>
                      <a:pt x="131" y="48"/>
                    </a:lnTo>
                    <a:lnTo>
                      <a:pt x="133" y="45"/>
                    </a:lnTo>
                    <a:lnTo>
                      <a:pt x="135" y="41"/>
                    </a:lnTo>
                    <a:lnTo>
                      <a:pt x="136" y="37"/>
                    </a:lnTo>
                    <a:lnTo>
                      <a:pt x="136" y="36"/>
                    </a:lnTo>
                    <a:lnTo>
                      <a:pt x="136" y="34"/>
                    </a:lnTo>
                    <a:lnTo>
                      <a:pt x="136" y="31"/>
                    </a:lnTo>
                    <a:lnTo>
                      <a:pt x="136" y="30"/>
                    </a:lnTo>
                    <a:lnTo>
                      <a:pt x="137" y="25"/>
                    </a:lnTo>
                    <a:lnTo>
                      <a:pt x="139" y="22"/>
                    </a:lnTo>
                    <a:lnTo>
                      <a:pt x="139" y="21"/>
                    </a:lnTo>
                    <a:lnTo>
                      <a:pt x="140" y="16"/>
                    </a:lnTo>
                    <a:lnTo>
                      <a:pt x="140" y="14"/>
                    </a:lnTo>
                    <a:lnTo>
                      <a:pt x="141" y="11"/>
                    </a:lnTo>
                    <a:lnTo>
                      <a:pt x="143" y="8"/>
                    </a:lnTo>
                    <a:lnTo>
                      <a:pt x="143" y="6"/>
                    </a:lnTo>
                    <a:lnTo>
                      <a:pt x="141" y="4"/>
                    </a:lnTo>
                    <a:close/>
                    <a:moveTo>
                      <a:pt x="94" y="90"/>
                    </a:moveTo>
                    <a:lnTo>
                      <a:pt x="94" y="90"/>
                    </a:lnTo>
                    <a:lnTo>
                      <a:pt x="93" y="90"/>
                    </a:lnTo>
                    <a:lnTo>
                      <a:pt x="91" y="91"/>
                    </a:lnTo>
                    <a:lnTo>
                      <a:pt x="93" y="91"/>
                    </a:lnTo>
                    <a:lnTo>
                      <a:pt x="91" y="93"/>
                    </a:lnTo>
                    <a:lnTo>
                      <a:pt x="91" y="93"/>
                    </a:lnTo>
                    <a:lnTo>
                      <a:pt x="91" y="95"/>
                    </a:lnTo>
                    <a:lnTo>
                      <a:pt x="91" y="97"/>
                    </a:lnTo>
                    <a:lnTo>
                      <a:pt x="90" y="97"/>
                    </a:lnTo>
                    <a:lnTo>
                      <a:pt x="88" y="95"/>
                    </a:lnTo>
                    <a:lnTo>
                      <a:pt x="88" y="95"/>
                    </a:lnTo>
                    <a:lnTo>
                      <a:pt x="88" y="95"/>
                    </a:lnTo>
                    <a:lnTo>
                      <a:pt x="88" y="94"/>
                    </a:lnTo>
                    <a:lnTo>
                      <a:pt x="87" y="94"/>
                    </a:lnTo>
                    <a:lnTo>
                      <a:pt x="87" y="91"/>
                    </a:lnTo>
                    <a:lnTo>
                      <a:pt x="88" y="90"/>
                    </a:lnTo>
                    <a:lnTo>
                      <a:pt x="91" y="87"/>
                    </a:lnTo>
                    <a:lnTo>
                      <a:pt x="93" y="87"/>
                    </a:lnTo>
                    <a:lnTo>
                      <a:pt x="93" y="89"/>
                    </a:lnTo>
                    <a:lnTo>
                      <a:pt x="93" y="89"/>
                    </a:lnTo>
                    <a:lnTo>
                      <a:pt x="95" y="90"/>
                    </a:lnTo>
                    <a:lnTo>
                      <a:pt x="94" y="90"/>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49" name="Australian Capital Territory">
                <a:extLst>
                  <a:ext uri="{FF2B5EF4-FFF2-40B4-BE49-F238E27FC236}">
                    <a16:creationId xmlns:a16="http://schemas.microsoft.com/office/drawing/2014/main" id="{F5FCD03B-BA17-4E41-8BFB-FACF43B4FE9C}"/>
                  </a:ext>
                </a:extLst>
              </p:cNvPr>
              <p:cNvSpPr>
                <a:spLocks/>
              </p:cNvSpPr>
              <p:nvPr/>
            </p:nvSpPr>
            <p:spPr bwMode="auto">
              <a:xfrm>
                <a:off x="7807325" y="4862512"/>
                <a:ext cx="12700" cy="15875"/>
              </a:xfrm>
              <a:custGeom>
                <a:avLst/>
                <a:gdLst>
                  <a:gd name="T0" fmla="*/ 6 w 8"/>
                  <a:gd name="T1" fmla="*/ 2 h 10"/>
                  <a:gd name="T2" fmla="*/ 6 w 8"/>
                  <a:gd name="T3" fmla="*/ 2 h 10"/>
                  <a:gd name="T4" fmla="*/ 6 w 8"/>
                  <a:gd name="T5" fmla="*/ 0 h 10"/>
                  <a:gd name="T6" fmla="*/ 4 w 8"/>
                  <a:gd name="T7" fmla="*/ 0 h 10"/>
                  <a:gd name="T8" fmla="*/ 1 w 8"/>
                  <a:gd name="T9" fmla="*/ 3 h 10"/>
                  <a:gd name="T10" fmla="*/ 0 w 8"/>
                  <a:gd name="T11" fmla="*/ 4 h 10"/>
                  <a:gd name="T12" fmla="*/ 0 w 8"/>
                  <a:gd name="T13" fmla="*/ 7 h 10"/>
                  <a:gd name="T14" fmla="*/ 1 w 8"/>
                  <a:gd name="T15" fmla="*/ 7 h 10"/>
                  <a:gd name="T16" fmla="*/ 1 w 8"/>
                  <a:gd name="T17" fmla="*/ 8 h 10"/>
                  <a:gd name="T18" fmla="*/ 1 w 8"/>
                  <a:gd name="T19" fmla="*/ 8 h 10"/>
                  <a:gd name="T20" fmla="*/ 1 w 8"/>
                  <a:gd name="T21" fmla="*/ 8 h 10"/>
                  <a:gd name="T22" fmla="*/ 3 w 8"/>
                  <a:gd name="T23" fmla="*/ 10 h 10"/>
                  <a:gd name="T24" fmla="*/ 4 w 8"/>
                  <a:gd name="T25" fmla="*/ 10 h 10"/>
                  <a:gd name="T26" fmla="*/ 4 w 8"/>
                  <a:gd name="T27" fmla="*/ 8 h 10"/>
                  <a:gd name="T28" fmla="*/ 4 w 8"/>
                  <a:gd name="T29" fmla="*/ 6 h 10"/>
                  <a:gd name="T30" fmla="*/ 4 w 8"/>
                  <a:gd name="T31" fmla="*/ 6 h 10"/>
                  <a:gd name="T32" fmla="*/ 6 w 8"/>
                  <a:gd name="T33" fmla="*/ 4 h 10"/>
                  <a:gd name="T34" fmla="*/ 4 w 8"/>
                  <a:gd name="T35" fmla="*/ 4 h 10"/>
                  <a:gd name="T36" fmla="*/ 6 w 8"/>
                  <a:gd name="T37" fmla="*/ 3 h 10"/>
                  <a:gd name="T38" fmla="*/ 7 w 8"/>
                  <a:gd name="T39" fmla="*/ 3 h 10"/>
                  <a:gd name="T40" fmla="*/ 7 w 8"/>
                  <a:gd name="T41" fmla="*/ 3 h 10"/>
                  <a:gd name="T42" fmla="*/ 8 w 8"/>
                  <a:gd name="T43" fmla="*/ 3 h 10"/>
                  <a:gd name="T44" fmla="*/ 6 w 8"/>
                  <a:gd name="T4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10">
                    <a:moveTo>
                      <a:pt x="6" y="2"/>
                    </a:moveTo>
                    <a:lnTo>
                      <a:pt x="6" y="2"/>
                    </a:lnTo>
                    <a:lnTo>
                      <a:pt x="6" y="0"/>
                    </a:lnTo>
                    <a:lnTo>
                      <a:pt x="4" y="0"/>
                    </a:lnTo>
                    <a:lnTo>
                      <a:pt x="1" y="3"/>
                    </a:lnTo>
                    <a:lnTo>
                      <a:pt x="0" y="4"/>
                    </a:lnTo>
                    <a:lnTo>
                      <a:pt x="0" y="7"/>
                    </a:lnTo>
                    <a:lnTo>
                      <a:pt x="1" y="7"/>
                    </a:lnTo>
                    <a:lnTo>
                      <a:pt x="1" y="8"/>
                    </a:lnTo>
                    <a:lnTo>
                      <a:pt x="1" y="8"/>
                    </a:lnTo>
                    <a:lnTo>
                      <a:pt x="1" y="8"/>
                    </a:lnTo>
                    <a:lnTo>
                      <a:pt x="3" y="10"/>
                    </a:lnTo>
                    <a:lnTo>
                      <a:pt x="4" y="10"/>
                    </a:lnTo>
                    <a:lnTo>
                      <a:pt x="4" y="8"/>
                    </a:lnTo>
                    <a:lnTo>
                      <a:pt x="4" y="6"/>
                    </a:lnTo>
                    <a:lnTo>
                      <a:pt x="4" y="6"/>
                    </a:lnTo>
                    <a:lnTo>
                      <a:pt x="6" y="4"/>
                    </a:lnTo>
                    <a:lnTo>
                      <a:pt x="4" y="4"/>
                    </a:lnTo>
                    <a:lnTo>
                      <a:pt x="6" y="3"/>
                    </a:lnTo>
                    <a:lnTo>
                      <a:pt x="7" y="3"/>
                    </a:lnTo>
                    <a:lnTo>
                      <a:pt x="7" y="3"/>
                    </a:lnTo>
                    <a:lnTo>
                      <a:pt x="8" y="3"/>
                    </a:lnTo>
                    <a:lnTo>
                      <a:pt x="6" y="2"/>
                    </a:lnTo>
                    <a:close/>
                  </a:path>
                </a:pathLst>
              </a:custGeom>
              <a:grp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grpSp>
        <p:sp>
          <p:nvSpPr>
            <p:cNvPr id="231" name="Aruba">
              <a:extLst>
                <a:ext uri="{FF2B5EF4-FFF2-40B4-BE49-F238E27FC236}">
                  <a16:creationId xmlns:a16="http://schemas.microsoft.com/office/drawing/2014/main" id="{BD1034A4-3F22-4165-B0AA-E22CCCE4E95E}"/>
                </a:ext>
              </a:extLst>
            </p:cNvPr>
            <p:cNvSpPr>
              <a:spLocks/>
            </p:cNvSpPr>
            <p:nvPr/>
          </p:nvSpPr>
          <p:spPr bwMode="auto">
            <a:xfrm>
              <a:off x="3566502" y="3714405"/>
              <a:ext cx="1924" cy="3847"/>
            </a:xfrm>
            <a:custGeom>
              <a:avLst/>
              <a:gdLst>
                <a:gd name="T0" fmla="*/ 1 w 1"/>
                <a:gd name="T1" fmla="*/ 2 h 2"/>
                <a:gd name="T2" fmla="*/ 1 w 1"/>
                <a:gd name="T3" fmla="*/ 1 h 2"/>
                <a:gd name="T4" fmla="*/ 1 w 1"/>
                <a:gd name="T5" fmla="*/ 1 h 2"/>
                <a:gd name="T6" fmla="*/ 0 w 1"/>
                <a:gd name="T7" fmla="*/ 0 h 2"/>
                <a:gd name="T8" fmla="*/ 0 w 1"/>
                <a:gd name="T9" fmla="*/ 1 h 2"/>
                <a:gd name="T10" fmla="*/ 0 w 1"/>
                <a:gd name="T11" fmla="*/ 1 h 2"/>
                <a:gd name="T12" fmla="*/ 0 w 1"/>
                <a:gd name="T13" fmla="*/ 1 h 2"/>
                <a:gd name="T14" fmla="*/ 1 w 1"/>
                <a:gd name="T15" fmla="*/ 2 h 2"/>
                <a:gd name="T16" fmla="*/ 1 w 1"/>
                <a:gd name="T17" fmla="*/ 2 h 2"/>
                <a:gd name="T18" fmla="*/ 1 w 1"/>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1" y="2"/>
                  </a:moveTo>
                  <a:lnTo>
                    <a:pt x="1" y="1"/>
                  </a:lnTo>
                  <a:lnTo>
                    <a:pt x="1" y="1"/>
                  </a:lnTo>
                  <a:lnTo>
                    <a:pt x="0" y="0"/>
                  </a:lnTo>
                  <a:lnTo>
                    <a:pt x="0" y="1"/>
                  </a:lnTo>
                  <a:lnTo>
                    <a:pt x="0" y="1"/>
                  </a:lnTo>
                  <a:lnTo>
                    <a:pt x="0" y="1"/>
                  </a:lnTo>
                  <a:lnTo>
                    <a:pt x="1" y="2"/>
                  </a:lnTo>
                  <a:lnTo>
                    <a:pt x="1" y="2"/>
                  </a:lnTo>
                  <a:lnTo>
                    <a:pt x="1" y="2"/>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32" name="Armenia">
              <a:extLst>
                <a:ext uri="{FF2B5EF4-FFF2-40B4-BE49-F238E27FC236}">
                  <a16:creationId xmlns:a16="http://schemas.microsoft.com/office/drawing/2014/main" id="{73A5E343-A902-4954-9436-8D63A24ABFCE}"/>
                </a:ext>
              </a:extLst>
            </p:cNvPr>
            <p:cNvSpPr>
              <a:spLocks noEditPoints="1"/>
            </p:cNvSpPr>
            <p:nvPr/>
          </p:nvSpPr>
          <p:spPr bwMode="auto">
            <a:xfrm>
              <a:off x="6038197" y="3039258"/>
              <a:ext cx="69246" cy="61552"/>
            </a:xfrm>
            <a:custGeom>
              <a:avLst/>
              <a:gdLst>
                <a:gd name="T0" fmla="*/ 23 w 36"/>
                <a:gd name="T1" fmla="*/ 9 h 32"/>
                <a:gd name="T2" fmla="*/ 23 w 36"/>
                <a:gd name="T3" fmla="*/ 9 h 32"/>
                <a:gd name="T4" fmla="*/ 34 w 36"/>
                <a:gd name="T5" fmla="*/ 28 h 32"/>
                <a:gd name="T6" fmla="*/ 34 w 36"/>
                <a:gd name="T7" fmla="*/ 27 h 32"/>
                <a:gd name="T8" fmla="*/ 33 w 36"/>
                <a:gd name="T9" fmla="*/ 25 h 32"/>
                <a:gd name="T10" fmla="*/ 34 w 36"/>
                <a:gd name="T11" fmla="*/ 24 h 32"/>
                <a:gd name="T12" fmla="*/ 33 w 36"/>
                <a:gd name="T13" fmla="*/ 23 h 32"/>
                <a:gd name="T14" fmla="*/ 29 w 36"/>
                <a:gd name="T15" fmla="*/ 21 h 32"/>
                <a:gd name="T16" fmla="*/ 26 w 36"/>
                <a:gd name="T17" fmla="*/ 19 h 32"/>
                <a:gd name="T18" fmla="*/ 25 w 36"/>
                <a:gd name="T19" fmla="*/ 17 h 32"/>
                <a:gd name="T20" fmla="*/ 27 w 36"/>
                <a:gd name="T21" fmla="*/ 17 h 32"/>
                <a:gd name="T22" fmla="*/ 27 w 36"/>
                <a:gd name="T23" fmla="*/ 16 h 32"/>
                <a:gd name="T24" fmla="*/ 26 w 36"/>
                <a:gd name="T25" fmla="*/ 13 h 32"/>
                <a:gd name="T26" fmla="*/ 22 w 36"/>
                <a:gd name="T27" fmla="*/ 9 h 32"/>
                <a:gd name="T28" fmla="*/ 25 w 36"/>
                <a:gd name="T29" fmla="*/ 6 h 32"/>
                <a:gd name="T30" fmla="*/ 23 w 36"/>
                <a:gd name="T31" fmla="*/ 5 h 32"/>
                <a:gd name="T32" fmla="*/ 22 w 36"/>
                <a:gd name="T33" fmla="*/ 4 h 32"/>
                <a:gd name="T34" fmla="*/ 18 w 36"/>
                <a:gd name="T35" fmla="*/ 2 h 32"/>
                <a:gd name="T36" fmla="*/ 19 w 36"/>
                <a:gd name="T37" fmla="*/ 2 h 32"/>
                <a:gd name="T38" fmla="*/ 18 w 36"/>
                <a:gd name="T39" fmla="*/ 1 h 32"/>
                <a:gd name="T40" fmla="*/ 17 w 36"/>
                <a:gd name="T41" fmla="*/ 0 h 32"/>
                <a:gd name="T42" fmla="*/ 15 w 36"/>
                <a:gd name="T43" fmla="*/ 1 h 32"/>
                <a:gd name="T44" fmla="*/ 11 w 36"/>
                <a:gd name="T45" fmla="*/ 1 h 32"/>
                <a:gd name="T46" fmla="*/ 7 w 36"/>
                <a:gd name="T47" fmla="*/ 1 h 32"/>
                <a:gd name="T48" fmla="*/ 2 w 36"/>
                <a:gd name="T49" fmla="*/ 2 h 32"/>
                <a:gd name="T50" fmla="*/ 0 w 36"/>
                <a:gd name="T51" fmla="*/ 4 h 32"/>
                <a:gd name="T52" fmla="*/ 2 w 36"/>
                <a:gd name="T53" fmla="*/ 5 h 32"/>
                <a:gd name="T54" fmla="*/ 3 w 36"/>
                <a:gd name="T55" fmla="*/ 9 h 32"/>
                <a:gd name="T56" fmla="*/ 2 w 36"/>
                <a:gd name="T57" fmla="*/ 12 h 32"/>
                <a:gd name="T58" fmla="*/ 3 w 36"/>
                <a:gd name="T59" fmla="*/ 15 h 32"/>
                <a:gd name="T60" fmla="*/ 3 w 36"/>
                <a:gd name="T61" fmla="*/ 16 h 32"/>
                <a:gd name="T62" fmla="*/ 6 w 36"/>
                <a:gd name="T63" fmla="*/ 17 h 32"/>
                <a:gd name="T64" fmla="*/ 11 w 36"/>
                <a:gd name="T65" fmla="*/ 17 h 32"/>
                <a:gd name="T66" fmla="*/ 15 w 36"/>
                <a:gd name="T67" fmla="*/ 21 h 32"/>
                <a:gd name="T68" fmla="*/ 18 w 36"/>
                <a:gd name="T69" fmla="*/ 21 h 32"/>
                <a:gd name="T70" fmla="*/ 19 w 36"/>
                <a:gd name="T71" fmla="*/ 23 h 32"/>
                <a:gd name="T72" fmla="*/ 21 w 36"/>
                <a:gd name="T73" fmla="*/ 23 h 32"/>
                <a:gd name="T74" fmla="*/ 25 w 36"/>
                <a:gd name="T75" fmla="*/ 23 h 32"/>
                <a:gd name="T76" fmla="*/ 26 w 36"/>
                <a:gd name="T77" fmla="*/ 23 h 32"/>
                <a:gd name="T78" fmla="*/ 26 w 36"/>
                <a:gd name="T79" fmla="*/ 25 h 32"/>
                <a:gd name="T80" fmla="*/ 29 w 36"/>
                <a:gd name="T81" fmla="*/ 27 h 32"/>
                <a:gd name="T82" fmla="*/ 30 w 36"/>
                <a:gd name="T83" fmla="*/ 31 h 32"/>
                <a:gd name="T84" fmla="*/ 33 w 36"/>
                <a:gd name="T85" fmla="*/ 32 h 32"/>
                <a:gd name="T86" fmla="*/ 34 w 36"/>
                <a:gd name="T87" fmla="*/ 30 h 32"/>
                <a:gd name="T88" fmla="*/ 33 w 36"/>
                <a:gd name="T89" fmla="*/ 28 h 32"/>
                <a:gd name="T90" fmla="*/ 18 w 36"/>
                <a:gd name="T91" fmla="*/ 4 h 32"/>
                <a:gd name="T92" fmla="*/ 17 w 36"/>
                <a:gd name="T93" fmla="*/ 4 h 32"/>
                <a:gd name="T94" fmla="*/ 18 w 36"/>
                <a:gd name="T95"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 h="32">
                  <a:moveTo>
                    <a:pt x="23" y="9"/>
                  </a:moveTo>
                  <a:lnTo>
                    <a:pt x="23" y="9"/>
                  </a:lnTo>
                  <a:lnTo>
                    <a:pt x="23" y="9"/>
                  </a:lnTo>
                  <a:lnTo>
                    <a:pt x="23" y="9"/>
                  </a:lnTo>
                  <a:lnTo>
                    <a:pt x="23" y="9"/>
                  </a:lnTo>
                  <a:lnTo>
                    <a:pt x="23" y="9"/>
                  </a:lnTo>
                  <a:lnTo>
                    <a:pt x="23" y="9"/>
                  </a:lnTo>
                  <a:lnTo>
                    <a:pt x="23" y="9"/>
                  </a:lnTo>
                  <a:close/>
                  <a:moveTo>
                    <a:pt x="34" y="28"/>
                  </a:moveTo>
                  <a:lnTo>
                    <a:pt x="36" y="28"/>
                  </a:lnTo>
                  <a:lnTo>
                    <a:pt x="36" y="28"/>
                  </a:lnTo>
                  <a:lnTo>
                    <a:pt x="34" y="27"/>
                  </a:lnTo>
                  <a:lnTo>
                    <a:pt x="34" y="25"/>
                  </a:lnTo>
                  <a:lnTo>
                    <a:pt x="33" y="25"/>
                  </a:lnTo>
                  <a:lnTo>
                    <a:pt x="33" y="25"/>
                  </a:lnTo>
                  <a:lnTo>
                    <a:pt x="33" y="25"/>
                  </a:lnTo>
                  <a:lnTo>
                    <a:pt x="33" y="25"/>
                  </a:lnTo>
                  <a:lnTo>
                    <a:pt x="34" y="24"/>
                  </a:lnTo>
                  <a:lnTo>
                    <a:pt x="34" y="24"/>
                  </a:lnTo>
                  <a:lnTo>
                    <a:pt x="34" y="23"/>
                  </a:lnTo>
                  <a:lnTo>
                    <a:pt x="33" y="23"/>
                  </a:lnTo>
                  <a:lnTo>
                    <a:pt x="32" y="23"/>
                  </a:lnTo>
                  <a:lnTo>
                    <a:pt x="30" y="21"/>
                  </a:lnTo>
                  <a:lnTo>
                    <a:pt x="29" y="21"/>
                  </a:lnTo>
                  <a:lnTo>
                    <a:pt x="29" y="20"/>
                  </a:lnTo>
                  <a:lnTo>
                    <a:pt x="27" y="20"/>
                  </a:lnTo>
                  <a:lnTo>
                    <a:pt x="26" y="19"/>
                  </a:lnTo>
                  <a:lnTo>
                    <a:pt x="25" y="17"/>
                  </a:lnTo>
                  <a:lnTo>
                    <a:pt x="25" y="17"/>
                  </a:lnTo>
                  <a:lnTo>
                    <a:pt x="25" y="17"/>
                  </a:lnTo>
                  <a:lnTo>
                    <a:pt x="25" y="17"/>
                  </a:lnTo>
                  <a:lnTo>
                    <a:pt x="25" y="17"/>
                  </a:lnTo>
                  <a:lnTo>
                    <a:pt x="27" y="17"/>
                  </a:lnTo>
                  <a:lnTo>
                    <a:pt x="27" y="17"/>
                  </a:lnTo>
                  <a:lnTo>
                    <a:pt x="27" y="16"/>
                  </a:lnTo>
                  <a:lnTo>
                    <a:pt x="27" y="16"/>
                  </a:lnTo>
                  <a:lnTo>
                    <a:pt x="29" y="15"/>
                  </a:lnTo>
                  <a:lnTo>
                    <a:pt x="29" y="15"/>
                  </a:lnTo>
                  <a:lnTo>
                    <a:pt x="26" y="13"/>
                  </a:lnTo>
                  <a:lnTo>
                    <a:pt x="23" y="12"/>
                  </a:lnTo>
                  <a:lnTo>
                    <a:pt x="22" y="11"/>
                  </a:lnTo>
                  <a:lnTo>
                    <a:pt x="22" y="9"/>
                  </a:lnTo>
                  <a:lnTo>
                    <a:pt x="22" y="8"/>
                  </a:lnTo>
                  <a:lnTo>
                    <a:pt x="22" y="8"/>
                  </a:lnTo>
                  <a:lnTo>
                    <a:pt x="25" y="6"/>
                  </a:lnTo>
                  <a:lnTo>
                    <a:pt x="25" y="6"/>
                  </a:lnTo>
                  <a:lnTo>
                    <a:pt x="25" y="6"/>
                  </a:lnTo>
                  <a:lnTo>
                    <a:pt x="23" y="5"/>
                  </a:lnTo>
                  <a:lnTo>
                    <a:pt x="22" y="5"/>
                  </a:lnTo>
                  <a:lnTo>
                    <a:pt x="22" y="4"/>
                  </a:lnTo>
                  <a:lnTo>
                    <a:pt x="22" y="4"/>
                  </a:lnTo>
                  <a:lnTo>
                    <a:pt x="21" y="4"/>
                  </a:lnTo>
                  <a:lnTo>
                    <a:pt x="19" y="4"/>
                  </a:lnTo>
                  <a:lnTo>
                    <a:pt x="18" y="2"/>
                  </a:lnTo>
                  <a:lnTo>
                    <a:pt x="18" y="2"/>
                  </a:lnTo>
                  <a:lnTo>
                    <a:pt x="18" y="2"/>
                  </a:lnTo>
                  <a:lnTo>
                    <a:pt x="19" y="2"/>
                  </a:lnTo>
                  <a:lnTo>
                    <a:pt x="19" y="2"/>
                  </a:lnTo>
                  <a:lnTo>
                    <a:pt x="19" y="1"/>
                  </a:lnTo>
                  <a:lnTo>
                    <a:pt x="18" y="1"/>
                  </a:lnTo>
                  <a:lnTo>
                    <a:pt x="18" y="1"/>
                  </a:lnTo>
                  <a:lnTo>
                    <a:pt x="18" y="0"/>
                  </a:lnTo>
                  <a:lnTo>
                    <a:pt x="17" y="0"/>
                  </a:lnTo>
                  <a:lnTo>
                    <a:pt x="15" y="1"/>
                  </a:lnTo>
                  <a:lnTo>
                    <a:pt x="15" y="1"/>
                  </a:lnTo>
                  <a:lnTo>
                    <a:pt x="15" y="1"/>
                  </a:lnTo>
                  <a:lnTo>
                    <a:pt x="15" y="1"/>
                  </a:lnTo>
                  <a:lnTo>
                    <a:pt x="12" y="1"/>
                  </a:lnTo>
                  <a:lnTo>
                    <a:pt x="11" y="1"/>
                  </a:lnTo>
                  <a:lnTo>
                    <a:pt x="8" y="1"/>
                  </a:lnTo>
                  <a:lnTo>
                    <a:pt x="8" y="1"/>
                  </a:lnTo>
                  <a:lnTo>
                    <a:pt x="7" y="1"/>
                  </a:lnTo>
                  <a:lnTo>
                    <a:pt x="6" y="2"/>
                  </a:lnTo>
                  <a:lnTo>
                    <a:pt x="4" y="2"/>
                  </a:lnTo>
                  <a:lnTo>
                    <a:pt x="2" y="2"/>
                  </a:lnTo>
                  <a:lnTo>
                    <a:pt x="0" y="2"/>
                  </a:lnTo>
                  <a:lnTo>
                    <a:pt x="0" y="2"/>
                  </a:lnTo>
                  <a:lnTo>
                    <a:pt x="0" y="4"/>
                  </a:lnTo>
                  <a:lnTo>
                    <a:pt x="0" y="4"/>
                  </a:lnTo>
                  <a:lnTo>
                    <a:pt x="2" y="5"/>
                  </a:lnTo>
                  <a:lnTo>
                    <a:pt x="2" y="5"/>
                  </a:lnTo>
                  <a:lnTo>
                    <a:pt x="3" y="6"/>
                  </a:lnTo>
                  <a:lnTo>
                    <a:pt x="3" y="8"/>
                  </a:lnTo>
                  <a:lnTo>
                    <a:pt x="3" y="9"/>
                  </a:lnTo>
                  <a:lnTo>
                    <a:pt x="3" y="9"/>
                  </a:lnTo>
                  <a:lnTo>
                    <a:pt x="2" y="11"/>
                  </a:lnTo>
                  <a:lnTo>
                    <a:pt x="2" y="12"/>
                  </a:lnTo>
                  <a:lnTo>
                    <a:pt x="2" y="12"/>
                  </a:lnTo>
                  <a:lnTo>
                    <a:pt x="2" y="13"/>
                  </a:lnTo>
                  <a:lnTo>
                    <a:pt x="3" y="15"/>
                  </a:lnTo>
                  <a:lnTo>
                    <a:pt x="3" y="15"/>
                  </a:lnTo>
                  <a:lnTo>
                    <a:pt x="3" y="16"/>
                  </a:lnTo>
                  <a:lnTo>
                    <a:pt x="3" y="16"/>
                  </a:lnTo>
                  <a:lnTo>
                    <a:pt x="4" y="16"/>
                  </a:lnTo>
                  <a:lnTo>
                    <a:pt x="6" y="17"/>
                  </a:lnTo>
                  <a:lnTo>
                    <a:pt x="6" y="17"/>
                  </a:lnTo>
                  <a:lnTo>
                    <a:pt x="8" y="17"/>
                  </a:lnTo>
                  <a:lnTo>
                    <a:pt x="10" y="17"/>
                  </a:lnTo>
                  <a:lnTo>
                    <a:pt x="11" y="17"/>
                  </a:lnTo>
                  <a:lnTo>
                    <a:pt x="12" y="19"/>
                  </a:lnTo>
                  <a:lnTo>
                    <a:pt x="14" y="21"/>
                  </a:lnTo>
                  <a:lnTo>
                    <a:pt x="15" y="21"/>
                  </a:lnTo>
                  <a:lnTo>
                    <a:pt x="17" y="21"/>
                  </a:lnTo>
                  <a:lnTo>
                    <a:pt x="18" y="20"/>
                  </a:lnTo>
                  <a:lnTo>
                    <a:pt x="18" y="21"/>
                  </a:lnTo>
                  <a:lnTo>
                    <a:pt x="19" y="21"/>
                  </a:lnTo>
                  <a:lnTo>
                    <a:pt x="19" y="21"/>
                  </a:lnTo>
                  <a:lnTo>
                    <a:pt x="19" y="23"/>
                  </a:lnTo>
                  <a:lnTo>
                    <a:pt x="19" y="23"/>
                  </a:lnTo>
                  <a:lnTo>
                    <a:pt x="21" y="23"/>
                  </a:lnTo>
                  <a:lnTo>
                    <a:pt x="21" y="23"/>
                  </a:lnTo>
                  <a:lnTo>
                    <a:pt x="22" y="24"/>
                  </a:lnTo>
                  <a:lnTo>
                    <a:pt x="22" y="24"/>
                  </a:lnTo>
                  <a:lnTo>
                    <a:pt x="25" y="23"/>
                  </a:lnTo>
                  <a:lnTo>
                    <a:pt x="25" y="23"/>
                  </a:lnTo>
                  <a:lnTo>
                    <a:pt x="26" y="23"/>
                  </a:lnTo>
                  <a:lnTo>
                    <a:pt x="26" y="23"/>
                  </a:lnTo>
                  <a:lnTo>
                    <a:pt x="26" y="24"/>
                  </a:lnTo>
                  <a:lnTo>
                    <a:pt x="26" y="25"/>
                  </a:lnTo>
                  <a:lnTo>
                    <a:pt x="26" y="25"/>
                  </a:lnTo>
                  <a:lnTo>
                    <a:pt x="26" y="25"/>
                  </a:lnTo>
                  <a:lnTo>
                    <a:pt x="27" y="27"/>
                  </a:lnTo>
                  <a:lnTo>
                    <a:pt x="29" y="27"/>
                  </a:lnTo>
                  <a:lnTo>
                    <a:pt x="29" y="28"/>
                  </a:lnTo>
                  <a:lnTo>
                    <a:pt x="29" y="31"/>
                  </a:lnTo>
                  <a:lnTo>
                    <a:pt x="30" y="31"/>
                  </a:lnTo>
                  <a:lnTo>
                    <a:pt x="30" y="32"/>
                  </a:lnTo>
                  <a:lnTo>
                    <a:pt x="30" y="32"/>
                  </a:lnTo>
                  <a:lnTo>
                    <a:pt x="33" y="32"/>
                  </a:lnTo>
                  <a:lnTo>
                    <a:pt x="34" y="32"/>
                  </a:lnTo>
                  <a:lnTo>
                    <a:pt x="34" y="31"/>
                  </a:lnTo>
                  <a:lnTo>
                    <a:pt x="34" y="30"/>
                  </a:lnTo>
                  <a:lnTo>
                    <a:pt x="34" y="30"/>
                  </a:lnTo>
                  <a:lnTo>
                    <a:pt x="33" y="28"/>
                  </a:lnTo>
                  <a:lnTo>
                    <a:pt x="33" y="28"/>
                  </a:lnTo>
                  <a:lnTo>
                    <a:pt x="34" y="28"/>
                  </a:lnTo>
                  <a:lnTo>
                    <a:pt x="34" y="28"/>
                  </a:lnTo>
                  <a:close/>
                  <a:moveTo>
                    <a:pt x="18" y="4"/>
                  </a:moveTo>
                  <a:lnTo>
                    <a:pt x="18" y="4"/>
                  </a:lnTo>
                  <a:lnTo>
                    <a:pt x="17" y="4"/>
                  </a:lnTo>
                  <a:lnTo>
                    <a:pt x="17" y="4"/>
                  </a:lnTo>
                  <a:lnTo>
                    <a:pt x="17" y="2"/>
                  </a:lnTo>
                  <a:lnTo>
                    <a:pt x="18" y="2"/>
                  </a:lnTo>
                  <a:lnTo>
                    <a:pt x="18" y="2"/>
                  </a:lnTo>
                  <a:lnTo>
                    <a:pt x="18" y="4"/>
                  </a:lnTo>
                  <a:lnTo>
                    <a:pt x="18" y="4"/>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33" name="Argentina">
              <a:extLst>
                <a:ext uri="{FF2B5EF4-FFF2-40B4-BE49-F238E27FC236}">
                  <a16:creationId xmlns:a16="http://schemas.microsoft.com/office/drawing/2014/main" id="{7D3B78A9-18A0-4320-951E-C5712A36FF39}"/>
                </a:ext>
              </a:extLst>
            </p:cNvPr>
            <p:cNvSpPr>
              <a:spLocks noEditPoints="1"/>
            </p:cNvSpPr>
            <p:nvPr/>
          </p:nvSpPr>
          <p:spPr bwMode="auto">
            <a:xfrm>
              <a:off x="3489562" y="4470341"/>
              <a:ext cx="430864" cy="854033"/>
            </a:xfrm>
            <a:custGeom>
              <a:avLst/>
              <a:gdLst>
                <a:gd name="T0" fmla="*/ 59 w 224"/>
                <a:gd name="T1" fmla="*/ 416 h 444"/>
                <a:gd name="T2" fmla="*/ 56 w 224"/>
                <a:gd name="T3" fmla="*/ 433 h 444"/>
                <a:gd name="T4" fmla="*/ 86 w 224"/>
                <a:gd name="T5" fmla="*/ 442 h 444"/>
                <a:gd name="T6" fmla="*/ 101 w 224"/>
                <a:gd name="T7" fmla="*/ 439 h 444"/>
                <a:gd name="T8" fmla="*/ 129 w 224"/>
                <a:gd name="T9" fmla="*/ 215 h 444"/>
                <a:gd name="T10" fmla="*/ 220 w 224"/>
                <a:gd name="T11" fmla="*/ 45 h 444"/>
                <a:gd name="T12" fmla="*/ 210 w 224"/>
                <a:gd name="T13" fmla="*/ 60 h 444"/>
                <a:gd name="T14" fmla="*/ 197 w 224"/>
                <a:gd name="T15" fmla="*/ 65 h 444"/>
                <a:gd name="T16" fmla="*/ 169 w 224"/>
                <a:gd name="T17" fmla="*/ 64 h 444"/>
                <a:gd name="T18" fmla="*/ 174 w 224"/>
                <a:gd name="T19" fmla="*/ 54 h 444"/>
                <a:gd name="T20" fmla="*/ 181 w 224"/>
                <a:gd name="T21" fmla="*/ 43 h 444"/>
                <a:gd name="T22" fmla="*/ 152 w 224"/>
                <a:gd name="T23" fmla="*/ 26 h 444"/>
                <a:gd name="T24" fmla="*/ 125 w 224"/>
                <a:gd name="T25" fmla="*/ 5 h 444"/>
                <a:gd name="T26" fmla="*/ 106 w 224"/>
                <a:gd name="T27" fmla="*/ 7 h 444"/>
                <a:gd name="T28" fmla="*/ 89 w 224"/>
                <a:gd name="T29" fmla="*/ 3 h 444"/>
                <a:gd name="T30" fmla="*/ 74 w 224"/>
                <a:gd name="T31" fmla="*/ 8 h 444"/>
                <a:gd name="T32" fmla="*/ 59 w 224"/>
                <a:gd name="T33" fmla="*/ 33 h 444"/>
                <a:gd name="T34" fmla="*/ 57 w 224"/>
                <a:gd name="T35" fmla="*/ 46 h 444"/>
                <a:gd name="T36" fmla="*/ 55 w 224"/>
                <a:gd name="T37" fmla="*/ 63 h 444"/>
                <a:gd name="T38" fmla="*/ 44 w 224"/>
                <a:gd name="T39" fmla="*/ 80 h 444"/>
                <a:gd name="T40" fmla="*/ 41 w 224"/>
                <a:gd name="T41" fmla="*/ 102 h 444"/>
                <a:gd name="T42" fmla="*/ 34 w 224"/>
                <a:gd name="T43" fmla="*/ 113 h 444"/>
                <a:gd name="T44" fmla="*/ 37 w 224"/>
                <a:gd name="T45" fmla="*/ 129 h 444"/>
                <a:gd name="T46" fmla="*/ 41 w 224"/>
                <a:gd name="T47" fmla="*/ 144 h 444"/>
                <a:gd name="T48" fmla="*/ 37 w 224"/>
                <a:gd name="T49" fmla="*/ 159 h 444"/>
                <a:gd name="T50" fmla="*/ 34 w 224"/>
                <a:gd name="T51" fmla="*/ 175 h 444"/>
                <a:gd name="T52" fmla="*/ 27 w 224"/>
                <a:gd name="T53" fmla="*/ 189 h 444"/>
                <a:gd name="T54" fmla="*/ 29 w 224"/>
                <a:gd name="T55" fmla="*/ 209 h 444"/>
                <a:gd name="T56" fmla="*/ 21 w 224"/>
                <a:gd name="T57" fmla="*/ 222 h 444"/>
                <a:gd name="T58" fmla="*/ 19 w 224"/>
                <a:gd name="T59" fmla="*/ 235 h 444"/>
                <a:gd name="T60" fmla="*/ 17 w 224"/>
                <a:gd name="T61" fmla="*/ 256 h 444"/>
                <a:gd name="T62" fmla="*/ 19 w 224"/>
                <a:gd name="T63" fmla="*/ 272 h 444"/>
                <a:gd name="T64" fmla="*/ 25 w 224"/>
                <a:gd name="T65" fmla="*/ 287 h 444"/>
                <a:gd name="T66" fmla="*/ 23 w 224"/>
                <a:gd name="T67" fmla="*/ 295 h 444"/>
                <a:gd name="T68" fmla="*/ 21 w 224"/>
                <a:gd name="T69" fmla="*/ 313 h 444"/>
                <a:gd name="T70" fmla="*/ 14 w 224"/>
                <a:gd name="T71" fmla="*/ 332 h 444"/>
                <a:gd name="T72" fmla="*/ 8 w 224"/>
                <a:gd name="T73" fmla="*/ 351 h 444"/>
                <a:gd name="T74" fmla="*/ 3 w 224"/>
                <a:gd name="T75" fmla="*/ 374 h 444"/>
                <a:gd name="T76" fmla="*/ 14 w 224"/>
                <a:gd name="T77" fmla="*/ 382 h 444"/>
                <a:gd name="T78" fmla="*/ 34 w 224"/>
                <a:gd name="T79" fmla="*/ 397 h 444"/>
                <a:gd name="T80" fmla="*/ 48 w 224"/>
                <a:gd name="T81" fmla="*/ 390 h 444"/>
                <a:gd name="T82" fmla="*/ 51 w 224"/>
                <a:gd name="T83" fmla="*/ 375 h 444"/>
                <a:gd name="T84" fmla="*/ 56 w 224"/>
                <a:gd name="T85" fmla="*/ 365 h 444"/>
                <a:gd name="T86" fmla="*/ 80 w 224"/>
                <a:gd name="T87" fmla="*/ 343 h 444"/>
                <a:gd name="T88" fmla="*/ 86 w 224"/>
                <a:gd name="T89" fmla="*/ 325 h 444"/>
                <a:gd name="T90" fmla="*/ 82 w 224"/>
                <a:gd name="T91" fmla="*/ 295 h 444"/>
                <a:gd name="T92" fmla="*/ 97 w 224"/>
                <a:gd name="T93" fmla="*/ 271 h 444"/>
                <a:gd name="T94" fmla="*/ 106 w 224"/>
                <a:gd name="T95" fmla="*/ 265 h 444"/>
                <a:gd name="T96" fmla="*/ 108 w 224"/>
                <a:gd name="T97" fmla="*/ 258 h 444"/>
                <a:gd name="T98" fmla="*/ 95 w 224"/>
                <a:gd name="T99" fmla="*/ 239 h 444"/>
                <a:gd name="T100" fmla="*/ 128 w 224"/>
                <a:gd name="T101" fmla="*/ 238 h 444"/>
                <a:gd name="T102" fmla="*/ 127 w 224"/>
                <a:gd name="T103" fmla="*/ 215 h 444"/>
                <a:gd name="T104" fmla="*/ 181 w 224"/>
                <a:gd name="T105" fmla="*/ 199 h 444"/>
                <a:gd name="T106" fmla="*/ 184 w 224"/>
                <a:gd name="T107" fmla="*/ 163 h 444"/>
                <a:gd name="T108" fmla="*/ 171 w 224"/>
                <a:gd name="T109" fmla="*/ 137 h 444"/>
                <a:gd name="T110" fmla="*/ 176 w 224"/>
                <a:gd name="T111" fmla="*/ 120 h 444"/>
                <a:gd name="T112" fmla="*/ 180 w 224"/>
                <a:gd name="T113" fmla="*/ 103 h 444"/>
                <a:gd name="T114" fmla="*/ 195 w 224"/>
                <a:gd name="T115" fmla="*/ 84 h 444"/>
                <a:gd name="T116" fmla="*/ 201 w 224"/>
                <a:gd name="T117" fmla="*/ 76 h 444"/>
                <a:gd name="T118" fmla="*/ 214 w 224"/>
                <a:gd name="T119" fmla="*/ 68 h 444"/>
                <a:gd name="T120" fmla="*/ 224 w 224"/>
                <a:gd name="T121" fmla="*/ 58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4" h="444">
                  <a:moveTo>
                    <a:pt x="93" y="437"/>
                  </a:moveTo>
                  <a:lnTo>
                    <a:pt x="89" y="438"/>
                  </a:lnTo>
                  <a:lnTo>
                    <a:pt x="86" y="437"/>
                  </a:lnTo>
                  <a:lnTo>
                    <a:pt x="83" y="435"/>
                  </a:lnTo>
                  <a:lnTo>
                    <a:pt x="80" y="434"/>
                  </a:lnTo>
                  <a:lnTo>
                    <a:pt x="78" y="433"/>
                  </a:lnTo>
                  <a:lnTo>
                    <a:pt x="76" y="431"/>
                  </a:lnTo>
                  <a:lnTo>
                    <a:pt x="74" y="430"/>
                  </a:lnTo>
                  <a:lnTo>
                    <a:pt x="71" y="429"/>
                  </a:lnTo>
                  <a:lnTo>
                    <a:pt x="68" y="426"/>
                  </a:lnTo>
                  <a:lnTo>
                    <a:pt x="67" y="424"/>
                  </a:lnTo>
                  <a:lnTo>
                    <a:pt x="64" y="422"/>
                  </a:lnTo>
                  <a:lnTo>
                    <a:pt x="64" y="422"/>
                  </a:lnTo>
                  <a:lnTo>
                    <a:pt x="63" y="420"/>
                  </a:lnTo>
                  <a:lnTo>
                    <a:pt x="61" y="416"/>
                  </a:lnTo>
                  <a:lnTo>
                    <a:pt x="61" y="416"/>
                  </a:lnTo>
                  <a:lnTo>
                    <a:pt x="59" y="416"/>
                  </a:lnTo>
                  <a:lnTo>
                    <a:pt x="57" y="416"/>
                  </a:lnTo>
                  <a:lnTo>
                    <a:pt x="57" y="415"/>
                  </a:lnTo>
                  <a:lnTo>
                    <a:pt x="57" y="415"/>
                  </a:lnTo>
                  <a:lnTo>
                    <a:pt x="57" y="414"/>
                  </a:lnTo>
                  <a:lnTo>
                    <a:pt x="57" y="412"/>
                  </a:lnTo>
                  <a:lnTo>
                    <a:pt x="59" y="412"/>
                  </a:lnTo>
                  <a:lnTo>
                    <a:pt x="60" y="414"/>
                  </a:lnTo>
                  <a:lnTo>
                    <a:pt x="60" y="412"/>
                  </a:lnTo>
                  <a:lnTo>
                    <a:pt x="59" y="411"/>
                  </a:lnTo>
                  <a:lnTo>
                    <a:pt x="56" y="407"/>
                  </a:lnTo>
                  <a:lnTo>
                    <a:pt x="56" y="407"/>
                  </a:lnTo>
                  <a:lnTo>
                    <a:pt x="56" y="411"/>
                  </a:lnTo>
                  <a:lnTo>
                    <a:pt x="56" y="416"/>
                  </a:lnTo>
                  <a:lnTo>
                    <a:pt x="56" y="420"/>
                  </a:lnTo>
                  <a:lnTo>
                    <a:pt x="56" y="424"/>
                  </a:lnTo>
                  <a:lnTo>
                    <a:pt x="56" y="429"/>
                  </a:lnTo>
                  <a:lnTo>
                    <a:pt x="56" y="433"/>
                  </a:lnTo>
                  <a:lnTo>
                    <a:pt x="56" y="437"/>
                  </a:lnTo>
                  <a:lnTo>
                    <a:pt x="56" y="441"/>
                  </a:lnTo>
                  <a:lnTo>
                    <a:pt x="56" y="441"/>
                  </a:lnTo>
                  <a:lnTo>
                    <a:pt x="57" y="441"/>
                  </a:lnTo>
                  <a:lnTo>
                    <a:pt x="59" y="441"/>
                  </a:lnTo>
                  <a:lnTo>
                    <a:pt x="60" y="441"/>
                  </a:lnTo>
                  <a:lnTo>
                    <a:pt x="63" y="441"/>
                  </a:lnTo>
                  <a:lnTo>
                    <a:pt x="65" y="441"/>
                  </a:lnTo>
                  <a:lnTo>
                    <a:pt x="72" y="442"/>
                  </a:lnTo>
                  <a:lnTo>
                    <a:pt x="75" y="442"/>
                  </a:lnTo>
                  <a:lnTo>
                    <a:pt x="78" y="444"/>
                  </a:lnTo>
                  <a:lnTo>
                    <a:pt x="79" y="444"/>
                  </a:lnTo>
                  <a:lnTo>
                    <a:pt x="80" y="444"/>
                  </a:lnTo>
                  <a:lnTo>
                    <a:pt x="82" y="442"/>
                  </a:lnTo>
                  <a:lnTo>
                    <a:pt x="83" y="442"/>
                  </a:lnTo>
                  <a:lnTo>
                    <a:pt x="84" y="442"/>
                  </a:lnTo>
                  <a:lnTo>
                    <a:pt x="86" y="442"/>
                  </a:lnTo>
                  <a:lnTo>
                    <a:pt x="87" y="442"/>
                  </a:lnTo>
                  <a:lnTo>
                    <a:pt x="89" y="442"/>
                  </a:lnTo>
                  <a:lnTo>
                    <a:pt x="90" y="442"/>
                  </a:lnTo>
                  <a:lnTo>
                    <a:pt x="91" y="442"/>
                  </a:lnTo>
                  <a:lnTo>
                    <a:pt x="93" y="441"/>
                  </a:lnTo>
                  <a:lnTo>
                    <a:pt x="94" y="439"/>
                  </a:lnTo>
                  <a:lnTo>
                    <a:pt x="95" y="438"/>
                  </a:lnTo>
                  <a:lnTo>
                    <a:pt x="94" y="437"/>
                  </a:lnTo>
                  <a:lnTo>
                    <a:pt x="93" y="437"/>
                  </a:lnTo>
                  <a:close/>
                  <a:moveTo>
                    <a:pt x="108" y="439"/>
                  </a:moveTo>
                  <a:lnTo>
                    <a:pt x="108" y="439"/>
                  </a:lnTo>
                  <a:lnTo>
                    <a:pt x="106" y="438"/>
                  </a:lnTo>
                  <a:lnTo>
                    <a:pt x="106" y="438"/>
                  </a:lnTo>
                  <a:lnTo>
                    <a:pt x="104" y="439"/>
                  </a:lnTo>
                  <a:lnTo>
                    <a:pt x="102" y="438"/>
                  </a:lnTo>
                  <a:lnTo>
                    <a:pt x="102" y="439"/>
                  </a:lnTo>
                  <a:lnTo>
                    <a:pt x="101" y="439"/>
                  </a:lnTo>
                  <a:lnTo>
                    <a:pt x="101" y="439"/>
                  </a:lnTo>
                  <a:lnTo>
                    <a:pt x="99" y="441"/>
                  </a:lnTo>
                  <a:lnTo>
                    <a:pt x="99" y="441"/>
                  </a:lnTo>
                  <a:lnTo>
                    <a:pt x="101" y="442"/>
                  </a:lnTo>
                  <a:lnTo>
                    <a:pt x="102" y="441"/>
                  </a:lnTo>
                  <a:lnTo>
                    <a:pt x="104" y="441"/>
                  </a:lnTo>
                  <a:lnTo>
                    <a:pt x="105" y="439"/>
                  </a:lnTo>
                  <a:lnTo>
                    <a:pt x="108" y="439"/>
                  </a:lnTo>
                  <a:lnTo>
                    <a:pt x="109" y="439"/>
                  </a:lnTo>
                  <a:lnTo>
                    <a:pt x="110" y="439"/>
                  </a:lnTo>
                  <a:lnTo>
                    <a:pt x="110" y="438"/>
                  </a:lnTo>
                  <a:lnTo>
                    <a:pt x="109" y="438"/>
                  </a:lnTo>
                  <a:lnTo>
                    <a:pt x="108" y="439"/>
                  </a:lnTo>
                  <a:close/>
                  <a:moveTo>
                    <a:pt x="132" y="215"/>
                  </a:moveTo>
                  <a:lnTo>
                    <a:pt x="131" y="215"/>
                  </a:lnTo>
                  <a:lnTo>
                    <a:pt x="129" y="215"/>
                  </a:lnTo>
                  <a:lnTo>
                    <a:pt x="129" y="215"/>
                  </a:lnTo>
                  <a:lnTo>
                    <a:pt x="131" y="215"/>
                  </a:lnTo>
                  <a:lnTo>
                    <a:pt x="132" y="216"/>
                  </a:lnTo>
                  <a:lnTo>
                    <a:pt x="132" y="216"/>
                  </a:lnTo>
                  <a:lnTo>
                    <a:pt x="132" y="216"/>
                  </a:lnTo>
                  <a:lnTo>
                    <a:pt x="132" y="215"/>
                  </a:lnTo>
                  <a:close/>
                  <a:moveTo>
                    <a:pt x="224" y="54"/>
                  </a:moveTo>
                  <a:lnTo>
                    <a:pt x="224" y="54"/>
                  </a:lnTo>
                  <a:lnTo>
                    <a:pt x="224" y="53"/>
                  </a:lnTo>
                  <a:lnTo>
                    <a:pt x="224" y="53"/>
                  </a:lnTo>
                  <a:lnTo>
                    <a:pt x="224" y="50"/>
                  </a:lnTo>
                  <a:lnTo>
                    <a:pt x="223" y="49"/>
                  </a:lnTo>
                  <a:lnTo>
                    <a:pt x="223" y="46"/>
                  </a:lnTo>
                  <a:lnTo>
                    <a:pt x="223" y="46"/>
                  </a:lnTo>
                  <a:lnTo>
                    <a:pt x="222" y="45"/>
                  </a:lnTo>
                  <a:lnTo>
                    <a:pt x="222" y="45"/>
                  </a:lnTo>
                  <a:lnTo>
                    <a:pt x="220" y="45"/>
                  </a:lnTo>
                  <a:lnTo>
                    <a:pt x="220" y="45"/>
                  </a:lnTo>
                  <a:lnTo>
                    <a:pt x="219" y="43"/>
                  </a:lnTo>
                  <a:lnTo>
                    <a:pt x="219" y="43"/>
                  </a:lnTo>
                  <a:lnTo>
                    <a:pt x="219" y="45"/>
                  </a:lnTo>
                  <a:lnTo>
                    <a:pt x="218" y="45"/>
                  </a:lnTo>
                  <a:lnTo>
                    <a:pt x="218" y="45"/>
                  </a:lnTo>
                  <a:lnTo>
                    <a:pt x="216" y="45"/>
                  </a:lnTo>
                  <a:lnTo>
                    <a:pt x="216" y="45"/>
                  </a:lnTo>
                  <a:lnTo>
                    <a:pt x="215" y="45"/>
                  </a:lnTo>
                  <a:lnTo>
                    <a:pt x="215" y="45"/>
                  </a:lnTo>
                  <a:lnTo>
                    <a:pt x="214" y="50"/>
                  </a:lnTo>
                  <a:lnTo>
                    <a:pt x="214" y="53"/>
                  </a:lnTo>
                  <a:lnTo>
                    <a:pt x="212" y="56"/>
                  </a:lnTo>
                  <a:lnTo>
                    <a:pt x="212" y="57"/>
                  </a:lnTo>
                  <a:lnTo>
                    <a:pt x="211" y="57"/>
                  </a:lnTo>
                  <a:lnTo>
                    <a:pt x="211" y="58"/>
                  </a:lnTo>
                  <a:lnTo>
                    <a:pt x="211" y="58"/>
                  </a:lnTo>
                  <a:lnTo>
                    <a:pt x="210" y="60"/>
                  </a:lnTo>
                  <a:lnTo>
                    <a:pt x="210" y="60"/>
                  </a:lnTo>
                  <a:lnTo>
                    <a:pt x="208" y="60"/>
                  </a:lnTo>
                  <a:lnTo>
                    <a:pt x="208" y="61"/>
                  </a:lnTo>
                  <a:lnTo>
                    <a:pt x="208" y="61"/>
                  </a:lnTo>
                  <a:lnTo>
                    <a:pt x="205" y="61"/>
                  </a:lnTo>
                  <a:lnTo>
                    <a:pt x="205" y="63"/>
                  </a:lnTo>
                  <a:lnTo>
                    <a:pt x="205" y="63"/>
                  </a:lnTo>
                  <a:lnTo>
                    <a:pt x="204" y="63"/>
                  </a:lnTo>
                  <a:lnTo>
                    <a:pt x="204" y="64"/>
                  </a:lnTo>
                  <a:lnTo>
                    <a:pt x="203" y="64"/>
                  </a:lnTo>
                  <a:lnTo>
                    <a:pt x="203" y="65"/>
                  </a:lnTo>
                  <a:lnTo>
                    <a:pt x="203" y="67"/>
                  </a:lnTo>
                  <a:lnTo>
                    <a:pt x="201" y="67"/>
                  </a:lnTo>
                  <a:lnTo>
                    <a:pt x="201" y="67"/>
                  </a:lnTo>
                  <a:lnTo>
                    <a:pt x="200" y="67"/>
                  </a:lnTo>
                  <a:lnTo>
                    <a:pt x="199" y="65"/>
                  </a:lnTo>
                  <a:lnTo>
                    <a:pt x="197" y="65"/>
                  </a:lnTo>
                  <a:lnTo>
                    <a:pt x="197" y="65"/>
                  </a:lnTo>
                  <a:lnTo>
                    <a:pt x="196" y="67"/>
                  </a:lnTo>
                  <a:lnTo>
                    <a:pt x="195" y="67"/>
                  </a:lnTo>
                  <a:lnTo>
                    <a:pt x="195" y="68"/>
                  </a:lnTo>
                  <a:lnTo>
                    <a:pt x="193" y="68"/>
                  </a:lnTo>
                  <a:lnTo>
                    <a:pt x="193" y="68"/>
                  </a:lnTo>
                  <a:lnTo>
                    <a:pt x="192" y="68"/>
                  </a:lnTo>
                  <a:lnTo>
                    <a:pt x="190" y="68"/>
                  </a:lnTo>
                  <a:lnTo>
                    <a:pt x="189" y="68"/>
                  </a:lnTo>
                  <a:lnTo>
                    <a:pt x="189" y="67"/>
                  </a:lnTo>
                  <a:lnTo>
                    <a:pt x="188" y="67"/>
                  </a:lnTo>
                  <a:lnTo>
                    <a:pt x="186" y="68"/>
                  </a:lnTo>
                  <a:lnTo>
                    <a:pt x="182" y="67"/>
                  </a:lnTo>
                  <a:lnTo>
                    <a:pt x="178" y="65"/>
                  </a:lnTo>
                  <a:lnTo>
                    <a:pt x="174" y="65"/>
                  </a:lnTo>
                  <a:lnTo>
                    <a:pt x="169" y="65"/>
                  </a:lnTo>
                  <a:lnTo>
                    <a:pt x="169" y="64"/>
                  </a:lnTo>
                  <a:lnTo>
                    <a:pt x="169" y="64"/>
                  </a:lnTo>
                  <a:lnTo>
                    <a:pt x="170" y="63"/>
                  </a:lnTo>
                  <a:lnTo>
                    <a:pt x="170" y="63"/>
                  </a:lnTo>
                  <a:lnTo>
                    <a:pt x="170" y="61"/>
                  </a:lnTo>
                  <a:lnTo>
                    <a:pt x="171" y="61"/>
                  </a:lnTo>
                  <a:lnTo>
                    <a:pt x="171" y="60"/>
                  </a:lnTo>
                  <a:lnTo>
                    <a:pt x="173" y="60"/>
                  </a:lnTo>
                  <a:lnTo>
                    <a:pt x="173" y="60"/>
                  </a:lnTo>
                  <a:lnTo>
                    <a:pt x="173" y="60"/>
                  </a:lnTo>
                  <a:lnTo>
                    <a:pt x="173" y="58"/>
                  </a:lnTo>
                  <a:lnTo>
                    <a:pt x="173" y="58"/>
                  </a:lnTo>
                  <a:lnTo>
                    <a:pt x="173" y="58"/>
                  </a:lnTo>
                  <a:lnTo>
                    <a:pt x="174" y="57"/>
                  </a:lnTo>
                  <a:lnTo>
                    <a:pt x="174" y="57"/>
                  </a:lnTo>
                  <a:lnTo>
                    <a:pt x="174" y="57"/>
                  </a:lnTo>
                  <a:lnTo>
                    <a:pt x="174" y="56"/>
                  </a:lnTo>
                  <a:lnTo>
                    <a:pt x="174" y="54"/>
                  </a:lnTo>
                  <a:lnTo>
                    <a:pt x="174" y="53"/>
                  </a:lnTo>
                  <a:lnTo>
                    <a:pt x="174" y="53"/>
                  </a:lnTo>
                  <a:lnTo>
                    <a:pt x="174" y="53"/>
                  </a:lnTo>
                  <a:lnTo>
                    <a:pt x="174" y="53"/>
                  </a:lnTo>
                  <a:lnTo>
                    <a:pt x="174" y="52"/>
                  </a:lnTo>
                  <a:lnTo>
                    <a:pt x="176" y="52"/>
                  </a:lnTo>
                  <a:lnTo>
                    <a:pt x="177" y="50"/>
                  </a:lnTo>
                  <a:lnTo>
                    <a:pt x="177" y="50"/>
                  </a:lnTo>
                  <a:lnTo>
                    <a:pt x="177" y="49"/>
                  </a:lnTo>
                  <a:lnTo>
                    <a:pt x="177" y="49"/>
                  </a:lnTo>
                  <a:lnTo>
                    <a:pt x="178" y="48"/>
                  </a:lnTo>
                  <a:lnTo>
                    <a:pt x="178" y="46"/>
                  </a:lnTo>
                  <a:lnTo>
                    <a:pt x="178" y="46"/>
                  </a:lnTo>
                  <a:lnTo>
                    <a:pt x="180" y="46"/>
                  </a:lnTo>
                  <a:lnTo>
                    <a:pt x="180" y="45"/>
                  </a:lnTo>
                  <a:lnTo>
                    <a:pt x="181" y="43"/>
                  </a:lnTo>
                  <a:lnTo>
                    <a:pt x="181" y="43"/>
                  </a:lnTo>
                  <a:lnTo>
                    <a:pt x="181" y="42"/>
                  </a:lnTo>
                  <a:lnTo>
                    <a:pt x="180" y="42"/>
                  </a:lnTo>
                  <a:lnTo>
                    <a:pt x="178" y="39"/>
                  </a:lnTo>
                  <a:lnTo>
                    <a:pt x="177" y="38"/>
                  </a:lnTo>
                  <a:lnTo>
                    <a:pt x="174" y="38"/>
                  </a:lnTo>
                  <a:lnTo>
                    <a:pt x="173" y="37"/>
                  </a:lnTo>
                  <a:lnTo>
                    <a:pt x="173" y="38"/>
                  </a:lnTo>
                  <a:lnTo>
                    <a:pt x="171" y="37"/>
                  </a:lnTo>
                  <a:lnTo>
                    <a:pt x="171" y="37"/>
                  </a:lnTo>
                  <a:lnTo>
                    <a:pt x="170" y="35"/>
                  </a:lnTo>
                  <a:lnTo>
                    <a:pt x="167" y="35"/>
                  </a:lnTo>
                  <a:lnTo>
                    <a:pt x="162" y="33"/>
                  </a:lnTo>
                  <a:lnTo>
                    <a:pt x="161" y="31"/>
                  </a:lnTo>
                  <a:lnTo>
                    <a:pt x="159" y="30"/>
                  </a:lnTo>
                  <a:lnTo>
                    <a:pt x="158" y="29"/>
                  </a:lnTo>
                  <a:lnTo>
                    <a:pt x="155" y="27"/>
                  </a:lnTo>
                  <a:lnTo>
                    <a:pt x="152" y="26"/>
                  </a:lnTo>
                  <a:lnTo>
                    <a:pt x="151" y="26"/>
                  </a:lnTo>
                  <a:lnTo>
                    <a:pt x="147" y="26"/>
                  </a:lnTo>
                  <a:lnTo>
                    <a:pt x="144" y="24"/>
                  </a:lnTo>
                  <a:lnTo>
                    <a:pt x="142" y="23"/>
                  </a:lnTo>
                  <a:lnTo>
                    <a:pt x="142" y="22"/>
                  </a:lnTo>
                  <a:lnTo>
                    <a:pt x="140" y="20"/>
                  </a:lnTo>
                  <a:lnTo>
                    <a:pt x="137" y="19"/>
                  </a:lnTo>
                  <a:lnTo>
                    <a:pt x="136" y="19"/>
                  </a:lnTo>
                  <a:lnTo>
                    <a:pt x="136" y="18"/>
                  </a:lnTo>
                  <a:lnTo>
                    <a:pt x="136" y="18"/>
                  </a:lnTo>
                  <a:lnTo>
                    <a:pt x="135" y="18"/>
                  </a:lnTo>
                  <a:lnTo>
                    <a:pt x="133" y="16"/>
                  </a:lnTo>
                  <a:lnTo>
                    <a:pt x="132" y="15"/>
                  </a:lnTo>
                  <a:lnTo>
                    <a:pt x="129" y="12"/>
                  </a:lnTo>
                  <a:lnTo>
                    <a:pt x="128" y="9"/>
                  </a:lnTo>
                  <a:lnTo>
                    <a:pt x="127" y="7"/>
                  </a:lnTo>
                  <a:lnTo>
                    <a:pt x="125" y="5"/>
                  </a:lnTo>
                  <a:lnTo>
                    <a:pt x="124" y="5"/>
                  </a:lnTo>
                  <a:lnTo>
                    <a:pt x="124" y="5"/>
                  </a:lnTo>
                  <a:lnTo>
                    <a:pt x="124" y="4"/>
                  </a:lnTo>
                  <a:lnTo>
                    <a:pt x="123" y="4"/>
                  </a:lnTo>
                  <a:lnTo>
                    <a:pt x="123" y="4"/>
                  </a:lnTo>
                  <a:lnTo>
                    <a:pt x="121" y="3"/>
                  </a:lnTo>
                  <a:lnTo>
                    <a:pt x="121" y="1"/>
                  </a:lnTo>
                  <a:lnTo>
                    <a:pt x="121" y="1"/>
                  </a:lnTo>
                  <a:lnTo>
                    <a:pt x="116" y="1"/>
                  </a:lnTo>
                  <a:lnTo>
                    <a:pt x="112" y="1"/>
                  </a:lnTo>
                  <a:lnTo>
                    <a:pt x="112" y="3"/>
                  </a:lnTo>
                  <a:lnTo>
                    <a:pt x="110" y="3"/>
                  </a:lnTo>
                  <a:lnTo>
                    <a:pt x="110" y="1"/>
                  </a:lnTo>
                  <a:lnTo>
                    <a:pt x="110" y="3"/>
                  </a:lnTo>
                  <a:lnTo>
                    <a:pt x="109" y="3"/>
                  </a:lnTo>
                  <a:lnTo>
                    <a:pt x="109" y="3"/>
                  </a:lnTo>
                  <a:lnTo>
                    <a:pt x="106" y="7"/>
                  </a:lnTo>
                  <a:lnTo>
                    <a:pt x="106" y="8"/>
                  </a:lnTo>
                  <a:lnTo>
                    <a:pt x="105" y="9"/>
                  </a:lnTo>
                  <a:lnTo>
                    <a:pt x="105" y="11"/>
                  </a:lnTo>
                  <a:lnTo>
                    <a:pt x="105" y="12"/>
                  </a:lnTo>
                  <a:lnTo>
                    <a:pt x="104" y="11"/>
                  </a:lnTo>
                  <a:lnTo>
                    <a:pt x="104" y="9"/>
                  </a:lnTo>
                  <a:lnTo>
                    <a:pt x="102" y="8"/>
                  </a:lnTo>
                  <a:lnTo>
                    <a:pt x="102" y="7"/>
                  </a:lnTo>
                  <a:lnTo>
                    <a:pt x="101" y="4"/>
                  </a:lnTo>
                  <a:lnTo>
                    <a:pt x="101" y="4"/>
                  </a:lnTo>
                  <a:lnTo>
                    <a:pt x="99" y="4"/>
                  </a:lnTo>
                  <a:lnTo>
                    <a:pt x="98" y="4"/>
                  </a:lnTo>
                  <a:lnTo>
                    <a:pt x="97" y="3"/>
                  </a:lnTo>
                  <a:lnTo>
                    <a:pt x="97" y="3"/>
                  </a:lnTo>
                  <a:lnTo>
                    <a:pt x="91" y="3"/>
                  </a:lnTo>
                  <a:lnTo>
                    <a:pt x="91" y="3"/>
                  </a:lnTo>
                  <a:lnTo>
                    <a:pt x="89" y="3"/>
                  </a:lnTo>
                  <a:lnTo>
                    <a:pt x="89" y="3"/>
                  </a:lnTo>
                  <a:lnTo>
                    <a:pt x="87" y="3"/>
                  </a:lnTo>
                  <a:lnTo>
                    <a:pt x="84" y="0"/>
                  </a:lnTo>
                  <a:lnTo>
                    <a:pt x="84" y="0"/>
                  </a:lnTo>
                  <a:lnTo>
                    <a:pt x="83" y="0"/>
                  </a:lnTo>
                  <a:lnTo>
                    <a:pt x="83" y="0"/>
                  </a:lnTo>
                  <a:lnTo>
                    <a:pt x="83" y="0"/>
                  </a:lnTo>
                  <a:lnTo>
                    <a:pt x="82" y="1"/>
                  </a:lnTo>
                  <a:lnTo>
                    <a:pt x="82" y="3"/>
                  </a:lnTo>
                  <a:lnTo>
                    <a:pt x="82" y="3"/>
                  </a:lnTo>
                  <a:lnTo>
                    <a:pt x="79" y="4"/>
                  </a:lnTo>
                  <a:lnTo>
                    <a:pt x="78" y="4"/>
                  </a:lnTo>
                  <a:lnTo>
                    <a:pt x="78" y="4"/>
                  </a:lnTo>
                  <a:lnTo>
                    <a:pt x="76" y="5"/>
                  </a:lnTo>
                  <a:lnTo>
                    <a:pt x="76" y="5"/>
                  </a:lnTo>
                  <a:lnTo>
                    <a:pt x="76" y="7"/>
                  </a:lnTo>
                  <a:lnTo>
                    <a:pt x="74" y="8"/>
                  </a:lnTo>
                  <a:lnTo>
                    <a:pt x="74" y="8"/>
                  </a:lnTo>
                  <a:lnTo>
                    <a:pt x="74" y="9"/>
                  </a:lnTo>
                  <a:lnTo>
                    <a:pt x="72" y="11"/>
                  </a:lnTo>
                  <a:lnTo>
                    <a:pt x="72" y="12"/>
                  </a:lnTo>
                  <a:lnTo>
                    <a:pt x="74" y="14"/>
                  </a:lnTo>
                  <a:lnTo>
                    <a:pt x="74" y="16"/>
                  </a:lnTo>
                  <a:lnTo>
                    <a:pt x="72" y="22"/>
                  </a:lnTo>
                  <a:lnTo>
                    <a:pt x="71" y="24"/>
                  </a:lnTo>
                  <a:lnTo>
                    <a:pt x="71" y="26"/>
                  </a:lnTo>
                  <a:lnTo>
                    <a:pt x="70" y="26"/>
                  </a:lnTo>
                  <a:lnTo>
                    <a:pt x="68" y="27"/>
                  </a:lnTo>
                  <a:lnTo>
                    <a:pt x="64" y="29"/>
                  </a:lnTo>
                  <a:lnTo>
                    <a:pt x="63" y="30"/>
                  </a:lnTo>
                  <a:lnTo>
                    <a:pt x="60" y="30"/>
                  </a:lnTo>
                  <a:lnTo>
                    <a:pt x="60" y="31"/>
                  </a:lnTo>
                  <a:lnTo>
                    <a:pt x="59" y="31"/>
                  </a:lnTo>
                  <a:lnTo>
                    <a:pt x="59" y="33"/>
                  </a:lnTo>
                  <a:lnTo>
                    <a:pt x="57" y="33"/>
                  </a:lnTo>
                  <a:lnTo>
                    <a:pt x="57" y="33"/>
                  </a:lnTo>
                  <a:lnTo>
                    <a:pt x="56" y="34"/>
                  </a:lnTo>
                  <a:lnTo>
                    <a:pt x="56" y="35"/>
                  </a:lnTo>
                  <a:lnTo>
                    <a:pt x="57" y="37"/>
                  </a:lnTo>
                  <a:lnTo>
                    <a:pt x="57" y="37"/>
                  </a:lnTo>
                  <a:lnTo>
                    <a:pt x="57" y="38"/>
                  </a:lnTo>
                  <a:lnTo>
                    <a:pt x="57" y="38"/>
                  </a:lnTo>
                  <a:lnTo>
                    <a:pt x="59" y="39"/>
                  </a:lnTo>
                  <a:lnTo>
                    <a:pt x="59" y="39"/>
                  </a:lnTo>
                  <a:lnTo>
                    <a:pt x="57" y="39"/>
                  </a:lnTo>
                  <a:lnTo>
                    <a:pt x="57" y="39"/>
                  </a:lnTo>
                  <a:lnTo>
                    <a:pt x="57" y="41"/>
                  </a:lnTo>
                  <a:lnTo>
                    <a:pt x="56" y="42"/>
                  </a:lnTo>
                  <a:lnTo>
                    <a:pt x="56" y="43"/>
                  </a:lnTo>
                  <a:lnTo>
                    <a:pt x="57" y="45"/>
                  </a:lnTo>
                  <a:lnTo>
                    <a:pt x="57" y="46"/>
                  </a:lnTo>
                  <a:lnTo>
                    <a:pt x="57" y="50"/>
                  </a:lnTo>
                  <a:lnTo>
                    <a:pt x="59" y="52"/>
                  </a:lnTo>
                  <a:lnTo>
                    <a:pt x="57" y="53"/>
                  </a:lnTo>
                  <a:lnTo>
                    <a:pt x="56" y="54"/>
                  </a:lnTo>
                  <a:lnTo>
                    <a:pt x="56" y="54"/>
                  </a:lnTo>
                  <a:lnTo>
                    <a:pt x="56" y="56"/>
                  </a:lnTo>
                  <a:lnTo>
                    <a:pt x="56" y="56"/>
                  </a:lnTo>
                  <a:lnTo>
                    <a:pt x="57" y="58"/>
                  </a:lnTo>
                  <a:lnTo>
                    <a:pt x="59" y="60"/>
                  </a:lnTo>
                  <a:lnTo>
                    <a:pt x="59" y="60"/>
                  </a:lnTo>
                  <a:lnTo>
                    <a:pt x="59" y="61"/>
                  </a:lnTo>
                  <a:lnTo>
                    <a:pt x="59" y="63"/>
                  </a:lnTo>
                  <a:lnTo>
                    <a:pt x="59" y="63"/>
                  </a:lnTo>
                  <a:lnTo>
                    <a:pt x="57" y="63"/>
                  </a:lnTo>
                  <a:lnTo>
                    <a:pt x="56" y="64"/>
                  </a:lnTo>
                  <a:lnTo>
                    <a:pt x="56" y="64"/>
                  </a:lnTo>
                  <a:lnTo>
                    <a:pt x="55" y="63"/>
                  </a:lnTo>
                  <a:lnTo>
                    <a:pt x="55" y="63"/>
                  </a:lnTo>
                  <a:lnTo>
                    <a:pt x="53" y="64"/>
                  </a:lnTo>
                  <a:lnTo>
                    <a:pt x="53" y="65"/>
                  </a:lnTo>
                  <a:lnTo>
                    <a:pt x="52" y="67"/>
                  </a:lnTo>
                  <a:lnTo>
                    <a:pt x="52" y="67"/>
                  </a:lnTo>
                  <a:lnTo>
                    <a:pt x="51" y="69"/>
                  </a:lnTo>
                  <a:lnTo>
                    <a:pt x="51" y="71"/>
                  </a:lnTo>
                  <a:lnTo>
                    <a:pt x="49" y="72"/>
                  </a:lnTo>
                  <a:lnTo>
                    <a:pt x="49" y="73"/>
                  </a:lnTo>
                  <a:lnTo>
                    <a:pt x="49" y="73"/>
                  </a:lnTo>
                  <a:lnTo>
                    <a:pt x="48" y="75"/>
                  </a:lnTo>
                  <a:lnTo>
                    <a:pt x="46" y="76"/>
                  </a:lnTo>
                  <a:lnTo>
                    <a:pt x="46" y="76"/>
                  </a:lnTo>
                  <a:lnTo>
                    <a:pt x="46" y="76"/>
                  </a:lnTo>
                  <a:lnTo>
                    <a:pt x="45" y="77"/>
                  </a:lnTo>
                  <a:lnTo>
                    <a:pt x="44" y="79"/>
                  </a:lnTo>
                  <a:lnTo>
                    <a:pt x="44" y="80"/>
                  </a:lnTo>
                  <a:lnTo>
                    <a:pt x="44" y="82"/>
                  </a:lnTo>
                  <a:lnTo>
                    <a:pt x="44" y="83"/>
                  </a:lnTo>
                  <a:lnTo>
                    <a:pt x="42" y="87"/>
                  </a:lnTo>
                  <a:lnTo>
                    <a:pt x="42" y="87"/>
                  </a:lnTo>
                  <a:lnTo>
                    <a:pt x="41" y="88"/>
                  </a:lnTo>
                  <a:lnTo>
                    <a:pt x="40" y="90"/>
                  </a:lnTo>
                  <a:lnTo>
                    <a:pt x="40" y="90"/>
                  </a:lnTo>
                  <a:lnTo>
                    <a:pt x="41" y="92"/>
                  </a:lnTo>
                  <a:lnTo>
                    <a:pt x="41" y="95"/>
                  </a:lnTo>
                  <a:lnTo>
                    <a:pt x="41" y="97"/>
                  </a:lnTo>
                  <a:lnTo>
                    <a:pt x="41" y="99"/>
                  </a:lnTo>
                  <a:lnTo>
                    <a:pt x="41" y="99"/>
                  </a:lnTo>
                  <a:lnTo>
                    <a:pt x="41" y="99"/>
                  </a:lnTo>
                  <a:lnTo>
                    <a:pt x="42" y="101"/>
                  </a:lnTo>
                  <a:lnTo>
                    <a:pt x="42" y="101"/>
                  </a:lnTo>
                  <a:lnTo>
                    <a:pt x="41" y="101"/>
                  </a:lnTo>
                  <a:lnTo>
                    <a:pt x="41" y="102"/>
                  </a:lnTo>
                  <a:lnTo>
                    <a:pt x="41" y="103"/>
                  </a:lnTo>
                  <a:lnTo>
                    <a:pt x="40" y="103"/>
                  </a:lnTo>
                  <a:lnTo>
                    <a:pt x="38" y="103"/>
                  </a:lnTo>
                  <a:lnTo>
                    <a:pt x="38" y="103"/>
                  </a:lnTo>
                  <a:lnTo>
                    <a:pt x="38" y="103"/>
                  </a:lnTo>
                  <a:lnTo>
                    <a:pt x="38" y="105"/>
                  </a:lnTo>
                  <a:lnTo>
                    <a:pt x="37" y="107"/>
                  </a:lnTo>
                  <a:lnTo>
                    <a:pt x="37" y="109"/>
                  </a:lnTo>
                  <a:lnTo>
                    <a:pt x="36" y="110"/>
                  </a:lnTo>
                  <a:lnTo>
                    <a:pt x="37" y="110"/>
                  </a:lnTo>
                  <a:lnTo>
                    <a:pt x="37" y="110"/>
                  </a:lnTo>
                  <a:lnTo>
                    <a:pt x="37" y="112"/>
                  </a:lnTo>
                  <a:lnTo>
                    <a:pt x="36" y="112"/>
                  </a:lnTo>
                  <a:lnTo>
                    <a:pt x="36" y="113"/>
                  </a:lnTo>
                  <a:lnTo>
                    <a:pt x="36" y="113"/>
                  </a:lnTo>
                  <a:lnTo>
                    <a:pt x="34" y="113"/>
                  </a:lnTo>
                  <a:lnTo>
                    <a:pt x="34" y="113"/>
                  </a:lnTo>
                  <a:lnTo>
                    <a:pt x="34" y="114"/>
                  </a:lnTo>
                  <a:lnTo>
                    <a:pt x="34" y="114"/>
                  </a:lnTo>
                  <a:lnTo>
                    <a:pt x="34" y="116"/>
                  </a:lnTo>
                  <a:lnTo>
                    <a:pt x="34" y="118"/>
                  </a:lnTo>
                  <a:lnTo>
                    <a:pt x="34" y="120"/>
                  </a:lnTo>
                  <a:lnTo>
                    <a:pt x="36" y="121"/>
                  </a:lnTo>
                  <a:lnTo>
                    <a:pt x="36" y="122"/>
                  </a:lnTo>
                  <a:lnTo>
                    <a:pt x="37" y="122"/>
                  </a:lnTo>
                  <a:lnTo>
                    <a:pt x="37" y="122"/>
                  </a:lnTo>
                  <a:lnTo>
                    <a:pt x="37" y="122"/>
                  </a:lnTo>
                  <a:lnTo>
                    <a:pt x="37" y="124"/>
                  </a:lnTo>
                  <a:lnTo>
                    <a:pt x="36" y="124"/>
                  </a:lnTo>
                  <a:lnTo>
                    <a:pt x="36" y="125"/>
                  </a:lnTo>
                  <a:lnTo>
                    <a:pt x="37" y="125"/>
                  </a:lnTo>
                  <a:lnTo>
                    <a:pt x="37" y="126"/>
                  </a:lnTo>
                  <a:lnTo>
                    <a:pt x="37" y="128"/>
                  </a:lnTo>
                  <a:lnTo>
                    <a:pt x="37" y="129"/>
                  </a:lnTo>
                  <a:lnTo>
                    <a:pt x="38" y="129"/>
                  </a:lnTo>
                  <a:lnTo>
                    <a:pt x="38" y="132"/>
                  </a:lnTo>
                  <a:lnTo>
                    <a:pt x="38" y="133"/>
                  </a:lnTo>
                  <a:lnTo>
                    <a:pt x="40" y="135"/>
                  </a:lnTo>
                  <a:lnTo>
                    <a:pt x="40" y="135"/>
                  </a:lnTo>
                  <a:lnTo>
                    <a:pt x="40" y="136"/>
                  </a:lnTo>
                  <a:lnTo>
                    <a:pt x="40" y="136"/>
                  </a:lnTo>
                  <a:lnTo>
                    <a:pt x="40" y="137"/>
                  </a:lnTo>
                  <a:lnTo>
                    <a:pt x="40" y="139"/>
                  </a:lnTo>
                  <a:lnTo>
                    <a:pt x="40" y="139"/>
                  </a:lnTo>
                  <a:lnTo>
                    <a:pt x="41" y="140"/>
                  </a:lnTo>
                  <a:lnTo>
                    <a:pt x="41" y="139"/>
                  </a:lnTo>
                  <a:lnTo>
                    <a:pt x="42" y="140"/>
                  </a:lnTo>
                  <a:lnTo>
                    <a:pt x="42" y="140"/>
                  </a:lnTo>
                  <a:lnTo>
                    <a:pt x="42" y="141"/>
                  </a:lnTo>
                  <a:lnTo>
                    <a:pt x="42" y="141"/>
                  </a:lnTo>
                  <a:lnTo>
                    <a:pt x="41" y="144"/>
                  </a:lnTo>
                  <a:lnTo>
                    <a:pt x="41" y="146"/>
                  </a:lnTo>
                  <a:lnTo>
                    <a:pt x="41" y="148"/>
                  </a:lnTo>
                  <a:lnTo>
                    <a:pt x="42" y="150"/>
                  </a:lnTo>
                  <a:lnTo>
                    <a:pt x="42" y="151"/>
                  </a:lnTo>
                  <a:lnTo>
                    <a:pt x="42" y="151"/>
                  </a:lnTo>
                  <a:lnTo>
                    <a:pt x="41" y="152"/>
                  </a:lnTo>
                  <a:lnTo>
                    <a:pt x="41" y="152"/>
                  </a:lnTo>
                  <a:lnTo>
                    <a:pt x="40" y="152"/>
                  </a:lnTo>
                  <a:lnTo>
                    <a:pt x="40" y="152"/>
                  </a:lnTo>
                  <a:lnTo>
                    <a:pt x="40" y="154"/>
                  </a:lnTo>
                  <a:lnTo>
                    <a:pt x="40" y="154"/>
                  </a:lnTo>
                  <a:lnTo>
                    <a:pt x="38" y="155"/>
                  </a:lnTo>
                  <a:lnTo>
                    <a:pt x="38" y="156"/>
                  </a:lnTo>
                  <a:lnTo>
                    <a:pt x="37" y="158"/>
                  </a:lnTo>
                  <a:lnTo>
                    <a:pt x="37" y="158"/>
                  </a:lnTo>
                  <a:lnTo>
                    <a:pt x="37" y="159"/>
                  </a:lnTo>
                  <a:lnTo>
                    <a:pt x="37" y="159"/>
                  </a:lnTo>
                  <a:lnTo>
                    <a:pt x="37" y="160"/>
                  </a:lnTo>
                  <a:lnTo>
                    <a:pt x="36" y="163"/>
                  </a:lnTo>
                  <a:lnTo>
                    <a:pt x="34" y="163"/>
                  </a:lnTo>
                  <a:lnTo>
                    <a:pt x="34" y="165"/>
                  </a:lnTo>
                  <a:lnTo>
                    <a:pt x="34" y="165"/>
                  </a:lnTo>
                  <a:lnTo>
                    <a:pt x="34" y="166"/>
                  </a:lnTo>
                  <a:lnTo>
                    <a:pt x="34" y="166"/>
                  </a:lnTo>
                  <a:lnTo>
                    <a:pt x="36" y="166"/>
                  </a:lnTo>
                  <a:lnTo>
                    <a:pt x="36" y="167"/>
                  </a:lnTo>
                  <a:lnTo>
                    <a:pt x="36" y="169"/>
                  </a:lnTo>
                  <a:lnTo>
                    <a:pt x="36" y="169"/>
                  </a:lnTo>
                  <a:lnTo>
                    <a:pt x="36" y="171"/>
                  </a:lnTo>
                  <a:lnTo>
                    <a:pt x="36" y="173"/>
                  </a:lnTo>
                  <a:lnTo>
                    <a:pt x="36" y="174"/>
                  </a:lnTo>
                  <a:lnTo>
                    <a:pt x="36" y="175"/>
                  </a:lnTo>
                  <a:lnTo>
                    <a:pt x="36" y="175"/>
                  </a:lnTo>
                  <a:lnTo>
                    <a:pt x="34" y="175"/>
                  </a:lnTo>
                  <a:lnTo>
                    <a:pt x="33" y="177"/>
                  </a:lnTo>
                  <a:lnTo>
                    <a:pt x="31" y="178"/>
                  </a:lnTo>
                  <a:lnTo>
                    <a:pt x="31" y="178"/>
                  </a:lnTo>
                  <a:lnTo>
                    <a:pt x="31" y="180"/>
                  </a:lnTo>
                  <a:lnTo>
                    <a:pt x="31" y="180"/>
                  </a:lnTo>
                  <a:lnTo>
                    <a:pt x="30" y="180"/>
                  </a:lnTo>
                  <a:lnTo>
                    <a:pt x="30" y="180"/>
                  </a:lnTo>
                  <a:lnTo>
                    <a:pt x="29" y="181"/>
                  </a:lnTo>
                  <a:lnTo>
                    <a:pt x="29" y="181"/>
                  </a:lnTo>
                  <a:lnTo>
                    <a:pt x="27" y="182"/>
                  </a:lnTo>
                  <a:lnTo>
                    <a:pt x="27" y="182"/>
                  </a:lnTo>
                  <a:lnTo>
                    <a:pt x="27" y="184"/>
                  </a:lnTo>
                  <a:lnTo>
                    <a:pt x="27" y="184"/>
                  </a:lnTo>
                  <a:lnTo>
                    <a:pt x="26" y="185"/>
                  </a:lnTo>
                  <a:lnTo>
                    <a:pt x="27" y="186"/>
                  </a:lnTo>
                  <a:lnTo>
                    <a:pt x="27" y="188"/>
                  </a:lnTo>
                  <a:lnTo>
                    <a:pt x="27" y="189"/>
                  </a:lnTo>
                  <a:lnTo>
                    <a:pt x="27" y="190"/>
                  </a:lnTo>
                  <a:lnTo>
                    <a:pt x="26" y="190"/>
                  </a:lnTo>
                  <a:lnTo>
                    <a:pt x="27" y="192"/>
                  </a:lnTo>
                  <a:lnTo>
                    <a:pt x="27" y="193"/>
                  </a:lnTo>
                  <a:lnTo>
                    <a:pt x="27" y="195"/>
                  </a:lnTo>
                  <a:lnTo>
                    <a:pt x="26" y="196"/>
                  </a:lnTo>
                  <a:lnTo>
                    <a:pt x="27" y="197"/>
                  </a:lnTo>
                  <a:lnTo>
                    <a:pt x="27" y="199"/>
                  </a:lnTo>
                  <a:lnTo>
                    <a:pt x="29" y="201"/>
                  </a:lnTo>
                  <a:lnTo>
                    <a:pt x="29" y="203"/>
                  </a:lnTo>
                  <a:lnTo>
                    <a:pt x="29" y="204"/>
                  </a:lnTo>
                  <a:lnTo>
                    <a:pt x="29" y="205"/>
                  </a:lnTo>
                  <a:lnTo>
                    <a:pt x="30" y="207"/>
                  </a:lnTo>
                  <a:lnTo>
                    <a:pt x="30" y="207"/>
                  </a:lnTo>
                  <a:lnTo>
                    <a:pt x="30" y="208"/>
                  </a:lnTo>
                  <a:lnTo>
                    <a:pt x="30" y="209"/>
                  </a:lnTo>
                  <a:lnTo>
                    <a:pt x="29" y="209"/>
                  </a:lnTo>
                  <a:lnTo>
                    <a:pt x="27" y="209"/>
                  </a:lnTo>
                  <a:lnTo>
                    <a:pt x="26" y="211"/>
                  </a:lnTo>
                  <a:lnTo>
                    <a:pt x="26" y="211"/>
                  </a:lnTo>
                  <a:lnTo>
                    <a:pt x="25" y="212"/>
                  </a:lnTo>
                  <a:lnTo>
                    <a:pt x="25" y="212"/>
                  </a:lnTo>
                  <a:lnTo>
                    <a:pt x="23" y="214"/>
                  </a:lnTo>
                  <a:lnTo>
                    <a:pt x="25" y="216"/>
                  </a:lnTo>
                  <a:lnTo>
                    <a:pt x="25" y="218"/>
                  </a:lnTo>
                  <a:lnTo>
                    <a:pt x="23" y="219"/>
                  </a:lnTo>
                  <a:lnTo>
                    <a:pt x="23" y="220"/>
                  </a:lnTo>
                  <a:lnTo>
                    <a:pt x="23" y="220"/>
                  </a:lnTo>
                  <a:lnTo>
                    <a:pt x="23" y="220"/>
                  </a:lnTo>
                  <a:lnTo>
                    <a:pt x="23" y="222"/>
                  </a:lnTo>
                  <a:lnTo>
                    <a:pt x="22" y="222"/>
                  </a:lnTo>
                  <a:lnTo>
                    <a:pt x="22" y="222"/>
                  </a:lnTo>
                  <a:lnTo>
                    <a:pt x="21" y="222"/>
                  </a:lnTo>
                  <a:lnTo>
                    <a:pt x="21" y="222"/>
                  </a:lnTo>
                  <a:lnTo>
                    <a:pt x="21" y="223"/>
                  </a:lnTo>
                  <a:lnTo>
                    <a:pt x="21" y="224"/>
                  </a:lnTo>
                  <a:lnTo>
                    <a:pt x="22" y="224"/>
                  </a:lnTo>
                  <a:lnTo>
                    <a:pt x="22" y="226"/>
                  </a:lnTo>
                  <a:lnTo>
                    <a:pt x="22" y="227"/>
                  </a:lnTo>
                  <a:lnTo>
                    <a:pt x="21" y="229"/>
                  </a:lnTo>
                  <a:lnTo>
                    <a:pt x="21" y="229"/>
                  </a:lnTo>
                  <a:lnTo>
                    <a:pt x="19" y="229"/>
                  </a:lnTo>
                  <a:lnTo>
                    <a:pt x="19" y="229"/>
                  </a:lnTo>
                  <a:lnTo>
                    <a:pt x="19" y="230"/>
                  </a:lnTo>
                  <a:lnTo>
                    <a:pt x="21" y="231"/>
                  </a:lnTo>
                  <a:lnTo>
                    <a:pt x="21" y="231"/>
                  </a:lnTo>
                  <a:lnTo>
                    <a:pt x="21" y="231"/>
                  </a:lnTo>
                  <a:lnTo>
                    <a:pt x="21" y="233"/>
                  </a:lnTo>
                  <a:lnTo>
                    <a:pt x="19" y="233"/>
                  </a:lnTo>
                  <a:lnTo>
                    <a:pt x="19" y="234"/>
                  </a:lnTo>
                  <a:lnTo>
                    <a:pt x="19" y="235"/>
                  </a:lnTo>
                  <a:lnTo>
                    <a:pt x="18" y="235"/>
                  </a:lnTo>
                  <a:lnTo>
                    <a:pt x="18" y="237"/>
                  </a:lnTo>
                  <a:lnTo>
                    <a:pt x="19" y="238"/>
                  </a:lnTo>
                  <a:lnTo>
                    <a:pt x="19" y="239"/>
                  </a:lnTo>
                  <a:lnTo>
                    <a:pt x="19" y="243"/>
                  </a:lnTo>
                  <a:lnTo>
                    <a:pt x="19" y="245"/>
                  </a:lnTo>
                  <a:lnTo>
                    <a:pt x="19" y="248"/>
                  </a:lnTo>
                  <a:lnTo>
                    <a:pt x="19" y="248"/>
                  </a:lnTo>
                  <a:lnTo>
                    <a:pt x="18" y="249"/>
                  </a:lnTo>
                  <a:lnTo>
                    <a:pt x="19" y="250"/>
                  </a:lnTo>
                  <a:lnTo>
                    <a:pt x="21" y="253"/>
                  </a:lnTo>
                  <a:lnTo>
                    <a:pt x="21" y="254"/>
                  </a:lnTo>
                  <a:lnTo>
                    <a:pt x="21" y="254"/>
                  </a:lnTo>
                  <a:lnTo>
                    <a:pt x="19" y="256"/>
                  </a:lnTo>
                  <a:lnTo>
                    <a:pt x="18" y="256"/>
                  </a:lnTo>
                  <a:lnTo>
                    <a:pt x="18" y="256"/>
                  </a:lnTo>
                  <a:lnTo>
                    <a:pt x="17" y="256"/>
                  </a:lnTo>
                  <a:lnTo>
                    <a:pt x="17" y="256"/>
                  </a:lnTo>
                  <a:lnTo>
                    <a:pt x="17" y="257"/>
                  </a:lnTo>
                  <a:lnTo>
                    <a:pt x="17" y="257"/>
                  </a:lnTo>
                  <a:lnTo>
                    <a:pt x="17" y="258"/>
                  </a:lnTo>
                  <a:lnTo>
                    <a:pt x="17" y="260"/>
                  </a:lnTo>
                  <a:lnTo>
                    <a:pt x="17" y="261"/>
                  </a:lnTo>
                  <a:lnTo>
                    <a:pt x="17" y="261"/>
                  </a:lnTo>
                  <a:lnTo>
                    <a:pt x="17" y="263"/>
                  </a:lnTo>
                  <a:lnTo>
                    <a:pt x="17" y="264"/>
                  </a:lnTo>
                  <a:lnTo>
                    <a:pt x="15" y="267"/>
                  </a:lnTo>
                  <a:lnTo>
                    <a:pt x="17" y="268"/>
                  </a:lnTo>
                  <a:lnTo>
                    <a:pt x="17" y="268"/>
                  </a:lnTo>
                  <a:lnTo>
                    <a:pt x="19" y="269"/>
                  </a:lnTo>
                  <a:lnTo>
                    <a:pt x="21" y="269"/>
                  </a:lnTo>
                  <a:lnTo>
                    <a:pt x="21" y="271"/>
                  </a:lnTo>
                  <a:lnTo>
                    <a:pt x="21" y="271"/>
                  </a:lnTo>
                  <a:lnTo>
                    <a:pt x="19" y="272"/>
                  </a:lnTo>
                  <a:lnTo>
                    <a:pt x="19" y="272"/>
                  </a:lnTo>
                  <a:lnTo>
                    <a:pt x="19" y="273"/>
                  </a:lnTo>
                  <a:lnTo>
                    <a:pt x="19" y="275"/>
                  </a:lnTo>
                  <a:lnTo>
                    <a:pt x="21" y="275"/>
                  </a:lnTo>
                  <a:lnTo>
                    <a:pt x="21" y="276"/>
                  </a:lnTo>
                  <a:lnTo>
                    <a:pt x="21" y="278"/>
                  </a:lnTo>
                  <a:lnTo>
                    <a:pt x="19" y="278"/>
                  </a:lnTo>
                  <a:lnTo>
                    <a:pt x="21" y="279"/>
                  </a:lnTo>
                  <a:lnTo>
                    <a:pt x="21" y="280"/>
                  </a:lnTo>
                  <a:lnTo>
                    <a:pt x="21" y="280"/>
                  </a:lnTo>
                  <a:lnTo>
                    <a:pt x="21" y="282"/>
                  </a:lnTo>
                  <a:lnTo>
                    <a:pt x="19" y="283"/>
                  </a:lnTo>
                  <a:lnTo>
                    <a:pt x="19" y="283"/>
                  </a:lnTo>
                  <a:lnTo>
                    <a:pt x="19" y="284"/>
                  </a:lnTo>
                  <a:lnTo>
                    <a:pt x="19" y="286"/>
                  </a:lnTo>
                  <a:lnTo>
                    <a:pt x="19" y="286"/>
                  </a:lnTo>
                  <a:lnTo>
                    <a:pt x="25" y="287"/>
                  </a:lnTo>
                  <a:lnTo>
                    <a:pt x="26" y="287"/>
                  </a:lnTo>
                  <a:lnTo>
                    <a:pt x="27" y="288"/>
                  </a:lnTo>
                  <a:lnTo>
                    <a:pt x="27" y="288"/>
                  </a:lnTo>
                  <a:lnTo>
                    <a:pt x="26" y="290"/>
                  </a:lnTo>
                  <a:lnTo>
                    <a:pt x="26" y="291"/>
                  </a:lnTo>
                  <a:lnTo>
                    <a:pt x="25" y="292"/>
                  </a:lnTo>
                  <a:lnTo>
                    <a:pt x="23" y="291"/>
                  </a:lnTo>
                  <a:lnTo>
                    <a:pt x="22" y="291"/>
                  </a:lnTo>
                  <a:lnTo>
                    <a:pt x="22" y="291"/>
                  </a:lnTo>
                  <a:lnTo>
                    <a:pt x="21" y="291"/>
                  </a:lnTo>
                  <a:lnTo>
                    <a:pt x="18" y="292"/>
                  </a:lnTo>
                  <a:lnTo>
                    <a:pt x="17" y="291"/>
                  </a:lnTo>
                  <a:lnTo>
                    <a:pt x="17" y="292"/>
                  </a:lnTo>
                  <a:lnTo>
                    <a:pt x="17" y="294"/>
                  </a:lnTo>
                  <a:lnTo>
                    <a:pt x="19" y="294"/>
                  </a:lnTo>
                  <a:lnTo>
                    <a:pt x="22" y="295"/>
                  </a:lnTo>
                  <a:lnTo>
                    <a:pt x="23" y="295"/>
                  </a:lnTo>
                  <a:lnTo>
                    <a:pt x="23" y="297"/>
                  </a:lnTo>
                  <a:lnTo>
                    <a:pt x="25" y="298"/>
                  </a:lnTo>
                  <a:lnTo>
                    <a:pt x="25" y="299"/>
                  </a:lnTo>
                  <a:lnTo>
                    <a:pt x="23" y="301"/>
                  </a:lnTo>
                  <a:lnTo>
                    <a:pt x="23" y="302"/>
                  </a:lnTo>
                  <a:lnTo>
                    <a:pt x="21" y="302"/>
                  </a:lnTo>
                  <a:lnTo>
                    <a:pt x="21" y="303"/>
                  </a:lnTo>
                  <a:lnTo>
                    <a:pt x="21" y="305"/>
                  </a:lnTo>
                  <a:lnTo>
                    <a:pt x="21" y="306"/>
                  </a:lnTo>
                  <a:lnTo>
                    <a:pt x="21" y="307"/>
                  </a:lnTo>
                  <a:lnTo>
                    <a:pt x="22" y="309"/>
                  </a:lnTo>
                  <a:lnTo>
                    <a:pt x="21" y="310"/>
                  </a:lnTo>
                  <a:lnTo>
                    <a:pt x="19" y="310"/>
                  </a:lnTo>
                  <a:lnTo>
                    <a:pt x="19" y="312"/>
                  </a:lnTo>
                  <a:lnTo>
                    <a:pt x="19" y="312"/>
                  </a:lnTo>
                  <a:lnTo>
                    <a:pt x="21" y="313"/>
                  </a:lnTo>
                  <a:lnTo>
                    <a:pt x="21" y="313"/>
                  </a:lnTo>
                  <a:lnTo>
                    <a:pt x="21" y="316"/>
                  </a:lnTo>
                  <a:lnTo>
                    <a:pt x="21" y="317"/>
                  </a:lnTo>
                  <a:lnTo>
                    <a:pt x="21" y="318"/>
                  </a:lnTo>
                  <a:lnTo>
                    <a:pt x="21" y="318"/>
                  </a:lnTo>
                  <a:lnTo>
                    <a:pt x="19" y="320"/>
                  </a:lnTo>
                  <a:lnTo>
                    <a:pt x="18" y="321"/>
                  </a:lnTo>
                  <a:lnTo>
                    <a:pt x="18" y="322"/>
                  </a:lnTo>
                  <a:lnTo>
                    <a:pt x="18" y="324"/>
                  </a:lnTo>
                  <a:lnTo>
                    <a:pt x="18" y="324"/>
                  </a:lnTo>
                  <a:lnTo>
                    <a:pt x="19" y="325"/>
                  </a:lnTo>
                  <a:lnTo>
                    <a:pt x="19" y="326"/>
                  </a:lnTo>
                  <a:lnTo>
                    <a:pt x="18" y="326"/>
                  </a:lnTo>
                  <a:lnTo>
                    <a:pt x="17" y="326"/>
                  </a:lnTo>
                  <a:lnTo>
                    <a:pt x="17" y="328"/>
                  </a:lnTo>
                  <a:lnTo>
                    <a:pt x="14" y="329"/>
                  </a:lnTo>
                  <a:lnTo>
                    <a:pt x="14" y="331"/>
                  </a:lnTo>
                  <a:lnTo>
                    <a:pt x="14" y="332"/>
                  </a:lnTo>
                  <a:lnTo>
                    <a:pt x="12" y="333"/>
                  </a:lnTo>
                  <a:lnTo>
                    <a:pt x="12" y="335"/>
                  </a:lnTo>
                  <a:lnTo>
                    <a:pt x="11" y="336"/>
                  </a:lnTo>
                  <a:lnTo>
                    <a:pt x="11" y="337"/>
                  </a:lnTo>
                  <a:lnTo>
                    <a:pt x="12" y="337"/>
                  </a:lnTo>
                  <a:lnTo>
                    <a:pt x="14" y="339"/>
                  </a:lnTo>
                  <a:lnTo>
                    <a:pt x="14" y="341"/>
                  </a:lnTo>
                  <a:lnTo>
                    <a:pt x="14" y="343"/>
                  </a:lnTo>
                  <a:lnTo>
                    <a:pt x="12" y="344"/>
                  </a:lnTo>
                  <a:lnTo>
                    <a:pt x="11" y="344"/>
                  </a:lnTo>
                  <a:lnTo>
                    <a:pt x="11" y="346"/>
                  </a:lnTo>
                  <a:lnTo>
                    <a:pt x="11" y="347"/>
                  </a:lnTo>
                  <a:lnTo>
                    <a:pt x="11" y="348"/>
                  </a:lnTo>
                  <a:lnTo>
                    <a:pt x="11" y="350"/>
                  </a:lnTo>
                  <a:lnTo>
                    <a:pt x="10" y="350"/>
                  </a:lnTo>
                  <a:lnTo>
                    <a:pt x="10" y="351"/>
                  </a:lnTo>
                  <a:lnTo>
                    <a:pt x="8" y="351"/>
                  </a:lnTo>
                  <a:lnTo>
                    <a:pt x="7" y="352"/>
                  </a:lnTo>
                  <a:lnTo>
                    <a:pt x="6" y="352"/>
                  </a:lnTo>
                  <a:lnTo>
                    <a:pt x="6" y="354"/>
                  </a:lnTo>
                  <a:lnTo>
                    <a:pt x="4" y="355"/>
                  </a:lnTo>
                  <a:lnTo>
                    <a:pt x="4" y="356"/>
                  </a:lnTo>
                  <a:lnTo>
                    <a:pt x="2" y="356"/>
                  </a:lnTo>
                  <a:lnTo>
                    <a:pt x="0" y="358"/>
                  </a:lnTo>
                  <a:lnTo>
                    <a:pt x="0" y="359"/>
                  </a:lnTo>
                  <a:lnTo>
                    <a:pt x="0" y="361"/>
                  </a:lnTo>
                  <a:lnTo>
                    <a:pt x="0" y="362"/>
                  </a:lnTo>
                  <a:lnTo>
                    <a:pt x="0" y="363"/>
                  </a:lnTo>
                  <a:lnTo>
                    <a:pt x="0" y="366"/>
                  </a:lnTo>
                  <a:lnTo>
                    <a:pt x="0" y="367"/>
                  </a:lnTo>
                  <a:lnTo>
                    <a:pt x="0" y="369"/>
                  </a:lnTo>
                  <a:lnTo>
                    <a:pt x="2" y="370"/>
                  </a:lnTo>
                  <a:lnTo>
                    <a:pt x="3" y="373"/>
                  </a:lnTo>
                  <a:lnTo>
                    <a:pt x="3" y="374"/>
                  </a:lnTo>
                  <a:lnTo>
                    <a:pt x="3" y="375"/>
                  </a:lnTo>
                  <a:lnTo>
                    <a:pt x="4" y="375"/>
                  </a:lnTo>
                  <a:lnTo>
                    <a:pt x="4" y="377"/>
                  </a:lnTo>
                  <a:lnTo>
                    <a:pt x="4" y="378"/>
                  </a:lnTo>
                  <a:lnTo>
                    <a:pt x="6" y="378"/>
                  </a:lnTo>
                  <a:lnTo>
                    <a:pt x="7" y="377"/>
                  </a:lnTo>
                  <a:lnTo>
                    <a:pt x="7" y="377"/>
                  </a:lnTo>
                  <a:lnTo>
                    <a:pt x="8" y="377"/>
                  </a:lnTo>
                  <a:lnTo>
                    <a:pt x="11" y="377"/>
                  </a:lnTo>
                  <a:lnTo>
                    <a:pt x="11" y="375"/>
                  </a:lnTo>
                  <a:lnTo>
                    <a:pt x="12" y="375"/>
                  </a:lnTo>
                  <a:lnTo>
                    <a:pt x="12" y="375"/>
                  </a:lnTo>
                  <a:lnTo>
                    <a:pt x="14" y="377"/>
                  </a:lnTo>
                  <a:lnTo>
                    <a:pt x="14" y="378"/>
                  </a:lnTo>
                  <a:lnTo>
                    <a:pt x="14" y="381"/>
                  </a:lnTo>
                  <a:lnTo>
                    <a:pt x="14" y="382"/>
                  </a:lnTo>
                  <a:lnTo>
                    <a:pt x="14" y="382"/>
                  </a:lnTo>
                  <a:lnTo>
                    <a:pt x="14" y="384"/>
                  </a:lnTo>
                  <a:lnTo>
                    <a:pt x="14" y="384"/>
                  </a:lnTo>
                  <a:lnTo>
                    <a:pt x="14" y="385"/>
                  </a:lnTo>
                  <a:lnTo>
                    <a:pt x="14" y="386"/>
                  </a:lnTo>
                  <a:lnTo>
                    <a:pt x="14" y="389"/>
                  </a:lnTo>
                  <a:lnTo>
                    <a:pt x="12" y="389"/>
                  </a:lnTo>
                  <a:lnTo>
                    <a:pt x="14" y="390"/>
                  </a:lnTo>
                  <a:lnTo>
                    <a:pt x="14" y="392"/>
                  </a:lnTo>
                  <a:lnTo>
                    <a:pt x="17" y="393"/>
                  </a:lnTo>
                  <a:lnTo>
                    <a:pt x="17" y="395"/>
                  </a:lnTo>
                  <a:lnTo>
                    <a:pt x="18" y="395"/>
                  </a:lnTo>
                  <a:lnTo>
                    <a:pt x="18" y="396"/>
                  </a:lnTo>
                  <a:lnTo>
                    <a:pt x="18" y="396"/>
                  </a:lnTo>
                  <a:lnTo>
                    <a:pt x="21" y="396"/>
                  </a:lnTo>
                  <a:lnTo>
                    <a:pt x="25" y="397"/>
                  </a:lnTo>
                  <a:lnTo>
                    <a:pt x="30" y="397"/>
                  </a:lnTo>
                  <a:lnTo>
                    <a:pt x="34" y="397"/>
                  </a:lnTo>
                  <a:lnTo>
                    <a:pt x="41" y="397"/>
                  </a:lnTo>
                  <a:lnTo>
                    <a:pt x="44" y="397"/>
                  </a:lnTo>
                  <a:lnTo>
                    <a:pt x="46" y="399"/>
                  </a:lnTo>
                  <a:lnTo>
                    <a:pt x="49" y="399"/>
                  </a:lnTo>
                  <a:lnTo>
                    <a:pt x="52" y="400"/>
                  </a:lnTo>
                  <a:lnTo>
                    <a:pt x="55" y="400"/>
                  </a:lnTo>
                  <a:lnTo>
                    <a:pt x="56" y="401"/>
                  </a:lnTo>
                  <a:lnTo>
                    <a:pt x="57" y="401"/>
                  </a:lnTo>
                  <a:lnTo>
                    <a:pt x="57" y="403"/>
                  </a:lnTo>
                  <a:lnTo>
                    <a:pt x="59" y="401"/>
                  </a:lnTo>
                  <a:lnTo>
                    <a:pt x="57" y="400"/>
                  </a:lnTo>
                  <a:lnTo>
                    <a:pt x="55" y="397"/>
                  </a:lnTo>
                  <a:lnTo>
                    <a:pt x="52" y="392"/>
                  </a:lnTo>
                  <a:lnTo>
                    <a:pt x="52" y="392"/>
                  </a:lnTo>
                  <a:lnTo>
                    <a:pt x="51" y="392"/>
                  </a:lnTo>
                  <a:lnTo>
                    <a:pt x="49" y="392"/>
                  </a:lnTo>
                  <a:lnTo>
                    <a:pt x="48" y="390"/>
                  </a:lnTo>
                  <a:lnTo>
                    <a:pt x="46" y="390"/>
                  </a:lnTo>
                  <a:lnTo>
                    <a:pt x="46" y="390"/>
                  </a:lnTo>
                  <a:lnTo>
                    <a:pt x="48" y="390"/>
                  </a:lnTo>
                  <a:lnTo>
                    <a:pt x="49" y="390"/>
                  </a:lnTo>
                  <a:lnTo>
                    <a:pt x="51" y="390"/>
                  </a:lnTo>
                  <a:lnTo>
                    <a:pt x="51" y="389"/>
                  </a:lnTo>
                  <a:lnTo>
                    <a:pt x="51" y="388"/>
                  </a:lnTo>
                  <a:lnTo>
                    <a:pt x="51" y="386"/>
                  </a:lnTo>
                  <a:lnTo>
                    <a:pt x="51" y="384"/>
                  </a:lnTo>
                  <a:lnTo>
                    <a:pt x="49" y="381"/>
                  </a:lnTo>
                  <a:lnTo>
                    <a:pt x="48" y="382"/>
                  </a:lnTo>
                  <a:lnTo>
                    <a:pt x="48" y="382"/>
                  </a:lnTo>
                  <a:lnTo>
                    <a:pt x="48" y="382"/>
                  </a:lnTo>
                  <a:lnTo>
                    <a:pt x="49" y="381"/>
                  </a:lnTo>
                  <a:lnTo>
                    <a:pt x="49" y="380"/>
                  </a:lnTo>
                  <a:lnTo>
                    <a:pt x="51" y="378"/>
                  </a:lnTo>
                  <a:lnTo>
                    <a:pt x="51" y="375"/>
                  </a:lnTo>
                  <a:lnTo>
                    <a:pt x="51" y="374"/>
                  </a:lnTo>
                  <a:lnTo>
                    <a:pt x="52" y="373"/>
                  </a:lnTo>
                  <a:lnTo>
                    <a:pt x="55" y="371"/>
                  </a:lnTo>
                  <a:lnTo>
                    <a:pt x="56" y="370"/>
                  </a:lnTo>
                  <a:lnTo>
                    <a:pt x="57" y="370"/>
                  </a:lnTo>
                  <a:lnTo>
                    <a:pt x="59" y="369"/>
                  </a:lnTo>
                  <a:lnTo>
                    <a:pt x="57" y="369"/>
                  </a:lnTo>
                  <a:lnTo>
                    <a:pt x="57" y="367"/>
                  </a:lnTo>
                  <a:lnTo>
                    <a:pt x="56" y="367"/>
                  </a:lnTo>
                  <a:lnTo>
                    <a:pt x="55" y="366"/>
                  </a:lnTo>
                  <a:lnTo>
                    <a:pt x="52" y="367"/>
                  </a:lnTo>
                  <a:lnTo>
                    <a:pt x="52" y="366"/>
                  </a:lnTo>
                  <a:lnTo>
                    <a:pt x="56" y="366"/>
                  </a:lnTo>
                  <a:lnTo>
                    <a:pt x="56" y="365"/>
                  </a:lnTo>
                  <a:lnTo>
                    <a:pt x="55" y="363"/>
                  </a:lnTo>
                  <a:lnTo>
                    <a:pt x="55" y="363"/>
                  </a:lnTo>
                  <a:lnTo>
                    <a:pt x="56" y="365"/>
                  </a:lnTo>
                  <a:lnTo>
                    <a:pt x="57" y="366"/>
                  </a:lnTo>
                  <a:lnTo>
                    <a:pt x="59" y="367"/>
                  </a:lnTo>
                  <a:lnTo>
                    <a:pt x="60" y="369"/>
                  </a:lnTo>
                  <a:lnTo>
                    <a:pt x="61" y="369"/>
                  </a:lnTo>
                  <a:lnTo>
                    <a:pt x="64" y="366"/>
                  </a:lnTo>
                  <a:lnTo>
                    <a:pt x="64" y="366"/>
                  </a:lnTo>
                  <a:lnTo>
                    <a:pt x="65" y="365"/>
                  </a:lnTo>
                  <a:lnTo>
                    <a:pt x="67" y="356"/>
                  </a:lnTo>
                  <a:lnTo>
                    <a:pt x="67" y="356"/>
                  </a:lnTo>
                  <a:lnTo>
                    <a:pt x="67" y="355"/>
                  </a:lnTo>
                  <a:lnTo>
                    <a:pt x="68" y="351"/>
                  </a:lnTo>
                  <a:lnTo>
                    <a:pt x="71" y="350"/>
                  </a:lnTo>
                  <a:lnTo>
                    <a:pt x="72" y="347"/>
                  </a:lnTo>
                  <a:lnTo>
                    <a:pt x="74" y="347"/>
                  </a:lnTo>
                  <a:lnTo>
                    <a:pt x="76" y="346"/>
                  </a:lnTo>
                  <a:lnTo>
                    <a:pt x="79" y="344"/>
                  </a:lnTo>
                  <a:lnTo>
                    <a:pt x="80" y="343"/>
                  </a:lnTo>
                  <a:lnTo>
                    <a:pt x="86" y="339"/>
                  </a:lnTo>
                  <a:lnTo>
                    <a:pt x="86" y="337"/>
                  </a:lnTo>
                  <a:lnTo>
                    <a:pt x="86" y="337"/>
                  </a:lnTo>
                  <a:lnTo>
                    <a:pt x="87" y="336"/>
                  </a:lnTo>
                  <a:lnTo>
                    <a:pt x="87" y="336"/>
                  </a:lnTo>
                  <a:lnTo>
                    <a:pt x="86" y="335"/>
                  </a:lnTo>
                  <a:lnTo>
                    <a:pt x="84" y="336"/>
                  </a:lnTo>
                  <a:lnTo>
                    <a:pt x="83" y="336"/>
                  </a:lnTo>
                  <a:lnTo>
                    <a:pt x="83" y="335"/>
                  </a:lnTo>
                  <a:lnTo>
                    <a:pt x="84" y="335"/>
                  </a:lnTo>
                  <a:lnTo>
                    <a:pt x="87" y="333"/>
                  </a:lnTo>
                  <a:lnTo>
                    <a:pt x="87" y="332"/>
                  </a:lnTo>
                  <a:lnTo>
                    <a:pt x="89" y="332"/>
                  </a:lnTo>
                  <a:lnTo>
                    <a:pt x="89" y="328"/>
                  </a:lnTo>
                  <a:lnTo>
                    <a:pt x="89" y="326"/>
                  </a:lnTo>
                  <a:lnTo>
                    <a:pt x="87" y="325"/>
                  </a:lnTo>
                  <a:lnTo>
                    <a:pt x="86" y="325"/>
                  </a:lnTo>
                  <a:lnTo>
                    <a:pt x="78" y="324"/>
                  </a:lnTo>
                  <a:lnTo>
                    <a:pt x="76" y="324"/>
                  </a:lnTo>
                  <a:lnTo>
                    <a:pt x="70" y="317"/>
                  </a:lnTo>
                  <a:lnTo>
                    <a:pt x="68" y="316"/>
                  </a:lnTo>
                  <a:lnTo>
                    <a:pt x="68" y="314"/>
                  </a:lnTo>
                  <a:lnTo>
                    <a:pt x="67" y="313"/>
                  </a:lnTo>
                  <a:lnTo>
                    <a:pt x="67" y="312"/>
                  </a:lnTo>
                  <a:lnTo>
                    <a:pt x="67" y="310"/>
                  </a:lnTo>
                  <a:lnTo>
                    <a:pt x="68" y="309"/>
                  </a:lnTo>
                  <a:lnTo>
                    <a:pt x="70" y="306"/>
                  </a:lnTo>
                  <a:lnTo>
                    <a:pt x="71" y="303"/>
                  </a:lnTo>
                  <a:lnTo>
                    <a:pt x="75" y="298"/>
                  </a:lnTo>
                  <a:lnTo>
                    <a:pt x="75" y="298"/>
                  </a:lnTo>
                  <a:lnTo>
                    <a:pt x="79" y="298"/>
                  </a:lnTo>
                  <a:lnTo>
                    <a:pt x="79" y="297"/>
                  </a:lnTo>
                  <a:lnTo>
                    <a:pt x="80" y="297"/>
                  </a:lnTo>
                  <a:lnTo>
                    <a:pt x="82" y="295"/>
                  </a:lnTo>
                  <a:lnTo>
                    <a:pt x="83" y="294"/>
                  </a:lnTo>
                  <a:lnTo>
                    <a:pt x="89" y="295"/>
                  </a:lnTo>
                  <a:lnTo>
                    <a:pt x="90" y="295"/>
                  </a:lnTo>
                  <a:lnTo>
                    <a:pt x="90" y="294"/>
                  </a:lnTo>
                  <a:lnTo>
                    <a:pt x="90" y="292"/>
                  </a:lnTo>
                  <a:lnTo>
                    <a:pt x="89" y="292"/>
                  </a:lnTo>
                  <a:lnTo>
                    <a:pt x="90" y="290"/>
                  </a:lnTo>
                  <a:lnTo>
                    <a:pt x="93" y="287"/>
                  </a:lnTo>
                  <a:lnTo>
                    <a:pt x="94" y="286"/>
                  </a:lnTo>
                  <a:lnTo>
                    <a:pt x="94" y="284"/>
                  </a:lnTo>
                  <a:lnTo>
                    <a:pt x="93" y="283"/>
                  </a:lnTo>
                  <a:lnTo>
                    <a:pt x="94" y="282"/>
                  </a:lnTo>
                  <a:lnTo>
                    <a:pt x="94" y="278"/>
                  </a:lnTo>
                  <a:lnTo>
                    <a:pt x="94" y="276"/>
                  </a:lnTo>
                  <a:lnTo>
                    <a:pt x="94" y="275"/>
                  </a:lnTo>
                  <a:lnTo>
                    <a:pt x="94" y="275"/>
                  </a:lnTo>
                  <a:lnTo>
                    <a:pt x="97" y="271"/>
                  </a:lnTo>
                  <a:lnTo>
                    <a:pt x="98" y="269"/>
                  </a:lnTo>
                  <a:lnTo>
                    <a:pt x="99" y="269"/>
                  </a:lnTo>
                  <a:lnTo>
                    <a:pt x="104" y="268"/>
                  </a:lnTo>
                  <a:lnTo>
                    <a:pt x="104" y="268"/>
                  </a:lnTo>
                  <a:lnTo>
                    <a:pt x="105" y="267"/>
                  </a:lnTo>
                  <a:lnTo>
                    <a:pt x="104" y="267"/>
                  </a:lnTo>
                  <a:lnTo>
                    <a:pt x="104" y="267"/>
                  </a:lnTo>
                  <a:lnTo>
                    <a:pt x="101" y="265"/>
                  </a:lnTo>
                  <a:lnTo>
                    <a:pt x="97" y="264"/>
                  </a:lnTo>
                  <a:lnTo>
                    <a:pt x="97" y="263"/>
                  </a:lnTo>
                  <a:lnTo>
                    <a:pt x="99" y="263"/>
                  </a:lnTo>
                  <a:lnTo>
                    <a:pt x="101" y="261"/>
                  </a:lnTo>
                  <a:lnTo>
                    <a:pt x="102" y="261"/>
                  </a:lnTo>
                  <a:lnTo>
                    <a:pt x="105" y="261"/>
                  </a:lnTo>
                  <a:lnTo>
                    <a:pt x="105" y="263"/>
                  </a:lnTo>
                  <a:lnTo>
                    <a:pt x="106" y="264"/>
                  </a:lnTo>
                  <a:lnTo>
                    <a:pt x="106" y="265"/>
                  </a:lnTo>
                  <a:lnTo>
                    <a:pt x="108" y="265"/>
                  </a:lnTo>
                  <a:lnTo>
                    <a:pt x="112" y="264"/>
                  </a:lnTo>
                  <a:lnTo>
                    <a:pt x="112" y="264"/>
                  </a:lnTo>
                  <a:lnTo>
                    <a:pt x="113" y="263"/>
                  </a:lnTo>
                  <a:lnTo>
                    <a:pt x="113" y="261"/>
                  </a:lnTo>
                  <a:lnTo>
                    <a:pt x="113" y="258"/>
                  </a:lnTo>
                  <a:lnTo>
                    <a:pt x="112" y="257"/>
                  </a:lnTo>
                  <a:lnTo>
                    <a:pt x="112" y="256"/>
                  </a:lnTo>
                  <a:lnTo>
                    <a:pt x="112" y="256"/>
                  </a:lnTo>
                  <a:lnTo>
                    <a:pt x="110" y="256"/>
                  </a:lnTo>
                  <a:lnTo>
                    <a:pt x="109" y="256"/>
                  </a:lnTo>
                  <a:lnTo>
                    <a:pt x="108" y="256"/>
                  </a:lnTo>
                  <a:lnTo>
                    <a:pt x="105" y="257"/>
                  </a:lnTo>
                  <a:lnTo>
                    <a:pt x="105" y="257"/>
                  </a:lnTo>
                  <a:lnTo>
                    <a:pt x="108" y="257"/>
                  </a:lnTo>
                  <a:lnTo>
                    <a:pt x="108" y="258"/>
                  </a:lnTo>
                  <a:lnTo>
                    <a:pt x="108" y="258"/>
                  </a:lnTo>
                  <a:lnTo>
                    <a:pt x="105" y="260"/>
                  </a:lnTo>
                  <a:lnTo>
                    <a:pt x="104" y="260"/>
                  </a:lnTo>
                  <a:lnTo>
                    <a:pt x="102" y="260"/>
                  </a:lnTo>
                  <a:lnTo>
                    <a:pt x="102" y="258"/>
                  </a:lnTo>
                  <a:lnTo>
                    <a:pt x="102" y="257"/>
                  </a:lnTo>
                  <a:lnTo>
                    <a:pt x="102" y="257"/>
                  </a:lnTo>
                  <a:lnTo>
                    <a:pt x="102" y="257"/>
                  </a:lnTo>
                  <a:lnTo>
                    <a:pt x="101" y="257"/>
                  </a:lnTo>
                  <a:lnTo>
                    <a:pt x="101" y="257"/>
                  </a:lnTo>
                  <a:lnTo>
                    <a:pt x="98" y="256"/>
                  </a:lnTo>
                  <a:lnTo>
                    <a:pt x="97" y="254"/>
                  </a:lnTo>
                  <a:lnTo>
                    <a:pt x="97" y="253"/>
                  </a:lnTo>
                  <a:lnTo>
                    <a:pt x="97" y="250"/>
                  </a:lnTo>
                  <a:lnTo>
                    <a:pt x="97" y="248"/>
                  </a:lnTo>
                  <a:lnTo>
                    <a:pt x="95" y="243"/>
                  </a:lnTo>
                  <a:lnTo>
                    <a:pt x="95" y="241"/>
                  </a:lnTo>
                  <a:lnTo>
                    <a:pt x="95" y="239"/>
                  </a:lnTo>
                  <a:lnTo>
                    <a:pt x="95" y="238"/>
                  </a:lnTo>
                  <a:lnTo>
                    <a:pt x="95" y="238"/>
                  </a:lnTo>
                  <a:lnTo>
                    <a:pt x="98" y="237"/>
                  </a:lnTo>
                  <a:lnTo>
                    <a:pt x="98" y="237"/>
                  </a:lnTo>
                  <a:lnTo>
                    <a:pt x="99" y="237"/>
                  </a:lnTo>
                  <a:lnTo>
                    <a:pt x="99" y="237"/>
                  </a:lnTo>
                  <a:lnTo>
                    <a:pt x="98" y="238"/>
                  </a:lnTo>
                  <a:lnTo>
                    <a:pt x="101" y="238"/>
                  </a:lnTo>
                  <a:lnTo>
                    <a:pt x="104" y="239"/>
                  </a:lnTo>
                  <a:lnTo>
                    <a:pt x="106" y="241"/>
                  </a:lnTo>
                  <a:lnTo>
                    <a:pt x="110" y="242"/>
                  </a:lnTo>
                  <a:lnTo>
                    <a:pt x="113" y="242"/>
                  </a:lnTo>
                  <a:lnTo>
                    <a:pt x="117" y="242"/>
                  </a:lnTo>
                  <a:lnTo>
                    <a:pt x="120" y="242"/>
                  </a:lnTo>
                  <a:lnTo>
                    <a:pt x="121" y="241"/>
                  </a:lnTo>
                  <a:lnTo>
                    <a:pt x="127" y="238"/>
                  </a:lnTo>
                  <a:lnTo>
                    <a:pt x="128" y="238"/>
                  </a:lnTo>
                  <a:lnTo>
                    <a:pt x="128" y="235"/>
                  </a:lnTo>
                  <a:lnTo>
                    <a:pt x="127" y="233"/>
                  </a:lnTo>
                  <a:lnTo>
                    <a:pt x="125" y="231"/>
                  </a:lnTo>
                  <a:lnTo>
                    <a:pt x="127" y="230"/>
                  </a:lnTo>
                  <a:lnTo>
                    <a:pt x="127" y="226"/>
                  </a:lnTo>
                  <a:lnTo>
                    <a:pt x="128" y="226"/>
                  </a:lnTo>
                  <a:lnTo>
                    <a:pt x="128" y="224"/>
                  </a:lnTo>
                  <a:lnTo>
                    <a:pt x="129" y="224"/>
                  </a:lnTo>
                  <a:lnTo>
                    <a:pt x="129" y="220"/>
                  </a:lnTo>
                  <a:lnTo>
                    <a:pt x="129" y="219"/>
                  </a:lnTo>
                  <a:lnTo>
                    <a:pt x="129" y="219"/>
                  </a:lnTo>
                  <a:lnTo>
                    <a:pt x="129" y="219"/>
                  </a:lnTo>
                  <a:lnTo>
                    <a:pt x="131" y="218"/>
                  </a:lnTo>
                  <a:lnTo>
                    <a:pt x="129" y="218"/>
                  </a:lnTo>
                  <a:lnTo>
                    <a:pt x="128" y="216"/>
                  </a:lnTo>
                  <a:lnTo>
                    <a:pt x="128" y="216"/>
                  </a:lnTo>
                  <a:lnTo>
                    <a:pt x="127" y="215"/>
                  </a:lnTo>
                  <a:lnTo>
                    <a:pt x="128" y="214"/>
                  </a:lnTo>
                  <a:lnTo>
                    <a:pt x="127" y="211"/>
                  </a:lnTo>
                  <a:lnTo>
                    <a:pt x="127" y="211"/>
                  </a:lnTo>
                  <a:lnTo>
                    <a:pt x="128" y="211"/>
                  </a:lnTo>
                  <a:lnTo>
                    <a:pt x="129" y="212"/>
                  </a:lnTo>
                  <a:lnTo>
                    <a:pt x="132" y="212"/>
                  </a:lnTo>
                  <a:lnTo>
                    <a:pt x="135" y="214"/>
                  </a:lnTo>
                  <a:lnTo>
                    <a:pt x="137" y="214"/>
                  </a:lnTo>
                  <a:lnTo>
                    <a:pt x="140" y="214"/>
                  </a:lnTo>
                  <a:lnTo>
                    <a:pt x="143" y="214"/>
                  </a:lnTo>
                  <a:lnTo>
                    <a:pt x="155" y="211"/>
                  </a:lnTo>
                  <a:lnTo>
                    <a:pt x="157" y="211"/>
                  </a:lnTo>
                  <a:lnTo>
                    <a:pt x="165" y="209"/>
                  </a:lnTo>
                  <a:lnTo>
                    <a:pt x="174" y="205"/>
                  </a:lnTo>
                  <a:lnTo>
                    <a:pt x="180" y="203"/>
                  </a:lnTo>
                  <a:lnTo>
                    <a:pt x="181" y="201"/>
                  </a:lnTo>
                  <a:lnTo>
                    <a:pt x="181" y="199"/>
                  </a:lnTo>
                  <a:lnTo>
                    <a:pt x="182" y="197"/>
                  </a:lnTo>
                  <a:lnTo>
                    <a:pt x="186" y="193"/>
                  </a:lnTo>
                  <a:lnTo>
                    <a:pt x="190" y="186"/>
                  </a:lnTo>
                  <a:lnTo>
                    <a:pt x="190" y="185"/>
                  </a:lnTo>
                  <a:lnTo>
                    <a:pt x="190" y="184"/>
                  </a:lnTo>
                  <a:lnTo>
                    <a:pt x="190" y="180"/>
                  </a:lnTo>
                  <a:lnTo>
                    <a:pt x="190" y="180"/>
                  </a:lnTo>
                  <a:lnTo>
                    <a:pt x="190" y="178"/>
                  </a:lnTo>
                  <a:lnTo>
                    <a:pt x="188" y="178"/>
                  </a:lnTo>
                  <a:lnTo>
                    <a:pt x="186" y="178"/>
                  </a:lnTo>
                  <a:lnTo>
                    <a:pt x="185" y="175"/>
                  </a:lnTo>
                  <a:lnTo>
                    <a:pt x="184" y="174"/>
                  </a:lnTo>
                  <a:lnTo>
                    <a:pt x="184" y="173"/>
                  </a:lnTo>
                  <a:lnTo>
                    <a:pt x="184" y="170"/>
                  </a:lnTo>
                  <a:lnTo>
                    <a:pt x="185" y="167"/>
                  </a:lnTo>
                  <a:lnTo>
                    <a:pt x="185" y="166"/>
                  </a:lnTo>
                  <a:lnTo>
                    <a:pt x="184" y="163"/>
                  </a:lnTo>
                  <a:lnTo>
                    <a:pt x="181" y="162"/>
                  </a:lnTo>
                  <a:lnTo>
                    <a:pt x="178" y="160"/>
                  </a:lnTo>
                  <a:lnTo>
                    <a:pt x="173" y="158"/>
                  </a:lnTo>
                  <a:lnTo>
                    <a:pt x="171" y="155"/>
                  </a:lnTo>
                  <a:lnTo>
                    <a:pt x="170" y="155"/>
                  </a:lnTo>
                  <a:lnTo>
                    <a:pt x="170" y="152"/>
                  </a:lnTo>
                  <a:lnTo>
                    <a:pt x="170" y="152"/>
                  </a:lnTo>
                  <a:lnTo>
                    <a:pt x="171" y="152"/>
                  </a:lnTo>
                  <a:lnTo>
                    <a:pt x="171" y="151"/>
                  </a:lnTo>
                  <a:lnTo>
                    <a:pt x="171" y="150"/>
                  </a:lnTo>
                  <a:lnTo>
                    <a:pt x="171" y="148"/>
                  </a:lnTo>
                  <a:lnTo>
                    <a:pt x="171" y="147"/>
                  </a:lnTo>
                  <a:lnTo>
                    <a:pt x="170" y="146"/>
                  </a:lnTo>
                  <a:lnTo>
                    <a:pt x="170" y="144"/>
                  </a:lnTo>
                  <a:lnTo>
                    <a:pt x="171" y="140"/>
                  </a:lnTo>
                  <a:lnTo>
                    <a:pt x="171" y="137"/>
                  </a:lnTo>
                  <a:lnTo>
                    <a:pt x="171" y="137"/>
                  </a:lnTo>
                  <a:lnTo>
                    <a:pt x="173" y="137"/>
                  </a:lnTo>
                  <a:lnTo>
                    <a:pt x="173" y="137"/>
                  </a:lnTo>
                  <a:lnTo>
                    <a:pt x="174" y="136"/>
                  </a:lnTo>
                  <a:lnTo>
                    <a:pt x="174" y="136"/>
                  </a:lnTo>
                  <a:lnTo>
                    <a:pt x="174" y="131"/>
                  </a:lnTo>
                  <a:lnTo>
                    <a:pt x="174" y="129"/>
                  </a:lnTo>
                  <a:lnTo>
                    <a:pt x="174" y="128"/>
                  </a:lnTo>
                  <a:lnTo>
                    <a:pt x="174" y="126"/>
                  </a:lnTo>
                  <a:lnTo>
                    <a:pt x="174" y="125"/>
                  </a:lnTo>
                  <a:lnTo>
                    <a:pt x="174" y="125"/>
                  </a:lnTo>
                  <a:lnTo>
                    <a:pt x="174" y="124"/>
                  </a:lnTo>
                  <a:lnTo>
                    <a:pt x="174" y="124"/>
                  </a:lnTo>
                  <a:lnTo>
                    <a:pt x="174" y="122"/>
                  </a:lnTo>
                  <a:lnTo>
                    <a:pt x="174" y="122"/>
                  </a:lnTo>
                  <a:lnTo>
                    <a:pt x="176" y="121"/>
                  </a:lnTo>
                  <a:lnTo>
                    <a:pt x="176" y="121"/>
                  </a:lnTo>
                  <a:lnTo>
                    <a:pt x="176" y="120"/>
                  </a:lnTo>
                  <a:lnTo>
                    <a:pt x="176" y="118"/>
                  </a:lnTo>
                  <a:lnTo>
                    <a:pt x="176" y="118"/>
                  </a:lnTo>
                  <a:lnTo>
                    <a:pt x="176" y="117"/>
                  </a:lnTo>
                  <a:lnTo>
                    <a:pt x="176" y="117"/>
                  </a:lnTo>
                  <a:lnTo>
                    <a:pt x="176" y="116"/>
                  </a:lnTo>
                  <a:lnTo>
                    <a:pt x="177" y="114"/>
                  </a:lnTo>
                  <a:lnTo>
                    <a:pt x="177" y="113"/>
                  </a:lnTo>
                  <a:lnTo>
                    <a:pt x="177" y="113"/>
                  </a:lnTo>
                  <a:lnTo>
                    <a:pt x="177" y="112"/>
                  </a:lnTo>
                  <a:lnTo>
                    <a:pt x="177" y="110"/>
                  </a:lnTo>
                  <a:lnTo>
                    <a:pt x="177" y="110"/>
                  </a:lnTo>
                  <a:lnTo>
                    <a:pt x="178" y="110"/>
                  </a:lnTo>
                  <a:lnTo>
                    <a:pt x="178" y="109"/>
                  </a:lnTo>
                  <a:lnTo>
                    <a:pt x="178" y="107"/>
                  </a:lnTo>
                  <a:lnTo>
                    <a:pt x="177" y="106"/>
                  </a:lnTo>
                  <a:lnTo>
                    <a:pt x="178" y="105"/>
                  </a:lnTo>
                  <a:lnTo>
                    <a:pt x="180" y="103"/>
                  </a:lnTo>
                  <a:lnTo>
                    <a:pt x="180" y="102"/>
                  </a:lnTo>
                  <a:lnTo>
                    <a:pt x="180" y="102"/>
                  </a:lnTo>
                  <a:lnTo>
                    <a:pt x="181" y="101"/>
                  </a:lnTo>
                  <a:lnTo>
                    <a:pt x="181" y="101"/>
                  </a:lnTo>
                  <a:lnTo>
                    <a:pt x="182" y="99"/>
                  </a:lnTo>
                  <a:lnTo>
                    <a:pt x="184" y="98"/>
                  </a:lnTo>
                  <a:lnTo>
                    <a:pt x="184" y="97"/>
                  </a:lnTo>
                  <a:lnTo>
                    <a:pt x="185" y="95"/>
                  </a:lnTo>
                  <a:lnTo>
                    <a:pt x="186" y="95"/>
                  </a:lnTo>
                  <a:lnTo>
                    <a:pt x="188" y="94"/>
                  </a:lnTo>
                  <a:lnTo>
                    <a:pt x="190" y="91"/>
                  </a:lnTo>
                  <a:lnTo>
                    <a:pt x="190" y="90"/>
                  </a:lnTo>
                  <a:lnTo>
                    <a:pt x="192" y="88"/>
                  </a:lnTo>
                  <a:lnTo>
                    <a:pt x="192" y="88"/>
                  </a:lnTo>
                  <a:lnTo>
                    <a:pt x="193" y="87"/>
                  </a:lnTo>
                  <a:lnTo>
                    <a:pt x="195" y="86"/>
                  </a:lnTo>
                  <a:lnTo>
                    <a:pt x="195" y="84"/>
                  </a:lnTo>
                  <a:lnTo>
                    <a:pt x="196" y="83"/>
                  </a:lnTo>
                  <a:lnTo>
                    <a:pt x="197" y="82"/>
                  </a:lnTo>
                  <a:lnTo>
                    <a:pt x="199" y="82"/>
                  </a:lnTo>
                  <a:lnTo>
                    <a:pt x="199" y="80"/>
                  </a:lnTo>
                  <a:lnTo>
                    <a:pt x="199" y="80"/>
                  </a:lnTo>
                  <a:lnTo>
                    <a:pt x="200" y="80"/>
                  </a:lnTo>
                  <a:lnTo>
                    <a:pt x="200" y="79"/>
                  </a:lnTo>
                  <a:lnTo>
                    <a:pt x="200" y="79"/>
                  </a:lnTo>
                  <a:lnTo>
                    <a:pt x="200" y="79"/>
                  </a:lnTo>
                  <a:lnTo>
                    <a:pt x="200" y="79"/>
                  </a:lnTo>
                  <a:lnTo>
                    <a:pt x="201" y="79"/>
                  </a:lnTo>
                  <a:lnTo>
                    <a:pt x="201" y="79"/>
                  </a:lnTo>
                  <a:lnTo>
                    <a:pt x="203" y="79"/>
                  </a:lnTo>
                  <a:lnTo>
                    <a:pt x="203" y="77"/>
                  </a:lnTo>
                  <a:lnTo>
                    <a:pt x="203" y="77"/>
                  </a:lnTo>
                  <a:lnTo>
                    <a:pt x="201" y="77"/>
                  </a:lnTo>
                  <a:lnTo>
                    <a:pt x="201" y="76"/>
                  </a:lnTo>
                  <a:lnTo>
                    <a:pt x="204" y="75"/>
                  </a:lnTo>
                  <a:lnTo>
                    <a:pt x="204" y="75"/>
                  </a:lnTo>
                  <a:lnTo>
                    <a:pt x="205" y="75"/>
                  </a:lnTo>
                  <a:lnTo>
                    <a:pt x="205" y="73"/>
                  </a:lnTo>
                  <a:lnTo>
                    <a:pt x="207" y="72"/>
                  </a:lnTo>
                  <a:lnTo>
                    <a:pt x="210" y="72"/>
                  </a:lnTo>
                  <a:lnTo>
                    <a:pt x="210" y="72"/>
                  </a:lnTo>
                  <a:lnTo>
                    <a:pt x="210" y="72"/>
                  </a:lnTo>
                  <a:lnTo>
                    <a:pt x="210" y="71"/>
                  </a:lnTo>
                  <a:lnTo>
                    <a:pt x="211" y="71"/>
                  </a:lnTo>
                  <a:lnTo>
                    <a:pt x="211" y="71"/>
                  </a:lnTo>
                  <a:lnTo>
                    <a:pt x="211" y="69"/>
                  </a:lnTo>
                  <a:lnTo>
                    <a:pt x="211" y="69"/>
                  </a:lnTo>
                  <a:lnTo>
                    <a:pt x="212" y="68"/>
                  </a:lnTo>
                  <a:lnTo>
                    <a:pt x="212" y="68"/>
                  </a:lnTo>
                  <a:lnTo>
                    <a:pt x="214" y="68"/>
                  </a:lnTo>
                  <a:lnTo>
                    <a:pt x="214" y="68"/>
                  </a:lnTo>
                  <a:lnTo>
                    <a:pt x="215" y="68"/>
                  </a:lnTo>
                  <a:lnTo>
                    <a:pt x="215" y="68"/>
                  </a:lnTo>
                  <a:lnTo>
                    <a:pt x="216" y="68"/>
                  </a:lnTo>
                  <a:lnTo>
                    <a:pt x="216" y="67"/>
                  </a:lnTo>
                  <a:lnTo>
                    <a:pt x="218" y="67"/>
                  </a:lnTo>
                  <a:lnTo>
                    <a:pt x="219" y="67"/>
                  </a:lnTo>
                  <a:lnTo>
                    <a:pt x="219" y="65"/>
                  </a:lnTo>
                  <a:lnTo>
                    <a:pt x="219" y="65"/>
                  </a:lnTo>
                  <a:lnTo>
                    <a:pt x="220" y="65"/>
                  </a:lnTo>
                  <a:lnTo>
                    <a:pt x="220" y="65"/>
                  </a:lnTo>
                  <a:lnTo>
                    <a:pt x="222" y="64"/>
                  </a:lnTo>
                  <a:lnTo>
                    <a:pt x="222" y="64"/>
                  </a:lnTo>
                  <a:lnTo>
                    <a:pt x="223" y="64"/>
                  </a:lnTo>
                  <a:lnTo>
                    <a:pt x="224" y="61"/>
                  </a:lnTo>
                  <a:lnTo>
                    <a:pt x="224" y="60"/>
                  </a:lnTo>
                  <a:lnTo>
                    <a:pt x="224" y="60"/>
                  </a:lnTo>
                  <a:lnTo>
                    <a:pt x="224" y="58"/>
                  </a:lnTo>
                  <a:lnTo>
                    <a:pt x="224" y="57"/>
                  </a:lnTo>
                  <a:lnTo>
                    <a:pt x="224" y="54"/>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34" name="Antigua and Barbuda">
              <a:extLst>
                <a:ext uri="{FF2B5EF4-FFF2-40B4-BE49-F238E27FC236}">
                  <a16:creationId xmlns:a16="http://schemas.microsoft.com/office/drawing/2014/main" id="{C2029342-EA6E-4361-BC7C-D03AC0904D9B}"/>
                </a:ext>
              </a:extLst>
            </p:cNvPr>
            <p:cNvSpPr>
              <a:spLocks noEditPoints="1"/>
            </p:cNvSpPr>
            <p:nvPr/>
          </p:nvSpPr>
          <p:spPr bwMode="auto">
            <a:xfrm>
              <a:off x="3743464" y="3600919"/>
              <a:ext cx="5771" cy="15388"/>
            </a:xfrm>
            <a:custGeom>
              <a:avLst/>
              <a:gdLst>
                <a:gd name="T0" fmla="*/ 1 w 3"/>
                <a:gd name="T1" fmla="*/ 3 h 8"/>
                <a:gd name="T2" fmla="*/ 1 w 3"/>
                <a:gd name="T3" fmla="*/ 2 h 8"/>
                <a:gd name="T4" fmla="*/ 1 w 3"/>
                <a:gd name="T5" fmla="*/ 2 h 8"/>
                <a:gd name="T6" fmla="*/ 1 w 3"/>
                <a:gd name="T7" fmla="*/ 0 h 8"/>
                <a:gd name="T8" fmla="*/ 1 w 3"/>
                <a:gd name="T9" fmla="*/ 0 h 8"/>
                <a:gd name="T10" fmla="*/ 0 w 3"/>
                <a:gd name="T11" fmla="*/ 0 h 8"/>
                <a:gd name="T12" fmla="*/ 0 w 3"/>
                <a:gd name="T13" fmla="*/ 0 h 8"/>
                <a:gd name="T14" fmla="*/ 0 w 3"/>
                <a:gd name="T15" fmla="*/ 0 h 8"/>
                <a:gd name="T16" fmla="*/ 0 w 3"/>
                <a:gd name="T17" fmla="*/ 2 h 8"/>
                <a:gd name="T18" fmla="*/ 1 w 3"/>
                <a:gd name="T19" fmla="*/ 3 h 8"/>
                <a:gd name="T20" fmla="*/ 1 w 3"/>
                <a:gd name="T21" fmla="*/ 7 h 8"/>
                <a:gd name="T22" fmla="*/ 1 w 3"/>
                <a:gd name="T23" fmla="*/ 7 h 8"/>
                <a:gd name="T24" fmla="*/ 1 w 3"/>
                <a:gd name="T25" fmla="*/ 7 h 8"/>
                <a:gd name="T26" fmla="*/ 0 w 3"/>
                <a:gd name="T27" fmla="*/ 7 h 8"/>
                <a:gd name="T28" fmla="*/ 0 w 3"/>
                <a:gd name="T29" fmla="*/ 8 h 8"/>
                <a:gd name="T30" fmla="*/ 0 w 3"/>
                <a:gd name="T31" fmla="*/ 8 h 8"/>
                <a:gd name="T32" fmla="*/ 1 w 3"/>
                <a:gd name="T33" fmla="*/ 8 h 8"/>
                <a:gd name="T34" fmla="*/ 1 w 3"/>
                <a:gd name="T35" fmla="*/ 8 h 8"/>
                <a:gd name="T36" fmla="*/ 3 w 3"/>
                <a:gd name="T37" fmla="*/ 8 h 8"/>
                <a:gd name="T38" fmla="*/ 3 w 3"/>
                <a:gd name="T39" fmla="*/ 8 h 8"/>
                <a:gd name="T40" fmla="*/ 3 w 3"/>
                <a:gd name="T41" fmla="*/ 7 h 8"/>
                <a:gd name="T42" fmla="*/ 1 w 3"/>
                <a:gd name="T43"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 h="8">
                  <a:moveTo>
                    <a:pt x="1" y="3"/>
                  </a:moveTo>
                  <a:lnTo>
                    <a:pt x="1" y="2"/>
                  </a:lnTo>
                  <a:lnTo>
                    <a:pt x="1" y="2"/>
                  </a:lnTo>
                  <a:lnTo>
                    <a:pt x="1" y="0"/>
                  </a:lnTo>
                  <a:lnTo>
                    <a:pt x="1" y="0"/>
                  </a:lnTo>
                  <a:lnTo>
                    <a:pt x="0" y="0"/>
                  </a:lnTo>
                  <a:lnTo>
                    <a:pt x="0" y="0"/>
                  </a:lnTo>
                  <a:lnTo>
                    <a:pt x="0" y="0"/>
                  </a:lnTo>
                  <a:lnTo>
                    <a:pt x="0" y="2"/>
                  </a:lnTo>
                  <a:lnTo>
                    <a:pt x="1" y="3"/>
                  </a:lnTo>
                  <a:close/>
                  <a:moveTo>
                    <a:pt x="1" y="7"/>
                  </a:moveTo>
                  <a:lnTo>
                    <a:pt x="1" y="7"/>
                  </a:lnTo>
                  <a:lnTo>
                    <a:pt x="1" y="7"/>
                  </a:lnTo>
                  <a:lnTo>
                    <a:pt x="0" y="7"/>
                  </a:lnTo>
                  <a:lnTo>
                    <a:pt x="0" y="8"/>
                  </a:lnTo>
                  <a:lnTo>
                    <a:pt x="0" y="8"/>
                  </a:lnTo>
                  <a:lnTo>
                    <a:pt x="1" y="8"/>
                  </a:lnTo>
                  <a:lnTo>
                    <a:pt x="1" y="8"/>
                  </a:lnTo>
                  <a:lnTo>
                    <a:pt x="3" y="8"/>
                  </a:lnTo>
                  <a:lnTo>
                    <a:pt x="3" y="8"/>
                  </a:lnTo>
                  <a:lnTo>
                    <a:pt x="3" y="7"/>
                  </a:lnTo>
                  <a:lnTo>
                    <a:pt x="1" y="7"/>
                  </a:lnTo>
                  <a:close/>
                </a:path>
              </a:pathLst>
            </a:custGeom>
            <a:solidFill>
              <a:schemeClr val="bg1">
                <a:lumMod val="75000"/>
              </a:schemeClr>
            </a:solidFill>
            <a:ln>
              <a:solidFill>
                <a:schemeClr val="bg1"/>
              </a:solidFill>
            </a:ln>
          </p:spPr>
          <p:txBody>
            <a:bodyPr vert="horz" wrap="square" lIns="104255" tIns="52127" rIns="104255" bIns="52127" numCol="1" anchor="t" anchorCtr="0" compatLnSpc="1">
              <a:prstTxWarp prst="textNoShape">
                <a:avLst/>
              </a:prstTxWarp>
            </a:bodyPr>
            <a:lstStyle/>
            <a:p>
              <a:endParaRPr lang="en-GB" sz="2052"/>
            </a:p>
          </p:txBody>
        </p:sp>
        <p:sp>
          <p:nvSpPr>
            <p:cNvPr id="235" name="Anguilla">
              <a:extLst>
                <a:ext uri="{FF2B5EF4-FFF2-40B4-BE49-F238E27FC236}">
                  <a16:creationId xmlns:a16="http://schemas.microsoft.com/office/drawing/2014/main" id="{20FF0043-FB19-4628-938F-BAC5408A422F}"/>
                </a:ext>
              </a:extLst>
            </p:cNvPr>
            <p:cNvSpPr>
              <a:spLocks/>
            </p:cNvSpPr>
            <p:nvPr/>
          </p:nvSpPr>
          <p:spPr bwMode="auto">
            <a:xfrm>
              <a:off x="3714611" y="3587454"/>
              <a:ext cx="5771" cy="3847"/>
            </a:xfrm>
            <a:custGeom>
              <a:avLst/>
              <a:gdLst>
                <a:gd name="T0" fmla="*/ 1 w 3"/>
                <a:gd name="T1" fmla="*/ 0 h 2"/>
                <a:gd name="T2" fmla="*/ 0 w 3"/>
                <a:gd name="T3" fmla="*/ 2 h 2"/>
                <a:gd name="T4" fmla="*/ 0 w 3"/>
                <a:gd name="T5" fmla="*/ 2 h 2"/>
                <a:gd name="T6" fmla="*/ 3 w 3"/>
                <a:gd name="T7" fmla="*/ 2 h 2"/>
                <a:gd name="T8" fmla="*/ 3 w 3"/>
                <a:gd name="T9" fmla="*/ 0 h 2"/>
                <a:gd name="T10" fmla="*/ 1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1" y="0"/>
                  </a:moveTo>
                  <a:lnTo>
                    <a:pt x="0" y="2"/>
                  </a:lnTo>
                  <a:lnTo>
                    <a:pt x="0" y="2"/>
                  </a:lnTo>
                  <a:lnTo>
                    <a:pt x="3" y="2"/>
                  </a:lnTo>
                  <a:lnTo>
                    <a:pt x="3" y="0"/>
                  </a:lnTo>
                  <a:lnTo>
                    <a:pt x="1"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36" name="Angola">
              <a:extLst>
                <a:ext uri="{FF2B5EF4-FFF2-40B4-BE49-F238E27FC236}">
                  <a16:creationId xmlns:a16="http://schemas.microsoft.com/office/drawing/2014/main" id="{7C2CDE74-1A85-430A-BE8E-40C4C4081D21}"/>
                </a:ext>
              </a:extLst>
            </p:cNvPr>
            <p:cNvSpPr>
              <a:spLocks noEditPoints="1"/>
            </p:cNvSpPr>
            <p:nvPr/>
          </p:nvSpPr>
          <p:spPr bwMode="auto">
            <a:xfrm>
              <a:off x="5347661" y="4085641"/>
              <a:ext cx="267367" cy="298142"/>
            </a:xfrm>
            <a:custGeom>
              <a:avLst/>
              <a:gdLst>
                <a:gd name="T0" fmla="*/ 5 w 139"/>
                <a:gd name="T1" fmla="*/ 15 h 155"/>
                <a:gd name="T2" fmla="*/ 9 w 139"/>
                <a:gd name="T3" fmla="*/ 11 h 155"/>
                <a:gd name="T4" fmla="*/ 9 w 139"/>
                <a:gd name="T5" fmla="*/ 7 h 155"/>
                <a:gd name="T6" fmla="*/ 15 w 139"/>
                <a:gd name="T7" fmla="*/ 3 h 155"/>
                <a:gd name="T8" fmla="*/ 11 w 139"/>
                <a:gd name="T9" fmla="*/ 0 h 155"/>
                <a:gd name="T10" fmla="*/ 6 w 139"/>
                <a:gd name="T11" fmla="*/ 4 h 155"/>
                <a:gd name="T12" fmla="*/ 5 w 139"/>
                <a:gd name="T13" fmla="*/ 8 h 155"/>
                <a:gd name="T14" fmla="*/ 138 w 139"/>
                <a:gd name="T15" fmla="*/ 73 h 155"/>
                <a:gd name="T16" fmla="*/ 132 w 139"/>
                <a:gd name="T17" fmla="*/ 73 h 155"/>
                <a:gd name="T18" fmla="*/ 123 w 139"/>
                <a:gd name="T19" fmla="*/ 75 h 155"/>
                <a:gd name="T20" fmla="*/ 119 w 139"/>
                <a:gd name="T21" fmla="*/ 76 h 155"/>
                <a:gd name="T22" fmla="*/ 119 w 139"/>
                <a:gd name="T23" fmla="*/ 69 h 155"/>
                <a:gd name="T24" fmla="*/ 116 w 139"/>
                <a:gd name="T25" fmla="*/ 60 h 155"/>
                <a:gd name="T26" fmla="*/ 115 w 139"/>
                <a:gd name="T27" fmla="*/ 45 h 155"/>
                <a:gd name="T28" fmla="*/ 113 w 139"/>
                <a:gd name="T29" fmla="*/ 33 h 155"/>
                <a:gd name="T30" fmla="*/ 100 w 139"/>
                <a:gd name="T31" fmla="*/ 31 h 155"/>
                <a:gd name="T32" fmla="*/ 96 w 139"/>
                <a:gd name="T33" fmla="*/ 28 h 155"/>
                <a:gd name="T34" fmla="*/ 87 w 139"/>
                <a:gd name="T35" fmla="*/ 34 h 155"/>
                <a:gd name="T36" fmla="*/ 83 w 139"/>
                <a:gd name="T37" fmla="*/ 41 h 155"/>
                <a:gd name="T38" fmla="*/ 74 w 139"/>
                <a:gd name="T39" fmla="*/ 41 h 155"/>
                <a:gd name="T40" fmla="*/ 67 w 139"/>
                <a:gd name="T41" fmla="*/ 41 h 155"/>
                <a:gd name="T42" fmla="*/ 60 w 139"/>
                <a:gd name="T43" fmla="*/ 34 h 155"/>
                <a:gd name="T44" fmla="*/ 58 w 139"/>
                <a:gd name="T45" fmla="*/ 26 h 155"/>
                <a:gd name="T46" fmla="*/ 55 w 139"/>
                <a:gd name="T47" fmla="*/ 19 h 155"/>
                <a:gd name="T48" fmla="*/ 49 w 139"/>
                <a:gd name="T49" fmla="*/ 16 h 155"/>
                <a:gd name="T50" fmla="*/ 30 w 139"/>
                <a:gd name="T51" fmla="*/ 16 h 155"/>
                <a:gd name="T52" fmla="*/ 18 w 139"/>
                <a:gd name="T53" fmla="*/ 16 h 155"/>
                <a:gd name="T54" fmla="*/ 11 w 139"/>
                <a:gd name="T55" fmla="*/ 18 h 155"/>
                <a:gd name="T56" fmla="*/ 7 w 139"/>
                <a:gd name="T57" fmla="*/ 22 h 155"/>
                <a:gd name="T58" fmla="*/ 18 w 139"/>
                <a:gd name="T59" fmla="*/ 46 h 155"/>
                <a:gd name="T60" fmla="*/ 15 w 139"/>
                <a:gd name="T61" fmla="*/ 50 h 155"/>
                <a:gd name="T62" fmla="*/ 15 w 139"/>
                <a:gd name="T63" fmla="*/ 56 h 155"/>
                <a:gd name="T64" fmla="*/ 21 w 139"/>
                <a:gd name="T65" fmla="*/ 68 h 155"/>
                <a:gd name="T66" fmla="*/ 24 w 139"/>
                <a:gd name="T67" fmla="*/ 80 h 155"/>
                <a:gd name="T68" fmla="*/ 14 w 139"/>
                <a:gd name="T69" fmla="*/ 95 h 155"/>
                <a:gd name="T70" fmla="*/ 3 w 139"/>
                <a:gd name="T71" fmla="*/ 124 h 155"/>
                <a:gd name="T72" fmla="*/ 0 w 139"/>
                <a:gd name="T73" fmla="*/ 131 h 155"/>
                <a:gd name="T74" fmla="*/ 2 w 139"/>
                <a:gd name="T75" fmla="*/ 146 h 155"/>
                <a:gd name="T76" fmla="*/ 9 w 139"/>
                <a:gd name="T77" fmla="*/ 146 h 155"/>
                <a:gd name="T78" fmla="*/ 17 w 139"/>
                <a:gd name="T79" fmla="*/ 143 h 155"/>
                <a:gd name="T80" fmla="*/ 24 w 139"/>
                <a:gd name="T81" fmla="*/ 147 h 155"/>
                <a:gd name="T82" fmla="*/ 30 w 139"/>
                <a:gd name="T83" fmla="*/ 148 h 155"/>
                <a:gd name="T84" fmla="*/ 53 w 139"/>
                <a:gd name="T85" fmla="*/ 148 h 155"/>
                <a:gd name="T86" fmla="*/ 75 w 139"/>
                <a:gd name="T87" fmla="*/ 148 h 155"/>
                <a:gd name="T88" fmla="*/ 81 w 139"/>
                <a:gd name="T89" fmla="*/ 152 h 155"/>
                <a:gd name="T90" fmla="*/ 93 w 139"/>
                <a:gd name="T91" fmla="*/ 154 h 155"/>
                <a:gd name="T92" fmla="*/ 104 w 139"/>
                <a:gd name="T93" fmla="*/ 155 h 155"/>
                <a:gd name="T94" fmla="*/ 116 w 139"/>
                <a:gd name="T95" fmla="*/ 154 h 155"/>
                <a:gd name="T96" fmla="*/ 127 w 139"/>
                <a:gd name="T97" fmla="*/ 147 h 155"/>
                <a:gd name="T98" fmla="*/ 117 w 139"/>
                <a:gd name="T99" fmla="*/ 139 h 155"/>
                <a:gd name="T100" fmla="*/ 116 w 139"/>
                <a:gd name="T101" fmla="*/ 117 h 155"/>
                <a:gd name="T102" fmla="*/ 116 w 139"/>
                <a:gd name="T103" fmla="*/ 98 h 155"/>
                <a:gd name="T104" fmla="*/ 135 w 139"/>
                <a:gd name="T105" fmla="*/ 98 h 155"/>
                <a:gd name="T106" fmla="*/ 138 w 139"/>
                <a:gd name="T107" fmla="*/ 94 h 155"/>
                <a:gd name="T108" fmla="*/ 138 w 139"/>
                <a:gd name="T109" fmla="*/ 86 h 155"/>
                <a:gd name="T110" fmla="*/ 139 w 139"/>
                <a:gd name="T111" fmla="*/ 7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9" h="155">
                  <a:moveTo>
                    <a:pt x="5" y="8"/>
                  </a:moveTo>
                  <a:lnTo>
                    <a:pt x="5" y="9"/>
                  </a:lnTo>
                  <a:lnTo>
                    <a:pt x="5" y="12"/>
                  </a:lnTo>
                  <a:lnTo>
                    <a:pt x="5" y="12"/>
                  </a:lnTo>
                  <a:lnTo>
                    <a:pt x="5" y="14"/>
                  </a:lnTo>
                  <a:lnTo>
                    <a:pt x="5" y="15"/>
                  </a:lnTo>
                  <a:lnTo>
                    <a:pt x="5" y="15"/>
                  </a:lnTo>
                  <a:lnTo>
                    <a:pt x="6" y="15"/>
                  </a:lnTo>
                  <a:lnTo>
                    <a:pt x="7" y="15"/>
                  </a:lnTo>
                  <a:lnTo>
                    <a:pt x="9" y="15"/>
                  </a:lnTo>
                  <a:lnTo>
                    <a:pt x="9" y="15"/>
                  </a:lnTo>
                  <a:lnTo>
                    <a:pt x="9" y="11"/>
                  </a:lnTo>
                  <a:lnTo>
                    <a:pt x="9" y="8"/>
                  </a:lnTo>
                  <a:lnTo>
                    <a:pt x="9" y="8"/>
                  </a:lnTo>
                  <a:lnTo>
                    <a:pt x="7" y="8"/>
                  </a:lnTo>
                  <a:lnTo>
                    <a:pt x="7" y="7"/>
                  </a:lnTo>
                  <a:lnTo>
                    <a:pt x="9" y="7"/>
                  </a:lnTo>
                  <a:lnTo>
                    <a:pt x="9" y="7"/>
                  </a:lnTo>
                  <a:lnTo>
                    <a:pt x="10" y="7"/>
                  </a:lnTo>
                  <a:lnTo>
                    <a:pt x="10" y="5"/>
                  </a:lnTo>
                  <a:lnTo>
                    <a:pt x="13" y="4"/>
                  </a:lnTo>
                  <a:lnTo>
                    <a:pt x="14" y="3"/>
                  </a:lnTo>
                  <a:lnTo>
                    <a:pt x="15" y="3"/>
                  </a:lnTo>
                  <a:lnTo>
                    <a:pt x="15" y="3"/>
                  </a:lnTo>
                  <a:lnTo>
                    <a:pt x="14" y="3"/>
                  </a:lnTo>
                  <a:lnTo>
                    <a:pt x="14" y="1"/>
                  </a:lnTo>
                  <a:lnTo>
                    <a:pt x="13" y="0"/>
                  </a:lnTo>
                  <a:lnTo>
                    <a:pt x="13" y="0"/>
                  </a:lnTo>
                  <a:lnTo>
                    <a:pt x="11" y="0"/>
                  </a:lnTo>
                  <a:lnTo>
                    <a:pt x="11" y="0"/>
                  </a:lnTo>
                  <a:lnTo>
                    <a:pt x="10" y="1"/>
                  </a:lnTo>
                  <a:lnTo>
                    <a:pt x="9" y="1"/>
                  </a:lnTo>
                  <a:lnTo>
                    <a:pt x="7" y="3"/>
                  </a:lnTo>
                  <a:lnTo>
                    <a:pt x="7" y="3"/>
                  </a:lnTo>
                  <a:lnTo>
                    <a:pt x="7" y="3"/>
                  </a:lnTo>
                  <a:lnTo>
                    <a:pt x="6" y="4"/>
                  </a:lnTo>
                  <a:lnTo>
                    <a:pt x="5" y="4"/>
                  </a:lnTo>
                  <a:lnTo>
                    <a:pt x="5" y="4"/>
                  </a:lnTo>
                  <a:lnTo>
                    <a:pt x="3" y="5"/>
                  </a:lnTo>
                  <a:lnTo>
                    <a:pt x="3" y="7"/>
                  </a:lnTo>
                  <a:lnTo>
                    <a:pt x="3" y="7"/>
                  </a:lnTo>
                  <a:lnTo>
                    <a:pt x="5" y="8"/>
                  </a:lnTo>
                  <a:close/>
                  <a:moveTo>
                    <a:pt x="139" y="79"/>
                  </a:moveTo>
                  <a:lnTo>
                    <a:pt x="139" y="77"/>
                  </a:lnTo>
                  <a:lnTo>
                    <a:pt x="139" y="76"/>
                  </a:lnTo>
                  <a:lnTo>
                    <a:pt x="139" y="75"/>
                  </a:lnTo>
                  <a:lnTo>
                    <a:pt x="138" y="73"/>
                  </a:lnTo>
                  <a:lnTo>
                    <a:pt x="138" y="73"/>
                  </a:lnTo>
                  <a:lnTo>
                    <a:pt x="138" y="73"/>
                  </a:lnTo>
                  <a:lnTo>
                    <a:pt x="138" y="75"/>
                  </a:lnTo>
                  <a:lnTo>
                    <a:pt x="136" y="75"/>
                  </a:lnTo>
                  <a:lnTo>
                    <a:pt x="135" y="75"/>
                  </a:lnTo>
                  <a:lnTo>
                    <a:pt x="134" y="75"/>
                  </a:lnTo>
                  <a:lnTo>
                    <a:pt x="132" y="73"/>
                  </a:lnTo>
                  <a:lnTo>
                    <a:pt x="132" y="75"/>
                  </a:lnTo>
                  <a:lnTo>
                    <a:pt x="130" y="75"/>
                  </a:lnTo>
                  <a:lnTo>
                    <a:pt x="128" y="75"/>
                  </a:lnTo>
                  <a:lnTo>
                    <a:pt x="126" y="75"/>
                  </a:lnTo>
                  <a:lnTo>
                    <a:pt x="124" y="75"/>
                  </a:lnTo>
                  <a:lnTo>
                    <a:pt x="123" y="75"/>
                  </a:lnTo>
                  <a:lnTo>
                    <a:pt x="121" y="75"/>
                  </a:lnTo>
                  <a:lnTo>
                    <a:pt x="120" y="76"/>
                  </a:lnTo>
                  <a:lnTo>
                    <a:pt x="120" y="76"/>
                  </a:lnTo>
                  <a:lnTo>
                    <a:pt x="119" y="76"/>
                  </a:lnTo>
                  <a:lnTo>
                    <a:pt x="119" y="76"/>
                  </a:lnTo>
                  <a:lnTo>
                    <a:pt x="119" y="76"/>
                  </a:lnTo>
                  <a:lnTo>
                    <a:pt x="119" y="75"/>
                  </a:lnTo>
                  <a:lnTo>
                    <a:pt x="119" y="73"/>
                  </a:lnTo>
                  <a:lnTo>
                    <a:pt x="119" y="72"/>
                  </a:lnTo>
                  <a:lnTo>
                    <a:pt x="119" y="72"/>
                  </a:lnTo>
                  <a:lnTo>
                    <a:pt x="120" y="71"/>
                  </a:lnTo>
                  <a:lnTo>
                    <a:pt x="119" y="69"/>
                  </a:lnTo>
                  <a:lnTo>
                    <a:pt x="119" y="68"/>
                  </a:lnTo>
                  <a:lnTo>
                    <a:pt x="120" y="68"/>
                  </a:lnTo>
                  <a:lnTo>
                    <a:pt x="119" y="67"/>
                  </a:lnTo>
                  <a:lnTo>
                    <a:pt x="119" y="64"/>
                  </a:lnTo>
                  <a:lnTo>
                    <a:pt x="117" y="61"/>
                  </a:lnTo>
                  <a:lnTo>
                    <a:pt x="116" y="60"/>
                  </a:lnTo>
                  <a:lnTo>
                    <a:pt x="115" y="58"/>
                  </a:lnTo>
                  <a:lnTo>
                    <a:pt x="113" y="57"/>
                  </a:lnTo>
                  <a:lnTo>
                    <a:pt x="115" y="53"/>
                  </a:lnTo>
                  <a:lnTo>
                    <a:pt x="115" y="50"/>
                  </a:lnTo>
                  <a:lnTo>
                    <a:pt x="115" y="48"/>
                  </a:lnTo>
                  <a:lnTo>
                    <a:pt x="115" y="45"/>
                  </a:lnTo>
                  <a:lnTo>
                    <a:pt x="113" y="42"/>
                  </a:lnTo>
                  <a:lnTo>
                    <a:pt x="113" y="39"/>
                  </a:lnTo>
                  <a:lnTo>
                    <a:pt x="115" y="35"/>
                  </a:lnTo>
                  <a:lnTo>
                    <a:pt x="115" y="34"/>
                  </a:lnTo>
                  <a:lnTo>
                    <a:pt x="113" y="33"/>
                  </a:lnTo>
                  <a:lnTo>
                    <a:pt x="113" y="33"/>
                  </a:lnTo>
                  <a:lnTo>
                    <a:pt x="113" y="33"/>
                  </a:lnTo>
                  <a:lnTo>
                    <a:pt x="111" y="33"/>
                  </a:lnTo>
                  <a:lnTo>
                    <a:pt x="106" y="33"/>
                  </a:lnTo>
                  <a:lnTo>
                    <a:pt x="104" y="33"/>
                  </a:lnTo>
                  <a:lnTo>
                    <a:pt x="100" y="33"/>
                  </a:lnTo>
                  <a:lnTo>
                    <a:pt x="100" y="31"/>
                  </a:lnTo>
                  <a:lnTo>
                    <a:pt x="100" y="31"/>
                  </a:lnTo>
                  <a:lnTo>
                    <a:pt x="100" y="30"/>
                  </a:lnTo>
                  <a:lnTo>
                    <a:pt x="100" y="28"/>
                  </a:lnTo>
                  <a:lnTo>
                    <a:pt x="100" y="28"/>
                  </a:lnTo>
                  <a:lnTo>
                    <a:pt x="98" y="28"/>
                  </a:lnTo>
                  <a:lnTo>
                    <a:pt x="96" y="28"/>
                  </a:lnTo>
                  <a:lnTo>
                    <a:pt x="93" y="28"/>
                  </a:lnTo>
                  <a:lnTo>
                    <a:pt x="92" y="28"/>
                  </a:lnTo>
                  <a:lnTo>
                    <a:pt x="90" y="30"/>
                  </a:lnTo>
                  <a:lnTo>
                    <a:pt x="87" y="31"/>
                  </a:lnTo>
                  <a:lnTo>
                    <a:pt x="87" y="33"/>
                  </a:lnTo>
                  <a:lnTo>
                    <a:pt x="87" y="34"/>
                  </a:lnTo>
                  <a:lnTo>
                    <a:pt x="87" y="34"/>
                  </a:lnTo>
                  <a:lnTo>
                    <a:pt x="87" y="35"/>
                  </a:lnTo>
                  <a:lnTo>
                    <a:pt x="86" y="37"/>
                  </a:lnTo>
                  <a:lnTo>
                    <a:pt x="86" y="37"/>
                  </a:lnTo>
                  <a:lnTo>
                    <a:pt x="86" y="39"/>
                  </a:lnTo>
                  <a:lnTo>
                    <a:pt x="83" y="41"/>
                  </a:lnTo>
                  <a:lnTo>
                    <a:pt x="82" y="41"/>
                  </a:lnTo>
                  <a:lnTo>
                    <a:pt x="81" y="41"/>
                  </a:lnTo>
                  <a:lnTo>
                    <a:pt x="78" y="39"/>
                  </a:lnTo>
                  <a:lnTo>
                    <a:pt x="77" y="39"/>
                  </a:lnTo>
                  <a:lnTo>
                    <a:pt x="77" y="39"/>
                  </a:lnTo>
                  <a:lnTo>
                    <a:pt x="74" y="41"/>
                  </a:lnTo>
                  <a:lnTo>
                    <a:pt x="73" y="41"/>
                  </a:lnTo>
                  <a:lnTo>
                    <a:pt x="71" y="42"/>
                  </a:lnTo>
                  <a:lnTo>
                    <a:pt x="71" y="42"/>
                  </a:lnTo>
                  <a:lnTo>
                    <a:pt x="70" y="41"/>
                  </a:lnTo>
                  <a:lnTo>
                    <a:pt x="68" y="41"/>
                  </a:lnTo>
                  <a:lnTo>
                    <a:pt x="67" y="41"/>
                  </a:lnTo>
                  <a:lnTo>
                    <a:pt x="66" y="42"/>
                  </a:lnTo>
                  <a:lnTo>
                    <a:pt x="66" y="41"/>
                  </a:lnTo>
                  <a:lnTo>
                    <a:pt x="64" y="39"/>
                  </a:lnTo>
                  <a:lnTo>
                    <a:pt x="62" y="37"/>
                  </a:lnTo>
                  <a:lnTo>
                    <a:pt x="62" y="34"/>
                  </a:lnTo>
                  <a:lnTo>
                    <a:pt x="60" y="34"/>
                  </a:lnTo>
                  <a:lnTo>
                    <a:pt x="60" y="33"/>
                  </a:lnTo>
                  <a:lnTo>
                    <a:pt x="59" y="33"/>
                  </a:lnTo>
                  <a:lnTo>
                    <a:pt x="59" y="31"/>
                  </a:lnTo>
                  <a:lnTo>
                    <a:pt x="59" y="30"/>
                  </a:lnTo>
                  <a:lnTo>
                    <a:pt x="59" y="28"/>
                  </a:lnTo>
                  <a:lnTo>
                    <a:pt x="58" y="26"/>
                  </a:lnTo>
                  <a:lnTo>
                    <a:pt x="56" y="24"/>
                  </a:lnTo>
                  <a:lnTo>
                    <a:pt x="56" y="23"/>
                  </a:lnTo>
                  <a:lnTo>
                    <a:pt x="56" y="22"/>
                  </a:lnTo>
                  <a:lnTo>
                    <a:pt x="56" y="20"/>
                  </a:lnTo>
                  <a:lnTo>
                    <a:pt x="56" y="19"/>
                  </a:lnTo>
                  <a:lnTo>
                    <a:pt x="55" y="19"/>
                  </a:lnTo>
                  <a:lnTo>
                    <a:pt x="55" y="18"/>
                  </a:lnTo>
                  <a:lnTo>
                    <a:pt x="55" y="18"/>
                  </a:lnTo>
                  <a:lnTo>
                    <a:pt x="53" y="18"/>
                  </a:lnTo>
                  <a:lnTo>
                    <a:pt x="53" y="16"/>
                  </a:lnTo>
                  <a:lnTo>
                    <a:pt x="52" y="16"/>
                  </a:lnTo>
                  <a:lnTo>
                    <a:pt x="49" y="16"/>
                  </a:lnTo>
                  <a:lnTo>
                    <a:pt x="45" y="16"/>
                  </a:lnTo>
                  <a:lnTo>
                    <a:pt x="41" y="16"/>
                  </a:lnTo>
                  <a:lnTo>
                    <a:pt x="37" y="16"/>
                  </a:lnTo>
                  <a:lnTo>
                    <a:pt x="34" y="16"/>
                  </a:lnTo>
                  <a:lnTo>
                    <a:pt x="33" y="16"/>
                  </a:lnTo>
                  <a:lnTo>
                    <a:pt x="30" y="16"/>
                  </a:lnTo>
                  <a:lnTo>
                    <a:pt x="28" y="16"/>
                  </a:lnTo>
                  <a:lnTo>
                    <a:pt x="26" y="16"/>
                  </a:lnTo>
                  <a:lnTo>
                    <a:pt x="25" y="16"/>
                  </a:lnTo>
                  <a:lnTo>
                    <a:pt x="22" y="16"/>
                  </a:lnTo>
                  <a:lnTo>
                    <a:pt x="21" y="16"/>
                  </a:lnTo>
                  <a:lnTo>
                    <a:pt x="18" y="16"/>
                  </a:lnTo>
                  <a:lnTo>
                    <a:pt x="18" y="16"/>
                  </a:lnTo>
                  <a:lnTo>
                    <a:pt x="18" y="16"/>
                  </a:lnTo>
                  <a:lnTo>
                    <a:pt x="17" y="16"/>
                  </a:lnTo>
                  <a:lnTo>
                    <a:pt x="15" y="16"/>
                  </a:lnTo>
                  <a:lnTo>
                    <a:pt x="14" y="16"/>
                  </a:lnTo>
                  <a:lnTo>
                    <a:pt x="11" y="18"/>
                  </a:lnTo>
                  <a:lnTo>
                    <a:pt x="9" y="18"/>
                  </a:lnTo>
                  <a:lnTo>
                    <a:pt x="7" y="19"/>
                  </a:lnTo>
                  <a:lnTo>
                    <a:pt x="6" y="19"/>
                  </a:lnTo>
                  <a:lnTo>
                    <a:pt x="6" y="19"/>
                  </a:lnTo>
                  <a:lnTo>
                    <a:pt x="6" y="20"/>
                  </a:lnTo>
                  <a:lnTo>
                    <a:pt x="7" y="22"/>
                  </a:lnTo>
                  <a:lnTo>
                    <a:pt x="9" y="24"/>
                  </a:lnTo>
                  <a:lnTo>
                    <a:pt x="13" y="28"/>
                  </a:lnTo>
                  <a:lnTo>
                    <a:pt x="13" y="31"/>
                  </a:lnTo>
                  <a:lnTo>
                    <a:pt x="15" y="38"/>
                  </a:lnTo>
                  <a:lnTo>
                    <a:pt x="18" y="45"/>
                  </a:lnTo>
                  <a:lnTo>
                    <a:pt x="18" y="46"/>
                  </a:lnTo>
                  <a:lnTo>
                    <a:pt x="18" y="46"/>
                  </a:lnTo>
                  <a:lnTo>
                    <a:pt x="18" y="48"/>
                  </a:lnTo>
                  <a:lnTo>
                    <a:pt x="18" y="48"/>
                  </a:lnTo>
                  <a:lnTo>
                    <a:pt x="14" y="52"/>
                  </a:lnTo>
                  <a:lnTo>
                    <a:pt x="14" y="52"/>
                  </a:lnTo>
                  <a:lnTo>
                    <a:pt x="15" y="50"/>
                  </a:lnTo>
                  <a:lnTo>
                    <a:pt x="15" y="50"/>
                  </a:lnTo>
                  <a:lnTo>
                    <a:pt x="14" y="50"/>
                  </a:lnTo>
                  <a:lnTo>
                    <a:pt x="14" y="52"/>
                  </a:lnTo>
                  <a:lnTo>
                    <a:pt x="14" y="52"/>
                  </a:lnTo>
                  <a:lnTo>
                    <a:pt x="15" y="54"/>
                  </a:lnTo>
                  <a:lnTo>
                    <a:pt x="15" y="56"/>
                  </a:lnTo>
                  <a:lnTo>
                    <a:pt x="17" y="58"/>
                  </a:lnTo>
                  <a:lnTo>
                    <a:pt x="17" y="60"/>
                  </a:lnTo>
                  <a:lnTo>
                    <a:pt x="17" y="61"/>
                  </a:lnTo>
                  <a:lnTo>
                    <a:pt x="18" y="63"/>
                  </a:lnTo>
                  <a:lnTo>
                    <a:pt x="20" y="67"/>
                  </a:lnTo>
                  <a:lnTo>
                    <a:pt x="21" y="68"/>
                  </a:lnTo>
                  <a:lnTo>
                    <a:pt x="21" y="69"/>
                  </a:lnTo>
                  <a:lnTo>
                    <a:pt x="22" y="71"/>
                  </a:lnTo>
                  <a:lnTo>
                    <a:pt x="22" y="72"/>
                  </a:lnTo>
                  <a:lnTo>
                    <a:pt x="24" y="73"/>
                  </a:lnTo>
                  <a:lnTo>
                    <a:pt x="24" y="75"/>
                  </a:lnTo>
                  <a:lnTo>
                    <a:pt x="24" y="80"/>
                  </a:lnTo>
                  <a:lnTo>
                    <a:pt x="24" y="84"/>
                  </a:lnTo>
                  <a:lnTo>
                    <a:pt x="22" y="87"/>
                  </a:lnTo>
                  <a:lnTo>
                    <a:pt x="21" y="90"/>
                  </a:lnTo>
                  <a:lnTo>
                    <a:pt x="18" y="92"/>
                  </a:lnTo>
                  <a:lnTo>
                    <a:pt x="15" y="94"/>
                  </a:lnTo>
                  <a:lnTo>
                    <a:pt x="14" y="95"/>
                  </a:lnTo>
                  <a:lnTo>
                    <a:pt x="13" y="98"/>
                  </a:lnTo>
                  <a:lnTo>
                    <a:pt x="9" y="102"/>
                  </a:lnTo>
                  <a:lnTo>
                    <a:pt x="9" y="106"/>
                  </a:lnTo>
                  <a:lnTo>
                    <a:pt x="7" y="109"/>
                  </a:lnTo>
                  <a:lnTo>
                    <a:pt x="6" y="116"/>
                  </a:lnTo>
                  <a:lnTo>
                    <a:pt x="3" y="124"/>
                  </a:lnTo>
                  <a:lnTo>
                    <a:pt x="3" y="126"/>
                  </a:lnTo>
                  <a:lnTo>
                    <a:pt x="2" y="128"/>
                  </a:lnTo>
                  <a:lnTo>
                    <a:pt x="2" y="129"/>
                  </a:lnTo>
                  <a:lnTo>
                    <a:pt x="0" y="129"/>
                  </a:lnTo>
                  <a:lnTo>
                    <a:pt x="0" y="129"/>
                  </a:lnTo>
                  <a:lnTo>
                    <a:pt x="0" y="131"/>
                  </a:lnTo>
                  <a:lnTo>
                    <a:pt x="0" y="132"/>
                  </a:lnTo>
                  <a:lnTo>
                    <a:pt x="0" y="137"/>
                  </a:lnTo>
                  <a:lnTo>
                    <a:pt x="0" y="140"/>
                  </a:lnTo>
                  <a:lnTo>
                    <a:pt x="0" y="141"/>
                  </a:lnTo>
                  <a:lnTo>
                    <a:pt x="0" y="147"/>
                  </a:lnTo>
                  <a:lnTo>
                    <a:pt x="2" y="146"/>
                  </a:lnTo>
                  <a:lnTo>
                    <a:pt x="3" y="146"/>
                  </a:lnTo>
                  <a:lnTo>
                    <a:pt x="5" y="146"/>
                  </a:lnTo>
                  <a:lnTo>
                    <a:pt x="5" y="146"/>
                  </a:lnTo>
                  <a:lnTo>
                    <a:pt x="6" y="146"/>
                  </a:lnTo>
                  <a:lnTo>
                    <a:pt x="7" y="146"/>
                  </a:lnTo>
                  <a:lnTo>
                    <a:pt x="9" y="146"/>
                  </a:lnTo>
                  <a:lnTo>
                    <a:pt x="10" y="146"/>
                  </a:lnTo>
                  <a:lnTo>
                    <a:pt x="11" y="144"/>
                  </a:lnTo>
                  <a:lnTo>
                    <a:pt x="13" y="144"/>
                  </a:lnTo>
                  <a:lnTo>
                    <a:pt x="14" y="144"/>
                  </a:lnTo>
                  <a:lnTo>
                    <a:pt x="15" y="143"/>
                  </a:lnTo>
                  <a:lnTo>
                    <a:pt x="17" y="143"/>
                  </a:lnTo>
                  <a:lnTo>
                    <a:pt x="17" y="143"/>
                  </a:lnTo>
                  <a:lnTo>
                    <a:pt x="18" y="143"/>
                  </a:lnTo>
                  <a:lnTo>
                    <a:pt x="20" y="144"/>
                  </a:lnTo>
                  <a:lnTo>
                    <a:pt x="21" y="146"/>
                  </a:lnTo>
                  <a:lnTo>
                    <a:pt x="22" y="146"/>
                  </a:lnTo>
                  <a:lnTo>
                    <a:pt x="24" y="147"/>
                  </a:lnTo>
                  <a:lnTo>
                    <a:pt x="25" y="147"/>
                  </a:lnTo>
                  <a:lnTo>
                    <a:pt x="25" y="148"/>
                  </a:lnTo>
                  <a:lnTo>
                    <a:pt x="25" y="148"/>
                  </a:lnTo>
                  <a:lnTo>
                    <a:pt x="26" y="148"/>
                  </a:lnTo>
                  <a:lnTo>
                    <a:pt x="28" y="148"/>
                  </a:lnTo>
                  <a:lnTo>
                    <a:pt x="30" y="148"/>
                  </a:lnTo>
                  <a:lnTo>
                    <a:pt x="33" y="148"/>
                  </a:lnTo>
                  <a:lnTo>
                    <a:pt x="37" y="148"/>
                  </a:lnTo>
                  <a:lnTo>
                    <a:pt x="41" y="148"/>
                  </a:lnTo>
                  <a:lnTo>
                    <a:pt x="45" y="148"/>
                  </a:lnTo>
                  <a:lnTo>
                    <a:pt x="49" y="148"/>
                  </a:lnTo>
                  <a:lnTo>
                    <a:pt x="53" y="148"/>
                  </a:lnTo>
                  <a:lnTo>
                    <a:pt x="59" y="148"/>
                  </a:lnTo>
                  <a:lnTo>
                    <a:pt x="63" y="148"/>
                  </a:lnTo>
                  <a:lnTo>
                    <a:pt x="67" y="148"/>
                  </a:lnTo>
                  <a:lnTo>
                    <a:pt x="68" y="148"/>
                  </a:lnTo>
                  <a:lnTo>
                    <a:pt x="73" y="148"/>
                  </a:lnTo>
                  <a:lnTo>
                    <a:pt x="75" y="148"/>
                  </a:lnTo>
                  <a:lnTo>
                    <a:pt x="75" y="148"/>
                  </a:lnTo>
                  <a:lnTo>
                    <a:pt x="77" y="148"/>
                  </a:lnTo>
                  <a:lnTo>
                    <a:pt x="77" y="148"/>
                  </a:lnTo>
                  <a:lnTo>
                    <a:pt x="78" y="150"/>
                  </a:lnTo>
                  <a:lnTo>
                    <a:pt x="79" y="151"/>
                  </a:lnTo>
                  <a:lnTo>
                    <a:pt x="81" y="152"/>
                  </a:lnTo>
                  <a:lnTo>
                    <a:pt x="82" y="152"/>
                  </a:lnTo>
                  <a:lnTo>
                    <a:pt x="83" y="152"/>
                  </a:lnTo>
                  <a:lnTo>
                    <a:pt x="85" y="152"/>
                  </a:lnTo>
                  <a:lnTo>
                    <a:pt x="86" y="152"/>
                  </a:lnTo>
                  <a:lnTo>
                    <a:pt x="89" y="154"/>
                  </a:lnTo>
                  <a:lnTo>
                    <a:pt x="93" y="154"/>
                  </a:lnTo>
                  <a:lnTo>
                    <a:pt x="96" y="154"/>
                  </a:lnTo>
                  <a:lnTo>
                    <a:pt x="98" y="154"/>
                  </a:lnTo>
                  <a:lnTo>
                    <a:pt x="100" y="155"/>
                  </a:lnTo>
                  <a:lnTo>
                    <a:pt x="101" y="155"/>
                  </a:lnTo>
                  <a:lnTo>
                    <a:pt x="102" y="155"/>
                  </a:lnTo>
                  <a:lnTo>
                    <a:pt x="104" y="155"/>
                  </a:lnTo>
                  <a:lnTo>
                    <a:pt x="106" y="155"/>
                  </a:lnTo>
                  <a:lnTo>
                    <a:pt x="108" y="155"/>
                  </a:lnTo>
                  <a:lnTo>
                    <a:pt x="109" y="155"/>
                  </a:lnTo>
                  <a:lnTo>
                    <a:pt x="109" y="155"/>
                  </a:lnTo>
                  <a:lnTo>
                    <a:pt x="113" y="155"/>
                  </a:lnTo>
                  <a:lnTo>
                    <a:pt x="116" y="154"/>
                  </a:lnTo>
                  <a:lnTo>
                    <a:pt x="120" y="154"/>
                  </a:lnTo>
                  <a:lnTo>
                    <a:pt x="123" y="152"/>
                  </a:lnTo>
                  <a:lnTo>
                    <a:pt x="128" y="151"/>
                  </a:lnTo>
                  <a:lnTo>
                    <a:pt x="132" y="151"/>
                  </a:lnTo>
                  <a:lnTo>
                    <a:pt x="130" y="148"/>
                  </a:lnTo>
                  <a:lnTo>
                    <a:pt x="127" y="147"/>
                  </a:lnTo>
                  <a:lnTo>
                    <a:pt x="124" y="144"/>
                  </a:lnTo>
                  <a:lnTo>
                    <a:pt x="123" y="143"/>
                  </a:lnTo>
                  <a:lnTo>
                    <a:pt x="121" y="141"/>
                  </a:lnTo>
                  <a:lnTo>
                    <a:pt x="120" y="140"/>
                  </a:lnTo>
                  <a:lnTo>
                    <a:pt x="119" y="139"/>
                  </a:lnTo>
                  <a:lnTo>
                    <a:pt x="117" y="139"/>
                  </a:lnTo>
                  <a:lnTo>
                    <a:pt x="116" y="135"/>
                  </a:lnTo>
                  <a:lnTo>
                    <a:pt x="116" y="132"/>
                  </a:lnTo>
                  <a:lnTo>
                    <a:pt x="116" y="129"/>
                  </a:lnTo>
                  <a:lnTo>
                    <a:pt x="116" y="125"/>
                  </a:lnTo>
                  <a:lnTo>
                    <a:pt x="116" y="121"/>
                  </a:lnTo>
                  <a:lnTo>
                    <a:pt x="116" y="117"/>
                  </a:lnTo>
                  <a:lnTo>
                    <a:pt x="116" y="114"/>
                  </a:lnTo>
                  <a:lnTo>
                    <a:pt x="116" y="110"/>
                  </a:lnTo>
                  <a:lnTo>
                    <a:pt x="116" y="106"/>
                  </a:lnTo>
                  <a:lnTo>
                    <a:pt x="116" y="103"/>
                  </a:lnTo>
                  <a:lnTo>
                    <a:pt x="116" y="99"/>
                  </a:lnTo>
                  <a:lnTo>
                    <a:pt x="116" y="98"/>
                  </a:lnTo>
                  <a:lnTo>
                    <a:pt x="119" y="98"/>
                  </a:lnTo>
                  <a:lnTo>
                    <a:pt x="121" y="98"/>
                  </a:lnTo>
                  <a:lnTo>
                    <a:pt x="124" y="98"/>
                  </a:lnTo>
                  <a:lnTo>
                    <a:pt x="128" y="98"/>
                  </a:lnTo>
                  <a:lnTo>
                    <a:pt x="131" y="98"/>
                  </a:lnTo>
                  <a:lnTo>
                    <a:pt x="135" y="98"/>
                  </a:lnTo>
                  <a:lnTo>
                    <a:pt x="136" y="98"/>
                  </a:lnTo>
                  <a:lnTo>
                    <a:pt x="138" y="98"/>
                  </a:lnTo>
                  <a:lnTo>
                    <a:pt x="138" y="97"/>
                  </a:lnTo>
                  <a:lnTo>
                    <a:pt x="138" y="97"/>
                  </a:lnTo>
                  <a:lnTo>
                    <a:pt x="138" y="95"/>
                  </a:lnTo>
                  <a:lnTo>
                    <a:pt x="138" y="94"/>
                  </a:lnTo>
                  <a:lnTo>
                    <a:pt x="138" y="92"/>
                  </a:lnTo>
                  <a:lnTo>
                    <a:pt x="138" y="92"/>
                  </a:lnTo>
                  <a:lnTo>
                    <a:pt x="139" y="91"/>
                  </a:lnTo>
                  <a:lnTo>
                    <a:pt x="139" y="90"/>
                  </a:lnTo>
                  <a:lnTo>
                    <a:pt x="138" y="87"/>
                  </a:lnTo>
                  <a:lnTo>
                    <a:pt x="138" y="86"/>
                  </a:lnTo>
                  <a:lnTo>
                    <a:pt x="138" y="84"/>
                  </a:lnTo>
                  <a:lnTo>
                    <a:pt x="139" y="83"/>
                  </a:lnTo>
                  <a:lnTo>
                    <a:pt x="138" y="82"/>
                  </a:lnTo>
                  <a:lnTo>
                    <a:pt x="139" y="82"/>
                  </a:lnTo>
                  <a:lnTo>
                    <a:pt x="139" y="80"/>
                  </a:lnTo>
                  <a:lnTo>
                    <a:pt x="139" y="79"/>
                  </a:lnTo>
                  <a:lnTo>
                    <a:pt x="139" y="79"/>
                  </a:lnTo>
                  <a:lnTo>
                    <a:pt x="139" y="79"/>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37" name="Andorra">
              <a:extLst>
                <a:ext uri="{FF2B5EF4-FFF2-40B4-BE49-F238E27FC236}">
                  <a16:creationId xmlns:a16="http://schemas.microsoft.com/office/drawing/2014/main" id="{4FB9ED1F-4B16-4F51-AE63-3B80BC90862D}"/>
                </a:ext>
              </a:extLst>
            </p:cNvPr>
            <p:cNvSpPr>
              <a:spLocks/>
            </p:cNvSpPr>
            <p:nvPr/>
          </p:nvSpPr>
          <p:spPr bwMode="auto">
            <a:xfrm>
              <a:off x="5120689" y="3004635"/>
              <a:ext cx="7694" cy="5770"/>
            </a:xfrm>
            <a:custGeom>
              <a:avLst/>
              <a:gdLst>
                <a:gd name="T0" fmla="*/ 4 w 4"/>
                <a:gd name="T1" fmla="*/ 1 h 3"/>
                <a:gd name="T2" fmla="*/ 4 w 4"/>
                <a:gd name="T3" fmla="*/ 0 h 3"/>
                <a:gd name="T4" fmla="*/ 3 w 4"/>
                <a:gd name="T5" fmla="*/ 0 h 3"/>
                <a:gd name="T6" fmla="*/ 2 w 4"/>
                <a:gd name="T7" fmla="*/ 0 h 3"/>
                <a:gd name="T8" fmla="*/ 2 w 4"/>
                <a:gd name="T9" fmla="*/ 0 h 3"/>
                <a:gd name="T10" fmla="*/ 2 w 4"/>
                <a:gd name="T11" fmla="*/ 0 h 3"/>
                <a:gd name="T12" fmla="*/ 0 w 4"/>
                <a:gd name="T13" fmla="*/ 1 h 3"/>
                <a:gd name="T14" fmla="*/ 2 w 4"/>
                <a:gd name="T15" fmla="*/ 1 h 3"/>
                <a:gd name="T16" fmla="*/ 2 w 4"/>
                <a:gd name="T17" fmla="*/ 1 h 3"/>
                <a:gd name="T18" fmla="*/ 2 w 4"/>
                <a:gd name="T19" fmla="*/ 3 h 3"/>
                <a:gd name="T20" fmla="*/ 2 w 4"/>
                <a:gd name="T21" fmla="*/ 3 h 3"/>
                <a:gd name="T22" fmla="*/ 2 w 4"/>
                <a:gd name="T23" fmla="*/ 3 h 3"/>
                <a:gd name="T24" fmla="*/ 2 w 4"/>
                <a:gd name="T25" fmla="*/ 3 h 3"/>
                <a:gd name="T26" fmla="*/ 3 w 4"/>
                <a:gd name="T27" fmla="*/ 3 h 3"/>
                <a:gd name="T28" fmla="*/ 4 w 4"/>
                <a:gd name="T29" fmla="*/ 1 h 3"/>
                <a:gd name="T30" fmla="*/ 4 w 4"/>
                <a:gd name="T31" fmla="*/ 1 h 3"/>
                <a:gd name="T32" fmla="*/ 4 w 4"/>
                <a:gd name="T33" fmla="*/ 1 h 3"/>
                <a:gd name="T34" fmla="*/ 4 w 4"/>
                <a:gd name="T35" fmla="*/ 1 h 3"/>
                <a:gd name="T36" fmla="*/ 4 w 4"/>
                <a:gd name="T3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3">
                  <a:moveTo>
                    <a:pt x="4" y="1"/>
                  </a:moveTo>
                  <a:lnTo>
                    <a:pt x="4" y="0"/>
                  </a:lnTo>
                  <a:lnTo>
                    <a:pt x="3" y="0"/>
                  </a:lnTo>
                  <a:lnTo>
                    <a:pt x="2" y="0"/>
                  </a:lnTo>
                  <a:lnTo>
                    <a:pt x="2" y="0"/>
                  </a:lnTo>
                  <a:lnTo>
                    <a:pt x="2" y="0"/>
                  </a:lnTo>
                  <a:lnTo>
                    <a:pt x="0" y="1"/>
                  </a:lnTo>
                  <a:lnTo>
                    <a:pt x="2" y="1"/>
                  </a:lnTo>
                  <a:lnTo>
                    <a:pt x="2" y="1"/>
                  </a:lnTo>
                  <a:lnTo>
                    <a:pt x="2" y="3"/>
                  </a:lnTo>
                  <a:lnTo>
                    <a:pt x="2" y="3"/>
                  </a:lnTo>
                  <a:lnTo>
                    <a:pt x="2" y="3"/>
                  </a:lnTo>
                  <a:lnTo>
                    <a:pt x="2" y="3"/>
                  </a:lnTo>
                  <a:lnTo>
                    <a:pt x="3" y="3"/>
                  </a:lnTo>
                  <a:lnTo>
                    <a:pt x="4" y="1"/>
                  </a:lnTo>
                  <a:lnTo>
                    <a:pt x="4" y="1"/>
                  </a:lnTo>
                  <a:lnTo>
                    <a:pt x="4" y="1"/>
                  </a:lnTo>
                  <a:lnTo>
                    <a:pt x="4" y="1"/>
                  </a:lnTo>
                  <a:lnTo>
                    <a:pt x="4" y="1"/>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38" name="American Samoa">
              <a:extLst>
                <a:ext uri="{FF2B5EF4-FFF2-40B4-BE49-F238E27FC236}">
                  <a16:creationId xmlns:a16="http://schemas.microsoft.com/office/drawing/2014/main" id="{5DDE0E74-0A81-4C2E-9F12-8E2D07CA0754}"/>
                </a:ext>
              </a:extLst>
            </p:cNvPr>
            <p:cNvSpPr>
              <a:spLocks/>
            </p:cNvSpPr>
            <p:nvPr/>
          </p:nvSpPr>
          <p:spPr bwMode="auto">
            <a:xfrm>
              <a:off x="9211969" y="4299150"/>
              <a:ext cx="5770" cy="3847"/>
            </a:xfrm>
            <a:custGeom>
              <a:avLst/>
              <a:gdLst>
                <a:gd name="T0" fmla="*/ 1 w 3"/>
                <a:gd name="T1" fmla="*/ 0 h 2"/>
                <a:gd name="T2" fmla="*/ 1 w 3"/>
                <a:gd name="T3" fmla="*/ 0 h 2"/>
                <a:gd name="T4" fmla="*/ 0 w 3"/>
                <a:gd name="T5" fmla="*/ 2 h 2"/>
                <a:gd name="T6" fmla="*/ 1 w 3"/>
                <a:gd name="T7" fmla="*/ 2 h 2"/>
                <a:gd name="T8" fmla="*/ 1 w 3"/>
                <a:gd name="T9" fmla="*/ 2 h 2"/>
                <a:gd name="T10" fmla="*/ 3 w 3"/>
                <a:gd name="T11" fmla="*/ 0 h 2"/>
                <a:gd name="T12" fmla="*/ 3 w 3"/>
                <a:gd name="T13" fmla="*/ 0 h 2"/>
                <a:gd name="T14" fmla="*/ 1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1" y="0"/>
                  </a:moveTo>
                  <a:lnTo>
                    <a:pt x="1" y="0"/>
                  </a:lnTo>
                  <a:lnTo>
                    <a:pt x="0" y="2"/>
                  </a:lnTo>
                  <a:lnTo>
                    <a:pt x="1" y="2"/>
                  </a:lnTo>
                  <a:lnTo>
                    <a:pt x="1" y="2"/>
                  </a:lnTo>
                  <a:lnTo>
                    <a:pt x="3" y="0"/>
                  </a:lnTo>
                  <a:lnTo>
                    <a:pt x="3" y="0"/>
                  </a:lnTo>
                  <a:lnTo>
                    <a:pt x="1" y="0"/>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39" name="Algeria">
              <a:extLst>
                <a:ext uri="{FF2B5EF4-FFF2-40B4-BE49-F238E27FC236}">
                  <a16:creationId xmlns:a16="http://schemas.microsoft.com/office/drawing/2014/main" id="{11CD2A47-F91A-4447-A19E-035B9CED8E78}"/>
                </a:ext>
              </a:extLst>
            </p:cNvPr>
            <p:cNvSpPr>
              <a:spLocks/>
            </p:cNvSpPr>
            <p:nvPr/>
          </p:nvSpPr>
          <p:spPr bwMode="auto">
            <a:xfrm>
              <a:off x="4901410" y="3145051"/>
              <a:ext cx="450099" cy="427017"/>
            </a:xfrm>
            <a:custGeom>
              <a:avLst/>
              <a:gdLst>
                <a:gd name="T0" fmla="*/ 224 w 234"/>
                <a:gd name="T1" fmla="*/ 158 h 222"/>
                <a:gd name="T2" fmla="*/ 215 w 234"/>
                <a:gd name="T3" fmla="*/ 156 h 222"/>
                <a:gd name="T4" fmla="*/ 208 w 234"/>
                <a:gd name="T5" fmla="*/ 141 h 222"/>
                <a:gd name="T6" fmla="*/ 211 w 234"/>
                <a:gd name="T7" fmla="*/ 132 h 222"/>
                <a:gd name="T8" fmla="*/ 209 w 234"/>
                <a:gd name="T9" fmla="*/ 123 h 222"/>
                <a:gd name="T10" fmla="*/ 211 w 234"/>
                <a:gd name="T11" fmla="*/ 101 h 222"/>
                <a:gd name="T12" fmla="*/ 205 w 234"/>
                <a:gd name="T13" fmla="*/ 90 h 222"/>
                <a:gd name="T14" fmla="*/ 205 w 234"/>
                <a:gd name="T15" fmla="*/ 81 h 222"/>
                <a:gd name="T16" fmla="*/ 201 w 234"/>
                <a:gd name="T17" fmla="*/ 64 h 222"/>
                <a:gd name="T18" fmla="*/ 192 w 234"/>
                <a:gd name="T19" fmla="*/ 53 h 222"/>
                <a:gd name="T20" fmla="*/ 186 w 234"/>
                <a:gd name="T21" fmla="*/ 48 h 222"/>
                <a:gd name="T22" fmla="*/ 185 w 234"/>
                <a:gd name="T23" fmla="*/ 39 h 222"/>
                <a:gd name="T24" fmla="*/ 192 w 234"/>
                <a:gd name="T25" fmla="*/ 32 h 222"/>
                <a:gd name="T26" fmla="*/ 193 w 234"/>
                <a:gd name="T27" fmla="*/ 24 h 222"/>
                <a:gd name="T28" fmla="*/ 192 w 234"/>
                <a:gd name="T29" fmla="*/ 17 h 222"/>
                <a:gd name="T30" fmla="*/ 192 w 234"/>
                <a:gd name="T31" fmla="*/ 9 h 222"/>
                <a:gd name="T32" fmla="*/ 196 w 234"/>
                <a:gd name="T33" fmla="*/ 5 h 222"/>
                <a:gd name="T34" fmla="*/ 185 w 234"/>
                <a:gd name="T35" fmla="*/ 2 h 222"/>
                <a:gd name="T36" fmla="*/ 173 w 234"/>
                <a:gd name="T37" fmla="*/ 2 h 222"/>
                <a:gd name="T38" fmla="*/ 160 w 234"/>
                <a:gd name="T39" fmla="*/ 6 h 222"/>
                <a:gd name="T40" fmla="*/ 141 w 234"/>
                <a:gd name="T41" fmla="*/ 3 h 222"/>
                <a:gd name="T42" fmla="*/ 121 w 234"/>
                <a:gd name="T43" fmla="*/ 7 h 222"/>
                <a:gd name="T44" fmla="*/ 101 w 234"/>
                <a:gd name="T45" fmla="*/ 14 h 222"/>
                <a:gd name="T46" fmla="*/ 88 w 234"/>
                <a:gd name="T47" fmla="*/ 19 h 222"/>
                <a:gd name="T48" fmla="*/ 78 w 234"/>
                <a:gd name="T49" fmla="*/ 26 h 222"/>
                <a:gd name="T50" fmla="*/ 79 w 234"/>
                <a:gd name="T51" fmla="*/ 30 h 222"/>
                <a:gd name="T52" fmla="*/ 79 w 234"/>
                <a:gd name="T53" fmla="*/ 34 h 222"/>
                <a:gd name="T54" fmla="*/ 79 w 234"/>
                <a:gd name="T55" fmla="*/ 43 h 222"/>
                <a:gd name="T56" fmla="*/ 82 w 234"/>
                <a:gd name="T57" fmla="*/ 55 h 222"/>
                <a:gd name="T58" fmla="*/ 87 w 234"/>
                <a:gd name="T59" fmla="*/ 60 h 222"/>
                <a:gd name="T60" fmla="*/ 84 w 234"/>
                <a:gd name="T61" fmla="*/ 64 h 222"/>
                <a:gd name="T62" fmla="*/ 71 w 234"/>
                <a:gd name="T63" fmla="*/ 64 h 222"/>
                <a:gd name="T64" fmla="*/ 65 w 234"/>
                <a:gd name="T65" fmla="*/ 66 h 222"/>
                <a:gd name="T66" fmla="*/ 56 w 234"/>
                <a:gd name="T67" fmla="*/ 70 h 222"/>
                <a:gd name="T68" fmla="*/ 56 w 234"/>
                <a:gd name="T69" fmla="*/ 74 h 222"/>
                <a:gd name="T70" fmla="*/ 57 w 234"/>
                <a:gd name="T71" fmla="*/ 77 h 222"/>
                <a:gd name="T72" fmla="*/ 56 w 234"/>
                <a:gd name="T73" fmla="*/ 79 h 222"/>
                <a:gd name="T74" fmla="*/ 45 w 234"/>
                <a:gd name="T75" fmla="*/ 83 h 222"/>
                <a:gd name="T76" fmla="*/ 35 w 234"/>
                <a:gd name="T77" fmla="*/ 92 h 222"/>
                <a:gd name="T78" fmla="*/ 26 w 234"/>
                <a:gd name="T79" fmla="*/ 93 h 222"/>
                <a:gd name="T80" fmla="*/ 25 w 234"/>
                <a:gd name="T81" fmla="*/ 96 h 222"/>
                <a:gd name="T82" fmla="*/ 18 w 234"/>
                <a:gd name="T83" fmla="*/ 96 h 222"/>
                <a:gd name="T84" fmla="*/ 12 w 234"/>
                <a:gd name="T85" fmla="*/ 98 h 222"/>
                <a:gd name="T86" fmla="*/ 4 w 234"/>
                <a:gd name="T87" fmla="*/ 104 h 222"/>
                <a:gd name="T88" fmla="*/ 0 w 234"/>
                <a:gd name="T89" fmla="*/ 111 h 222"/>
                <a:gd name="T90" fmla="*/ 3 w 234"/>
                <a:gd name="T91" fmla="*/ 126 h 222"/>
                <a:gd name="T92" fmla="*/ 15 w 234"/>
                <a:gd name="T93" fmla="*/ 134 h 222"/>
                <a:gd name="T94" fmla="*/ 29 w 234"/>
                <a:gd name="T95" fmla="*/ 141 h 222"/>
                <a:gd name="T96" fmla="*/ 42 w 234"/>
                <a:gd name="T97" fmla="*/ 150 h 222"/>
                <a:gd name="T98" fmla="*/ 63 w 234"/>
                <a:gd name="T99" fmla="*/ 164 h 222"/>
                <a:gd name="T100" fmla="*/ 84 w 234"/>
                <a:gd name="T101" fmla="*/ 179 h 222"/>
                <a:gd name="T102" fmla="*/ 106 w 234"/>
                <a:gd name="T103" fmla="*/ 194 h 222"/>
                <a:gd name="T104" fmla="*/ 112 w 234"/>
                <a:gd name="T105" fmla="*/ 200 h 222"/>
                <a:gd name="T106" fmla="*/ 118 w 234"/>
                <a:gd name="T107" fmla="*/ 206 h 222"/>
                <a:gd name="T108" fmla="*/ 126 w 234"/>
                <a:gd name="T109" fmla="*/ 210 h 222"/>
                <a:gd name="T110" fmla="*/ 135 w 234"/>
                <a:gd name="T111" fmla="*/ 213 h 222"/>
                <a:gd name="T112" fmla="*/ 136 w 234"/>
                <a:gd name="T113" fmla="*/ 218 h 222"/>
                <a:gd name="T114" fmla="*/ 135 w 234"/>
                <a:gd name="T115" fmla="*/ 221 h 222"/>
                <a:gd name="T116" fmla="*/ 137 w 234"/>
                <a:gd name="T117" fmla="*/ 222 h 222"/>
                <a:gd name="T118" fmla="*/ 152 w 234"/>
                <a:gd name="T119" fmla="*/ 219 h 222"/>
                <a:gd name="T120" fmla="*/ 170 w 234"/>
                <a:gd name="T121" fmla="*/ 213 h 222"/>
                <a:gd name="T122" fmla="*/ 188 w 234"/>
                <a:gd name="T123" fmla="*/ 198 h 222"/>
                <a:gd name="T124" fmla="*/ 223 w 234"/>
                <a:gd name="T125" fmla="*/ 176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4" h="222">
                  <a:moveTo>
                    <a:pt x="234" y="166"/>
                  </a:moveTo>
                  <a:lnTo>
                    <a:pt x="232" y="165"/>
                  </a:lnTo>
                  <a:lnTo>
                    <a:pt x="231" y="162"/>
                  </a:lnTo>
                  <a:lnTo>
                    <a:pt x="230" y="160"/>
                  </a:lnTo>
                  <a:lnTo>
                    <a:pt x="230" y="160"/>
                  </a:lnTo>
                  <a:lnTo>
                    <a:pt x="224" y="158"/>
                  </a:lnTo>
                  <a:lnTo>
                    <a:pt x="220" y="157"/>
                  </a:lnTo>
                  <a:lnTo>
                    <a:pt x="218" y="158"/>
                  </a:lnTo>
                  <a:lnTo>
                    <a:pt x="216" y="157"/>
                  </a:lnTo>
                  <a:lnTo>
                    <a:pt x="216" y="157"/>
                  </a:lnTo>
                  <a:lnTo>
                    <a:pt x="215" y="157"/>
                  </a:lnTo>
                  <a:lnTo>
                    <a:pt x="215" y="156"/>
                  </a:lnTo>
                  <a:lnTo>
                    <a:pt x="213" y="154"/>
                  </a:lnTo>
                  <a:lnTo>
                    <a:pt x="212" y="150"/>
                  </a:lnTo>
                  <a:lnTo>
                    <a:pt x="212" y="149"/>
                  </a:lnTo>
                  <a:lnTo>
                    <a:pt x="212" y="147"/>
                  </a:lnTo>
                  <a:lnTo>
                    <a:pt x="209" y="143"/>
                  </a:lnTo>
                  <a:lnTo>
                    <a:pt x="208" y="141"/>
                  </a:lnTo>
                  <a:lnTo>
                    <a:pt x="205" y="138"/>
                  </a:lnTo>
                  <a:lnTo>
                    <a:pt x="205" y="138"/>
                  </a:lnTo>
                  <a:lnTo>
                    <a:pt x="205" y="136"/>
                  </a:lnTo>
                  <a:lnTo>
                    <a:pt x="207" y="135"/>
                  </a:lnTo>
                  <a:lnTo>
                    <a:pt x="208" y="134"/>
                  </a:lnTo>
                  <a:lnTo>
                    <a:pt x="211" y="132"/>
                  </a:lnTo>
                  <a:lnTo>
                    <a:pt x="211" y="131"/>
                  </a:lnTo>
                  <a:lnTo>
                    <a:pt x="211" y="130"/>
                  </a:lnTo>
                  <a:lnTo>
                    <a:pt x="211" y="128"/>
                  </a:lnTo>
                  <a:lnTo>
                    <a:pt x="209" y="127"/>
                  </a:lnTo>
                  <a:lnTo>
                    <a:pt x="209" y="124"/>
                  </a:lnTo>
                  <a:lnTo>
                    <a:pt x="209" y="123"/>
                  </a:lnTo>
                  <a:lnTo>
                    <a:pt x="211" y="120"/>
                  </a:lnTo>
                  <a:lnTo>
                    <a:pt x="211" y="117"/>
                  </a:lnTo>
                  <a:lnTo>
                    <a:pt x="211" y="115"/>
                  </a:lnTo>
                  <a:lnTo>
                    <a:pt x="209" y="108"/>
                  </a:lnTo>
                  <a:lnTo>
                    <a:pt x="211" y="104"/>
                  </a:lnTo>
                  <a:lnTo>
                    <a:pt x="211" y="101"/>
                  </a:lnTo>
                  <a:lnTo>
                    <a:pt x="209" y="101"/>
                  </a:lnTo>
                  <a:lnTo>
                    <a:pt x="209" y="98"/>
                  </a:lnTo>
                  <a:lnTo>
                    <a:pt x="208" y="96"/>
                  </a:lnTo>
                  <a:lnTo>
                    <a:pt x="208" y="96"/>
                  </a:lnTo>
                  <a:lnTo>
                    <a:pt x="207" y="93"/>
                  </a:lnTo>
                  <a:lnTo>
                    <a:pt x="205" y="90"/>
                  </a:lnTo>
                  <a:lnTo>
                    <a:pt x="204" y="89"/>
                  </a:lnTo>
                  <a:lnTo>
                    <a:pt x="205" y="89"/>
                  </a:lnTo>
                  <a:lnTo>
                    <a:pt x="207" y="88"/>
                  </a:lnTo>
                  <a:lnTo>
                    <a:pt x="207" y="85"/>
                  </a:lnTo>
                  <a:lnTo>
                    <a:pt x="205" y="82"/>
                  </a:lnTo>
                  <a:lnTo>
                    <a:pt x="205" y="81"/>
                  </a:lnTo>
                  <a:lnTo>
                    <a:pt x="204" y="77"/>
                  </a:lnTo>
                  <a:lnTo>
                    <a:pt x="204" y="74"/>
                  </a:lnTo>
                  <a:lnTo>
                    <a:pt x="203" y="70"/>
                  </a:lnTo>
                  <a:lnTo>
                    <a:pt x="203" y="67"/>
                  </a:lnTo>
                  <a:lnTo>
                    <a:pt x="201" y="64"/>
                  </a:lnTo>
                  <a:lnTo>
                    <a:pt x="201" y="64"/>
                  </a:lnTo>
                  <a:lnTo>
                    <a:pt x="199" y="63"/>
                  </a:lnTo>
                  <a:lnTo>
                    <a:pt x="197" y="62"/>
                  </a:lnTo>
                  <a:lnTo>
                    <a:pt x="196" y="60"/>
                  </a:lnTo>
                  <a:lnTo>
                    <a:pt x="193" y="59"/>
                  </a:lnTo>
                  <a:lnTo>
                    <a:pt x="193" y="56"/>
                  </a:lnTo>
                  <a:lnTo>
                    <a:pt x="192" y="53"/>
                  </a:lnTo>
                  <a:lnTo>
                    <a:pt x="190" y="52"/>
                  </a:lnTo>
                  <a:lnTo>
                    <a:pt x="190" y="52"/>
                  </a:lnTo>
                  <a:lnTo>
                    <a:pt x="188" y="51"/>
                  </a:lnTo>
                  <a:lnTo>
                    <a:pt x="186" y="51"/>
                  </a:lnTo>
                  <a:lnTo>
                    <a:pt x="186" y="49"/>
                  </a:lnTo>
                  <a:lnTo>
                    <a:pt x="186" y="48"/>
                  </a:lnTo>
                  <a:lnTo>
                    <a:pt x="185" y="47"/>
                  </a:lnTo>
                  <a:lnTo>
                    <a:pt x="184" y="44"/>
                  </a:lnTo>
                  <a:lnTo>
                    <a:pt x="184" y="43"/>
                  </a:lnTo>
                  <a:lnTo>
                    <a:pt x="184" y="41"/>
                  </a:lnTo>
                  <a:lnTo>
                    <a:pt x="184" y="40"/>
                  </a:lnTo>
                  <a:lnTo>
                    <a:pt x="185" y="39"/>
                  </a:lnTo>
                  <a:lnTo>
                    <a:pt x="186" y="37"/>
                  </a:lnTo>
                  <a:lnTo>
                    <a:pt x="188" y="36"/>
                  </a:lnTo>
                  <a:lnTo>
                    <a:pt x="189" y="34"/>
                  </a:lnTo>
                  <a:lnTo>
                    <a:pt x="190" y="34"/>
                  </a:lnTo>
                  <a:lnTo>
                    <a:pt x="190" y="33"/>
                  </a:lnTo>
                  <a:lnTo>
                    <a:pt x="192" y="32"/>
                  </a:lnTo>
                  <a:lnTo>
                    <a:pt x="192" y="32"/>
                  </a:lnTo>
                  <a:lnTo>
                    <a:pt x="192" y="30"/>
                  </a:lnTo>
                  <a:lnTo>
                    <a:pt x="193" y="28"/>
                  </a:lnTo>
                  <a:lnTo>
                    <a:pt x="193" y="26"/>
                  </a:lnTo>
                  <a:lnTo>
                    <a:pt x="194" y="25"/>
                  </a:lnTo>
                  <a:lnTo>
                    <a:pt x="193" y="24"/>
                  </a:lnTo>
                  <a:lnTo>
                    <a:pt x="193" y="22"/>
                  </a:lnTo>
                  <a:lnTo>
                    <a:pt x="193" y="21"/>
                  </a:lnTo>
                  <a:lnTo>
                    <a:pt x="193" y="19"/>
                  </a:lnTo>
                  <a:lnTo>
                    <a:pt x="193" y="18"/>
                  </a:lnTo>
                  <a:lnTo>
                    <a:pt x="192" y="17"/>
                  </a:lnTo>
                  <a:lnTo>
                    <a:pt x="192" y="17"/>
                  </a:lnTo>
                  <a:lnTo>
                    <a:pt x="193" y="14"/>
                  </a:lnTo>
                  <a:lnTo>
                    <a:pt x="193" y="13"/>
                  </a:lnTo>
                  <a:lnTo>
                    <a:pt x="193" y="10"/>
                  </a:lnTo>
                  <a:lnTo>
                    <a:pt x="193" y="10"/>
                  </a:lnTo>
                  <a:lnTo>
                    <a:pt x="193" y="9"/>
                  </a:lnTo>
                  <a:lnTo>
                    <a:pt x="192" y="9"/>
                  </a:lnTo>
                  <a:lnTo>
                    <a:pt x="192" y="9"/>
                  </a:lnTo>
                  <a:lnTo>
                    <a:pt x="192" y="7"/>
                  </a:lnTo>
                  <a:lnTo>
                    <a:pt x="193" y="7"/>
                  </a:lnTo>
                  <a:lnTo>
                    <a:pt x="194" y="5"/>
                  </a:lnTo>
                  <a:lnTo>
                    <a:pt x="196" y="5"/>
                  </a:lnTo>
                  <a:lnTo>
                    <a:pt x="196" y="5"/>
                  </a:lnTo>
                  <a:lnTo>
                    <a:pt x="196" y="3"/>
                  </a:lnTo>
                  <a:lnTo>
                    <a:pt x="196" y="3"/>
                  </a:lnTo>
                  <a:lnTo>
                    <a:pt x="190" y="3"/>
                  </a:lnTo>
                  <a:lnTo>
                    <a:pt x="189" y="3"/>
                  </a:lnTo>
                  <a:lnTo>
                    <a:pt x="188" y="3"/>
                  </a:lnTo>
                  <a:lnTo>
                    <a:pt x="185" y="2"/>
                  </a:lnTo>
                  <a:lnTo>
                    <a:pt x="184" y="0"/>
                  </a:lnTo>
                  <a:lnTo>
                    <a:pt x="181" y="0"/>
                  </a:lnTo>
                  <a:lnTo>
                    <a:pt x="181" y="2"/>
                  </a:lnTo>
                  <a:lnTo>
                    <a:pt x="179" y="3"/>
                  </a:lnTo>
                  <a:lnTo>
                    <a:pt x="177" y="3"/>
                  </a:lnTo>
                  <a:lnTo>
                    <a:pt x="173" y="2"/>
                  </a:lnTo>
                  <a:lnTo>
                    <a:pt x="173" y="0"/>
                  </a:lnTo>
                  <a:lnTo>
                    <a:pt x="170" y="2"/>
                  </a:lnTo>
                  <a:lnTo>
                    <a:pt x="170" y="3"/>
                  </a:lnTo>
                  <a:lnTo>
                    <a:pt x="167" y="3"/>
                  </a:lnTo>
                  <a:lnTo>
                    <a:pt x="163" y="5"/>
                  </a:lnTo>
                  <a:lnTo>
                    <a:pt x="160" y="6"/>
                  </a:lnTo>
                  <a:lnTo>
                    <a:pt x="159" y="6"/>
                  </a:lnTo>
                  <a:lnTo>
                    <a:pt x="158" y="6"/>
                  </a:lnTo>
                  <a:lnTo>
                    <a:pt x="155" y="5"/>
                  </a:lnTo>
                  <a:lnTo>
                    <a:pt x="154" y="3"/>
                  </a:lnTo>
                  <a:lnTo>
                    <a:pt x="152" y="3"/>
                  </a:lnTo>
                  <a:lnTo>
                    <a:pt x="141" y="3"/>
                  </a:lnTo>
                  <a:lnTo>
                    <a:pt x="139" y="5"/>
                  </a:lnTo>
                  <a:lnTo>
                    <a:pt x="132" y="5"/>
                  </a:lnTo>
                  <a:lnTo>
                    <a:pt x="131" y="6"/>
                  </a:lnTo>
                  <a:lnTo>
                    <a:pt x="128" y="7"/>
                  </a:lnTo>
                  <a:lnTo>
                    <a:pt x="125" y="7"/>
                  </a:lnTo>
                  <a:lnTo>
                    <a:pt x="121" y="7"/>
                  </a:lnTo>
                  <a:lnTo>
                    <a:pt x="113" y="9"/>
                  </a:lnTo>
                  <a:lnTo>
                    <a:pt x="110" y="9"/>
                  </a:lnTo>
                  <a:lnTo>
                    <a:pt x="107" y="10"/>
                  </a:lnTo>
                  <a:lnTo>
                    <a:pt x="105" y="11"/>
                  </a:lnTo>
                  <a:lnTo>
                    <a:pt x="102" y="13"/>
                  </a:lnTo>
                  <a:lnTo>
                    <a:pt x="101" y="14"/>
                  </a:lnTo>
                  <a:lnTo>
                    <a:pt x="99" y="17"/>
                  </a:lnTo>
                  <a:lnTo>
                    <a:pt x="98" y="17"/>
                  </a:lnTo>
                  <a:lnTo>
                    <a:pt x="97" y="17"/>
                  </a:lnTo>
                  <a:lnTo>
                    <a:pt x="95" y="17"/>
                  </a:lnTo>
                  <a:lnTo>
                    <a:pt x="94" y="17"/>
                  </a:lnTo>
                  <a:lnTo>
                    <a:pt x="88" y="19"/>
                  </a:lnTo>
                  <a:lnTo>
                    <a:pt x="87" y="21"/>
                  </a:lnTo>
                  <a:lnTo>
                    <a:pt x="86" y="21"/>
                  </a:lnTo>
                  <a:lnTo>
                    <a:pt x="84" y="24"/>
                  </a:lnTo>
                  <a:lnTo>
                    <a:pt x="82" y="24"/>
                  </a:lnTo>
                  <a:lnTo>
                    <a:pt x="80" y="25"/>
                  </a:lnTo>
                  <a:lnTo>
                    <a:pt x="78" y="26"/>
                  </a:lnTo>
                  <a:lnTo>
                    <a:pt x="76" y="26"/>
                  </a:lnTo>
                  <a:lnTo>
                    <a:pt x="73" y="26"/>
                  </a:lnTo>
                  <a:lnTo>
                    <a:pt x="73" y="28"/>
                  </a:lnTo>
                  <a:lnTo>
                    <a:pt x="75" y="28"/>
                  </a:lnTo>
                  <a:lnTo>
                    <a:pt x="78" y="30"/>
                  </a:lnTo>
                  <a:lnTo>
                    <a:pt x="79" y="30"/>
                  </a:lnTo>
                  <a:lnTo>
                    <a:pt x="79" y="32"/>
                  </a:lnTo>
                  <a:lnTo>
                    <a:pt x="78" y="32"/>
                  </a:lnTo>
                  <a:lnTo>
                    <a:pt x="78" y="33"/>
                  </a:lnTo>
                  <a:lnTo>
                    <a:pt x="79" y="33"/>
                  </a:lnTo>
                  <a:lnTo>
                    <a:pt x="79" y="34"/>
                  </a:lnTo>
                  <a:lnTo>
                    <a:pt x="79" y="34"/>
                  </a:lnTo>
                  <a:lnTo>
                    <a:pt x="79" y="34"/>
                  </a:lnTo>
                  <a:lnTo>
                    <a:pt x="79" y="36"/>
                  </a:lnTo>
                  <a:lnTo>
                    <a:pt x="79" y="39"/>
                  </a:lnTo>
                  <a:lnTo>
                    <a:pt x="80" y="40"/>
                  </a:lnTo>
                  <a:lnTo>
                    <a:pt x="79" y="43"/>
                  </a:lnTo>
                  <a:lnTo>
                    <a:pt x="79" y="43"/>
                  </a:lnTo>
                  <a:lnTo>
                    <a:pt x="80" y="44"/>
                  </a:lnTo>
                  <a:lnTo>
                    <a:pt x="80" y="45"/>
                  </a:lnTo>
                  <a:lnTo>
                    <a:pt x="80" y="49"/>
                  </a:lnTo>
                  <a:lnTo>
                    <a:pt x="80" y="51"/>
                  </a:lnTo>
                  <a:lnTo>
                    <a:pt x="82" y="52"/>
                  </a:lnTo>
                  <a:lnTo>
                    <a:pt x="82" y="55"/>
                  </a:lnTo>
                  <a:lnTo>
                    <a:pt x="83" y="56"/>
                  </a:lnTo>
                  <a:lnTo>
                    <a:pt x="83" y="56"/>
                  </a:lnTo>
                  <a:lnTo>
                    <a:pt x="84" y="58"/>
                  </a:lnTo>
                  <a:lnTo>
                    <a:pt x="86" y="58"/>
                  </a:lnTo>
                  <a:lnTo>
                    <a:pt x="86" y="59"/>
                  </a:lnTo>
                  <a:lnTo>
                    <a:pt x="87" y="60"/>
                  </a:lnTo>
                  <a:lnTo>
                    <a:pt x="86" y="60"/>
                  </a:lnTo>
                  <a:lnTo>
                    <a:pt x="84" y="62"/>
                  </a:lnTo>
                  <a:lnTo>
                    <a:pt x="84" y="62"/>
                  </a:lnTo>
                  <a:lnTo>
                    <a:pt x="84" y="63"/>
                  </a:lnTo>
                  <a:lnTo>
                    <a:pt x="84" y="64"/>
                  </a:lnTo>
                  <a:lnTo>
                    <a:pt x="84" y="64"/>
                  </a:lnTo>
                  <a:lnTo>
                    <a:pt x="82" y="64"/>
                  </a:lnTo>
                  <a:lnTo>
                    <a:pt x="80" y="64"/>
                  </a:lnTo>
                  <a:lnTo>
                    <a:pt x="79" y="64"/>
                  </a:lnTo>
                  <a:lnTo>
                    <a:pt x="75" y="64"/>
                  </a:lnTo>
                  <a:lnTo>
                    <a:pt x="73" y="64"/>
                  </a:lnTo>
                  <a:lnTo>
                    <a:pt x="71" y="64"/>
                  </a:lnTo>
                  <a:lnTo>
                    <a:pt x="71" y="64"/>
                  </a:lnTo>
                  <a:lnTo>
                    <a:pt x="68" y="64"/>
                  </a:lnTo>
                  <a:lnTo>
                    <a:pt x="67" y="64"/>
                  </a:lnTo>
                  <a:lnTo>
                    <a:pt x="67" y="64"/>
                  </a:lnTo>
                  <a:lnTo>
                    <a:pt x="65" y="66"/>
                  </a:lnTo>
                  <a:lnTo>
                    <a:pt x="65" y="66"/>
                  </a:lnTo>
                  <a:lnTo>
                    <a:pt x="65" y="67"/>
                  </a:lnTo>
                  <a:lnTo>
                    <a:pt x="65" y="67"/>
                  </a:lnTo>
                  <a:lnTo>
                    <a:pt x="60" y="70"/>
                  </a:lnTo>
                  <a:lnTo>
                    <a:pt x="59" y="70"/>
                  </a:lnTo>
                  <a:lnTo>
                    <a:pt x="57" y="70"/>
                  </a:lnTo>
                  <a:lnTo>
                    <a:pt x="56" y="70"/>
                  </a:lnTo>
                  <a:lnTo>
                    <a:pt x="56" y="70"/>
                  </a:lnTo>
                  <a:lnTo>
                    <a:pt x="56" y="70"/>
                  </a:lnTo>
                  <a:lnTo>
                    <a:pt x="56" y="71"/>
                  </a:lnTo>
                  <a:lnTo>
                    <a:pt x="56" y="71"/>
                  </a:lnTo>
                  <a:lnTo>
                    <a:pt x="56" y="73"/>
                  </a:lnTo>
                  <a:lnTo>
                    <a:pt x="56" y="74"/>
                  </a:lnTo>
                  <a:lnTo>
                    <a:pt x="56" y="74"/>
                  </a:lnTo>
                  <a:lnTo>
                    <a:pt x="56" y="75"/>
                  </a:lnTo>
                  <a:lnTo>
                    <a:pt x="56" y="75"/>
                  </a:lnTo>
                  <a:lnTo>
                    <a:pt x="56" y="77"/>
                  </a:lnTo>
                  <a:lnTo>
                    <a:pt x="56" y="77"/>
                  </a:lnTo>
                  <a:lnTo>
                    <a:pt x="57" y="77"/>
                  </a:lnTo>
                  <a:lnTo>
                    <a:pt x="57" y="77"/>
                  </a:lnTo>
                  <a:lnTo>
                    <a:pt x="57" y="77"/>
                  </a:lnTo>
                  <a:lnTo>
                    <a:pt x="57" y="78"/>
                  </a:lnTo>
                  <a:lnTo>
                    <a:pt x="57" y="78"/>
                  </a:lnTo>
                  <a:lnTo>
                    <a:pt x="57" y="79"/>
                  </a:lnTo>
                  <a:lnTo>
                    <a:pt x="56" y="79"/>
                  </a:lnTo>
                  <a:lnTo>
                    <a:pt x="53" y="79"/>
                  </a:lnTo>
                  <a:lnTo>
                    <a:pt x="52" y="81"/>
                  </a:lnTo>
                  <a:lnTo>
                    <a:pt x="50" y="82"/>
                  </a:lnTo>
                  <a:lnTo>
                    <a:pt x="48" y="83"/>
                  </a:lnTo>
                  <a:lnTo>
                    <a:pt x="46" y="83"/>
                  </a:lnTo>
                  <a:lnTo>
                    <a:pt x="45" y="83"/>
                  </a:lnTo>
                  <a:lnTo>
                    <a:pt x="42" y="85"/>
                  </a:lnTo>
                  <a:lnTo>
                    <a:pt x="42" y="86"/>
                  </a:lnTo>
                  <a:lnTo>
                    <a:pt x="41" y="89"/>
                  </a:lnTo>
                  <a:lnTo>
                    <a:pt x="40" y="90"/>
                  </a:lnTo>
                  <a:lnTo>
                    <a:pt x="37" y="92"/>
                  </a:lnTo>
                  <a:lnTo>
                    <a:pt x="35" y="92"/>
                  </a:lnTo>
                  <a:lnTo>
                    <a:pt x="34" y="92"/>
                  </a:lnTo>
                  <a:lnTo>
                    <a:pt x="31" y="93"/>
                  </a:lnTo>
                  <a:lnTo>
                    <a:pt x="29" y="93"/>
                  </a:lnTo>
                  <a:lnTo>
                    <a:pt x="29" y="93"/>
                  </a:lnTo>
                  <a:lnTo>
                    <a:pt x="27" y="93"/>
                  </a:lnTo>
                  <a:lnTo>
                    <a:pt x="26" y="93"/>
                  </a:lnTo>
                  <a:lnTo>
                    <a:pt x="26" y="93"/>
                  </a:lnTo>
                  <a:lnTo>
                    <a:pt x="26" y="93"/>
                  </a:lnTo>
                  <a:lnTo>
                    <a:pt x="25" y="93"/>
                  </a:lnTo>
                  <a:lnTo>
                    <a:pt x="25" y="94"/>
                  </a:lnTo>
                  <a:lnTo>
                    <a:pt x="25" y="94"/>
                  </a:lnTo>
                  <a:lnTo>
                    <a:pt x="25" y="96"/>
                  </a:lnTo>
                  <a:lnTo>
                    <a:pt x="25" y="96"/>
                  </a:lnTo>
                  <a:lnTo>
                    <a:pt x="23" y="96"/>
                  </a:lnTo>
                  <a:lnTo>
                    <a:pt x="22" y="96"/>
                  </a:lnTo>
                  <a:lnTo>
                    <a:pt x="22" y="96"/>
                  </a:lnTo>
                  <a:lnTo>
                    <a:pt x="19" y="96"/>
                  </a:lnTo>
                  <a:lnTo>
                    <a:pt x="18" y="96"/>
                  </a:lnTo>
                  <a:lnTo>
                    <a:pt x="18" y="96"/>
                  </a:lnTo>
                  <a:lnTo>
                    <a:pt x="16" y="96"/>
                  </a:lnTo>
                  <a:lnTo>
                    <a:pt x="15" y="97"/>
                  </a:lnTo>
                  <a:lnTo>
                    <a:pt x="15" y="97"/>
                  </a:lnTo>
                  <a:lnTo>
                    <a:pt x="14" y="98"/>
                  </a:lnTo>
                  <a:lnTo>
                    <a:pt x="12" y="98"/>
                  </a:lnTo>
                  <a:lnTo>
                    <a:pt x="12" y="98"/>
                  </a:lnTo>
                  <a:lnTo>
                    <a:pt x="8" y="101"/>
                  </a:lnTo>
                  <a:lnTo>
                    <a:pt x="8" y="101"/>
                  </a:lnTo>
                  <a:lnTo>
                    <a:pt x="6" y="102"/>
                  </a:lnTo>
                  <a:lnTo>
                    <a:pt x="4" y="104"/>
                  </a:lnTo>
                  <a:lnTo>
                    <a:pt x="4" y="104"/>
                  </a:lnTo>
                  <a:lnTo>
                    <a:pt x="1" y="105"/>
                  </a:lnTo>
                  <a:lnTo>
                    <a:pt x="1" y="107"/>
                  </a:lnTo>
                  <a:lnTo>
                    <a:pt x="0" y="107"/>
                  </a:lnTo>
                  <a:lnTo>
                    <a:pt x="0" y="108"/>
                  </a:lnTo>
                  <a:lnTo>
                    <a:pt x="0" y="109"/>
                  </a:lnTo>
                  <a:lnTo>
                    <a:pt x="0" y="111"/>
                  </a:lnTo>
                  <a:lnTo>
                    <a:pt x="0" y="113"/>
                  </a:lnTo>
                  <a:lnTo>
                    <a:pt x="0" y="116"/>
                  </a:lnTo>
                  <a:lnTo>
                    <a:pt x="0" y="119"/>
                  </a:lnTo>
                  <a:lnTo>
                    <a:pt x="0" y="122"/>
                  </a:lnTo>
                  <a:lnTo>
                    <a:pt x="0" y="124"/>
                  </a:lnTo>
                  <a:lnTo>
                    <a:pt x="3" y="126"/>
                  </a:lnTo>
                  <a:lnTo>
                    <a:pt x="4" y="127"/>
                  </a:lnTo>
                  <a:lnTo>
                    <a:pt x="7" y="128"/>
                  </a:lnTo>
                  <a:lnTo>
                    <a:pt x="10" y="130"/>
                  </a:lnTo>
                  <a:lnTo>
                    <a:pt x="11" y="131"/>
                  </a:lnTo>
                  <a:lnTo>
                    <a:pt x="14" y="132"/>
                  </a:lnTo>
                  <a:lnTo>
                    <a:pt x="15" y="134"/>
                  </a:lnTo>
                  <a:lnTo>
                    <a:pt x="18" y="135"/>
                  </a:lnTo>
                  <a:lnTo>
                    <a:pt x="19" y="136"/>
                  </a:lnTo>
                  <a:lnTo>
                    <a:pt x="22" y="136"/>
                  </a:lnTo>
                  <a:lnTo>
                    <a:pt x="25" y="138"/>
                  </a:lnTo>
                  <a:lnTo>
                    <a:pt x="26" y="139"/>
                  </a:lnTo>
                  <a:lnTo>
                    <a:pt x="29" y="141"/>
                  </a:lnTo>
                  <a:lnTo>
                    <a:pt x="30" y="142"/>
                  </a:lnTo>
                  <a:lnTo>
                    <a:pt x="33" y="143"/>
                  </a:lnTo>
                  <a:lnTo>
                    <a:pt x="34" y="145"/>
                  </a:lnTo>
                  <a:lnTo>
                    <a:pt x="37" y="146"/>
                  </a:lnTo>
                  <a:lnTo>
                    <a:pt x="40" y="149"/>
                  </a:lnTo>
                  <a:lnTo>
                    <a:pt x="42" y="150"/>
                  </a:lnTo>
                  <a:lnTo>
                    <a:pt x="45" y="151"/>
                  </a:lnTo>
                  <a:lnTo>
                    <a:pt x="48" y="154"/>
                  </a:lnTo>
                  <a:lnTo>
                    <a:pt x="50" y="156"/>
                  </a:lnTo>
                  <a:lnTo>
                    <a:pt x="54" y="158"/>
                  </a:lnTo>
                  <a:lnTo>
                    <a:pt x="59" y="161"/>
                  </a:lnTo>
                  <a:lnTo>
                    <a:pt x="63" y="164"/>
                  </a:lnTo>
                  <a:lnTo>
                    <a:pt x="65" y="166"/>
                  </a:lnTo>
                  <a:lnTo>
                    <a:pt x="69" y="169"/>
                  </a:lnTo>
                  <a:lnTo>
                    <a:pt x="73" y="172"/>
                  </a:lnTo>
                  <a:lnTo>
                    <a:pt x="76" y="173"/>
                  </a:lnTo>
                  <a:lnTo>
                    <a:pt x="80" y="176"/>
                  </a:lnTo>
                  <a:lnTo>
                    <a:pt x="84" y="179"/>
                  </a:lnTo>
                  <a:lnTo>
                    <a:pt x="88" y="181"/>
                  </a:lnTo>
                  <a:lnTo>
                    <a:pt x="91" y="184"/>
                  </a:lnTo>
                  <a:lnTo>
                    <a:pt x="95" y="187"/>
                  </a:lnTo>
                  <a:lnTo>
                    <a:pt x="99" y="190"/>
                  </a:lnTo>
                  <a:lnTo>
                    <a:pt x="103" y="191"/>
                  </a:lnTo>
                  <a:lnTo>
                    <a:pt x="106" y="194"/>
                  </a:lnTo>
                  <a:lnTo>
                    <a:pt x="110" y="196"/>
                  </a:lnTo>
                  <a:lnTo>
                    <a:pt x="112" y="198"/>
                  </a:lnTo>
                  <a:lnTo>
                    <a:pt x="112" y="198"/>
                  </a:lnTo>
                  <a:lnTo>
                    <a:pt x="112" y="199"/>
                  </a:lnTo>
                  <a:lnTo>
                    <a:pt x="112" y="200"/>
                  </a:lnTo>
                  <a:lnTo>
                    <a:pt x="112" y="200"/>
                  </a:lnTo>
                  <a:lnTo>
                    <a:pt x="113" y="202"/>
                  </a:lnTo>
                  <a:lnTo>
                    <a:pt x="113" y="202"/>
                  </a:lnTo>
                  <a:lnTo>
                    <a:pt x="117" y="205"/>
                  </a:lnTo>
                  <a:lnTo>
                    <a:pt x="117" y="205"/>
                  </a:lnTo>
                  <a:lnTo>
                    <a:pt x="117" y="206"/>
                  </a:lnTo>
                  <a:lnTo>
                    <a:pt x="118" y="206"/>
                  </a:lnTo>
                  <a:lnTo>
                    <a:pt x="118" y="207"/>
                  </a:lnTo>
                  <a:lnTo>
                    <a:pt x="120" y="207"/>
                  </a:lnTo>
                  <a:lnTo>
                    <a:pt x="121" y="207"/>
                  </a:lnTo>
                  <a:lnTo>
                    <a:pt x="124" y="207"/>
                  </a:lnTo>
                  <a:lnTo>
                    <a:pt x="125" y="209"/>
                  </a:lnTo>
                  <a:lnTo>
                    <a:pt x="126" y="210"/>
                  </a:lnTo>
                  <a:lnTo>
                    <a:pt x="126" y="210"/>
                  </a:lnTo>
                  <a:lnTo>
                    <a:pt x="129" y="211"/>
                  </a:lnTo>
                  <a:lnTo>
                    <a:pt x="131" y="211"/>
                  </a:lnTo>
                  <a:lnTo>
                    <a:pt x="132" y="211"/>
                  </a:lnTo>
                  <a:lnTo>
                    <a:pt x="133" y="211"/>
                  </a:lnTo>
                  <a:lnTo>
                    <a:pt x="135" y="213"/>
                  </a:lnTo>
                  <a:lnTo>
                    <a:pt x="135" y="213"/>
                  </a:lnTo>
                  <a:lnTo>
                    <a:pt x="135" y="214"/>
                  </a:lnTo>
                  <a:lnTo>
                    <a:pt x="135" y="214"/>
                  </a:lnTo>
                  <a:lnTo>
                    <a:pt x="135" y="215"/>
                  </a:lnTo>
                  <a:lnTo>
                    <a:pt x="136" y="217"/>
                  </a:lnTo>
                  <a:lnTo>
                    <a:pt x="136" y="218"/>
                  </a:lnTo>
                  <a:lnTo>
                    <a:pt x="136" y="218"/>
                  </a:lnTo>
                  <a:lnTo>
                    <a:pt x="136" y="218"/>
                  </a:lnTo>
                  <a:lnTo>
                    <a:pt x="135" y="218"/>
                  </a:lnTo>
                  <a:lnTo>
                    <a:pt x="135" y="219"/>
                  </a:lnTo>
                  <a:lnTo>
                    <a:pt x="135" y="219"/>
                  </a:lnTo>
                  <a:lnTo>
                    <a:pt x="135" y="221"/>
                  </a:lnTo>
                  <a:lnTo>
                    <a:pt x="135" y="221"/>
                  </a:lnTo>
                  <a:lnTo>
                    <a:pt x="135" y="222"/>
                  </a:lnTo>
                  <a:lnTo>
                    <a:pt x="136" y="222"/>
                  </a:lnTo>
                  <a:lnTo>
                    <a:pt x="136" y="222"/>
                  </a:lnTo>
                  <a:lnTo>
                    <a:pt x="137" y="222"/>
                  </a:lnTo>
                  <a:lnTo>
                    <a:pt x="137" y="222"/>
                  </a:lnTo>
                  <a:lnTo>
                    <a:pt x="137" y="222"/>
                  </a:lnTo>
                  <a:lnTo>
                    <a:pt x="140" y="222"/>
                  </a:lnTo>
                  <a:lnTo>
                    <a:pt x="143" y="221"/>
                  </a:lnTo>
                  <a:lnTo>
                    <a:pt x="147" y="221"/>
                  </a:lnTo>
                  <a:lnTo>
                    <a:pt x="150" y="221"/>
                  </a:lnTo>
                  <a:lnTo>
                    <a:pt x="152" y="219"/>
                  </a:lnTo>
                  <a:lnTo>
                    <a:pt x="155" y="219"/>
                  </a:lnTo>
                  <a:lnTo>
                    <a:pt x="159" y="218"/>
                  </a:lnTo>
                  <a:lnTo>
                    <a:pt x="165" y="217"/>
                  </a:lnTo>
                  <a:lnTo>
                    <a:pt x="165" y="217"/>
                  </a:lnTo>
                  <a:lnTo>
                    <a:pt x="169" y="214"/>
                  </a:lnTo>
                  <a:lnTo>
                    <a:pt x="170" y="213"/>
                  </a:lnTo>
                  <a:lnTo>
                    <a:pt x="173" y="210"/>
                  </a:lnTo>
                  <a:lnTo>
                    <a:pt x="175" y="207"/>
                  </a:lnTo>
                  <a:lnTo>
                    <a:pt x="178" y="205"/>
                  </a:lnTo>
                  <a:lnTo>
                    <a:pt x="181" y="203"/>
                  </a:lnTo>
                  <a:lnTo>
                    <a:pt x="184" y="200"/>
                  </a:lnTo>
                  <a:lnTo>
                    <a:pt x="188" y="198"/>
                  </a:lnTo>
                  <a:lnTo>
                    <a:pt x="193" y="195"/>
                  </a:lnTo>
                  <a:lnTo>
                    <a:pt x="200" y="191"/>
                  </a:lnTo>
                  <a:lnTo>
                    <a:pt x="205" y="187"/>
                  </a:lnTo>
                  <a:lnTo>
                    <a:pt x="211" y="184"/>
                  </a:lnTo>
                  <a:lnTo>
                    <a:pt x="216" y="180"/>
                  </a:lnTo>
                  <a:lnTo>
                    <a:pt x="223" y="176"/>
                  </a:lnTo>
                  <a:lnTo>
                    <a:pt x="228" y="173"/>
                  </a:lnTo>
                  <a:lnTo>
                    <a:pt x="234" y="169"/>
                  </a:lnTo>
                  <a:lnTo>
                    <a:pt x="234" y="16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40" name="Albania">
              <a:extLst>
                <a:ext uri="{FF2B5EF4-FFF2-40B4-BE49-F238E27FC236}">
                  <a16:creationId xmlns:a16="http://schemas.microsoft.com/office/drawing/2014/main" id="{02D951AF-28E2-4B55-8E39-6002DFD0CE1E}"/>
                </a:ext>
              </a:extLst>
            </p:cNvPr>
            <p:cNvSpPr>
              <a:spLocks/>
            </p:cNvSpPr>
            <p:nvPr/>
          </p:nvSpPr>
          <p:spPr bwMode="auto">
            <a:xfrm>
              <a:off x="5513082" y="3004635"/>
              <a:ext cx="36546" cy="75016"/>
            </a:xfrm>
            <a:custGeom>
              <a:avLst/>
              <a:gdLst>
                <a:gd name="T0" fmla="*/ 18 w 19"/>
                <a:gd name="T1" fmla="*/ 24 h 39"/>
                <a:gd name="T2" fmla="*/ 18 w 19"/>
                <a:gd name="T3" fmla="*/ 23 h 39"/>
                <a:gd name="T4" fmla="*/ 18 w 19"/>
                <a:gd name="T5" fmla="*/ 23 h 39"/>
                <a:gd name="T6" fmla="*/ 15 w 19"/>
                <a:gd name="T7" fmla="*/ 23 h 39"/>
                <a:gd name="T8" fmla="*/ 14 w 19"/>
                <a:gd name="T9" fmla="*/ 20 h 39"/>
                <a:gd name="T10" fmla="*/ 12 w 19"/>
                <a:gd name="T11" fmla="*/ 19 h 39"/>
                <a:gd name="T12" fmla="*/ 12 w 19"/>
                <a:gd name="T13" fmla="*/ 16 h 39"/>
                <a:gd name="T14" fmla="*/ 12 w 19"/>
                <a:gd name="T15" fmla="*/ 15 h 39"/>
                <a:gd name="T16" fmla="*/ 14 w 19"/>
                <a:gd name="T17" fmla="*/ 14 h 39"/>
                <a:gd name="T18" fmla="*/ 14 w 19"/>
                <a:gd name="T19" fmla="*/ 11 h 39"/>
                <a:gd name="T20" fmla="*/ 14 w 19"/>
                <a:gd name="T21" fmla="*/ 9 h 39"/>
                <a:gd name="T22" fmla="*/ 14 w 19"/>
                <a:gd name="T23" fmla="*/ 7 h 39"/>
                <a:gd name="T24" fmla="*/ 12 w 19"/>
                <a:gd name="T25" fmla="*/ 5 h 39"/>
                <a:gd name="T26" fmla="*/ 10 w 19"/>
                <a:gd name="T27" fmla="*/ 4 h 39"/>
                <a:gd name="T28" fmla="*/ 8 w 19"/>
                <a:gd name="T29" fmla="*/ 1 h 39"/>
                <a:gd name="T30" fmla="*/ 8 w 19"/>
                <a:gd name="T31" fmla="*/ 1 h 39"/>
                <a:gd name="T32" fmla="*/ 6 w 19"/>
                <a:gd name="T33" fmla="*/ 1 h 39"/>
                <a:gd name="T34" fmla="*/ 4 w 19"/>
                <a:gd name="T35" fmla="*/ 1 h 39"/>
                <a:gd name="T36" fmla="*/ 4 w 19"/>
                <a:gd name="T37" fmla="*/ 0 h 39"/>
                <a:gd name="T38" fmla="*/ 4 w 19"/>
                <a:gd name="T39" fmla="*/ 0 h 39"/>
                <a:gd name="T40" fmla="*/ 3 w 19"/>
                <a:gd name="T41" fmla="*/ 1 h 39"/>
                <a:gd name="T42" fmla="*/ 1 w 19"/>
                <a:gd name="T43" fmla="*/ 3 h 39"/>
                <a:gd name="T44" fmla="*/ 0 w 19"/>
                <a:gd name="T45" fmla="*/ 4 h 39"/>
                <a:gd name="T46" fmla="*/ 0 w 19"/>
                <a:gd name="T47" fmla="*/ 5 h 39"/>
                <a:gd name="T48" fmla="*/ 1 w 19"/>
                <a:gd name="T49" fmla="*/ 7 h 39"/>
                <a:gd name="T50" fmla="*/ 0 w 19"/>
                <a:gd name="T51" fmla="*/ 7 h 39"/>
                <a:gd name="T52" fmla="*/ 0 w 19"/>
                <a:gd name="T53" fmla="*/ 8 h 39"/>
                <a:gd name="T54" fmla="*/ 0 w 19"/>
                <a:gd name="T55" fmla="*/ 8 h 39"/>
                <a:gd name="T56" fmla="*/ 0 w 19"/>
                <a:gd name="T57" fmla="*/ 11 h 39"/>
                <a:gd name="T58" fmla="*/ 3 w 19"/>
                <a:gd name="T59" fmla="*/ 11 h 39"/>
                <a:gd name="T60" fmla="*/ 3 w 19"/>
                <a:gd name="T61" fmla="*/ 14 h 39"/>
                <a:gd name="T62" fmla="*/ 1 w 19"/>
                <a:gd name="T63" fmla="*/ 16 h 39"/>
                <a:gd name="T64" fmla="*/ 1 w 19"/>
                <a:gd name="T65" fmla="*/ 19 h 39"/>
                <a:gd name="T66" fmla="*/ 1 w 19"/>
                <a:gd name="T67" fmla="*/ 23 h 39"/>
                <a:gd name="T68" fmla="*/ 0 w 19"/>
                <a:gd name="T69" fmla="*/ 27 h 39"/>
                <a:gd name="T70" fmla="*/ 1 w 19"/>
                <a:gd name="T71" fmla="*/ 29 h 39"/>
                <a:gd name="T72" fmla="*/ 1 w 19"/>
                <a:gd name="T73" fmla="*/ 30 h 39"/>
                <a:gd name="T74" fmla="*/ 0 w 19"/>
                <a:gd name="T75" fmla="*/ 30 h 39"/>
                <a:gd name="T76" fmla="*/ 0 w 19"/>
                <a:gd name="T77" fmla="*/ 31 h 39"/>
                <a:gd name="T78" fmla="*/ 1 w 19"/>
                <a:gd name="T79" fmla="*/ 33 h 39"/>
                <a:gd name="T80" fmla="*/ 7 w 19"/>
                <a:gd name="T81" fmla="*/ 37 h 39"/>
                <a:gd name="T82" fmla="*/ 7 w 19"/>
                <a:gd name="T83" fmla="*/ 39 h 39"/>
                <a:gd name="T84" fmla="*/ 8 w 19"/>
                <a:gd name="T85" fmla="*/ 39 h 39"/>
                <a:gd name="T86" fmla="*/ 10 w 19"/>
                <a:gd name="T87" fmla="*/ 39 h 39"/>
                <a:gd name="T88" fmla="*/ 11 w 19"/>
                <a:gd name="T89" fmla="*/ 39 h 39"/>
                <a:gd name="T90" fmla="*/ 11 w 19"/>
                <a:gd name="T91" fmla="*/ 38 h 39"/>
                <a:gd name="T92" fmla="*/ 11 w 19"/>
                <a:gd name="T93" fmla="*/ 38 h 39"/>
                <a:gd name="T94" fmla="*/ 12 w 19"/>
                <a:gd name="T95" fmla="*/ 38 h 39"/>
                <a:gd name="T96" fmla="*/ 11 w 19"/>
                <a:gd name="T97" fmla="*/ 37 h 39"/>
                <a:gd name="T98" fmla="*/ 11 w 19"/>
                <a:gd name="T99" fmla="*/ 35 h 39"/>
                <a:gd name="T100" fmla="*/ 12 w 19"/>
                <a:gd name="T101" fmla="*/ 35 h 39"/>
                <a:gd name="T102" fmla="*/ 14 w 19"/>
                <a:gd name="T103" fmla="*/ 34 h 39"/>
                <a:gd name="T104" fmla="*/ 15 w 19"/>
                <a:gd name="T105" fmla="*/ 34 h 39"/>
                <a:gd name="T106" fmla="*/ 15 w 19"/>
                <a:gd name="T107" fmla="*/ 33 h 39"/>
                <a:gd name="T108" fmla="*/ 16 w 19"/>
                <a:gd name="T109" fmla="*/ 31 h 39"/>
                <a:gd name="T110" fmla="*/ 16 w 19"/>
                <a:gd name="T111" fmla="*/ 30 h 39"/>
                <a:gd name="T112" fmla="*/ 18 w 19"/>
                <a:gd name="T113" fmla="*/ 29 h 39"/>
                <a:gd name="T114" fmla="*/ 19 w 19"/>
                <a:gd name="T115" fmla="*/ 27 h 39"/>
                <a:gd name="T116" fmla="*/ 19 w 19"/>
                <a:gd name="T11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 h="39">
                  <a:moveTo>
                    <a:pt x="19" y="26"/>
                  </a:moveTo>
                  <a:lnTo>
                    <a:pt x="18" y="24"/>
                  </a:lnTo>
                  <a:lnTo>
                    <a:pt x="18" y="24"/>
                  </a:lnTo>
                  <a:lnTo>
                    <a:pt x="18" y="23"/>
                  </a:lnTo>
                  <a:lnTo>
                    <a:pt x="18" y="23"/>
                  </a:lnTo>
                  <a:lnTo>
                    <a:pt x="18" y="23"/>
                  </a:lnTo>
                  <a:lnTo>
                    <a:pt x="16" y="23"/>
                  </a:lnTo>
                  <a:lnTo>
                    <a:pt x="15" y="23"/>
                  </a:lnTo>
                  <a:lnTo>
                    <a:pt x="15" y="22"/>
                  </a:lnTo>
                  <a:lnTo>
                    <a:pt x="14" y="20"/>
                  </a:lnTo>
                  <a:lnTo>
                    <a:pt x="14" y="20"/>
                  </a:lnTo>
                  <a:lnTo>
                    <a:pt x="12" y="19"/>
                  </a:lnTo>
                  <a:lnTo>
                    <a:pt x="12" y="18"/>
                  </a:lnTo>
                  <a:lnTo>
                    <a:pt x="12" y="16"/>
                  </a:lnTo>
                  <a:lnTo>
                    <a:pt x="12" y="15"/>
                  </a:lnTo>
                  <a:lnTo>
                    <a:pt x="12" y="15"/>
                  </a:lnTo>
                  <a:lnTo>
                    <a:pt x="14" y="15"/>
                  </a:lnTo>
                  <a:lnTo>
                    <a:pt x="14" y="14"/>
                  </a:lnTo>
                  <a:lnTo>
                    <a:pt x="14" y="12"/>
                  </a:lnTo>
                  <a:lnTo>
                    <a:pt x="14" y="11"/>
                  </a:lnTo>
                  <a:lnTo>
                    <a:pt x="14" y="11"/>
                  </a:lnTo>
                  <a:lnTo>
                    <a:pt x="14" y="9"/>
                  </a:lnTo>
                  <a:lnTo>
                    <a:pt x="14" y="8"/>
                  </a:lnTo>
                  <a:lnTo>
                    <a:pt x="14" y="7"/>
                  </a:lnTo>
                  <a:lnTo>
                    <a:pt x="12" y="5"/>
                  </a:lnTo>
                  <a:lnTo>
                    <a:pt x="12" y="5"/>
                  </a:lnTo>
                  <a:lnTo>
                    <a:pt x="11" y="4"/>
                  </a:lnTo>
                  <a:lnTo>
                    <a:pt x="10" y="4"/>
                  </a:lnTo>
                  <a:lnTo>
                    <a:pt x="10" y="3"/>
                  </a:lnTo>
                  <a:lnTo>
                    <a:pt x="8" y="1"/>
                  </a:lnTo>
                  <a:lnTo>
                    <a:pt x="8" y="1"/>
                  </a:lnTo>
                  <a:lnTo>
                    <a:pt x="8" y="1"/>
                  </a:lnTo>
                  <a:lnTo>
                    <a:pt x="7" y="1"/>
                  </a:lnTo>
                  <a:lnTo>
                    <a:pt x="6" y="1"/>
                  </a:lnTo>
                  <a:lnTo>
                    <a:pt x="6" y="3"/>
                  </a:lnTo>
                  <a:lnTo>
                    <a:pt x="4" y="1"/>
                  </a:lnTo>
                  <a:lnTo>
                    <a:pt x="4" y="1"/>
                  </a:lnTo>
                  <a:lnTo>
                    <a:pt x="4" y="0"/>
                  </a:lnTo>
                  <a:lnTo>
                    <a:pt x="4" y="0"/>
                  </a:lnTo>
                  <a:lnTo>
                    <a:pt x="4" y="0"/>
                  </a:lnTo>
                  <a:lnTo>
                    <a:pt x="3" y="0"/>
                  </a:lnTo>
                  <a:lnTo>
                    <a:pt x="3" y="1"/>
                  </a:lnTo>
                  <a:lnTo>
                    <a:pt x="3" y="1"/>
                  </a:lnTo>
                  <a:lnTo>
                    <a:pt x="1" y="3"/>
                  </a:lnTo>
                  <a:lnTo>
                    <a:pt x="0" y="4"/>
                  </a:lnTo>
                  <a:lnTo>
                    <a:pt x="0" y="4"/>
                  </a:lnTo>
                  <a:lnTo>
                    <a:pt x="0" y="4"/>
                  </a:lnTo>
                  <a:lnTo>
                    <a:pt x="0" y="5"/>
                  </a:lnTo>
                  <a:lnTo>
                    <a:pt x="1" y="7"/>
                  </a:lnTo>
                  <a:lnTo>
                    <a:pt x="1" y="7"/>
                  </a:lnTo>
                  <a:lnTo>
                    <a:pt x="1" y="7"/>
                  </a:lnTo>
                  <a:lnTo>
                    <a:pt x="0" y="7"/>
                  </a:lnTo>
                  <a:lnTo>
                    <a:pt x="0" y="7"/>
                  </a:lnTo>
                  <a:lnTo>
                    <a:pt x="0" y="8"/>
                  </a:lnTo>
                  <a:lnTo>
                    <a:pt x="0" y="8"/>
                  </a:lnTo>
                  <a:lnTo>
                    <a:pt x="0" y="8"/>
                  </a:lnTo>
                  <a:lnTo>
                    <a:pt x="0" y="9"/>
                  </a:lnTo>
                  <a:lnTo>
                    <a:pt x="0" y="11"/>
                  </a:lnTo>
                  <a:lnTo>
                    <a:pt x="1" y="11"/>
                  </a:lnTo>
                  <a:lnTo>
                    <a:pt x="3" y="11"/>
                  </a:lnTo>
                  <a:lnTo>
                    <a:pt x="3" y="14"/>
                  </a:lnTo>
                  <a:lnTo>
                    <a:pt x="3" y="14"/>
                  </a:lnTo>
                  <a:lnTo>
                    <a:pt x="1" y="15"/>
                  </a:lnTo>
                  <a:lnTo>
                    <a:pt x="1" y="16"/>
                  </a:lnTo>
                  <a:lnTo>
                    <a:pt x="1" y="18"/>
                  </a:lnTo>
                  <a:lnTo>
                    <a:pt x="1" y="19"/>
                  </a:lnTo>
                  <a:lnTo>
                    <a:pt x="1" y="20"/>
                  </a:lnTo>
                  <a:lnTo>
                    <a:pt x="1" y="23"/>
                  </a:lnTo>
                  <a:lnTo>
                    <a:pt x="0" y="24"/>
                  </a:lnTo>
                  <a:lnTo>
                    <a:pt x="0" y="27"/>
                  </a:lnTo>
                  <a:lnTo>
                    <a:pt x="0" y="27"/>
                  </a:lnTo>
                  <a:lnTo>
                    <a:pt x="1" y="29"/>
                  </a:lnTo>
                  <a:lnTo>
                    <a:pt x="1" y="30"/>
                  </a:lnTo>
                  <a:lnTo>
                    <a:pt x="1" y="30"/>
                  </a:lnTo>
                  <a:lnTo>
                    <a:pt x="0" y="30"/>
                  </a:lnTo>
                  <a:lnTo>
                    <a:pt x="0" y="30"/>
                  </a:lnTo>
                  <a:lnTo>
                    <a:pt x="0" y="30"/>
                  </a:lnTo>
                  <a:lnTo>
                    <a:pt x="0" y="31"/>
                  </a:lnTo>
                  <a:lnTo>
                    <a:pt x="0" y="31"/>
                  </a:lnTo>
                  <a:lnTo>
                    <a:pt x="1" y="33"/>
                  </a:lnTo>
                  <a:lnTo>
                    <a:pt x="6" y="35"/>
                  </a:lnTo>
                  <a:lnTo>
                    <a:pt x="7" y="37"/>
                  </a:lnTo>
                  <a:lnTo>
                    <a:pt x="7" y="38"/>
                  </a:lnTo>
                  <a:lnTo>
                    <a:pt x="7" y="39"/>
                  </a:lnTo>
                  <a:lnTo>
                    <a:pt x="8" y="39"/>
                  </a:lnTo>
                  <a:lnTo>
                    <a:pt x="8" y="39"/>
                  </a:lnTo>
                  <a:lnTo>
                    <a:pt x="8" y="39"/>
                  </a:lnTo>
                  <a:lnTo>
                    <a:pt x="10" y="39"/>
                  </a:lnTo>
                  <a:lnTo>
                    <a:pt x="10" y="39"/>
                  </a:lnTo>
                  <a:lnTo>
                    <a:pt x="11" y="39"/>
                  </a:lnTo>
                  <a:lnTo>
                    <a:pt x="11" y="39"/>
                  </a:lnTo>
                  <a:lnTo>
                    <a:pt x="11" y="38"/>
                  </a:lnTo>
                  <a:lnTo>
                    <a:pt x="11" y="38"/>
                  </a:lnTo>
                  <a:lnTo>
                    <a:pt x="11" y="38"/>
                  </a:lnTo>
                  <a:lnTo>
                    <a:pt x="12" y="38"/>
                  </a:lnTo>
                  <a:lnTo>
                    <a:pt x="12" y="38"/>
                  </a:lnTo>
                  <a:lnTo>
                    <a:pt x="11" y="37"/>
                  </a:lnTo>
                  <a:lnTo>
                    <a:pt x="11" y="37"/>
                  </a:lnTo>
                  <a:lnTo>
                    <a:pt x="11" y="35"/>
                  </a:lnTo>
                  <a:lnTo>
                    <a:pt x="11" y="35"/>
                  </a:lnTo>
                  <a:lnTo>
                    <a:pt x="12" y="35"/>
                  </a:lnTo>
                  <a:lnTo>
                    <a:pt x="12" y="35"/>
                  </a:lnTo>
                  <a:lnTo>
                    <a:pt x="12" y="34"/>
                  </a:lnTo>
                  <a:lnTo>
                    <a:pt x="14" y="34"/>
                  </a:lnTo>
                  <a:lnTo>
                    <a:pt x="14" y="34"/>
                  </a:lnTo>
                  <a:lnTo>
                    <a:pt x="15" y="34"/>
                  </a:lnTo>
                  <a:lnTo>
                    <a:pt x="15" y="34"/>
                  </a:lnTo>
                  <a:lnTo>
                    <a:pt x="15" y="33"/>
                  </a:lnTo>
                  <a:lnTo>
                    <a:pt x="15" y="31"/>
                  </a:lnTo>
                  <a:lnTo>
                    <a:pt x="16" y="31"/>
                  </a:lnTo>
                  <a:lnTo>
                    <a:pt x="16" y="30"/>
                  </a:lnTo>
                  <a:lnTo>
                    <a:pt x="16" y="30"/>
                  </a:lnTo>
                  <a:lnTo>
                    <a:pt x="18" y="29"/>
                  </a:lnTo>
                  <a:lnTo>
                    <a:pt x="18" y="29"/>
                  </a:lnTo>
                  <a:lnTo>
                    <a:pt x="19" y="29"/>
                  </a:lnTo>
                  <a:lnTo>
                    <a:pt x="19" y="27"/>
                  </a:lnTo>
                  <a:lnTo>
                    <a:pt x="19" y="27"/>
                  </a:lnTo>
                  <a:lnTo>
                    <a:pt x="19" y="26"/>
                  </a:lnTo>
                  <a:close/>
                </a:path>
              </a:pathLst>
            </a:custGeom>
            <a:solidFill>
              <a:schemeClr val="bg1">
                <a:lumMod val="75000"/>
              </a:schemeClr>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sp>
          <p:nvSpPr>
            <p:cNvPr id="241" name="Afghanistan">
              <a:extLst>
                <a:ext uri="{FF2B5EF4-FFF2-40B4-BE49-F238E27FC236}">
                  <a16:creationId xmlns:a16="http://schemas.microsoft.com/office/drawing/2014/main" id="{FE02084A-AA08-4F6B-861E-A7EB8B09CDD1}"/>
                </a:ext>
              </a:extLst>
            </p:cNvPr>
            <p:cNvSpPr>
              <a:spLocks/>
            </p:cNvSpPr>
            <p:nvPr/>
          </p:nvSpPr>
          <p:spPr bwMode="auto">
            <a:xfrm>
              <a:off x="6409433" y="3112351"/>
              <a:ext cx="313530" cy="221202"/>
            </a:xfrm>
            <a:custGeom>
              <a:avLst/>
              <a:gdLst>
                <a:gd name="T0" fmla="*/ 157 w 163"/>
                <a:gd name="T1" fmla="*/ 13 h 115"/>
                <a:gd name="T2" fmla="*/ 148 w 163"/>
                <a:gd name="T3" fmla="*/ 16 h 115"/>
                <a:gd name="T4" fmla="*/ 148 w 163"/>
                <a:gd name="T5" fmla="*/ 13 h 115"/>
                <a:gd name="T6" fmla="*/ 137 w 163"/>
                <a:gd name="T7" fmla="*/ 19 h 115"/>
                <a:gd name="T8" fmla="*/ 125 w 163"/>
                <a:gd name="T9" fmla="*/ 23 h 115"/>
                <a:gd name="T10" fmla="*/ 125 w 163"/>
                <a:gd name="T11" fmla="*/ 8 h 115"/>
                <a:gd name="T12" fmla="*/ 123 w 163"/>
                <a:gd name="T13" fmla="*/ 7 h 115"/>
                <a:gd name="T14" fmla="*/ 114 w 163"/>
                <a:gd name="T15" fmla="*/ 1 h 115"/>
                <a:gd name="T16" fmla="*/ 110 w 163"/>
                <a:gd name="T17" fmla="*/ 9 h 115"/>
                <a:gd name="T18" fmla="*/ 106 w 163"/>
                <a:gd name="T19" fmla="*/ 11 h 115"/>
                <a:gd name="T20" fmla="*/ 101 w 163"/>
                <a:gd name="T21" fmla="*/ 17 h 115"/>
                <a:gd name="T22" fmla="*/ 95 w 163"/>
                <a:gd name="T23" fmla="*/ 15 h 115"/>
                <a:gd name="T24" fmla="*/ 93 w 163"/>
                <a:gd name="T25" fmla="*/ 16 h 115"/>
                <a:gd name="T26" fmla="*/ 86 w 163"/>
                <a:gd name="T27" fmla="*/ 20 h 115"/>
                <a:gd name="T28" fmla="*/ 80 w 163"/>
                <a:gd name="T29" fmla="*/ 16 h 115"/>
                <a:gd name="T30" fmla="*/ 72 w 163"/>
                <a:gd name="T31" fmla="*/ 15 h 115"/>
                <a:gd name="T32" fmla="*/ 60 w 163"/>
                <a:gd name="T33" fmla="*/ 12 h 115"/>
                <a:gd name="T34" fmla="*/ 51 w 163"/>
                <a:gd name="T35" fmla="*/ 16 h 115"/>
                <a:gd name="T36" fmla="*/ 45 w 163"/>
                <a:gd name="T37" fmla="*/ 27 h 115"/>
                <a:gd name="T38" fmla="*/ 38 w 163"/>
                <a:gd name="T39" fmla="*/ 31 h 115"/>
                <a:gd name="T40" fmla="*/ 30 w 163"/>
                <a:gd name="T41" fmla="*/ 34 h 115"/>
                <a:gd name="T42" fmla="*/ 29 w 163"/>
                <a:gd name="T43" fmla="*/ 39 h 115"/>
                <a:gd name="T44" fmla="*/ 22 w 163"/>
                <a:gd name="T45" fmla="*/ 42 h 115"/>
                <a:gd name="T46" fmla="*/ 17 w 163"/>
                <a:gd name="T47" fmla="*/ 39 h 115"/>
                <a:gd name="T48" fmla="*/ 10 w 163"/>
                <a:gd name="T49" fmla="*/ 36 h 115"/>
                <a:gd name="T50" fmla="*/ 8 w 163"/>
                <a:gd name="T51" fmla="*/ 41 h 115"/>
                <a:gd name="T52" fmla="*/ 7 w 163"/>
                <a:gd name="T53" fmla="*/ 45 h 115"/>
                <a:gd name="T54" fmla="*/ 4 w 163"/>
                <a:gd name="T55" fmla="*/ 49 h 115"/>
                <a:gd name="T56" fmla="*/ 3 w 163"/>
                <a:gd name="T57" fmla="*/ 51 h 115"/>
                <a:gd name="T58" fmla="*/ 0 w 163"/>
                <a:gd name="T59" fmla="*/ 62 h 115"/>
                <a:gd name="T60" fmla="*/ 3 w 163"/>
                <a:gd name="T61" fmla="*/ 65 h 115"/>
                <a:gd name="T62" fmla="*/ 4 w 163"/>
                <a:gd name="T63" fmla="*/ 80 h 115"/>
                <a:gd name="T64" fmla="*/ 4 w 163"/>
                <a:gd name="T65" fmla="*/ 90 h 115"/>
                <a:gd name="T66" fmla="*/ 15 w 163"/>
                <a:gd name="T67" fmla="*/ 98 h 115"/>
                <a:gd name="T68" fmla="*/ 17 w 163"/>
                <a:gd name="T69" fmla="*/ 113 h 115"/>
                <a:gd name="T70" fmla="*/ 41 w 163"/>
                <a:gd name="T71" fmla="*/ 114 h 115"/>
                <a:gd name="T72" fmla="*/ 52 w 163"/>
                <a:gd name="T73" fmla="*/ 113 h 115"/>
                <a:gd name="T74" fmla="*/ 65 w 163"/>
                <a:gd name="T75" fmla="*/ 109 h 115"/>
                <a:gd name="T76" fmla="*/ 65 w 163"/>
                <a:gd name="T77" fmla="*/ 100 h 115"/>
                <a:gd name="T78" fmla="*/ 71 w 163"/>
                <a:gd name="T79" fmla="*/ 92 h 115"/>
                <a:gd name="T80" fmla="*/ 80 w 163"/>
                <a:gd name="T81" fmla="*/ 92 h 115"/>
                <a:gd name="T82" fmla="*/ 80 w 163"/>
                <a:gd name="T83" fmla="*/ 88 h 115"/>
                <a:gd name="T84" fmla="*/ 90 w 163"/>
                <a:gd name="T85" fmla="*/ 85 h 115"/>
                <a:gd name="T86" fmla="*/ 95 w 163"/>
                <a:gd name="T87" fmla="*/ 87 h 115"/>
                <a:gd name="T88" fmla="*/ 101 w 163"/>
                <a:gd name="T89" fmla="*/ 75 h 115"/>
                <a:gd name="T90" fmla="*/ 106 w 163"/>
                <a:gd name="T91" fmla="*/ 69 h 115"/>
                <a:gd name="T92" fmla="*/ 106 w 163"/>
                <a:gd name="T93" fmla="*/ 58 h 115"/>
                <a:gd name="T94" fmla="*/ 117 w 163"/>
                <a:gd name="T95" fmla="*/ 58 h 115"/>
                <a:gd name="T96" fmla="*/ 118 w 163"/>
                <a:gd name="T97" fmla="*/ 51 h 115"/>
                <a:gd name="T98" fmla="*/ 123 w 163"/>
                <a:gd name="T99" fmla="*/ 46 h 115"/>
                <a:gd name="T100" fmla="*/ 125 w 163"/>
                <a:gd name="T101" fmla="*/ 42 h 115"/>
                <a:gd name="T102" fmla="*/ 125 w 163"/>
                <a:gd name="T103" fmla="*/ 36 h 115"/>
                <a:gd name="T104" fmla="*/ 121 w 163"/>
                <a:gd name="T105" fmla="*/ 30 h 115"/>
                <a:gd name="T106" fmla="*/ 128 w 163"/>
                <a:gd name="T107" fmla="*/ 26 h 115"/>
                <a:gd name="T108" fmla="*/ 136 w 163"/>
                <a:gd name="T109" fmla="*/ 22 h 115"/>
                <a:gd name="T110" fmla="*/ 150 w 163"/>
                <a:gd name="T111" fmla="*/ 20 h 115"/>
                <a:gd name="T112" fmla="*/ 159 w 163"/>
                <a:gd name="T113" fmla="*/ 19 h 115"/>
                <a:gd name="T114" fmla="*/ 161 w 163"/>
                <a:gd name="T115" fmla="*/ 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15">
                  <a:moveTo>
                    <a:pt x="163" y="16"/>
                  </a:moveTo>
                  <a:lnTo>
                    <a:pt x="162" y="15"/>
                  </a:lnTo>
                  <a:lnTo>
                    <a:pt x="161" y="15"/>
                  </a:lnTo>
                  <a:lnTo>
                    <a:pt x="161" y="13"/>
                  </a:lnTo>
                  <a:lnTo>
                    <a:pt x="159" y="13"/>
                  </a:lnTo>
                  <a:lnTo>
                    <a:pt x="158" y="13"/>
                  </a:lnTo>
                  <a:lnTo>
                    <a:pt x="157" y="13"/>
                  </a:lnTo>
                  <a:lnTo>
                    <a:pt x="157" y="13"/>
                  </a:lnTo>
                  <a:lnTo>
                    <a:pt x="155" y="15"/>
                  </a:lnTo>
                  <a:lnTo>
                    <a:pt x="155" y="15"/>
                  </a:lnTo>
                  <a:lnTo>
                    <a:pt x="154" y="15"/>
                  </a:lnTo>
                  <a:lnTo>
                    <a:pt x="152" y="15"/>
                  </a:lnTo>
                  <a:lnTo>
                    <a:pt x="150" y="16"/>
                  </a:lnTo>
                  <a:lnTo>
                    <a:pt x="148" y="16"/>
                  </a:lnTo>
                  <a:lnTo>
                    <a:pt x="148" y="16"/>
                  </a:lnTo>
                  <a:lnTo>
                    <a:pt x="148" y="15"/>
                  </a:lnTo>
                  <a:lnTo>
                    <a:pt x="150" y="15"/>
                  </a:lnTo>
                  <a:lnTo>
                    <a:pt x="150" y="13"/>
                  </a:lnTo>
                  <a:lnTo>
                    <a:pt x="150" y="13"/>
                  </a:lnTo>
                  <a:lnTo>
                    <a:pt x="148" y="13"/>
                  </a:lnTo>
                  <a:lnTo>
                    <a:pt x="148" y="13"/>
                  </a:lnTo>
                  <a:lnTo>
                    <a:pt x="148" y="13"/>
                  </a:lnTo>
                  <a:lnTo>
                    <a:pt x="147" y="13"/>
                  </a:lnTo>
                  <a:lnTo>
                    <a:pt x="146" y="13"/>
                  </a:lnTo>
                  <a:lnTo>
                    <a:pt x="144" y="13"/>
                  </a:lnTo>
                  <a:lnTo>
                    <a:pt x="140" y="16"/>
                  </a:lnTo>
                  <a:lnTo>
                    <a:pt x="139" y="16"/>
                  </a:lnTo>
                  <a:lnTo>
                    <a:pt x="137" y="19"/>
                  </a:lnTo>
                  <a:lnTo>
                    <a:pt x="135" y="19"/>
                  </a:lnTo>
                  <a:lnTo>
                    <a:pt x="132" y="20"/>
                  </a:lnTo>
                  <a:lnTo>
                    <a:pt x="129" y="22"/>
                  </a:lnTo>
                  <a:lnTo>
                    <a:pt x="128" y="23"/>
                  </a:lnTo>
                  <a:lnTo>
                    <a:pt x="127" y="23"/>
                  </a:lnTo>
                  <a:lnTo>
                    <a:pt x="127" y="23"/>
                  </a:lnTo>
                  <a:lnTo>
                    <a:pt x="125" y="23"/>
                  </a:lnTo>
                  <a:lnTo>
                    <a:pt x="125" y="22"/>
                  </a:lnTo>
                  <a:lnTo>
                    <a:pt x="124" y="19"/>
                  </a:lnTo>
                  <a:lnTo>
                    <a:pt x="124" y="17"/>
                  </a:lnTo>
                  <a:lnTo>
                    <a:pt x="124" y="15"/>
                  </a:lnTo>
                  <a:lnTo>
                    <a:pt x="124" y="13"/>
                  </a:lnTo>
                  <a:lnTo>
                    <a:pt x="125" y="11"/>
                  </a:lnTo>
                  <a:lnTo>
                    <a:pt x="125" y="8"/>
                  </a:lnTo>
                  <a:lnTo>
                    <a:pt x="125" y="8"/>
                  </a:lnTo>
                  <a:lnTo>
                    <a:pt x="125" y="7"/>
                  </a:lnTo>
                  <a:lnTo>
                    <a:pt x="125" y="7"/>
                  </a:lnTo>
                  <a:lnTo>
                    <a:pt x="124" y="7"/>
                  </a:lnTo>
                  <a:lnTo>
                    <a:pt x="124" y="7"/>
                  </a:lnTo>
                  <a:lnTo>
                    <a:pt x="123" y="7"/>
                  </a:lnTo>
                  <a:lnTo>
                    <a:pt x="123" y="7"/>
                  </a:lnTo>
                  <a:lnTo>
                    <a:pt x="123" y="5"/>
                  </a:lnTo>
                  <a:lnTo>
                    <a:pt x="123" y="4"/>
                  </a:lnTo>
                  <a:lnTo>
                    <a:pt x="121" y="2"/>
                  </a:lnTo>
                  <a:lnTo>
                    <a:pt x="120" y="0"/>
                  </a:lnTo>
                  <a:lnTo>
                    <a:pt x="117" y="0"/>
                  </a:lnTo>
                  <a:lnTo>
                    <a:pt x="116" y="0"/>
                  </a:lnTo>
                  <a:lnTo>
                    <a:pt x="114" y="1"/>
                  </a:lnTo>
                  <a:lnTo>
                    <a:pt x="113" y="4"/>
                  </a:lnTo>
                  <a:lnTo>
                    <a:pt x="112" y="5"/>
                  </a:lnTo>
                  <a:lnTo>
                    <a:pt x="112" y="7"/>
                  </a:lnTo>
                  <a:lnTo>
                    <a:pt x="110" y="7"/>
                  </a:lnTo>
                  <a:lnTo>
                    <a:pt x="110" y="7"/>
                  </a:lnTo>
                  <a:lnTo>
                    <a:pt x="110" y="8"/>
                  </a:lnTo>
                  <a:lnTo>
                    <a:pt x="110" y="9"/>
                  </a:lnTo>
                  <a:lnTo>
                    <a:pt x="110" y="11"/>
                  </a:lnTo>
                  <a:lnTo>
                    <a:pt x="110" y="11"/>
                  </a:lnTo>
                  <a:lnTo>
                    <a:pt x="109" y="12"/>
                  </a:lnTo>
                  <a:lnTo>
                    <a:pt x="108" y="12"/>
                  </a:lnTo>
                  <a:lnTo>
                    <a:pt x="108" y="12"/>
                  </a:lnTo>
                  <a:lnTo>
                    <a:pt x="108" y="11"/>
                  </a:lnTo>
                  <a:lnTo>
                    <a:pt x="106" y="11"/>
                  </a:lnTo>
                  <a:lnTo>
                    <a:pt x="104" y="11"/>
                  </a:lnTo>
                  <a:lnTo>
                    <a:pt x="102" y="12"/>
                  </a:lnTo>
                  <a:lnTo>
                    <a:pt x="101" y="12"/>
                  </a:lnTo>
                  <a:lnTo>
                    <a:pt x="101" y="13"/>
                  </a:lnTo>
                  <a:lnTo>
                    <a:pt x="101" y="15"/>
                  </a:lnTo>
                  <a:lnTo>
                    <a:pt x="101" y="16"/>
                  </a:lnTo>
                  <a:lnTo>
                    <a:pt x="101" y="17"/>
                  </a:lnTo>
                  <a:lnTo>
                    <a:pt x="99" y="17"/>
                  </a:lnTo>
                  <a:lnTo>
                    <a:pt x="99" y="17"/>
                  </a:lnTo>
                  <a:lnTo>
                    <a:pt x="98" y="17"/>
                  </a:lnTo>
                  <a:lnTo>
                    <a:pt x="97" y="16"/>
                  </a:lnTo>
                  <a:lnTo>
                    <a:pt x="95" y="15"/>
                  </a:lnTo>
                  <a:lnTo>
                    <a:pt x="95" y="15"/>
                  </a:lnTo>
                  <a:lnTo>
                    <a:pt x="95" y="15"/>
                  </a:lnTo>
                  <a:lnTo>
                    <a:pt x="94" y="15"/>
                  </a:lnTo>
                  <a:lnTo>
                    <a:pt x="94" y="15"/>
                  </a:lnTo>
                  <a:lnTo>
                    <a:pt x="94" y="15"/>
                  </a:lnTo>
                  <a:lnTo>
                    <a:pt x="94" y="16"/>
                  </a:lnTo>
                  <a:lnTo>
                    <a:pt x="93" y="16"/>
                  </a:lnTo>
                  <a:lnTo>
                    <a:pt x="93" y="16"/>
                  </a:lnTo>
                  <a:lnTo>
                    <a:pt x="93" y="16"/>
                  </a:lnTo>
                  <a:lnTo>
                    <a:pt x="91" y="16"/>
                  </a:lnTo>
                  <a:lnTo>
                    <a:pt x="90" y="17"/>
                  </a:lnTo>
                  <a:lnTo>
                    <a:pt x="89" y="17"/>
                  </a:lnTo>
                  <a:lnTo>
                    <a:pt x="89" y="19"/>
                  </a:lnTo>
                  <a:lnTo>
                    <a:pt x="89" y="19"/>
                  </a:lnTo>
                  <a:lnTo>
                    <a:pt x="87" y="19"/>
                  </a:lnTo>
                  <a:lnTo>
                    <a:pt x="86" y="20"/>
                  </a:lnTo>
                  <a:lnTo>
                    <a:pt x="84" y="19"/>
                  </a:lnTo>
                  <a:lnTo>
                    <a:pt x="83" y="17"/>
                  </a:lnTo>
                  <a:lnTo>
                    <a:pt x="82" y="17"/>
                  </a:lnTo>
                  <a:lnTo>
                    <a:pt x="82" y="16"/>
                  </a:lnTo>
                  <a:lnTo>
                    <a:pt x="82" y="16"/>
                  </a:lnTo>
                  <a:lnTo>
                    <a:pt x="82" y="16"/>
                  </a:lnTo>
                  <a:lnTo>
                    <a:pt x="80" y="16"/>
                  </a:lnTo>
                  <a:lnTo>
                    <a:pt x="80" y="16"/>
                  </a:lnTo>
                  <a:lnTo>
                    <a:pt x="79" y="16"/>
                  </a:lnTo>
                  <a:lnTo>
                    <a:pt x="79" y="16"/>
                  </a:lnTo>
                  <a:lnTo>
                    <a:pt x="78" y="16"/>
                  </a:lnTo>
                  <a:lnTo>
                    <a:pt x="76" y="16"/>
                  </a:lnTo>
                  <a:lnTo>
                    <a:pt x="75" y="15"/>
                  </a:lnTo>
                  <a:lnTo>
                    <a:pt x="72" y="15"/>
                  </a:lnTo>
                  <a:lnTo>
                    <a:pt x="68" y="15"/>
                  </a:lnTo>
                  <a:lnTo>
                    <a:pt x="68" y="15"/>
                  </a:lnTo>
                  <a:lnTo>
                    <a:pt x="67" y="15"/>
                  </a:lnTo>
                  <a:lnTo>
                    <a:pt x="64" y="13"/>
                  </a:lnTo>
                  <a:lnTo>
                    <a:pt x="61" y="12"/>
                  </a:lnTo>
                  <a:lnTo>
                    <a:pt x="60" y="12"/>
                  </a:lnTo>
                  <a:lnTo>
                    <a:pt x="60" y="12"/>
                  </a:lnTo>
                  <a:lnTo>
                    <a:pt x="59" y="12"/>
                  </a:lnTo>
                  <a:lnTo>
                    <a:pt x="59" y="13"/>
                  </a:lnTo>
                  <a:lnTo>
                    <a:pt x="57" y="15"/>
                  </a:lnTo>
                  <a:lnTo>
                    <a:pt x="57" y="16"/>
                  </a:lnTo>
                  <a:lnTo>
                    <a:pt x="55" y="16"/>
                  </a:lnTo>
                  <a:lnTo>
                    <a:pt x="52" y="16"/>
                  </a:lnTo>
                  <a:lnTo>
                    <a:pt x="51" y="16"/>
                  </a:lnTo>
                  <a:lnTo>
                    <a:pt x="49" y="17"/>
                  </a:lnTo>
                  <a:lnTo>
                    <a:pt x="49" y="17"/>
                  </a:lnTo>
                  <a:lnTo>
                    <a:pt x="48" y="19"/>
                  </a:lnTo>
                  <a:lnTo>
                    <a:pt x="48" y="22"/>
                  </a:lnTo>
                  <a:lnTo>
                    <a:pt x="46" y="24"/>
                  </a:lnTo>
                  <a:lnTo>
                    <a:pt x="46" y="27"/>
                  </a:lnTo>
                  <a:lnTo>
                    <a:pt x="45" y="27"/>
                  </a:lnTo>
                  <a:lnTo>
                    <a:pt x="44" y="28"/>
                  </a:lnTo>
                  <a:lnTo>
                    <a:pt x="42" y="30"/>
                  </a:lnTo>
                  <a:lnTo>
                    <a:pt x="41" y="31"/>
                  </a:lnTo>
                  <a:lnTo>
                    <a:pt x="40" y="31"/>
                  </a:lnTo>
                  <a:lnTo>
                    <a:pt x="40" y="31"/>
                  </a:lnTo>
                  <a:lnTo>
                    <a:pt x="40" y="31"/>
                  </a:lnTo>
                  <a:lnTo>
                    <a:pt x="38" y="31"/>
                  </a:lnTo>
                  <a:lnTo>
                    <a:pt x="38" y="31"/>
                  </a:lnTo>
                  <a:lnTo>
                    <a:pt x="36" y="32"/>
                  </a:lnTo>
                  <a:lnTo>
                    <a:pt x="34" y="32"/>
                  </a:lnTo>
                  <a:lnTo>
                    <a:pt x="31" y="34"/>
                  </a:lnTo>
                  <a:lnTo>
                    <a:pt x="30" y="34"/>
                  </a:lnTo>
                  <a:lnTo>
                    <a:pt x="30" y="34"/>
                  </a:lnTo>
                  <a:lnTo>
                    <a:pt x="30" y="34"/>
                  </a:lnTo>
                  <a:lnTo>
                    <a:pt x="30" y="35"/>
                  </a:lnTo>
                  <a:lnTo>
                    <a:pt x="30" y="35"/>
                  </a:lnTo>
                  <a:lnTo>
                    <a:pt x="30" y="36"/>
                  </a:lnTo>
                  <a:lnTo>
                    <a:pt x="30" y="36"/>
                  </a:lnTo>
                  <a:lnTo>
                    <a:pt x="29" y="38"/>
                  </a:lnTo>
                  <a:lnTo>
                    <a:pt x="29" y="39"/>
                  </a:lnTo>
                  <a:lnTo>
                    <a:pt x="29" y="39"/>
                  </a:lnTo>
                  <a:lnTo>
                    <a:pt x="26" y="41"/>
                  </a:lnTo>
                  <a:lnTo>
                    <a:pt x="25" y="41"/>
                  </a:lnTo>
                  <a:lnTo>
                    <a:pt x="25" y="42"/>
                  </a:lnTo>
                  <a:lnTo>
                    <a:pt x="23" y="42"/>
                  </a:lnTo>
                  <a:lnTo>
                    <a:pt x="23" y="42"/>
                  </a:lnTo>
                  <a:lnTo>
                    <a:pt x="22" y="42"/>
                  </a:lnTo>
                  <a:lnTo>
                    <a:pt x="22" y="42"/>
                  </a:lnTo>
                  <a:lnTo>
                    <a:pt x="21" y="42"/>
                  </a:lnTo>
                  <a:lnTo>
                    <a:pt x="21" y="42"/>
                  </a:lnTo>
                  <a:lnTo>
                    <a:pt x="19" y="42"/>
                  </a:lnTo>
                  <a:lnTo>
                    <a:pt x="19" y="41"/>
                  </a:lnTo>
                  <a:lnTo>
                    <a:pt x="18" y="39"/>
                  </a:lnTo>
                  <a:lnTo>
                    <a:pt x="17" y="39"/>
                  </a:lnTo>
                  <a:lnTo>
                    <a:pt x="17" y="39"/>
                  </a:lnTo>
                  <a:lnTo>
                    <a:pt x="15" y="39"/>
                  </a:lnTo>
                  <a:lnTo>
                    <a:pt x="14" y="39"/>
                  </a:lnTo>
                  <a:lnTo>
                    <a:pt x="12" y="39"/>
                  </a:lnTo>
                  <a:lnTo>
                    <a:pt x="12" y="39"/>
                  </a:lnTo>
                  <a:lnTo>
                    <a:pt x="11" y="38"/>
                  </a:lnTo>
                  <a:lnTo>
                    <a:pt x="10" y="36"/>
                  </a:lnTo>
                  <a:lnTo>
                    <a:pt x="10" y="36"/>
                  </a:lnTo>
                  <a:lnTo>
                    <a:pt x="8" y="36"/>
                  </a:lnTo>
                  <a:lnTo>
                    <a:pt x="8" y="38"/>
                  </a:lnTo>
                  <a:lnTo>
                    <a:pt x="8" y="38"/>
                  </a:lnTo>
                  <a:lnTo>
                    <a:pt x="8" y="39"/>
                  </a:lnTo>
                  <a:lnTo>
                    <a:pt x="8" y="39"/>
                  </a:lnTo>
                  <a:lnTo>
                    <a:pt x="8" y="41"/>
                  </a:lnTo>
                  <a:lnTo>
                    <a:pt x="8" y="41"/>
                  </a:lnTo>
                  <a:lnTo>
                    <a:pt x="7" y="41"/>
                  </a:lnTo>
                  <a:lnTo>
                    <a:pt x="7" y="41"/>
                  </a:lnTo>
                  <a:lnTo>
                    <a:pt x="7" y="42"/>
                  </a:lnTo>
                  <a:lnTo>
                    <a:pt x="7" y="43"/>
                  </a:lnTo>
                  <a:lnTo>
                    <a:pt x="7" y="43"/>
                  </a:lnTo>
                  <a:lnTo>
                    <a:pt x="7" y="45"/>
                  </a:lnTo>
                  <a:lnTo>
                    <a:pt x="7" y="45"/>
                  </a:lnTo>
                  <a:lnTo>
                    <a:pt x="7" y="46"/>
                  </a:lnTo>
                  <a:lnTo>
                    <a:pt x="7" y="46"/>
                  </a:lnTo>
                  <a:lnTo>
                    <a:pt x="6" y="47"/>
                  </a:lnTo>
                  <a:lnTo>
                    <a:pt x="6" y="47"/>
                  </a:lnTo>
                  <a:lnTo>
                    <a:pt x="6" y="49"/>
                  </a:lnTo>
                  <a:lnTo>
                    <a:pt x="6" y="49"/>
                  </a:lnTo>
                  <a:lnTo>
                    <a:pt x="4" y="49"/>
                  </a:lnTo>
                  <a:lnTo>
                    <a:pt x="4" y="50"/>
                  </a:lnTo>
                  <a:lnTo>
                    <a:pt x="3" y="50"/>
                  </a:lnTo>
                  <a:lnTo>
                    <a:pt x="3" y="50"/>
                  </a:lnTo>
                  <a:lnTo>
                    <a:pt x="3" y="51"/>
                  </a:lnTo>
                  <a:lnTo>
                    <a:pt x="3" y="51"/>
                  </a:lnTo>
                  <a:lnTo>
                    <a:pt x="3" y="51"/>
                  </a:lnTo>
                  <a:lnTo>
                    <a:pt x="3" y="51"/>
                  </a:lnTo>
                  <a:lnTo>
                    <a:pt x="4" y="53"/>
                  </a:lnTo>
                  <a:lnTo>
                    <a:pt x="2" y="54"/>
                  </a:lnTo>
                  <a:lnTo>
                    <a:pt x="0" y="54"/>
                  </a:lnTo>
                  <a:lnTo>
                    <a:pt x="0" y="57"/>
                  </a:lnTo>
                  <a:lnTo>
                    <a:pt x="0" y="60"/>
                  </a:lnTo>
                  <a:lnTo>
                    <a:pt x="0" y="61"/>
                  </a:lnTo>
                  <a:lnTo>
                    <a:pt x="0" y="62"/>
                  </a:lnTo>
                  <a:lnTo>
                    <a:pt x="0" y="62"/>
                  </a:lnTo>
                  <a:lnTo>
                    <a:pt x="2" y="62"/>
                  </a:lnTo>
                  <a:lnTo>
                    <a:pt x="3" y="62"/>
                  </a:lnTo>
                  <a:lnTo>
                    <a:pt x="4" y="64"/>
                  </a:lnTo>
                  <a:lnTo>
                    <a:pt x="4" y="64"/>
                  </a:lnTo>
                  <a:lnTo>
                    <a:pt x="4" y="64"/>
                  </a:lnTo>
                  <a:lnTo>
                    <a:pt x="3" y="65"/>
                  </a:lnTo>
                  <a:lnTo>
                    <a:pt x="3" y="66"/>
                  </a:lnTo>
                  <a:lnTo>
                    <a:pt x="0" y="68"/>
                  </a:lnTo>
                  <a:lnTo>
                    <a:pt x="0" y="69"/>
                  </a:lnTo>
                  <a:lnTo>
                    <a:pt x="0" y="70"/>
                  </a:lnTo>
                  <a:lnTo>
                    <a:pt x="2" y="73"/>
                  </a:lnTo>
                  <a:lnTo>
                    <a:pt x="3" y="75"/>
                  </a:lnTo>
                  <a:lnTo>
                    <a:pt x="4" y="80"/>
                  </a:lnTo>
                  <a:lnTo>
                    <a:pt x="4" y="80"/>
                  </a:lnTo>
                  <a:lnTo>
                    <a:pt x="3" y="83"/>
                  </a:lnTo>
                  <a:lnTo>
                    <a:pt x="3" y="84"/>
                  </a:lnTo>
                  <a:lnTo>
                    <a:pt x="3" y="85"/>
                  </a:lnTo>
                  <a:lnTo>
                    <a:pt x="3" y="87"/>
                  </a:lnTo>
                  <a:lnTo>
                    <a:pt x="4" y="90"/>
                  </a:lnTo>
                  <a:lnTo>
                    <a:pt x="4" y="90"/>
                  </a:lnTo>
                  <a:lnTo>
                    <a:pt x="7" y="90"/>
                  </a:lnTo>
                  <a:lnTo>
                    <a:pt x="10" y="90"/>
                  </a:lnTo>
                  <a:lnTo>
                    <a:pt x="14" y="91"/>
                  </a:lnTo>
                  <a:lnTo>
                    <a:pt x="14" y="91"/>
                  </a:lnTo>
                  <a:lnTo>
                    <a:pt x="15" y="94"/>
                  </a:lnTo>
                  <a:lnTo>
                    <a:pt x="15" y="96"/>
                  </a:lnTo>
                  <a:lnTo>
                    <a:pt x="15" y="98"/>
                  </a:lnTo>
                  <a:lnTo>
                    <a:pt x="12" y="100"/>
                  </a:lnTo>
                  <a:lnTo>
                    <a:pt x="10" y="103"/>
                  </a:lnTo>
                  <a:lnTo>
                    <a:pt x="7" y="106"/>
                  </a:lnTo>
                  <a:lnTo>
                    <a:pt x="4" y="109"/>
                  </a:lnTo>
                  <a:lnTo>
                    <a:pt x="8" y="110"/>
                  </a:lnTo>
                  <a:lnTo>
                    <a:pt x="11" y="111"/>
                  </a:lnTo>
                  <a:lnTo>
                    <a:pt x="17" y="113"/>
                  </a:lnTo>
                  <a:lnTo>
                    <a:pt x="21" y="114"/>
                  </a:lnTo>
                  <a:lnTo>
                    <a:pt x="22" y="115"/>
                  </a:lnTo>
                  <a:lnTo>
                    <a:pt x="34" y="114"/>
                  </a:lnTo>
                  <a:lnTo>
                    <a:pt x="40" y="114"/>
                  </a:lnTo>
                  <a:lnTo>
                    <a:pt x="41" y="115"/>
                  </a:lnTo>
                  <a:lnTo>
                    <a:pt x="41" y="115"/>
                  </a:lnTo>
                  <a:lnTo>
                    <a:pt x="41" y="114"/>
                  </a:lnTo>
                  <a:lnTo>
                    <a:pt x="42" y="114"/>
                  </a:lnTo>
                  <a:lnTo>
                    <a:pt x="44" y="113"/>
                  </a:lnTo>
                  <a:lnTo>
                    <a:pt x="45" y="113"/>
                  </a:lnTo>
                  <a:lnTo>
                    <a:pt x="48" y="113"/>
                  </a:lnTo>
                  <a:lnTo>
                    <a:pt x="49" y="113"/>
                  </a:lnTo>
                  <a:lnTo>
                    <a:pt x="51" y="113"/>
                  </a:lnTo>
                  <a:lnTo>
                    <a:pt x="52" y="113"/>
                  </a:lnTo>
                  <a:lnTo>
                    <a:pt x="53" y="113"/>
                  </a:lnTo>
                  <a:lnTo>
                    <a:pt x="56" y="111"/>
                  </a:lnTo>
                  <a:lnTo>
                    <a:pt x="59" y="111"/>
                  </a:lnTo>
                  <a:lnTo>
                    <a:pt x="61" y="110"/>
                  </a:lnTo>
                  <a:lnTo>
                    <a:pt x="64" y="110"/>
                  </a:lnTo>
                  <a:lnTo>
                    <a:pt x="65" y="109"/>
                  </a:lnTo>
                  <a:lnTo>
                    <a:pt x="65" y="109"/>
                  </a:lnTo>
                  <a:lnTo>
                    <a:pt x="65" y="107"/>
                  </a:lnTo>
                  <a:lnTo>
                    <a:pt x="65" y="107"/>
                  </a:lnTo>
                  <a:lnTo>
                    <a:pt x="65" y="106"/>
                  </a:lnTo>
                  <a:lnTo>
                    <a:pt x="65" y="105"/>
                  </a:lnTo>
                  <a:lnTo>
                    <a:pt x="65" y="103"/>
                  </a:lnTo>
                  <a:lnTo>
                    <a:pt x="65" y="102"/>
                  </a:lnTo>
                  <a:lnTo>
                    <a:pt x="65" y="100"/>
                  </a:lnTo>
                  <a:lnTo>
                    <a:pt x="67" y="98"/>
                  </a:lnTo>
                  <a:lnTo>
                    <a:pt x="67" y="96"/>
                  </a:lnTo>
                  <a:lnTo>
                    <a:pt x="68" y="95"/>
                  </a:lnTo>
                  <a:lnTo>
                    <a:pt x="68" y="95"/>
                  </a:lnTo>
                  <a:lnTo>
                    <a:pt x="70" y="95"/>
                  </a:lnTo>
                  <a:lnTo>
                    <a:pt x="70" y="95"/>
                  </a:lnTo>
                  <a:lnTo>
                    <a:pt x="71" y="92"/>
                  </a:lnTo>
                  <a:lnTo>
                    <a:pt x="72" y="92"/>
                  </a:lnTo>
                  <a:lnTo>
                    <a:pt x="72" y="91"/>
                  </a:lnTo>
                  <a:lnTo>
                    <a:pt x="74" y="91"/>
                  </a:lnTo>
                  <a:lnTo>
                    <a:pt x="75" y="92"/>
                  </a:lnTo>
                  <a:lnTo>
                    <a:pt x="76" y="92"/>
                  </a:lnTo>
                  <a:lnTo>
                    <a:pt x="79" y="92"/>
                  </a:lnTo>
                  <a:lnTo>
                    <a:pt x="80" y="92"/>
                  </a:lnTo>
                  <a:lnTo>
                    <a:pt x="82" y="91"/>
                  </a:lnTo>
                  <a:lnTo>
                    <a:pt x="82" y="91"/>
                  </a:lnTo>
                  <a:lnTo>
                    <a:pt x="82" y="91"/>
                  </a:lnTo>
                  <a:lnTo>
                    <a:pt x="80" y="90"/>
                  </a:lnTo>
                  <a:lnTo>
                    <a:pt x="80" y="90"/>
                  </a:lnTo>
                  <a:lnTo>
                    <a:pt x="80" y="88"/>
                  </a:lnTo>
                  <a:lnTo>
                    <a:pt x="80" y="88"/>
                  </a:lnTo>
                  <a:lnTo>
                    <a:pt x="82" y="88"/>
                  </a:lnTo>
                  <a:lnTo>
                    <a:pt x="84" y="87"/>
                  </a:lnTo>
                  <a:lnTo>
                    <a:pt x="86" y="85"/>
                  </a:lnTo>
                  <a:lnTo>
                    <a:pt x="87" y="85"/>
                  </a:lnTo>
                  <a:lnTo>
                    <a:pt x="87" y="85"/>
                  </a:lnTo>
                  <a:lnTo>
                    <a:pt x="89" y="85"/>
                  </a:lnTo>
                  <a:lnTo>
                    <a:pt x="90" y="85"/>
                  </a:lnTo>
                  <a:lnTo>
                    <a:pt x="91" y="85"/>
                  </a:lnTo>
                  <a:lnTo>
                    <a:pt x="91" y="85"/>
                  </a:lnTo>
                  <a:lnTo>
                    <a:pt x="93" y="85"/>
                  </a:lnTo>
                  <a:lnTo>
                    <a:pt x="93" y="87"/>
                  </a:lnTo>
                  <a:lnTo>
                    <a:pt x="94" y="87"/>
                  </a:lnTo>
                  <a:lnTo>
                    <a:pt x="95" y="87"/>
                  </a:lnTo>
                  <a:lnTo>
                    <a:pt x="95" y="87"/>
                  </a:lnTo>
                  <a:lnTo>
                    <a:pt x="97" y="85"/>
                  </a:lnTo>
                  <a:lnTo>
                    <a:pt x="98" y="84"/>
                  </a:lnTo>
                  <a:lnTo>
                    <a:pt x="99" y="84"/>
                  </a:lnTo>
                  <a:lnTo>
                    <a:pt x="99" y="80"/>
                  </a:lnTo>
                  <a:lnTo>
                    <a:pt x="99" y="77"/>
                  </a:lnTo>
                  <a:lnTo>
                    <a:pt x="99" y="76"/>
                  </a:lnTo>
                  <a:lnTo>
                    <a:pt x="101" y="75"/>
                  </a:lnTo>
                  <a:lnTo>
                    <a:pt x="101" y="75"/>
                  </a:lnTo>
                  <a:lnTo>
                    <a:pt x="101" y="73"/>
                  </a:lnTo>
                  <a:lnTo>
                    <a:pt x="101" y="72"/>
                  </a:lnTo>
                  <a:lnTo>
                    <a:pt x="102" y="70"/>
                  </a:lnTo>
                  <a:lnTo>
                    <a:pt x="102" y="69"/>
                  </a:lnTo>
                  <a:lnTo>
                    <a:pt x="105" y="69"/>
                  </a:lnTo>
                  <a:lnTo>
                    <a:pt x="106" y="69"/>
                  </a:lnTo>
                  <a:lnTo>
                    <a:pt x="109" y="68"/>
                  </a:lnTo>
                  <a:lnTo>
                    <a:pt x="110" y="66"/>
                  </a:lnTo>
                  <a:lnTo>
                    <a:pt x="110" y="65"/>
                  </a:lnTo>
                  <a:lnTo>
                    <a:pt x="110" y="64"/>
                  </a:lnTo>
                  <a:lnTo>
                    <a:pt x="109" y="62"/>
                  </a:lnTo>
                  <a:lnTo>
                    <a:pt x="108" y="61"/>
                  </a:lnTo>
                  <a:lnTo>
                    <a:pt x="106" y="58"/>
                  </a:lnTo>
                  <a:lnTo>
                    <a:pt x="106" y="57"/>
                  </a:lnTo>
                  <a:lnTo>
                    <a:pt x="108" y="57"/>
                  </a:lnTo>
                  <a:lnTo>
                    <a:pt x="110" y="58"/>
                  </a:lnTo>
                  <a:lnTo>
                    <a:pt x="112" y="58"/>
                  </a:lnTo>
                  <a:lnTo>
                    <a:pt x="112" y="58"/>
                  </a:lnTo>
                  <a:lnTo>
                    <a:pt x="114" y="58"/>
                  </a:lnTo>
                  <a:lnTo>
                    <a:pt x="117" y="58"/>
                  </a:lnTo>
                  <a:lnTo>
                    <a:pt x="120" y="57"/>
                  </a:lnTo>
                  <a:lnTo>
                    <a:pt x="120" y="56"/>
                  </a:lnTo>
                  <a:lnTo>
                    <a:pt x="120" y="54"/>
                  </a:lnTo>
                  <a:lnTo>
                    <a:pt x="120" y="54"/>
                  </a:lnTo>
                  <a:lnTo>
                    <a:pt x="120" y="53"/>
                  </a:lnTo>
                  <a:lnTo>
                    <a:pt x="120" y="51"/>
                  </a:lnTo>
                  <a:lnTo>
                    <a:pt x="118" y="51"/>
                  </a:lnTo>
                  <a:lnTo>
                    <a:pt x="118" y="50"/>
                  </a:lnTo>
                  <a:lnTo>
                    <a:pt x="118" y="50"/>
                  </a:lnTo>
                  <a:lnTo>
                    <a:pt x="120" y="50"/>
                  </a:lnTo>
                  <a:lnTo>
                    <a:pt x="120" y="49"/>
                  </a:lnTo>
                  <a:lnTo>
                    <a:pt x="121" y="47"/>
                  </a:lnTo>
                  <a:lnTo>
                    <a:pt x="123" y="46"/>
                  </a:lnTo>
                  <a:lnTo>
                    <a:pt x="123" y="46"/>
                  </a:lnTo>
                  <a:lnTo>
                    <a:pt x="124" y="45"/>
                  </a:lnTo>
                  <a:lnTo>
                    <a:pt x="125" y="45"/>
                  </a:lnTo>
                  <a:lnTo>
                    <a:pt x="125" y="43"/>
                  </a:lnTo>
                  <a:lnTo>
                    <a:pt x="125" y="43"/>
                  </a:lnTo>
                  <a:lnTo>
                    <a:pt x="127" y="42"/>
                  </a:lnTo>
                  <a:lnTo>
                    <a:pt x="125" y="42"/>
                  </a:lnTo>
                  <a:lnTo>
                    <a:pt x="125" y="42"/>
                  </a:lnTo>
                  <a:lnTo>
                    <a:pt x="125" y="41"/>
                  </a:lnTo>
                  <a:lnTo>
                    <a:pt x="125" y="41"/>
                  </a:lnTo>
                  <a:lnTo>
                    <a:pt x="125" y="41"/>
                  </a:lnTo>
                  <a:lnTo>
                    <a:pt x="125" y="39"/>
                  </a:lnTo>
                  <a:lnTo>
                    <a:pt x="125" y="39"/>
                  </a:lnTo>
                  <a:lnTo>
                    <a:pt x="125" y="38"/>
                  </a:lnTo>
                  <a:lnTo>
                    <a:pt x="125" y="36"/>
                  </a:lnTo>
                  <a:lnTo>
                    <a:pt x="124" y="35"/>
                  </a:lnTo>
                  <a:lnTo>
                    <a:pt x="124" y="34"/>
                  </a:lnTo>
                  <a:lnTo>
                    <a:pt x="124" y="34"/>
                  </a:lnTo>
                  <a:lnTo>
                    <a:pt x="123" y="32"/>
                  </a:lnTo>
                  <a:lnTo>
                    <a:pt x="121" y="32"/>
                  </a:lnTo>
                  <a:lnTo>
                    <a:pt x="121" y="31"/>
                  </a:lnTo>
                  <a:lnTo>
                    <a:pt x="121" y="30"/>
                  </a:lnTo>
                  <a:lnTo>
                    <a:pt x="123" y="30"/>
                  </a:lnTo>
                  <a:lnTo>
                    <a:pt x="124" y="28"/>
                  </a:lnTo>
                  <a:lnTo>
                    <a:pt x="125" y="27"/>
                  </a:lnTo>
                  <a:lnTo>
                    <a:pt x="127" y="26"/>
                  </a:lnTo>
                  <a:lnTo>
                    <a:pt x="127" y="27"/>
                  </a:lnTo>
                  <a:lnTo>
                    <a:pt x="128" y="26"/>
                  </a:lnTo>
                  <a:lnTo>
                    <a:pt x="128" y="26"/>
                  </a:lnTo>
                  <a:lnTo>
                    <a:pt x="129" y="26"/>
                  </a:lnTo>
                  <a:lnTo>
                    <a:pt x="131" y="24"/>
                  </a:lnTo>
                  <a:lnTo>
                    <a:pt x="132" y="23"/>
                  </a:lnTo>
                  <a:lnTo>
                    <a:pt x="133" y="23"/>
                  </a:lnTo>
                  <a:lnTo>
                    <a:pt x="133" y="23"/>
                  </a:lnTo>
                  <a:lnTo>
                    <a:pt x="135" y="22"/>
                  </a:lnTo>
                  <a:lnTo>
                    <a:pt x="136" y="22"/>
                  </a:lnTo>
                  <a:lnTo>
                    <a:pt x="137" y="22"/>
                  </a:lnTo>
                  <a:lnTo>
                    <a:pt x="139" y="22"/>
                  </a:lnTo>
                  <a:lnTo>
                    <a:pt x="142" y="20"/>
                  </a:lnTo>
                  <a:lnTo>
                    <a:pt x="143" y="20"/>
                  </a:lnTo>
                  <a:lnTo>
                    <a:pt x="146" y="20"/>
                  </a:lnTo>
                  <a:lnTo>
                    <a:pt x="150" y="20"/>
                  </a:lnTo>
                  <a:lnTo>
                    <a:pt x="150" y="20"/>
                  </a:lnTo>
                  <a:lnTo>
                    <a:pt x="152" y="20"/>
                  </a:lnTo>
                  <a:lnTo>
                    <a:pt x="152" y="22"/>
                  </a:lnTo>
                  <a:lnTo>
                    <a:pt x="154" y="22"/>
                  </a:lnTo>
                  <a:lnTo>
                    <a:pt x="155" y="20"/>
                  </a:lnTo>
                  <a:lnTo>
                    <a:pt x="158" y="19"/>
                  </a:lnTo>
                  <a:lnTo>
                    <a:pt x="159" y="19"/>
                  </a:lnTo>
                  <a:lnTo>
                    <a:pt x="159" y="19"/>
                  </a:lnTo>
                  <a:lnTo>
                    <a:pt x="158" y="19"/>
                  </a:lnTo>
                  <a:lnTo>
                    <a:pt x="157" y="17"/>
                  </a:lnTo>
                  <a:lnTo>
                    <a:pt x="157" y="17"/>
                  </a:lnTo>
                  <a:lnTo>
                    <a:pt x="159" y="16"/>
                  </a:lnTo>
                  <a:lnTo>
                    <a:pt x="161" y="16"/>
                  </a:lnTo>
                  <a:lnTo>
                    <a:pt x="161" y="15"/>
                  </a:lnTo>
                  <a:lnTo>
                    <a:pt x="161" y="15"/>
                  </a:lnTo>
                  <a:lnTo>
                    <a:pt x="162" y="16"/>
                  </a:lnTo>
                  <a:lnTo>
                    <a:pt x="162" y="16"/>
                  </a:lnTo>
                  <a:lnTo>
                    <a:pt x="163" y="16"/>
                  </a:lnTo>
                  <a:lnTo>
                    <a:pt x="163" y="16"/>
                  </a:lnTo>
                  <a:close/>
                </a:path>
              </a:pathLst>
            </a:custGeom>
            <a:solidFill>
              <a:schemeClr val="accent3"/>
            </a:solidFill>
            <a:ln w="1588" cap="rnd">
              <a:solidFill>
                <a:schemeClr val="bg1"/>
              </a:solidFill>
              <a:prstDash val="solid"/>
              <a:round/>
              <a:headEnd/>
              <a:tailEnd/>
            </a:ln>
          </p:spPr>
          <p:txBody>
            <a:bodyPr vert="horz" wrap="square" lIns="104255" tIns="52127" rIns="104255" bIns="52127" numCol="1" anchor="t" anchorCtr="0" compatLnSpc="1">
              <a:prstTxWarp prst="textNoShape">
                <a:avLst/>
              </a:prstTxWarp>
            </a:bodyPr>
            <a:lstStyle/>
            <a:p>
              <a:endParaRPr lang="en-GB" sz="2052"/>
            </a:p>
          </p:txBody>
        </p:sp>
      </p:grpSp>
      <p:grpSp>
        <p:nvGrpSpPr>
          <p:cNvPr id="422" name="Group 421">
            <a:extLst>
              <a:ext uri="{FF2B5EF4-FFF2-40B4-BE49-F238E27FC236}">
                <a16:creationId xmlns:a16="http://schemas.microsoft.com/office/drawing/2014/main" id="{4F405D04-213C-4310-84C8-1BE9E697260A}"/>
              </a:ext>
            </a:extLst>
          </p:cNvPr>
          <p:cNvGrpSpPr/>
          <p:nvPr/>
        </p:nvGrpSpPr>
        <p:grpSpPr>
          <a:xfrm>
            <a:off x="550796" y="4603004"/>
            <a:ext cx="1808423" cy="1684272"/>
            <a:chOff x="476188" y="3952919"/>
            <a:chExt cx="1586138" cy="1477247"/>
          </a:xfrm>
        </p:grpSpPr>
        <p:sp>
          <p:nvSpPr>
            <p:cNvPr id="411" name="Rectangle 410">
              <a:extLst>
                <a:ext uri="{FF2B5EF4-FFF2-40B4-BE49-F238E27FC236}">
                  <a16:creationId xmlns:a16="http://schemas.microsoft.com/office/drawing/2014/main" id="{AE531804-4A24-4DB1-B77C-74FB08165307}"/>
                </a:ext>
              </a:extLst>
            </p:cNvPr>
            <p:cNvSpPr/>
            <p:nvPr/>
          </p:nvSpPr>
          <p:spPr>
            <a:xfrm>
              <a:off x="541338" y="3955935"/>
              <a:ext cx="144000" cy="14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596" dirty="0">
                <a:solidFill>
                  <a:schemeClr val="tx1"/>
                </a:solidFill>
                <a:latin typeface="+mj-lt"/>
              </a:endParaRPr>
            </a:p>
          </p:txBody>
        </p:sp>
        <p:sp>
          <p:nvSpPr>
            <p:cNvPr id="412" name="Rectangle 411">
              <a:extLst>
                <a:ext uri="{FF2B5EF4-FFF2-40B4-BE49-F238E27FC236}">
                  <a16:creationId xmlns:a16="http://schemas.microsoft.com/office/drawing/2014/main" id="{23876708-F180-4F0C-A572-069F5C9EAAAF}"/>
                </a:ext>
              </a:extLst>
            </p:cNvPr>
            <p:cNvSpPr/>
            <p:nvPr/>
          </p:nvSpPr>
          <p:spPr>
            <a:xfrm>
              <a:off x="541338" y="4161393"/>
              <a:ext cx="144000" cy="14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596" dirty="0">
                <a:solidFill>
                  <a:schemeClr val="tx1"/>
                </a:solidFill>
                <a:latin typeface="+mj-lt"/>
              </a:endParaRPr>
            </a:p>
          </p:txBody>
        </p:sp>
        <p:sp>
          <p:nvSpPr>
            <p:cNvPr id="413" name="Rectangle 412">
              <a:extLst>
                <a:ext uri="{FF2B5EF4-FFF2-40B4-BE49-F238E27FC236}">
                  <a16:creationId xmlns:a16="http://schemas.microsoft.com/office/drawing/2014/main" id="{2E1771B3-B598-4236-9236-74D8F7EEDB3D}"/>
                </a:ext>
              </a:extLst>
            </p:cNvPr>
            <p:cNvSpPr/>
            <p:nvPr/>
          </p:nvSpPr>
          <p:spPr>
            <a:xfrm>
              <a:off x="546873" y="4361796"/>
              <a:ext cx="144000" cy="14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596" dirty="0">
                <a:solidFill>
                  <a:schemeClr val="tx1"/>
                </a:solidFill>
                <a:latin typeface="+mj-lt"/>
              </a:endParaRPr>
            </a:p>
          </p:txBody>
        </p:sp>
        <p:sp>
          <p:nvSpPr>
            <p:cNvPr id="414" name="Rectangle 413">
              <a:extLst>
                <a:ext uri="{FF2B5EF4-FFF2-40B4-BE49-F238E27FC236}">
                  <a16:creationId xmlns:a16="http://schemas.microsoft.com/office/drawing/2014/main" id="{B385703E-CBFD-45DF-AFDD-D82AC3A9D44E}"/>
                </a:ext>
              </a:extLst>
            </p:cNvPr>
            <p:cNvSpPr/>
            <p:nvPr/>
          </p:nvSpPr>
          <p:spPr>
            <a:xfrm>
              <a:off x="541338" y="4571778"/>
              <a:ext cx="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596" dirty="0">
                <a:solidFill>
                  <a:schemeClr val="tx1"/>
                </a:solidFill>
                <a:latin typeface="+mj-lt"/>
              </a:endParaRPr>
            </a:p>
          </p:txBody>
        </p:sp>
        <p:sp>
          <p:nvSpPr>
            <p:cNvPr id="415" name="Rectangle 414">
              <a:extLst>
                <a:ext uri="{FF2B5EF4-FFF2-40B4-BE49-F238E27FC236}">
                  <a16:creationId xmlns:a16="http://schemas.microsoft.com/office/drawing/2014/main" id="{5FE690BD-5EB7-4B06-8D00-724CF581ECC3}"/>
                </a:ext>
              </a:extLst>
            </p:cNvPr>
            <p:cNvSpPr/>
            <p:nvPr/>
          </p:nvSpPr>
          <p:spPr>
            <a:xfrm>
              <a:off x="541338" y="4769679"/>
              <a:ext cx="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596" dirty="0">
                <a:solidFill>
                  <a:schemeClr val="tx1"/>
                </a:solidFill>
                <a:latin typeface="+mj-lt"/>
              </a:endParaRPr>
            </a:p>
          </p:txBody>
        </p:sp>
        <p:sp>
          <p:nvSpPr>
            <p:cNvPr id="416" name="TextBox 415">
              <a:extLst>
                <a:ext uri="{FF2B5EF4-FFF2-40B4-BE49-F238E27FC236}">
                  <a16:creationId xmlns:a16="http://schemas.microsoft.com/office/drawing/2014/main" id="{66FDD9F0-53B5-4123-B51F-A00FC3349465}"/>
                </a:ext>
              </a:extLst>
            </p:cNvPr>
            <p:cNvSpPr txBox="1"/>
            <p:nvPr/>
          </p:nvSpPr>
          <p:spPr>
            <a:xfrm>
              <a:off x="709774" y="3952919"/>
              <a:ext cx="1153038" cy="150032"/>
            </a:xfrm>
            <a:prstGeom prst="rect">
              <a:avLst/>
            </a:prstGeom>
            <a:noFill/>
          </p:spPr>
          <p:txBody>
            <a:bodyPr wrap="square" lIns="82090" tIns="82090" rIns="82090" bIns="82090" rtlCol="0" anchor="ctr">
              <a:noAutofit/>
            </a:bodyPr>
            <a:lstStyle/>
            <a:p>
              <a:r>
                <a:rPr lang="en-GB" sz="912" dirty="0">
                  <a:latin typeface="+mj-lt"/>
                </a:rPr>
                <a:t>Civil law</a:t>
              </a:r>
            </a:p>
          </p:txBody>
        </p:sp>
        <p:sp>
          <p:nvSpPr>
            <p:cNvPr id="417" name="TextBox 416">
              <a:extLst>
                <a:ext uri="{FF2B5EF4-FFF2-40B4-BE49-F238E27FC236}">
                  <a16:creationId xmlns:a16="http://schemas.microsoft.com/office/drawing/2014/main" id="{FEADC1A7-EACB-459A-AF8B-8EA9F77C074E}"/>
                </a:ext>
              </a:extLst>
            </p:cNvPr>
            <p:cNvSpPr txBox="1"/>
            <p:nvPr/>
          </p:nvSpPr>
          <p:spPr>
            <a:xfrm>
              <a:off x="709244" y="4158377"/>
              <a:ext cx="1153038" cy="150032"/>
            </a:xfrm>
            <a:prstGeom prst="rect">
              <a:avLst/>
            </a:prstGeom>
            <a:noFill/>
          </p:spPr>
          <p:txBody>
            <a:bodyPr wrap="square" lIns="82090" tIns="82090" rIns="82090" bIns="82090" rtlCol="0" anchor="ctr">
              <a:noAutofit/>
            </a:bodyPr>
            <a:lstStyle/>
            <a:p>
              <a:r>
                <a:rPr lang="en-GB" sz="912" dirty="0">
                  <a:latin typeface="+mj-lt"/>
                </a:rPr>
                <a:t>Common law</a:t>
              </a:r>
            </a:p>
          </p:txBody>
        </p:sp>
        <p:sp>
          <p:nvSpPr>
            <p:cNvPr id="418" name="TextBox 417">
              <a:extLst>
                <a:ext uri="{FF2B5EF4-FFF2-40B4-BE49-F238E27FC236}">
                  <a16:creationId xmlns:a16="http://schemas.microsoft.com/office/drawing/2014/main" id="{EB3D2CFE-F4FE-4401-90B3-CC566F276C49}"/>
                </a:ext>
              </a:extLst>
            </p:cNvPr>
            <p:cNvSpPr txBox="1"/>
            <p:nvPr/>
          </p:nvSpPr>
          <p:spPr>
            <a:xfrm>
              <a:off x="709244" y="4358780"/>
              <a:ext cx="1153038" cy="150032"/>
            </a:xfrm>
            <a:prstGeom prst="rect">
              <a:avLst/>
            </a:prstGeom>
            <a:noFill/>
          </p:spPr>
          <p:txBody>
            <a:bodyPr wrap="square" lIns="82090" tIns="82090" rIns="82090" bIns="82090" rtlCol="0" anchor="ctr">
              <a:noAutofit/>
            </a:bodyPr>
            <a:lstStyle/>
            <a:p>
              <a:r>
                <a:rPr lang="en-GB" sz="912" dirty="0">
                  <a:latin typeface="+mj-lt"/>
                </a:rPr>
                <a:t>Customary law</a:t>
              </a:r>
            </a:p>
          </p:txBody>
        </p:sp>
        <p:sp>
          <p:nvSpPr>
            <p:cNvPr id="419" name="TextBox 418">
              <a:extLst>
                <a:ext uri="{FF2B5EF4-FFF2-40B4-BE49-F238E27FC236}">
                  <a16:creationId xmlns:a16="http://schemas.microsoft.com/office/drawing/2014/main" id="{57132B58-8251-481B-B27C-B8894C6EE430}"/>
                </a:ext>
              </a:extLst>
            </p:cNvPr>
            <p:cNvSpPr txBox="1"/>
            <p:nvPr/>
          </p:nvSpPr>
          <p:spPr>
            <a:xfrm>
              <a:off x="709244" y="4568762"/>
              <a:ext cx="1153038" cy="150032"/>
            </a:xfrm>
            <a:prstGeom prst="rect">
              <a:avLst/>
            </a:prstGeom>
            <a:noFill/>
          </p:spPr>
          <p:txBody>
            <a:bodyPr wrap="square" lIns="82090" tIns="82090" rIns="82090" bIns="82090" rtlCol="0" anchor="ctr">
              <a:noAutofit/>
            </a:bodyPr>
            <a:lstStyle/>
            <a:p>
              <a:r>
                <a:rPr lang="en-GB" sz="912" dirty="0" err="1">
                  <a:latin typeface="+mj-lt"/>
                </a:rPr>
                <a:t>Shari`a</a:t>
              </a:r>
              <a:r>
                <a:rPr lang="en-GB" sz="912" dirty="0">
                  <a:latin typeface="+mj-lt"/>
                </a:rPr>
                <a:t> law</a:t>
              </a:r>
            </a:p>
          </p:txBody>
        </p:sp>
        <p:sp>
          <p:nvSpPr>
            <p:cNvPr id="420" name="TextBox 419">
              <a:extLst>
                <a:ext uri="{FF2B5EF4-FFF2-40B4-BE49-F238E27FC236}">
                  <a16:creationId xmlns:a16="http://schemas.microsoft.com/office/drawing/2014/main" id="{5242FEF7-A58F-4201-8B63-8F2A53079AE3}"/>
                </a:ext>
              </a:extLst>
            </p:cNvPr>
            <p:cNvSpPr txBox="1"/>
            <p:nvPr/>
          </p:nvSpPr>
          <p:spPr>
            <a:xfrm>
              <a:off x="709244" y="4766663"/>
              <a:ext cx="1153038" cy="150032"/>
            </a:xfrm>
            <a:prstGeom prst="rect">
              <a:avLst/>
            </a:prstGeom>
            <a:noFill/>
          </p:spPr>
          <p:txBody>
            <a:bodyPr wrap="square" lIns="82090" tIns="82090" rIns="82090" bIns="82090" rtlCol="0" anchor="ctr">
              <a:noAutofit/>
            </a:bodyPr>
            <a:lstStyle/>
            <a:p>
              <a:r>
                <a:rPr lang="en-GB" sz="912" dirty="0">
                  <a:latin typeface="+mj-lt"/>
                </a:rPr>
                <a:t>Common &amp; Civil law</a:t>
              </a:r>
            </a:p>
          </p:txBody>
        </p:sp>
        <p:sp>
          <p:nvSpPr>
            <p:cNvPr id="421" name="TextBox 420">
              <a:extLst>
                <a:ext uri="{FF2B5EF4-FFF2-40B4-BE49-F238E27FC236}">
                  <a16:creationId xmlns:a16="http://schemas.microsoft.com/office/drawing/2014/main" id="{1FAE3275-E71C-4269-B063-A365AE235705}"/>
                </a:ext>
              </a:extLst>
            </p:cNvPr>
            <p:cNvSpPr txBox="1"/>
            <p:nvPr/>
          </p:nvSpPr>
          <p:spPr>
            <a:xfrm>
              <a:off x="476188" y="4904319"/>
              <a:ext cx="1586138" cy="525847"/>
            </a:xfrm>
            <a:prstGeom prst="rect">
              <a:avLst/>
            </a:prstGeom>
            <a:noFill/>
          </p:spPr>
          <p:txBody>
            <a:bodyPr wrap="square" lIns="82090" tIns="82090" rIns="82090" bIns="82090" rtlCol="0" anchor="t">
              <a:noAutofit/>
            </a:bodyPr>
            <a:lstStyle/>
            <a:p>
              <a:pPr>
                <a:spcAft>
                  <a:spcPts val="684"/>
                </a:spcAft>
              </a:pPr>
              <a:r>
                <a:rPr lang="en-GB" sz="912" dirty="0">
                  <a:latin typeface="+mj-lt"/>
                </a:rPr>
                <a:t>* </a:t>
              </a:r>
              <a:r>
                <a:rPr lang="en-GB" sz="912" dirty="0" err="1">
                  <a:latin typeface="+mj-lt"/>
                </a:rPr>
                <a:t>Shari`a</a:t>
              </a:r>
              <a:r>
                <a:rPr lang="en-GB" sz="912" dirty="0">
                  <a:latin typeface="+mj-lt"/>
                </a:rPr>
                <a:t> influence varies</a:t>
              </a:r>
            </a:p>
            <a:p>
              <a:pPr>
                <a:spcAft>
                  <a:spcPts val="684"/>
                </a:spcAft>
              </a:pPr>
              <a:r>
                <a:rPr lang="en-GB" sz="912" dirty="0">
                  <a:latin typeface="+mj-lt"/>
                </a:rPr>
                <a:t>** Great </a:t>
              </a:r>
              <a:r>
                <a:rPr lang="en-GB" sz="912" dirty="0" err="1">
                  <a:latin typeface="+mj-lt"/>
                </a:rPr>
                <a:t>Shari`a</a:t>
              </a:r>
              <a:r>
                <a:rPr lang="en-GB" sz="912" dirty="0">
                  <a:latin typeface="+mj-lt"/>
                </a:rPr>
                <a:t> influence</a:t>
              </a:r>
            </a:p>
          </p:txBody>
        </p:sp>
      </p:grpSp>
      <p:sp>
        <p:nvSpPr>
          <p:cNvPr id="423" name="TextBox 422">
            <a:extLst>
              <a:ext uri="{FF2B5EF4-FFF2-40B4-BE49-F238E27FC236}">
                <a16:creationId xmlns:a16="http://schemas.microsoft.com/office/drawing/2014/main" id="{E29AA34F-018F-4EF3-A8A7-05E8D60B0C66}"/>
              </a:ext>
            </a:extLst>
          </p:cNvPr>
          <p:cNvSpPr txBox="1"/>
          <p:nvPr/>
        </p:nvSpPr>
        <p:spPr>
          <a:xfrm>
            <a:off x="5524428" y="3752024"/>
            <a:ext cx="178674" cy="125721"/>
          </a:xfrm>
          <a:prstGeom prst="rect">
            <a:avLst/>
          </a:prstGeom>
          <a:noFill/>
        </p:spPr>
        <p:txBody>
          <a:bodyPr wrap="square" lIns="82090" tIns="82090" rIns="82090" bIns="82090" rtlCol="0" anchor="ctr">
            <a:noAutofit/>
          </a:bodyPr>
          <a:lstStyle/>
          <a:p>
            <a:pPr algn="ctr"/>
            <a:r>
              <a:rPr lang="en-GB" sz="912" dirty="0">
                <a:latin typeface="+mj-lt"/>
              </a:rPr>
              <a:t>*</a:t>
            </a:r>
          </a:p>
        </p:txBody>
      </p:sp>
      <p:sp>
        <p:nvSpPr>
          <p:cNvPr id="424" name="TextBox 423">
            <a:extLst>
              <a:ext uri="{FF2B5EF4-FFF2-40B4-BE49-F238E27FC236}">
                <a16:creationId xmlns:a16="http://schemas.microsoft.com/office/drawing/2014/main" id="{067279AD-C92F-4A08-B3E3-4ADEEB9B6C5A}"/>
              </a:ext>
            </a:extLst>
          </p:cNvPr>
          <p:cNvSpPr txBox="1"/>
          <p:nvPr/>
        </p:nvSpPr>
        <p:spPr>
          <a:xfrm>
            <a:off x="5948171" y="3677321"/>
            <a:ext cx="178674" cy="125721"/>
          </a:xfrm>
          <a:prstGeom prst="rect">
            <a:avLst/>
          </a:prstGeom>
          <a:noFill/>
        </p:spPr>
        <p:txBody>
          <a:bodyPr wrap="square" lIns="82090" tIns="82090" rIns="82090" bIns="82090" rtlCol="0" anchor="ctr">
            <a:noAutofit/>
          </a:bodyPr>
          <a:lstStyle/>
          <a:p>
            <a:pPr algn="ctr"/>
            <a:r>
              <a:rPr lang="en-GB" sz="912" dirty="0">
                <a:latin typeface="+mj-lt"/>
              </a:rPr>
              <a:t>*</a:t>
            </a:r>
          </a:p>
        </p:txBody>
      </p:sp>
      <p:sp>
        <p:nvSpPr>
          <p:cNvPr id="425" name="TextBox 424">
            <a:extLst>
              <a:ext uri="{FF2B5EF4-FFF2-40B4-BE49-F238E27FC236}">
                <a16:creationId xmlns:a16="http://schemas.microsoft.com/office/drawing/2014/main" id="{069FBE2E-DA5E-4872-AE6C-68D42EA7B331}"/>
              </a:ext>
            </a:extLst>
          </p:cNvPr>
          <p:cNvSpPr txBox="1"/>
          <p:nvPr/>
        </p:nvSpPr>
        <p:spPr>
          <a:xfrm>
            <a:off x="6176225" y="3894502"/>
            <a:ext cx="178674" cy="125721"/>
          </a:xfrm>
          <a:prstGeom prst="rect">
            <a:avLst/>
          </a:prstGeom>
          <a:noFill/>
        </p:spPr>
        <p:txBody>
          <a:bodyPr wrap="square" lIns="82090" tIns="82090" rIns="82090" bIns="82090" rtlCol="0" anchor="ctr">
            <a:noAutofit/>
          </a:bodyPr>
          <a:lstStyle/>
          <a:p>
            <a:pPr algn="ctr"/>
            <a:r>
              <a:rPr lang="en-GB" sz="912" dirty="0">
                <a:latin typeface="+mj-lt"/>
              </a:rPr>
              <a:t>*</a:t>
            </a:r>
          </a:p>
        </p:txBody>
      </p:sp>
      <p:sp>
        <p:nvSpPr>
          <p:cNvPr id="426" name="TextBox 425">
            <a:extLst>
              <a:ext uri="{FF2B5EF4-FFF2-40B4-BE49-F238E27FC236}">
                <a16:creationId xmlns:a16="http://schemas.microsoft.com/office/drawing/2014/main" id="{8C71AD33-0143-4495-95BC-0C60EE99194F}"/>
              </a:ext>
            </a:extLst>
          </p:cNvPr>
          <p:cNvSpPr txBox="1"/>
          <p:nvPr/>
        </p:nvSpPr>
        <p:spPr>
          <a:xfrm>
            <a:off x="6485037" y="3905138"/>
            <a:ext cx="178674" cy="125721"/>
          </a:xfrm>
          <a:prstGeom prst="rect">
            <a:avLst/>
          </a:prstGeom>
          <a:noFill/>
        </p:spPr>
        <p:txBody>
          <a:bodyPr wrap="square" lIns="82090" tIns="82090" rIns="82090" bIns="82090" rtlCol="0" anchor="ctr">
            <a:noAutofit/>
          </a:bodyPr>
          <a:lstStyle/>
          <a:p>
            <a:pPr algn="ctr"/>
            <a:r>
              <a:rPr lang="en-GB" sz="912" dirty="0">
                <a:latin typeface="+mj-lt"/>
              </a:rPr>
              <a:t>*</a:t>
            </a:r>
          </a:p>
        </p:txBody>
      </p:sp>
      <p:sp>
        <p:nvSpPr>
          <p:cNvPr id="427" name="TextBox 426">
            <a:extLst>
              <a:ext uri="{FF2B5EF4-FFF2-40B4-BE49-F238E27FC236}">
                <a16:creationId xmlns:a16="http://schemas.microsoft.com/office/drawing/2014/main" id="{2F50C7EA-8E36-445C-AF41-CF109C3C879B}"/>
              </a:ext>
            </a:extLst>
          </p:cNvPr>
          <p:cNvSpPr txBox="1"/>
          <p:nvPr/>
        </p:nvSpPr>
        <p:spPr>
          <a:xfrm>
            <a:off x="7228094" y="4040305"/>
            <a:ext cx="178674" cy="125721"/>
          </a:xfrm>
          <a:prstGeom prst="rect">
            <a:avLst/>
          </a:prstGeom>
          <a:noFill/>
        </p:spPr>
        <p:txBody>
          <a:bodyPr wrap="square" lIns="82090" tIns="82090" rIns="82090" bIns="82090" rtlCol="0" anchor="ctr">
            <a:noAutofit/>
          </a:bodyPr>
          <a:lstStyle/>
          <a:p>
            <a:pPr algn="ctr"/>
            <a:r>
              <a:rPr lang="en-GB" sz="912" dirty="0">
                <a:latin typeface="+mj-lt"/>
              </a:rPr>
              <a:t>*</a:t>
            </a:r>
          </a:p>
        </p:txBody>
      </p:sp>
      <p:sp>
        <p:nvSpPr>
          <p:cNvPr id="428" name="TextBox 427">
            <a:extLst>
              <a:ext uri="{FF2B5EF4-FFF2-40B4-BE49-F238E27FC236}">
                <a16:creationId xmlns:a16="http://schemas.microsoft.com/office/drawing/2014/main" id="{7414B347-1C5A-4626-A23D-4AB8F06864DD}"/>
              </a:ext>
            </a:extLst>
          </p:cNvPr>
          <p:cNvSpPr txBox="1"/>
          <p:nvPr/>
        </p:nvSpPr>
        <p:spPr>
          <a:xfrm>
            <a:off x="6945393" y="4209720"/>
            <a:ext cx="178674" cy="125721"/>
          </a:xfrm>
          <a:prstGeom prst="rect">
            <a:avLst/>
          </a:prstGeom>
          <a:noFill/>
        </p:spPr>
        <p:txBody>
          <a:bodyPr wrap="square" lIns="82090" tIns="82090" rIns="82090" bIns="82090" rtlCol="0" anchor="ctr">
            <a:noAutofit/>
          </a:bodyPr>
          <a:lstStyle/>
          <a:p>
            <a:pPr algn="ctr"/>
            <a:r>
              <a:rPr lang="en-GB" sz="912" dirty="0">
                <a:latin typeface="+mj-lt"/>
              </a:rPr>
              <a:t>*</a:t>
            </a:r>
          </a:p>
        </p:txBody>
      </p:sp>
      <p:sp>
        <p:nvSpPr>
          <p:cNvPr id="429" name="TextBox 428">
            <a:extLst>
              <a:ext uri="{FF2B5EF4-FFF2-40B4-BE49-F238E27FC236}">
                <a16:creationId xmlns:a16="http://schemas.microsoft.com/office/drawing/2014/main" id="{CA07FAD7-6FBA-47CE-BCA7-C6DDDF71952F}"/>
              </a:ext>
            </a:extLst>
          </p:cNvPr>
          <p:cNvSpPr txBox="1"/>
          <p:nvPr/>
        </p:nvSpPr>
        <p:spPr>
          <a:xfrm>
            <a:off x="7151315" y="3737779"/>
            <a:ext cx="178674" cy="125721"/>
          </a:xfrm>
          <a:prstGeom prst="rect">
            <a:avLst/>
          </a:prstGeom>
          <a:noFill/>
        </p:spPr>
        <p:txBody>
          <a:bodyPr wrap="square" lIns="82090" tIns="82090" rIns="82090" bIns="82090" rtlCol="0" anchor="ctr">
            <a:noAutofit/>
          </a:bodyPr>
          <a:lstStyle/>
          <a:p>
            <a:pPr algn="ctr"/>
            <a:r>
              <a:rPr lang="en-GB" sz="912" dirty="0">
                <a:latin typeface="+mj-lt"/>
              </a:rPr>
              <a:t>*</a:t>
            </a:r>
          </a:p>
        </p:txBody>
      </p:sp>
      <p:sp>
        <p:nvSpPr>
          <p:cNvPr id="430" name="TextBox 429">
            <a:extLst>
              <a:ext uri="{FF2B5EF4-FFF2-40B4-BE49-F238E27FC236}">
                <a16:creationId xmlns:a16="http://schemas.microsoft.com/office/drawing/2014/main" id="{33540049-D5EB-491D-9842-430446B27209}"/>
              </a:ext>
            </a:extLst>
          </p:cNvPr>
          <p:cNvSpPr txBox="1"/>
          <p:nvPr/>
        </p:nvSpPr>
        <p:spPr>
          <a:xfrm>
            <a:off x="7047887" y="3922650"/>
            <a:ext cx="275675" cy="185560"/>
          </a:xfrm>
          <a:prstGeom prst="rect">
            <a:avLst/>
          </a:prstGeom>
          <a:noFill/>
        </p:spPr>
        <p:txBody>
          <a:bodyPr wrap="square" lIns="82090" tIns="82090" rIns="82090" bIns="82090" rtlCol="0" anchor="ctr">
            <a:noAutofit/>
          </a:bodyPr>
          <a:lstStyle/>
          <a:p>
            <a:pPr algn="ctr"/>
            <a:r>
              <a:rPr lang="en-GB" sz="912" dirty="0">
                <a:latin typeface="+mj-lt"/>
              </a:rPr>
              <a:t>**</a:t>
            </a:r>
          </a:p>
        </p:txBody>
      </p:sp>
      <p:sp>
        <p:nvSpPr>
          <p:cNvPr id="431" name="TextBox 430">
            <a:extLst>
              <a:ext uri="{FF2B5EF4-FFF2-40B4-BE49-F238E27FC236}">
                <a16:creationId xmlns:a16="http://schemas.microsoft.com/office/drawing/2014/main" id="{065C3990-2C80-4F07-B4BF-AACAFE90B3EA}"/>
              </a:ext>
            </a:extLst>
          </p:cNvPr>
          <p:cNvSpPr txBox="1"/>
          <p:nvPr/>
        </p:nvSpPr>
        <p:spPr>
          <a:xfrm>
            <a:off x="6433656" y="4269642"/>
            <a:ext cx="275675" cy="185560"/>
          </a:xfrm>
          <a:prstGeom prst="rect">
            <a:avLst/>
          </a:prstGeom>
          <a:noFill/>
        </p:spPr>
        <p:txBody>
          <a:bodyPr wrap="square" lIns="82090" tIns="82090" rIns="82090" bIns="82090" rtlCol="0" anchor="ctr">
            <a:noAutofit/>
          </a:bodyPr>
          <a:lstStyle/>
          <a:p>
            <a:pPr algn="ctr"/>
            <a:r>
              <a:rPr lang="en-GB" sz="912" dirty="0">
                <a:latin typeface="+mj-lt"/>
              </a:rPr>
              <a:t>**</a:t>
            </a:r>
          </a:p>
        </p:txBody>
      </p:sp>
      <p:sp>
        <p:nvSpPr>
          <p:cNvPr id="432" name="TextBox 431">
            <a:extLst>
              <a:ext uri="{FF2B5EF4-FFF2-40B4-BE49-F238E27FC236}">
                <a16:creationId xmlns:a16="http://schemas.microsoft.com/office/drawing/2014/main" id="{520C6189-C883-430D-A653-8DB8BF79B66B}"/>
              </a:ext>
            </a:extLst>
          </p:cNvPr>
          <p:cNvSpPr txBox="1"/>
          <p:nvPr/>
        </p:nvSpPr>
        <p:spPr>
          <a:xfrm>
            <a:off x="1138165" y="3116001"/>
            <a:ext cx="1314628" cy="171058"/>
          </a:xfrm>
          <a:prstGeom prst="rect">
            <a:avLst/>
          </a:prstGeom>
          <a:noFill/>
        </p:spPr>
        <p:txBody>
          <a:bodyPr wrap="square" lIns="82090" tIns="82090" rIns="82090" bIns="82090" rtlCol="0" anchor="ctr">
            <a:noAutofit/>
          </a:bodyPr>
          <a:lstStyle/>
          <a:p>
            <a:pPr algn="ctr"/>
            <a:r>
              <a:rPr lang="en-GB" sz="912" dirty="0">
                <a:latin typeface="+mj-lt"/>
              </a:rPr>
              <a:t>North America</a:t>
            </a:r>
          </a:p>
        </p:txBody>
      </p:sp>
      <p:sp>
        <p:nvSpPr>
          <p:cNvPr id="433" name="TextBox 432">
            <a:extLst>
              <a:ext uri="{FF2B5EF4-FFF2-40B4-BE49-F238E27FC236}">
                <a16:creationId xmlns:a16="http://schemas.microsoft.com/office/drawing/2014/main" id="{CAF3126B-688D-4FD0-A59D-132682B335B5}"/>
              </a:ext>
            </a:extLst>
          </p:cNvPr>
          <p:cNvSpPr txBox="1"/>
          <p:nvPr/>
        </p:nvSpPr>
        <p:spPr>
          <a:xfrm>
            <a:off x="2449288" y="4549457"/>
            <a:ext cx="1314628" cy="171058"/>
          </a:xfrm>
          <a:prstGeom prst="rect">
            <a:avLst/>
          </a:prstGeom>
          <a:noFill/>
        </p:spPr>
        <p:txBody>
          <a:bodyPr wrap="square" lIns="82090" tIns="82090" rIns="82090" bIns="82090" rtlCol="0" anchor="ctr">
            <a:noAutofit/>
          </a:bodyPr>
          <a:lstStyle/>
          <a:p>
            <a:pPr algn="ctr"/>
            <a:r>
              <a:rPr lang="en-GB" sz="912" dirty="0">
                <a:latin typeface="+mj-lt"/>
              </a:rPr>
              <a:t>South America</a:t>
            </a:r>
          </a:p>
        </p:txBody>
      </p:sp>
      <p:sp>
        <p:nvSpPr>
          <p:cNvPr id="434" name="TextBox 433">
            <a:extLst>
              <a:ext uri="{FF2B5EF4-FFF2-40B4-BE49-F238E27FC236}">
                <a16:creationId xmlns:a16="http://schemas.microsoft.com/office/drawing/2014/main" id="{25601578-6E8B-465B-BC3A-123910189E79}"/>
              </a:ext>
            </a:extLst>
          </p:cNvPr>
          <p:cNvSpPr txBox="1"/>
          <p:nvPr/>
        </p:nvSpPr>
        <p:spPr>
          <a:xfrm>
            <a:off x="5020827" y="4629358"/>
            <a:ext cx="1314628" cy="171058"/>
          </a:xfrm>
          <a:prstGeom prst="rect">
            <a:avLst/>
          </a:prstGeom>
          <a:noFill/>
        </p:spPr>
        <p:txBody>
          <a:bodyPr wrap="square" lIns="82090" tIns="82090" rIns="82090" bIns="82090" rtlCol="0" anchor="ctr">
            <a:noAutofit/>
          </a:bodyPr>
          <a:lstStyle/>
          <a:p>
            <a:pPr algn="ctr"/>
            <a:r>
              <a:rPr lang="en-GB" sz="912" dirty="0">
                <a:latin typeface="+mj-lt"/>
              </a:rPr>
              <a:t>Africa</a:t>
            </a:r>
          </a:p>
        </p:txBody>
      </p:sp>
      <p:sp>
        <p:nvSpPr>
          <p:cNvPr id="435" name="TextBox 434">
            <a:extLst>
              <a:ext uri="{FF2B5EF4-FFF2-40B4-BE49-F238E27FC236}">
                <a16:creationId xmlns:a16="http://schemas.microsoft.com/office/drawing/2014/main" id="{A645F977-72A8-4659-91B2-4F77D53AC37E}"/>
              </a:ext>
            </a:extLst>
          </p:cNvPr>
          <p:cNvSpPr txBox="1"/>
          <p:nvPr/>
        </p:nvSpPr>
        <p:spPr>
          <a:xfrm>
            <a:off x="8973872" y="4307859"/>
            <a:ext cx="1314628" cy="171058"/>
          </a:xfrm>
          <a:prstGeom prst="rect">
            <a:avLst/>
          </a:prstGeom>
          <a:noFill/>
        </p:spPr>
        <p:txBody>
          <a:bodyPr wrap="square" lIns="82090" tIns="82090" rIns="82090" bIns="82090" rtlCol="0" anchor="ctr">
            <a:noAutofit/>
          </a:bodyPr>
          <a:lstStyle/>
          <a:p>
            <a:pPr algn="ctr"/>
            <a:r>
              <a:rPr lang="en-GB" sz="912" dirty="0">
                <a:latin typeface="+mj-lt"/>
              </a:rPr>
              <a:t>South-east Asia</a:t>
            </a:r>
          </a:p>
        </p:txBody>
      </p:sp>
      <p:sp>
        <p:nvSpPr>
          <p:cNvPr id="436" name="TextBox 435">
            <a:extLst>
              <a:ext uri="{FF2B5EF4-FFF2-40B4-BE49-F238E27FC236}">
                <a16:creationId xmlns:a16="http://schemas.microsoft.com/office/drawing/2014/main" id="{A2E75E5A-A52F-425D-8C5B-06C888DA034C}"/>
              </a:ext>
            </a:extLst>
          </p:cNvPr>
          <p:cNvSpPr txBox="1"/>
          <p:nvPr/>
        </p:nvSpPr>
        <p:spPr>
          <a:xfrm>
            <a:off x="9061228" y="2898126"/>
            <a:ext cx="1314628" cy="171058"/>
          </a:xfrm>
          <a:prstGeom prst="rect">
            <a:avLst/>
          </a:prstGeom>
          <a:noFill/>
        </p:spPr>
        <p:txBody>
          <a:bodyPr wrap="square" lIns="82090" tIns="82090" rIns="82090" bIns="82090" rtlCol="0" anchor="ctr">
            <a:noAutofit/>
          </a:bodyPr>
          <a:lstStyle/>
          <a:p>
            <a:pPr algn="ctr"/>
            <a:r>
              <a:rPr lang="en-GB" sz="912" dirty="0">
                <a:latin typeface="+mj-lt"/>
              </a:rPr>
              <a:t>Asia</a:t>
            </a:r>
          </a:p>
        </p:txBody>
      </p:sp>
      <p:sp>
        <p:nvSpPr>
          <p:cNvPr id="437" name="TextBox 436">
            <a:extLst>
              <a:ext uri="{FF2B5EF4-FFF2-40B4-BE49-F238E27FC236}">
                <a16:creationId xmlns:a16="http://schemas.microsoft.com/office/drawing/2014/main" id="{8C011FE9-0A65-4880-A839-73C2D804728B}"/>
              </a:ext>
            </a:extLst>
          </p:cNvPr>
          <p:cNvSpPr txBox="1"/>
          <p:nvPr/>
        </p:nvSpPr>
        <p:spPr>
          <a:xfrm>
            <a:off x="4995995" y="2697358"/>
            <a:ext cx="1314628" cy="171058"/>
          </a:xfrm>
          <a:prstGeom prst="rect">
            <a:avLst/>
          </a:prstGeom>
          <a:noFill/>
        </p:spPr>
        <p:txBody>
          <a:bodyPr wrap="square" lIns="82090" tIns="82090" rIns="82090" bIns="82090" rtlCol="0" anchor="ctr">
            <a:noAutofit/>
          </a:bodyPr>
          <a:lstStyle/>
          <a:p>
            <a:pPr algn="ctr"/>
            <a:r>
              <a:rPr lang="en-GB" sz="912" dirty="0">
                <a:latin typeface="+mj-lt"/>
              </a:rPr>
              <a:t>Europe</a:t>
            </a:r>
          </a:p>
        </p:txBody>
      </p:sp>
    </p:spTree>
    <p:extLst>
      <p:ext uri="{BB962C8B-B14F-4D97-AF65-F5344CB8AC3E}">
        <p14:creationId xmlns:p14="http://schemas.microsoft.com/office/powerpoint/2010/main" val="2041487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A920B-A53C-40E3-B017-AB6D0D4EC4B1}"/>
              </a:ext>
            </a:extLst>
          </p:cNvPr>
          <p:cNvSpPr>
            <a:spLocks noGrp="1"/>
          </p:cNvSpPr>
          <p:nvPr>
            <p:ph type="title"/>
          </p:nvPr>
        </p:nvSpPr>
        <p:spPr/>
        <p:txBody>
          <a:bodyPr>
            <a:normAutofit fontScale="90000"/>
          </a:bodyPr>
          <a:lstStyle/>
          <a:p>
            <a:r>
              <a:rPr lang="en-GB" dirty="0"/>
              <a:t>Legal culture: Common law vs civil law</a:t>
            </a:r>
          </a:p>
        </p:txBody>
      </p:sp>
      <p:sp>
        <p:nvSpPr>
          <p:cNvPr id="6" name="Text Placeholder 2">
            <a:extLst>
              <a:ext uri="{FF2B5EF4-FFF2-40B4-BE49-F238E27FC236}">
                <a16:creationId xmlns:a16="http://schemas.microsoft.com/office/drawing/2014/main" id="{70D836D2-637E-45D6-92E9-6F6F7A685760}"/>
              </a:ext>
            </a:extLst>
          </p:cNvPr>
          <p:cNvSpPr>
            <a:spLocks noGrp="1"/>
          </p:cNvSpPr>
          <p:nvPr>
            <p:ph type="body" sz="quarter" idx="16"/>
          </p:nvPr>
        </p:nvSpPr>
        <p:spPr/>
        <p:txBody>
          <a:bodyPr/>
          <a:lstStyle/>
          <a:p>
            <a:r>
              <a:rPr lang="en-GB" dirty="0"/>
              <a:t>Process</a:t>
            </a:r>
          </a:p>
          <a:p>
            <a:endParaRPr lang="en-GB" dirty="0"/>
          </a:p>
        </p:txBody>
      </p:sp>
      <p:sp>
        <p:nvSpPr>
          <p:cNvPr id="4" name="Slide Number Placeholder 3">
            <a:extLst>
              <a:ext uri="{FF2B5EF4-FFF2-40B4-BE49-F238E27FC236}">
                <a16:creationId xmlns:a16="http://schemas.microsoft.com/office/drawing/2014/main" id="{979EFE8B-A526-4C56-8B21-AD61EBF3E134}"/>
              </a:ext>
            </a:extLst>
          </p:cNvPr>
          <p:cNvSpPr>
            <a:spLocks noGrp="1"/>
          </p:cNvSpPr>
          <p:nvPr>
            <p:ph type="sldNum" sz="quarter" idx="4"/>
          </p:nvPr>
        </p:nvSpPr>
        <p:spPr/>
        <p:txBody>
          <a:bodyPr/>
          <a:lstStyle/>
          <a:p>
            <a:fld id="{6A34BD8F-FB80-4BCB-BEC8-0BDF76C9BE3B}" type="slidenum">
              <a:rPr lang="en-GB" smtClean="0"/>
              <a:pPr/>
              <a:t>12</a:t>
            </a:fld>
            <a:endParaRPr lang="en-GB" dirty="0"/>
          </a:p>
        </p:txBody>
      </p:sp>
      <p:graphicFrame>
        <p:nvGraphicFramePr>
          <p:cNvPr id="5" name="Content Placeholder 6">
            <a:extLst>
              <a:ext uri="{FF2B5EF4-FFF2-40B4-BE49-F238E27FC236}">
                <a16:creationId xmlns:a16="http://schemas.microsoft.com/office/drawing/2014/main" id="{2843ACD7-CFF8-473E-B073-61132F3CDD69}"/>
              </a:ext>
            </a:extLst>
          </p:cNvPr>
          <p:cNvGraphicFramePr>
            <a:graphicFrameLocks/>
          </p:cNvGraphicFramePr>
          <p:nvPr/>
        </p:nvGraphicFramePr>
        <p:xfrm>
          <a:off x="617203" y="2465190"/>
          <a:ext cx="10957599" cy="3691381"/>
        </p:xfrm>
        <a:graphic>
          <a:graphicData uri="http://schemas.openxmlformats.org/drawingml/2006/table">
            <a:tbl>
              <a:tblPr firstRow="1" bandRow="1">
                <a:tableStyleId>{1FECB4D8-DB02-4DC6-A0A2-4F2EBAE1DC90}</a:tableStyleId>
              </a:tblPr>
              <a:tblGrid>
                <a:gridCol w="1945725">
                  <a:extLst>
                    <a:ext uri="{9D8B030D-6E8A-4147-A177-3AD203B41FA5}">
                      <a16:colId xmlns:a16="http://schemas.microsoft.com/office/drawing/2014/main" val="20000"/>
                    </a:ext>
                  </a:extLst>
                </a:gridCol>
                <a:gridCol w="4505937">
                  <a:extLst>
                    <a:ext uri="{9D8B030D-6E8A-4147-A177-3AD203B41FA5}">
                      <a16:colId xmlns:a16="http://schemas.microsoft.com/office/drawing/2014/main" val="20001"/>
                    </a:ext>
                  </a:extLst>
                </a:gridCol>
                <a:gridCol w="4505937">
                  <a:extLst>
                    <a:ext uri="{9D8B030D-6E8A-4147-A177-3AD203B41FA5}">
                      <a16:colId xmlns:a16="http://schemas.microsoft.com/office/drawing/2014/main" val="20002"/>
                    </a:ext>
                  </a:extLst>
                </a:gridCol>
              </a:tblGrid>
              <a:tr h="442193">
                <a:tc>
                  <a:txBody>
                    <a:bodyPr/>
                    <a:lstStyle/>
                    <a:p>
                      <a:endParaRPr lang="en-GB" sz="1800" dirty="0">
                        <a:solidFill>
                          <a:schemeClr val="tx1"/>
                        </a:solidFill>
                        <a:latin typeface="+mj-lt"/>
                      </a:endParaRPr>
                    </a:p>
                  </a:txBody>
                  <a:tcPr marL="82074" marR="82074" marT="82090" marB="82090">
                    <a:lnL w="12700" cmpd="sng">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800" dirty="0">
                          <a:solidFill>
                            <a:schemeClr val="tx1"/>
                          </a:solidFill>
                          <a:latin typeface="+mj-lt"/>
                        </a:rPr>
                        <a:t>Common Law</a:t>
                      </a:r>
                      <a:endParaRPr lang="en-GB" sz="1800" dirty="0">
                        <a:solidFill>
                          <a:schemeClr val="tx1"/>
                        </a:solidFill>
                        <a:latin typeface="+mj-lt"/>
                      </a:endParaRPr>
                    </a:p>
                  </a:txBody>
                  <a:tcPr marL="82074" marR="82074" marT="82090" marB="8209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800" dirty="0">
                          <a:solidFill>
                            <a:schemeClr val="tx1"/>
                          </a:solidFill>
                          <a:latin typeface="+mj-lt"/>
                        </a:rPr>
                        <a:t>Civil Law</a:t>
                      </a:r>
                      <a:endParaRPr lang="en-GB" sz="1800" dirty="0">
                        <a:solidFill>
                          <a:schemeClr val="tx1"/>
                        </a:solidFill>
                        <a:latin typeface="+mj-lt"/>
                      </a:endParaRPr>
                    </a:p>
                  </a:txBody>
                  <a:tcPr marL="82074" marR="82074" marT="82090" marB="82090">
                    <a:lnL>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442193">
                <a:tc>
                  <a:txBody>
                    <a:bodyPr/>
                    <a:lstStyle/>
                    <a:p>
                      <a:pPr algn="l"/>
                      <a:r>
                        <a:rPr lang="en-US" sz="1800" b="1" dirty="0">
                          <a:latin typeface="+mj-lt"/>
                        </a:rPr>
                        <a:t>Roots</a:t>
                      </a:r>
                    </a:p>
                  </a:txBody>
                  <a:tcPr marL="82074" marR="82074" marT="82090" marB="82090">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8E9"/>
                    </a:solidFill>
                  </a:tcPr>
                </a:tc>
                <a:tc>
                  <a:txBody>
                    <a:bodyPr/>
                    <a:lstStyle/>
                    <a:p>
                      <a:pPr algn="l"/>
                      <a:r>
                        <a:rPr lang="en-US" sz="1800" dirty="0">
                          <a:latin typeface="+mj-lt"/>
                        </a:rPr>
                        <a:t>English courts</a:t>
                      </a:r>
                      <a:endParaRPr lang="en-US" sz="1800" dirty="0">
                        <a:solidFill>
                          <a:schemeClr val="tx1"/>
                        </a:solidFill>
                        <a:latin typeface="+mj-lt"/>
                      </a:endParaRPr>
                    </a:p>
                  </a:txBody>
                  <a:tcPr marL="82074" marR="82074" marT="82090" marB="820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8E9"/>
                    </a:solidFill>
                  </a:tcPr>
                </a:tc>
                <a:tc>
                  <a:txBody>
                    <a:bodyPr/>
                    <a:lstStyle/>
                    <a:p>
                      <a:pPr algn="l"/>
                      <a:r>
                        <a:rPr lang="en-US" sz="1800" dirty="0">
                          <a:latin typeface="+mj-lt"/>
                        </a:rPr>
                        <a:t>Roman Code</a:t>
                      </a:r>
                    </a:p>
                  </a:txBody>
                  <a:tcPr marL="82074" marR="82074" marT="82090" marB="82090">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8E9"/>
                    </a:solidFill>
                  </a:tcPr>
                </a:tc>
                <a:extLst>
                  <a:ext uri="{0D108BD9-81ED-4DB2-BD59-A6C34878D82A}">
                    <a16:rowId xmlns:a16="http://schemas.microsoft.com/office/drawing/2014/main" val="10001"/>
                  </a:ext>
                </a:extLst>
              </a:tr>
              <a:tr h="720205">
                <a:tc>
                  <a:txBody>
                    <a:bodyPr/>
                    <a:lstStyle/>
                    <a:p>
                      <a:pPr algn="l"/>
                      <a:r>
                        <a:rPr lang="en-US" sz="1800" b="1" dirty="0">
                          <a:latin typeface="+mj-lt"/>
                        </a:rPr>
                        <a:t>How it works</a:t>
                      </a:r>
                    </a:p>
                  </a:txBody>
                  <a:tcPr marL="82074" marR="82074" marT="82090" marB="8209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r>
                        <a:rPr lang="en-US" sz="1800" kern="1200" dirty="0">
                          <a:effectLst/>
                          <a:latin typeface="+mj-lt"/>
                        </a:rPr>
                        <a:t>Law is developed by judges</a:t>
                      </a:r>
                      <a:endParaRPr lang="en-US" sz="1800" dirty="0">
                        <a:latin typeface="+mj-lt"/>
                      </a:endParaRPr>
                    </a:p>
                  </a:txBody>
                  <a:tcPr marL="82074" marR="82074" marT="82090" marB="820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r>
                        <a:rPr lang="en-US" sz="1800" kern="1200" dirty="0">
                          <a:effectLst/>
                          <a:latin typeface="+mj-lt"/>
                        </a:rPr>
                        <a:t>Codified principles are the primary source of law</a:t>
                      </a:r>
                      <a:endParaRPr lang="en-US" sz="1800" kern="1200" dirty="0">
                        <a:solidFill>
                          <a:schemeClr val="tx1"/>
                        </a:solidFill>
                        <a:effectLst/>
                        <a:latin typeface="+mj-lt"/>
                        <a:ea typeface="+mn-ea"/>
                        <a:cs typeface="+mn-cs"/>
                      </a:endParaRPr>
                    </a:p>
                  </a:txBody>
                  <a:tcPr marL="82074" marR="82074" marT="82090" marB="82090">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340883">
                <a:tc>
                  <a:txBody>
                    <a:bodyPr/>
                    <a:lstStyle/>
                    <a:p>
                      <a:pPr marL="0" marR="0" algn="l">
                        <a:lnSpc>
                          <a:spcPct val="107000"/>
                        </a:lnSpc>
                        <a:spcBef>
                          <a:spcPts val="0"/>
                        </a:spcBef>
                        <a:spcAft>
                          <a:spcPts val="0"/>
                        </a:spcAft>
                      </a:pPr>
                      <a:r>
                        <a:rPr lang="en-US" sz="1800" b="1" kern="1200" dirty="0">
                          <a:effectLst/>
                          <a:latin typeface="+mj-lt"/>
                        </a:rPr>
                        <a:t>Role of lawyers</a:t>
                      </a:r>
                      <a:endParaRPr lang="en-US" sz="1800" b="1" kern="1200" dirty="0">
                        <a:solidFill>
                          <a:schemeClr val="tx1"/>
                        </a:solidFill>
                        <a:effectLst/>
                        <a:latin typeface="+mj-lt"/>
                        <a:ea typeface="+mn-ea"/>
                        <a:cs typeface="+mn-cs"/>
                      </a:endParaRPr>
                    </a:p>
                  </a:txBody>
                  <a:tcPr marL="82074" marR="82074" marT="82090" marB="8209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8E9"/>
                    </a:solidFill>
                  </a:tcPr>
                </a:tc>
                <a:tc>
                  <a:txBody>
                    <a:bodyPr/>
                    <a:lstStyle/>
                    <a:p>
                      <a:pPr marL="0" marR="0" algn="l">
                        <a:lnSpc>
                          <a:spcPct val="107000"/>
                        </a:lnSpc>
                        <a:spcBef>
                          <a:spcPts val="0"/>
                        </a:spcBef>
                        <a:spcAft>
                          <a:spcPts val="0"/>
                        </a:spcAft>
                      </a:pPr>
                      <a:r>
                        <a:rPr lang="en-US" sz="1800" kern="1200" dirty="0">
                          <a:effectLst/>
                          <a:latin typeface="+mj-lt"/>
                        </a:rPr>
                        <a:t>Adversarial</a:t>
                      </a:r>
                    </a:p>
                    <a:p>
                      <a:pPr marL="0" marR="0" algn="l">
                        <a:lnSpc>
                          <a:spcPct val="107000"/>
                        </a:lnSpc>
                        <a:spcBef>
                          <a:spcPts val="0"/>
                        </a:spcBef>
                        <a:spcAft>
                          <a:spcPts val="0"/>
                        </a:spcAft>
                      </a:pPr>
                      <a:r>
                        <a:rPr lang="en-US" sz="1800" kern="1200" dirty="0">
                          <a:effectLst/>
                          <a:latin typeface="+mj-lt"/>
                        </a:rPr>
                        <a:t>Lawyers interact by presenting </a:t>
                      </a:r>
                      <a:br>
                        <a:rPr lang="en-US" sz="1800" kern="1200" dirty="0">
                          <a:effectLst/>
                          <a:latin typeface="+mj-lt"/>
                        </a:rPr>
                      </a:br>
                      <a:r>
                        <a:rPr lang="en-US" sz="1800" kern="1200" dirty="0">
                          <a:effectLst/>
                          <a:latin typeface="+mj-lt"/>
                        </a:rPr>
                        <a:t>their case based on the evidence they </a:t>
                      </a:r>
                      <a:br>
                        <a:rPr lang="en-US" sz="1800" kern="1200" dirty="0">
                          <a:effectLst/>
                          <a:latin typeface="+mj-lt"/>
                        </a:rPr>
                      </a:br>
                      <a:r>
                        <a:rPr lang="en-US" sz="1800" kern="1200" dirty="0">
                          <a:effectLst/>
                          <a:latin typeface="+mj-lt"/>
                        </a:rPr>
                        <a:t>have gathered</a:t>
                      </a:r>
                      <a:endParaRPr lang="en-US" sz="1800" kern="1200" dirty="0">
                        <a:solidFill>
                          <a:schemeClr val="tx1"/>
                        </a:solidFill>
                        <a:effectLst/>
                        <a:latin typeface="+mj-lt"/>
                        <a:ea typeface="+mn-ea"/>
                        <a:cs typeface="+mn-cs"/>
                      </a:endParaRPr>
                    </a:p>
                  </a:txBody>
                  <a:tcPr marL="82074" marR="82074" marT="82090" marB="820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8E9"/>
                    </a:solidFill>
                  </a:tcPr>
                </a:tc>
                <a:tc>
                  <a:txBody>
                    <a:bodyPr/>
                    <a:lstStyle/>
                    <a:p>
                      <a:pPr marL="0" marR="0" algn="l">
                        <a:lnSpc>
                          <a:spcPct val="107000"/>
                        </a:lnSpc>
                        <a:spcBef>
                          <a:spcPts val="0"/>
                        </a:spcBef>
                        <a:spcAft>
                          <a:spcPts val="0"/>
                        </a:spcAft>
                      </a:pPr>
                      <a:r>
                        <a:rPr lang="en-US" sz="1800" kern="1200" dirty="0">
                          <a:effectLst/>
                          <a:latin typeface="+mj-lt"/>
                        </a:rPr>
                        <a:t>Inquisitorial</a:t>
                      </a:r>
                    </a:p>
                    <a:p>
                      <a:pPr marL="0" marR="0" algn="l">
                        <a:lnSpc>
                          <a:spcPct val="107000"/>
                        </a:lnSpc>
                        <a:spcBef>
                          <a:spcPts val="0"/>
                        </a:spcBef>
                        <a:spcAft>
                          <a:spcPts val="0"/>
                        </a:spcAft>
                      </a:pPr>
                      <a:r>
                        <a:rPr lang="en-US" sz="1800" kern="1200" dirty="0">
                          <a:effectLst/>
                          <a:latin typeface="+mj-lt"/>
                        </a:rPr>
                        <a:t>Judges ask questions and request evidence that is presented by lawyers</a:t>
                      </a:r>
                      <a:endParaRPr lang="en-US" sz="1800" kern="1200" dirty="0">
                        <a:solidFill>
                          <a:schemeClr val="tx1"/>
                        </a:solidFill>
                        <a:effectLst/>
                        <a:latin typeface="+mj-lt"/>
                        <a:ea typeface="+mn-ea"/>
                        <a:cs typeface="+mn-cs"/>
                      </a:endParaRPr>
                    </a:p>
                  </a:txBody>
                  <a:tcPr marL="82074" marR="82074" marT="82090" marB="82090">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7E8E9"/>
                    </a:solidFill>
                  </a:tcPr>
                </a:tc>
                <a:extLst>
                  <a:ext uri="{0D108BD9-81ED-4DB2-BD59-A6C34878D82A}">
                    <a16:rowId xmlns:a16="http://schemas.microsoft.com/office/drawing/2014/main" val="10003"/>
                  </a:ext>
                </a:extLst>
              </a:tr>
              <a:tr h="745907">
                <a:tc>
                  <a:txBody>
                    <a:bodyPr/>
                    <a:lstStyle/>
                    <a:p>
                      <a:pPr marL="0" marR="0" algn="l">
                        <a:lnSpc>
                          <a:spcPct val="107000"/>
                        </a:lnSpc>
                        <a:spcBef>
                          <a:spcPts val="0"/>
                        </a:spcBef>
                        <a:spcAft>
                          <a:spcPts val="0"/>
                        </a:spcAft>
                      </a:pPr>
                      <a:r>
                        <a:rPr lang="en-US" sz="1800" b="1" kern="1200" dirty="0">
                          <a:effectLst/>
                          <a:latin typeface="+mj-lt"/>
                        </a:rPr>
                        <a:t>Role of judges</a:t>
                      </a:r>
                      <a:endParaRPr lang="en-US" sz="1800" b="1" kern="1200" dirty="0">
                        <a:solidFill>
                          <a:schemeClr val="tx1"/>
                        </a:solidFill>
                        <a:effectLst/>
                        <a:latin typeface="+mj-lt"/>
                        <a:ea typeface="+mn-ea"/>
                        <a:cs typeface="+mn-cs"/>
                      </a:endParaRPr>
                    </a:p>
                  </a:txBody>
                  <a:tcPr marL="82074" marR="82074" marT="82090" marB="82090">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ct val="107000"/>
                        </a:lnSpc>
                        <a:spcBef>
                          <a:spcPts val="0"/>
                        </a:spcBef>
                        <a:spcAft>
                          <a:spcPts val="0"/>
                        </a:spcAft>
                      </a:pPr>
                      <a:r>
                        <a:rPr lang="en-US" sz="1800" kern="1200" dirty="0">
                          <a:effectLst/>
                          <a:latin typeface="+mj-lt"/>
                        </a:rPr>
                        <a:t>Independent policymakers</a:t>
                      </a:r>
                      <a:endParaRPr lang="en-US" sz="1800" kern="1200" dirty="0">
                        <a:solidFill>
                          <a:schemeClr val="tx1"/>
                        </a:solidFill>
                        <a:effectLst/>
                        <a:latin typeface="+mj-lt"/>
                        <a:ea typeface="+mn-ea"/>
                        <a:cs typeface="+mn-cs"/>
                      </a:endParaRPr>
                    </a:p>
                  </a:txBody>
                  <a:tcPr marL="82074" marR="82074" marT="82090" marB="820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ct val="107000"/>
                        </a:lnSpc>
                        <a:spcBef>
                          <a:spcPts val="0"/>
                        </a:spcBef>
                        <a:spcAft>
                          <a:spcPts val="0"/>
                        </a:spcAft>
                      </a:pPr>
                      <a:r>
                        <a:rPr lang="en-US" sz="1800" kern="1200" baseline="0" dirty="0">
                          <a:effectLst/>
                          <a:latin typeface="+mj-lt"/>
                        </a:rPr>
                        <a:t>Civil servants who apply legal rules without making them</a:t>
                      </a:r>
                      <a:endParaRPr lang="en-US" sz="1800" kern="1200" dirty="0">
                        <a:solidFill>
                          <a:schemeClr val="tx1"/>
                        </a:solidFill>
                        <a:effectLst/>
                        <a:latin typeface="+mj-lt"/>
                        <a:ea typeface="+mn-ea"/>
                        <a:cs typeface="+mn-cs"/>
                      </a:endParaRPr>
                    </a:p>
                  </a:txBody>
                  <a:tcPr marL="82074" marR="82074" marT="82090" marB="82090">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42005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265AF-12DB-40B8-BB72-513F80834D85}"/>
              </a:ext>
            </a:extLst>
          </p:cNvPr>
          <p:cNvSpPr>
            <a:spLocks noGrp="1"/>
          </p:cNvSpPr>
          <p:nvPr>
            <p:ph type="title"/>
          </p:nvPr>
        </p:nvSpPr>
        <p:spPr/>
        <p:txBody>
          <a:bodyPr>
            <a:normAutofit fontScale="90000"/>
          </a:bodyPr>
          <a:lstStyle/>
          <a:p>
            <a:r>
              <a:rPr lang="en-GB" dirty="0"/>
              <a:t>Legal culture: Common law vs civil law</a:t>
            </a:r>
          </a:p>
        </p:txBody>
      </p:sp>
      <p:sp>
        <p:nvSpPr>
          <p:cNvPr id="3" name="Text Placeholder 2">
            <a:extLst>
              <a:ext uri="{FF2B5EF4-FFF2-40B4-BE49-F238E27FC236}">
                <a16:creationId xmlns:a16="http://schemas.microsoft.com/office/drawing/2014/main" id="{C21AFA20-653F-4866-BCAC-CBAE22ACAB7B}"/>
              </a:ext>
            </a:extLst>
          </p:cNvPr>
          <p:cNvSpPr>
            <a:spLocks noGrp="1"/>
          </p:cNvSpPr>
          <p:nvPr>
            <p:ph type="body" sz="quarter" idx="16"/>
          </p:nvPr>
        </p:nvSpPr>
        <p:spPr/>
        <p:txBody>
          <a:bodyPr/>
          <a:lstStyle/>
          <a:p>
            <a:r>
              <a:rPr lang="en-GB" dirty="0"/>
              <a:t>Substance</a:t>
            </a:r>
          </a:p>
          <a:p>
            <a:endParaRPr lang="en-GB" dirty="0"/>
          </a:p>
        </p:txBody>
      </p:sp>
      <p:sp>
        <p:nvSpPr>
          <p:cNvPr id="4" name="Slide Number Placeholder 3">
            <a:extLst>
              <a:ext uri="{FF2B5EF4-FFF2-40B4-BE49-F238E27FC236}">
                <a16:creationId xmlns:a16="http://schemas.microsoft.com/office/drawing/2014/main" id="{52DD18D2-F1CC-41B1-975D-42FF55932B7C}"/>
              </a:ext>
            </a:extLst>
          </p:cNvPr>
          <p:cNvSpPr>
            <a:spLocks noGrp="1"/>
          </p:cNvSpPr>
          <p:nvPr>
            <p:ph type="sldNum" sz="quarter" idx="4"/>
          </p:nvPr>
        </p:nvSpPr>
        <p:spPr/>
        <p:txBody>
          <a:bodyPr/>
          <a:lstStyle/>
          <a:p>
            <a:fld id="{6A34BD8F-FB80-4BCB-BEC8-0BDF76C9BE3B}" type="slidenum">
              <a:rPr lang="en-GB" smtClean="0"/>
              <a:pPr/>
              <a:t>13</a:t>
            </a:fld>
            <a:endParaRPr lang="en-GB" dirty="0"/>
          </a:p>
        </p:txBody>
      </p:sp>
      <p:grpSp>
        <p:nvGrpSpPr>
          <p:cNvPr id="11" name="Group 10">
            <a:extLst>
              <a:ext uri="{FF2B5EF4-FFF2-40B4-BE49-F238E27FC236}">
                <a16:creationId xmlns:a16="http://schemas.microsoft.com/office/drawing/2014/main" id="{9E860629-D85B-4F72-BA4A-DA15426FC5BB}"/>
              </a:ext>
            </a:extLst>
          </p:cNvPr>
          <p:cNvGrpSpPr/>
          <p:nvPr/>
        </p:nvGrpSpPr>
        <p:grpSpPr>
          <a:xfrm>
            <a:off x="810364" y="2861951"/>
            <a:ext cx="2983517" cy="1754716"/>
            <a:chOff x="1220491" y="2419350"/>
            <a:chExt cx="2616793" cy="1539032"/>
          </a:xfrm>
        </p:grpSpPr>
        <p:sp>
          <p:nvSpPr>
            <p:cNvPr id="5" name="Isosceles Triangle 4">
              <a:extLst>
                <a:ext uri="{FF2B5EF4-FFF2-40B4-BE49-F238E27FC236}">
                  <a16:creationId xmlns:a16="http://schemas.microsoft.com/office/drawing/2014/main" id="{1254C25C-6B6A-4B37-AAFA-BF2B7F3D0D88}"/>
                </a:ext>
              </a:extLst>
            </p:cNvPr>
            <p:cNvSpPr/>
            <p:nvPr/>
          </p:nvSpPr>
          <p:spPr>
            <a:xfrm rot="10800000">
              <a:off x="2085975" y="2419350"/>
              <a:ext cx="885825" cy="35242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596" dirty="0">
                <a:solidFill>
                  <a:schemeClr val="tx1"/>
                </a:solidFill>
                <a:latin typeface="+mj-lt"/>
              </a:endParaRPr>
            </a:p>
          </p:txBody>
        </p:sp>
        <p:sp>
          <p:nvSpPr>
            <p:cNvPr id="8" name="TextBox 7">
              <a:extLst>
                <a:ext uri="{FF2B5EF4-FFF2-40B4-BE49-F238E27FC236}">
                  <a16:creationId xmlns:a16="http://schemas.microsoft.com/office/drawing/2014/main" id="{B51F8BB8-E048-487C-8464-02F19FF059EC}"/>
                </a:ext>
              </a:extLst>
            </p:cNvPr>
            <p:cNvSpPr txBox="1"/>
            <p:nvPr/>
          </p:nvSpPr>
          <p:spPr>
            <a:xfrm>
              <a:off x="1220491" y="3078162"/>
              <a:ext cx="2616793" cy="880220"/>
            </a:xfrm>
            <a:prstGeom prst="rect">
              <a:avLst/>
            </a:prstGeom>
            <a:noFill/>
          </p:spPr>
          <p:txBody>
            <a:bodyPr wrap="square" lIns="82090" tIns="82090" rIns="82090" bIns="82090" rtlCol="0">
              <a:noAutofit/>
            </a:bodyPr>
            <a:lstStyle/>
            <a:p>
              <a:pPr algn="ctr">
                <a:spcAft>
                  <a:spcPts val="684"/>
                </a:spcAft>
              </a:pPr>
              <a:r>
                <a:rPr lang="en-GB" sz="1824" b="1" dirty="0">
                  <a:latin typeface="+mj-lt"/>
                </a:rPr>
                <a:t>Good faith</a:t>
              </a:r>
            </a:p>
          </p:txBody>
        </p:sp>
      </p:grpSp>
      <p:grpSp>
        <p:nvGrpSpPr>
          <p:cNvPr id="12" name="Group 11">
            <a:extLst>
              <a:ext uri="{FF2B5EF4-FFF2-40B4-BE49-F238E27FC236}">
                <a16:creationId xmlns:a16="http://schemas.microsoft.com/office/drawing/2014/main" id="{4746F188-9777-40DA-8A63-D83232CC371A}"/>
              </a:ext>
            </a:extLst>
          </p:cNvPr>
          <p:cNvGrpSpPr/>
          <p:nvPr/>
        </p:nvGrpSpPr>
        <p:grpSpPr>
          <a:xfrm>
            <a:off x="4604242" y="2861951"/>
            <a:ext cx="2983517" cy="1754716"/>
            <a:chOff x="4038303" y="2419350"/>
            <a:chExt cx="2616793" cy="1539032"/>
          </a:xfrm>
        </p:grpSpPr>
        <p:sp>
          <p:nvSpPr>
            <p:cNvPr id="6" name="Isosceles Triangle 5">
              <a:extLst>
                <a:ext uri="{FF2B5EF4-FFF2-40B4-BE49-F238E27FC236}">
                  <a16:creationId xmlns:a16="http://schemas.microsoft.com/office/drawing/2014/main" id="{55E4D12A-5BAE-41D8-9B64-8EA885C18A8B}"/>
                </a:ext>
              </a:extLst>
            </p:cNvPr>
            <p:cNvSpPr/>
            <p:nvPr/>
          </p:nvSpPr>
          <p:spPr>
            <a:xfrm rot="10800000">
              <a:off x="4903787" y="2419350"/>
              <a:ext cx="885825" cy="35242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596" dirty="0">
                <a:solidFill>
                  <a:schemeClr val="tx1"/>
                </a:solidFill>
                <a:latin typeface="+mj-lt"/>
              </a:endParaRPr>
            </a:p>
          </p:txBody>
        </p:sp>
        <p:sp>
          <p:nvSpPr>
            <p:cNvPr id="9" name="TextBox 8">
              <a:extLst>
                <a:ext uri="{FF2B5EF4-FFF2-40B4-BE49-F238E27FC236}">
                  <a16:creationId xmlns:a16="http://schemas.microsoft.com/office/drawing/2014/main" id="{744A40F5-021F-4CFD-8781-B63687F16097}"/>
                </a:ext>
              </a:extLst>
            </p:cNvPr>
            <p:cNvSpPr txBox="1"/>
            <p:nvPr/>
          </p:nvSpPr>
          <p:spPr>
            <a:xfrm>
              <a:off x="4038303" y="3078162"/>
              <a:ext cx="2616793" cy="880220"/>
            </a:xfrm>
            <a:prstGeom prst="rect">
              <a:avLst/>
            </a:prstGeom>
            <a:noFill/>
          </p:spPr>
          <p:txBody>
            <a:bodyPr wrap="square" lIns="82090" tIns="82090" rIns="82090" bIns="82090" rtlCol="0">
              <a:noAutofit/>
            </a:bodyPr>
            <a:lstStyle/>
            <a:p>
              <a:pPr algn="ctr">
                <a:spcAft>
                  <a:spcPts val="684"/>
                </a:spcAft>
              </a:pPr>
              <a:r>
                <a:rPr lang="en-GB" sz="1824" b="1" dirty="0">
                  <a:latin typeface="+mj-lt"/>
                </a:rPr>
                <a:t>Mandatory implied provisions</a:t>
              </a:r>
            </a:p>
          </p:txBody>
        </p:sp>
      </p:grpSp>
      <p:grpSp>
        <p:nvGrpSpPr>
          <p:cNvPr id="13" name="Group 12">
            <a:extLst>
              <a:ext uri="{FF2B5EF4-FFF2-40B4-BE49-F238E27FC236}">
                <a16:creationId xmlns:a16="http://schemas.microsoft.com/office/drawing/2014/main" id="{118D63CE-E4E1-4D57-AFE6-BF8ADF6BF160}"/>
              </a:ext>
            </a:extLst>
          </p:cNvPr>
          <p:cNvGrpSpPr/>
          <p:nvPr/>
        </p:nvGrpSpPr>
        <p:grpSpPr>
          <a:xfrm>
            <a:off x="8398120" y="2861951"/>
            <a:ext cx="2983517" cy="1754716"/>
            <a:chOff x="6856114" y="2419350"/>
            <a:chExt cx="2616793" cy="1539032"/>
          </a:xfrm>
        </p:grpSpPr>
        <p:sp>
          <p:nvSpPr>
            <p:cNvPr id="7" name="Isosceles Triangle 6">
              <a:extLst>
                <a:ext uri="{FF2B5EF4-FFF2-40B4-BE49-F238E27FC236}">
                  <a16:creationId xmlns:a16="http://schemas.microsoft.com/office/drawing/2014/main" id="{B3C7FFC9-F13E-490A-9324-8BE72699002A}"/>
                </a:ext>
              </a:extLst>
            </p:cNvPr>
            <p:cNvSpPr/>
            <p:nvPr/>
          </p:nvSpPr>
          <p:spPr>
            <a:xfrm rot="10800000">
              <a:off x="7721599" y="2419350"/>
              <a:ext cx="885825" cy="352425"/>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596" dirty="0">
                <a:solidFill>
                  <a:schemeClr val="tx1"/>
                </a:solidFill>
                <a:latin typeface="+mj-lt"/>
              </a:endParaRPr>
            </a:p>
          </p:txBody>
        </p:sp>
        <p:sp>
          <p:nvSpPr>
            <p:cNvPr id="10" name="TextBox 9">
              <a:extLst>
                <a:ext uri="{FF2B5EF4-FFF2-40B4-BE49-F238E27FC236}">
                  <a16:creationId xmlns:a16="http://schemas.microsoft.com/office/drawing/2014/main" id="{28CBEAEB-D66C-4362-A873-E7E610F8B2C2}"/>
                </a:ext>
              </a:extLst>
            </p:cNvPr>
            <p:cNvSpPr txBox="1"/>
            <p:nvPr/>
          </p:nvSpPr>
          <p:spPr>
            <a:xfrm>
              <a:off x="6856114" y="3078162"/>
              <a:ext cx="2616793" cy="880220"/>
            </a:xfrm>
            <a:prstGeom prst="rect">
              <a:avLst/>
            </a:prstGeom>
            <a:noFill/>
          </p:spPr>
          <p:txBody>
            <a:bodyPr wrap="square" lIns="82090" tIns="82090" rIns="82090" bIns="82090" rtlCol="0">
              <a:noAutofit/>
            </a:bodyPr>
            <a:lstStyle/>
            <a:p>
              <a:pPr algn="ctr">
                <a:spcAft>
                  <a:spcPts val="684"/>
                </a:spcAft>
              </a:pPr>
              <a:r>
                <a:rPr lang="en-GB" sz="1824" b="1" dirty="0">
                  <a:latin typeface="+mj-lt"/>
                </a:rPr>
                <a:t>Economic hardship and force majeure</a:t>
              </a:r>
            </a:p>
          </p:txBody>
        </p:sp>
      </p:grpSp>
    </p:spTree>
    <p:extLst>
      <p:ext uri="{BB962C8B-B14F-4D97-AF65-F5344CB8AC3E}">
        <p14:creationId xmlns:p14="http://schemas.microsoft.com/office/powerpoint/2010/main" val="3452455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700AFD1-B8E0-4C31-9169-69F9D2A859C6}"/>
              </a:ext>
            </a:extLst>
          </p:cNvPr>
          <p:cNvSpPr/>
          <p:nvPr/>
        </p:nvSpPr>
        <p:spPr>
          <a:xfrm>
            <a:off x="4338514" y="2086903"/>
            <a:ext cx="7238094" cy="40724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596" dirty="0">
              <a:solidFill>
                <a:schemeClr val="tx1"/>
              </a:solidFill>
              <a:latin typeface="+mj-lt"/>
            </a:endParaRPr>
          </a:p>
        </p:txBody>
      </p:sp>
      <p:sp>
        <p:nvSpPr>
          <p:cNvPr id="2" name="Title 1">
            <a:extLst>
              <a:ext uri="{FF2B5EF4-FFF2-40B4-BE49-F238E27FC236}">
                <a16:creationId xmlns:a16="http://schemas.microsoft.com/office/drawing/2014/main" id="{91ACBBFA-2D72-4E14-8231-ACAF73359DA8}"/>
              </a:ext>
            </a:extLst>
          </p:cNvPr>
          <p:cNvSpPr>
            <a:spLocks noGrp="1"/>
          </p:cNvSpPr>
          <p:nvPr>
            <p:ph type="title"/>
          </p:nvPr>
        </p:nvSpPr>
        <p:spPr/>
        <p:txBody>
          <a:bodyPr/>
          <a:lstStyle/>
          <a:p>
            <a:r>
              <a:rPr lang="en-GB" dirty="0"/>
              <a:t>Arbitration culture</a:t>
            </a:r>
          </a:p>
        </p:txBody>
      </p:sp>
      <p:sp>
        <p:nvSpPr>
          <p:cNvPr id="4" name="Slide Number Placeholder 3">
            <a:extLst>
              <a:ext uri="{FF2B5EF4-FFF2-40B4-BE49-F238E27FC236}">
                <a16:creationId xmlns:a16="http://schemas.microsoft.com/office/drawing/2014/main" id="{8B8B24F0-B35F-4CE1-887A-3FFE3BD5D7F9}"/>
              </a:ext>
            </a:extLst>
          </p:cNvPr>
          <p:cNvSpPr>
            <a:spLocks noGrp="1"/>
          </p:cNvSpPr>
          <p:nvPr>
            <p:ph type="sldNum" sz="quarter" idx="4"/>
          </p:nvPr>
        </p:nvSpPr>
        <p:spPr/>
        <p:txBody>
          <a:bodyPr/>
          <a:lstStyle/>
          <a:p>
            <a:fld id="{6A34BD8F-FB80-4BCB-BEC8-0BDF76C9BE3B}" type="slidenum">
              <a:rPr lang="en-GB" smtClean="0"/>
              <a:pPr/>
              <a:t>14</a:t>
            </a:fld>
            <a:endParaRPr lang="en-GB" dirty="0"/>
          </a:p>
        </p:txBody>
      </p:sp>
      <p:grpSp>
        <p:nvGrpSpPr>
          <p:cNvPr id="5" name="Group 4">
            <a:extLst>
              <a:ext uri="{FF2B5EF4-FFF2-40B4-BE49-F238E27FC236}">
                <a16:creationId xmlns:a16="http://schemas.microsoft.com/office/drawing/2014/main" id="{D4E7B9E2-11A7-4BF6-8019-1A3AEB06A601}"/>
              </a:ext>
            </a:extLst>
          </p:cNvPr>
          <p:cNvGrpSpPr/>
          <p:nvPr/>
        </p:nvGrpSpPr>
        <p:grpSpPr>
          <a:xfrm>
            <a:off x="810364" y="2211846"/>
            <a:ext cx="2983517" cy="1754716"/>
            <a:chOff x="1220491" y="2419350"/>
            <a:chExt cx="2616793" cy="1539032"/>
          </a:xfrm>
        </p:grpSpPr>
        <p:sp>
          <p:nvSpPr>
            <p:cNvPr id="6" name="Isosceles Triangle 5">
              <a:extLst>
                <a:ext uri="{FF2B5EF4-FFF2-40B4-BE49-F238E27FC236}">
                  <a16:creationId xmlns:a16="http://schemas.microsoft.com/office/drawing/2014/main" id="{882637FE-C615-4475-AA04-E3FCC431E08B}"/>
                </a:ext>
              </a:extLst>
            </p:cNvPr>
            <p:cNvSpPr/>
            <p:nvPr/>
          </p:nvSpPr>
          <p:spPr>
            <a:xfrm rot="10800000">
              <a:off x="2085975" y="2419350"/>
              <a:ext cx="885825" cy="35242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596" dirty="0">
                <a:solidFill>
                  <a:schemeClr val="tx1"/>
                </a:solidFill>
                <a:latin typeface="+mj-lt"/>
              </a:endParaRPr>
            </a:p>
          </p:txBody>
        </p:sp>
        <p:sp>
          <p:nvSpPr>
            <p:cNvPr id="7" name="TextBox 6">
              <a:extLst>
                <a:ext uri="{FF2B5EF4-FFF2-40B4-BE49-F238E27FC236}">
                  <a16:creationId xmlns:a16="http://schemas.microsoft.com/office/drawing/2014/main" id="{99008079-A913-4C6E-8BFA-A6F664C090A8}"/>
                </a:ext>
              </a:extLst>
            </p:cNvPr>
            <p:cNvSpPr txBox="1"/>
            <p:nvPr/>
          </p:nvSpPr>
          <p:spPr>
            <a:xfrm>
              <a:off x="1220491" y="3078162"/>
              <a:ext cx="2616793" cy="880220"/>
            </a:xfrm>
            <a:prstGeom prst="rect">
              <a:avLst/>
            </a:prstGeom>
            <a:noFill/>
          </p:spPr>
          <p:txBody>
            <a:bodyPr wrap="square" lIns="82090" tIns="82090" rIns="82090" bIns="82090" rtlCol="0">
              <a:noAutofit/>
            </a:bodyPr>
            <a:lstStyle/>
            <a:p>
              <a:pPr algn="ctr">
                <a:spcAft>
                  <a:spcPts val="684"/>
                </a:spcAft>
              </a:pPr>
              <a:r>
                <a:rPr lang="en-GB" sz="1824" b="1" dirty="0">
                  <a:latin typeface="+mj-lt"/>
                </a:rPr>
                <a:t>Convergence of norms and procedures</a:t>
              </a:r>
            </a:p>
          </p:txBody>
        </p:sp>
      </p:grpSp>
      <p:grpSp>
        <p:nvGrpSpPr>
          <p:cNvPr id="8" name="Group 7">
            <a:extLst>
              <a:ext uri="{FF2B5EF4-FFF2-40B4-BE49-F238E27FC236}">
                <a16:creationId xmlns:a16="http://schemas.microsoft.com/office/drawing/2014/main" id="{6BC74371-F6A4-4F84-AAFE-643719CE2524}"/>
              </a:ext>
            </a:extLst>
          </p:cNvPr>
          <p:cNvGrpSpPr/>
          <p:nvPr/>
        </p:nvGrpSpPr>
        <p:grpSpPr>
          <a:xfrm>
            <a:off x="810364" y="4302323"/>
            <a:ext cx="2983517" cy="1754716"/>
            <a:chOff x="1220491" y="2419350"/>
            <a:chExt cx="2616793" cy="1539032"/>
          </a:xfrm>
        </p:grpSpPr>
        <p:sp>
          <p:nvSpPr>
            <p:cNvPr id="9" name="Isosceles Triangle 8">
              <a:extLst>
                <a:ext uri="{FF2B5EF4-FFF2-40B4-BE49-F238E27FC236}">
                  <a16:creationId xmlns:a16="http://schemas.microsoft.com/office/drawing/2014/main" id="{6FB603EE-B154-44EB-923E-0F8772BD4219}"/>
                </a:ext>
              </a:extLst>
            </p:cNvPr>
            <p:cNvSpPr/>
            <p:nvPr/>
          </p:nvSpPr>
          <p:spPr>
            <a:xfrm rot="10800000">
              <a:off x="2085975" y="2419350"/>
              <a:ext cx="885825" cy="35242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596" dirty="0">
                <a:solidFill>
                  <a:schemeClr val="tx1"/>
                </a:solidFill>
                <a:latin typeface="+mj-lt"/>
              </a:endParaRPr>
            </a:p>
          </p:txBody>
        </p:sp>
        <p:sp>
          <p:nvSpPr>
            <p:cNvPr id="10" name="TextBox 9">
              <a:extLst>
                <a:ext uri="{FF2B5EF4-FFF2-40B4-BE49-F238E27FC236}">
                  <a16:creationId xmlns:a16="http://schemas.microsoft.com/office/drawing/2014/main" id="{52539785-F421-4D50-8658-9B32078E2112}"/>
                </a:ext>
              </a:extLst>
            </p:cNvPr>
            <p:cNvSpPr txBox="1"/>
            <p:nvPr/>
          </p:nvSpPr>
          <p:spPr>
            <a:xfrm>
              <a:off x="1220491" y="3078162"/>
              <a:ext cx="2616793" cy="880220"/>
            </a:xfrm>
            <a:prstGeom prst="rect">
              <a:avLst/>
            </a:prstGeom>
            <a:noFill/>
          </p:spPr>
          <p:txBody>
            <a:bodyPr wrap="square" lIns="82090" tIns="82090" rIns="82090" bIns="82090" rtlCol="0">
              <a:noAutofit/>
            </a:bodyPr>
            <a:lstStyle/>
            <a:p>
              <a:pPr algn="ctr">
                <a:spcAft>
                  <a:spcPts val="684"/>
                </a:spcAft>
              </a:pPr>
              <a:r>
                <a:rPr lang="en-GB" sz="1824" b="1" dirty="0">
                  <a:latin typeface="+mj-lt"/>
                </a:rPr>
                <a:t>International arbitration practitioners share expectations</a:t>
              </a:r>
            </a:p>
          </p:txBody>
        </p:sp>
      </p:grpSp>
      <p:sp>
        <p:nvSpPr>
          <p:cNvPr id="11" name="TextBox 10">
            <a:extLst>
              <a:ext uri="{FF2B5EF4-FFF2-40B4-BE49-F238E27FC236}">
                <a16:creationId xmlns:a16="http://schemas.microsoft.com/office/drawing/2014/main" id="{3DCF2997-6D43-49E7-BDAA-936928B604DD}"/>
              </a:ext>
            </a:extLst>
          </p:cNvPr>
          <p:cNvSpPr txBox="1"/>
          <p:nvPr/>
        </p:nvSpPr>
        <p:spPr>
          <a:xfrm>
            <a:off x="6465798" y="2180286"/>
            <a:ext cx="2983517" cy="442663"/>
          </a:xfrm>
          <a:prstGeom prst="rect">
            <a:avLst/>
          </a:prstGeom>
          <a:noFill/>
        </p:spPr>
        <p:txBody>
          <a:bodyPr wrap="square" lIns="82090" tIns="82090" rIns="82090" bIns="82090" rtlCol="0">
            <a:noAutofit/>
          </a:bodyPr>
          <a:lstStyle/>
          <a:p>
            <a:pPr algn="ctr">
              <a:spcAft>
                <a:spcPts val="684"/>
              </a:spcAft>
            </a:pPr>
            <a:r>
              <a:rPr lang="en-GB" sz="1824" b="1" dirty="0">
                <a:latin typeface="+mj-lt"/>
              </a:rPr>
              <a:t>Examples</a:t>
            </a:r>
          </a:p>
        </p:txBody>
      </p:sp>
      <p:pic>
        <p:nvPicPr>
          <p:cNvPr id="12" name="Picture 4" descr="J:\New York Arbitration Convention.png">
            <a:extLst>
              <a:ext uri="{FF2B5EF4-FFF2-40B4-BE49-F238E27FC236}">
                <a16:creationId xmlns:a16="http://schemas.microsoft.com/office/drawing/2014/main" id="{D20E2215-A6A5-47C4-8D07-F3914A5005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1230" y="2805401"/>
            <a:ext cx="5772650" cy="44266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EBRD Assessment">
            <a:extLst>
              <a:ext uri="{FF2B5EF4-FFF2-40B4-BE49-F238E27FC236}">
                <a16:creationId xmlns:a16="http://schemas.microsoft.com/office/drawing/2014/main" id="{A67A9BDD-12F2-49B2-8CE0-0D452FDC49F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2282" y="3966562"/>
            <a:ext cx="3850551" cy="82716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Text&#10;&#10;Description automatically generated">
            <a:extLst>
              <a:ext uri="{FF2B5EF4-FFF2-40B4-BE49-F238E27FC236}">
                <a16:creationId xmlns:a16="http://schemas.microsoft.com/office/drawing/2014/main" id="{446C3C0A-C132-4FAD-A992-1212DD5E0390}"/>
              </a:ext>
            </a:extLst>
          </p:cNvPr>
          <p:cNvPicPr>
            <a:picLocks noChangeAspect="1"/>
          </p:cNvPicPr>
          <p:nvPr/>
        </p:nvPicPr>
        <p:blipFill>
          <a:blip r:embed="rId4"/>
          <a:stretch>
            <a:fillRect/>
          </a:stretch>
        </p:blipFill>
        <p:spPr>
          <a:xfrm>
            <a:off x="5434791" y="5183786"/>
            <a:ext cx="5045535" cy="672738"/>
          </a:xfrm>
          <a:prstGeom prst="rect">
            <a:avLst/>
          </a:prstGeom>
        </p:spPr>
      </p:pic>
      <p:sp>
        <p:nvSpPr>
          <p:cNvPr id="16" name="TextBox 15">
            <a:extLst>
              <a:ext uri="{FF2B5EF4-FFF2-40B4-BE49-F238E27FC236}">
                <a16:creationId xmlns:a16="http://schemas.microsoft.com/office/drawing/2014/main" id="{8CA3F93F-D56B-414D-B252-EF70151A2D80}"/>
              </a:ext>
            </a:extLst>
          </p:cNvPr>
          <p:cNvSpPr txBox="1"/>
          <p:nvPr/>
        </p:nvSpPr>
        <p:spPr>
          <a:xfrm>
            <a:off x="4821777" y="3074711"/>
            <a:ext cx="6157539" cy="1003576"/>
          </a:xfrm>
          <a:prstGeom prst="rect">
            <a:avLst/>
          </a:prstGeom>
          <a:noFill/>
        </p:spPr>
        <p:txBody>
          <a:bodyPr wrap="square" lIns="82090" tIns="82090" rIns="82090" bIns="82090" rtlCol="0">
            <a:noAutofit/>
          </a:bodyPr>
          <a:lstStyle/>
          <a:p>
            <a:pPr algn="ctr">
              <a:spcAft>
                <a:spcPts val="684"/>
              </a:spcAft>
            </a:pPr>
            <a:r>
              <a:rPr lang="en-GB" sz="1824" dirty="0">
                <a:solidFill>
                  <a:schemeClr val="tx2"/>
                </a:solidFill>
                <a:latin typeface="+mj-lt"/>
              </a:rPr>
              <a:t>Convention on the Recognition and Enforcement of Foreign Arbitral Awards</a:t>
            </a:r>
          </a:p>
        </p:txBody>
      </p:sp>
    </p:spTree>
    <p:extLst>
      <p:ext uri="{BB962C8B-B14F-4D97-AF65-F5344CB8AC3E}">
        <p14:creationId xmlns:p14="http://schemas.microsoft.com/office/powerpoint/2010/main" val="1013315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EF0A1-F2CB-44C3-B71F-0851B01B78A3}"/>
              </a:ext>
            </a:extLst>
          </p:cNvPr>
          <p:cNvSpPr>
            <a:spLocks noGrp="1"/>
          </p:cNvSpPr>
          <p:nvPr>
            <p:ph type="title"/>
          </p:nvPr>
        </p:nvSpPr>
        <p:spPr>
          <a:xfrm>
            <a:off x="441685" y="371216"/>
            <a:ext cx="11308631" cy="902993"/>
          </a:xfrm>
        </p:spPr>
        <p:txBody>
          <a:bodyPr/>
          <a:lstStyle/>
          <a:p>
            <a:r>
              <a:rPr lang="en-GB" dirty="0"/>
              <a:t>National and ethnic culture</a:t>
            </a:r>
          </a:p>
        </p:txBody>
      </p:sp>
      <p:sp>
        <p:nvSpPr>
          <p:cNvPr id="4" name="Slide Number Placeholder 3">
            <a:extLst>
              <a:ext uri="{FF2B5EF4-FFF2-40B4-BE49-F238E27FC236}">
                <a16:creationId xmlns:a16="http://schemas.microsoft.com/office/drawing/2014/main" id="{CCC39A30-D623-4DA1-BA01-1FE047F7809B}"/>
              </a:ext>
            </a:extLst>
          </p:cNvPr>
          <p:cNvSpPr>
            <a:spLocks noGrp="1"/>
          </p:cNvSpPr>
          <p:nvPr>
            <p:ph type="sldNum" sz="quarter" idx="4"/>
          </p:nvPr>
        </p:nvSpPr>
        <p:spPr/>
        <p:txBody>
          <a:bodyPr/>
          <a:lstStyle/>
          <a:p>
            <a:fld id="{6A34BD8F-FB80-4BCB-BEC8-0BDF76C9BE3B}" type="slidenum">
              <a:rPr lang="en-GB" smtClean="0"/>
              <a:pPr/>
              <a:t>15</a:t>
            </a:fld>
            <a:endParaRPr lang="en-GB" dirty="0"/>
          </a:p>
        </p:txBody>
      </p:sp>
      <p:sp>
        <p:nvSpPr>
          <p:cNvPr id="5" name="Rectangle 4">
            <a:extLst>
              <a:ext uri="{FF2B5EF4-FFF2-40B4-BE49-F238E27FC236}">
                <a16:creationId xmlns:a16="http://schemas.microsoft.com/office/drawing/2014/main" id="{41A42069-58AD-46A1-A1D2-C993E4C66BE9}"/>
              </a:ext>
            </a:extLst>
          </p:cNvPr>
          <p:cNvSpPr/>
          <p:nvPr/>
        </p:nvSpPr>
        <p:spPr>
          <a:xfrm>
            <a:off x="617203" y="2465189"/>
            <a:ext cx="3411805" cy="3694161"/>
          </a:xfrm>
          <a:prstGeom prst="rect">
            <a:avLst/>
          </a:prstGeom>
          <a:solidFill>
            <a:schemeClr val="bg1">
              <a:lumMod val="95000"/>
            </a:schemeClr>
          </a:solidFill>
          <a:ln>
            <a:noFill/>
          </a:ln>
          <a:effectLst>
            <a:outerShdw dist="38100" dir="16200000" rotWithShape="0">
              <a:schemeClr val="bg2"/>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t" anchorCtr="0" forceAA="0" compatLnSpc="1">
            <a:prstTxWarp prst="textNoShape">
              <a:avLst/>
            </a:prstTxWarp>
            <a:noAutofit/>
          </a:bodyPr>
          <a:lstStyle/>
          <a:p>
            <a:pPr algn="ctr"/>
            <a:r>
              <a:rPr lang="en-GB" sz="1824" b="1" dirty="0">
                <a:solidFill>
                  <a:schemeClr val="tx1"/>
                </a:solidFill>
                <a:latin typeface="+mj-lt"/>
              </a:rPr>
              <a:t>Participants may be from </a:t>
            </a:r>
            <a:br>
              <a:rPr lang="en-GB" sz="1824" b="1" dirty="0">
                <a:solidFill>
                  <a:schemeClr val="tx1"/>
                </a:solidFill>
                <a:latin typeface="+mj-lt"/>
              </a:rPr>
            </a:br>
            <a:r>
              <a:rPr lang="en-GB" sz="1824" b="1" dirty="0">
                <a:solidFill>
                  <a:schemeClr val="tx1"/>
                </a:solidFill>
                <a:latin typeface="+mj-lt"/>
              </a:rPr>
              <a:t>a wide variety of nations </a:t>
            </a:r>
            <a:br>
              <a:rPr lang="en-GB" sz="1824" b="1" dirty="0">
                <a:solidFill>
                  <a:schemeClr val="tx1"/>
                </a:solidFill>
                <a:latin typeface="+mj-lt"/>
              </a:rPr>
            </a:br>
            <a:r>
              <a:rPr lang="en-GB" sz="1824" b="1" dirty="0">
                <a:solidFill>
                  <a:schemeClr val="tx1"/>
                </a:solidFill>
                <a:latin typeface="+mj-lt"/>
              </a:rPr>
              <a:t>and cultures</a:t>
            </a:r>
          </a:p>
          <a:p>
            <a:pPr algn="ctr"/>
            <a:endParaRPr lang="en-GB" sz="1596" dirty="0">
              <a:solidFill>
                <a:schemeClr val="tx1"/>
              </a:solidFill>
              <a:latin typeface="+mj-lt"/>
            </a:endParaRPr>
          </a:p>
          <a:p>
            <a:pPr algn="ctr"/>
            <a:endParaRPr lang="en-GB" sz="1596" dirty="0">
              <a:solidFill>
                <a:schemeClr val="tx1"/>
              </a:solidFill>
              <a:latin typeface="+mj-lt"/>
            </a:endParaRPr>
          </a:p>
          <a:p>
            <a:pPr marL="325784" indent="-325784">
              <a:buClr>
                <a:schemeClr val="bg2"/>
              </a:buClr>
              <a:buFont typeface="Arial" panose="020B0604020202020204" pitchFamily="34" charset="0"/>
              <a:buChar char="•"/>
            </a:pPr>
            <a:r>
              <a:rPr lang="en-GB" sz="1824" dirty="0">
                <a:solidFill>
                  <a:schemeClr val="tx1"/>
                </a:solidFill>
                <a:latin typeface="+mj-lt"/>
              </a:rPr>
              <a:t>Parties, counsel and all three tribunal members may each have a different background</a:t>
            </a:r>
          </a:p>
        </p:txBody>
      </p:sp>
      <p:sp>
        <p:nvSpPr>
          <p:cNvPr id="6" name="Rectangle 5">
            <a:extLst>
              <a:ext uri="{FF2B5EF4-FFF2-40B4-BE49-F238E27FC236}">
                <a16:creationId xmlns:a16="http://schemas.microsoft.com/office/drawing/2014/main" id="{254BDCC3-2809-4B0F-A2E0-6397F614DB3D}"/>
              </a:ext>
            </a:extLst>
          </p:cNvPr>
          <p:cNvSpPr/>
          <p:nvPr/>
        </p:nvSpPr>
        <p:spPr>
          <a:xfrm>
            <a:off x="4390098" y="2471524"/>
            <a:ext cx="3411805" cy="3694161"/>
          </a:xfrm>
          <a:prstGeom prst="rect">
            <a:avLst/>
          </a:prstGeom>
          <a:solidFill>
            <a:schemeClr val="bg1">
              <a:lumMod val="95000"/>
            </a:schemeClr>
          </a:solidFill>
          <a:ln>
            <a:noFill/>
          </a:ln>
          <a:effectLst>
            <a:outerShdw dist="38100" dir="16200000" rotWithShape="0">
              <a:schemeClr val="accent3"/>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t" anchorCtr="0" forceAA="0" compatLnSpc="1">
            <a:prstTxWarp prst="textNoShape">
              <a:avLst/>
            </a:prstTxWarp>
            <a:noAutofit/>
          </a:bodyPr>
          <a:lstStyle/>
          <a:p>
            <a:pPr algn="ctr"/>
            <a:r>
              <a:rPr lang="en-GB" sz="1824" b="1" dirty="0">
                <a:solidFill>
                  <a:schemeClr val="tx1"/>
                </a:solidFill>
                <a:latin typeface="+mj-lt"/>
              </a:rPr>
              <a:t>Concern that arbitration lacks cultural sensitivity</a:t>
            </a:r>
          </a:p>
          <a:p>
            <a:pPr algn="ctr"/>
            <a:endParaRPr lang="en-GB" sz="1596" dirty="0">
              <a:solidFill>
                <a:schemeClr val="tx1"/>
              </a:solidFill>
              <a:latin typeface="+mj-lt"/>
            </a:endParaRPr>
          </a:p>
          <a:p>
            <a:pPr marL="325784" indent="-325784">
              <a:spcAft>
                <a:spcPts val="684"/>
              </a:spcAft>
              <a:buClr>
                <a:schemeClr val="accent3"/>
              </a:buClr>
              <a:buFont typeface="Arial" panose="020B0604020202020204" pitchFamily="34" charset="0"/>
              <a:buChar char="•"/>
            </a:pPr>
            <a:r>
              <a:rPr lang="en-GB" sz="1824" dirty="0">
                <a:solidFill>
                  <a:schemeClr val="tx1"/>
                </a:solidFill>
                <a:latin typeface="+mj-lt"/>
              </a:rPr>
              <a:t>Failure to diversify tribunals</a:t>
            </a:r>
          </a:p>
          <a:p>
            <a:pPr marL="325784" indent="-325784">
              <a:spcAft>
                <a:spcPts val="684"/>
              </a:spcAft>
              <a:buClr>
                <a:schemeClr val="accent3"/>
              </a:buClr>
              <a:buFont typeface="Arial" panose="020B0604020202020204" pitchFamily="34" charset="0"/>
              <a:buChar char="•"/>
            </a:pPr>
            <a:r>
              <a:rPr lang="en-GB" sz="1824" dirty="0">
                <a:solidFill>
                  <a:schemeClr val="tx1"/>
                </a:solidFill>
                <a:latin typeface="+mj-lt"/>
              </a:rPr>
              <a:t>Procedural emphasis on Western European and </a:t>
            </a:r>
            <a:br>
              <a:rPr lang="en-GB" sz="1824" dirty="0">
                <a:solidFill>
                  <a:schemeClr val="tx1"/>
                </a:solidFill>
                <a:latin typeface="+mj-lt"/>
              </a:rPr>
            </a:br>
            <a:r>
              <a:rPr lang="en-GB" sz="1824" dirty="0">
                <a:solidFill>
                  <a:schemeClr val="tx1"/>
                </a:solidFill>
                <a:latin typeface="+mj-lt"/>
              </a:rPr>
              <a:t>US norms</a:t>
            </a:r>
          </a:p>
          <a:p>
            <a:pPr marL="325784" indent="-325784">
              <a:spcAft>
                <a:spcPts val="684"/>
              </a:spcAft>
              <a:buClr>
                <a:schemeClr val="accent3"/>
              </a:buClr>
              <a:buFont typeface="Arial" panose="020B0604020202020204" pitchFamily="34" charset="0"/>
              <a:buChar char="•"/>
            </a:pPr>
            <a:r>
              <a:rPr lang="en-GB" sz="1824" dirty="0">
                <a:solidFill>
                  <a:schemeClr val="tx1"/>
                </a:solidFill>
                <a:latin typeface="+mj-lt"/>
              </a:rPr>
              <a:t>Failure to respect cultural practices</a:t>
            </a:r>
          </a:p>
        </p:txBody>
      </p:sp>
      <p:sp>
        <p:nvSpPr>
          <p:cNvPr id="7" name="Rectangle 6">
            <a:extLst>
              <a:ext uri="{FF2B5EF4-FFF2-40B4-BE49-F238E27FC236}">
                <a16:creationId xmlns:a16="http://schemas.microsoft.com/office/drawing/2014/main" id="{57D6B5F5-9A7E-4D43-B53C-2E74549061C1}"/>
              </a:ext>
            </a:extLst>
          </p:cNvPr>
          <p:cNvSpPr/>
          <p:nvPr/>
        </p:nvSpPr>
        <p:spPr>
          <a:xfrm>
            <a:off x="8164804" y="2465188"/>
            <a:ext cx="3411805" cy="3694161"/>
          </a:xfrm>
          <a:prstGeom prst="rect">
            <a:avLst/>
          </a:prstGeom>
          <a:solidFill>
            <a:schemeClr val="bg1">
              <a:lumMod val="95000"/>
            </a:schemeClr>
          </a:solidFill>
          <a:ln>
            <a:noFill/>
          </a:ln>
          <a:effectLst>
            <a:outerShdw dist="38100" dir="16200000" rotWithShape="0">
              <a:schemeClr val="accent4"/>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t" anchorCtr="0" forceAA="0" compatLnSpc="1">
            <a:prstTxWarp prst="textNoShape">
              <a:avLst/>
            </a:prstTxWarp>
            <a:noAutofit/>
          </a:bodyPr>
          <a:lstStyle/>
          <a:p>
            <a:pPr algn="ctr"/>
            <a:r>
              <a:rPr lang="en-GB" sz="1824" b="1" dirty="0">
                <a:solidFill>
                  <a:schemeClr val="tx1"/>
                </a:solidFill>
                <a:latin typeface="+mj-lt"/>
              </a:rPr>
              <a:t>This may cause parties </a:t>
            </a:r>
            <a:br>
              <a:rPr lang="en-GB" sz="1824" b="1" dirty="0">
                <a:solidFill>
                  <a:schemeClr val="tx1"/>
                </a:solidFill>
                <a:latin typeface="+mj-lt"/>
              </a:rPr>
            </a:br>
            <a:r>
              <a:rPr lang="en-GB" sz="1824" b="1" dirty="0">
                <a:solidFill>
                  <a:schemeClr val="tx1"/>
                </a:solidFill>
                <a:latin typeface="+mj-lt"/>
              </a:rPr>
              <a:t>to question their </a:t>
            </a:r>
            <a:br>
              <a:rPr lang="en-GB" sz="1824" b="1" dirty="0">
                <a:solidFill>
                  <a:schemeClr val="tx1"/>
                </a:solidFill>
                <a:latin typeface="+mj-lt"/>
              </a:rPr>
            </a:br>
            <a:r>
              <a:rPr lang="en-GB" sz="1824" b="1" dirty="0">
                <a:solidFill>
                  <a:schemeClr val="tx1"/>
                </a:solidFill>
                <a:latin typeface="+mj-lt"/>
              </a:rPr>
              <a:t>equal treatment</a:t>
            </a:r>
          </a:p>
          <a:p>
            <a:pPr algn="ctr"/>
            <a:endParaRPr lang="en-GB" sz="1824" b="1" dirty="0">
              <a:solidFill>
                <a:schemeClr val="tx1"/>
              </a:solidFill>
              <a:latin typeface="+mj-lt"/>
            </a:endParaRPr>
          </a:p>
          <a:p>
            <a:pPr marL="325784" indent="-325784">
              <a:spcAft>
                <a:spcPts val="684"/>
              </a:spcAft>
              <a:buFont typeface="Arial" panose="020B0604020202020204" pitchFamily="34" charset="0"/>
              <a:buChar char="•"/>
            </a:pPr>
            <a:r>
              <a:rPr lang="en-US" sz="1824" dirty="0">
                <a:solidFill>
                  <a:schemeClr val="tx1"/>
                </a:solidFill>
                <a:latin typeface="+mj-lt"/>
              </a:rPr>
              <a:t>Counsel inexperienced in international arbitration</a:t>
            </a:r>
          </a:p>
          <a:p>
            <a:pPr marL="325784" indent="-325784">
              <a:spcAft>
                <a:spcPts val="684"/>
              </a:spcAft>
              <a:buFont typeface="Arial" panose="020B0604020202020204" pitchFamily="34" charset="0"/>
              <a:buChar char="•"/>
            </a:pPr>
            <a:r>
              <a:rPr lang="en-US" sz="1824" dirty="0">
                <a:solidFill>
                  <a:schemeClr val="tx1"/>
                </a:solidFill>
                <a:latin typeface="+mj-lt"/>
              </a:rPr>
              <a:t>Tribunals inexperienced with the governing laws</a:t>
            </a:r>
            <a:endParaRPr lang="en-GB" sz="1824" dirty="0">
              <a:solidFill>
                <a:schemeClr val="tx1"/>
              </a:solidFill>
              <a:latin typeface="+mj-lt"/>
            </a:endParaRPr>
          </a:p>
        </p:txBody>
      </p:sp>
    </p:spTree>
    <p:extLst>
      <p:ext uri="{BB962C8B-B14F-4D97-AF65-F5344CB8AC3E}">
        <p14:creationId xmlns:p14="http://schemas.microsoft.com/office/powerpoint/2010/main" val="1817680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4E247-F031-43A4-98E2-700C604D0BEF}"/>
              </a:ext>
            </a:extLst>
          </p:cNvPr>
          <p:cNvSpPr>
            <a:spLocks noGrp="1"/>
          </p:cNvSpPr>
          <p:nvPr>
            <p:ph type="title"/>
          </p:nvPr>
        </p:nvSpPr>
        <p:spPr>
          <a:xfrm>
            <a:off x="1581036" y="3287142"/>
            <a:ext cx="9029929" cy="820903"/>
          </a:xfrm>
        </p:spPr>
        <p:txBody>
          <a:bodyPr/>
          <a:lstStyle/>
          <a:p>
            <a:r>
              <a:rPr lang="en-GB" dirty="0"/>
              <a:t>The impact of culture on international arbitration</a:t>
            </a:r>
          </a:p>
        </p:txBody>
      </p:sp>
      <p:sp>
        <p:nvSpPr>
          <p:cNvPr id="3" name="Text Placeholder 2">
            <a:extLst>
              <a:ext uri="{FF2B5EF4-FFF2-40B4-BE49-F238E27FC236}">
                <a16:creationId xmlns:a16="http://schemas.microsoft.com/office/drawing/2014/main" id="{20C59FB0-370E-410D-936B-A34263B47037}"/>
              </a:ext>
            </a:extLst>
          </p:cNvPr>
          <p:cNvSpPr>
            <a:spLocks noGrp="1"/>
          </p:cNvSpPr>
          <p:nvPr>
            <p:ph type="body" sz="quarter" idx="10"/>
          </p:nvPr>
        </p:nvSpPr>
        <p:spPr/>
        <p:txBody>
          <a:bodyPr/>
          <a:lstStyle/>
          <a:p>
            <a:r>
              <a:rPr lang="en-GB" dirty="0"/>
              <a:t> </a:t>
            </a:r>
          </a:p>
        </p:txBody>
      </p:sp>
      <p:sp>
        <p:nvSpPr>
          <p:cNvPr id="5" name="Text Placeholder 6">
            <a:extLst>
              <a:ext uri="{FF2B5EF4-FFF2-40B4-BE49-F238E27FC236}">
                <a16:creationId xmlns:a16="http://schemas.microsoft.com/office/drawing/2014/main" id="{BB55FDE8-D304-4FE1-AB7A-B2447F72CBA7}"/>
              </a:ext>
            </a:extLst>
          </p:cNvPr>
          <p:cNvSpPr txBox="1">
            <a:spLocks/>
          </p:cNvSpPr>
          <p:nvPr/>
        </p:nvSpPr>
        <p:spPr>
          <a:xfrm>
            <a:off x="1581036" y="4622831"/>
            <a:ext cx="9219093" cy="966997"/>
          </a:xfrm>
          <a:prstGeom prst="rect">
            <a:avLst/>
          </a:prstGeom>
        </p:spPr>
        <p:txBody>
          <a:bodyPr>
            <a:normAutofit fontScale="92500" lnSpcReduction="10000"/>
          </a:bodyPr>
          <a:lstStyle>
            <a:lvl1pPr marL="0" indent="0" algn="l" defTabSz="361950" rtl="0" eaLnBrk="1" latinLnBrk="0" hangingPunct="1">
              <a:spcBef>
                <a:spcPts val="600"/>
              </a:spcBef>
              <a:spcAft>
                <a:spcPts val="600"/>
              </a:spcAft>
              <a:buFont typeface="Arial" panose="020B0604020202020204" pitchFamily="34" charset="0"/>
              <a:buNone/>
              <a:defRPr sz="2000" b="1" i="0" kern="1200">
                <a:solidFill>
                  <a:schemeClr val="accent1"/>
                </a:solidFill>
                <a:latin typeface="+mj-lt"/>
                <a:ea typeface="Ebrima" panose="02000000000000000000" pitchFamily="2" charset="0"/>
                <a:cs typeface="Ebrima" panose="02000000000000000000" pitchFamily="2" charset="0"/>
              </a:defRPr>
            </a:lvl1pPr>
            <a:lvl2pPr marL="0" indent="0" algn="l" defTabSz="361950" rtl="0" eaLnBrk="1" latinLnBrk="0" hangingPunct="1">
              <a:spcBef>
                <a:spcPts val="600"/>
              </a:spcBef>
              <a:spcAft>
                <a:spcPts val="600"/>
              </a:spcAft>
              <a:buFont typeface="Arial" panose="020B0604020202020204" pitchFamily="34" charset="0"/>
              <a:buNone/>
              <a:defRPr sz="1600" b="1" i="0" kern="1200">
                <a:solidFill>
                  <a:schemeClr val="tx1"/>
                </a:solidFill>
                <a:latin typeface="+mj-lt"/>
                <a:ea typeface="+mn-ea"/>
                <a:cs typeface="+mn-cs"/>
              </a:defRPr>
            </a:lvl2pPr>
            <a:lvl3pPr marL="0" indent="0" algn="l" defTabSz="361950" rtl="0" eaLnBrk="1" latinLnBrk="0" hangingPunct="1">
              <a:spcBef>
                <a:spcPts val="0"/>
              </a:spcBef>
              <a:spcAft>
                <a:spcPts val="1200"/>
              </a:spcAft>
              <a:buFont typeface="Arial" panose="020B0604020202020204" pitchFamily="34" charset="0"/>
              <a:buNone/>
              <a:defRPr sz="1600" i="0" kern="1200">
                <a:solidFill>
                  <a:schemeClr val="tx1"/>
                </a:solidFill>
                <a:latin typeface="Georgia" panose="02040502050405020303" pitchFamily="18" charset="0"/>
                <a:ea typeface="+mn-ea"/>
                <a:cs typeface="+mn-cs"/>
              </a:defRPr>
            </a:lvl3pPr>
            <a:lvl4pPr marL="180000" indent="-180000" algn="l" defTabSz="361950" rtl="0" eaLnBrk="1" latinLnBrk="0" hangingPunct="1">
              <a:spcBef>
                <a:spcPts val="0"/>
              </a:spcBef>
              <a:spcAft>
                <a:spcPts val="1200"/>
              </a:spcAft>
              <a:buClr>
                <a:schemeClr val="bg2"/>
              </a:buClr>
              <a:buFont typeface="Arial" panose="020B0604020202020204" pitchFamily="34" charset="0"/>
              <a:buChar char="•"/>
              <a:defRPr sz="1600" i="0" kern="1200" baseline="0">
                <a:solidFill>
                  <a:schemeClr val="tx1"/>
                </a:solidFill>
                <a:latin typeface="Georgia" panose="02040502050405020303" pitchFamily="18" charset="0"/>
                <a:ea typeface="+mn-ea"/>
                <a:cs typeface="+mn-cs"/>
              </a:defRPr>
            </a:lvl4pPr>
            <a:lvl5pPr marL="360000" indent="-180000" algn="l" defTabSz="361950" rtl="0" eaLnBrk="1" latinLnBrk="0" hangingPunct="1">
              <a:spcBef>
                <a:spcPts val="0"/>
              </a:spcBef>
              <a:spcAft>
                <a:spcPts val="1200"/>
              </a:spcAft>
              <a:buClr>
                <a:schemeClr val="bg2"/>
              </a:buClr>
              <a:buFont typeface="Georgia" panose="02040502050405020303" pitchFamily="18" charset="0"/>
              <a:buChar char="–"/>
              <a:defRPr sz="1600" i="0" kern="1200" baseline="0">
                <a:solidFill>
                  <a:schemeClr val="tx1"/>
                </a:solidFill>
                <a:latin typeface="Georgia" panose="02040502050405020303" pitchFamily="18" charset="0"/>
                <a:ea typeface="+mn-ea"/>
                <a:cs typeface="+mn-cs"/>
              </a:defRPr>
            </a:lvl5pPr>
            <a:lvl6pPr marL="540000" indent="-180000" algn="l" defTabSz="361950" rtl="0" eaLnBrk="1" latinLnBrk="0" hangingPunct="1">
              <a:spcBef>
                <a:spcPts val="0"/>
              </a:spcBef>
              <a:spcAft>
                <a:spcPts val="1200"/>
              </a:spcAft>
              <a:buClr>
                <a:schemeClr val="bg2"/>
              </a:buClr>
              <a:buFont typeface="Georgia" panose="02040502050405020303" pitchFamily="18" charset="0"/>
              <a:buChar char="–"/>
              <a:defRPr sz="1600" i="0" kern="1200">
                <a:solidFill>
                  <a:schemeClr val="tx1"/>
                </a:solidFill>
                <a:latin typeface="Georgia" panose="02040502050405020303" pitchFamily="18" charset="0"/>
                <a:ea typeface="+mn-ea"/>
                <a:cs typeface="+mn-cs"/>
              </a:defRPr>
            </a:lvl6pPr>
            <a:lvl7pPr marL="180000" indent="-180000" algn="l" defTabSz="361950" rtl="0" eaLnBrk="1" latinLnBrk="0" hangingPunct="1">
              <a:spcBef>
                <a:spcPts val="0"/>
              </a:spcBef>
              <a:spcAft>
                <a:spcPts val="1200"/>
              </a:spcAft>
              <a:buSzPct val="100000"/>
              <a:buFont typeface="+mj-lt"/>
              <a:buAutoNum type="arabicPeriod"/>
              <a:defRPr sz="1600" i="0" kern="1200">
                <a:solidFill>
                  <a:schemeClr val="tx1"/>
                </a:solidFill>
                <a:latin typeface="Georgia" panose="02040502050405020303" pitchFamily="18" charset="0"/>
                <a:ea typeface="+mn-ea"/>
                <a:cs typeface="+mn-cs"/>
              </a:defRPr>
            </a:lvl7pPr>
            <a:lvl8pPr marL="360000" indent="-180000" algn="l" defTabSz="361950" rtl="0" eaLnBrk="1" latinLnBrk="0" hangingPunct="1">
              <a:spcBef>
                <a:spcPts val="0"/>
              </a:spcBef>
              <a:spcAft>
                <a:spcPts val="1200"/>
              </a:spcAft>
              <a:buSzPct val="100000"/>
              <a:buFont typeface="+mj-lt"/>
              <a:buAutoNum type="alphaLcPeriod"/>
              <a:defRPr sz="1600" i="0" kern="1200" baseline="0">
                <a:solidFill>
                  <a:schemeClr val="tx1"/>
                </a:solidFill>
                <a:latin typeface="Georgia" panose="02040502050405020303" pitchFamily="18" charset="0"/>
                <a:ea typeface="+mn-ea"/>
                <a:cs typeface="+mn-cs"/>
              </a:defRPr>
            </a:lvl8pPr>
            <a:lvl9pPr marL="180000" indent="-180000" algn="l" defTabSz="361950" rtl="0" eaLnBrk="1" latinLnBrk="0" hangingPunct="1">
              <a:spcBef>
                <a:spcPts val="0"/>
              </a:spcBef>
              <a:spcAft>
                <a:spcPts val="1200"/>
              </a:spcAft>
              <a:buClr>
                <a:schemeClr val="accent2"/>
              </a:buClr>
              <a:buSzPct val="80000"/>
              <a:buFont typeface="Wingdings 3" panose="05040102010807070707" pitchFamily="18" charset="2"/>
              <a:buChar char="}"/>
              <a:defRPr sz="1600" i="0" kern="1200" baseline="0">
                <a:solidFill>
                  <a:schemeClr val="tx1"/>
                </a:solidFill>
                <a:latin typeface="+mn-lt"/>
                <a:ea typeface="+mn-ea"/>
                <a:cs typeface="+mn-cs"/>
              </a:defRPr>
            </a:lvl9pPr>
          </a:lstStyle>
          <a:p>
            <a:pPr algn="ctr">
              <a:spcBef>
                <a:spcPts val="0"/>
              </a:spcBef>
              <a:spcAft>
                <a:spcPts val="1368"/>
              </a:spcAft>
            </a:pPr>
            <a:r>
              <a:rPr lang="en-US" sz="2280" b="0" dirty="0">
                <a:solidFill>
                  <a:schemeClr val="bg1"/>
                </a:solidFill>
                <a:ea typeface="DengXian" panose="02010600030101010101" pitchFamily="2" charset="-122"/>
              </a:rPr>
              <a:t>“I believe only in French culture, and regard everything else in Europe which calls itself “culture” as a misunderstanding. I do not even take the German kind into consideration.” Nietzsche, Ecco Homo</a:t>
            </a:r>
            <a:endParaRPr lang="fi-FI" sz="2280" dirty="0"/>
          </a:p>
        </p:txBody>
      </p:sp>
      <p:sp>
        <p:nvSpPr>
          <p:cNvPr id="6" name="Oval 5">
            <a:extLst>
              <a:ext uri="{FF2B5EF4-FFF2-40B4-BE49-F238E27FC236}">
                <a16:creationId xmlns:a16="http://schemas.microsoft.com/office/drawing/2014/main" id="{8A0C1409-46F9-35D0-0A38-6DCADF3FA244}"/>
              </a:ext>
            </a:extLst>
          </p:cNvPr>
          <p:cNvSpPr/>
          <p:nvPr/>
        </p:nvSpPr>
        <p:spPr>
          <a:xfrm>
            <a:off x="5755847" y="2009290"/>
            <a:ext cx="680306" cy="680306"/>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defTabSz="1189188">
              <a:defRPr/>
            </a:pPr>
            <a:r>
              <a:rPr lang="en-US" sz="2280" b="1" dirty="0">
                <a:solidFill>
                  <a:srgbClr val="1D2B4D"/>
                </a:solidFill>
                <a:latin typeface="Ebrima"/>
              </a:rPr>
              <a:t>3</a:t>
            </a:r>
            <a:endParaRPr lang="en-GB" sz="2280" b="1" dirty="0">
              <a:solidFill>
                <a:srgbClr val="1D2B4D"/>
              </a:solidFill>
              <a:latin typeface="Ebrima"/>
            </a:endParaRPr>
          </a:p>
        </p:txBody>
      </p:sp>
    </p:spTree>
    <p:extLst>
      <p:ext uri="{BB962C8B-B14F-4D97-AF65-F5344CB8AC3E}">
        <p14:creationId xmlns:p14="http://schemas.microsoft.com/office/powerpoint/2010/main" val="3685932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CF8DD-42BC-4B12-8337-44F34254BB57}"/>
              </a:ext>
            </a:extLst>
          </p:cNvPr>
          <p:cNvSpPr>
            <a:spLocks noGrp="1"/>
          </p:cNvSpPr>
          <p:nvPr>
            <p:ph type="title"/>
          </p:nvPr>
        </p:nvSpPr>
        <p:spPr/>
        <p:txBody>
          <a:bodyPr/>
          <a:lstStyle/>
          <a:p>
            <a:r>
              <a:rPr lang="en-GB" dirty="0"/>
              <a:t>The impact of culture</a:t>
            </a:r>
          </a:p>
        </p:txBody>
      </p:sp>
      <p:sp>
        <p:nvSpPr>
          <p:cNvPr id="4" name="Slide Number Placeholder 3">
            <a:extLst>
              <a:ext uri="{FF2B5EF4-FFF2-40B4-BE49-F238E27FC236}">
                <a16:creationId xmlns:a16="http://schemas.microsoft.com/office/drawing/2014/main" id="{6AD9DFD9-49E3-451B-82EF-E97D42711FDF}"/>
              </a:ext>
            </a:extLst>
          </p:cNvPr>
          <p:cNvSpPr>
            <a:spLocks noGrp="1"/>
          </p:cNvSpPr>
          <p:nvPr>
            <p:ph type="sldNum" sz="quarter" idx="4"/>
          </p:nvPr>
        </p:nvSpPr>
        <p:spPr/>
        <p:txBody>
          <a:bodyPr/>
          <a:lstStyle/>
          <a:p>
            <a:fld id="{6A34BD8F-FB80-4BCB-BEC8-0BDF76C9BE3B}" type="slidenum">
              <a:rPr lang="en-GB" smtClean="0"/>
              <a:pPr/>
              <a:t>17</a:t>
            </a:fld>
            <a:endParaRPr lang="en-GB" dirty="0"/>
          </a:p>
        </p:txBody>
      </p:sp>
      <p:sp>
        <p:nvSpPr>
          <p:cNvPr id="11" name="Content Placeholder 2">
            <a:extLst>
              <a:ext uri="{FF2B5EF4-FFF2-40B4-BE49-F238E27FC236}">
                <a16:creationId xmlns:a16="http://schemas.microsoft.com/office/drawing/2014/main" id="{7E44D2FC-1220-46E2-A49E-9A0F5A6E292D}"/>
              </a:ext>
            </a:extLst>
          </p:cNvPr>
          <p:cNvSpPr txBox="1">
            <a:spLocks/>
          </p:cNvSpPr>
          <p:nvPr/>
        </p:nvSpPr>
        <p:spPr bwMode="auto">
          <a:xfrm>
            <a:off x="8164806" y="2465188"/>
            <a:ext cx="3411802" cy="1629842"/>
          </a:xfrm>
          <a:prstGeom prst="rect">
            <a:avLst/>
          </a:prstGeom>
          <a:solidFill>
            <a:schemeClr val="bg1">
              <a:lumMod val="95000"/>
            </a:schemeClr>
          </a:solidFill>
          <a:ln>
            <a:noFill/>
          </a:ln>
          <a:effectLst>
            <a:outerShdw dist="38100" dir="16200000" rotWithShape="0">
              <a:schemeClr val="accent3"/>
            </a:outerShdw>
          </a:effectLst>
        </p:spPr>
        <p:txBody>
          <a:bodyPr vert="horz" wrap="square" lIns="0" tIns="0" rIns="0" bIns="0" numCol="1" anchor="ctr" anchorCtr="0" compatLnSpc="1">
            <a:prstTxWarp prst="textNoShape">
              <a:avLst/>
            </a:prstTxWarp>
          </a:bodyPr>
          <a:lstStyle>
            <a:lvl1pPr algn="l" rtl="0" fontAlgn="base">
              <a:spcBef>
                <a:spcPct val="20000"/>
              </a:spcBef>
              <a:spcAft>
                <a:spcPct val="0"/>
              </a:spcAft>
              <a:defRPr sz="1400" b="1">
                <a:solidFill>
                  <a:schemeClr val="accent3"/>
                </a:solidFill>
                <a:latin typeface="+mn-lt"/>
                <a:ea typeface="+mn-ea"/>
                <a:cs typeface="+mn-cs"/>
              </a:defRPr>
            </a:lvl1pPr>
            <a:lvl2pPr marL="1588" indent="0" algn="l" rtl="0" fontAlgn="base">
              <a:spcBef>
                <a:spcPct val="20000"/>
              </a:spcBef>
              <a:spcAft>
                <a:spcPct val="0"/>
              </a:spcAft>
              <a:buClr>
                <a:schemeClr val="accent3"/>
              </a:buClr>
              <a:buNone/>
              <a:defRPr sz="1400">
                <a:solidFill>
                  <a:schemeClr val="accent3"/>
                </a:solidFill>
                <a:latin typeface="+mn-lt"/>
                <a:cs typeface="+mn-cs"/>
              </a:defRPr>
            </a:lvl2pPr>
            <a:lvl3pPr marL="0" indent="0" algn="l" rtl="0" fontAlgn="base">
              <a:spcBef>
                <a:spcPct val="20000"/>
              </a:spcBef>
              <a:spcAft>
                <a:spcPct val="0"/>
              </a:spcAft>
              <a:buClr>
                <a:schemeClr val="accent3"/>
              </a:buClr>
              <a:buFont typeface="Arial" pitchFamily="34" charset="0"/>
              <a:buNone/>
              <a:defRPr sz="1200">
                <a:solidFill>
                  <a:schemeClr val="tx1"/>
                </a:solidFill>
                <a:latin typeface="+mn-lt"/>
                <a:cs typeface="+mn-cs"/>
              </a:defRPr>
            </a:lvl3pPr>
            <a:lvl4pPr marL="180975" indent="-180975" algn="l" rtl="0" fontAlgn="base">
              <a:spcBef>
                <a:spcPct val="20000"/>
              </a:spcBef>
              <a:spcAft>
                <a:spcPct val="0"/>
              </a:spcAft>
              <a:buClr>
                <a:schemeClr val="accent3"/>
              </a:buClr>
              <a:buFont typeface="Arial" pitchFamily="34" charset="0"/>
              <a:buChar char="•"/>
              <a:defRPr sz="1200">
                <a:solidFill>
                  <a:schemeClr val="tx1"/>
                </a:solidFill>
                <a:latin typeface="+mn-lt"/>
                <a:cs typeface="+mn-cs"/>
              </a:defRPr>
            </a:lvl4pPr>
            <a:lvl5pPr marL="358775" indent="-184150" algn="l" rtl="0" fontAlgn="base">
              <a:spcBef>
                <a:spcPct val="20000"/>
              </a:spcBef>
              <a:spcAft>
                <a:spcPct val="0"/>
              </a:spcAft>
              <a:buClr>
                <a:schemeClr val="accent3"/>
              </a:buClr>
              <a:buFont typeface="Arial" pitchFamily="34" charset="0"/>
              <a:buChar char="­"/>
              <a:defRPr sz="1200">
                <a:solidFill>
                  <a:schemeClr val="tx1"/>
                </a:solidFill>
                <a:latin typeface="+mn-lt"/>
                <a:cs typeface="+mn-cs"/>
              </a:defRPr>
            </a:lvl5pPr>
            <a:lvl6pPr marL="1714500" indent="-180975" algn="l" rtl="0" fontAlgn="base">
              <a:spcBef>
                <a:spcPct val="20000"/>
              </a:spcBef>
              <a:spcAft>
                <a:spcPct val="0"/>
              </a:spcAft>
              <a:buClr>
                <a:schemeClr val="tx2"/>
              </a:buClr>
              <a:buChar char="•"/>
              <a:defRPr>
                <a:solidFill>
                  <a:srgbClr val="0B1A40"/>
                </a:solidFill>
                <a:latin typeface="+mn-lt"/>
                <a:cs typeface="+mn-cs"/>
              </a:defRPr>
            </a:lvl6pPr>
            <a:lvl7pPr marL="2171700" indent="-180975" algn="l" rtl="0" fontAlgn="base">
              <a:spcBef>
                <a:spcPct val="20000"/>
              </a:spcBef>
              <a:spcAft>
                <a:spcPct val="0"/>
              </a:spcAft>
              <a:buClr>
                <a:schemeClr val="tx2"/>
              </a:buClr>
              <a:buChar char="•"/>
              <a:defRPr>
                <a:solidFill>
                  <a:srgbClr val="0B1A40"/>
                </a:solidFill>
                <a:latin typeface="+mn-lt"/>
                <a:cs typeface="+mn-cs"/>
              </a:defRPr>
            </a:lvl7pPr>
            <a:lvl8pPr marL="2628900" indent="-180975" algn="l" rtl="0" fontAlgn="base">
              <a:spcBef>
                <a:spcPct val="20000"/>
              </a:spcBef>
              <a:spcAft>
                <a:spcPct val="0"/>
              </a:spcAft>
              <a:buClr>
                <a:schemeClr val="tx2"/>
              </a:buClr>
              <a:buChar char="•"/>
              <a:defRPr>
                <a:solidFill>
                  <a:srgbClr val="0B1A40"/>
                </a:solidFill>
                <a:latin typeface="+mn-lt"/>
                <a:cs typeface="+mn-cs"/>
              </a:defRPr>
            </a:lvl8pPr>
            <a:lvl9pPr marL="3086100" indent="-180975" algn="l" rtl="0" fontAlgn="base">
              <a:spcBef>
                <a:spcPct val="20000"/>
              </a:spcBef>
              <a:spcAft>
                <a:spcPct val="0"/>
              </a:spcAft>
              <a:buClr>
                <a:schemeClr val="tx2"/>
              </a:buClr>
              <a:buChar char="•"/>
              <a:defRPr>
                <a:solidFill>
                  <a:srgbClr val="0B1A40"/>
                </a:solidFill>
                <a:latin typeface="+mn-lt"/>
                <a:cs typeface="+mn-cs"/>
              </a:defRPr>
            </a:lvl9pPr>
          </a:lstStyle>
          <a:p>
            <a:pPr algn="ctr" defTabSz="1189188" fontAlgn="auto">
              <a:spcBef>
                <a:spcPts val="0"/>
              </a:spcBef>
              <a:spcAft>
                <a:spcPts val="0"/>
              </a:spcAft>
              <a:defRPr/>
            </a:pPr>
            <a:r>
              <a:rPr lang="en-GB" sz="2736" dirty="0">
                <a:solidFill>
                  <a:srgbClr val="1D2B4D"/>
                </a:solidFill>
                <a:latin typeface="Ebrima"/>
              </a:rPr>
              <a:t>3</a:t>
            </a:r>
          </a:p>
          <a:p>
            <a:pPr lvl="2" algn="ctr">
              <a:tabLst>
                <a:tab pos="9512880" algn="r"/>
              </a:tabLst>
            </a:pPr>
            <a:r>
              <a:rPr lang="en-GB" sz="1824" b="1" kern="0" dirty="0">
                <a:latin typeface="+mj-lt"/>
              </a:rPr>
              <a:t>Witness /expert testimony</a:t>
            </a:r>
          </a:p>
        </p:txBody>
      </p:sp>
      <p:sp>
        <p:nvSpPr>
          <p:cNvPr id="12" name="Content Placeholder 2">
            <a:extLst>
              <a:ext uri="{FF2B5EF4-FFF2-40B4-BE49-F238E27FC236}">
                <a16:creationId xmlns:a16="http://schemas.microsoft.com/office/drawing/2014/main" id="{59286D16-BC2D-4DB8-B176-CC39E9185933}"/>
              </a:ext>
            </a:extLst>
          </p:cNvPr>
          <p:cNvSpPr txBox="1">
            <a:spLocks/>
          </p:cNvSpPr>
          <p:nvPr/>
        </p:nvSpPr>
        <p:spPr bwMode="auto">
          <a:xfrm>
            <a:off x="2415356" y="4318604"/>
            <a:ext cx="3411805" cy="1584618"/>
          </a:xfrm>
          <a:prstGeom prst="rect">
            <a:avLst/>
          </a:prstGeom>
          <a:solidFill>
            <a:schemeClr val="bg1">
              <a:lumMod val="95000"/>
            </a:schemeClr>
          </a:solidFill>
          <a:ln>
            <a:noFill/>
          </a:ln>
          <a:effectLst>
            <a:outerShdw dist="38100" dir="16200000" rotWithShape="0">
              <a:schemeClr val="accent4"/>
            </a:outerShdw>
          </a:effectLst>
        </p:spPr>
        <p:txBody>
          <a:bodyPr vert="horz" wrap="square" lIns="0" tIns="0" rIns="0" bIns="0" numCol="1" anchor="ctr" anchorCtr="0" compatLnSpc="1">
            <a:prstTxWarp prst="textNoShape">
              <a:avLst/>
            </a:prstTxWarp>
          </a:bodyPr>
          <a:lstStyle>
            <a:lvl1pPr algn="l" rtl="0" fontAlgn="base">
              <a:spcBef>
                <a:spcPct val="20000"/>
              </a:spcBef>
              <a:spcAft>
                <a:spcPct val="0"/>
              </a:spcAft>
              <a:defRPr sz="1400" b="1">
                <a:solidFill>
                  <a:schemeClr val="accent3"/>
                </a:solidFill>
                <a:latin typeface="+mn-lt"/>
                <a:ea typeface="+mn-ea"/>
                <a:cs typeface="+mn-cs"/>
              </a:defRPr>
            </a:lvl1pPr>
            <a:lvl2pPr marL="1588" indent="0" algn="l" rtl="0" fontAlgn="base">
              <a:spcBef>
                <a:spcPct val="20000"/>
              </a:spcBef>
              <a:spcAft>
                <a:spcPct val="0"/>
              </a:spcAft>
              <a:buClr>
                <a:schemeClr val="accent3"/>
              </a:buClr>
              <a:buNone/>
              <a:defRPr sz="1400">
                <a:solidFill>
                  <a:schemeClr val="accent3"/>
                </a:solidFill>
                <a:latin typeface="+mn-lt"/>
                <a:cs typeface="+mn-cs"/>
              </a:defRPr>
            </a:lvl2pPr>
            <a:lvl3pPr marL="0" indent="0" algn="l" rtl="0" fontAlgn="base">
              <a:spcBef>
                <a:spcPct val="20000"/>
              </a:spcBef>
              <a:spcAft>
                <a:spcPct val="0"/>
              </a:spcAft>
              <a:buClr>
                <a:schemeClr val="accent3"/>
              </a:buClr>
              <a:buFont typeface="Arial" pitchFamily="34" charset="0"/>
              <a:buNone/>
              <a:defRPr sz="1200">
                <a:solidFill>
                  <a:schemeClr val="tx1"/>
                </a:solidFill>
                <a:latin typeface="+mn-lt"/>
                <a:cs typeface="+mn-cs"/>
              </a:defRPr>
            </a:lvl3pPr>
            <a:lvl4pPr marL="180975" indent="-180975" algn="l" rtl="0" fontAlgn="base">
              <a:spcBef>
                <a:spcPct val="20000"/>
              </a:spcBef>
              <a:spcAft>
                <a:spcPct val="0"/>
              </a:spcAft>
              <a:buClr>
                <a:schemeClr val="accent3"/>
              </a:buClr>
              <a:buFont typeface="Arial" pitchFamily="34" charset="0"/>
              <a:buChar char="•"/>
              <a:defRPr sz="1200">
                <a:solidFill>
                  <a:schemeClr val="tx1"/>
                </a:solidFill>
                <a:latin typeface="+mn-lt"/>
                <a:cs typeface="+mn-cs"/>
              </a:defRPr>
            </a:lvl4pPr>
            <a:lvl5pPr marL="358775" indent="-184150" algn="l" rtl="0" fontAlgn="base">
              <a:spcBef>
                <a:spcPct val="20000"/>
              </a:spcBef>
              <a:spcAft>
                <a:spcPct val="0"/>
              </a:spcAft>
              <a:buClr>
                <a:schemeClr val="accent3"/>
              </a:buClr>
              <a:buFont typeface="Arial" pitchFamily="34" charset="0"/>
              <a:buChar char="­"/>
              <a:defRPr sz="1200">
                <a:solidFill>
                  <a:schemeClr val="tx1"/>
                </a:solidFill>
                <a:latin typeface="+mn-lt"/>
                <a:cs typeface="+mn-cs"/>
              </a:defRPr>
            </a:lvl5pPr>
            <a:lvl6pPr marL="1714500" indent="-180975" algn="l" rtl="0" fontAlgn="base">
              <a:spcBef>
                <a:spcPct val="20000"/>
              </a:spcBef>
              <a:spcAft>
                <a:spcPct val="0"/>
              </a:spcAft>
              <a:buClr>
                <a:schemeClr val="tx2"/>
              </a:buClr>
              <a:buChar char="•"/>
              <a:defRPr>
                <a:solidFill>
                  <a:srgbClr val="0B1A40"/>
                </a:solidFill>
                <a:latin typeface="+mn-lt"/>
                <a:cs typeface="+mn-cs"/>
              </a:defRPr>
            </a:lvl6pPr>
            <a:lvl7pPr marL="2171700" indent="-180975" algn="l" rtl="0" fontAlgn="base">
              <a:spcBef>
                <a:spcPct val="20000"/>
              </a:spcBef>
              <a:spcAft>
                <a:spcPct val="0"/>
              </a:spcAft>
              <a:buClr>
                <a:schemeClr val="tx2"/>
              </a:buClr>
              <a:buChar char="•"/>
              <a:defRPr>
                <a:solidFill>
                  <a:srgbClr val="0B1A40"/>
                </a:solidFill>
                <a:latin typeface="+mn-lt"/>
                <a:cs typeface="+mn-cs"/>
              </a:defRPr>
            </a:lvl7pPr>
            <a:lvl8pPr marL="2628900" indent="-180975" algn="l" rtl="0" fontAlgn="base">
              <a:spcBef>
                <a:spcPct val="20000"/>
              </a:spcBef>
              <a:spcAft>
                <a:spcPct val="0"/>
              </a:spcAft>
              <a:buClr>
                <a:schemeClr val="tx2"/>
              </a:buClr>
              <a:buChar char="•"/>
              <a:defRPr>
                <a:solidFill>
                  <a:srgbClr val="0B1A40"/>
                </a:solidFill>
                <a:latin typeface="+mn-lt"/>
                <a:cs typeface="+mn-cs"/>
              </a:defRPr>
            </a:lvl8pPr>
            <a:lvl9pPr marL="3086100" indent="-180975" algn="l" rtl="0" fontAlgn="base">
              <a:spcBef>
                <a:spcPct val="20000"/>
              </a:spcBef>
              <a:spcAft>
                <a:spcPct val="0"/>
              </a:spcAft>
              <a:buClr>
                <a:schemeClr val="tx2"/>
              </a:buClr>
              <a:buChar char="•"/>
              <a:defRPr>
                <a:solidFill>
                  <a:srgbClr val="0B1A40"/>
                </a:solidFill>
                <a:latin typeface="+mn-lt"/>
                <a:cs typeface="+mn-cs"/>
              </a:defRPr>
            </a:lvl9pPr>
          </a:lstStyle>
          <a:p>
            <a:pPr lvl="2" algn="ctr">
              <a:tabLst>
                <a:tab pos="9512880" algn="r"/>
              </a:tabLst>
            </a:pPr>
            <a:r>
              <a:rPr lang="en-GB" sz="2736" b="1" dirty="0">
                <a:solidFill>
                  <a:srgbClr val="1D2B4D"/>
                </a:solidFill>
                <a:latin typeface="Ebrima"/>
              </a:rPr>
              <a:t>4</a:t>
            </a:r>
          </a:p>
          <a:p>
            <a:pPr lvl="2" algn="ctr">
              <a:tabLst>
                <a:tab pos="9512880" algn="r"/>
              </a:tabLst>
            </a:pPr>
            <a:r>
              <a:rPr lang="en-GB" sz="1824" b="1" kern="0" dirty="0">
                <a:latin typeface="+mj-lt"/>
              </a:rPr>
              <a:t>Procedural issues</a:t>
            </a:r>
          </a:p>
        </p:txBody>
      </p:sp>
      <p:sp>
        <p:nvSpPr>
          <p:cNvPr id="14" name="Rectangle 13">
            <a:extLst>
              <a:ext uri="{FF2B5EF4-FFF2-40B4-BE49-F238E27FC236}">
                <a16:creationId xmlns:a16="http://schemas.microsoft.com/office/drawing/2014/main" id="{9F1CBF83-51B9-43F8-9EEB-E246C129B9AD}"/>
              </a:ext>
            </a:extLst>
          </p:cNvPr>
          <p:cNvSpPr/>
          <p:nvPr/>
        </p:nvSpPr>
        <p:spPr>
          <a:xfrm>
            <a:off x="617203" y="2465188"/>
            <a:ext cx="3411805" cy="1584619"/>
          </a:xfrm>
          <a:prstGeom prst="rect">
            <a:avLst/>
          </a:prstGeom>
          <a:solidFill>
            <a:schemeClr val="bg1">
              <a:lumMod val="95000"/>
            </a:schemeClr>
          </a:solidFill>
          <a:ln>
            <a:noFill/>
          </a:ln>
          <a:effectLst>
            <a:outerShdw dist="38100" dir="16200000" rotWithShape="0">
              <a:schemeClr val="bg2"/>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r>
              <a:rPr lang="en-GB" sz="2736" b="1" dirty="0">
                <a:solidFill>
                  <a:schemeClr val="tx1"/>
                </a:solidFill>
                <a:latin typeface="+mj-lt"/>
              </a:rPr>
              <a:t>1</a:t>
            </a:r>
          </a:p>
          <a:p>
            <a:pPr algn="ctr"/>
            <a:r>
              <a:rPr lang="en-GB" sz="1824" b="1" dirty="0">
                <a:solidFill>
                  <a:schemeClr val="tx1"/>
                </a:solidFill>
                <a:latin typeface="+mj-lt"/>
              </a:rPr>
              <a:t>Aim of arbitration</a:t>
            </a:r>
          </a:p>
        </p:txBody>
      </p:sp>
      <p:sp>
        <p:nvSpPr>
          <p:cNvPr id="15" name="Content Placeholder 2">
            <a:extLst>
              <a:ext uri="{FF2B5EF4-FFF2-40B4-BE49-F238E27FC236}">
                <a16:creationId xmlns:a16="http://schemas.microsoft.com/office/drawing/2014/main" id="{C91CD049-8FF1-498E-B3B3-96A0779E47BF}"/>
              </a:ext>
            </a:extLst>
          </p:cNvPr>
          <p:cNvSpPr txBox="1">
            <a:spLocks/>
          </p:cNvSpPr>
          <p:nvPr/>
        </p:nvSpPr>
        <p:spPr bwMode="auto">
          <a:xfrm>
            <a:off x="4390100" y="2465189"/>
            <a:ext cx="3411802" cy="1629842"/>
          </a:xfrm>
          <a:prstGeom prst="rect">
            <a:avLst/>
          </a:prstGeom>
          <a:solidFill>
            <a:schemeClr val="bg1">
              <a:lumMod val="95000"/>
            </a:schemeClr>
          </a:solidFill>
          <a:ln>
            <a:noFill/>
          </a:ln>
          <a:effectLst>
            <a:outerShdw dist="38100" dir="16200000" rotWithShape="0">
              <a:schemeClr val="tx1"/>
            </a:outerShdw>
          </a:effectLst>
        </p:spPr>
        <p:txBody>
          <a:bodyPr vert="horz" wrap="square" lIns="0" tIns="0" rIns="0" bIns="0" numCol="1" anchor="ctr" anchorCtr="0" compatLnSpc="1">
            <a:prstTxWarp prst="textNoShape">
              <a:avLst/>
            </a:prstTxWarp>
          </a:bodyPr>
          <a:lstStyle>
            <a:lvl1pPr algn="l" rtl="0" fontAlgn="base">
              <a:spcBef>
                <a:spcPct val="20000"/>
              </a:spcBef>
              <a:spcAft>
                <a:spcPct val="0"/>
              </a:spcAft>
              <a:defRPr sz="1400" b="1">
                <a:solidFill>
                  <a:schemeClr val="accent3"/>
                </a:solidFill>
                <a:latin typeface="+mn-lt"/>
                <a:ea typeface="+mn-ea"/>
                <a:cs typeface="+mn-cs"/>
              </a:defRPr>
            </a:lvl1pPr>
            <a:lvl2pPr marL="1588" indent="0" algn="l" rtl="0" fontAlgn="base">
              <a:spcBef>
                <a:spcPct val="20000"/>
              </a:spcBef>
              <a:spcAft>
                <a:spcPct val="0"/>
              </a:spcAft>
              <a:buClr>
                <a:schemeClr val="accent3"/>
              </a:buClr>
              <a:buNone/>
              <a:defRPr sz="1400">
                <a:solidFill>
                  <a:schemeClr val="accent3"/>
                </a:solidFill>
                <a:latin typeface="+mn-lt"/>
                <a:cs typeface="+mn-cs"/>
              </a:defRPr>
            </a:lvl2pPr>
            <a:lvl3pPr marL="0" indent="0" algn="l" rtl="0" fontAlgn="base">
              <a:spcBef>
                <a:spcPct val="20000"/>
              </a:spcBef>
              <a:spcAft>
                <a:spcPct val="0"/>
              </a:spcAft>
              <a:buClr>
                <a:schemeClr val="accent3"/>
              </a:buClr>
              <a:buFont typeface="Arial" pitchFamily="34" charset="0"/>
              <a:buNone/>
              <a:defRPr sz="1200">
                <a:solidFill>
                  <a:schemeClr val="tx1"/>
                </a:solidFill>
                <a:latin typeface="+mn-lt"/>
                <a:cs typeface="+mn-cs"/>
              </a:defRPr>
            </a:lvl3pPr>
            <a:lvl4pPr marL="180975" indent="-180975" algn="l" rtl="0" fontAlgn="base">
              <a:spcBef>
                <a:spcPct val="20000"/>
              </a:spcBef>
              <a:spcAft>
                <a:spcPct val="0"/>
              </a:spcAft>
              <a:buClr>
                <a:schemeClr val="accent3"/>
              </a:buClr>
              <a:buFont typeface="Arial" pitchFamily="34" charset="0"/>
              <a:buChar char="•"/>
              <a:defRPr sz="1200">
                <a:solidFill>
                  <a:schemeClr val="tx1"/>
                </a:solidFill>
                <a:latin typeface="+mn-lt"/>
                <a:cs typeface="+mn-cs"/>
              </a:defRPr>
            </a:lvl4pPr>
            <a:lvl5pPr marL="358775" indent="-184150" algn="l" rtl="0" fontAlgn="base">
              <a:spcBef>
                <a:spcPct val="20000"/>
              </a:spcBef>
              <a:spcAft>
                <a:spcPct val="0"/>
              </a:spcAft>
              <a:buClr>
                <a:schemeClr val="accent3"/>
              </a:buClr>
              <a:buFont typeface="Arial" pitchFamily="34" charset="0"/>
              <a:buChar char="­"/>
              <a:defRPr sz="1200">
                <a:solidFill>
                  <a:schemeClr val="tx1"/>
                </a:solidFill>
                <a:latin typeface="+mn-lt"/>
                <a:cs typeface="+mn-cs"/>
              </a:defRPr>
            </a:lvl5pPr>
            <a:lvl6pPr marL="1714500" indent="-180975" algn="l" rtl="0" fontAlgn="base">
              <a:spcBef>
                <a:spcPct val="20000"/>
              </a:spcBef>
              <a:spcAft>
                <a:spcPct val="0"/>
              </a:spcAft>
              <a:buClr>
                <a:schemeClr val="tx2"/>
              </a:buClr>
              <a:buChar char="•"/>
              <a:defRPr>
                <a:solidFill>
                  <a:srgbClr val="0B1A40"/>
                </a:solidFill>
                <a:latin typeface="+mn-lt"/>
                <a:cs typeface="+mn-cs"/>
              </a:defRPr>
            </a:lvl6pPr>
            <a:lvl7pPr marL="2171700" indent="-180975" algn="l" rtl="0" fontAlgn="base">
              <a:spcBef>
                <a:spcPct val="20000"/>
              </a:spcBef>
              <a:spcAft>
                <a:spcPct val="0"/>
              </a:spcAft>
              <a:buClr>
                <a:schemeClr val="tx2"/>
              </a:buClr>
              <a:buChar char="•"/>
              <a:defRPr>
                <a:solidFill>
                  <a:srgbClr val="0B1A40"/>
                </a:solidFill>
                <a:latin typeface="+mn-lt"/>
                <a:cs typeface="+mn-cs"/>
              </a:defRPr>
            </a:lvl7pPr>
            <a:lvl8pPr marL="2628900" indent="-180975" algn="l" rtl="0" fontAlgn="base">
              <a:spcBef>
                <a:spcPct val="20000"/>
              </a:spcBef>
              <a:spcAft>
                <a:spcPct val="0"/>
              </a:spcAft>
              <a:buClr>
                <a:schemeClr val="tx2"/>
              </a:buClr>
              <a:buChar char="•"/>
              <a:defRPr>
                <a:solidFill>
                  <a:srgbClr val="0B1A40"/>
                </a:solidFill>
                <a:latin typeface="+mn-lt"/>
                <a:cs typeface="+mn-cs"/>
              </a:defRPr>
            </a:lvl8pPr>
            <a:lvl9pPr marL="3086100" indent="-180975" algn="l" rtl="0" fontAlgn="base">
              <a:spcBef>
                <a:spcPct val="20000"/>
              </a:spcBef>
              <a:spcAft>
                <a:spcPct val="0"/>
              </a:spcAft>
              <a:buClr>
                <a:schemeClr val="tx2"/>
              </a:buClr>
              <a:buChar char="•"/>
              <a:defRPr>
                <a:solidFill>
                  <a:srgbClr val="0B1A40"/>
                </a:solidFill>
                <a:latin typeface="+mn-lt"/>
                <a:cs typeface="+mn-cs"/>
              </a:defRPr>
            </a:lvl9pPr>
          </a:lstStyle>
          <a:p>
            <a:pPr algn="ctr" defTabSz="1189188" fontAlgn="auto">
              <a:spcBef>
                <a:spcPts val="0"/>
              </a:spcBef>
              <a:spcAft>
                <a:spcPts val="0"/>
              </a:spcAft>
              <a:defRPr/>
            </a:pPr>
            <a:r>
              <a:rPr lang="en-GB" sz="2736" dirty="0">
                <a:solidFill>
                  <a:srgbClr val="1D2B4D"/>
                </a:solidFill>
                <a:latin typeface="Ebrima"/>
              </a:rPr>
              <a:t>2</a:t>
            </a:r>
          </a:p>
          <a:p>
            <a:pPr lvl="2" algn="ctr">
              <a:tabLst>
                <a:tab pos="9512880" algn="r"/>
              </a:tabLst>
            </a:pPr>
            <a:r>
              <a:rPr lang="en-GB" sz="1824" b="1" kern="0" dirty="0">
                <a:latin typeface="+mj-lt"/>
              </a:rPr>
              <a:t>Determination of facts</a:t>
            </a:r>
          </a:p>
        </p:txBody>
      </p:sp>
      <p:sp>
        <p:nvSpPr>
          <p:cNvPr id="16" name="Content Placeholder 2">
            <a:extLst>
              <a:ext uri="{FF2B5EF4-FFF2-40B4-BE49-F238E27FC236}">
                <a16:creationId xmlns:a16="http://schemas.microsoft.com/office/drawing/2014/main" id="{AF55A8B2-D581-4BBD-9EDF-BA5B6C7CA229}"/>
              </a:ext>
            </a:extLst>
          </p:cNvPr>
          <p:cNvSpPr txBox="1">
            <a:spLocks/>
          </p:cNvSpPr>
          <p:nvPr/>
        </p:nvSpPr>
        <p:spPr bwMode="auto">
          <a:xfrm>
            <a:off x="6457094" y="4318604"/>
            <a:ext cx="3411802" cy="1584618"/>
          </a:xfrm>
          <a:prstGeom prst="rect">
            <a:avLst/>
          </a:prstGeom>
          <a:solidFill>
            <a:schemeClr val="bg1">
              <a:lumMod val="95000"/>
            </a:schemeClr>
          </a:solidFill>
          <a:ln>
            <a:noFill/>
          </a:ln>
          <a:effectLst>
            <a:outerShdw dist="38100" dir="16200000" rotWithShape="0">
              <a:schemeClr val="accent5"/>
            </a:outerShdw>
          </a:effectLst>
        </p:spPr>
        <p:txBody>
          <a:bodyPr vert="horz" wrap="square" lIns="0" tIns="0" rIns="0" bIns="0" numCol="1" anchor="ctr" anchorCtr="0" compatLnSpc="1">
            <a:prstTxWarp prst="textNoShape">
              <a:avLst/>
            </a:prstTxWarp>
          </a:bodyPr>
          <a:lstStyle>
            <a:lvl1pPr algn="l" rtl="0" fontAlgn="base">
              <a:spcBef>
                <a:spcPct val="20000"/>
              </a:spcBef>
              <a:spcAft>
                <a:spcPct val="0"/>
              </a:spcAft>
              <a:defRPr sz="1400" b="1">
                <a:solidFill>
                  <a:schemeClr val="accent3"/>
                </a:solidFill>
                <a:latin typeface="+mn-lt"/>
                <a:ea typeface="+mn-ea"/>
                <a:cs typeface="+mn-cs"/>
              </a:defRPr>
            </a:lvl1pPr>
            <a:lvl2pPr marL="1588" indent="0" algn="l" rtl="0" fontAlgn="base">
              <a:spcBef>
                <a:spcPct val="20000"/>
              </a:spcBef>
              <a:spcAft>
                <a:spcPct val="0"/>
              </a:spcAft>
              <a:buClr>
                <a:schemeClr val="accent3"/>
              </a:buClr>
              <a:buNone/>
              <a:defRPr sz="1400">
                <a:solidFill>
                  <a:schemeClr val="accent3"/>
                </a:solidFill>
                <a:latin typeface="+mn-lt"/>
                <a:cs typeface="+mn-cs"/>
              </a:defRPr>
            </a:lvl2pPr>
            <a:lvl3pPr marL="0" indent="0" algn="l" rtl="0" fontAlgn="base">
              <a:spcBef>
                <a:spcPct val="20000"/>
              </a:spcBef>
              <a:spcAft>
                <a:spcPct val="0"/>
              </a:spcAft>
              <a:buClr>
                <a:schemeClr val="accent3"/>
              </a:buClr>
              <a:buFont typeface="Arial" pitchFamily="34" charset="0"/>
              <a:buNone/>
              <a:defRPr sz="1200">
                <a:solidFill>
                  <a:schemeClr val="tx1"/>
                </a:solidFill>
                <a:latin typeface="+mn-lt"/>
                <a:cs typeface="+mn-cs"/>
              </a:defRPr>
            </a:lvl3pPr>
            <a:lvl4pPr marL="180975" indent="-180975" algn="l" rtl="0" fontAlgn="base">
              <a:spcBef>
                <a:spcPct val="20000"/>
              </a:spcBef>
              <a:spcAft>
                <a:spcPct val="0"/>
              </a:spcAft>
              <a:buClr>
                <a:schemeClr val="accent3"/>
              </a:buClr>
              <a:buFont typeface="Arial" pitchFamily="34" charset="0"/>
              <a:buChar char="•"/>
              <a:defRPr sz="1200">
                <a:solidFill>
                  <a:schemeClr val="tx1"/>
                </a:solidFill>
                <a:latin typeface="+mn-lt"/>
                <a:cs typeface="+mn-cs"/>
              </a:defRPr>
            </a:lvl4pPr>
            <a:lvl5pPr marL="358775" indent="-184150" algn="l" rtl="0" fontAlgn="base">
              <a:spcBef>
                <a:spcPct val="20000"/>
              </a:spcBef>
              <a:spcAft>
                <a:spcPct val="0"/>
              </a:spcAft>
              <a:buClr>
                <a:schemeClr val="accent3"/>
              </a:buClr>
              <a:buFont typeface="Arial" pitchFamily="34" charset="0"/>
              <a:buChar char="­"/>
              <a:defRPr sz="1200">
                <a:solidFill>
                  <a:schemeClr val="tx1"/>
                </a:solidFill>
                <a:latin typeface="+mn-lt"/>
                <a:cs typeface="+mn-cs"/>
              </a:defRPr>
            </a:lvl5pPr>
            <a:lvl6pPr marL="1714500" indent="-180975" algn="l" rtl="0" fontAlgn="base">
              <a:spcBef>
                <a:spcPct val="20000"/>
              </a:spcBef>
              <a:spcAft>
                <a:spcPct val="0"/>
              </a:spcAft>
              <a:buClr>
                <a:schemeClr val="tx2"/>
              </a:buClr>
              <a:buChar char="•"/>
              <a:defRPr>
                <a:solidFill>
                  <a:srgbClr val="0B1A40"/>
                </a:solidFill>
                <a:latin typeface="+mn-lt"/>
                <a:cs typeface="+mn-cs"/>
              </a:defRPr>
            </a:lvl6pPr>
            <a:lvl7pPr marL="2171700" indent="-180975" algn="l" rtl="0" fontAlgn="base">
              <a:spcBef>
                <a:spcPct val="20000"/>
              </a:spcBef>
              <a:spcAft>
                <a:spcPct val="0"/>
              </a:spcAft>
              <a:buClr>
                <a:schemeClr val="tx2"/>
              </a:buClr>
              <a:buChar char="•"/>
              <a:defRPr>
                <a:solidFill>
                  <a:srgbClr val="0B1A40"/>
                </a:solidFill>
                <a:latin typeface="+mn-lt"/>
                <a:cs typeface="+mn-cs"/>
              </a:defRPr>
            </a:lvl7pPr>
            <a:lvl8pPr marL="2628900" indent="-180975" algn="l" rtl="0" fontAlgn="base">
              <a:spcBef>
                <a:spcPct val="20000"/>
              </a:spcBef>
              <a:spcAft>
                <a:spcPct val="0"/>
              </a:spcAft>
              <a:buClr>
                <a:schemeClr val="tx2"/>
              </a:buClr>
              <a:buChar char="•"/>
              <a:defRPr>
                <a:solidFill>
                  <a:srgbClr val="0B1A40"/>
                </a:solidFill>
                <a:latin typeface="+mn-lt"/>
                <a:cs typeface="+mn-cs"/>
              </a:defRPr>
            </a:lvl8pPr>
            <a:lvl9pPr marL="3086100" indent="-180975" algn="l" rtl="0" fontAlgn="base">
              <a:spcBef>
                <a:spcPct val="20000"/>
              </a:spcBef>
              <a:spcAft>
                <a:spcPct val="0"/>
              </a:spcAft>
              <a:buClr>
                <a:schemeClr val="tx2"/>
              </a:buClr>
              <a:buChar char="•"/>
              <a:defRPr>
                <a:solidFill>
                  <a:srgbClr val="0B1A40"/>
                </a:solidFill>
                <a:latin typeface="+mn-lt"/>
                <a:cs typeface="+mn-cs"/>
              </a:defRPr>
            </a:lvl9pPr>
          </a:lstStyle>
          <a:p>
            <a:pPr lvl="2" algn="ctr" defTabSz="1189188" fontAlgn="auto">
              <a:spcBef>
                <a:spcPts val="0"/>
              </a:spcBef>
              <a:spcAft>
                <a:spcPts val="0"/>
              </a:spcAft>
              <a:buClrTx/>
              <a:tabLst>
                <a:tab pos="9512880" algn="r"/>
              </a:tabLst>
              <a:defRPr/>
            </a:pPr>
            <a:r>
              <a:rPr lang="en-GB" sz="2736" b="1" dirty="0">
                <a:solidFill>
                  <a:srgbClr val="1D2B4D"/>
                </a:solidFill>
                <a:latin typeface="Ebrima"/>
              </a:rPr>
              <a:t>5</a:t>
            </a:r>
          </a:p>
          <a:p>
            <a:pPr lvl="2" algn="ctr">
              <a:tabLst>
                <a:tab pos="9512880" algn="r"/>
              </a:tabLst>
            </a:pPr>
            <a:r>
              <a:rPr lang="en-GB" sz="1824" b="1" kern="0" dirty="0">
                <a:latin typeface="+mj-lt"/>
              </a:rPr>
              <a:t>Arbitrator selection </a:t>
            </a:r>
          </a:p>
        </p:txBody>
      </p:sp>
    </p:spTree>
    <p:extLst>
      <p:ext uri="{BB962C8B-B14F-4D97-AF65-F5344CB8AC3E}">
        <p14:creationId xmlns:p14="http://schemas.microsoft.com/office/powerpoint/2010/main" val="4277978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86047-BD8A-46F4-918C-D8FB3D557A3D}"/>
              </a:ext>
            </a:extLst>
          </p:cNvPr>
          <p:cNvSpPr>
            <a:spLocks noGrp="1"/>
          </p:cNvSpPr>
          <p:nvPr>
            <p:ph type="title"/>
          </p:nvPr>
        </p:nvSpPr>
        <p:spPr/>
        <p:txBody>
          <a:bodyPr/>
          <a:lstStyle/>
          <a:p>
            <a:r>
              <a:rPr lang="en-GB" dirty="0"/>
              <a:t>Aim of arbitration</a:t>
            </a:r>
          </a:p>
        </p:txBody>
      </p:sp>
      <p:sp>
        <p:nvSpPr>
          <p:cNvPr id="4" name="Slide Number Placeholder 3">
            <a:extLst>
              <a:ext uri="{FF2B5EF4-FFF2-40B4-BE49-F238E27FC236}">
                <a16:creationId xmlns:a16="http://schemas.microsoft.com/office/drawing/2014/main" id="{51ED6B40-5C10-4E2E-A61D-31E4988BEF05}"/>
              </a:ext>
            </a:extLst>
          </p:cNvPr>
          <p:cNvSpPr>
            <a:spLocks noGrp="1"/>
          </p:cNvSpPr>
          <p:nvPr>
            <p:ph type="sldNum" sz="quarter" idx="4"/>
          </p:nvPr>
        </p:nvSpPr>
        <p:spPr/>
        <p:txBody>
          <a:bodyPr/>
          <a:lstStyle/>
          <a:p>
            <a:fld id="{6A34BD8F-FB80-4BCB-BEC8-0BDF76C9BE3B}" type="slidenum">
              <a:rPr lang="en-GB" smtClean="0"/>
              <a:pPr/>
              <a:t>18</a:t>
            </a:fld>
            <a:endParaRPr lang="en-GB" dirty="0"/>
          </a:p>
        </p:txBody>
      </p:sp>
      <p:grpSp>
        <p:nvGrpSpPr>
          <p:cNvPr id="16" name="Group 15">
            <a:extLst>
              <a:ext uri="{FF2B5EF4-FFF2-40B4-BE49-F238E27FC236}">
                <a16:creationId xmlns:a16="http://schemas.microsoft.com/office/drawing/2014/main" id="{8A7E5525-9B4A-4F53-BF77-437B54138586}"/>
              </a:ext>
            </a:extLst>
          </p:cNvPr>
          <p:cNvGrpSpPr/>
          <p:nvPr/>
        </p:nvGrpSpPr>
        <p:grpSpPr>
          <a:xfrm>
            <a:off x="7153122" y="2465189"/>
            <a:ext cx="2712288" cy="1646568"/>
            <a:chOff x="5464654" y="2160588"/>
            <a:chExt cx="2378903" cy="1444177"/>
          </a:xfrm>
        </p:grpSpPr>
        <p:grpSp>
          <p:nvGrpSpPr>
            <p:cNvPr id="10" name="Group 9">
              <a:extLst>
                <a:ext uri="{FF2B5EF4-FFF2-40B4-BE49-F238E27FC236}">
                  <a16:creationId xmlns:a16="http://schemas.microsoft.com/office/drawing/2014/main" id="{87C4783D-25A2-4357-88AC-71B3EB0C0EE8}"/>
                </a:ext>
              </a:extLst>
            </p:cNvPr>
            <p:cNvGrpSpPr/>
            <p:nvPr/>
          </p:nvGrpSpPr>
          <p:grpSpPr>
            <a:xfrm>
              <a:off x="5464654" y="2160588"/>
              <a:ext cx="2378903" cy="1444177"/>
              <a:chOff x="2939341" y="2513205"/>
              <a:chExt cx="2378903" cy="1444177"/>
            </a:xfrm>
          </p:grpSpPr>
          <p:sp>
            <p:nvSpPr>
              <p:cNvPr id="14" name="Oval 13">
                <a:extLst>
                  <a:ext uri="{FF2B5EF4-FFF2-40B4-BE49-F238E27FC236}">
                    <a16:creationId xmlns:a16="http://schemas.microsoft.com/office/drawing/2014/main" id="{577AF100-A407-467E-93B7-5D10D0C71749}"/>
                  </a:ext>
                </a:extLst>
              </p:cNvPr>
              <p:cNvSpPr/>
              <p:nvPr/>
            </p:nvSpPr>
            <p:spPr>
              <a:xfrm>
                <a:off x="3627438" y="2513205"/>
                <a:ext cx="981663" cy="981663"/>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sp>
            <p:nvSpPr>
              <p:cNvPr id="12" name="TextBox 11">
                <a:extLst>
                  <a:ext uri="{FF2B5EF4-FFF2-40B4-BE49-F238E27FC236}">
                    <a16:creationId xmlns:a16="http://schemas.microsoft.com/office/drawing/2014/main" id="{BB85BF01-CAAE-442F-B472-93A8603E027E}"/>
                  </a:ext>
                </a:extLst>
              </p:cNvPr>
              <p:cNvSpPr txBox="1"/>
              <p:nvPr/>
            </p:nvSpPr>
            <p:spPr>
              <a:xfrm>
                <a:off x="2939341" y="3614994"/>
                <a:ext cx="2378903" cy="342388"/>
              </a:xfrm>
              <a:prstGeom prst="rect">
                <a:avLst/>
              </a:prstGeom>
              <a:noFill/>
            </p:spPr>
            <p:txBody>
              <a:bodyPr wrap="square" lIns="82090" tIns="82090" rIns="82090" bIns="82090" rtlCol="0">
                <a:noAutofit/>
              </a:bodyPr>
              <a:lstStyle/>
              <a:p>
                <a:pPr algn="ctr"/>
                <a:r>
                  <a:rPr lang="en-GB" sz="1824" dirty="0">
                    <a:latin typeface="+mj-lt"/>
                  </a:rPr>
                  <a:t>Role of the arbitrator</a:t>
                </a:r>
              </a:p>
            </p:txBody>
          </p:sp>
        </p:grpSp>
        <p:sp>
          <p:nvSpPr>
            <p:cNvPr id="15" name="Freeform 157">
              <a:extLst>
                <a:ext uri="{FF2B5EF4-FFF2-40B4-BE49-F238E27FC236}">
                  <a16:creationId xmlns:a16="http://schemas.microsoft.com/office/drawing/2014/main" id="{6E7A8C79-935F-425B-B39A-D312A0C03F48}"/>
                </a:ext>
              </a:extLst>
            </p:cNvPr>
            <p:cNvSpPr>
              <a:spLocks noChangeAspect="1" noEditPoints="1"/>
            </p:cNvSpPr>
            <p:nvPr/>
          </p:nvSpPr>
          <p:spPr bwMode="auto">
            <a:xfrm>
              <a:off x="6388286" y="2392696"/>
              <a:ext cx="510210" cy="510210"/>
            </a:xfrm>
            <a:custGeom>
              <a:avLst/>
              <a:gdLst>
                <a:gd name="T0" fmla="*/ 2147483647 w 56"/>
                <a:gd name="T1" fmla="*/ 2147483647 h 62"/>
                <a:gd name="T2" fmla="*/ 2147483647 w 56"/>
                <a:gd name="T3" fmla="*/ 2147483647 h 62"/>
                <a:gd name="T4" fmla="*/ 0 w 56"/>
                <a:gd name="T5" fmla="*/ 2147483647 h 62"/>
                <a:gd name="T6" fmla="*/ 2147483647 w 56"/>
                <a:gd name="T7" fmla="*/ 2147483647 h 62"/>
                <a:gd name="T8" fmla="*/ 2147483647 w 56"/>
                <a:gd name="T9" fmla="*/ 2147483647 h 62"/>
                <a:gd name="T10" fmla="*/ 2147483647 w 56"/>
                <a:gd name="T11" fmla="*/ 2147483647 h 62"/>
                <a:gd name="T12" fmla="*/ 2147483647 w 56"/>
                <a:gd name="T13" fmla="*/ 2147483647 h 62"/>
                <a:gd name="T14" fmla="*/ 2147483647 w 56"/>
                <a:gd name="T15" fmla="*/ 2147483647 h 62"/>
                <a:gd name="T16" fmla="*/ 2147483647 w 56"/>
                <a:gd name="T17" fmla="*/ 2147483647 h 62"/>
                <a:gd name="T18" fmla="*/ 2147483647 w 56"/>
                <a:gd name="T19" fmla="*/ 2147483647 h 62"/>
                <a:gd name="T20" fmla="*/ 2147483647 w 56"/>
                <a:gd name="T21" fmla="*/ 0 h 62"/>
                <a:gd name="T22" fmla="*/ 2147483647 w 56"/>
                <a:gd name="T23" fmla="*/ 2147483647 h 62"/>
                <a:gd name="T24" fmla="*/ 2147483647 w 56"/>
                <a:gd name="T25" fmla="*/ 2147483647 h 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6" h="62">
                  <a:moveTo>
                    <a:pt x="46" y="62"/>
                  </a:moveTo>
                  <a:cubicBezTo>
                    <a:pt x="10" y="62"/>
                    <a:pt x="10" y="62"/>
                    <a:pt x="10" y="62"/>
                  </a:cubicBezTo>
                  <a:cubicBezTo>
                    <a:pt x="4" y="62"/>
                    <a:pt x="0" y="58"/>
                    <a:pt x="0" y="52"/>
                  </a:cubicBezTo>
                  <a:cubicBezTo>
                    <a:pt x="0" y="43"/>
                    <a:pt x="2" y="29"/>
                    <a:pt x="14" y="29"/>
                  </a:cubicBezTo>
                  <a:cubicBezTo>
                    <a:pt x="15" y="29"/>
                    <a:pt x="20" y="34"/>
                    <a:pt x="28" y="34"/>
                  </a:cubicBezTo>
                  <a:cubicBezTo>
                    <a:pt x="36" y="34"/>
                    <a:pt x="41" y="29"/>
                    <a:pt x="42" y="29"/>
                  </a:cubicBezTo>
                  <a:cubicBezTo>
                    <a:pt x="54" y="29"/>
                    <a:pt x="56" y="43"/>
                    <a:pt x="56" y="52"/>
                  </a:cubicBezTo>
                  <a:cubicBezTo>
                    <a:pt x="56" y="58"/>
                    <a:pt x="52" y="62"/>
                    <a:pt x="46" y="62"/>
                  </a:cubicBezTo>
                  <a:close/>
                  <a:moveTo>
                    <a:pt x="28" y="31"/>
                  </a:moveTo>
                  <a:cubicBezTo>
                    <a:pt x="20" y="31"/>
                    <a:pt x="13" y="24"/>
                    <a:pt x="13" y="16"/>
                  </a:cubicBezTo>
                  <a:cubicBezTo>
                    <a:pt x="13" y="7"/>
                    <a:pt x="20" y="0"/>
                    <a:pt x="28" y="0"/>
                  </a:cubicBezTo>
                  <a:cubicBezTo>
                    <a:pt x="37" y="0"/>
                    <a:pt x="43" y="7"/>
                    <a:pt x="43" y="16"/>
                  </a:cubicBezTo>
                  <a:cubicBezTo>
                    <a:pt x="43" y="24"/>
                    <a:pt x="37" y="31"/>
                    <a:pt x="28" y="31"/>
                  </a:cubicBezTo>
                  <a:close/>
                </a:path>
              </a:pathLst>
            </a:custGeom>
            <a:solidFill>
              <a:schemeClr val="accent1"/>
            </a:solidFill>
            <a:ln>
              <a:noFill/>
            </a:ln>
          </p:spPr>
          <p:txBody>
            <a:bodyPr/>
            <a:lstStyle/>
            <a:p>
              <a:endParaRPr lang="en-GB" sz="2052"/>
            </a:p>
          </p:txBody>
        </p:sp>
      </p:grpSp>
      <p:grpSp>
        <p:nvGrpSpPr>
          <p:cNvPr id="19" name="Group 18">
            <a:extLst>
              <a:ext uri="{FF2B5EF4-FFF2-40B4-BE49-F238E27FC236}">
                <a16:creationId xmlns:a16="http://schemas.microsoft.com/office/drawing/2014/main" id="{1BD05B00-71B2-4B22-B715-1047D94E083E}"/>
              </a:ext>
            </a:extLst>
          </p:cNvPr>
          <p:cNvGrpSpPr/>
          <p:nvPr/>
        </p:nvGrpSpPr>
        <p:grpSpPr>
          <a:xfrm>
            <a:off x="2326594" y="2465189"/>
            <a:ext cx="2712288" cy="1655407"/>
            <a:chOff x="2040616" y="2160588"/>
            <a:chExt cx="2378903" cy="1451930"/>
          </a:xfrm>
        </p:grpSpPr>
        <p:grpSp>
          <p:nvGrpSpPr>
            <p:cNvPr id="5" name="Group 4">
              <a:extLst>
                <a:ext uri="{FF2B5EF4-FFF2-40B4-BE49-F238E27FC236}">
                  <a16:creationId xmlns:a16="http://schemas.microsoft.com/office/drawing/2014/main" id="{9784985D-CF34-434A-A128-EB8F6E5132EF}"/>
                </a:ext>
              </a:extLst>
            </p:cNvPr>
            <p:cNvGrpSpPr/>
            <p:nvPr/>
          </p:nvGrpSpPr>
          <p:grpSpPr>
            <a:xfrm>
              <a:off x="2040616" y="2160588"/>
              <a:ext cx="2378903" cy="1451930"/>
              <a:chOff x="1252911" y="2505452"/>
              <a:chExt cx="2378903" cy="1451930"/>
            </a:xfrm>
          </p:grpSpPr>
          <p:sp>
            <p:nvSpPr>
              <p:cNvPr id="9" name="Oval 8">
                <a:extLst>
                  <a:ext uri="{FF2B5EF4-FFF2-40B4-BE49-F238E27FC236}">
                    <a16:creationId xmlns:a16="http://schemas.microsoft.com/office/drawing/2014/main" id="{1A80D0A9-E5A1-4D3D-93DF-0C7FDD0F4BFC}"/>
                  </a:ext>
                </a:extLst>
              </p:cNvPr>
              <p:cNvSpPr/>
              <p:nvPr/>
            </p:nvSpPr>
            <p:spPr>
              <a:xfrm>
                <a:off x="1951532" y="2505452"/>
                <a:ext cx="981663" cy="98166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sp>
            <p:nvSpPr>
              <p:cNvPr id="7" name="TextBox 6">
                <a:extLst>
                  <a:ext uri="{FF2B5EF4-FFF2-40B4-BE49-F238E27FC236}">
                    <a16:creationId xmlns:a16="http://schemas.microsoft.com/office/drawing/2014/main" id="{FB865CB2-5B02-4A8F-9CB2-89B41E0A98F0}"/>
                  </a:ext>
                </a:extLst>
              </p:cNvPr>
              <p:cNvSpPr txBox="1"/>
              <p:nvPr/>
            </p:nvSpPr>
            <p:spPr>
              <a:xfrm>
                <a:off x="1252911" y="3614994"/>
                <a:ext cx="2378903" cy="342388"/>
              </a:xfrm>
              <a:prstGeom prst="rect">
                <a:avLst/>
              </a:prstGeom>
              <a:noFill/>
            </p:spPr>
            <p:txBody>
              <a:bodyPr wrap="square" lIns="82090" tIns="82090" rIns="82090" bIns="82090" rtlCol="0">
                <a:noAutofit/>
              </a:bodyPr>
              <a:lstStyle/>
              <a:p>
                <a:pPr algn="ctr"/>
                <a:r>
                  <a:rPr lang="en-GB" sz="1824" dirty="0">
                    <a:latin typeface="+mj-lt"/>
                  </a:rPr>
                  <a:t>Litigious vs conciliation</a:t>
                </a:r>
              </a:p>
            </p:txBody>
          </p:sp>
        </p:grpSp>
        <p:sp>
          <p:nvSpPr>
            <p:cNvPr id="17" name="Freeform 102">
              <a:extLst>
                <a:ext uri="{FF2B5EF4-FFF2-40B4-BE49-F238E27FC236}">
                  <a16:creationId xmlns:a16="http://schemas.microsoft.com/office/drawing/2014/main" id="{DEED686D-95B0-44BE-A6F6-0BAA0B6493BD}"/>
                </a:ext>
              </a:extLst>
            </p:cNvPr>
            <p:cNvSpPr>
              <a:spLocks noChangeAspect="1"/>
            </p:cNvSpPr>
            <p:nvPr/>
          </p:nvSpPr>
          <p:spPr bwMode="auto">
            <a:xfrm>
              <a:off x="2871707" y="2407419"/>
              <a:ext cx="320234" cy="320234"/>
            </a:xfrm>
            <a:custGeom>
              <a:avLst/>
              <a:gdLst>
                <a:gd name="T0" fmla="*/ 2147483647 w 70"/>
                <a:gd name="T1" fmla="*/ 2147483647 h 69"/>
                <a:gd name="T2" fmla="*/ 2147483647 w 70"/>
                <a:gd name="T3" fmla="*/ 2147483647 h 69"/>
                <a:gd name="T4" fmla="*/ 2147483647 w 70"/>
                <a:gd name="T5" fmla="*/ 2147483647 h 69"/>
                <a:gd name="T6" fmla="*/ 2147483647 w 70"/>
                <a:gd name="T7" fmla="*/ 2147483647 h 69"/>
                <a:gd name="T8" fmla="*/ 2147483647 w 70"/>
                <a:gd name="T9" fmla="*/ 2147483647 h 69"/>
                <a:gd name="T10" fmla="*/ 2147483647 w 70"/>
                <a:gd name="T11" fmla="*/ 2147483647 h 69"/>
                <a:gd name="T12" fmla="*/ 2147483647 w 70"/>
                <a:gd name="T13" fmla="*/ 2147483647 h 69"/>
                <a:gd name="T14" fmla="*/ 2147483647 w 70"/>
                <a:gd name="T15" fmla="*/ 2147483647 h 69"/>
                <a:gd name="T16" fmla="*/ 2147483647 w 70"/>
                <a:gd name="T17" fmla="*/ 2147483647 h 69"/>
                <a:gd name="T18" fmla="*/ 2147483647 w 70"/>
                <a:gd name="T19" fmla="*/ 2147483647 h 69"/>
                <a:gd name="T20" fmla="*/ 2147483647 w 70"/>
                <a:gd name="T21" fmla="*/ 2147483647 h 69"/>
                <a:gd name="T22" fmla="*/ 2147483647 w 70"/>
                <a:gd name="T23" fmla="*/ 2147483647 h 69"/>
                <a:gd name="T24" fmla="*/ 2147483647 w 70"/>
                <a:gd name="T25" fmla="*/ 2147483647 h 69"/>
                <a:gd name="T26" fmla="*/ 2147483647 w 70"/>
                <a:gd name="T27" fmla="*/ 2147483647 h 69"/>
                <a:gd name="T28" fmla="*/ 2147483647 w 70"/>
                <a:gd name="T29" fmla="*/ 2147483647 h 69"/>
                <a:gd name="T30" fmla="*/ 2147483647 w 70"/>
                <a:gd name="T31" fmla="*/ 2147483647 h 69"/>
                <a:gd name="T32" fmla="*/ 0 w 70"/>
                <a:gd name="T33" fmla="*/ 2147483647 h 69"/>
                <a:gd name="T34" fmla="*/ 2147483647 w 70"/>
                <a:gd name="T35" fmla="*/ 2147483647 h 69"/>
                <a:gd name="T36" fmla="*/ 2147483647 w 70"/>
                <a:gd name="T37" fmla="*/ 2147483647 h 69"/>
                <a:gd name="T38" fmla="*/ 2147483647 w 70"/>
                <a:gd name="T39" fmla="*/ 2147483647 h 69"/>
                <a:gd name="T40" fmla="*/ 2147483647 w 70"/>
                <a:gd name="T41" fmla="*/ 2147483647 h 69"/>
                <a:gd name="T42" fmla="*/ 2147483647 w 70"/>
                <a:gd name="T43" fmla="*/ 2147483647 h 69"/>
                <a:gd name="T44" fmla="*/ 2147483647 w 70"/>
                <a:gd name="T45" fmla="*/ 2147483647 h 69"/>
                <a:gd name="T46" fmla="*/ 2147483647 w 70"/>
                <a:gd name="T47" fmla="*/ 2147483647 h 69"/>
                <a:gd name="T48" fmla="*/ 2147483647 w 70"/>
                <a:gd name="T49" fmla="*/ 2147483647 h 69"/>
                <a:gd name="T50" fmla="*/ 2147483647 w 70"/>
                <a:gd name="T51" fmla="*/ 2147483647 h 69"/>
                <a:gd name="T52" fmla="*/ 2147483647 w 70"/>
                <a:gd name="T53" fmla="*/ 2147483647 h 69"/>
                <a:gd name="T54" fmla="*/ 2147483647 w 70"/>
                <a:gd name="T55" fmla="*/ 0 h 69"/>
                <a:gd name="T56" fmla="*/ 2147483647 w 70"/>
                <a:gd name="T57" fmla="*/ 2147483647 h 69"/>
                <a:gd name="T58" fmla="*/ 2147483647 w 70"/>
                <a:gd name="T59" fmla="*/ 2147483647 h 69"/>
                <a:gd name="T60" fmla="*/ 2147483647 w 70"/>
                <a:gd name="T61" fmla="*/ 2147483647 h 69"/>
                <a:gd name="T62" fmla="*/ 2147483647 w 70"/>
                <a:gd name="T63" fmla="*/ 2147483647 h 69"/>
                <a:gd name="T64" fmla="*/ 2147483647 w 70"/>
                <a:gd name="T65" fmla="*/ 2147483647 h 69"/>
                <a:gd name="T66" fmla="*/ 2147483647 w 70"/>
                <a:gd name="T67" fmla="*/ 2147483647 h 69"/>
                <a:gd name="T68" fmla="*/ 2147483647 w 70"/>
                <a:gd name="T69" fmla="*/ 2147483647 h 69"/>
                <a:gd name="T70" fmla="*/ 2147483647 w 70"/>
                <a:gd name="T71" fmla="*/ 2147483647 h 69"/>
                <a:gd name="T72" fmla="*/ 2147483647 w 70"/>
                <a:gd name="T73" fmla="*/ 2147483647 h 69"/>
                <a:gd name="T74" fmla="*/ 2147483647 w 70"/>
                <a:gd name="T75" fmla="*/ 2147483647 h 69"/>
                <a:gd name="T76" fmla="*/ 2147483647 w 70"/>
                <a:gd name="T77" fmla="*/ 2147483647 h 69"/>
                <a:gd name="T78" fmla="*/ 2147483647 w 70"/>
                <a:gd name="T79" fmla="*/ 2147483647 h 69"/>
                <a:gd name="T80" fmla="*/ 2147483647 w 70"/>
                <a:gd name="T81" fmla="*/ 2147483647 h 69"/>
                <a:gd name="T82" fmla="*/ 2147483647 w 70"/>
                <a:gd name="T83" fmla="*/ 2147483647 h 69"/>
                <a:gd name="T84" fmla="*/ 2147483647 w 70"/>
                <a:gd name="T85" fmla="*/ 2147483647 h 6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0" h="69">
                  <a:moveTo>
                    <a:pt x="68" y="64"/>
                  </a:moveTo>
                  <a:cubicBezTo>
                    <a:pt x="64" y="68"/>
                    <a:pt x="64" y="68"/>
                    <a:pt x="64" y="68"/>
                  </a:cubicBezTo>
                  <a:cubicBezTo>
                    <a:pt x="63" y="69"/>
                    <a:pt x="62" y="69"/>
                    <a:pt x="60" y="69"/>
                  </a:cubicBezTo>
                  <a:cubicBezTo>
                    <a:pt x="59" y="69"/>
                    <a:pt x="57" y="69"/>
                    <a:pt x="57" y="68"/>
                  </a:cubicBezTo>
                  <a:cubicBezTo>
                    <a:pt x="42" y="53"/>
                    <a:pt x="42" y="53"/>
                    <a:pt x="42" y="53"/>
                  </a:cubicBezTo>
                  <a:cubicBezTo>
                    <a:pt x="41" y="52"/>
                    <a:pt x="40" y="51"/>
                    <a:pt x="40" y="50"/>
                  </a:cubicBezTo>
                  <a:cubicBezTo>
                    <a:pt x="40" y="48"/>
                    <a:pt x="41" y="47"/>
                    <a:pt x="42" y="46"/>
                  </a:cubicBezTo>
                  <a:cubicBezTo>
                    <a:pt x="32" y="36"/>
                    <a:pt x="32" y="36"/>
                    <a:pt x="32" y="36"/>
                  </a:cubicBezTo>
                  <a:cubicBezTo>
                    <a:pt x="27" y="41"/>
                    <a:pt x="27" y="41"/>
                    <a:pt x="27" y="41"/>
                  </a:cubicBezTo>
                  <a:cubicBezTo>
                    <a:pt x="26" y="41"/>
                    <a:pt x="26" y="41"/>
                    <a:pt x="25" y="41"/>
                  </a:cubicBezTo>
                  <a:cubicBezTo>
                    <a:pt x="25" y="41"/>
                    <a:pt x="24" y="41"/>
                    <a:pt x="24" y="41"/>
                  </a:cubicBezTo>
                  <a:cubicBezTo>
                    <a:pt x="25" y="42"/>
                    <a:pt x="26" y="43"/>
                    <a:pt x="26" y="45"/>
                  </a:cubicBezTo>
                  <a:cubicBezTo>
                    <a:pt x="26" y="46"/>
                    <a:pt x="26" y="47"/>
                    <a:pt x="25" y="47"/>
                  </a:cubicBezTo>
                  <a:cubicBezTo>
                    <a:pt x="24" y="49"/>
                    <a:pt x="22" y="51"/>
                    <a:pt x="20" y="51"/>
                  </a:cubicBezTo>
                  <a:cubicBezTo>
                    <a:pt x="19" y="51"/>
                    <a:pt x="18" y="50"/>
                    <a:pt x="18" y="50"/>
                  </a:cubicBezTo>
                  <a:cubicBezTo>
                    <a:pt x="1" y="33"/>
                    <a:pt x="1" y="33"/>
                    <a:pt x="1" y="33"/>
                  </a:cubicBezTo>
                  <a:cubicBezTo>
                    <a:pt x="0" y="32"/>
                    <a:pt x="0" y="31"/>
                    <a:pt x="0" y="30"/>
                  </a:cubicBezTo>
                  <a:cubicBezTo>
                    <a:pt x="0" y="28"/>
                    <a:pt x="2" y="27"/>
                    <a:pt x="3" y="25"/>
                  </a:cubicBezTo>
                  <a:cubicBezTo>
                    <a:pt x="4" y="25"/>
                    <a:pt x="5" y="24"/>
                    <a:pt x="6" y="24"/>
                  </a:cubicBezTo>
                  <a:cubicBezTo>
                    <a:pt x="8" y="24"/>
                    <a:pt x="9" y="25"/>
                    <a:pt x="10" y="27"/>
                  </a:cubicBezTo>
                  <a:cubicBezTo>
                    <a:pt x="10" y="26"/>
                    <a:pt x="10" y="26"/>
                    <a:pt x="10" y="25"/>
                  </a:cubicBezTo>
                  <a:cubicBezTo>
                    <a:pt x="10" y="25"/>
                    <a:pt x="10" y="24"/>
                    <a:pt x="10" y="24"/>
                  </a:cubicBezTo>
                  <a:cubicBezTo>
                    <a:pt x="24" y="10"/>
                    <a:pt x="24" y="10"/>
                    <a:pt x="24" y="10"/>
                  </a:cubicBezTo>
                  <a:cubicBezTo>
                    <a:pt x="24" y="10"/>
                    <a:pt x="25" y="9"/>
                    <a:pt x="25" y="9"/>
                  </a:cubicBezTo>
                  <a:cubicBezTo>
                    <a:pt x="26" y="9"/>
                    <a:pt x="26" y="10"/>
                    <a:pt x="27" y="10"/>
                  </a:cubicBezTo>
                  <a:cubicBezTo>
                    <a:pt x="26" y="9"/>
                    <a:pt x="25" y="8"/>
                    <a:pt x="25" y="6"/>
                  </a:cubicBezTo>
                  <a:cubicBezTo>
                    <a:pt x="25" y="5"/>
                    <a:pt x="25" y="4"/>
                    <a:pt x="26" y="3"/>
                  </a:cubicBezTo>
                  <a:cubicBezTo>
                    <a:pt x="27" y="2"/>
                    <a:pt x="28" y="0"/>
                    <a:pt x="31" y="0"/>
                  </a:cubicBezTo>
                  <a:cubicBezTo>
                    <a:pt x="32" y="0"/>
                    <a:pt x="33" y="0"/>
                    <a:pt x="33" y="1"/>
                  </a:cubicBezTo>
                  <a:cubicBezTo>
                    <a:pt x="50" y="17"/>
                    <a:pt x="50" y="17"/>
                    <a:pt x="50" y="17"/>
                  </a:cubicBezTo>
                  <a:cubicBezTo>
                    <a:pt x="50" y="18"/>
                    <a:pt x="51" y="19"/>
                    <a:pt x="51" y="20"/>
                  </a:cubicBezTo>
                  <a:cubicBezTo>
                    <a:pt x="51" y="22"/>
                    <a:pt x="49" y="24"/>
                    <a:pt x="47" y="25"/>
                  </a:cubicBezTo>
                  <a:cubicBezTo>
                    <a:pt x="47" y="26"/>
                    <a:pt x="46" y="26"/>
                    <a:pt x="45" y="26"/>
                  </a:cubicBezTo>
                  <a:cubicBezTo>
                    <a:pt x="43" y="26"/>
                    <a:pt x="42" y="25"/>
                    <a:pt x="41" y="24"/>
                  </a:cubicBezTo>
                  <a:cubicBezTo>
                    <a:pt x="41" y="24"/>
                    <a:pt x="41" y="25"/>
                    <a:pt x="41" y="25"/>
                  </a:cubicBezTo>
                  <a:cubicBezTo>
                    <a:pt x="41" y="26"/>
                    <a:pt x="41" y="26"/>
                    <a:pt x="41" y="27"/>
                  </a:cubicBezTo>
                  <a:cubicBezTo>
                    <a:pt x="36" y="32"/>
                    <a:pt x="36" y="32"/>
                    <a:pt x="36" y="32"/>
                  </a:cubicBezTo>
                  <a:cubicBezTo>
                    <a:pt x="46" y="42"/>
                    <a:pt x="46" y="42"/>
                    <a:pt x="46" y="42"/>
                  </a:cubicBezTo>
                  <a:cubicBezTo>
                    <a:pt x="47" y="41"/>
                    <a:pt x="48" y="40"/>
                    <a:pt x="50" y="40"/>
                  </a:cubicBezTo>
                  <a:cubicBezTo>
                    <a:pt x="51" y="40"/>
                    <a:pt x="53" y="41"/>
                    <a:pt x="54" y="42"/>
                  </a:cubicBezTo>
                  <a:cubicBezTo>
                    <a:pt x="68" y="56"/>
                    <a:pt x="68" y="56"/>
                    <a:pt x="68" y="56"/>
                  </a:cubicBezTo>
                  <a:cubicBezTo>
                    <a:pt x="69" y="57"/>
                    <a:pt x="70" y="59"/>
                    <a:pt x="70" y="60"/>
                  </a:cubicBezTo>
                  <a:cubicBezTo>
                    <a:pt x="70" y="61"/>
                    <a:pt x="69" y="63"/>
                    <a:pt x="68" y="64"/>
                  </a:cubicBezTo>
                  <a:close/>
                </a:path>
              </a:pathLst>
            </a:custGeom>
            <a:solidFill>
              <a:schemeClr val="accent1"/>
            </a:solidFill>
            <a:ln>
              <a:noFill/>
            </a:ln>
          </p:spPr>
          <p:txBody>
            <a:bodyPr/>
            <a:lstStyle/>
            <a:p>
              <a:endParaRPr lang="en-GB" sz="2052"/>
            </a:p>
          </p:txBody>
        </p:sp>
        <p:sp>
          <p:nvSpPr>
            <p:cNvPr id="18" name="Freeform 146">
              <a:extLst>
                <a:ext uri="{FF2B5EF4-FFF2-40B4-BE49-F238E27FC236}">
                  <a16:creationId xmlns:a16="http://schemas.microsoft.com/office/drawing/2014/main" id="{996F3405-E65A-4B76-85B1-BCFC699341C0}"/>
                </a:ext>
              </a:extLst>
            </p:cNvPr>
            <p:cNvSpPr>
              <a:spLocks noChangeAspect="1" noEditPoints="1"/>
            </p:cNvSpPr>
            <p:nvPr/>
          </p:nvSpPr>
          <p:spPr bwMode="auto">
            <a:xfrm>
              <a:off x="3203960" y="2492871"/>
              <a:ext cx="402532" cy="440453"/>
            </a:xfrm>
            <a:custGeom>
              <a:avLst/>
              <a:gdLst>
                <a:gd name="T0" fmla="*/ 2147483647 w 64"/>
                <a:gd name="T1" fmla="*/ 2147483647 h 70"/>
                <a:gd name="T2" fmla="*/ 2147483647 w 64"/>
                <a:gd name="T3" fmla="*/ 2147483647 h 70"/>
                <a:gd name="T4" fmla="*/ 2147483647 w 64"/>
                <a:gd name="T5" fmla="*/ 2147483647 h 70"/>
                <a:gd name="T6" fmla="*/ 2147483647 w 64"/>
                <a:gd name="T7" fmla="*/ 2147483647 h 70"/>
                <a:gd name="T8" fmla="*/ 2147483647 w 64"/>
                <a:gd name="T9" fmla="*/ 2147483647 h 70"/>
                <a:gd name="T10" fmla="*/ 2147483647 w 64"/>
                <a:gd name="T11" fmla="*/ 2147483647 h 70"/>
                <a:gd name="T12" fmla="*/ 2147483647 w 64"/>
                <a:gd name="T13" fmla="*/ 2147483647 h 70"/>
                <a:gd name="T14" fmla="*/ 2147483647 w 64"/>
                <a:gd name="T15" fmla="*/ 2147483647 h 70"/>
                <a:gd name="T16" fmla="*/ 2147483647 w 64"/>
                <a:gd name="T17" fmla="*/ 2147483647 h 70"/>
                <a:gd name="T18" fmla="*/ 2147483647 w 64"/>
                <a:gd name="T19" fmla="*/ 2147483647 h 70"/>
                <a:gd name="T20" fmla="*/ 2147483647 w 64"/>
                <a:gd name="T21" fmla="*/ 0 h 70"/>
                <a:gd name="T22" fmla="*/ 2147483647 w 64"/>
                <a:gd name="T23" fmla="*/ 0 h 70"/>
                <a:gd name="T24" fmla="*/ 2147483647 w 64"/>
                <a:gd name="T25" fmla="*/ 2147483647 h 70"/>
                <a:gd name="T26" fmla="*/ 2147483647 w 64"/>
                <a:gd name="T27" fmla="*/ 2147483647 h 70"/>
                <a:gd name="T28" fmla="*/ 2147483647 w 64"/>
                <a:gd name="T29" fmla="*/ 2147483647 h 70"/>
                <a:gd name="T30" fmla="*/ 2147483647 w 64"/>
                <a:gd name="T31" fmla="*/ 2147483647 h 70"/>
                <a:gd name="T32" fmla="*/ 2147483647 w 64"/>
                <a:gd name="T33" fmla="*/ 2147483647 h 70"/>
                <a:gd name="T34" fmla="*/ 2147483647 w 64"/>
                <a:gd name="T35" fmla="*/ 2147483647 h 70"/>
                <a:gd name="T36" fmla="*/ 2147483647 w 64"/>
                <a:gd name="T37" fmla="*/ 2147483647 h 70"/>
                <a:gd name="T38" fmla="*/ 2147483647 w 64"/>
                <a:gd name="T39" fmla="*/ 2147483647 h 70"/>
                <a:gd name="T40" fmla="*/ 2147483647 w 64"/>
                <a:gd name="T41" fmla="*/ 2147483647 h 70"/>
                <a:gd name="T42" fmla="*/ 2147483647 w 64"/>
                <a:gd name="T43" fmla="*/ 2147483647 h 70"/>
                <a:gd name="T44" fmla="*/ 2147483647 w 64"/>
                <a:gd name="T45" fmla="*/ 2147483647 h 70"/>
                <a:gd name="T46" fmla="*/ 2147483647 w 64"/>
                <a:gd name="T47" fmla="*/ 2147483647 h 70"/>
                <a:gd name="T48" fmla="*/ 2147483647 w 64"/>
                <a:gd name="T49" fmla="*/ 2147483647 h 70"/>
                <a:gd name="T50" fmla="*/ 2147483647 w 64"/>
                <a:gd name="T51" fmla="*/ 2147483647 h 70"/>
                <a:gd name="T52" fmla="*/ 2147483647 w 64"/>
                <a:gd name="T53" fmla="*/ 2147483647 h 70"/>
                <a:gd name="T54" fmla="*/ 2147483647 w 64"/>
                <a:gd name="T55" fmla="*/ 2147483647 h 70"/>
                <a:gd name="T56" fmla="*/ 2147483647 w 64"/>
                <a:gd name="T57" fmla="*/ 2147483647 h 70"/>
                <a:gd name="T58" fmla="*/ 2147483647 w 64"/>
                <a:gd name="T59" fmla="*/ 2147483647 h 70"/>
                <a:gd name="T60" fmla="*/ 2147483647 w 64"/>
                <a:gd name="T61" fmla="*/ 2147483647 h 70"/>
                <a:gd name="T62" fmla="*/ 2147483647 w 64"/>
                <a:gd name="T63" fmla="*/ 2147483647 h 70"/>
                <a:gd name="T64" fmla="*/ 2147483647 w 64"/>
                <a:gd name="T65" fmla="*/ 2147483647 h 70"/>
                <a:gd name="T66" fmla="*/ 2147483647 w 64"/>
                <a:gd name="T67" fmla="*/ 2147483647 h 70"/>
                <a:gd name="T68" fmla="*/ 2147483647 w 64"/>
                <a:gd name="T69" fmla="*/ 2147483647 h 70"/>
                <a:gd name="T70" fmla="*/ 2147483647 w 64"/>
                <a:gd name="T71" fmla="*/ 2147483647 h 70"/>
                <a:gd name="T72" fmla="*/ 2147483647 w 64"/>
                <a:gd name="T73" fmla="*/ 2147483647 h 70"/>
                <a:gd name="T74" fmla="*/ 2147483647 w 64"/>
                <a:gd name="T75" fmla="*/ 2147483647 h 70"/>
                <a:gd name="T76" fmla="*/ 2147483647 w 64"/>
                <a:gd name="T77" fmla="*/ 2147483647 h 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4" h="70">
                  <a:moveTo>
                    <a:pt x="49" y="42"/>
                  </a:moveTo>
                  <a:cubicBezTo>
                    <a:pt x="56" y="66"/>
                    <a:pt x="32" y="70"/>
                    <a:pt x="33" y="58"/>
                  </a:cubicBezTo>
                  <a:cubicBezTo>
                    <a:pt x="33" y="58"/>
                    <a:pt x="33" y="51"/>
                    <a:pt x="33" y="46"/>
                  </a:cubicBezTo>
                  <a:cubicBezTo>
                    <a:pt x="32" y="46"/>
                    <a:pt x="32" y="46"/>
                    <a:pt x="31" y="45"/>
                  </a:cubicBezTo>
                  <a:cubicBezTo>
                    <a:pt x="31" y="51"/>
                    <a:pt x="31" y="58"/>
                    <a:pt x="31" y="58"/>
                  </a:cubicBezTo>
                  <a:cubicBezTo>
                    <a:pt x="31" y="70"/>
                    <a:pt x="7" y="66"/>
                    <a:pt x="14" y="42"/>
                  </a:cubicBezTo>
                  <a:cubicBezTo>
                    <a:pt x="7" y="39"/>
                    <a:pt x="3" y="36"/>
                    <a:pt x="1" y="33"/>
                  </a:cubicBezTo>
                  <a:cubicBezTo>
                    <a:pt x="0" y="31"/>
                    <a:pt x="1" y="29"/>
                    <a:pt x="3" y="31"/>
                  </a:cubicBezTo>
                  <a:cubicBezTo>
                    <a:pt x="3" y="31"/>
                    <a:pt x="3" y="31"/>
                    <a:pt x="4" y="31"/>
                  </a:cubicBezTo>
                  <a:cubicBezTo>
                    <a:pt x="4" y="7"/>
                    <a:pt x="4" y="7"/>
                    <a:pt x="4" y="7"/>
                  </a:cubicBezTo>
                  <a:cubicBezTo>
                    <a:pt x="4" y="3"/>
                    <a:pt x="6" y="0"/>
                    <a:pt x="9" y="0"/>
                  </a:cubicBezTo>
                  <a:cubicBezTo>
                    <a:pt x="54" y="0"/>
                    <a:pt x="54" y="0"/>
                    <a:pt x="54" y="0"/>
                  </a:cubicBezTo>
                  <a:cubicBezTo>
                    <a:pt x="57" y="0"/>
                    <a:pt x="60" y="3"/>
                    <a:pt x="60" y="7"/>
                  </a:cubicBezTo>
                  <a:cubicBezTo>
                    <a:pt x="60" y="31"/>
                    <a:pt x="60" y="31"/>
                    <a:pt x="60" y="31"/>
                  </a:cubicBezTo>
                  <a:cubicBezTo>
                    <a:pt x="60" y="31"/>
                    <a:pt x="60" y="31"/>
                    <a:pt x="61" y="31"/>
                  </a:cubicBezTo>
                  <a:cubicBezTo>
                    <a:pt x="63" y="29"/>
                    <a:pt x="64" y="31"/>
                    <a:pt x="63" y="33"/>
                  </a:cubicBezTo>
                  <a:cubicBezTo>
                    <a:pt x="60" y="36"/>
                    <a:pt x="56" y="39"/>
                    <a:pt x="49" y="42"/>
                  </a:cubicBezTo>
                  <a:close/>
                  <a:moveTo>
                    <a:pt x="57" y="9"/>
                  </a:moveTo>
                  <a:cubicBezTo>
                    <a:pt x="57" y="5"/>
                    <a:pt x="56" y="4"/>
                    <a:pt x="52" y="4"/>
                  </a:cubicBezTo>
                  <a:cubicBezTo>
                    <a:pt x="12" y="4"/>
                    <a:pt x="12" y="4"/>
                    <a:pt x="12" y="4"/>
                  </a:cubicBezTo>
                  <a:cubicBezTo>
                    <a:pt x="8" y="4"/>
                    <a:pt x="7" y="5"/>
                    <a:pt x="7" y="9"/>
                  </a:cubicBezTo>
                  <a:cubicBezTo>
                    <a:pt x="7" y="33"/>
                    <a:pt x="7" y="33"/>
                    <a:pt x="7" y="33"/>
                  </a:cubicBezTo>
                  <a:cubicBezTo>
                    <a:pt x="15" y="38"/>
                    <a:pt x="23" y="37"/>
                    <a:pt x="27" y="37"/>
                  </a:cubicBezTo>
                  <a:cubicBezTo>
                    <a:pt x="28" y="37"/>
                    <a:pt x="29" y="37"/>
                    <a:pt x="30" y="38"/>
                  </a:cubicBezTo>
                  <a:cubicBezTo>
                    <a:pt x="30" y="38"/>
                    <a:pt x="30" y="38"/>
                    <a:pt x="30" y="38"/>
                  </a:cubicBezTo>
                  <a:cubicBezTo>
                    <a:pt x="31" y="39"/>
                    <a:pt x="32" y="39"/>
                    <a:pt x="33" y="40"/>
                  </a:cubicBezTo>
                  <a:cubicBezTo>
                    <a:pt x="33" y="38"/>
                    <a:pt x="34" y="37"/>
                    <a:pt x="37" y="37"/>
                  </a:cubicBezTo>
                  <a:cubicBezTo>
                    <a:pt x="41" y="37"/>
                    <a:pt x="48" y="38"/>
                    <a:pt x="57" y="33"/>
                  </a:cubicBezTo>
                  <a:lnTo>
                    <a:pt x="57" y="9"/>
                  </a:lnTo>
                  <a:close/>
                  <a:moveTo>
                    <a:pt x="23" y="34"/>
                  </a:moveTo>
                  <a:cubicBezTo>
                    <a:pt x="19" y="34"/>
                    <a:pt x="16" y="31"/>
                    <a:pt x="16" y="27"/>
                  </a:cubicBezTo>
                  <a:cubicBezTo>
                    <a:pt x="16" y="23"/>
                    <a:pt x="19" y="20"/>
                    <a:pt x="23" y="20"/>
                  </a:cubicBezTo>
                  <a:cubicBezTo>
                    <a:pt x="27" y="20"/>
                    <a:pt x="31" y="23"/>
                    <a:pt x="31" y="27"/>
                  </a:cubicBezTo>
                  <a:cubicBezTo>
                    <a:pt x="31" y="31"/>
                    <a:pt x="27" y="34"/>
                    <a:pt x="23" y="34"/>
                  </a:cubicBezTo>
                  <a:close/>
                  <a:moveTo>
                    <a:pt x="41" y="34"/>
                  </a:moveTo>
                  <a:cubicBezTo>
                    <a:pt x="37" y="34"/>
                    <a:pt x="33" y="31"/>
                    <a:pt x="33" y="27"/>
                  </a:cubicBezTo>
                  <a:cubicBezTo>
                    <a:pt x="33" y="23"/>
                    <a:pt x="37" y="20"/>
                    <a:pt x="41" y="20"/>
                  </a:cubicBezTo>
                  <a:cubicBezTo>
                    <a:pt x="45" y="20"/>
                    <a:pt x="49" y="23"/>
                    <a:pt x="49" y="27"/>
                  </a:cubicBezTo>
                  <a:cubicBezTo>
                    <a:pt x="49" y="31"/>
                    <a:pt x="45" y="34"/>
                    <a:pt x="41" y="34"/>
                  </a:cubicBezTo>
                  <a:close/>
                </a:path>
              </a:pathLst>
            </a:custGeom>
            <a:solidFill>
              <a:schemeClr val="accent1"/>
            </a:solidFill>
            <a:ln>
              <a:noFill/>
            </a:ln>
          </p:spPr>
          <p:txBody>
            <a:bodyPr/>
            <a:lstStyle/>
            <a:p>
              <a:endParaRPr lang="en-GB" sz="2052"/>
            </a:p>
          </p:txBody>
        </p:sp>
      </p:grpSp>
    </p:spTree>
    <p:extLst>
      <p:ext uri="{BB962C8B-B14F-4D97-AF65-F5344CB8AC3E}">
        <p14:creationId xmlns:p14="http://schemas.microsoft.com/office/powerpoint/2010/main" val="2873635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DD77-F780-4DA2-B7C2-175DBCD1DB76}"/>
              </a:ext>
            </a:extLst>
          </p:cNvPr>
          <p:cNvSpPr>
            <a:spLocks noGrp="1"/>
          </p:cNvSpPr>
          <p:nvPr>
            <p:ph type="title"/>
          </p:nvPr>
        </p:nvSpPr>
        <p:spPr/>
        <p:txBody>
          <a:bodyPr/>
          <a:lstStyle/>
          <a:p>
            <a:r>
              <a:rPr lang="en-GB" dirty="0"/>
              <a:t>Determination of facts</a:t>
            </a:r>
          </a:p>
        </p:txBody>
      </p:sp>
      <p:sp>
        <p:nvSpPr>
          <p:cNvPr id="4" name="Slide Number Placeholder 3">
            <a:extLst>
              <a:ext uri="{FF2B5EF4-FFF2-40B4-BE49-F238E27FC236}">
                <a16:creationId xmlns:a16="http://schemas.microsoft.com/office/drawing/2014/main" id="{AA8728B1-944A-4637-B82D-5CC734B5A77A}"/>
              </a:ext>
            </a:extLst>
          </p:cNvPr>
          <p:cNvSpPr>
            <a:spLocks noGrp="1"/>
          </p:cNvSpPr>
          <p:nvPr>
            <p:ph type="sldNum" sz="quarter" idx="4"/>
          </p:nvPr>
        </p:nvSpPr>
        <p:spPr/>
        <p:txBody>
          <a:bodyPr/>
          <a:lstStyle/>
          <a:p>
            <a:fld id="{6A34BD8F-FB80-4BCB-BEC8-0BDF76C9BE3B}" type="slidenum">
              <a:rPr lang="en-GB" smtClean="0"/>
              <a:pPr/>
              <a:t>19</a:t>
            </a:fld>
            <a:endParaRPr lang="en-GB" dirty="0"/>
          </a:p>
        </p:txBody>
      </p:sp>
      <p:sp>
        <p:nvSpPr>
          <p:cNvPr id="6" name="TextBox 5">
            <a:extLst>
              <a:ext uri="{FF2B5EF4-FFF2-40B4-BE49-F238E27FC236}">
                <a16:creationId xmlns:a16="http://schemas.microsoft.com/office/drawing/2014/main" id="{B2EE70B1-B1C3-40BC-BE12-D8FFDD743D89}"/>
              </a:ext>
            </a:extLst>
          </p:cNvPr>
          <p:cNvSpPr txBox="1"/>
          <p:nvPr/>
        </p:nvSpPr>
        <p:spPr>
          <a:xfrm>
            <a:off x="6858742" y="3854968"/>
            <a:ext cx="2712288" cy="390371"/>
          </a:xfrm>
          <a:prstGeom prst="rect">
            <a:avLst/>
          </a:prstGeom>
          <a:noFill/>
        </p:spPr>
        <p:txBody>
          <a:bodyPr wrap="square" lIns="82090" tIns="82090" rIns="82090" bIns="82090" rtlCol="0">
            <a:noAutofit/>
          </a:bodyPr>
          <a:lstStyle/>
          <a:p>
            <a:pPr algn="ctr"/>
            <a:r>
              <a:rPr lang="en-GB" sz="1824" dirty="0">
                <a:latin typeface="+mj-lt"/>
              </a:rPr>
              <a:t>Meaning attached to </a:t>
            </a:r>
            <a:br>
              <a:rPr lang="en-GB" sz="1824" dirty="0">
                <a:latin typeface="+mj-lt"/>
              </a:rPr>
            </a:br>
            <a:r>
              <a:rPr lang="en-GB" sz="1824" dirty="0">
                <a:latin typeface="+mj-lt"/>
              </a:rPr>
              <a:t>a contract</a:t>
            </a:r>
          </a:p>
        </p:txBody>
      </p:sp>
      <p:sp>
        <p:nvSpPr>
          <p:cNvPr id="7" name="TextBox 6">
            <a:extLst>
              <a:ext uri="{FF2B5EF4-FFF2-40B4-BE49-F238E27FC236}">
                <a16:creationId xmlns:a16="http://schemas.microsoft.com/office/drawing/2014/main" id="{D3970107-1980-4B88-AB93-8D3E779B94C7}"/>
              </a:ext>
            </a:extLst>
          </p:cNvPr>
          <p:cNvSpPr txBox="1"/>
          <p:nvPr/>
        </p:nvSpPr>
        <p:spPr>
          <a:xfrm>
            <a:off x="8021875" y="4061518"/>
            <a:ext cx="2712288" cy="390371"/>
          </a:xfrm>
          <a:prstGeom prst="rect">
            <a:avLst/>
          </a:prstGeom>
          <a:noFill/>
        </p:spPr>
        <p:txBody>
          <a:bodyPr wrap="square" lIns="82090" tIns="82090" rIns="82090" bIns="82090" rtlCol="0">
            <a:noAutofit/>
          </a:bodyPr>
          <a:lstStyle/>
          <a:p>
            <a:pPr algn="ctr"/>
            <a:endParaRPr lang="en-GB" sz="1824" dirty="0">
              <a:latin typeface="+mj-lt"/>
            </a:endParaRPr>
          </a:p>
        </p:txBody>
      </p:sp>
      <p:grpSp>
        <p:nvGrpSpPr>
          <p:cNvPr id="18" name="Group 17">
            <a:extLst>
              <a:ext uri="{FF2B5EF4-FFF2-40B4-BE49-F238E27FC236}">
                <a16:creationId xmlns:a16="http://schemas.microsoft.com/office/drawing/2014/main" id="{2C308173-9CEF-4C69-BFA2-E8EAFC748AC4}"/>
              </a:ext>
            </a:extLst>
          </p:cNvPr>
          <p:cNvGrpSpPr/>
          <p:nvPr/>
        </p:nvGrpSpPr>
        <p:grpSpPr>
          <a:xfrm>
            <a:off x="2283967" y="2601297"/>
            <a:ext cx="2712288" cy="1655407"/>
            <a:chOff x="1261336" y="2160588"/>
            <a:chExt cx="2378903" cy="1451930"/>
          </a:xfrm>
        </p:grpSpPr>
        <p:sp>
          <p:nvSpPr>
            <p:cNvPr id="5" name="TextBox 4">
              <a:extLst>
                <a:ext uri="{FF2B5EF4-FFF2-40B4-BE49-F238E27FC236}">
                  <a16:creationId xmlns:a16="http://schemas.microsoft.com/office/drawing/2014/main" id="{186DCF84-CEAB-4727-8AA0-343FF437C8C2}"/>
                </a:ext>
              </a:extLst>
            </p:cNvPr>
            <p:cNvSpPr txBox="1"/>
            <p:nvPr/>
          </p:nvSpPr>
          <p:spPr>
            <a:xfrm>
              <a:off x="1261336" y="3270130"/>
              <a:ext cx="2378903" cy="342388"/>
            </a:xfrm>
            <a:prstGeom prst="rect">
              <a:avLst/>
            </a:prstGeom>
            <a:noFill/>
          </p:spPr>
          <p:txBody>
            <a:bodyPr wrap="square" lIns="82090" tIns="82090" rIns="82090" bIns="82090" rtlCol="0">
              <a:noAutofit/>
            </a:bodyPr>
            <a:lstStyle/>
            <a:p>
              <a:pPr algn="ctr"/>
              <a:r>
                <a:rPr lang="en-GB" sz="1824" dirty="0">
                  <a:latin typeface="+mj-lt"/>
                </a:rPr>
                <a:t>Assign value based on cultural background</a:t>
              </a:r>
            </a:p>
          </p:txBody>
        </p:sp>
        <p:sp>
          <p:nvSpPr>
            <p:cNvPr id="10" name="Oval 9">
              <a:extLst>
                <a:ext uri="{FF2B5EF4-FFF2-40B4-BE49-F238E27FC236}">
                  <a16:creationId xmlns:a16="http://schemas.microsoft.com/office/drawing/2014/main" id="{02824008-126C-401B-A39D-962C181E9F47}"/>
                </a:ext>
              </a:extLst>
            </p:cNvPr>
            <p:cNvSpPr/>
            <p:nvPr/>
          </p:nvSpPr>
          <p:spPr>
            <a:xfrm>
              <a:off x="1959957" y="2160588"/>
              <a:ext cx="981663" cy="981663"/>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sp>
          <p:nvSpPr>
            <p:cNvPr id="17" name="Freeform 91">
              <a:extLst>
                <a:ext uri="{FF2B5EF4-FFF2-40B4-BE49-F238E27FC236}">
                  <a16:creationId xmlns:a16="http://schemas.microsoft.com/office/drawing/2014/main" id="{9BCEA163-5BDF-4E92-87FA-50F97124A43E}"/>
                </a:ext>
              </a:extLst>
            </p:cNvPr>
            <p:cNvSpPr>
              <a:spLocks noChangeAspect="1" noEditPoints="1"/>
            </p:cNvSpPr>
            <p:nvPr/>
          </p:nvSpPr>
          <p:spPr bwMode="auto">
            <a:xfrm>
              <a:off x="2170171" y="2370803"/>
              <a:ext cx="561234" cy="561231"/>
            </a:xfrm>
            <a:custGeom>
              <a:avLst/>
              <a:gdLst>
                <a:gd name="T0" fmla="*/ 0 w 62"/>
                <a:gd name="T1" fmla="*/ 2147483647 h 62"/>
                <a:gd name="T2" fmla="*/ 2147483647 w 62"/>
                <a:gd name="T3" fmla="*/ 2147483647 h 62"/>
                <a:gd name="T4" fmla="*/ 2147483647 w 62"/>
                <a:gd name="T5" fmla="*/ 2147483647 h 62"/>
                <a:gd name="T6" fmla="*/ 2147483647 w 62"/>
                <a:gd name="T7" fmla="*/ 2147483647 h 62"/>
                <a:gd name="T8" fmla="*/ 2147483647 w 62"/>
                <a:gd name="T9" fmla="*/ 2147483647 h 62"/>
                <a:gd name="T10" fmla="*/ 2147483647 w 62"/>
                <a:gd name="T11" fmla="*/ 2147483647 h 62"/>
                <a:gd name="T12" fmla="*/ 2147483647 w 62"/>
                <a:gd name="T13" fmla="*/ 2147483647 h 62"/>
                <a:gd name="T14" fmla="*/ 2147483647 w 62"/>
                <a:gd name="T15" fmla="*/ 2147483647 h 62"/>
                <a:gd name="T16" fmla="*/ 2147483647 w 62"/>
                <a:gd name="T17" fmla="*/ 2147483647 h 62"/>
                <a:gd name="T18" fmla="*/ 2147483647 w 62"/>
                <a:gd name="T19" fmla="*/ 2147483647 h 62"/>
                <a:gd name="T20" fmla="*/ 2147483647 w 62"/>
                <a:gd name="T21" fmla="*/ 2147483647 h 62"/>
                <a:gd name="T22" fmla="*/ 2147483647 w 62"/>
                <a:gd name="T23" fmla="*/ 2147483647 h 62"/>
                <a:gd name="T24" fmla="*/ 2147483647 w 62"/>
                <a:gd name="T25" fmla="*/ 2147483647 h 62"/>
                <a:gd name="T26" fmla="*/ 2147483647 w 62"/>
                <a:gd name="T27" fmla="*/ 2147483647 h 62"/>
                <a:gd name="T28" fmla="*/ 2147483647 w 62"/>
                <a:gd name="T29" fmla="*/ 2147483647 h 62"/>
                <a:gd name="T30" fmla="*/ 2147483647 w 62"/>
                <a:gd name="T31" fmla="*/ 2147483647 h 62"/>
                <a:gd name="T32" fmla="*/ 2147483647 w 62"/>
                <a:gd name="T33" fmla="*/ 2147483647 h 62"/>
                <a:gd name="T34" fmla="*/ 2147483647 w 62"/>
                <a:gd name="T35" fmla="*/ 2147483647 h 62"/>
                <a:gd name="T36" fmla="*/ 2147483647 w 62"/>
                <a:gd name="T37" fmla="*/ 2147483647 h 62"/>
                <a:gd name="T38" fmla="*/ 2147483647 w 62"/>
                <a:gd name="T39" fmla="*/ 2147483647 h 62"/>
                <a:gd name="T40" fmla="*/ 2147483647 w 62"/>
                <a:gd name="T41" fmla="*/ 2147483647 h 62"/>
                <a:gd name="T42" fmla="*/ 2147483647 w 62"/>
                <a:gd name="T43" fmla="*/ 2147483647 h 62"/>
                <a:gd name="T44" fmla="*/ 2147483647 w 62"/>
                <a:gd name="T45" fmla="*/ 2147483647 h 62"/>
                <a:gd name="T46" fmla="*/ 2147483647 w 62"/>
                <a:gd name="T47" fmla="*/ 2147483647 h 62"/>
                <a:gd name="T48" fmla="*/ 2147483647 w 62"/>
                <a:gd name="T49" fmla="*/ 2147483647 h 62"/>
                <a:gd name="T50" fmla="*/ 2147483647 w 62"/>
                <a:gd name="T51" fmla="*/ 2147483647 h 62"/>
                <a:gd name="T52" fmla="*/ 2147483647 w 62"/>
                <a:gd name="T53" fmla="*/ 2147483647 h 62"/>
                <a:gd name="T54" fmla="*/ 2147483647 w 62"/>
                <a:gd name="T55" fmla="*/ 2147483647 h 62"/>
                <a:gd name="T56" fmla="*/ 2147483647 w 62"/>
                <a:gd name="T57" fmla="*/ 2147483647 h 62"/>
                <a:gd name="T58" fmla="*/ 2147483647 w 62"/>
                <a:gd name="T59" fmla="*/ 2147483647 h 62"/>
                <a:gd name="T60" fmla="*/ 2147483647 w 62"/>
                <a:gd name="T61" fmla="*/ 2147483647 h 62"/>
                <a:gd name="T62" fmla="*/ 2147483647 w 62"/>
                <a:gd name="T63" fmla="*/ 2147483647 h 62"/>
                <a:gd name="T64" fmla="*/ 2147483647 w 62"/>
                <a:gd name="T65" fmla="*/ 2147483647 h 62"/>
                <a:gd name="T66" fmla="*/ 2147483647 w 62"/>
                <a:gd name="T67" fmla="*/ 2147483647 h 62"/>
                <a:gd name="T68" fmla="*/ 2147483647 w 62"/>
                <a:gd name="T69" fmla="*/ 2147483647 h 62"/>
                <a:gd name="T70" fmla="*/ 2147483647 w 62"/>
                <a:gd name="T71" fmla="*/ 2147483647 h 62"/>
                <a:gd name="T72" fmla="*/ 2147483647 w 62"/>
                <a:gd name="T73" fmla="*/ 2147483647 h 62"/>
                <a:gd name="T74" fmla="*/ 2147483647 w 62"/>
                <a:gd name="T75" fmla="*/ 2147483647 h 62"/>
                <a:gd name="T76" fmla="*/ 2147483647 w 62"/>
                <a:gd name="T77" fmla="*/ 2147483647 h 62"/>
                <a:gd name="T78" fmla="*/ 2147483647 w 62"/>
                <a:gd name="T79" fmla="*/ 2147483647 h 62"/>
                <a:gd name="T80" fmla="*/ 2147483647 w 62"/>
                <a:gd name="T81" fmla="*/ 2147483647 h 62"/>
                <a:gd name="T82" fmla="*/ 2147483647 w 62"/>
                <a:gd name="T83" fmla="*/ 2147483647 h 62"/>
                <a:gd name="T84" fmla="*/ 2147483647 w 62"/>
                <a:gd name="T85" fmla="*/ 2147483647 h 62"/>
                <a:gd name="T86" fmla="*/ 2147483647 w 62"/>
                <a:gd name="T87" fmla="*/ 2147483647 h 62"/>
                <a:gd name="T88" fmla="*/ 2147483647 w 62"/>
                <a:gd name="T89" fmla="*/ 2147483647 h 62"/>
                <a:gd name="T90" fmla="*/ 2147483647 w 62"/>
                <a:gd name="T91" fmla="*/ 2147483647 h 62"/>
                <a:gd name="T92" fmla="*/ 2147483647 w 62"/>
                <a:gd name="T93" fmla="*/ 2147483647 h 62"/>
                <a:gd name="T94" fmla="*/ 2147483647 w 62"/>
                <a:gd name="T95" fmla="*/ 2147483647 h 62"/>
                <a:gd name="T96" fmla="*/ 2147483647 w 62"/>
                <a:gd name="T97" fmla="*/ 2147483647 h 62"/>
                <a:gd name="T98" fmla="*/ 2147483647 w 62"/>
                <a:gd name="T99" fmla="*/ 2147483647 h 62"/>
                <a:gd name="T100" fmla="*/ 2147483647 w 62"/>
                <a:gd name="T101" fmla="*/ 2147483647 h 62"/>
                <a:gd name="T102" fmla="*/ 2147483647 w 62"/>
                <a:gd name="T103" fmla="*/ 2147483647 h 62"/>
                <a:gd name="T104" fmla="*/ 2147483647 w 62"/>
                <a:gd name="T105" fmla="*/ 2147483647 h 62"/>
                <a:gd name="T106" fmla="*/ 2147483647 w 62"/>
                <a:gd name="T107" fmla="*/ 2147483647 h 62"/>
                <a:gd name="T108" fmla="*/ 2147483647 w 62"/>
                <a:gd name="T109" fmla="*/ 2147483647 h 62"/>
                <a:gd name="T110" fmla="*/ 2147483647 w 62"/>
                <a:gd name="T111" fmla="*/ 2147483647 h 62"/>
                <a:gd name="T112" fmla="*/ 2147483647 w 62"/>
                <a:gd name="T113" fmla="*/ 2147483647 h 62"/>
                <a:gd name="T114" fmla="*/ 2147483647 w 62"/>
                <a:gd name="T115" fmla="*/ 2147483647 h 62"/>
                <a:gd name="T116" fmla="*/ 2147483647 w 62"/>
                <a:gd name="T117" fmla="*/ 2147483647 h 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chemeClr val="accent1"/>
            </a:solidFill>
            <a:ln>
              <a:noFill/>
            </a:ln>
          </p:spPr>
          <p:txBody>
            <a:bodyPr/>
            <a:lstStyle/>
            <a:p>
              <a:endParaRPr lang="en-GB" sz="2052" dirty="0"/>
            </a:p>
          </p:txBody>
        </p:sp>
      </p:grpSp>
      <p:grpSp>
        <p:nvGrpSpPr>
          <p:cNvPr id="20" name="Group 19">
            <a:extLst>
              <a:ext uri="{FF2B5EF4-FFF2-40B4-BE49-F238E27FC236}">
                <a16:creationId xmlns:a16="http://schemas.microsoft.com/office/drawing/2014/main" id="{AEAF2DF3-4F4A-4A3D-97C8-0C70F66056BA}"/>
              </a:ext>
            </a:extLst>
          </p:cNvPr>
          <p:cNvGrpSpPr/>
          <p:nvPr/>
        </p:nvGrpSpPr>
        <p:grpSpPr>
          <a:xfrm>
            <a:off x="7655270" y="2610989"/>
            <a:ext cx="1119236" cy="1119236"/>
            <a:chOff x="4855867" y="2160588"/>
            <a:chExt cx="981663" cy="981663"/>
          </a:xfrm>
        </p:grpSpPr>
        <p:sp>
          <p:nvSpPr>
            <p:cNvPr id="8" name="Oval 7">
              <a:extLst>
                <a:ext uri="{FF2B5EF4-FFF2-40B4-BE49-F238E27FC236}">
                  <a16:creationId xmlns:a16="http://schemas.microsoft.com/office/drawing/2014/main" id="{AE810282-A6EA-496C-A1F2-C3BDD14075C5}"/>
                </a:ext>
              </a:extLst>
            </p:cNvPr>
            <p:cNvSpPr/>
            <p:nvPr/>
          </p:nvSpPr>
          <p:spPr>
            <a:xfrm>
              <a:off x="4855867" y="2160588"/>
              <a:ext cx="981663" cy="981663"/>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sp>
          <p:nvSpPr>
            <p:cNvPr id="19" name="Freeform 82">
              <a:extLst>
                <a:ext uri="{FF2B5EF4-FFF2-40B4-BE49-F238E27FC236}">
                  <a16:creationId xmlns:a16="http://schemas.microsoft.com/office/drawing/2014/main" id="{7741BE51-50D3-47E3-8252-17062C5FDB96}"/>
                </a:ext>
              </a:extLst>
            </p:cNvPr>
            <p:cNvSpPr>
              <a:spLocks noChangeAspect="1" noEditPoints="1"/>
            </p:cNvSpPr>
            <p:nvPr/>
          </p:nvSpPr>
          <p:spPr bwMode="auto">
            <a:xfrm>
              <a:off x="5130843" y="2396313"/>
              <a:ext cx="431715" cy="510210"/>
            </a:xfrm>
            <a:custGeom>
              <a:avLst/>
              <a:gdLst>
                <a:gd name="T0" fmla="*/ 2147483647 w 61"/>
                <a:gd name="T1" fmla="*/ 2147483647 h 72"/>
                <a:gd name="T2" fmla="*/ 2147483647 w 61"/>
                <a:gd name="T3" fmla="*/ 2147483647 h 72"/>
                <a:gd name="T4" fmla="*/ 2147483647 w 61"/>
                <a:gd name="T5" fmla="*/ 2147483647 h 72"/>
                <a:gd name="T6" fmla="*/ 2147483647 w 61"/>
                <a:gd name="T7" fmla="*/ 2147483647 h 72"/>
                <a:gd name="T8" fmla="*/ 0 w 61"/>
                <a:gd name="T9" fmla="*/ 2147483647 h 72"/>
                <a:gd name="T10" fmla="*/ 0 w 61"/>
                <a:gd name="T11" fmla="*/ 2147483647 h 72"/>
                <a:gd name="T12" fmla="*/ 2147483647 w 61"/>
                <a:gd name="T13" fmla="*/ 0 h 72"/>
                <a:gd name="T14" fmla="*/ 2147483647 w 61"/>
                <a:gd name="T15" fmla="*/ 0 h 72"/>
                <a:gd name="T16" fmla="*/ 2147483647 w 61"/>
                <a:gd name="T17" fmla="*/ 2147483647 h 72"/>
                <a:gd name="T18" fmla="*/ 2147483647 w 61"/>
                <a:gd name="T19" fmla="*/ 2147483647 h 72"/>
                <a:gd name="T20" fmla="*/ 2147483647 w 61"/>
                <a:gd name="T21" fmla="*/ 2147483647 h 72"/>
                <a:gd name="T22" fmla="*/ 2147483647 w 61"/>
                <a:gd name="T23" fmla="*/ 2147483647 h 72"/>
                <a:gd name="T24" fmla="*/ 2147483647 w 61"/>
                <a:gd name="T25" fmla="*/ 2147483647 h 72"/>
                <a:gd name="T26" fmla="*/ 2147483647 w 61"/>
                <a:gd name="T27" fmla="*/ 2147483647 h 72"/>
                <a:gd name="T28" fmla="*/ 2147483647 w 61"/>
                <a:gd name="T29" fmla="*/ 2147483647 h 72"/>
                <a:gd name="T30" fmla="*/ 2147483647 w 61"/>
                <a:gd name="T31" fmla="*/ 2147483647 h 72"/>
                <a:gd name="T32" fmla="*/ 2147483647 w 61"/>
                <a:gd name="T33" fmla="*/ 2147483647 h 72"/>
                <a:gd name="T34" fmla="*/ 2147483647 w 61"/>
                <a:gd name="T35" fmla="*/ 2147483647 h 72"/>
                <a:gd name="T36" fmla="*/ 2147483647 w 61"/>
                <a:gd name="T37" fmla="*/ 2147483647 h 72"/>
                <a:gd name="T38" fmla="*/ 2147483647 w 61"/>
                <a:gd name="T39" fmla="*/ 2147483647 h 72"/>
                <a:gd name="T40" fmla="*/ 2147483647 w 61"/>
                <a:gd name="T41" fmla="*/ 2147483647 h 72"/>
                <a:gd name="T42" fmla="*/ 2147483647 w 61"/>
                <a:gd name="T43" fmla="*/ 2147483647 h 72"/>
                <a:gd name="T44" fmla="*/ 2147483647 w 61"/>
                <a:gd name="T45" fmla="*/ 2147483647 h 72"/>
                <a:gd name="T46" fmla="*/ 2147483647 w 61"/>
                <a:gd name="T47" fmla="*/ 2147483647 h 72"/>
                <a:gd name="T48" fmla="*/ 2147483647 w 61"/>
                <a:gd name="T49" fmla="*/ 2147483647 h 72"/>
                <a:gd name="T50" fmla="*/ 2147483647 w 61"/>
                <a:gd name="T51" fmla="*/ 2147483647 h 72"/>
                <a:gd name="T52" fmla="*/ 2147483647 w 61"/>
                <a:gd name="T53" fmla="*/ 2147483647 h 72"/>
                <a:gd name="T54" fmla="*/ 2147483647 w 61"/>
                <a:gd name="T55" fmla="*/ 2147483647 h 72"/>
                <a:gd name="T56" fmla="*/ 2147483647 w 61"/>
                <a:gd name="T57" fmla="*/ 2147483647 h 72"/>
                <a:gd name="T58" fmla="*/ 2147483647 w 61"/>
                <a:gd name="T59" fmla="*/ 2147483647 h 72"/>
                <a:gd name="T60" fmla="*/ 2147483647 w 61"/>
                <a:gd name="T61" fmla="*/ 2147483647 h 72"/>
                <a:gd name="T62" fmla="*/ 2147483647 w 61"/>
                <a:gd name="T63" fmla="*/ 2147483647 h 72"/>
                <a:gd name="T64" fmla="*/ 2147483647 w 61"/>
                <a:gd name="T65" fmla="*/ 2147483647 h 72"/>
                <a:gd name="T66" fmla="*/ 2147483647 w 61"/>
                <a:gd name="T67" fmla="*/ 2147483647 h 72"/>
                <a:gd name="T68" fmla="*/ 2147483647 w 61"/>
                <a:gd name="T69" fmla="*/ 2147483647 h 72"/>
                <a:gd name="T70" fmla="*/ 2147483647 w 61"/>
                <a:gd name="T71" fmla="*/ 2147483647 h 72"/>
                <a:gd name="T72" fmla="*/ 2147483647 w 61"/>
                <a:gd name="T73" fmla="*/ 2147483647 h 72"/>
                <a:gd name="T74" fmla="*/ 2147483647 w 61"/>
                <a:gd name="T75" fmla="*/ 2147483647 h 72"/>
                <a:gd name="T76" fmla="*/ 2147483647 w 61"/>
                <a:gd name="T77" fmla="*/ 2147483647 h 72"/>
                <a:gd name="T78" fmla="*/ 2147483647 w 61"/>
                <a:gd name="T79" fmla="*/ 2147483647 h 72"/>
                <a:gd name="T80" fmla="*/ 2147483647 w 61"/>
                <a:gd name="T81" fmla="*/ 2147483647 h 72"/>
                <a:gd name="T82" fmla="*/ 2147483647 w 61"/>
                <a:gd name="T83" fmla="*/ 2147483647 h 72"/>
                <a:gd name="T84" fmla="*/ 2147483647 w 61"/>
                <a:gd name="T85" fmla="*/ 2147483647 h 72"/>
                <a:gd name="T86" fmla="*/ 2147483647 w 61"/>
                <a:gd name="T87" fmla="*/ 2147483647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1" h="72">
                  <a:moveTo>
                    <a:pt x="61" y="26"/>
                  </a:moveTo>
                  <a:cubicBezTo>
                    <a:pt x="61" y="68"/>
                    <a:pt x="61" y="68"/>
                    <a:pt x="61" y="68"/>
                  </a:cubicBezTo>
                  <a:cubicBezTo>
                    <a:pt x="61" y="71"/>
                    <a:pt x="60" y="72"/>
                    <a:pt x="58" y="72"/>
                  </a:cubicBezTo>
                  <a:cubicBezTo>
                    <a:pt x="4" y="72"/>
                    <a:pt x="4" y="72"/>
                    <a:pt x="4" y="72"/>
                  </a:cubicBezTo>
                  <a:cubicBezTo>
                    <a:pt x="1" y="72"/>
                    <a:pt x="0" y="71"/>
                    <a:pt x="0" y="68"/>
                  </a:cubicBezTo>
                  <a:cubicBezTo>
                    <a:pt x="0" y="4"/>
                    <a:pt x="0" y="4"/>
                    <a:pt x="0" y="4"/>
                  </a:cubicBezTo>
                  <a:cubicBezTo>
                    <a:pt x="0" y="2"/>
                    <a:pt x="1" y="0"/>
                    <a:pt x="4" y="0"/>
                  </a:cubicBezTo>
                  <a:cubicBezTo>
                    <a:pt x="36" y="0"/>
                    <a:pt x="36" y="0"/>
                    <a:pt x="36" y="0"/>
                  </a:cubicBezTo>
                  <a:cubicBezTo>
                    <a:pt x="36" y="22"/>
                    <a:pt x="36" y="22"/>
                    <a:pt x="36" y="22"/>
                  </a:cubicBezTo>
                  <a:cubicBezTo>
                    <a:pt x="36" y="24"/>
                    <a:pt x="37" y="26"/>
                    <a:pt x="40" y="26"/>
                  </a:cubicBezTo>
                  <a:lnTo>
                    <a:pt x="61" y="26"/>
                  </a:lnTo>
                  <a:close/>
                  <a:moveTo>
                    <a:pt x="46" y="32"/>
                  </a:moveTo>
                  <a:cubicBezTo>
                    <a:pt x="46" y="32"/>
                    <a:pt x="45" y="31"/>
                    <a:pt x="45" y="31"/>
                  </a:cubicBezTo>
                  <a:cubicBezTo>
                    <a:pt x="16" y="31"/>
                    <a:pt x="16" y="31"/>
                    <a:pt x="16" y="31"/>
                  </a:cubicBezTo>
                  <a:cubicBezTo>
                    <a:pt x="16" y="31"/>
                    <a:pt x="15" y="32"/>
                    <a:pt x="15" y="32"/>
                  </a:cubicBezTo>
                  <a:cubicBezTo>
                    <a:pt x="15" y="35"/>
                    <a:pt x="15" y="35"/>
                    <a:pt x="15" y="35"/>
                  </a:cubicBezTo>
                  <a:cubicBezTo>
                    <a:pt x="15" y="36"/>
                    <a:pt x="16" y="36"/>
                    <a:pt x="16" y="36"/>
                  </a:cubicBezTo>
                  <a:cubicBezTo>
                    <a:pt x="45" y="36"/>
                    <a:pt x="45" y="36"/>
                    <a:pt x="45" y="36"/>
                  </a:cubicBezTo>
                  <a:cubicBezTo>
                    <a:pt x="45" y="36"/>
                    <a:pt x="46" y="36"/>
                    <a:pt x="46" y="35"/>
                  </a:cubicBezTo>
                  <a:lnTo>
                    <a:pt x="46" y="32"/>
                  </a:lnTo>
                  <a:close/>
                  <a:moveTo>
                    <a:pt x="46" y="43"/>
                  </a:moveTo>
                  <a:cubicBezTo>
                    <a:pt x="46" y="42"/>
                    <a:pt x="45" y="41"/>
                    <a:pt x="45" y="41"/>
                  </a:cubicBezTo>
                  <a:cubicBezTo>
                    <a:pt x="16" y="41"/>
                    <a:pt x="16" y="41"/>
                    <a:pt x="16" y="41"/>
                  </a:cubicBezTo>
                  <a:cubicBezTo>
                    <a:pt x="16" y="41"/>
                    <a:pt x="15" y="42"/>
                    <a:pt x="15" y="43"/>
                  </a:cubicBezTo>
                  <a:cubicBezTo>
                    <a:pt x="15" y="45"/>
                    <a:pt x="15" y="45"/>
                    <a:pt x="15" y="45"/>
                  </a:cubicBezTo>
                  <a:cubicBezTo>
                    <a:pt x="15" y="46"/>
                    <a:pt x="16" y="47"/>
                    <a:pt x="16" y="47"/>
                  </a:cubicBezTo>
                  <a:cubicBezTo>
                    <a:pt x="45" y="47"/>
                    <a:pt x="45" y="47"/>
                    <a:pt x="45" y="47"/>
                  </a:cubicBezTo>
                  <a:cubicBezTo>
                    <a:pt x="45" y="47"/>
                    <a:pt x="46" y="46"/>
                    <a:pt x="46" y="45"/>
                  </a:cubicBezTo>
                  <a:lnTo>
                    <a:pt x="46" y="43"/>
                  </a:lnTo>
                  <a:close/>
                  <a:moveTo>
                    <a:pt x="46" y="53"/>
                  </a:moveTo>
                  <a:cubicBezTo>
                    <a:pt x="46" y="52"/>
                    <a:pt x="45" y="52"/>
                    <a:pt x="45" y="52"/>
                  </a:cubicBezTo>
                  <a:cubicBezTo>
                    <a:pt x="16" y="52"/>
                    <a:pt x="16" y="52"/>
                    <a:pt x="16" y="52"/>
                  </a:cubicBezTo>
                  <a:cubicBezTo>
                    <a:pt x="16" y="52"/>
                    <a:pt x="15" y="52"/>
                    <a:pt x="15" y="53"/>
                  </a:cubicBezTo>
                  <a:cubicBezTo>
                    <a:pt x="15" y="56"/>
                    <a:pt x="15" y="56"/>
                    <a:pt x="15" y="56"/>
                  </a:cubicBezTo>
                  <a:cubicBezTo>
                    <a:pt x="15" y="56"/>
                    <a:pt x="16" y="57"/>
                    <a:pt x="16" y="57"/>
                  </a:cubicBezTo>
                  <a:cubicBezTo>
                    <a:pt x="45" y="57"/>
                    <a:pt x="45" y="57"/>
                    <a:pt x="45" y="57"/>
                  </a:cubicBezTo>
                  <a:cubicBezTo>
                    <a:pt x="45" y="57"/>
                    <a:pt x="46" y="56"/>
                    <a:pt x="46" y="56"/>
                  </a:cubicBezTo>
                  <a:lnTo>
                    <a:pt x="46" y="53"/>
                  </a:lnTo>
                  <a:close/>
                  <a:moveTo>
                    <a:pt x="60" y="21"/>
                  </a:moveTo>
                  <a:cubicBezTo>
                    <a:pt x="41" y="21"/>
                    <a:pt x="41" y="21"/>
                    <a:pt x="41" y="21"/>
                  </a:cubicBezTo>
                  <a:cubicBezTo>
                    <a:pt x="41" y="2"/>
                    <a:pt x="41" y="2"/>
                    <a:pt x="41" y="2"/>
                  </a:cubicBezTo>
                  <a:cubicBezTo>
                    <a:pt x="41" y="2"/>
                    <a:pt x="42" y="3"/>
                    <a:pt x="42" y="3"/>
                  </a:cubicBezTo>
                  <a:cubicBezTo>
                    <a:pt x="59" y="19"/>
                    <a:pt x="59" y="19"/>
                    <a:pt x="59" y="19"/>
                  </a:cubicBezTo>
                  <a:cubicBezTo>
                    <a:pt x="59" y="20"/>
                    <a:pt x="59" y="20"/>
                    <a:pt x="60" y="21"/>
                  </a:cubicBezTo>
                  <a:close/>
                </a:path>
              </a:pathLst>
            </a:custGeom>
            <a:solidFill>
              <a:schemeClr val="accent1"/>
            </a:solidFill>
            <a:ln>
              <a:noFill/>
            </a:ln>
          </p:spPr>
          <p:txBody>
            <a:bodyPr/>
            <a:lstStyle/>
            <a:p>
              <a:endParaRPr lang="en-GB" sz="2052" dirty="0"/>
            </a:p>
          </p:txBody>
        </p:sp>
      </p:grpSp>
    </p:spTree>
    <p:extLst>
      <p:ext uri="{BB962C8B-B14F-4D97-AF65-F5344CB8AC3E}">
        <p14:creationId xmlns:p14="http://schemas.microsoft.com/office/powerpoint/2010/main" val="3458809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D92A9-F5C6-4EA7-A6F3-6BB2FDD49675}"/>
              </a:ext>
            </a:extLst>
          </p:cNvPr>
          <p:cNvSpPr>
            <a:spLocks noGrp="1"/>
          </p:cNvSpPr>
          <p:nvPr>
            <p:ph type="title"/>
          </p:nvPr>
        </p:nvSpPr>
        <p:spPr/>
        <p:txBody>
          <a:bodyPr/>
          <a:lstStyle/>
          <a:p>
            <a:r>
              <a:rPr lang="en-GB" dirty="0"/>
              <a:t>Witness / expert testimony</a:t>
            </a:r>
          </a:p>
        </p:txBody>
      </p:sp>
      <p:sp>
        <p:nvSpPr>
          <p:cNvPr id="4" name="Slide Number Placeholder 3">
            <a:extLst>
              <a:ext uri="{FF2B5EF4-FFF2-40B4-BE49-F238E27FC236}">
                <a16:creationId xmlns:a16="http://schemas.microsoft.com/office/drawing/2014/main" id="{92B0A3CF-21EA-4B27-8FD5-E199B8787E86}"/>
              </a:ext>
            </a:extLst>
          </p:cNvPr>
          <p:cNvSpPr>
            <a:spLocks noGrp="1"/>
          </p:cNvSpPr>
          <p:nvPr>
            <p:ph type="sldNum" sz="quarter" idx="4"/>
          </p:nvPr>
        </p:nvSpPr>
        <p:spPr/>
        <p:txBody>
          <a:bodyPr/>
          <a:lstStyle/>
          <a:p>
            <a:fld id="{6A34BD8F-FB80-4BCB-BEC8-0BDF76C9BE3B}" type="slidenum">
              <a:rPr lang="en-GB" smtClean="0"/>
              <a:pPr/>
              <a:t>20</a:t>
            </a:fld>
            <a:endParaRPr lang="en-GB" dirty="0"/>
          </a:p>
        </p:txBody>
      </p:sp>
      <p:sp>
        <p:nvSpPr>
          <p:cNvPr id="5" name="TextBox 4">
            <a:extLst>
              <a:ext uri="{FF2B5EF4-FFF2-40B4-BE49-F238E27FC236}">
                <a16:creationId xmlns:a16="http://schemas.microsoft.com/office/drawing/2014/main" id="{3193413F-EC86-4979-975E-40B5B754ECFA}"/>
              </a:ext>
            </a:extLst>
          </p:cNvPr>
          <p:cNvSpPr txBox="1"/>
          <p:nvPr/>
        </p:nvSpPr>
        <p:spPr>
          <a:xfrm>
            <a:off x="4604242" y="3730225"/>
            <a:ext cx="2983517" cy="390371"/>
          </a:xfrm>
          <a:prstGeom prst="rect">
            <a:avLst/>
          </a:prstGeom>
          <a:noFill/>
        </p:spPr>
        <p:txBody>
          <a:bodyPr wrap="square" lIns="82090" tIns="82090" rIns="82090" bIns="82090" rtlCol="0">
            <a:noAutofit/>
          </a:bodyPr>
          <a:lstStyle/>
          <a:p>
            <a:pPr algn="ctr"/>
            <a:r>
              <a:rPr lang="en-GB" sz="1824" dirty="0">
                <a:latin typeface="+mj-lt"/>
              </a:rPr>
              <a:t>Behaviour</a:t>
            </a:r>
          </a:p>
        </p:txBody>
      </p:sp>
      <p:sp>
        <p:nvSpPr>
          <p:cNvPr id="6" name="TextBox 5">
            <a:extLst>
              <a:ext uri="{FF2B5EF4-FFF2-40B4-BE49-F238E27FC236}">
                <a16:creationId xmlns:a16="http://schemas.microsoft.com/office/drawing/2014/main" id="{F1FBAEF4-0D0A-4F25-8EA0-BB115FCCB5B9}"/>
              </a:ext>
            </a:extLst>
          </p:cNvPr>
          <p:cNvSpPr txBox="1"/>
          <p:nvPr/>
        </p:nvSpPr>
        <p:spPr>
          <a:xfrm>
            <a:off x="8838134" y="3730225"/>
            <a:ext cx="2712288" cy="390371"/>
          </a:xfrm>
          <a:prstGeom prst="rect">
            <a:avLst/>
          </a:prstGeom>
          <a:noFill/>
        </p:spPr>
        <p:txBody>
          <a:bodyPr wrap="square" lIns="82090" tIns="82090" rIns="82090" bIns="82090" rtlCol="0">
            <a:noAutofit/>
          </a:bodyPr>
          <a:lstStyle/>
          <a:p>
            <a:pPr algn="ctr"/>
            <a:r>
              <a:rPr lang="en-GB" sz="1824" dirty="0">
                <a:latin typeface="+mj-lt"/>
              </a:rPr>
              <a:t>Weight given to oral </a:t>
            </a:r>
            <a:br>
              <a:rPr lang="en-GB" sz="1824" dirty="0">
                <a:latin typeface="+mj-lt"/>
              </a:rPr>
            </a:br>
            <a:r>
              <a:rPr lang="en-GB" sz="1824" dirty="0">
                <a:latin typeface="+mj-lt"/>
              </a:rPr>
              <a:t>testimony</a:t>
            </a:r>
          </a:p>
        </p:txBody>
      </p:sp>
      <p:sp>
        <p:nvSpPr>
          <p:cNvPr id="8" name="TextBox 7">
            <a:extLst>
              <a:ext uri="{FF2B5EF4-FFF2-40B4-BE49-F238E27FC236}">
                <a16:creationId xmlns:a16="http://schemas.microsoft.com/office/drawing/2014/main" id="{CDA8E1A6-6013-4119-A573-EA7321CF2C39}"/>
              </a:ext>
            </a:extLst>
          </p:cNvPr>
          <p:cNvSpPr txBox="1"/>
          <p:nvPr/>
        </p:nvSpPr>
        <p:spPr>
          <a:xfrm>
            <a:off x="641576" y="3730225"/>
            <a:ext cx="2712288" cy="390371"/>
          </a:xfrm>
          <a:prstGeom prst="rect">
            <a:avLst/>
          </a:prstGeom>
          <a:noFill/>
        </p:spPr>
        <p:txBody>
          <a:bodyPr wrap="square" lIns="82090" tIns="82090" rIns="82090" bIns="82090" rtlCol="0">
            <a:noAutofit/>
          </a:bodyPr>
          <a:lstStyle/>
          <a:p>
            <a:pPr algn="ctr"/>
            <a:r>
              <a:rPr lang="en-GB" sz="1824" dirty="0">
                <a:latin typeface="+mj-lt"/>
              </a:rPr>
              <a:t>Interpretation of testimony</a:t>
            </a:r>
          </a:p>
        </p:txBody>
      </p:sp>
      <p:sp>
        <p:nvSpPr>
          <p:cNvPr id="9" name="Oval 8">
            <a:extLst>
              <a:ext uri="{FF2B5EF4-FFF2-40B4-BE49-F238E27FC236}">
                <a16:creationId xmlns:a16="http://schemas.microsoft.com/office/drawing/2014/main" id="{9EA9D95B-15BC-4E1B-AF92-645BB6F63084}"/>
              </a:ext>
            </a:extLst>
          </p:cNvPr>
          <p:cNvSpPr/>
          <p:nvPr/>
        </p:nvSpPr>
        <p:spPr>
          <a:xfrm>
            <a:off x="1438103" y="2465189"/>
            <a:ext cx="1119236" cy="1119236"/>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sp>
        <p:nvSpPr>
          <p:cNvPr id="17" name="TextBox 16">
            <a:extLst>
              <a:ext uri="{FF2B5EF4-FFF2-40B4-BE49-F238E27FC236}">
                <a16:creationId xmlns:a16="http://schemas.microsoft.com/office/drawing/2014/main" id="{EC10CF17-F360-43AF-90E3-3BB7B079CE38}"/>
              </a:ext>
            </a:extLst>
          </p:cNvPr>
          <p:cNvSpPr txBox="1"/>
          <p:nvPr/>
        </p:nvSpPr>
        <p:spPr>
          <a:xfrm>
            <a:off x="6791281" y="5584908"/>
            <a:ext cx="2712288" cy="390371"/>
          </a:xfrm>
          <a:prstGeom prst="rect">
            <a:avLst/>
          </a:prstGeom>
          <a:noFill/>
        </p:spPr>
        <p:txBody>
          <a:bodyPr wrap="square" lIns="82090" tIns="82090" rIns="82090" bIns="82090" rtlCol="0">
            <a:noAutofit/>
          </a:bodyPr>
          <a:lstStyle/>
          <a:p>
            <a:pPr algn="ctr"/>
            <a:r>
              <a:rPr lang="en-GB" sz="1824" dirty="0">
                <a:latin typeface="+mj-lt"/>
              </a:rPr>
              <a:t>Coaching</a:t>
            </a:r>
          </a:p>
        </p:txBody>
      </p:sp>
      <p:sp>
        <p:nvSpPr>
          <p:cNvPr id="19" name="TextBox 18">
            <a:extLst>
              <a:ext uri="{FF2B5EF4-FFF2-40B4-BE49-F238E27FC236}">
                <a16:creationId xmlns:a16="http://schemas.microsoft.com/office/drawing/2014/main" id="{535C594F-4C5C-4853-B763-18012B05A7AC}"/>
              </a:ext>
            </a:extLst>
          </p:cNvPr>
          <p:cNvSpPr txBox="1"/>
          <p:nvPr/>
        </p:nvSpPr>
        <p:spPr>
          <a:xfrm>
            <a:off x="2690715" y="5584908"/>
            <a:ext cx="2712288" cy="390371"/>
          </a:xfrm>
          <a:prstGeom prst="rect">
            <a:avLst/>
          </a:prstGeom>
          <a:noFill/>
        </p:spPr>
        <p:txBody>
          <a:bodyPr wrap="square" lIns="82090" tIns="82090" rIns="82090" bIns="82090" rtlCol="0">
            <a:noAutofit/>
          </a:bodyPr>
          <a:lstStyle/>
          <a:p>
            <a:pPr algn="ctr"/>
            <a:r>
              <a:rPr lang="en-GB" sz="1824" dirty="0">
                <a:latin typeface="+mj-lt"/>
              </a:rPr>
              <a:t>Cross-examination</a:t>
            </a:r>
          </a:p>
        </p:txBody>
      </p:sp>
      <p:sp>
        <p:nvSpPr>
          <p:cNvPr id="27" name="Freeform 16">
            <a:extLst>
              <a:ext uri="{FF2B5EF4-FFF2-40B4-BE49-F238E27FC236}">
                <a16:creationId xmlns:a16="http://schemas.microsoft.com/office/drawing/2014/main" id="{51CAE6C4-E899-4BC3-A833-242A35C66D02}"/>
              </a:ext>
            </a:extLst>
          </p:cNvPr>
          <p:cNvSpPr>
            <a:spLocks noChangeAspect="1" noChangeArrowheads="1"/>
          </p:cNvSpPr>
          <p:nvPr/>
        </p:nvSpPr>
        <p:spPr bwMode="auto">
          <a:xfrm>
            <a:off x="1706863" y="2733948"/>
            <a:ext cx="581712" cy="581712"/>
          </a:xfrm>
          <a:custGeom>
            <a:avLst/>
            <a:gdLst>
              <a:gd name="T0" fmla="*/ 163754 w 461"/>
              <a:gd name="T1" fmla="*/ 150508 h 443"/>
              <a:gd name="T2" fmla="*/ 163754 w 461"/>
              <a:gd name="T3" fmla="*/ 150508 h 443"/>
              <a:gd name="T4" fmla="*/ 128116 w 461"/>
              <a:gd name="T5" fmla="*/ 111089 h 443"/>
              <a:gd name="T6" fmla="*/ 139845 w 461"/>
              <a:gd name="T7" fmla="*/ 87349 h 443"/>
              <a:gd name="T8" fmla="*/ 147965 w 461"/>
              <a:gd name="T9" fmla="*/ 67639 h 443"/>
              <a:gd name="T10" fmla="*/ 143905 w 461"/>
              <a:gd name="T11" fmla="*/ 59128 h 443"/>
              <a:gd name="T12" fmla="*/ 147965 w 461"/>
              <a:gd name="T13" fmla="*/ 39419 h 443"/>
              <a:gd name="T14" fmla="*/ 103756 w 461"/>
              <a:gd name="T15" fmla="*/ 0 h 443"/>
              <a:gd name="T16" fmla="*/ 59547 w 461"/>
              <a:gd name="T17" fmla="*/ 39419 h 443"/>
              <a:gd name="T18" fmla="*/ 63607 w 461"/>
              <a:gd name="T19" fmla="*/ 59128 h 443"/>
              <a:gd name="T20" fmla="*/ 59547 w 461"/>
              <a:gd name="T21" fmla="*/ 67639 h 443"/>
              <a:gd name="T22" fmla="*/ 67667 w 461"/>
              <a:gd name="T23" fmla="*/ 87349 h 443"/>
              <a:gd name="T24" fmla="*/ 79847 w 461"/>
              <a:gd name="T25" fmla="*/ 111089 h 443"/>
              <a:gd name="T26" fmla="*/ 43758 w 461"/>
              <a:gd name="T27" fmla="*/ 150508 h 443"/>
              <a:gd name="T28" fmla="*/ 0 w 461"/>
              <a:gd name="T29" fmla="*/ 178281 h 443"/>
              <a:gd name="T30" fmla="*/ 0 w 461"/>
              <a:gd name="T31" fmla="*/ 197990 h 443"/>
              <a:gd name="T32" fmla="*/ 103756 w 461"/>
              <a:gd name="T33" fmla="*/ 197990 h 443"/>
              <a:gd name="T34" fmla="*/ 207512 w 461"/>
              <a:gd name="T35" fmla="*/ 197990 h 443"/>
              <a:gd name="T36" fmla="*/ 207512 w 461"/>
              <a:gd name="T37" fmla="*/ 178281 h 443"/>
              <a:gd name="T38" fmla="*/ 163754 w 461"/>
              <a:gd name="T39" fmla="*/ 150508 h 4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accent1"/>
          </a:solidFill>
          <a:ln>
            <a:noFill/>
          </a:ln>
          <a:effectLst/>
        </p:spPr>
        <p:txBody>
          <a:bodyPr wrap="none" lIns="39095" tIns="19548" rIns="39095" bIns="19548" anchor="ctr"/>
          <a:lstStyle/>
          <a:p>
            <a:pPr>
              <a:defRPr/>
            </a:pPr>
            <a:endParaRPr lang="en-GB" sz="2052"/>
          </a:p>
        </p:txBody>
      </p:sp>
      <p:grpSp>
        <p:nvGrpSpPr>
          <p:cNvPr id="29" name="Group 28">
            <a:extLst>
              <a:ext uri="{FF2B5EF4-FFF2-40B4-BE49-F238E27FC236}">
                <a16:creationId xmlns:a16="http://schemas.microsoft.com/office/drawing/2014/main" id="{2F5D62E6-5098-4B96-BBAE-D5A0C58D0414}"/>
              </a:ext>
            </a:extLst>
          </p:cNvPr>
          <p:cNvGrpSpPr/>
          <p:nvPr/>
        </p:nvGrpSpPr>
        <p:grpSpPr>
          <a:xfrm>
            <a:off x="5536382" y="2465189"/>
            <a:ext cx="1119236" cy="1119236"/>
            <a:chOff x="4855868" y="2160588"/>
            <a:chExt cx="981663" cy="981663"/>
          </a:xfrm>
        </p:grpSpPr>
        <p:sp>
          <p:nvSpPr>
            <p:cNvPr id="12" name="Oval 11">
              <a:extLst>
                <a:ext uri="{FF2B5EF4-FFF2-40B4-BE49-F238E27FC236}">
                  <a16:creationId xmlns:a16="http://schemas.microsoft.com/office/drawing/2014/main" id="{C005D38D-F4D1-4704-A865-71F5DAD976B5}"/>
                </a:ext>
              </a:extLst>
            </p:cNvPr>
            <p:cNvSpPr/>
            <p:nvPr/>
          </p:nvSpPr>
          <p:spPr>
            <a:xfrm>
              <a:off x="4855868" y="2160588"/>
              <a:ext cx="981663" cy="98166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sp>
          <p:nvSpPr>
            <p:cNvPr id="28" name="Freeform 66">
              <a:extLst>
                <a:ext uri="{FF2B5EF4-FFF2-40B4-BE49-F238E27FC236}">
                  <a16:creationId xmlns:a16="http://schemas.microsoft.com/office/drawing/2014/main" id="{0EDFACCE-BA50-4C9B-BFAD-CC4B0A5A2601}"/>
                </a:ext>
              </a:extLst>
            </p:cNvPr>
            <p:cNvSpPr>
              <a:spLocks noChangeAspect="1" noEditPoints="1"/>
            </p:cNvSpPr>
            <p:nvPr/>
          </p:nvSpPr>
          <p:spPr bwMode="auto">
            <a:xfrm>
              <a:off x="5066084" y="2433764"/>
              <a:ext cx="561231" cy="435307"/>
            </a:xfrm>
            <a:custGeom>
              <a:avLst/>
              <a:gdLst>
                <a:gd name="T0" fmla="*/ 2147483647 w 72"/>
                <a:gd name="T1" fmla="*/ 2147483647 h 56"/>
                <a:gd name="T2" fmla="*/ 2147483647 w 72"/>
                <a:gd name="T3" fmla="*/ 2147483647 h 56"/>
                <a:gd name="T4" fmla="*/ 2147483647 w 72"/>
                <a:gd name="T5" fmla="*/ 2147483647 h 56"/>
                <a:gd name="T6" fmla="*/ 2147483647 w 72"/>
                <a:gd name="T7" fmla="*/ 2147483647 h 56"/>
                <a:gd name="T8" fmla="*/ 2147483647 w 72"/>
                <a:gd name="T9" fmla="*/ 2147483647 h 56"/>
                <a:gd name="T10" fmla="*/ 2147483647 w 72"/>
                <a:gd name="T11" fmla="*/ 2147483647 h 56"/>
                <a:gd name="T12" fmla="*/ 2147483647 w 72"/>
                <a:gd name="T13" fmla="*/ 2147483647 h 56"/>
                <a:gd name="T14" fmla="*/ 2147483647 w 72"/>
                <a:gd name="T15" fmla="*/ 2147483647 h 56"/>
                <a:gd name="T16" fmla="*/ 0 w 72"/>
                <a:gd name="T17" fmla="*/ 2147483647 h 56"/>
                <a:gd name="T18" fmla="*/ 2147483647 w 72"/>
                <a:gd name="T19" fmla="*/ 0 h 56"/>
                <a:gd name="T20" fmla="*/ 2147483647 w 72"/>
                <a:gd name="T21" fmla="*/ 2147483647 h 56"/>
                <a:gd name="T22" fmla="*/ 2147483647 w 72"/>
                <a:gd name="T23" fmla="*/ 2147483647 h 56"/>
                <a:gd name="T24" fmla="*/ 2147483647 w 72"/>
                <a:gd name="T25" fmla="*/ 2147483647 h 56"/>
                <a:gd name="T26" fmla="*/ 2147483647 w 72"/>
                <a:gd name="T27" fmla="*/ 2147483647 h 56"/>
                <a:gd name="T28" fmla="*/ 2147483647 w 72"/>
                <a:gd name="T29" fmla="*/ 2147483647 h 56"/>
                <a:gd name="T30" fmla="*/ 2147483647 w 72"/>
                <a:gd name="T31" fmla="*/ 2147483647 h 56"/>
                <a:gd name="T32" fmla="*/ 2147483647 w 72"/>
                <a:gd name="T33" fmla="*/ 2147483647 h 56"/>
                <a:gd name="T34" fmla="*/ 2147483647 w 72"/>
                <a:gd name="T35" fmla="*/ 2147483647 h 56"/>
                <a:gd name="T36" fmla="*/ 2147483647 w 72"/>
                <a:gd name="T37" fmla="*/ 2147483647 h 56"/>
                <a:gd name="T38" fmla="*/ 2147483647 w 72"/>
                <a:gd name="T39" fmla="*/ 2147483647 h 56"/>
                <a:gd name="T40" fmla="*/ 2147483647 w 72"/>
                <a:gd name="T41" fmla="*/ 2147483647 h 56"/>
                <a:gd name="T42" fmla="*/ 2147483647 w 72"/>
                <a:gd name="T43" fmla="*/ 2147483647 h 56"/>
                <a:gd name="T44" fmla="*/ 2147483647 w 72"/>
                <a:gd name="T45" fmla="*/ 2147483647 h 56"/>
                <a:gd name="T46" fmla="*/ 2147483647 w 72"/>
                <a:gd name="T47" fmla="*/ 2147483647 h 56"/>
                <a:gd name="T48" fmla="*/ 2147483647 w 72"/>
                <a:gd name="T49" fmla="*/ 2147483647 h 56"/>
                <a:gd name="T50" fmla="*/ 2147483647 w 72"/>
                <a:gd name="T51" fmla="*/ 2147483647 h 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accent1"/>
            </a:solidFill>
            <a:ln>
              <a:noFill/>
            </a:ln>
          </p:spPr>
          <p:txBody>
            <a:bodyPr/>
            <a:lstStyle/>
            <a:p>
              <a:endParaRPr lang="en-GB" sz="2052"/>
            </a:p>
          </p:txBody>
        </p:sp>
      </p:grpSp>
      <p:grpSp>
        <p:nvGrpSpPr>
          <p:cNvPr id="31" name="Group 30">
            <a:extLst>
              <a:ext uri="{FF2B5EF4-FFF2-40B4-BE49-F238E27FC236}">
                <a16:creationId xmlns:a16="http://schemas.microsoft.com/office/drawing/2014/main" id="{B9C5FB9A-6FAF-48FB-BB03-2A75F23DE960}"/>
              </a:ext>
            </a:extLst>
          </p:cNvPr>
          <p:cNvGrpSpPr/>
          <p:nvPr/>
        </p:nvGrpSpPr>
        <p:grpSpPr>
          <a:xfrm>
            <a:off x="9634661" y="2465187"/>
            <a:ext cx="1119236" cy="1119236"/>
            <a:chOff x="8450400" y="2160586"/>
            <a:chExt cx="981663" cy="981663"/>
          </a:xfrm>
        </p:grpSpPr>
        <p:sp>
          <p:nvSpPr>
            <p:cNvPr id="15" name="Oval 14">
              <a:extLst>
                <a:ext uri="{FF2B5EF4-FFF2-40B4-BE49-F238E27FC236}">
                  <a16:creationId xmlns:a16="http://schemas.microsoft.com/office/drawing/2014/main" id="{6F07E9FE-40E4-4729-8040-E6EE748C7963}"/>
                </a:ext>
              </a:extLst>
            </p:cNvPr>
            <p:cNvSpPr/>
            <p:nvPr/>
          </p:nvSpPr>
          <p:spPr>
            <a:xfrm>
              <a:off x="8450400" y="2160586"/>
              <a:ext cx="981663" cy="98166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sp>
          <p:nvSpPr>
            <p:cNvPr id="30" name="Freeform 2438">
              <a:extLst>
                <a:ext uri="{FF2B5EF4-FFF2-40B4-BE49-F238E27FC236}">
                  <a16:creationId xmlns:a16="http://schemas.microsoft.com/office/drawing/2014/main" id="{4E2D3D28-4FCD-4CE3-A341-85AF8EDD280D}"/>
                </a:ext>
              </a:extLst>
            </p:cNvPr>
            <p:cNvSpPr>
              <a:spLocks noEditPoints="1"/>
            </p:cNvSpPr>
            <p:nvPr/>
          </p:nvSpPr>
          <p:spPr bwMode="auto">
            <a:xfrm>
              <a:off x="8660613" y="2396312"/>
              <a:ext cx="561233" cy="507784"/>
            </a:xfrm>
            <a:custGeom>
              <a:avLst/>
              <a:gdLst>
                <a:gd name="T0" fmla="*/ 85 w 217"/>
                <a:gd name="T1" fmla="*/ 128 h 178"/>
                <a:gd name="T2" fmla="*/ 59 w 217"/>
                <a:gd name="T3" fmla="*/ 142 h 178"/>
                <a:gd name="T4" fmla="*/ 31 w 217"/>
                <a:gd name="T5" fmla="*/ 142 h 178"/>
                <a:gd name="T6" fmla="*/ 5 w 217"/>
                <a:gd name="T7" fmla="*/ 128 h 178"/>
                <a:gd name="T8" fmla="*/ 4 w 217"/>
                <a:gd name="T9" fmla="*/ 107 h 178"/>
                <a:gd name="T10" fmla="*/ 24 w 217"/>
                <a:gd name="T11" fmla="*/ 70 h 178"/>
                <a:gd name="T12" fmla="*/ 39 w 217"/>
                <a:gd name="T13" fmla="*/ 41 h 178"/>
                <a:gd name="T14" fmla="*/ 50 w 217"/>
                <a:gd name="T15" fmla="*/ 41 h 178"/>
                <a:gd name="T16" fmla="*/ 66 w 217"/>
                <a:gd name="T17" fmla="*/ 70 h 178"/>
                <a:gd name="T18" fmla="*/ 86 w 217"/>
                <a:gd name="T19" fmla="*/ 107 h 178"/>
                <a:gd name="T20" fmla="*/ 45 w 217"/>
                <a:gd name="T21" fmla="*/ 45 h 178"/>
                <a:gd name="T22" fmla="*/ 83 w 217"/>
                <a:gd name="T23" fmla="*/ 115 h 178"/>
                <a:gd name="T24" fmla="*/ 127 w 217"/>
                <a:gd name="T25" fmla="*/ 25 h 178"/>
                <a:gd name="T26" fmla="*/ 115 w 217"/>
                <a:gd name="T27" fmla="*/ 37 h 178"/>
                <a:gd name="T28" fmla="*/ 175 w 217"/>
                <a:gd name="T29" fmla="*/ 166 h 178"/>
                <a:gd name="T30" fmla="*/ 179 w 217"/>
                <a:gd name="T31" fmla="*/ 169 h 178"/>
                <a:gd name="T32" fmla="*/ 178 w 217"/>
                <a:gd name="T33" fmla="*/ 177 h 178"/>
                <a:gd name="T34" fmla="*/ 42 w 217"/>
                <a:gd name="T35" fmla="*/ 178 h 178"/>
                <a:gd name="T36" fmla="*/ 39 w 217"/>
                <a:gd name="T37" fmla="*/ 175 h 178"/>
                <a:gd name="T38" fmla="*/ 39 w 217"/>
                <a:gd name="T39" fmla="*/ 166 h 178"/>
                <a:gd name="T40" fmla="*/ 102 w 217"/>
                <a:gd name="T41" fmla="*/ 166 h 178"/>
                <a:gd name="T42" fmla="*/ 95 w 217"/>
                <a:gd name="T43" fmla="*/ 33 h 178"/>
                <a:gd name="T44" fmla="*/ 42 w 217"/>
                <a:gd name="T45" fmla="*/ 25 h 178"/>
                <a:gd name="T46" fmla="*/ 39 w 217"/>
                <a:gd name="T47" fmla="*/ 22 h 178"/>
                <a:gd name="T48" fmla="*/ 39 w 217"/>
                <a:gd name="T49" fmla="*/ 14 h 178"/>
                <a:gd name="T50" fmla="*/ 91 w 217"/>
                <a:gd name="T51" fmla="*/ 13 h 178"/>
                <a:gd name="T52" fmla="*/ 109 w 217"/>
                <a:gd name="T53" fmla="*/ 0 h 178"/>
                <a:gd name="T54" fmla="*/ 127 w 217"/>
                <a:gd name="T55" fmla="*/ 13 h 178"/>
                <a:gd name="T56" fmla="*/ 178 w 217"/>
                <a:gd name="T57" fmla="*/ 14 h 178"/>
                <a:gd name="T58" fmla="*/ 179 w 217"/>
                <a:gd name="T59" fmla="*/ 22 h 178"/>
                <a:gd name="T60" fmla="*/ 175 w 217"/>
                <a:gd name="T61" fmla="*/ 25 h 178"/>
                <a:gd name="T62" fmla="*/ 103 w 217"/>
                <a:gd name="T63" fmla="*/ 25 h 178"/>
                <a:gd name="T64" fmla="*/ 114 w 217"/>
                <a:gd name="T65" fmla="*/ 25 h 178"/>
                <a:gd name="T66" fmla="*/ 114 w 217"/>
                <a:gd name="T67" fmla="*/ 13 h 178"/>
                <a:gd name="T68" fmla="*/ 103 w 217"/>
                <a:gd name="T69" fmla="*/ 13 h 178"/>
                <a:gd name="T70" fmla="*/ 103 w 217"/>
                <a:gd name="T71" fmla="*/ 25 h 178"/>
                <a:gd name="T72" fmla="*/ 212 w 217"/>
                <a:gd name="T73" fmla="*/ 128 h 178"/>
                <a:gd name="T74" fmla="*/ 186 w 217"/>
                <a:gd name="T75" fmla="*/ 142 h 178"/>
                <a:gd name="T76" fmla="*/ 158 w 217"/>
                <a:gd name="T77" fmla="*/ 142 h 178"/>
                <a:gd name="T78" fmla="*/ 132 w 217"/>
                <a:gd name="T79" fmla="*/ 128 h 178"/>
                <a:gd name="T80" fmla="*/ 131 w 217"/>
                <a:gd name="T81" fmla="*/ 107 h 178"/>
                <a:gd name="T82" fmla="*/ 151 w 217"/>
                <a:gd name="T83" fmla="*/ 70 h 178"/>
                <a:gd name="T84" fmla="*/ 167 w 217"/>
                <a:gd name="T85" fmla="*/ 41 h 178"/>
                <a:gd name="T86" fmla="*/ 178 w 217"/>
                <a:gd name="T87" fmla="*/ 41 h 178"/>
                <a:gd name="T88" fmla="*/ 194 w 217"/>
                <a:gd name="T89" fmla="*/ 70 h 178"/>
                <a:gd name="T90" fmla="*/ 213 w 217"/>
                <a:gd name="T91" fmla="*/ 107 h 178"/>
                <a:gd name="T92" fmla="*/ 172 w 217"/>
                <a:gd name="T93" fmla="*/ 45 h 178"/>
                <a:gd name="T94" fmla="*/ 210 w 217"/>
                <a:gd name="T95" fmla="*/ 11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7" h="178">
                  <a:moveTo>
                    <a:pt x="89" y="115"/>
                  </a:moveTo>
                  <a:cubicBezTo>
                    <a:pt x="89" y="119"/>
                    <a:pt x="88" y="124"/>
                    <a:pt x="85" y="128"/>
                  </a:cubicBezTo>
                  <a:cubicBezTo>
                    <a:pt x="82" y="131"/>
                    <a:pt x="78" y="134"/>
                    <a:pt x="73" y="137"/>
                  </a:cubicBezTo>
                  <a:cubicBezTo>
                    <a:pt x="68" y="139"/>
                    <a:pt x="64" y="140"/>
                    <a:pt x="59" y="142"/>
                  </a:cubicBezTo>
                  <a:cubicBezTo>
                    <a:pt x="54" y="143"/>
                    <a:pt x="49" y="143"/>
                    <a:pt x="45" y="143"/>
                  </a:cubicBezTo>
                  <a:cubicBezTo>
                    <a:pt x="41" y="143"/>
                    <a:pt x="36" y="143"/>
                    <a:pt x="31" y="142"/>
                  </a:cubicBezTo>
                  <a:cubicBezTo>
                    <a:pt x="26" y="140"/>
                    <a:pt x="21" y="139"/>
                    <a:pt x="17" y="137"/>
                  </a:cubicBezTo>
                  <a:cubicBezTo>
                    <a:pt x="12" y="134"/>
                    <a:pt x="8" y="131"/>
                    <a:pt x="5" y="128"/>
                  </a:cubicBezTo>
                  <a:cubicBezTo>
                    <a:pt x="2" y="124"/>
                    <a:pt x="0" y="119"/>
                    <a:pt x="0" y="115"/>
                  </a:cubicBezTo>
                  <a:cubicBezTo>
                    <a:pt x="0" y="114"/>
                    <a:pt x="2" y="111"/>
                    <a:pt x="4" y="107"/>
                  </a:cubicBezTo>
                  <a:cubicBezTo>
                    <a:pt x="6" y="102"/>
                    <a:pt x="9" y="96"/>
                    <a:pt x="13" y="89"/>
                  </a:cubicBezTo>
                  <a:cubicBezTo>
                    <a:pt x="17" y="82"/>
                    <a:pt x="20" y="76"/>
                    <a:pt x="24" y="70"/>
                  </a:cubicBezTo>
                  <a:cubicBezTo>
                    <a:pt x="27" y="64"/>
                    <a:pt x="30" y="58"/>
                    <a:pt x="34" y="51"/>
                  </a:cubicBezTo>
                  <a:cubicBezTo>
                    <a:pt x="37" y="45"/>
                    <a:pt x="39" y="42"/>
                    <a:pt x="39" y="41"/>
                  </a:cubicBezTo>
                  <a:cubicBezTo>
                    <a:pt x="41" y="39"/>
                    <a:pt x="42" y="38"/>
                    <a:pt x="45" y="38"/>
                  </a:cubicBezTo>
                  <a:cubicBezTo>
                    <a:pt x="47" y="38"/>
                    <a:pt x="49" y="39"/>
                    <a:pt x="50" y="41"/>
                  </a:cubicBezTo>
                  <a:cubicBezTo>
                    <a:pt x="51" y="42"/>
                    <a:pt x="53" y="45"/>
                    <a:pt x="56" y="51"/>
                  </a:cubicBezTo>
                  <a:cubicBezTo>
                    <a:pt x="60" y="58"/>
                    <a:pt x="63" y="64"/>
                    <a:pt x="66" y="70"/>
                  </a:cubicBezTo>
                  <a:cubicBezTo>
                    <a:pt x="70" y="76"/>
                    <a:pt x="73" y="82"/>
                    <a:pt x="77" y="89"/>
                  </a:cubicBezTo>
                  <a:cubicBezTo>
                    <a:pt x="81" y="96"/>
                    <a:pt x="84" y="102"/>
                    <a:pt x="86" y="107"/>
                  </a:cubicBezTo>
                  <a:cubicBezTo>
                    <a:pt x="88" y="111"/>
                    <a:pt x="89" y="114"/>
                    <a:pt x="89" y="115"/>
                  </a:cubicBezTo>
                  <a:close/>
                  <a:moveTo>
                    <a:pt x="45" y="45"/>
                  </a:moveTo>
                  <a:cubicBezTo>
                    <a:pt x="7" y="115"/>
                    <a:pt x="7" y="115"/>
                    <a:pt x="7" y="115"/>
                  </a:cubicBezTo>
                  <a:cubicBezTo>
                    <a:pt x="83" y="115"/>
                    <a:pt x="83" y="115"/>
                    <a:pt x="83" y="115"/>
                  </a:cubicBezTo>
                  <a:lnTo>
                    <a:pt x="45" y="45"/>
                  </a:lnTo>
                  <a:close/>
                  <a:moveTo>
                    <a:pt x="127" y="25"/>
                  </a:moveTo>
                  <a:cubicBezTo>
                    <a:pt x="126" y="28"/>
                    <a:pt x="124" y="30"/>
                    <a:pt x="122" y="33"/>
                  </a:cubicBezTo>
                  <a:cubicBezTo>
                    <a:pt x="120" y="35"/>
                    <a:pt x="118" y="36"/>
                    <a:pt x="115" y="37"/>
                  </a:cubicBezTo>
                  <a:cubicBezTo>
                    <a:pt x="115" y="166"/>
                    <a:pt x="115" y="166"/>
                    <a:pt x="115" y="166"/>
                  </a:cubicBezTo>
                  <a:cubicBezTo>
                    <a:pt x="175" y="166"/>
                    <a:pt x="175" y="166"/>
                    <a:pt x="175" y="166"/>
                  </a:cubicBezTo>
                  <a:cubicBezTo>
                    <a:pt x="176" y="166"/>
                    <a:pt x="177" y="166"/>
                    <a:pt x="178" y="166"/>
                  </a:cubicBezTo>
                  <a:cubicBezTo>
                    <a:pt x="178" y="167"/>
                    <a:pt x="179" y="168"/>
                    <a:pt x="179" y="169"/>
                  </a:cubicBezTo>
                  <a:cubicBezTo>
                    <a:pt x="179" y="175"/>
                    <a:pt x="179" y="175"/>
                    <a:pt x="179" y="175"/>
                  </a:cubicBezTo>
                  <a:cubicBezTo>
                    <a:pt x="179" y="176"/>
                    <a:pt x="178" y="177"/>
                    <a:pt x="178" y="177"/>
                  </a:cubicBezTo>
                  <a:cubicBezTo>
                    <a:pt x="177" y="178"/>
                    <a:pt x="176" y="178"/>
                    <a:pt x="175" y="178"/>
                  </a:cubicBezTo>
                  <a:cubicBezTo>
                    <a:pt x="42" y="178"/>
                    <a:pt x="42" y="178"/>
                    <a:pt x="42" y="178"/>
                  </a:cubicBezTo>
                  <a:cubicBezTo>
                    <a:pt x="41" y="178"/>
                    <a:pt x="40" y="178"/>
                    <a:pt x="39" y="177"/>
                  </a:cubicBezTo>
                  <a:cubicBezTo>
                    <a:pt x="39" y="177"/>
                    <a:pt x="39" y="176"/>
                    <a:pt x="39" y="175"/>
                  </a:cubicBezTo>
                  <a:cubicBezTo>
                    <a:pt x="39" y="169"/>
                    <a:pt x="39" y="169"/>
                    <a:pt x="39" y="169"/>
                  </a:cubicBezTo>
                  <a:cubicBezTo>
                    <a:pt x="39" y="168"/>
                    <a:pt x="39" y="167"/>
                    <a:pt x="39" y="166"/>
                  </a:cubicBezTo>
                  <a:cubicBezTo>
                    <a:pt x="40" y="166"/>
                    <a:pt x="41" y="166"/>
                    <a:pt x="42" y="166"/>
                  </a:cubicBezTo>
                  <a:cubicBezTo>
                    <a:pt x="102" y="166"/>
                    <a:pt x="102" y="166"/>
                    <a:pt x="102" y="166"/>
                  </a:cubicBezTo>
                  <a:cubicBezTo>
                    <a:pt x="102" y="37"/>
                    <a:pt x="102" y="37"/>
                    <a:pt x="102" y="37"/>
                  </a:cubicBezTo>
                  <a:cubicBezTo>
                    <a:pt x="100" y="36"/>
                    <a:pt x="97" y="35"/>
                    <a:pt x="95" y="33"/>
                  </a:cubicBezTo>
                  <a:cubicBezTo>
                    <a:pt x="93" y="30"/>
                    <a:pt x="92" y="28"/>
                    <a:pt x="91" y="25"/>
                  </a:cubicBezTo>
                  <a:cubicBezTo>
                    <a:pt x="42" y="25"/>
                    <a:pt x="42" y="25"/>
                    <a:pt x="42" y="25"/>
                  </a:cubicBezTo>
                  <a:cubicBezTo>
                    <a:pt x="41" y="25"/>
                    <a:pt x="40" y="25"/>
                    <a:pt x="39" y="25"/>
                  </a:cubicBezTo>
                  <a:cubicBezTo>
                    <a:pt x="39" y="24"/>
                    <a:pt x="39" y="23"/>
                    <a:pt x="39" y="22"/>
                  </a:cubicBezTo>
                  <a:cubicBezTo>
                    <a:pt x="39" y="16"/>
                    <a:pt x="39" y="16"/>
                    <a:pt x="39" y="16"/>
                  </a:cubicBezTo>
                  <a:cubicBezTo>
                    <a:pt x="39" y="15"/>
                    <a:pt x="39" y="14"/>
                    <a:pt x="39" y="14"/>
                  </a:cubicBezTo>
                  <a:cubicBezTo>
                    <a:pt x="40" y="13"/>
                    <a:pt x="41" y="13"/>
                    <a:pt x="42" y="13"/>
                  </a:cubicBezTo>
                  <a:cubicBezTo>
                    <a:pt x="91" y="13"/>
                    <a:pt x="91" y="13"/>
                    <a:pt x="91" y="13"/>
                  </a:cubicBezTo>
                  <a:cubicBezTo>
                    <a:pt x="92" y="9"/>
                    <a:pt x="94" y="6"/>
                    <a:pt x="98" y="3"/>
                  </a:cubicBezTo>
                  <a:cubicBezTo>
                    <a:pt x="101" y="1"/>
                    <a:pt x="104" y="0"/>
                    <a:pt x="109" y="0"/>
                  </a:cubicBezTo>
                  <a:cubicBezTo>
                    <a:pt x="113" y="0"/>
                    <a:pt x="116" y="1"/>
                    <a:pt x="120" y="3"/>
                  </a:cubicBezTo>
                  <a:cubicBezTo>
                    <a:pt x="123" y="6"/>
                    <a:pt x="125" y="9"/>
                    <a:pt x="127" y="13"/>
                  </a:cubicBezTo>
                  <a:cubicBezTo>
                    <a:pt x="175" y="13"/>
                    <a:pt x="175" y="13"/>
                    <a:pt x="175" y="13"/>
                  </a:cubicBezTo>
                  <a:cubicBezTo>
                    <a:pt x="176" y="13"/>
                    <a:pt x="177" y="13"/>
                    <a:pt x="178" y="14"/>
                  </a:cubicBezTo>
                  <a:cubicBezTo>
                    <a:pt x="178" y="14"/>
                    <a:pt x="179" y="15"/>
                    <a:pt x="179" y="16"/>
                  </a:cubicBezTo>
                  <a:cubicBezTo>
                    <a:pt x="179" y="22"/>
                    <a:pt x="179" y="22"/>
                    <a:pt x="179" y="22"/>
                  </a:cubicBezTo>
                  <a:cubicBezTo>
                    <a:pt x="179" y="23"/>
                    <a:pt x="178" y="24"/>
                    <a:pt x="178" y="25"/>
                  </a:cubicBezTo>
                  <a:cubicBezTo>
                    <a:pt x="177" y="25"/>
                    <a:pt x="176" y="25"/>
                    <a:pt x="175" y="25"/>
                  </a:cubicBezTo>
                  <a:lnTo>
                    <a:pt x="127" y="25"/>
                  </a:lnTo>
                  <a:close/>
                  <a:moveTo>
                    <a:pt x="103" y="25"/>
                  </a:moveTo>
                  <a:cubicBezTo>
                    <a:pt x="105" y="26"/>
                    <a:pt x="106" y="27"/>
                    <a:pt x="109" y="27"/>
                  </a:cubicBezTo>
                  <a:cubicBezTo>
                    <a:pt x="111" y="27"/>
                    <a:pt x="113" y="26"/>
                    <a:pt x="114" y="25"/>
                  </a:cubicBezTo>
                  <a:cubicBezTo>
                    <a:pt x="116" y="23"/>
                    <a:pt x="117" y="21"/>
                    <a:pt x="117" y="19"/>
                  </a:cubicBezTo>
                  <a:cubicBezTo>
                    <a:pt x="117" y="17"/>
                    <a:pt x="116" y="15"/>
                    <a:pt x="114" y="13"/>
                  </a:cubicBezTo>
                  <a:cubicBezTo>
                    <a:pt x="113" y="12"/>
                    <a:pt x="111" y="11"/>
                    <a:pt x="109" y="11"/>
                  </a:cubicBezTo>
                  <a:cubicBezTo>
                    <a:pt x="106" y="11"/>
                    <a:pt x="105" y="12"/>
                    <a:pt x="103" y="13"/>
                  </a:cubicBezTo>
                  <a:cubicBezTo>
                    <a:pt x="101" y="15"/>
                    <a:pt x="101" y="17"/>
                    <a:pt x="101" y="19"/>
                  </a:cubicBezTo>
                  <a:cubicBezTo>
                    <a:pt x="101" y="21"/>
                    <a:pt x="101" y="23"/>
                    <a:pt x="103" y="25"/>
                  </a:cubicBezTo>
                  <a:close/>
                  <a:moveTo>
                    <a:pt x="217" y="115"/>
                  </a:moveTo>
                  <a:cubicBezTo>
                    <a:pt x="217" y="119"/>
                    <a:pt x="215" y="124"/>
                    <a:pt x="212" y="128"/>
                  </a:cubicBezTo>
                  <a:cubicBezTo>
                    <a:pt x="209" y="131"/>
                    <a:pt x="205" y="134"/>
                    <a:pt x="201" y="137"/>
                  </a:cubicBezTo>
                  <a:cubicBezTo>
                    <a:pt x="196" y="139"/>
                    <a:pt x="191" y="140"/>
                    <a:pt x="186" y="142"/>
                  </a:cubicBezTo>
                  <a:cubicBezTo>
                    <a:pt x="181" y="143"/>
                    <a:pt x="177" y="143"/>
                    <a:pt x="172" y="143"/>
                  </a:cubicBezTo>
                  <a:cubicBezTo>
                    <a:pt x="168" y="143"/>
                    <a:pt x="163" y="143"/>
                    <a:pt x="158" y="142"/>
                  </a:cubicBezTo>
                  <a:cubicBezTo>
                    <a:pt x="154" y="140"/>
                    <a:pt x="149" y="139"/>
                    <a:pt x="144" y="137"/>
                  </a:cubicBezTo>
                  <a:cubicBezTo>
                    <a:pt x="139" y="134"/>
                    <a:pt x="135" y="131"/>
                    <a:pt x="132" y="128"/>
                  </a:cubicBezTo>
                  <a:cubicBezTo>
                    <a:pt x="129" y="124"/>
                    <a:pt x="128" y="119"/>
                    <a:pt x="128" y="115"/>
                  </a:cubicBezTo>
                  <a:cubicBezTo>
                    <a:pt x="128" y="114"/>
                    <a:pt x="129" y="111"/>
                    <a:pt x="131" y="107"/>
                  </a:cubicBezTo>
                  <a:cubicBezTo>
                    <a:pt x="133" y="102"/>
                    <a:pt x="137" y="96"/>
                    <a:pt x="140" y="89"/>
                  </a:cubicBezTo>
                  <a:cubicBezTo>
                    <a:pt x="144" y="82"/>
                    <a:pt x="148" y="76"/>
                    <a:pt x="151" y="70"/>
                  </a:cubicBezTo>
                  <a:cubicBezTo>
                    <a:pt x="154" y="64"/>
                    <a:pt x="158" y="58"/>
                    <a:pt x="161" y="51"/>
                  </a:cubicBezTo>
                  <a:cubicBezTo>
                    <a:pt x="165" y="45"/>
                    <a:pt x="166" y="42"/>
                    <a:pt x="167" y="41"/>
                  </a:cubicBezTo>
                  <a:cubicBezTo>
                    <a:pt x="168" y="39"/>
                    <a:pt x="170" y="38"/>
                    <a:pt x="172" y="38"/>
                  </a:cubicBezTo>
                  <a:cubicBezTo>
                    <a:pt x="175" y="38"/>
                    <a:pt x="177" y="39"/>
                    <a:pt x="178" y="41"/>
                  </a:cubicBezTo>
                  <a:cubicBezTo>
                    <a:pt x="178" y="42"/>
                    <a:pt x="180" y="45"/>
                    <a:pt x="183" y="51"/>
                  </a:cubicBezTo>
                  <a:cubicBezTo>
                    <a:pt x="187" y="58"/>
                    <a:pt x="190" y="64"/>
                    <a:pt x="194" y="70"/>
                  </a:cubicBezTo>
                  <a:cubicBezTo>
                    <a:pt x="197" y="76"/>
                    <a:pt x="200" y="82"/>
                    <a:pt x="204" y="89"/>
                  </a:cubicBezTo>
                  <a:cubicBezTo>
                    <a:pt x="208" y="96"/>
                    <a:pt x="211" y="102"/>
                    <a:pt x="213" y="107"/>
                  </a:cubicBezTo>
                  <a:cubicBezTo>
                    <a:pt x="216" y="111"/>
                    <a:pt x="217" y="114"/>
                    <a:pt x="217" y="115"/>
                  </a:cubicBezTo>
                  <a:close/>
                  <a:moveTo>
                    <a:pt x="172" y="45"/>
                  </a:moveTo>
                  <a:cubicBezTo>
                    <a:pt x="134" y="115"/>
                    <a:pt x="134" y="115"/>
                    <a:pt x="134" y="115"/>
                  </a:cubicBezTo>
                  <a:cubicBezTo>
                    <a:pt x="210" y="115"/>
                    <a:pt x="210" y="115"/>
                    <a:pt x="210" y="115"/>
                  </a:cubicBezTo>
                  <a:lnTo>
                    <a:pt x="172" y="45"/>
                  </a:lnTo>
                  <a:close/>
                </a:path>
              </a:pathLst>
            </a:custGeom>
            <a:solidFill>
              <a:srgbClr val="1D2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4255" tIns="52127" rIns="104255" bIns="52127" numCol="1" anchor="t" anchorCtr="0" compatLnSpc="1">
              <a:prstTxWarp prst="textNoShape">
                <a:avLst/>
              </a:prstTxWarp>
            </a:bodyPr>
            <a:lstStyle/>
            <a:p>
              <a:endParaRPr lang="en-GB" sz="2052"/>
            </a:p>
          </p:txBody>
        </p:sp>
      </p:grpSp>
      <p:grpSp>
        <p:nvGrpSpPr>
          <p:cNvPr id="33" name="Group 32">
            <a:extLst>
              <a:ext uri="{FF2B5EF4-FFF2-40B4-BE49-F238E27FC236}">
                <a16:creationId xmlns:a16="http://schemas.microsoft.com/office/drawing/2014/main" id="{723C1884-704C-4E7E-A298-DF51D6188131}"/>
              </a:ext>
            </a:extLst>
          </p:cNvPr>
          <p:cNvGrpSpPr/>
          <p:nvPr/>
        </p:nvGrpSpPr>
        <p:grpSpPr>
          <a:xfrm>
            <a:off x="3487243" y="4319872"/>
            <a:ext cx="1119236" cy="1119236"/>
            <a:chOff x="3058602" y="3787300"/>
            <a:chExt cx="981663" cy="981663"/>
          </a:xfrm>
        </p:grpSpPr>
        <p:sp>
          <p:nvSpPr>
            <p:cNvPr id="20" name="Oval 19">
              <a:extLst>
                <a:ext uri="{FF2B5EF4-FFF2-40B4-BE49-F238E27FC236}">
                  <a16:creationId xmlns:a16="http://schemas.microsoft.com/office/drawing/2014/main" id="{1CC23D51-8029-4106-9A2D-2EEE8ECBE550}"/>
                </a:ext>
              </a:extLst>
            </p:cNvPr>
            <p:cNvSpPr/>
            <p:nvPr/>
          </p:nvSpPr>
          <p:spPr>
            <a:xfrm>
              <a:off x="3058602" y="3787300"/>
              <a:ext cx="981663" cy="98166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sp>
          <p:nvSpPr>
            <p:cNvPr id="32" name="Freeform 47">
              <a:extLst>
                <a:ext uri="{FF2B5EF4-FFF2-40B4-BE49-F238E27FC236}">
                  <a16:creationId xmlns:a16="http://schemas.microsoft.com/office/drawing/2014/main" id="{83A1B32B-BAA9-4107-B863-8F9ACF849FA8}"/>
                </a:ext>
              </a:extLst>
            </p:cNvPr>
            <p:cNvSpPr>
              <a:spLocks noChangeAspect="1" noEditPoints="1"/>
            </p:cNvSpPr>
            <p:nvPr/>
          </p:nvSpPr>
          <p:spPr bwMode="auto">
            <a:xfrm>
              <a:off x="3294327" y="4087236"/>
              <a:ext cx="510210" cy="381789"/>
            </a:xfrm>
            <a:custGeom>
              <a:avLst/>
              <a:gdLst>
                <a:gd name="T0" fmla="*/ 2147483647 w 68"/>
                <a:gd name="T1" fmla="*/ 2147483647 h 51"/>
                <a:gd name="T2" fmla="*/ 2147483647 w 68"/>
                <a:gd name="T3" fmla="*/ 2147483647 h 51"/>
                <a:gd name="T4" fmla="*/ 2147483647 w 68"/>
                <a:gd name="T5" fmla="*/ 2147483647 h 51"/>
                <a:gd name="T6" fmla="*/ 2147483647 w 68"/>
                <a:gd name="T7" fmla="*/ 2147483647 h 51"/>
                <a:gd name="T8" fmla="*/ 2147483647 w 68"/>
                <a:gd name="T9" fmla="*/ 2147483647 h 51"/>
                <a:gd name="T10" fmla="*/ 2147483647 w 68"/>
                <a:gd name="T11" fmla="*/ 2147483647 h 51"/>
                <a:gd name="T12" fmla="*/ 0 w 68"/>
                <a:gd name="T13" fmla="*/ 2147483647 h 51"/>
                <a:gd name="T14" fmla="*/ 0 w 68"/>
                <a:gd name="T15" fmla="*/ 2147483647 h 51"/>
                <a:gd name="T16" fmla="*/ 2147483647 w 68"/>
                <a:gd name="T17" fmla="*/ 2147483647 h 51"/>
                <a:gd name="T18" fmla="*/ 2147483647 w 68"/>
                <a:gd name="T19" fmla="*/ 2147483647 h 51"/>
                <a:gd name="T20" fmla="*/ 2147483647 w 68"/>
                <a:gd name="T21" fmla="*/ 2147483647 h 51"/>
                <a:gd name="T22" fmla="*/ 2147483647 w 68"/>
                <a:gd name="T23" fmla="*/ 0 h 51"/>
                <a:gd name="T24" fmla="*/ 2147483647 w 68"/>
                <a:gd name="T25" fmla="*/ 0 h 51"/>
                <a:gd name="T26" fmla="*/ 2147483647 w 68"/>
                <a:gd name="T27" fmla="*/ 2147483647 h 51"/>
                <a:gd name="T28" fmla="*/ 2147483647 w 68"/>
                <a:gd name="T29" fmla="*/ 2147483647 h 51"/>
                <a:gd name="T30" fmla="*/ 2147483647 w 68"/>
                <a:gd name="T31" fmla="*/ 2147483647 h 51"/>
                <a:gd name="T32" fmla="*/ 2147483647 w 68"/>
                <a:gd name="T33" fmla="*/ 2147483647 h 51"/>
                <a:gd name="T34" fmla="*/ 2147483647 w 68"/>
                <a:gd name="T35" fmla="*/ 2147483647 h 51"/>
                <a:gd name="T36" fmla="*/ 2147483647 w 68"/>
                <a:gd name="T37" fmla="*/ 2147483647 h 51"/>
                <a:gd name="T38" fmla="*/ 2147483647 w 68"/>
                <a:gd name="T39" fmla="*/ 2147483647 h 51"/>
                <a:gd name="T40" fmla="*/ 2147483647 w 68"/>
                <a:gd name="T41" fmla="*/ 2147483647 h 51"/>
                <a:gd name="T42" fmla="*/ 2147483647 w 68"/>
                <a:gd name="T43" fmla="*/ 2147483647 h 51"/>
                <a:gd name="T44" fmla="*/ 2147483647 w 68"/>
                <a:gd name="T45" fmla="*/ 2147483647 h 51"/>
                <a:gd name="T46" fmla="*/ 0 w 68"/>
                <a:gd name="T47" fmla="*/ 2147483647 h 51"/>
                <a:gd name="T48" fmla="*/ 2147483647 w 68"/>
                <a:gd name="T49" fmla="*/ 2147483647 h 51"/>
                <a:gd name="T50" fmla="*/ 2147483647 w 68"/>
                <a:gd name="T51" fmla="*/ 2147483647 h 51"/>
                <a:gd name="T52" fmla="*/ 2147483647 w 68"/>
                <a:gd name="T53" fmla="*/ 2147483647 h 51"/>
                <a:gd name="T54" fmla="*/ 2147483647 w 68"/>
                <a:gd name="T55" fmla="*/ 2147483647 h 51"/>
                <a:gd name="T56" fmla="*/ 2147483647 w 68"/>
                <a:gd name="T57" fmla="*/ 2147483647 h 51"/>
                <a:gd name="T58" fmla="*/ 2147483647 w 68"/>
                <a:gd name="T59" fmla="*/ 2147483647 h 51"/>
                <a:gd name="T60" fmla="*/ 2147483647 w 68"/>
                <a:gd name="T61" fmla="*/ 2147483647 h 51"/>
                <a:gd name="T62" fmla="*/ 2147483647 w 68"/>
                <a:gd name="T63" fmla="*/ 2147483647 h 5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51">
                  <a:moveTo>
                    <a:pt x="68" y="14"/>
                  </a:moveTo>
                  <a:cubicBezTo>
                    <a:pt x="56" y="26"/>
                    <a:pt x="56" y="26"/>
                    <a:pt x="56" y="26"/>
                  </a:cubicBezTo>
                  <a:cubicBezTo>
                    <a:pt x="56" y="26"/>
                    <a:pt x="55" y="26"/>
                    <a:pt x="55" y="26"/>
                  </a:cubicBezTo>
                  <a:cubicBezTo>
                    <a:pt x="54" y="26"/>
                    <a:pt x="54" y="26"/>
                    <a:pt x="54" y="25"/>
                  </a:cubicBezTo>
                  <a:cubicBezTo>
                    <a:pt x="54" y="18"/>
                    <a:pt x="54" y="18"/>
                    <a:pt x="54" y="18"/>
                  </a:cubicBezTo>
                  <a:cubicBezTo>
                    <a:pt x="2" y="18"/>
                    <a:pt x="2" y="18"/>
                    <a:pt x="2" y="18"/>
                  </a:cubicBezTo>
                  <a:cubicBezTo>
                    <a:pt x="1" y="18"/>
                    <a:pt x="0" y="17"/>
                    <a:pt x="0" y="17"/>
                  </a:cubicBezTo>
                  <a:cubicBezTo>
                    <a:pt x="0" y="9"/>
                    <a:pt x="0" y="9"/>
                    <a:pt x="0" y="9"/>
                  </a:cubicBezTo>
                  <a:cubicBezTo>
                    <a:pt x="0" y="9"/>
                    <a:pt x="1" y="8"/>
                    <a:pt x="2" y="8"/>
                  </a:cubicBezTo>
                  <a:cubicBezTo>
                    <a:pt x="54" y="8"/>
                    <a:pt x="54" y="8"/>
                    <a:pt x="54" y="8"/>
                  </a:cubicBezTo>
                  <a:cubicBezTo>
                    <a:pt x="54" y="1"/>
                    <a:pt x="54" y="1"/>
                    <a:pt x="54" y="1"/>
                  </a:cubicBezTo>
                  <a:cubicBezTo>
                    <a:pt x="54" y="0"/>
                    <a:pt x="54" y="0"/>
                    <a:pt x="55" y="0"/>
                  </a:cubicBezTo>
                  <a:cubicBezTo>
                    <a:pt x="55" y="0"/>
                    <a:pt x="56" y="0"/>
                    <a:pt x="56" y="0"/>
                  </a:cubicBezTo>
                  <a:cubicBezTo>
                    <a:pt x="68" y="12"/>
                    <a:pt x="68" y="12"/>
                    <a:pt x="68" y="12"/>
                  </a:cubicBezTo>
                  <a:cubicBezTo>
                    <a:pt x="68" y="12"/>
                    <a:pt x="68" y="13"/>
                    <a:pt x="68" y="13"/>
                  </a:cubicBezTo>
                  <a:cubicBezTo>
                    <a:pt x="68" y="13"/>
                    <a:pt x="68" y="14"/>
                    <a:pt x="68" y="14"/>
                  </a:cubicBezTo>
                  <a:close/>
                  <a:moveTo>
                    <a:pt x="68" y="41"/>
                  </a:moveTo>
                  <a:cubicBezTo>
                    <a:pt x="68" y="42"/>
                    <a:pt x="68" y="42"/>
                    <a:pt x="67" y="42"/>
                  </a:cubicBezTo>
                  <a:cubicBezTo>
                    <a:pt x="15" y="42"/>
                    <a:pt x="15" y="42"/>
                    <a:pt x="15" y="42"/>
                  </a:cubicBezTo>
                  <a:cubicBezTo>
                    <a:pt x="15" y="49"/>
                    <a:pt x="15" y="49"/>
                    <a:pt x="15" y="49"/>
                  </a:cubicBezTo>
                  <a:cubicBezTo>
                    <a:pt x="15" y="50"/>
                    <a:pt x="14" y="51"/>
                    <a:pt x="14" y="51"/>
                  </a:cubicBezTo>
                  <a:cubicBezTo>
                    <a:pt x="13" y="51"/>
                    <a:pt x="13" y="50"/>
                    <a:pt x="13" y="50"/>
                  </a:cubicBezTo>
                  <a:cubicBezTo>
                    <a:pt x="1" y="38"/>
                    <a:pt x="1" y="38"/>
                    <a:pt x="1" y="38"/>
                  </a:cubicBezTo>
                  <a:cubicBezTo>
                    <a:pt x="1" y="38"/>
                    <a:pt x="0" y="38"/>
                    <a:pt x="0" y="37"/>
                  </a:cubicBezTo>
                  <a:cubicBezTo>
                    <a:pt x="0" y="37"/>
                    <a:pt x="1" y="37"/>
                    <a:pt x="1" y="36"/>
                  </a:cubicBezTo>
                  <a:cubicBezTo>
                    <a:pt x="13" y="24"/>
                    <a:pt x="13" y="24"/>
                    <a:pt x="13" y="24"/>
                  </a:cubicBezTo>
                  <a:cubicBezTo>
                    <a:pt x="13" y="24"/>
                    <a:pt x="13" y="24"/>
                    <a:pt x="14" y="24"/>
                  </a:cubicBezTo>
                  <a:cubicBezTo>
                    <a:pt x="14" y="24"/>
                    <a:pt x="15" y="24"/>
                    <a:pt x="15" y="25"/>
                  </a:cubicBezTo>
                  <a:cubicBezTo>
                    <a:pt x="15" y="32"/>
                    <a:pt x="15" y="32"/>
                    <a:pt x="15" y="32"/>
                  </a:cubicBezTo>
                  <a:cubicBezTo>
                    <a:pt x="67" y="32"/>
                    <a:pt x="67" y="32"/>
                    <a:pt x="67" y="32"/>
                  </a:cubicBezTo>
                  <a:cubicBezTo>
                    <a:pt x="68" y="32"/>
                    <a:pt x="68" y="33"/>
                    <a:pt x="68" y="34"/>
                  </a:cubicBezTo>
                  <a:lnTo>
                    <a:pt x="68" y="41"/>
                  </a:lnTo>
                  <a:close/>
                </a:path>
              </a:pathLst>
            </a:custGeom>
            <a:solidFill>
              <a:schemeClr val="accent1"/>
            </a:solidFill>
            <a:ln>
              <a:noFill/>
            </a:ln>
          </p:spPr>
          <p:txBody>
            <a:bodyPr/>
            <a:lstStyle/>
            <a:p>
              <a:endParaRPr lang="en-GB" sz="2052"/>
            </a:p>
          </p:txBody>
        </p:sp>
      </p:grpSp>
      <p:grpSp>
        <p:nvGrpSpPr>
          <p:cNvPr id="35" name="Group 34">
            <a:extLst>
              <a:ext uri="{FF2B5EF4-FFF2-40B4-BE49-F238E27FC236}">
                <a16:creationId xmlns:a16="http://schemas.microsoft.com/office/drawing/2014/main" id="{C7861C58-EA83-4C18-B2FD-38F032B1D725}"/>
              </a:ext>
            </a:extLst>
          </p:cNvPr>
          <p:cNvGrpSpPr/>
          <p:nvPr/>
        </p:nvGrpSpPr>
        <p:grpSpPr>
          <a:xfrm>
            <a:off x="7585521" y="4319872"/>
            <a:ext cx="1119236" cy="1119236"/>
            <a:chOff x="6653134" y="3787300"/>
            <a:chExt cx="981663" cy="981663"/>
          </a:xfrm>
        </p:grpSpPr>
        <p:sp>
          <p:nvSpPr>
            <p:cNvPr id="23" name="Oval 22">
              <a:extLst>
                <a:ext uri="{FF2B5EF4-FFF2-40B4-BE49-F238E27FC236}">
                  <a16:creationId xmlns:a16="http://schemas.microsoft.com/office/drawing/2014/main" id="{982007A9-D2C9-4393-8DF1-A63C1BB9F6A3}"/>
                </a:ext>
              </a:extLst>
            </p:cNvPr>
            <p:cNvSpPr/>
            <p:nvPr/>
          </p:nvSpPr>
          <p:spPr>
            <a:xfrm>
              <a:off x="6653134" y="3787300"/>
              <a:ext cx="981663" cy="98166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sp>
          <p:nvSpPr>
            <p:cNvPr id="34" name="Freeform 9">
              <a:extLst>
                <a:ext uri="{FF2B5EF4-FFF2-40B4-BE49-F238E27FC236}">
                  <a16:creationId xmlns:a16="http://schemas.microsoft.com/office/drawing/2014/main" id="{0E4A3D3F-58A7-461A-8010-137E74D2014E}"/>
                </a:ext>
              </a:extLst>
            </p:cNvPr>
            <p:cNvSpPr>
              <a:spLocks noChangeAspect="1" noChangeArrowheads="1"/>
            </p:cNvSpPr>
            <p:nvPr/>
          </p:nvSpPr>
          <p:spPr bwMode="auto">
            <a:xfrm>
              <a:off x="6888860" y="4054004"/>
              <a:ext cx="510210" cy="448252"/>
            </a:xfrm>
            <a:custGeom>
              <a:avLst/>
              <a:gdLst>
                <a:gd name="T0" fmla="*/ 221804 w 498"/>
                <a:gd name="T1" fmla="*/ 194813 h 435"/>
                <a:gd name="T2" fmla="*/ 221804 w 498"/>
                <a:gd name="T3" fmla="*/ 194813 h 435"/>
                <a:gd name="T4" fmla="*/ 217341 w 498"/>
                <a:gd name="T5" fmla="*/ 147232 h 435"/>
                <a:gd name="T6" fmla="*/ 189671 w 498"/>
                <a:gd name="T7" fmla="*/ 131521 h 435"/>
                <a:gd name="T8" fmla="*/ 166018 w 498"/>
                <a:gd name="T9" fmla="*/ 103691 h 435"/>
                <a:gd name="T10" fmla="*/ 174051 w 498"/>
                <a:gd name="T11" fmla="*/ 87980 h 435"/>
                <a:gd name="T12" fmla="*/ 182084 w 498"/>
                <a:gd name="T13" fmla="*/ 71372 h 435"/>
                <a:gd name="T14" fmla="*/ 178068 w 498"/>
                <a:gd name="T15" fmla="*/ 67781 h 435"/>
                <a:gd name="T16" fmla="*/ 182084 w 498"/>
                <a:gd name="T17" fmla="*/ 51621 h 435"/>
                <a:gd name="T18" fmla="*/ 154415 w 498"/>
                <a:gd name="T19" fmla="*/ 27830 h 435"/>
                <a:gd name="T20" fmla="*/ 126745 w 498"/>
                <a:gd name="T21" fmla="*/ 51621 h 435"/>
                <a:gd name="T22" fmla="*/ 130762 w 498"/>
                <a:gd name="T23" fmla="*/ 67781 h 435"/>
                <a:gd name="T24" fmla="*/ 126745 w 498"/>
                <a:gd name="T25" fmla="*/ 71372 h 435"/>
                <a:gd name="T26" fmla="*/ 134778 w 498"/>
                <a:gd name="T27" fmla="*/ 87980 h 435"/>
                <a:gd name="T28" fmla="*/ 138795 w 498"/>
                <a:gd name="T29" fmla="*/ 103691 h 435"/>
                <a:gd name="T30" fmla="*/ 130762 w 498"/>
                <a:gd name="T31" fmla="*/ 123441 h 435"/>
                <a:gd name="T32" fmla="*/ 170035 w 498"/>
                <a:gd name="T33" fmla="*/ 163392 h 435"/>
                <a:gd name="T34" fmla="*/ 170035 w 498"/>
                <a:gd name="T35" fmla="*/ 194813 h 435"/>
                <a:gd name="T36" fmla="*/ 221804 w 498"/>
                <a:gd name="T37" fmla="*/ 194813 h 435"/>
                <a:gd name="T38" fmla="*/ 115142 w 498"/>
                <a:gd name="T39" fmla="*/ 135561 h 435"/>
                <a:gd name="T40" fmla="*/ 115142 w 498"/>
                <a:gd name="T41" fmla="*/ 135561 h 435"/>
                <a:gd name="T42" fmla="*/ 83455 w 498"/>
                <a:gd name="T43" fmla="*/ 103691 h 435"/>
                <a:gd name="T44" fmla="*/ 95059 w 498"/>
                <a:gd name="T45" fmla="*/ 75412 h 435"/>
                <a:gd name="T46" fmla="*/ 103092 w 498"/>
                <a:gd name="T47" fmla="*/ 59701 h 435"/>
                <a:gd name="T48" fmla="*/ 99075 w 498"/>
                <a:gd name="T49" fmla="*/ 51621 h 435"/>
                <a:gd name="T50" fmla="*/ 103092 w 498"/>
                <a:gd name="T51" fmla="*/ 31870 h 435"/>
                <a:gd name="T52" fmla="*/ 67389 w 498"/>
                <a:gd name="T53" fmla="*/ 0 h 435"/>
                <a:gd name="T54" fmla="*/ 31686 w 498"/>
                <a:gd name="T55" fmla="*/ 31870 h 435"/>
                <a:gd name="T56" fmla="*/ 31686 w 498"/>
                <a:gd name="T57" fmla="*/ 51621 h 435"/>
                <a:gd name="T58" fmla="*/ 31686 w 498"/>
                <a:gd name="T59" fmla="*/ 59701 h 435"/>
                <a:gd name="T60" fmla="*/ 39719 w 498"/>
                <a:gd name="T61" fmla="*/ 75412 h 435"/>
                <a:gd name="T62" fmla="*/ 47753 w 498"/>
                <a:gd name="T63" fmla="*/ 103691 h 435"/>
                <a:gd name="T64" fmla="*/ 20083 w 498"/>
                <a:gd name="T65" fmla="*/ 135561 h 435"/>
                <a:gd name="T66" fmla="*/ 0 w 498"/>
                <a:gd name="T67" fmla="*/ 155312 h 435"/>
                <a:gd name="T68" fmla="*/ 0 w 498"/>
                <a:gd name="T69" fmla="*/ 194813 h 435"/>
                <a:gd name="T70" fmla="*/ 154415 w 498"/>
                <a:gd name="T71" fmla="*/ 194813 h 435"/>
                <a:gd name="T72" fmla="*/ 154415 w 498"/>
                <a:gd name="T73" fmla="*/ 163392 h 435"/>
                <a:gd name="T74" fmla="*/ 115142 w 498"/>
                <a:gd name="T75" fmla="*/ 135561 h 4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solidFill>
              <a:schemeClr val="accent1"/>
            </a:solidFill>
            <a:ln>
              <a:noFill/>
            </a:ln>
            <a:effectLst/>
          </p:spPr>
          <p:txBody>
            <a:bodyPr wrap="none" lIns="39095" tIns="19548" rIns="39095" bIns="19548" anchor="ctr"/>
            <a:lstStyle/>
            <a:p>
              <a:pPr>
                <a:defRPr/>
              </a:pPr>
              <a:endParaRPr lang="en-GB" sz="2052"/>
            </a:p>
          </p:txBody>
        </p:sp>
      </p:grpSp>
    </p:spTree>
    <p:extLst>
      <p:ext uri="{BB962C8B-B14F-4D97-AF65-F5344CB8AC3E}">
        <p14:creationId xmlns:p14="http://schemas.microsoft.com/office/powerpoint/2010/main" val="4104071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377F7-0B75-4460-B798-97C6FC52F5CC}"/>
              </a:ext>
            </a:extLst>
          </p:cNvPr>
          <p:cNvSpPr>
            <a:spLocks noGrp="1"/>
          </p:cNvSpPr>
          <p:nvPr>
            <p:ph type="title"/>
          </p:nvPr>
        </p:nvSpPr>
        <p:spPr/>
        <p:txBody>
          <a:bodyPr/>
          <a:lstStyle/>
          <a:p>
            <a:r>
              <a:rPr lang="en-GB" dirty="0"/>
              <a:t>Procedural issues</a:t>
            </a:r>
          </a:p>
        </p:txBody>
      </p:sp>
      <p:sp>
        <p:nvSpPr>
          <p:cNvPr id="5" name="Text Placeholder 4">
            <a:extLst>
              <a:ext uri="{FF2B5EF4-FFF2-40B4-BE49-F238E27FC236}">
                <a16:creationId xmlns:a16="http://schemas.microsoft.com/office/drawing/2014/main" id="{51B62B10-DBC9-4C1C-AEA7-43A1CA228B65}"/>
              </a:ext>
            </a:extLst>
          </p:cNvPr>
          <p:cNvSpPr>
            <a:spLocks noGrp="1"/>
          </p:cNvSpPr>
          <p:nvPr>
            <p:ph type="body" sz="quarter" idx="16"/>
          </p:nvPr>
        </p:nvSpPr>
        <p:spPr/>
        <p:txBody>
          <a:bodyPr/>
          <a:lstStyle/>
          <a:p>
            <a:r>
              <a:rPr lang="en-GB" dirty="0"/>
              <a:t>Party and arbitrator conduct</a:t>
            </a:r>
          </a:p>
        </p:txBody>
      </p:sp>
      <p:sp>
        <p:nvSpPr>
          <p:cNvPr id="4" name="Slide Number Placeholder 3">
            <a:extLst>
              <a:ext uri="{FF2B5EF4-FFF2-40B4-BE49-F238E27FC236}">
                <a16:creationId xmlns:a16="http://schemas.microsoft.com/office/drawing/2014/main" id="{19729816-548B-4D35-B184-677A32B5F332}"/>
              </a:ext>
            </a:extLst>
          </p:cNvPr>
          <p:cNvSpPr>
            <a:spLocks noGrp="1"/>
          </p:cNvSpPr>
          <p:nvPr>
            <p:ph type="sldNum" sz="quarter" idx="4"/>
          </p:nvPr>
        </p:nvSpPr>
        <p:spPr/>
        <p:txBody>
          <a:bodyPr/>
          <a:lstStyle/>
          <a:p>
            <a:fld id="{6A34BD8F-FB80-4BCB-BEC8-0BDF76C9BE3B}" type="slidenum">
              <a:rPr lang="en-GB" smtClean="0"/>
              <a:pPr/>
              <a:t>21</a:t>
            </a:fld>
            <a:endParaRPr lang="en-GB" dirty="0"/>
          </a:p>
        </p:txBody>
      </p:sp>
      <p:sp>
        <p:nvSpPr>
          <p:cNvPr id="6" name="TextBox 5">
            <a:extLst>
              <a:ext uri="{FF2B5EF4-FFF2-40B4-BE49-F238E27FC236}">
                <a16:creationId xmlns:a16="http://schemas.microsoft.com/office/drawing/2014/main" id="{50E3E858-80F7-43C1-8EA2-2427DD368B1A}"/>
              </a:ext>
            </a:extLst>
          </p:cNvPr>
          <p:cNvSpPr txBox="1"/>
          <p:nvPr/>
        </p:nvSpPr>
        <p:spPr>
          <a:xfrm>
            <a:off x="1438104" y="4059448"/>
            <a:ext cx="2712288" cy="390371"/>
          </a:xfrm>
          <a:prstGeom prst="rect">
            <a:avLst/>
          </a:prstGeom>
          <a:noFill/>
        </p:spPr>
        <p:txBody>
          <a:bodyPr wrap="square" lIns="82090" tIns="82090" rIns="82090" bIns="82090" rtlCol="0">
            <a:noAutofit/>
          </a:bodyPr>
          <a:lstStyle/>
          <a:p>
            <a:pPr algn="ctr"/>
            <a:r>
              <a:rPr lang="en-GB" sz="1824" dirty="0">
                <a:latin typeface="+mj-lt"/>
              </a:rPr>
              <a:t>Ethics </a:t>
            </a:r>
          </a:p>
        </p:txBody>
      </p:sp>
      <p:sp>
        <p:nvSpPr>
          <p:cNvPr id="7" name="TextBox 6">
            <a:extLst>
              <a:ext uri="{FF2B5EF4-FFF2-40B4-BE49-F238E27FC236}">
                <a16:creationId xmlns:a16="http://schemas.microsoft.com/office/drawing/2014/main" id="{7EBC8C12-B234-4D0C-B4E0-2D3E3D6E3A57}"/>
              </a:ext>
            </a:extLst>
          </p:cNvPr>
          <p:cNvSpPr txBox="1"/>
          <p:nvPr/>
        </p:nvSpPr>
        <p:spPr>
          <a:xfrm>
            <a:off x="4739856" y="4059448"/>
            <a:ext cx="2712288" cy="390371"/>
          </a:xfrm>
          <a:prstGeom prst="rect">
            <a:avLst/>
          </a:prstGeom>
          <a:noFill/>
        </p:spPr>
        <p:txBody>
          <a:bodyPr wrap="square" lIns="82090" tIns="82090" rIns="82090" bIns="82090" rtlCol="0">
            <a:noAutofit/>
          </a:bodyPr>
          <a:lstStyle/>
          <a:p>
            <a:pPr algn="ctr"/>
            <a:r>
              <a:rPr lang="en-GB" sz="1824" dirty="0">
                <a:latin typeface="+mj-lt"/>
              </a:rPr>
              <a:t>Adversarial style versus inquisitorial</a:t>
            </a:r>
          </a:p>
        </p:txBody>
      </p:sp>
      <p:sp>
        <p:nvSpPr>
          <p:cNvPr id="8" name="TextBox 7">
            <a:extLst>
              <a:ext uri="{FF2B5EF4-FFF2-40B4-BE49-F238E27FC236}">
                <a16:creationId xmlns:a16="http://schemas.microsoft.com/office/drawing/2014/main" id="{E4476C23-A4DC-498C-8E2A-D9851E78F9D7}"/>
              </a:ext>
            </a:extLst>
          </p:cNvPr>
          <p:cNvSpPr txBox="1"/>
          <p:nvPr/>
        </p:nvSpPr>
        <p:spPr>
          <a:xfrm>
            <a:off x="8041608" y="4059448"/>
            <a:ext cx="2712288" cy="390371"/>
          </a:xfrm>
          <a:prstGeom prst="rect">
            <a:avLst/>
          </a:prstGeom>
          <a:noFill/>
        </p:spPr>
        <p:txBody>
          <a:bodyPr wrap="square" lIns="82090" tIns="82090" rIns="82090" bIns="82090" rtlCol="0">
            <a:noAutofit/>
          </a:bodyPr>
          <a:lstStyle/>
          <a:p>
            <a:pPr algn="ctr"/>
            <a:r>
              <a:rPr lang="en-GB" sz="1824" dirty="0">
                <a:latin typeface="+mj-lt"/>
              </a:rPr>
              <a:t>Level of reasoning set out in awards</a:t>
            </a:r>
          </a:p>
        </p:txBody>
      </p:sp>
      <p:sp>
        <p:nvSpPr>
          <p:cNvPr id="10" name="Oval 9">
            <a:extLst>
              <a:ext uri="{FF2B5EF4-FFF2-40B4-BE49-F238E27FC236}">
                <a16:creationId xmlns:a16="http://schemas.microsoft.com/office/drawing/2014/main" id="{193DA7D8-49AE-417B-81A0-FEC362F3E4BA}"/>
              </a:ext>
            </a:extLst>
          </p:cNvPr>
          <p:cNvSpPr/>
          <p:nvPr/>
        </p:nvSpPr>
        <p:spPr>
          <a:xfrm>
            <a:off x="5536381" y="2794412"/>
            <a:ext cx="1119236" cy="1119236"/>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grpSp>
        <p:nvGrpSpPr>
          <p:cNvPr id="13" name="Group 12">
            <a:extLst>
              <a:ext uri="{FF2B5EF4-FFF2-40B4-BE49-F238E27FC236}">
                <a16:creationId xmlns:a16="http://schemas.microsoft.com/office/drawing/2014/main" id="{D42E2ABC-914E-417D-9BE1-1BFFFB757CC0}"/>
              </a:ext>
            </a:extLst>
          </p:cNvPr>
          <p:cNvGrpSpPr/>
          <p:nvPr/>
        </p:nvGrpSpPr>
        <p:grpSpPr>
          <a:xfrm>
            <a:off x="2234631" y="2794412"/>
            <a:ext cx="1119236" cy="1119236"/>
            <a:chOff x="1959957" y="2160588"/>
            <a:chExt cx="981663" cy="981663"/>
          </a:xfrm>
        </p:grpSpPr>
        <p:sp>
          <p:nvSpPr>
            <p:cNvPr id="9" name="Oval 8">
              <a:extLst>
                <a:ext uri="{FF2B5EF4-FFF2-40B4-BE49-F238E27FC236}">
                  <a16:creationId xmlns:a16="http://schemas.microsoft.com/office/drawing/2014/main" id="{6F1CDE45-E4D2-4A29-8539-0712FE2196AF}"/>
                </a:ext>
              </a:extLst>
            </p:cNvPr>
            <p:cNvSpPr/>
            <p:nvPr/>
          </p:nvSpPr>
          <p:spPr>
            <a:xfrm>
              <a:off x="1959957" y="2160588"/>
              <a:ext cx="981663" cy="981663"/>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sp>
          <p:nvSpPr>
            <p:cNvPr id="12" name="Freeform 2438">
              <a:extLst>
                <a:ext uri="{FF2B5EF4-FFF2-40B4-BE49-F238E27FC236}">
                  <a16:creationId xmlns:a16="http://schemas.microsoft.com/office/drawing/2014/main" id="{F09E7D00-9370-468B-AC47-6C6B9CFDE1E9}"/>
                </a:ext>
              </a:extLst>
            </p:cNvPr>
            <p:cNvSpPr>
              <a:spLocks noEditPoints="1"/>
            </p:cNvSpPr>
            <p:nvPr/>
          </p:nvSpPr>
          <p:spPr bwMode="auto">
            <a:xfrm>
              <a:off x="2171700" y="2406130"/>
              <a:ext cx="561233" cy="507784"/>
            </a:xfrm>
            <a:custGeom>
              <a:avLst/>
              <a:gdLst>
                <a:gd name="T0" fmla="*/ 85 w 217"/>
                <a:gd name="T1" fmla="*/ 128 h 178"/>
                <a:gd name="T2" fmla="*/ 59 w 217"/>
                <a:gd name="T3" fmla="*/ 142 h 178"/>
                <a:gd name="T4" fmla="*/ 31 w 217"/>
                <a:gd name="T5" fmla="*/ 142 h 178"/>
                <a:gd name="T6" fmla="*/ 5 w 217"/>
                <a:gd name="T7" fmla="*/ 128 h 178"/>
                <a:gd name="T8" fmla="*/ 4 w 217"/>
                <a:gd name="T9" fmla="*/ 107 h 178"/>
                <a:gd name="T10" fmla="*/ 24 w 217"/>
                <a:gd name="T11" fmla="*/ 70 h 178"/>
                <a:gd name="T12" fmla="*/ 39 w 217"/>
                <a:gd name="T13" fmla="*/ 41 h 178"/>
                <a:gd name="T14" fmla="*/ 50 w 217"/>
                <a:gd name="T15" fmla="*/ 41 h 178"/>
                <a:gd name="T16" fmla="*/ 66 w 217"/>
                <a:gd name="T17" fmla="*/ 70 h 178"/>
                <a:gd name="T18" fmla="*/ 86 w 217"/>
                <a:gd name="T19" fmla="*/ 107 h 178"/>
                <a:gd name="T20" fmla="*/ 45 w 217"/>
                <a:gd name="T21" fmla="*/ 45 h 178"/>
                <a:gd name="T22" fmla="*/ 83 w 217"/>
                <a:gd name="T23" fmla="*/ 115 h 178"/>
                <a:gd name="T24" fmla="*/ 127 w 217"/>
                <a:gd name="T25" fmla="*/ 25 h 178"/>
                <a:gd name="T26" fmla="*/ 115 w 217"/>
                <a:gd name="T27" fmla="*/ 37 h 178"/>
                <a:gd name="T28" fmla="*/ 175 w 217"/>
                <a:gd name="T29" fmla="*/ 166 h 178"/>
                <a:gd name="T30" fmla="*/ 179 w 217"/>
                <a:gd name="T31" fmla="*/ 169 h 178"/>
                <a:gd name="T32" fmla="*/ 178 w 217"/>
                <a:gd name="T33" fmla="*/ 177 h 178"/>
                <a:gd name="T34" fmla="*/ 42 w 217"/>
                <a:gd name="T35" fmla="*/ 178 h 178"/>
                <a:gd name="T36" fmla="*/ 39 w 217"/>
                <a:gd name="T37" fmla="*/ 175 h 178"/>
                <a:gd name="T38" fmla="*/ 39 w 217"/>
                <a:gd name="T39" fmla="*/ 166 h 178"/>
                <a:gd name="T40" fmla="*/ 102 w 217"/>
                <a:gd name="T41" fmla="*/ 166 h 178"/>
                <a:gd name="T42" fmla="*/ 95 w 217"/>
                <a:gd name="T43" fmla="*/ 33 h 178"/>
                <a:gd name="T44" fmla="*/ 42 w 217"/>
                <a:gd name="T45" fmla="*/ 25 h 178"/>
                <a:gd name="T46" fmla="*/ 39 w 217"/>
                <a:gd name="T47" fmla="*/ 22 h 178"/>
                <a:gd name="T48" fmla="*/ 39 w 217"/>
                <a:gd name="T49" fmla="*/ 14 h 178"/>
                <a:gd name="T50" fmla="*/ 91 w 217"/>
                <a:gd name="T51" fmla="*/ 13 h 178"/>
                <a:gd name="T52" fmla="*/ 109 w 217"/>
                <a:gd name="T53" fmla="*/ 0 h 178"/>
                <a:gd name="T54" fmla="*/ 127 w 217"/>
                <a:gd name="T55" fmla="*/ 13 h 178"/>
                <a:gd name="T56" fmla="*/ 178 w 217"/>
                <a:gd name="T57" fmla="*/ 14 h 178"/>
                <a:gd name="T58" fmla="*/ 179 w 217"/>
                <a:gd name="T59" fmla="*/ 22 h 178"/>
                <a:gd name="T60" fmla="*/ 175 w 217"/>
                <a:gd name="T61" fmla="*/ 25 h 178"/>
                <a:gd name="T62" fmla="*/ 103 w 217"/>
                <a:gd name="T63" fmla="*/ 25 h 178"/>
                <a:gd name="T64" fmla="*/ 114 w 217"/>
                <a:gd name="T65" fmla="*/ 25 h 178"/>
                <a:gd name="T66" fmla="*/ 114 w 217"/>
                <a:gd name="T67" fmla="*/ 13 h 178"/>
                <a:gd name="T68" fmla="*/ 103 w 217"/>
                <a:gd name="T69" fmla="*/ 13 h 178"/>
                <a:gd name="T70" fmla="*/ 103 w 217"/>
                <a:gd name="T71" fmla="*/ 25 h 178"/>
                <a:gd name="T72" fmla="*/ 212 w 217"/>
                <a:gd name="T73" fmla="*/ 128 h 178"/>
                <a:gd name="T74" fmla="*/ 186 w 217"/>
                <a:gd name="T75" fmla="*/ 142 h 178"/>
                <a:gd name="T76" fmla="*/ 158 w 217"/>
                <a:gd name="T77" fmla="*/ 142 h 178"/>
                <a:gd name="T78" fmla="*/ 132 w 217"/>
                <a:gd name="T79" fmla="*/ 128 h 178"/>
                <a:gd name="T80" fmla="*/ 131 w 217"/>
                <a:gd name="T81" fmla="*/ 107 h 178"/>
                <a:gd name="T82" fmla="*/ 151 w 217"/>
                <a:gd name="T83" fmla="*/ 70 h 178"/>
                <a:gd name="T84" fmla="*/ 167 w 217"/>
                <a:gd name="T85" fmla="*/ 41 h 178"/>
                <a:gd name="T86" fmla="*/ 178 w 217"/>
                <a:gd name="T87" fmla="*/ 41 h 178"/>
                <a:gd name="T88" fmla="*/ 194 w 217"/>
                <a:gd name="T89" fmla="*/ 70 h 178"/>
                <a:gd name="T90" fmla="*/ 213 w 217"/>
                <a:gd name="T91" fmla="*/ 107 h 178"/>
                <a:gd name="T92" fmla="*/ 172 w 217"/>
                <a:gd name="T93" fmla="*/ 45 h 178"/>
                <a:gd name="T94" fmla="*/ 210 w 217"/>
                <a:gd name="T95" fmla="*/ 11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7" h="178">
                  <a:moveTo>
                    <a:pt x="89" y="115"/>
                  </a:moveTo>
                  <a:cubicBezTo>
                    <a:pt x="89" y="119"/>
                    <a:pt x="88" y="124"/>
                    <a:pt x="85" y="128"/>
                  </a:cubicBezTo>
                  <a:cubicBezTo>
                    <a:pt x="82" y="131"/>
                    <a:pt x="78" y="134"/>
                    <a:pt x="73" y="137"/>
                  </a:cubicBezTo>
                  <a:cubicBezTo>
                    <a:pt x="68" y="139"/>
                    <a:pt x="64" y="140"/>
                    <a:pt x="59" y="142"/>
                  </a:cubicBezTo>
                  <a:cubicBezTo>
                    <a:pt x="54" y="143"/>
                    <a:pt x="49" y="143"/>
                    <a:pt x="45" y="143"/>
                  </a:cubicBezTo>
                  <a:cubicBezTo>
                    <a:pt x="41" y="143"/>
                    <a:pt x="36" y="143"/>
                    <a:pt x="31" y="142"/>
                  </a:cubicBezTo>
                  <a:cubicBezTo>
                    <a:pt x="26" y="140"/>
                    <a:pt x="21" y="139"/>
                    <a:pt x="17" y="137"/>
                  </a:cubicBezTo>
                  <a:cubicBezTo>
                    <a:pt x="12" y="134"/>
                    <a:pt x="8" y="131"/>
                    <a:pt x="5" y="128"/>
                  </a:cubicBezTo>
                  <a:cubicBezTo>
                    <a:pt x="2" y="124"/>
                    <a:pt x="0" y="119"/>
                    <a:pt x="0" y="115"/>
                  </a:cubicBezTo>
                  <a:cubicBezTo>
                    <a:pt x="0" y="114"/>
                    <a:pt x="2" y="111"/>
                    <a:pt x="4" y="107"/>
                  </a:cubicBezTo>
                  <a:cubicBezTo>
                    <a:pt x="6" y="102"/>
                    <a:pt x="9" y="96"/>
                    <a:pt x="13" y="89"/>
                  </a:cubicBezTo>
                  <a:cubicBezTo>
                    <a:pt x="17" y="82"/>
                    <a:pt x="20" y="76"/>
                    <a:pt x="24" y="70"/>
                  </a:cubicBezTo>
                  <a:cubicBezTo>
                    <a:pt x="27" y="64"/>
                    <a:pt x="30" y="58"/>
                    <a:pt x="34" y="51"/>
                  </a:cubicBezTo>
                  <a:cubicBezTo>
                    <a:pt x="37" y="45"/>
                    <a:pt x="39" y="42"/>
                    <a:pt x="39" y="41"/>
                  </a:cubicBezTo>
                  <a:cubicBezTo>
                    <a:pt x="41" y="39"/>
                    <a:pt x="42" y="38"/>
                    <a:pt x="45" y="38"/>
                  </a:cubicBezTo>
                  <a:cubicBezTo>
                    <a:pt x="47" y="38"/>
                    <a:pt x="49" y="39"/>
                    <a:pt x="50" y="41"/>
                  </a:cubicBezTo>
                  <a:cubicBezTo>
                    <a:pt x="51" y="42"/>
                    <a:pt x="53" y="45"/>
                    <a:pt x="56" y="51"/>
                  </a:cubicBezTo>
                  <a:cubicBezTo>
                    <a:pt x="60" y="58"/>
                    <a:pt x="63" y="64"/>
                    <a:pt x="66" y="70"/>
                  </a:cubicBezTo>
                  <a:cubicBezTo>
                    <a:pt x="70" y="76"/>
                    <a:pt x="73" y="82"/>
                    <a:pt x="77" y="89"/>
                  </a:cubicBezTo>
                  <a:cubicBezTo>
                    <a:pt x="81" y="96"/>
                    <a:pt x="84" y="102"/>
                    <a:pt x="86" y="107"/>
                  </a:cubicBezTo>
                  <a:cubicBezTo>
                    <a:pt x="88" y="111"/>
                    <a:pt x="89" y="114"/>
                    <a:pt x="89" y="115"/>
                  </a:cubicBezTo>
                  <a:close/>
                  <a:moveTo>
                    <a:pt x="45" y="45"/>
                  </a:moveTo>
                  <a:cubicBezTo>
                    <a:pt x="7" y="115"/>
                    <a:pt x="7" y="115"/>
                    <a:pt x="7" y="115"/>
                  </a:cubicBezTo>
                  <a:cubicBezTo>
                    <a:pt x="83" y="115"/>
                    <a:pt x="83" y="115"/>
                    <a:pt x="83" y="115"/>
                  </a:cubicBezTo>
                  <a:lnTo>
                    <a:pt x="45" y="45"/>
                  </a:lnTo>
                  <a:close/>
                  <a:moveTo>
                    <a:pt x="127" y="25"/>
                  </a:moveTo>
                  <a:cubicBezTo>
                    <a:pt x="126" y="28"/>
                    <a:pt x="124" y="30"/>
                    <a:pt x="122" y="33"/>
                  </a:cubicBezTo>
                  <a:cubicBezTo>
                    <a:pt x="120" y="35"/>
                    <a:pt x="118" y="36"/>
                    <a:pt x="115" y="37"/>
                  </a:cubicBezTo>
                  <a:cubicBezTo>
                    <a:pt x="115" y="166"/>
                    <a:pt x="115" y="166"/>
                    <a:pt x="115" y="166"/>
                  </a:cubicBezTo>
                  <a:cubicBezTo>
                    <a:pt x="175" y="166"/>
                    <a:pt x="175" y="166"/>
                    <a:pt x="175" y="166"/>
                  </a:cubicBezTo>
                  <a:cubicBezTo>
                    <a:pt x="176" y="166"/>
                    <a:pt x="177" y="166"/>
                    <a:pt x="178" y="166"/>
                  </a:cubicBezTo>
                  <a:cubicBezTo>
                    <a:pt x="178" y="167"/>
                    <a:pt x="179" y="168"/>
                    <a:pt x="179" y="169"/>
                  </a:cubicBezTo>
                  <a:cubicBezTo>
                    <a:pt x="179" y="175"/>
                    <a:pt x="179" y="175"/>
                    <a:pt x="179" y="175"/>
                  </a:cubicBezTo>
                  <a:cubicBezTo>
                    <a:pt x="179" y="176"/>
                    <a:pt x="178" y="177"/>
                    <a:pt x="178" y="177"/>
                  </a:cubicBezTo>
                  <a:cubicBezTo>
                    <a:pt x="177" y="178"/>
                    <a:pt x="176" y="178"/>
                    <a:pt x="175" y="178"/>
                  </a:cubicBezTo>
                  <a:cubicBezTo>
                    <a:pt x="42" y="178"/>
                    <a:pt x="42" y="178"/>
                    <a:pt x="42" y="178"/>
                  </a:cubicBezTo>
                  <a:cubicBezTo>
                    <a:pt x="41" y="178"/>
                    <a:pt x="40" y="178"/>
                    <a:pt x="39" y="177"/>
                  </a:cubicBezTo>
                  <a:cubicBezTo>
                    <a:pt x="39" y="177"/>
                    <a:pt x="39" y="176"/>
                    <a:pt x="39" y="175"/>
                  </a:cubicBezTo>
                  <a:cubicBezTo>
                    <a:pt x="39" y="169"/>
                    <a:pt x="39" y="169"/>
                    <a:pt x="39" y="169"/>
                  </a:cubicBezTo>
                  <a:cubicBezTo>
                    <a:pt x="39" y="168"/>
                    <a:pt x="39" y="167"/>
                    <a:pt x="39" y="166"/>
                  </a:cubicBezTo>
                  <a:cubicBezTo>
                    <a:pt x="40" y="166"/>
                    <a:pt x="41" y="166"/>
                    <a:pt x="42" y="166"/>
                  </a:cubicBezTo>
                  <a:cubicBezTo>
                    <a:pt x="102" y="166"/>
                    <a:pt x="102" y="166"/>
                    <a:pt x="102" y="166"/>
                  </a:cubicBezTo>
                  <a:cubicBezTo>
                    <a:pt x="102" y="37"/>
                    <a:pt x="102" y="37"/>
                    <a:pt x="102" y="37"/>
                  </a:cubicBezTo>
                  <a:cubicBezTo>
                    <a:pt x="100" y="36"/>
                    <a:pt x="97" y="35"/>
                    <a:pt x="95" y="33"/>
                  </a:cubicBezTo>
                  <a:cubicBezTo>
                    <a:pt x="93" y="30"/>
                    <a:pt x="92" y="28"/>
                    <a:pt x="91" y="25"/>
                  </a:cubicBezTo>
                  <a:cubicBezTo>
                    <a:pt x="42" y="25"/>
                    <a:pt x="42" y="25"/>
                    <a:pt x="42" y="25"/>
                  </a:cubicBezTo>
                  <a:cubicBezTo>
                    <a:pt x="41" y="25"/>
                    <a:pt x="40" y="25"/>
                    <a:pt x="39" y="25"/>
                  </a:cubicBezTo>
                  <a:cubicBezTo>
                    <a:pt x="39" y="24"/>
                    <a:pt x="39" y="23"/>
                    <a:pt x="39" y="22"/>
                  </a:cubicBezTo>
                  <a:cubicBezTo>
                    <a:pt x="39" y="16"/>
                    <a:pt x="39" y="16"/>
                    <a:pt x="39" y="16"/>
                  </a:cubicBezTo>
                  <a:cubicBezTo>
                    <a:pt x="39" y="15"/>
                    <a:pt x="39" y="14"/>
                    <a:pt x="39" y="14"/>
                  </a:cubicBezTo>
                  <a:cubicBezTo>
                    <a:pt x="40" y="13"/>
                    <a:pt x="41" y="13"/>
                    <a:pt x="42" y="13"/>
                  </a:cubicBezTo>
                  <a:cubicBezTo>
                    <a:pt x="91" y="13"/>
                    <a:pt x="91" y="13"/>
                    <a:pt x="91" y="13"/>
                  </a:cubicBezTo>
                  <a:cubicBezTo>
                    <a:pt x="92" y="9"/>
                    <a:pt x="94" y="6"/>
                    <a:pt x="98" y="3"/>
                  </a:cubicBezTo>
                  <a:cubicBezTo>
                    <a:pt x="101" y="1"/>
                    <a:pt x="104" y="0"/>
                    <a:pt x="109" y="0"/>
                  </a:cubicBezTo>
                  <a:cubicBezTo>
                    <a:pt x="113" y="0"/>
                    <a:pt x="116" y="1"/>
                    <a:pt x="120" y="3"/>
                  </a:cubicBezTo>
                  <a:cubicBezTo>
                    <a:pt x="123" y="6"/>
                    <a:pt x="125" y="9"/>
                    <a:pt x="127" y="13"/>
                  </a:cubicBezTo>
                  <a:cubicBezTo>
                    <a:pt x="175" y="13"/>
                    <a:pt x="175" y="13"/>
                    <a:pt x="175" y="13"/>
                  </a:cubicBezTo>
                  <a:cubicBezTo>
                    <a:pt x="176" y="13"/>
                    <a:pt x="177" y="13"/>
                    <a:pt x="178" y="14"/>
                  </a:cubicBezTo>
                  <a:cubicBezTo>
                    <a:pt x="178" y="14"/>
                    <a:pt x="179" y="15"/>
                    <a:pt x="179" y="16"/>
                  </a:cubicBezTo>
                  <a:cubicBezTo>
                    <a:pt x="179" y="22"/>
                    <a:pt x="179" y="22"/>
                    <a:pt x="179" y="22"/>
                  </a:cubicBezTo>
                  <a:cubicBezTo>
                    <a:pt x="179" y="23"/>
                    <a:pt x="178" y="24"/>
                    <a:pt x="178" y="25"/>
                  </a:cubicBezTo>
                  <a:cubicBezTo>
                    <a:pt x="177" y="25"/>
                    <a:pt x="176" y="25"/>
                    <a:pt x="175" y="25"/>
                  </a:cubicBezTo>
                  <a:lnTo>
                    <a:pt x="127" y="25"/>
                  </a:lnTo>
                  <a:close/>
                  <a:moveTo>
                    <a:pt x="103" y="25"/>
                  </a:moveTo>
                  <a:cubicBezTo>
                    <a:pt x="105" y="26"/>
                    <a:pt x="106" y="27"/>
                    <a:pt x="109" y="27"/>
                  </a:cubicBezTo>
                  <a:cubicBezTo>
                    <a:pt x="111" y="27"/>
                    <a:pt x="113" y="26"/>
                    <a:pt x="114" y="25"/>
                  </a:cubicBezTo>
                  <a:cubicBezTo>
                    <a:pt x="116" y="23"/>
                    <a:pt x="117" y="21"/>
                    <a:pt x="117" y="19"/>
                  </a:cubicBezTo>
                  <a:cubicBezTo>
                    <a:pt x="117" y="17"/>
                    <a:pt x="116" y="15"/>
                    <a:pt x="114" y="13"/>
                  </a:cubicBezTo>
                  <a:cubicBezTo>
                    <a:pt x="113" y="12"/>
                    <a:pt x="111" y="11"/>
                    <a:pt x="109" y="11"/>
                  </a:cubicBezTo>
                  <a:cubicBezTo>
                    <a:pt x="106" y="11"/>
                    <a:pt x="105" y="12"/>
                    <a:pt x="103" y="13"/>
                  </a:cubicBezTo>
                  <a:cubicBezTo>
                    <a:pt x="101" y="15"/>
                    <a:pt x="101" y="17"/>
                    <a:pt x="101" y="19"/>
                  </a:cubicBezTo>
                  <a:cubicBezTo>
                    <a:pt x="101" y="21"/>
                    <a:pt x="101" y="23"/>
                    <a:pt x="103" y="25"/>
                  </a:cubicBezTo>
                  <a:close/>
                  <a:moveTo>
                    <a:pt x="217" y="115"/>
                  </a:moveTo>
                  <a:cubicBezTo>
                    <a:pt x="217" y="119"/>
                    <a:pt x="215" y="124"/>
                    <a:pt x="212" y="128"/>
                  </a:cubicBezTo>
                  <a:cubicBezTo>
                    <a:pt x="209" y="131"/>
                    <a:pt x="205" y="134"/>
                    <a:pt x="201" y="137"/>
                  </a:cubicBezTo>
                  <a:cubicBezTo>
                    <a:pt x="196" y="139"/>
                    <a:pt x="191" y="140"/>
                    <a:pt x="186" y="142"/>
                  </a:cubicBezTo>
                  <a:cubicBezTo>
                    <a:pt x="181" y="143"/>
                    <a:pt x="177" y="143"/>
                    <a:pt x="172" y="143"/>
                  </a:cubicBezTo>
                  <a:cubicBezTo>
                    <a:pt x="168" y="143"/>
                    <a:pt x="163" y="143"/>
                    <a:pt x="158" y="142"/>
                  </a:cubicBezTo>
                  <a:cubicBezTo>
                    <a:pt x="154" y="140"/>
                    <a:pt x="149" y="139"/>
                    <a:pt x="144" y="137"/>
                  </a:cubicBezTo>
                  <a:cubicBezTo>
                    <a:pt x="139" y="134"/>
                    <a:pt x="135" y="131"/>
                    <a:pt x="132" y="128"/>
                  </a:cubicBezTo>
                  <a:cubicBezTo>
                    <a:pt x="129" y="124"/>
                    <a:pt x="128" y="119"/>
                    <a:pt x="128" y="115"/>
                  </a:cubicBezTo>
                  <a:cubicBezTo>
                    <a:pt x="128" y="114"/>
                    <a:pt x="129" y="111"/>
                    <a:pt x="131" y="107"/>
                  </a:cubicBezTo>
                  <a:cubicBezTo>
                    <a:pt x="133" y="102"/>
                    <a:pt x="137" y="96"/>
                    <a:pt x="140" y="89"/>
                  </a:cubicBezTo>
                  <a:cubicBezTo>
                    <a:pt x="144" y="82"/>
                    <a:pt x="148" y="76"/>
                    <a:pt x="151" y="70"/>
                  </a:cubicBezTo>
                  <a:cubicBezTo>
                    <a:pt x="154" y="64"/>
                    <a:pt x="158" y="58"/>
                    <a:pt x="161" y="51"/>
                  </a:cubicBezTo>
                  <a:cubicBezTo>
                    <a:pt x="165" y="45"/>
                    <a:pt x="166" y="42"/>
                    <a:pt x="167" y="41"/>
                  </a:cubicBezTo>
                  <a:cubicBezTo>
                    <a:pt x="168" y="39"/>
                    <a:pt x="170" y="38"/>
                    <a:pt x="172" y="38"/>
                  </a:cubicBezTo>
                  <a:cubicBezTo>
                    <a:pt x="175" y="38"/>
                    <a:pt x="177" y="39"/>
                    <a:pt x="178" y="41"/>
                  </a:cubicBezTo>
                  <a:cubicBezTo>
                    <a:pt x="178" y="42"/>
                    <a:pt x="180" y="45"/>
                    <a:pt x="183" y="51"/>
                  </a:cubicBezTo>
                  <a:cubicBezTo>
                    <a:pt x="187" y="58"/>
                    <a:pt x="190" y="64"/>
                    <a:pt x="194" y="70"/>
                  </a:cubicBezTo>
                  <a:cubicBezTo>
                    <a:pt x="197" y="76"/>
                    <a:pt x="200" y="82"/>
                    <a:pt x="204" y="89"/>
                  </a:cubicBezTo>
                  <a:cubicBezTo>
                    <a:pt x="208" y="96"/>
                    <a:pt x="211" y="102"/>
                    <a:pt x="213" y="107"/>
                  </a:cubicBezTo>
                  <a:cubicBezTo>
                    <a:pt x="216" y="111"/>
                    <a:pt x="217" y="114"/>
                    <a:pt x="217" y="115"/>
                  </a:cubicBezTo>
                  <a:close/>
                  <a:moveTo>
                    <a:pt x="172" y="45"/>
                  </a:moveTo>
                  <a:cubicBezTo>
                    <a:pt x="134" y="115"/>
                    <a:pt x="134" y="115"/>
                    <a:pt x="134" y="115"/>
                  </a:cubicBezTo>
                  <a:cubicBezTo>
                    <a:pt x="210" y="115"/>
                    <a:pt x="210" y="115"/>
                    <a:pt x="210" y="115"/>
                  </a:cubicBezTo>
                  <a:lnTo>
                    <a:pt x="172" y="45"/>
                  </a:lnTo>
                  <a:close/>
                </a:path>
              </a:pathLst>
            </a:custGeom>
            <a:solidFill>
              <a:srgbClr val="1D2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4255" tIns="52127" rIns="104255" bIns="52127" numCol="1" anchor="t" anchorCtr="0" compatLnSpc="1">
              <a:prstTxWarp prst="textNoShape">
                <a:avLst/>
              </a:prstTxWarp>
            </a:bodyPr>
            <a:lstStyle/>
            <a:p>
              <a:endParaRPr lang="en-GB" sz="2052"/>
            </a:p>
          </p:txBody>
        </p:sp>
      </p:grpSp>
      <p:sp>
        <p:nvSpPr>
          <p:cNvPr id="14" name="Freeform 2566">
            <a:extLst>
              <a:ext uri="{FF2B5EF4-FFF2-40B4-BE49-F238E27FC236}">
                <a16:creationId xmlns:a16="http://schemas.microsoft.com/office/drawing/2014/main" id="{3DBBF7B7-E4E6-43DC-B68D-3C0EB8DE3BFF}"/>
              </a:ext>
            </a:extLst>
          </p:cNvPr>
          <p:cNvSpPr>
            <a:spLocks noEditPoints="1"/>
          </p:cNvSpPr>
          <p:nvPr/>
        </p:nvSpPr>
        <p:spPr bwMode="auto">
          <a:xfrm>
            <a:off x="5751222" y="3096085"/>
            <a:ext cx="689557" cy="540759"/>
          </a:xfrm>
          <a:custGeom>
            <a:avLst/>
            <a:gdLst>
              <a:gd name="T0" fmla="*/ 70 w 178"/>
              <a:gd name="T1" fmla="*/ 0 h 140"/>
              <a:gd name="T2" fmla="*/ 131 w 178"/>
              <a:gd name="T3" fmla="*/ 25 h 140"/>
              <a:gd name="T4" fmla="*/ 131 w 178"/>
              <a:gd name="T5" fmla="*/ 76 h 140"/>
              <a:gd name="T6" fmla="*/ 70 w 178"/>
              <a:gd name="T7" fmla="*/ 102 h 140"/>
              <a:gd name="T8" fmla="*/ 25 w 178"/>
              <a:gd name="T9" fmla="*/ 113 h 140"/>
              <a:gd name="T10" fmla="*/ 16 w 178"/>
              <a:gd name="T11" fmla="*/ 114 h 140"/>
              <a:gd name="T12" fmla="*/ 13 w 178"/>
              <a:gd name="T13" fmla="*/ 111 h 140"/>
              <a:gd name="T14" fmla="*/ 13 w 178"/>
              <a:gd name="T15" fmla="*/ 110 h 140"/>
              <a:gd name="T16" fmla="*/ 13 w 178"/>
              <a:gd name="T17" fmla="*/ 109 h 140"/>
              <a:gd name="T18" fmla="*/ 14 w 178"/>
              <a:gd name="T19" fmla="*/ 108 h 140"/>
              <a:gd name="T20" fmla="*/ 15 w 178"/>
              <a:gd name="T21" fmla="*/ 107 h 140"/>
              <a:gd name="T22" fmla="*/ 20 w 178"/>
              <a:gd name="T23" fmla="*/ 102 h 140"/>
              <a:gd name="T24" fmla="*/ 24 w 178"/>
              <a:gd name="T25" fmla="*/ 95 h 140"/>
              <a:gd name="T26" fmla="*/ 7 w 178"/>
              <a:gd name="T27" fmla="*/ 73 h 140"/>
              <a:gd name="T28" fmla="*/ 9 w 178"/>
              <a:gd name="T29" fmla="*/ 25 h 140"/>
              <a:gd name="T30" fmla="*/ 98 w 178"/>
              <a:gd name="T31" fmla="*/ 18 h 140"/>
              <a:gd name="T32" fmla="*/ 42 w 178"/>
              <a:gd name="T33" fmla="*/ 18 h 140"/>
              <a:gd name="T34" fmla="*/ 13 w 178"/>
              <a:gd name="T35" fmla="*/ 51 h 140"/>
              <a:gd name="T36" fmla="*/ 33 w 178"/>
              <a:gd name="T37" fmla="*/ 79 h 140"/>
              <a:gd name="T38" fmla="*/ 39 w 178"/>
              <a:gd name="T39" fmla="*/ 93 h 140"/>
              <a:gd name="T40" fmla="*/ 49 w 178"/>
              <a:gd name="T41" fmla="*/ 86 h 140"/>
              <a:gd name="T42" fmla="*/ 70 w 178"/>
              <a:gd name="T43" fmla="*/ 89 h 140"/>
              <a:gd name="T44" fmla="*/ 119 w 178"/>
              <a:gd name="T45" fmla="*/ 70 h 140"/>
              <a:gd name="T46" fmla="*/ 119 w 178"/>
              <a:gd name="T47" fmla="*/ 32 h 140"/>
              <a:gd name="T48" fmla="*/ 152 w 178"/>
              <a:gd name="T49" fmla="*/ 116 h 140"/>
              <a:gd name="T50" fmla="*/ 156 w 178"/>
              <a:gd name="T51" fmla="*/ 124 h 140"/>
              <a:gd name="T52" fmla="*/ 161 w 178"/>
              <a:gd name="T53" fmla="*/ 130 h 140"/>
              <a:gd name="T54" fmla="*/ 164 w 178"/>
              <a:gd name="T55" fmla="*/ 133 h 140"/>
              <a:gd name="T56" fmla="*/ 165 w 178"/>
              <a:gd name="T57" fmla="*/ 134 h 140"/>
              <a:gd name="T58" fmla="*/ 165 w 178"/>
              <a:gd name="T59" fmla="*/ 135 h 140"/>
              <a:gd name="T60" fmla="*/ 165 w 178"/>
              <a:gd name="T61" fmla="*/ 136 h 140"/>
              <a:gd name="T62" fmla="*/ 164 w 178"/>
              <a:gd name="T63" fmla="*/ 139 h 140"/>
              <a:gd name="T64" fmla="*/ 153 w 178"/>
              <a:gd name="T65" fmla="*/ 138 h 140"/>
              <a:gd name="T66" fmla="*/ 108 w 178"/>
              <a:gd name="T67" fmla="*/ 127 h 140"/>
              <a:gd name="T68" fmla="*/ 70 w 178"/>
              <a:gd name="T69" fmla="*/ 114 h 140"/>
              <a:gd name="T70" fmla="*/ 127 w 178"/>
              <a:gd name="T71" fmla="*/ 97 h 140"/>
              <a:gd name="T72" fmla="*/ 153 w 178"/>
              <a:gd name="T73" fmla="*/ 51 h 140"/>
              <a:gd name="T74" fmla="*/ 171 w 178"/>
              <a:gd name="T75" fmla="*/ 53 h 140"/>
              <a:gd name="T76" fmla="*/ 171 w 178"/>
              <a:gd name="T77" fmla="*/ 9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8" h="140">
                <a:moveTo>
                  <a:pt x="35" y="6"/>
                </a:moveTo>
                <a:cubicBezTo>
                  <a:pt x="46" y="2"/>
                  <a:pt x="57" y="0"/>
                  <a:pt x="70" y="0"/>
                </a:cubicBezTo>
                <a:cubicBezTo>
                  <a:pt x="83" y="0"/>
                  <a:pt x="94" y="2"/>
                  <a:pt x="105" y="6"/>
                </a:cubicBezTo>
                <a:cubicBezTo>
                  <a:pt x="116" y="11"/>
                  <a:pt x="124" y="17"/>
                  <a:pt x="131" y="25"/>
                </a:cubicBezTo>
                <a:cubicBezTo>
                  <a:pt x="137" y="33"/>
                  <a:pt x="140" y="41"/>
                  <a:pt x="140" y="51"/>
                </a:cubicBezTo>
                <a:cubicBezTo>
                  <a:pt x="140" y="60"/>
                  <a:pt x="137" y="68"/>
                  <a:pt x="131" y="76"/>
                </a:cubicBezTo>
                <a:cubicBezTo>
                  <a:pt x="124" y="84"/>
                  <a:pt x="116" y="90"/>
                  <a:pt x="105" y="95"/>
                </a:cubicBezTo>
                <a:cubicBezTo>
                  <a:pt x="94" y="99"/>
                  <a:pt x="83" y="102"/>
                  <a:pt x="70" y="102"/>
                </a:cubicBezTo>
                <a:cubicBezTo>
                  <a:pt x="64" y="102"/>
                  <a:pt x="58" y="101"/>
                  <a:pt x="52" y="100"/>
                </a:cubicBezTo>
                <a:cubicBezTo>
                  <a:pt x="44" y="106"/>
                  <a:pt x="35" y="110"/>
                  <a:pt x="25" y="113"/>
                </a:cubicBezTo>
                <a:cubicBezTo>
                  <a:pt x="22" y="113"/>
                  <a:pt x="20" y="114"/>
                  <a:pt x="16" y="114"/>
                </a:cubicBezTo>
                <a:cubicBezTo>
                  <a:pt x="16" y="114"/>
                  <a:pt x="16" y="114"/>
                  <a:pt x="16" y="114"/>
                </a:cubicBezTo>
                <a:cubicBezTo>
                  <a:pt x="15" y="114"/>
                  <a:pt x="15" y="114"/>
                  <a:pt x="14" y="113"/>
                </a:cubicBezTo>
                <a:cubicBezTo>
                  <a:pt x="13" y="113"/>
                  <a:pt x="13" y="112"/>
                  <a:pt x="13" y="111"/>
                </a:cubicBezTo>
                <a:cubicBezTo>
                  <a:pt x="13" y="111"/>
                  <a:pt x="13" y="111"/>
                  <a:pt x="13" y="111"/>
                </a:cubicBezTo>
                <a:cubicBezTo>
                  <a:pt x="13" y="110"/>
                  <a:pt x="13" y="110"/>
                  <a:pt x="13" y="110"/>
                </a:cubicBezTo>
                <a:cubicBezTo>
                  <a:pt x="13" y="110"/>
                  <a:pt x="13" y="110"/>
                  <a:pt x="13" y="109"/>
                </a:cubicBezTo>
                <a:cubicBezTo>
                  <a:pt x="13" y="109"/>
                  <a:pt x="13" y="109"/>
                  <a:pt x="13" y="109"/>
                </a:cubicBezTo>
                <a:cubicBezTo>
                  <a:pt x="13" y="109"/>
                  <a:pt x="13" y="109"/>
                  <a:pt x="14" y="108"/>
                </a:cubicBezTo>
                <a:cubicBezTo>
                  <a:pt x="14" y="108"/>
                  <a:pt x="14" y="108"/>
                  <a:pt x="14" y="108"/>
                </a:cubicBezTo>
                <a:cubicBezTo>
                  <a:pt x="14" y="108"/>
                  <a:pt x="14" y="108"/>
                  <a:pt x="14" y="107"/>
                </a:cubicBezTo>
                <a:cubicBezTo>
                  <a:pt x="15" y="107"/>
                  <a:pt x="15" y="107"/>
                  <a:pt x="15" y="107"/>
                </a:cubicBezTo>
                <a:cubicBezTo>
                  <a:pt x="15" y="107"/>
                  <a:pt x="16" y="106"/>
                  <a:pt x="17" y="104"/>
                </a:cubicBezTo>
                <a:cubicBezTo>
                  <a:pt x="18" y="103"/>
                  <a:pt x="19" y="102"/>
                  <a:pt x="20" y="102"/>
                </a:cubicBezTo>
                <a:cubicBezTo>
                  <a:pt x="20" y="101"/>
                  <a:pt x="21" y="100"/>
                  <a:pt x="22" y="99"/>
                </a:cubicBezTo>
                <a:cubicBezTo>
                  <a:pt x="23" y="97"/>
                  <a:pt x="24" y="96"/>
                  <a:pt x="24" y="95"/>
                </a:cubicBezTo>
                <a:cubicBezTo>
                  <a:pt x="25" y="94"/>
                  <a:pt x="26" y="92"/>
                  <a:pt x="26" y="90"/>
                </a:cubicBezTo>
                <a:cubicBezTo>
                  <a:pt x="18" y="86"/>
                  <a:pt x="12" y="80"/>
                  <a:pt x="7" y="73"/>
                </a:cubicBezTo>
                <a:cubicBezTo>
                  <a:pt x="2" y="66"/>
                  <a:pt x="0" y="58"/>
                  <a:pt x="0" y="51"/>
                </a:cubicBezTo>
                <a:cubicBezTo>
                  <a:pt x="0" y="41"/>
                  <a:pt x="3" y="33"/>
                  <a:pt x="9" y="25"/>
                </a:cubicBezTo>
                <a:cubicBezTo>
                  <a:pt x="16" y="17"/>
                  <a:pt x="24" y="11"/>
                  <a:pt x="35" y="6"/>
                </a:cubicBezTo>
                <a:close/>
                <a:moveTo>
                  <a:pt x="98" y="18"/>
                </a:moveTo>
                <a:cubicBezTo>
                  <a:pt x="90" y="14"/>
                  <a:pt x="80" y="12"/>
                  <a:pt x="70" y="12"/>
                </a:cubicBezTo>
                <a:cubicBezTo>
                  <a:pt x="60" y="12"/>
                  <a:pt x="50" y="14"/>
                  <a:pt x="42" y="18"/>
                </a:cubicBezTo>
                <a:cubicBezTo>
                  <a:pt x="33" y="21"/>
                  <a:pt x="26" y="26"/>
                  <a:pt x="20" y="32"/>
                </a:cubicBezTo>
                <a:cubicBezTo>
                  <a:pt x="15" y="37"/>
                  <a:pt x="13" y="44"/>
                  <a:pt x="13" y="51"/>
                </a:cubicBezTo>
                <a:cubicBezTo>
                  <a:pt x="13" y="56"/>
                  <a:pt x="14" y="61"/>
                  <a:pt x="18" y="66"/>
                </a:cubicBezTo>
                <a:cubicBezTo>
                  <a:pt x="21" y="71"/>
                  <a:pt x="26" y="76"/>
                  <a:pt x="33" y="79"/>
                </a:cubicBezTo>
                <a:cubicBezTo>
                  <a:pt x="42" y="85"/>
                  <a:pt x="42" y="85"/>
                  <a:pt x="42" y="85"/>
                </a:cubicBezTo>
                <a:cubicBezTo>
                  <a:pt x="39" y="93"/>
                  <a:pt x="39" y="93"/>
                  <a:pt x="39" y="93"/>
                </a:cubicBezTo>
                <a:cubicBezTo>
                  <a:pt x="41" y="92"/>
                  <a:pt x="43" y="91"/>
                  <a:pt x="45" y="89"/>
                </a:cubicBezTo>
                <a:cubicBezTo>
                  <a:pt x="49" y="86"/>
                  <a:pt x="49" y="86"/>
                  <a:pt x="49" y="86"/>
                </a:cubicBezTo>
                <a:cubicBezTo>
                  <a:pt x="55" y="87"/>
                  <a:pt x="55" y="87"/>
                  <a:pt x="55" y="87"/>
                </a:cubicBezTo>
                <a:cubicBezTo>
                  <a:pt x="60" y="88"/>
                  <a:pt x="65" y="89"/>
                  <a:pt x="70" y="89"/>
                </a:cubicBezTo>
                <a:cubicBezTo>
                  <a:pt x="80" y="89"/>
                  <a:pt x="90" y="87"/>
                  <a:pt x="98" y="84"/>
                </a:cubicBezTo>
                <a:cubicBezTo>
                  <a:pt x="107" y="80"/>
                  <a:pt x="114" y="75"/>
                  <a:pt x="119" y="70"/>
                </a:cubicBezTo>
                <a:cubicBezTo>
                  <a:pt x="125" y="64"/>
                  <a:pt x="127" y="57"/>
                  <a:pt x="127" y="51"/>
                </a:cubicBezTo>
                <a:cubicBezTo>
                  <a:pt x="127" y="44"/>
                  <a:pt x="125" y="37"/>
                  <a:pt x="119" y="32"/>
                </a:cubicBezTo>
                <a:cubicBezTo>
                  <a:pt x="114" y="26"/>
                  <a:pt x="107" y="21"/>
                  <a:pt x="98" y="18"/>
                </a:cubicBezTo>
                <a:close/>
                <a:moveTo>
                  <a:pt x="152" y="116"/>
                </a:moveTo>
                <a:cubicBezTo>
                  <a:pt x="152" y="118"/>
                  <a:pt x="153" y="119"/>
                  <a:pt x="154" y="120"/>
                </a:cubicBezTo>
                <a:cubicBezTo>
                  <a:pt x="155" y="122"/>
                  <a:pt x="155" y="123"/>
                  <a:pt x="156" y="124"/>
                </a:cubicBezTo>
                <a:cubicBezTo>
                  <a:pt x="157" y="125"/>
                  <a:pt x="158" y="126"/>
                  <a:pt x="159" y="127"/>
                </a:cubicBezTo>
                <a:cubicBezTo>
                  <a:pt x="159" y="128"/>
                  <a:pt x="160" y="129"/>
                  <a:pt x="161" y="130"/>
                </a:cubicBezTo>
                <a:cubicBezTo>
                  <a:pt x="162" y="131"/>
                  <a:pt x="163" y="132"/>
                  <a:pt x="163" y="132"/>
                </a:cubicBezTo>
                <a:cubicBezTo>
                  <a:pt x="163" y="133"/>
                  <a:pt x="164" y="133"/>
                  <a:pt x="164" y="133"/>
                </a:cubicBezTo>
                <a:cubicBezTo>
                  <a:pt x="164" y="133"/>
                  <a:pt x="164" y="133"/>
                  <a:pt x="164" y="133"/>
                </a:cubicBezTo>
                <a:cubicBezTo>
                  <a:pt x="164" y="133"/>
                  <a:pt x="164" y="134"/>
                  <a:pt x="165" y="134"/>
                </a:cubicBezTo>
                <a:cubicBezTo>
                  <a:pt x="165" y="134"/>
                  <a:pt x="165" y="134"/>
                  <a:pt x="165" y="134"/>
                </a:cubicBezTo>
                <a:cubicBezTo>
                  <a:pt x="165" y="135"/>
                  <a:pt x="165" y="135"/>
                  <a:pt x="165" y="135"/>
                </a:cubicBezTo>
                <a:cubicBezTo>
                  <a:pt x="165" y="135"/>
                  <a:pt x="165" y="135"/>
                  <a:pt x="165" y="136"/>
                </a:cubicBezTo>
                <a:cubicBezTo>
                  <a:pt x="165" y="136"/>
                  <a:pt x="165" y="136"/>
                  <a:pt x="165" y="136"/>
                </a:cubicBezTo>
                <a:cubicBezTo>
                  <a:pt x="165" y="136"/>
                  <a:pt x="165" y="137"/>
                  <a:pt x="165" y="137"/>
                </a:cubicBezTo>
                <a:cubicBezTo>
                  <a:pt x="165" y="138"/>
                  <a:pt x="165" y="138"/>
                  <a:pt x="164" y="139"/>
                </a:cubicBezTo>
                <a:cubicBezTo>
                  <a:pt x="163" y="140"/>
                  <a:pt x="163" y="140"/>
                  <a:pt x="162" y="140"/>
                </a:cubicBezTo>
                <a:cubicBezTo>
                  <a:pt x="159" y="139"/>
                  <a:pt x="156" y="139"/>
                  <a:pt x="153" y="138"/>
                </a:cubicBezTo>
                <a:cubicBezTo>
                  <a:pt x="143" y="135"/>
                  <a:pt x="134" y="131"/>
                  <a:pt x="126" y="125"/>
                </a:cubicBezTo>
                <a:cubicBezTo>
                  <a:pt x="120" y="126"/>
                  <a:pt x="114" y="127"/>
                  <a:pt x="108" y="127"/>
                </a:cubicBezTo>
                <a:cubicBezTo>
                  <a:pt x="90" y="127"/>
                  <a:pt x="75" y="123"/>
                  <a:pt x="61" y="114"/>
                </a:cubicBezTo>
                <a:cubicBezTo>
                  <a:pt x="65" y="114"/>
                  <a:pt x="68" y="114"/>
                  <a:pt x="70" y="114"/>
                </a:cubicBezTo>
                <a:cubicBezTo>
                  <a:pt x="81" y="114"/>
                  <a:pt x="91" y="113"/>
                  <a:pt x="101" y="110"/>
                </a:cubicBezTo>
                <a:cubicBezTo>
                  <a:pt x="111" y="107"/>
                  <a:pt x="119" y="103"/>
                  <a:pt x="127" y="97"/>
                </a:cubicBezTo>
                <a:cubicBezTo>
                  <a:pt x="135" y="91"/>
                  <a:pt x="142" y="84"/>
                  <a:pt x="146" y="76"/>
                </a:cubicBezTo>
                <a:cubicBezTo>
                  <a:pt x="151" y="68"/>
                  <a:pt x="153" y="59"/>
                  <a:pt x="153" y="51"/>
                </a:cubicBezTo>
                <a:cubicBezTo>
                  <a:pt x="153" y="45"/>
                  <a:pt x="152" y="40"/>
                  <a:pt x="150" y="35"/>
                </a:cubicBezTo>
                <a:cubicBezTo>
                  <a:pt x="159" y="40"/>
                  <a:pt x="166" y="46"/>
                  <a:pt x="171" y="53"/>
                </a:cubicBezTo>
                <a:cubicBezTo>
                  <a:pt x="176" y="60"/>
                  <a:pt x="178" y="68"/>
                  <a:pt x="178" y="76"/>
                </a:cubicBezTo>
                <a:cubicBezTo>
                  <a:pt x="178" y="84"/>
                  <a:pt x="176" y="91"/>
                  <a:pt x="171" y="98"/>
                </a:cubicBezTo>
                <a:cubicBezTo>
                  <a:pt x="166" y="105"/>
                  <a:pt x="160" y="111"/>
                  <a:pt x="152" y="116"/>
                </a:cubicBezTo>
                <a:close/>
              </a:path>
            </a:pathLst>
          </a:custGeom>
          <a:solidFill>
            <a:srgbClr val="1D2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4255" tIns="52127" rIns="104255" bIns="52127" numCol="1" anchor="t" anchorCtr="0" compatLnSpc="1">
            <a:prstTxWarp prst="textNoShape">
              <a:avLst/>
            </a:prstTxWarp>
          </a:bodyPr>
          <a:lstStyle/>
          <a:p>
            <a:endParaRPr lang="en-GB" sz="2052"/>
          </a:p>
        </p:txBody>
      </p:sp>
      <p:grpSp>
        <p:nvGrpSpPr>
          <p:cNvPr id="16" name="Group 15">
            <a:extLst>
              <a:ext uri="{FF2B5EF4-FFF2-40B4-BE49-F238E27FC236}">
                <a16:creationId xmlns:a16="http://schemas.microsoft.com/office/drawing/2014/main" id="{54F88F3C-4A0C-46BC-A83C-4D506CF12650}"/>
              </a:ext>
            </a:extLst>
          </p:cNvPr>
          <p:cNvGrpSpPr/>
          <p:nvPr/>
        </p:nvGrpSpPr>
        <p:grpSpPr>
          <a:xfrm>
            <a:off x="8838131" y="2794411"/>
            <a:ext cx="1119236" cy="1119236"/>
            <a:chOff x="7751777" y="2160587"/>
            <a:chExt cx="981663" cy="981663"/>
          </a:xfrm>
        </p:grpSpPr>
        <p:sp>
          <p:nvSpPr>
            <p:cNvPr id="11" name="Oval 10">
              <a:extLst>
                <a:ext uri="{FF2B5EF4-FFF2-40B4-BE49-F238E27FC236}">
                  <a16:creationId xmlns:a16="http://schemas.microsoft.com/office/drawing/2014/main" id="{37B60C56-35BA-498F-9AC3-1B2BC4CA53B7}"/>
                </a:ext>
              </a:extLst>
            </p:cNvPr>
            <p:cNvSpPr/>
            <p:nvPr/>
          </p:nvSpPr>
          <p:spPr>
            <a:xfrm>
              <a:off x="7751777" y="2160587"/>
              <a:ext cx="981663" cy="981663"/>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sp>
          <p:nvSpPr>
            <p:cNvPr id="15" name="Freeform 2693">
              <a:extLst>
                <a:ext uri="{FF2B5EF4-FFF2-40B4-BE49-F238E27FC236}">
                  <a16:creationId xmlns:a16="http://schemas.microsoft.com/office/drawing/2014/main" id="{453DC50D-6946-493F-B2FC-4A7159B781CD}"/>
                </a:ext>
              </a:extLst>
            </p:cNvPr>
            <p:cNvSpPr>
              <a:spLocks noChangeAspect="1" noEditPoints="1"/>
            </p:cNvSpPr>
            <p:nvPr/>
          </p:nvSpPr>
          <p:spPr bwMode="auto">
            <a:xfrm>
              <a:off x="7946262" y="2379890"/>
              <a:ext cx="592693" cy="543057"/>
            </a:xfrm>
            <a:custGeom>
              <a:avLst/>
              <a:gdLst>
                <a:gd name="T0" fmla="*/ 126 w 191"/>
                <a:gd name="T1" fmla="*/ 99 h 175"/>
                <a:gd name="T2" fmla="*/ 106 w 191"/>
                <a:gd name="T3" fmla="*/ 110 h 175"/>
                <a:gd name="T4" fmla="*/ 115 w 191"/>
                <a:gd name="T5" fmla="*/ 125 h 175"/>
                <a:gd name="T6" fmla="*/ 97 w 191"/>
                <a:gd name="T7" fmla="*/ 139 h 175"/>
                <a:gd name="T8" fmla="*/ 76 w 191"/>
                <a:gd name="T9" fmla="*/ 149 h 175"/>
                <a:gd name="T10" fmla="*/ 52 w 191"/>
                <a:gd name="T11" fmla="*/ 150 h 175"/>
                <a:gd name="T12" fmla="*/ 41 w 191"/>
                <a:gd name="T13" fmla="*/ 130 h 175"/>
                <a:gd name="T14" fmla="*/ 26 w 191"/>
                <a:gd name="T15" fmla="*/ 139 h 175"/>
                <a:gd name="T16" fmla="*/ 16 w 191"/>
                <a:gd name="T17" fmla="*/ 116 h 175"/>
                <a:gd name="T18" fmla="*/ 2 w 191"/>
                <a:gd name="T19" fmla="*/ 99 h 175"/>
                <a:gd name="T20" fmla="*/ 0 w 191"/>
                <a:gd name="T21" fmla="*/ 78 h 175"/>
                <a:gd name="T22" fmla="*/ 17 w 191"/>
                <a:gd name="T23" fmla="*/ 73 h 175"/>
                <a:gd name="T24" fmla="*/ 11 w 191"/>
                <a:gd name="T25" fmla="*/ 52 h 175"/>
                <a:gd name="T26" fmla="*/ 28 w 191"/>
                <a:gd name="T27" fmla="*/ 35 h 175"/>
                <a:gd name="T28" fmla="*/ 49 w 191"/>
                <a:gd name="T29" fmla="*/ 42 h 175"/>
                <a:gd name="T30" fmla="*/ 73 w 191"/>
                <a:gd name="T31" fmla="*/ 24 h 175"/>
                <a:gd name="T32" fmla="*/ 78 w 191"/>
                <a:gd name="T33" fmla="*/ 42 h 175"/>
                <a:gd name="T34" fmla="*/ 99 w 191"/>
                <a:gd name="T35" fmla="*/ 35 h 175"/>
                <a:gd name="T36" fmla="*/ 115 w 191"/>
                <a:gd name="T37" fmla="*/ 54 h 175"/>
                <a:gd name="T38" fmla="*/ 110 w 191"/>
                <a:gd name="T39" fmla="*/ 73 h 175"/>
                <a:gd name="T40" fmla="*/ 127 w 191"/>
                <a:gd name="T41" fmla="*/ 78 h 175"/>
                <a:gd name="T42" fmla="*/ 81 w 191"/>
                <a:gd name="T43" fmla="*/ 69 h 175"/>
                <a:gd name="T44" fmla="*/ 38 w 191"/>
                <a:gd name="T45" fmla="*/ 87 h 175"/>
                <a:gd name="T46" fmla="*/ 81 w 191"/>
                <a:gd name="T47" fmla="*/ 106 h 175"/>
                <a:gd name="T48" fmla="*/ 191 w 191"/>
                <a:gd name="T49" fmla="*/ 44 h 175"/>
                <a:gd name="T50" fmla="*/ 178 w 191"/>
                <a:gd name="T51" fmla="*/ 66 h 175"/>
                <a:gd name="T52" fmla="*/ 161 w 191"/>
                <a:gd name="T53" fmla="*/ 69 h 175"/>
                <a:gd name="T54" fmla="*/ 150 w 191"/>
                <a:gd name="T55" fmla="*/ 62 h 175"/>
                <a:gd name="T56" fmla="*/ 128 w 191"/>
                <a:gd name="T57" fmla="*/ 66 h 175"/>
                <a:gd name="T58" fmla="*/ 129 w 191"/>
                <a:gd name="T59" fmla="*/ 47 h 175"/>
                <a:gd name="T60" fmla="*/ 129 w 191"/>
                <a:gd name="T61" fmla="*/ 27 h 175"/>
                <a:gd name="T62" fmla="*/ 128 w 191"/>
                <a:gd name="T63" fmla="*/ 7 h 175"/>
                <a:gd name="T64" fmla="*/ 140 w 191"/>
                <a:gd name="T65" fmla="*/ 0 h 175"/>
                <a:gd name="T66" fmla="*/ 153 w 191"/>
                <a:gd name="T67" fmla="*/ 11 h 175"/>
                <a:gd name="T68" fmla="*/ 165 w 191"/>
                <a:gd name="T69" fmla="*/ 0 h 175"/>
                <a:gd name="T70" fmla="*/ 173 w 191"/>
                <a:gd name="T71" fmla="*/ 21 h 175"/>
                <a:gd name="T72" fmla="*/ 191 w 191"/>
                <a:gd name="T73" fmla="*/ 131 h 175"/>
                <a:gd name="T74" fmla="*/ 173 w 191"/>
                <a:gd name="T75" fmla="*/ 154 h 175"/>
                <a:gd name="T76" fmla="*/ 165 w 191"/>
                <a:gd name="T77" fmla="*/ 175 h 175"/>
                <a:gd name="T78" fmla="*/ 153 w 191"/>
                <a:gd name="T79" fmla="*/ 164 h 175"/>
                <a:gd name="T80" fmla="*/ 140 w 191"/>
                <a:gd name="T81" fmla="*/ 175 h 175"/>
                <a:gd name="T82" fmla="*/ 132 w 191"/>
                <a:gd name="T83" fmla="*/ 154 h 175"/>
                <a:gd name="T84" fmla="*/ 114 w 191"/>
                <a:gd name="T85" fmla="*/ 131 h 175"/>
                <a:gd name="T86" fmla="*/ 127 w 191"/>
                <a:gd name="T87" fmla="*/ 109 h 175"/>
                <a:gd name="T88" fmla="*/ 137 w 191"/>
                <a:gd name="T89" fmla="*/ 103 h 175"/>
                <a:gd name="T90" fmla="*/ 150 w 191"/>
                <a:gd name="T91" fmla="*/ 113 h 175"/>
                <a:gd name="T92" fmla="*/ 165 w 191"/>
                <a:gd name="T93" fmla="*/ 102 h 175"/>
                <a:gd name="T94" fmla="*/ 178 w 191"/>
                <a:gd name="T95" fmla="*/ 109 h 175"/>
                <a:gd name="T96" fmla="*/ 165 w 191"/>
                <a:gd name="T97" fmla="*/ 37 h 175"/>
                <a:gd name="T98" fmla="*/ 144 w 191"/>
                <a:gd name="T99" fmla="*/ 28 h 175"/>
                <a:gd name="T100" fmla="*/ 153 w 191"/>
                <a:gd name="T101" fmla="*/ 49 h 175"/>
                <a:gd name="T102" fmla="*/ 165 w 191"/>
                <a:gd name="T103" fmla="*/ 138 h 175"/>
                <a:gd name="T104" fmla="*/ 144 w 191"/>
                <a:gd name="T105" fmla="*/ 129 h 175"/>
                <a:gd name="T106" fmla="*/ 153 w 191"/>
                <a:gd name="T107" fmla="*/ 15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1" h="175">
                  <a:moveTo>
                    <a:pt x="127" y="78"/>
                  </a:moveTo>
                  <a:cubicBezTo>
                    <a:pt x="127" y="97"/>
                    <a:pt x="127" y="97"/>
                    <a:pt x="127" y="97"/>
                  </a:cubicBezTo>
                  <a:cubicBezTo>
                    <a:pt x="127" y="98"/>
                    <a:pt x="127" y="98"/>
                    <a:pt x="126" y="99"/>
                  </a:cubicBezTo>
                  <a:cubicBezTo>
                    <a:pt x="126" y="99"/>
                    <a:pt x="125" y="100"/>
                    <a:pt x="125" y="100"/>
                  </a:cubicBezTo>
                  <a:cubicBezTo>
                    <a:pt x="109" y="102"/>
                    <a:pt x="109" y="102"/>
                    <a:pt x="109" y="102"/>
                  </a:cubicBezTo>
                  <a:cubicBezTo>
                    <a:pt x="109" y="105"/>
                    <a:pt x="108" y="107"/>
                    <a:pt x="106" y="110"/>
                  </a:cubicBezTo>
                  <a:cubicBezTo>
                    <a:pt x="108" y="113"/>
                    <a:pt x="111" y="117"/>
                    <a:pt x="115" y="121"/>
                  </a:cubicBezTo>
                  <a:cubicBezTo>
                    <a:pt x="116" y="122"/>
                    <a:pt x="116" y="123"/>
                    <a:pt x="116" y="123"/>
                  </a:cubicBezTo>
                  <a:cubicBezTo>
                    <a:pt x="116" y="124"/>
                    <a:pt x="116" y="125"/>
                    <a:pt x="115" y="125"/>
                  </a:cubicBezTo>
                  <a:cubicBezTo>
                    <a:pt x="114" y="127"/>
                    <a:pt x="111" y="130"/>
                    <a:pt x="107" y="134"/>
                  </a:cubicBezTo>
                  <a:cubicBezTo>
                    <a:pt x="103" y="138"/>
                    <a:pt x="100" y="140"/>
                    <a:pt x="99" y="140"/>
                  </a:cubicBezTo>
                  <a:cubicBezTo>
                    <a:pt x="98" y="140"/>
                    <a:pt x="98" y="140"/>
                    <a:pt x="97" y="139"/>
                  </a:cubicBezTo>
                  <a:cubicBezTo>
                    <a:pt x="86" y="130"/>
                    <a:pt x="86" y="130"/>
                    <a:pt x="86" y="130"/>
                  </a:cubicBezTo>
                  <a:cubicBezTo>
                    <a:pt x="83" y="132"/>
                    <a:pt x="81" y="133"/>
                    <a:pt x="78" y="133"/>
                  </a:cubicBezTo>
                  <a:cubicBezTo>
                    <a:pt x="77" y="141"/>
                    <a:pt x="76" y="146"/>
                    <a:pt x="76" y="149"/>
                  </a:cubicBezTo>
                  <a:cubicBezTo>
                    <a:pt x="75" y="150"/>
                    <a:pt x="74" y="151"/>
                    <a:pt x="73" y="151"/>
                  </a:cubicBezTo>
                  <a:cubicBezTo>
                    <a:pt x="54" y="151"/>
                    <a:pt x="54" y="151"/>
                    <a:pt x="54" y="151"/>
                  </a:cubicBezTo>
                  <a:cubicBezTo>
                    <a:pt x="53" y="151"/>
                    <a:pt x="53" y="151"/>
                    <a:pt x="52" y="150"/>
                  </a:cubicBezTo>
                  <a:cubicBezTo>
                    <a:pt x="52" y="150"/>
                    <a:pt x="51" y="149"/>
                    <a:pt x="51" y="149"/>
                  </a:cubicBezTo>
                  <a:cubicBezTo>
                    <a:pt x="49" y="133"/>
                    <a:pt x="49" y="133"/>
                    <a:pt x="49" y="133"/>
                  </a:cubicBezTo>
                  <a:cubicBezTo>
                    <a:pt x="47" y="133"/>
                    <a:pt x="44" y="132"/>
                    <a:pt x="41" y="130"/>
                  </a:cubicBezTo>
                  <a:cubicBezTo>
                    <a:pt x="30" y="139"/>
                    <a:pt x="30" y="139"/>
                    <a:pt x="30" y="139"/>
                  </a:cubicBezTo>
                  <a:cubicBezTo>
                    <a:pt x="29" y="140"/>
                    <a:pt x="29" y="140"/>
                    <a:pt x="28" y="140"/>
                  </a:cubicBezTo>
                  <a:cubicBezTo>
                    <a:pt x="27" y="140"/>
                    <a:pt x="26" y="140"/>
                    <a:pt x="26" y="139"/>
                  </a:cubicBezTo>
                  <a:cubicBezTo>
                    <a:pt x="16" y="130"/>
                    <a:pt x="11" y="125"/>
                    <a:pt x="11" y="123"/>
                  </a:cubicBezTo>
                  <a:cubicBezTo>
                    <a:pt x="11" y="123"/>
                    <a:pt x="12" y="122"/>
                    <a:pt x="12" y="121"/>
                  </a:cubicBezTo>
                  <a:cubicBezTo>
                    <a:pt x="13" y="120"/>
                    <a:pt x="14" y="119"/>
                    <a:pt x="16" y="116"/>
                  </a:cubicBezTo>
                  <a:cubicBezTo>
                    <a:pt x="18" y="113"/>
                    <a:pt x="20" y="111"/>
                    <a:pt x="21" y="110"/>
                  </a:cubicBezTo>
                  <a:cubicBezTo>
                    <a:pt x="19" y="107"/>
                    <a:pt x="18" y="104"/>
                    <a:pt x="17" y="102"/>
                  </a:cubicBezTo>
                  <a:cubicBezTo>
                    <a:pt x="2" y="99"/>
                    <a:pt x="2" y="99"/>
                    <a:pt x="2" y="99"/>
                  </a:cubicBezTo>
                  <a:cubicBezTo>
                    <a:pt x="1" y="99"/>
                    <a:pt x="1" y="99"/>
                    <a:pt x="0" y="98"/>
                  </a:cubicBezTo>
                  <a:cubicBezTo>
                    <a:pt x="0" y="98"/>
                    <a:pt x="0" y="97"/>
                    <a:pt x="0" y="97"/>
                  </a:cubicBezTo>
                  <a:cubicBezTo>
                    <a:pt x="0" y="78"/>
                    <a:pt x="0" y="78"/>
                    <a:pt x="0" y="78"/>
                  </a:cubicBezTo>
                  <a:cubicBezTo>
                    <a:pt x="0" y="77"/>
                    <a:pt x="0" y="77"/>
                    <a:pt x="0" y="76"/>
                  </a:cubicBezTo>
                  <a:cubicBezTo>
                    <a:pt x="1" y="76"/>
                    <a:pt x="1" y="75"/>
                    <a:pt x="2" y="75"/>
                  </a:cubicBezTo>
                  <a:cubicBezTo>
                    <a:pt x="17" y="73"/>
                    <a:pt x="17" y="73"/>
                    <a:pt x="17" y="73"/>
                  </a:cubicBezTo>
                  <a:cubicBezTo>
                    <a:pt x="18" y="70"/>
                    <a:pt x="19" y="68"/>
                    <a:pt x="21" y="65"/>
                  </a:cubicBezTo>
                  <a:cubicBezTo>
                    <a:pt x="18" y="62"/>
                    <a:pt x="15" y="58"/>
                    <a:pt x="12" y="54"/>
                  </a:cubicBezTo>
                  <a:cubicBezTo>
                    <a:pt x="11" y="53"/>
                    <a:pt x="11" y="52"/>
                    <a:pt x="11" y="52"/>
                  </a:cubicBezTo>
                  <a:cubicBezTo>
                    <a:pt x="11" y="51"/>
                    <a:pt x="11" y="50"/>
                    <a:pt x="12" y="50"/>
                  </a:cubicBezTo>
                  <a:cubicBezTo>
                    <a:pt x="13" y="48"/>
                    <a:pt x="16" y="45"/>
                    <a:pt x="20" y="41"/>
                  </a:cubicBezTo>
                  <a:cubicBezTo>
                    <a:pt x="24" y="37"/>
                    <a:pt x="26" y="35"/>
                    <a:pt x="28" y="35"/>
                  </a:cubicBezTo>
                  <a:cubicBezTo>
                    <a:pt x="28" y="35"/>
                    <a:pt x="29" y="35"/>
                    <a:pt x="30" y="36"/>
                  </a:cubicBezTo>
                  <a:cubicBezTo>
                    <a:pt x="41" y="45"/>
                    <a:pt x="41" y="45"/>
                    <a:pt x="41" y="45"/>
                  </a:cubicBezTo>
                  <a:cubicBezTo>
                    <a:pt x="44" y="44"/>
                    <a:pt x="46" y="42"/>
                    <a:pt x="49" y="42"/>
                  </a:cubicBezTo>
                  <a:cubicBezTo>
                    <a:pt x="50" y="34"/>
                    <a:pt x="50" y="29"/>
                    <a:pt x="51" y="26"/>
                  </a:cubicBezTo>
                  <a:cubicBezTo>
                    <a:pt x="52" y="25"/>
                    <a:pt x="53" y="24"/>
                    <a:pt x="54" y="24"/>
                  </a:cubicBezTo>
                  <a:cubicBezTo>
                    <a:pt x="73" y="24"/>
                    <a:pt x="73" y="24"/>
                    <a:pt x="73" y="24"/>
                  </a:cubicBezTo>
                  <a:cubicBezTo>
                    <a:pt x="73" y="24"/>
                    <a:pt x="74" y="24"/>
                    <a:pt x="75" y="25"/>
                  </a:cubicBezTo>
                  <a:cubicBezTo>
                    <a:pt x="75" y="25"/>
                    <a:pt x="76" y="26"/>
                    <a:pt x="76" y="26"/>
                  </a:cubicBezTo>
                  <a:cubicBezTo>
                    <a:pt x="78" y="42"/>
                    <a:pt x="78" y="42"/>
                    <a:pt x="78" y="42"/>
                  </a:cubicBezTo>
                  <a:cubicBezTo>
                    <a:pt x="80" y="42"/>
                    <a:pt x="83" y="43"/>
                    <a:pt x="85" y="45"/>
                  </a:cubicBezTo>
                  <a:cubicBezTo>
                    <a:pt x="97" y="36"/>
                    <a:pt x="97" y="36"/>
                    <a:pt x="97" y="36"/>
                  </a:cubicBezTo>
                  <a:cubicBezTo>
                    <a:pt x="98" y="35"/>
                    <a:pt x="98" y="35"/>
                    <a:pt x="99" y="35"/>
                  </a:cubicBezTo>
                  <a:cubicBezTo>
                    <a:pt x="100" y="35"/>
                    <a:pt x="101" y="35"/>
                    <a:pt x="101" y="36"/>
                  </a:cubicBezTo>
                  <a:cubicBezTo>
                    <a:pt x="111" y="45"/>
                    <a:pt x="116" y="50"/>
                    <a:pt x="116" y="52"/>
                  </a:cubicBezTo>
                  <a:cubicBezTo>
                    <a:pt x="116" y="52"/>
                    <a:pt x="115" y="53"/>
                    <a:pt x="115" y="54"/>
                  </a:cubicBezTo>
                  <a:cubicBezTo>
                    <a:pt x="114" y="55"/>
                    <a:pt x="113" y="57"/>
                    <a:pt x="111" y="59"/>
                  </a:cubicBezTo>
                  <a:cubicBezTo>
                    <a:pt x="109" y="62"/>
                    <a:pt x="107" y="64"/>
                    <a:pt x="106" y="65"/>
                  </a:cubicBezTo>
                  <a:cubicBezTo>
                    <a:pt x="108" y="68"/>
                    <a:pt x="109" y="71"/>
                    <a:pt x="110" y="73"/>
                  </a:cubicBezTo>
                  <a:cubicBezTo>
                    <a:pt x="125" y="75"/>
                    <a:pt x="125" y="75"/>
                    <a:pt x="125" y="75"/>
                  </a:cubicBezTo>
                  <a:cubicBezTo>
                    <a:pt x="125" y="76"/>
                    <a:pt x="126" y="76"/>
                    <a:pt x="126" y="77"/>
                  </a:cubicBezTo>
                  <a:cubicBezTo>
                    <a:pt x="127" y="77"/>
                    <a:pt x="127" y="78"/>
                    <a:pt x="127" y="78"/>
                  </a:cubicBezTo>
                  <a:close/>
                  <a:moveTo>
                    <a:pt x="81" y="106"/>
                  </a:moveTo>
                  <a:cubicBezTo>
                    <a:pt x="86" y="101"/>
                    <a:pt x="89" y="95"/>
                    <a:pt x="89" y="87"/>
                  </a:cubicBezTo>
                  <a:cubicBezTo>
                    <a:pt x="89" y="80"/>
                    <a:pt x="86" y="74"/>
                    <a:pt x="81" y="69"/>
                  </a:cubicBezTo>
                  <a:cubicBezTo>
                    <a:pt x="76" y="65"/>
                    <a:pt x="70" y="62"/>
                    <a:pt x="63" y="62"/>
                  </a:cubicBezTo>
                  <a:cubicBezTo>
                    <a:pt x="56" y="62"/>
                    <a:pt x="50" y="65"/>
                    <a:pt x="45" y="69"/>
                  </a:cubicBezTo>
                  <a:cubicBezTo>
                    <a:pt x="40" y="74"/>
                    <a:pt x="38" y="80"/>
                    <a:pt x="38" y="87"/>
                  </a:cubicBezTo>
                  <a:cubicBezTo>
                    <a:pt x="38" y="95"/>
                    <a:pt x="40" y="101"/>
                    <a:pt x="45" y="106"/>
                  </a:cubicBezTo>
                  <a:cubicBezTo>
                    <a:pt x="50" y="110"/>
                    <a:pt x="56" y="113"/>
                    <a:pt x="63" y="113"/>
                  </a:cubicBezTo>
                  <a:cubicBezTo>
                    <a:pt x="70" y="113"/>
                    <a:pt x="76" y="110"/>
                    <a:pt x="81" y="106"/>
                  </a:cubicBezTo>
                  <a:close/>
                  <a:moveTo>
                    <a:pt x="176" y="27"/>
                  </a:moveTo>
                  <a:cubicBezTo>
                    <a:pt x="186" y="28"/>
                    <a:pt x="191" y="29"/>
                    <a:pt x="191" y="30"/>
                  </a:cubicBezTo>
                  <a:cubicBezTo>
                    <a:pt x="191" y="44"/>
                    <a:pt x="191" y="44"/>
                    <a:pt x="191" y="44"/>
                  </a:cubicBezTo>
                  <a:cubicBezTo>
                    <a:pt x="191" y="45"/>
                    <a:pt x="186" y="46"/>
                    <a:pt x="176" y="47"/>
                  </a:cubicBezTo>
                  <a:cubicBezTo>
                    <a:pt x="175" y="48"/>
                    <a:pt x="174" y="50"/>
                    <a:pt x="173" y="52"/>
                  </a:cubicBezTo>
                  <a:cubicBezTo>
                    <a:pt x="176" y="59"/>
                    <a:pt x="178" y="64"/>
                    <a:pt x="178" y="66"/>
                  </a:cubicBezTo>
                  <a:cubicBezTo>
                    <a:pt x="178" y="66"/>
                    <a:pt x="178" y="66"/>
                    <a:pt x="178" y="66"/>
                  </a:cubicBezTo>
                  <a:cubicBezTo>
                    <a:pt x="170" y="71"/>
                    <a:pt x="165" y="73"/>
                    <a:pt x="165" y="73"/>
                  </a:cubicBezTo>
                  <a:cubicBezTo>
                    <a:pt x="165" y="73"/>
                    <a:pt x="163" y="72"/>
                    <a:pt x="161" y="69"/>
                  </a:cubicBezTo>
                  <a:cubicBezTo>
                    <a:pt x="158" y="65"/>
                    <a:pt x="156" y="63"/>
                    <a:pt x="156" y="62"/>
                  </a:cubicBezTo>
                  <a:cubicBezTo>
                    <a:pt x="154" y="62"/>
                    <a:pt x="153" y="62"/>
                    <a:pt x="153" y="62"/>
                  </a:cubicBezTo>
                  <a:cubicBezTo>
                    <a:pt x="152" y="62"/>
                    <a:pt x="151" y="62"/>
                    <a:pt x="150" y="62"/>
                  </a:cubicBezTo>
                  <a:cubicBezTo>
                    <a:pt x="149" y="63"/>
                    <a:pt x="147" y="65"/>
                    <a:pt x="144" y="69"/>
                  </a:cubicBezTo>
                  <a:cubicBezTo>
                    <a:pt x="142" y="72"/>
                    <a:pt x="140" y="73"/>
                    <a:pt x="140" y="73"/>
                  </a:cubicBezTo>
                  <a:cubicBezTo>
                    <a:pt x="140" y="73"/>
                    <a:pt x="136" y="71"/>
                    <a:pt x="128" y="66"/>
                  </a:cubicBezTo>
                  <a:cubicBezTo>
                    <a:pt x="127" y="66"/>
                    <a:pt x="127" y="66"/>
                    <a:pt x="127" y="66"/>
                  </a:cubicBezTo>
                  <a:cubicBezTo>
                    <a:pt x="127" y="64"/>
                    <a:pt x="129" y="59"/>
                    <a:pt x="132" y="52"/>
                  </a:cubicBezTo>
                  <a:cubicBezTo>
                    <a:pt x="131" y="50"/>
                    <a:pt x="130" y="48"/>
                    <a:pt x="129" y="47"/>
                  </a:cubicBezTo>
                  <a:cubicBezTo>
                    <a:pt x="119" y="46"/>
                    <a:pt x="114" y="45"/>
                    <a:pt x="114" y="44"/>
                  </a:cubicBezTo>
                  <a:cubicBezTo>
                    <a:pt x="114" y="30"/>
                    <a:pt x="114" y="30"/>
                    <a:pt x="114" y="30"/>
                  </a:cubicBezTo>
                  <a:cubicBezTo>
                    <a:pt x="114" y="29"/>
                    <a:pt x="119" y="28"/>
                    <a:pt x="129" y="27"/>
                  </a:cubicBezTo>
                  <a:cubicBezTo>
                    <a:pt x="130" y="25"/>
                    <a:pt x="131" y="23"/>
                    <a:pt x="132" y="21"/>
                  </a:cubicBezTo>
                  <a:cubicBezTo>
                    <a:pt x="129" y="14"/>
                    <a:pt x="127" y="9"/>
                    <a:pt x="127" y="8"/>
                  </a:cubicBezTo>
                  <a:cubicBezTo>
                    <a:pt x="127" y="7"/>
                    <a:pt x="127" y="7"/>
                    <a:pt x="128" y="7"/>
                  </a:cubicBezTo>
                  <a:cubicBezTo>
                    <a:pt x="128" y="7"/>
                    <a:pt x="129" y="6"/>
                    <a:pt x="131" y="5"/>
                  </a:cubicBezTo>
                  <a:cubicBezTo>
                    <a:pt x="133" y="4"/>
                    <a:pt x="135" y="3"/>
                    <a:pt x="137" y="2"/>
                  </a:cubicBezTo>
                  <a:cubicBezTo>
                    <a:pt x="139" y="0"/>
                    <a:pt x="140" y="0"/>
                    <a:pt x="140" y="0"/>
                  </a:cubicBezTo>
                  <a:cubicBezTo>
                    <a:pt x="140" y="0"/>
                    <a:pt x="142" y="1"/>
                    <a:pt x="144" y="5"/>
                  </a:cubicBezTo>
                  <a:cubicBezTo>
                    <a:pt x="147" y="8"/>
                    <a:pt x="149" y="10"/>
                    <a:pt x="150" y="11"/>
                  </a:cubicBezTo>
                  <a:cubicBezTo>
                    <a:pt x="151" y="11"/>
                    <a:pt x="152" y="11"/>
                    <a:pt x="153" y="11"/>
                  </a:cubicBezTo>
                  <a:cubicBezTo>
                    <a:pt x="153" y="11"/>
                    <a:pt x="154" y="11"/>
                    <a:pt x="156" y="11"/>
                  </a:cubicBezTo>
                  <a:cubicBezTo>
                    <a:pt x="159" y="7"/>
                    <a:pt x="162" y="3"/>
                    <a:pt x="165" y="0"/>
                  </a:cubicBezTo>
                  <a:cubicBezTo>
                    <a:pt x="165" y="0"/>
                    <a:pt x="165" y="0"/>
                    <a:pt x="165" y="0"/>
                  </a:cubicBezTo>
                  <a:cubicBezTo>
                    <a:pt x="166" y="0"/>
                    <a:pt x="170" y="2"/>
                    <a:pt x="178" y="7"/>
                  </a:cubicBezTo>
                  <a:cubicBezTo>
                    <a:pt x="178" y="7"/>
                    <a:pt x="178" y="7"/>
                    <a:pt x="178" y="8"/>
                  </a:cubicBezTo>
                  <a:cubicBezTo>
                    <a:pt x="178" y="9"/>
                    <a:pt x="176" y="14"/>
                    <a:pt x="173" y="21"/>
                  </a:cubicBezTo>
                  <a:cubicBezTo>
                    <a:pt x="174" y="23"/>
                    <a:pt x="175" y="25"/>
                    <a:pt x="176" y="27"/>
                  </a:cubicBezTo>
                  <a:close/>
                  <a:moveTo>
                    <a:pt x="176" y="128"/>
                  </a:moveTo>
                  <a:cubicBezTo>
                    <a:pt x="186" y="129"/>
                    <a:pt x="191" y="130"/>
                    <a:pt x="191" y="131"/>
                  </a:cubicBezTo>
                  <a:cubicBezTo>
                    <a:pt x="191" y="145"/>
                    <a:pt x="191" y="145"/>
                    <a:pt x="191" y="145"/>
                  </a:cubicBezTo>
                  <a:cubicBezTo>
                    <a:pt x="191" y="146"/>
                    <a:pt x="186" y="147"/>
                    <a:pt x="176" y="148"/>
                  </a:cubicBezTo>
                  <a:cubicBezTo>
                    <a:pt x="175" y="150"/>
                    <a:pt x="174" y="152"/>
                    <a:pt x="173" y="154"/>
                  </a:cubicBezTo>
                  <a:cubicBezTo>
                    <a:pt x="176" y="161"/>
                    <a:pt x="178" y="166"/>
                    <a:pt x="178" y="167"/>
                  </a:cubicBezTo>
                  <a:cubicBezTo>
                    <a:pt x="178" y="168"/>
                    <a:pt x="178" y="168"/>
                    <a:pt x="178" y="168"/>
                  </a:cubicBezTo>
                  <a:cubicBezTo>
                    <a:pt x="170" y="173"/>
                    <a:pt x="165" y="175"/>
                    <a:pt x="165" y="175"/>
                  </a:cubicBezTo>
                  <a:cubicBezTo>
                    <a:pt x="165" y="175"/>
                    <a:pt x="163" y="174"/>
                    <a:pt x="161" y="170"/>
                  </a:cubicBezTo>
                  <a:cubicBezTo>
                    <a:pt x="158" y="167"/>
                    <a:pt x="156" y="165"/>
                    <a:pt x="156" y="164"/>
                  </a:cubicBezTo>
                  <a:cubicBezTo>
                    <a:pt x="154" y="164"/>
                    <a:pt x="153" y="164"/>
                    <a:pt x="153" y="164"/>
                  </a:cubicBezTo>
                  <a:cubicBezTo>
                    <a:pt x="152" y="164"/>
                    <a:pt x="151" y="164"/>
                    <a:pt x="150" y="164"/>
                  </a:cubicBezTo>
                  <a:cubicBezTo>
                    <a:pt x="149" y="165"/>
                    <a:pt x="147" y="167"/>
                    <a:pt x="144" y="170"/>
                  </a:cubicBezTo>
                  <a:cubicBezTo>
                    <a:pt x="142" y="174"/>
                    <a:pt x="140" y="175"/>
                    <a:pt x="140" y="175"/>
                  </a:cubicBezTo>
                  <a:cubicBezTo>
                    <a:pt x="140" y="175"/>
                    <a:pt x="136" y="173"/>
                    <a:pt x="128" y="168"/>
                  </a:cubicBezTo>
                  <a:cubicBezTo>
                    <a:pt x="127" y="168"/>
                    <a:pt x="127" y="168"/>
                    <a:pt x="127" y="167"/>
                  </a:cubicBezTo>
                  <a:cubicBezTo>
                    <a:pt x="127" y="166"/>
                    <a:pt x="129" y="161"/>
                    <a:pt x="132" y="154"/>
                  </a:cubicBezTo>
                  <a:cubicBezTo>
                    <a:pt x="131" y="152"/>
                    <a:pt x="130" y="150"/>
                    <a:pt x="129" y="148"/>
                  </a:cubicBezTo>
                  <a:cubicBezTo>
                    <a:pt x="119" y="147"/>
                    <a:pt x="114" y="146"/>
                    <a:pt x="114" y="145"/>
                  </a:cubicBezTo>
                  <a:cubicBezTo>
                    <a:pt x="114" y="131"/>
                    <a:pt x="114" y="131"/>
                    <a:pt x="114" y="131"/>
                  </a:cubicBezTo>
                  <a:cubicBezTo>
                    <a:pt x="114" y="130"/>
                    <a:pt x="119" y="129"/>
                    <a:pt x="129" y="128"/>
                  </a:cubicBezTo>
                  <a:cubicBezTo>
                    <a:pt x="130" y="126"/>
                    <a:pt x="131" y="125"/>
                    <a:pt x="132" y="123"/>
                  </a:cubicBezTo>
                  <a:cubicBezTo>
                    <a:pt x="129" y="116"/>
                    <a:pt x="127" y="111"/>
                    <a:pt x="127" y="109"/>
                  </a:cubicBezTo>
                  <a:cubicBezTo>
                    <a:pt x="127" y="109"/>
                    <a:pt x="127" y="109"/>
                    <a:pt x="128" y="109"/>
                  </a:cubicBezTo>
                  <a:cubicBezTo>
                    <a:pt x="128" y="109"/>
                    <a:pt x="129" y="108"/>
                    <a:pt x="131" y="107"/>
                  </a:cubicBezTo>
                  <a:cubicBezTo>
                    <a:pt x="133" y="106"/>
                    <a:pt x="135" y="104"/>
                    <a:pt x="137" y="103"/>
                  </a:cubicBezTo>
                  <a:cubicBezTo>
                    <a:pt x="139" y="102"/>
                    <a:pt x="140" y="102"/>
                    <a:pt x="140" y="102"/>
                  </a:cubicBezTo>
                  <a:cubicBezTo>
                    <a:pt x="140" y="102"/>
                    <a:pt x="142" y="103"/>
                    <a:pt x="144" y="106"/>
                  </a:cubicBezTo>
                  <a:cubicBezTo>
                    <a:pt x="147" y="110"/>
                    <a:pt x="149" y="112"/>
                    <a:pt x="150" y="113"/>
                  </a:cubicBezTo>
                  <a:cubicBezTo>
                    <a:pt x="151" y="113"/>
                    <a:pt x="152" y="113"/>
                    <a:pt x="153" y="113"/>
                  </a:cubicBezTo>
                  <a:cubicBezTo>
                    <a:pt x="153" y="113"/>
                    <a:pt x="154" y="113"/>
                    <a:pt x="156" y="113"/>
                  </a:cubicBezTo>
                  <a:cubicBezTo>
                    <a:pt x="159" y="108"/>
                    <a:pt x="162" y="105"/>
                    <a:pt x="165" y="102"/>
                  </a:cubicBezTo>
                  <a:cubicBezTo>
                    <a:pt x="165" y="102"/>
                    <a:pt x="165" y="102"/>
                    <a:pt x="165" y="102"/>
                  </a:cubicBezTo>
                  <a:cubicBezTo>
                    <a:pt x="166" y="102"/>
                    <a:pt x="170" y="104"/>
                    <a:pt x="178" y="109"/>
                  </a:cubicBezTo>
                  <a:cubicBezTo>
                    <a:pt x="178" y="109"/>
                    <a:pt x="178" y="109"/>
                    <a:pt x="178" y="109"/>
                  </a:cubicBezTo>
                  <a:cubicBezTo>
                    <a:pt x="178" y="111"/>
                    <a:pt x="176" y="116"/>
                    <a:pt x="173" y="123"/>
                  </a:cubicBezTo>
                  <a:cubicBezTo>
                    <a:pt x="174" y="125"/>
                    <a:pt x="175" y="126"/>
                    <a:pt x="176" y="128"/>
                  </a:cubicBezTo>
                  <a:close/>
                  <a:moveTo>
                    <a:pt x="165" y="37"/>
                  </a:moveTo>
                  <a:cubicBezTo>
                    <a:pt x="165" y="33"/>
                    <a:pt x="164" y="30"/>
                    <a:pt x="162" y="28"/>
                  </a:cubicBezTo>
                  <a:cubicBezTo>
                    <a:pt x="159" y="25"/>
                    <a:pt x="156" y="24"/>
                    <a:pt x="153" y="24"/>
                  </a:cubicBezTo>
                  <a:cubicBezTo>
                    <a:pt x="149" y="24"/>
                    <a:pt x="146" y="25"/>
                    <a:pt x="144" y="28"/>
                  </a:cubicBezTo>
                  <a:cubicBezTo>
                    <a:pt x="141" y="30"/>
                    <a:pt x="140" y="33"/>
                    <a:pt x="140" y="37"/>
                  </a:cubicBezTo>
                  <a:cubicBezTo>
                    <a:pt x="140" y="40"/>
                    <a:pt x="141" y="43"/>
                    <a:pt x="144" y="46"/>
                  </a:cubicBezTo>
                  <a:cubicBezTo>
                    <a:pt x="146" y="48"/>
                    <a:pt x="149" y="49"/>
                    <a:pt x="153" y="49"/>
                  </a:cubicBezTo>
                  <a:cubicBezTo>
                    <a:pt x="156" y="49"/>
                    <a:pt x="159" y="48"/>
                    <a:pt x="162" y="46"/>
                  </a:cubicBezTo>
                  <a:cubicBezTo>
                    <a:pt x="164" y="43"/>
                    <a:pt x="165" y="40"/>
                    <a:pt x="165" y="37"/>
                  </a:cubicBezTo>
                  <a:close/>
                  <a:moveTo>
                    <a:pt x="165" y="138"/>
                  </a:moveTo>
                  <a:cubicBezTo>
                    <a:pt x="165" y="135"/>
                    <a:pt x="164" y="132"/>
                    <a:pt x="162" y="129"/>
                  </a:cubicBezTo>
                  <a:cubicBezTo>
                    <a:pt x="159" y="127"/>
                    <a:pt x="156" y="126"/>
                    <a:pt x="153" y="126"/>
                  </a:cubicBezTo>
                  <a:cubicBezTo>
                    <a:pt x="149" y="126"/>
                    <a:pt x="146" y="127"/>
                    <a:pt x="144" y="129"/>
                  </a:cubicBezTo>
                  <a:cubicBezTo>
                    <a:pt x="141" y="132"/>
                    <a:pt x="140" y="135"/>
                    <a:pt x="140" y="138"/>
                  </a:cubicBezTo>
                  <a:cubicBezTo>
                    <a:pt x="140" y="142"/>
                    <a:pt x="141" y="145"/>
                    <a:pt x="144" y="147"/>
                  </a:cubicBezTo>
                  <a:cubicBezTo>
                    <a:pt x="146" y="150"/>
                    <a:pt x="149" y="151"/>
                    <a:pt x="153" y="151"/>
                  </a:cubicBezTo>
                  <a:cubicBezTo>
                    <a:pt x="156" y="151"/>
                    <a:pt x="159" y="150"/>
                    <a:pt x="162" y="147"/>
                  </a:cubicBezTo>
                  <a:cubicBezTo>
                    <a:pt x="164" y="145"/>
                    <a:pt x="165" y="142"/>
                    <a:pt x="165" y="138"/>
                  </a:cubicBezTo>
                  <a:close/>
                </a:path>
              </a:pathLst>
            </a:custGeom>
            <a:solidFill>
              <a:srgbClr val="1D2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4255" tIns="52127" rIns="104255" bIns="52127" numCol="1" anchor="t" anchorCtr="0" compatLnSpc="1">
              <a:prstTxWarp prst="textNoShape">
                <a:avLst/>
              </a:prstTxWarp>
            </a:bodyPr>
            <a:lstStyle/>
            <a:p>
              <a:endParaRPr lang="en-GB" sz="2052"/>
            </a:p>
          </p:txBody>
        </p:sp>
      </p:grpSp>
    </p:spTree>
    <p:extLst>
      <p:ext uri="{BB962C8B-B14F-4D97-AF65-F5344CB8AC3E}">
        <p14:creationId xmlns:p14="http://schemas.microsoft.com/office/powerpoint/2010/main" val="5200523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F70C4-1378-4084-9DEC-83BA809D93BC}"/>
              </a:ext>
            </a:extLst>
          </p:cNvPr>
          <p:cNvSpPr>
            <a:spLocks noGrp="1"/>
          </p:cNvSpPr>
          <p:nvPr>
            <p:ph type="title"/>
          </p:nvPr>
        </p:nvSpPr>
        <p:spPr/>
        <p:txBody>
          <a:bodyPr/>
          <a:lstStyle/>
          <a:p>
            <a:r>
              <a:rPr lang="en-GB" dirty="0"/>
              <a:t>Arbitrator selection </a:t>
            </a:r>
          </a:p>
        </p:txBody>
      </p:sp>
      <p:sp>
        <p:nvSpPr>
          <p:cNvPr id="4" name="Slide Number Placeholder 3">
            <a:extLst>
              <a:ext uri="{FF2B5EF4-FFF2-40B4-BE49-F238E27FC236}">
                <a16:creationId xmlns:a16="http://schemas.microsoft.com/office/drawing/2014/main" id="{2AFF0F16-BD41-444E-8A5E-F7D063980830}"/>
              </a:ext>
            </a:extLst>
          </p:cNvPr>
          <p:cNvSpPr>
            <a:spLocks noGrp="1"/>
          </p:cNvSpPr>
          <p:nvPr>
            <p:ph type="sldNum" sz="quarter" idx="4"/>
          </p:nvPr>
        </p:nvSpPr>
        <p:spPr/>
        <p:txBody>
          <a:bodyPr/>
          <a:lstStyle/>
          <a:p>
            <a:fld id="{6A34BD8F-FB80-4BCB-BEC8-0BDF76C9BE3B}" type="slidenum">
              <a:rPr lang="en-GB" smtClean="0"/>
              <a:pPr/>
              <a:t>22</a:t>
            </a:fld>
            <a:endParaRPr lang="en-GB" dirty="0"/>
          </a:p>
        </p:txBody>
      </p:sp>
      <p:sp>
        <p:nvSpPr>
          <p:cNvPr id="5" name="TextBox 4">
            <a:extLst>
              <a:ext uri="{FF2B5EF4-FFF2-40B4-BE49-F238E27FC236}">
                <a16:creationId xmlns:a16="http://schemas.microsoft.com/office/drawing/2014/main" id="{D93BCC4D-0FA3-4B34-93B9-26304E08A2BA}"/>
              </a:ext>
            </a:extLst>
          </p:cNvPr>
          <p:cNvSpPr txBox="1"/>
          <p:nvPr/>
        </p:nvSpPr>
        <p:spPr>
          <a:xfrm>
            <a:off x="4739856" y="3730225"/>
            <a:ext cx="2712288" cy="390371"/>
          </a:xfrm>
          <a:prstGeom prst="rect">
            <a:avLst/>
          </a:prstGeom>
          <a:noFill/>
        </p:spPr>
        <p:txBody>
          <a:bodyPr wrap="square" lIns="82090" tIns="82090" rIns="82090" bIns="82090" rtlCol="0">
            <a:noAutofit/>
          </a:bodyPr>
          <a:lstStyle/>
          <a:p>
            <a:pPr algn="ctr"/>
            <a:r>
              <a:rPr lang="en-GB" sz="1824" dirty="0">
                <a:latin typeface="+mj-lt"/>
              </a:rPr>
              <a:t>Tribunal of mixed cultural backgrounds is better able to overcome individual biases</a:t>
            </a:r>
          </a:p>
        </p:txBody>
      </p:sp>
      <p:sp>
        <p:nvSpPr>
          <p:cNvPr id="6" name="TextBox 5">
            <a:extLst>
              <a:ext uri="{FF2B5EF4-FFF2-40B4-BE49-F238E27FC236}">
                <a16:creationId xmlns:a16="http://schemas.microsoft.com/office/drawing/2014/main" id="{C03F8BE6-1D1B-4C32-B7E9-05698317CC39}"/>
              </a:ext>
            </a:extLst>
          </p:cNvPr>
          <p:cNvSpPr txBox="1"/>
          <p:nvPr/>
        </p:nvSpPr>
        <p:spPr>
          <a:xfrm>
            <a:off x="8041608" y="3730225"/>
            <a:ext cx="2712288" cy="390371"/>
          </a:xfrm>
          <a:prstGeom prst="rect">
            <a:avLst/>
          </a:prstGeom>
          <a:noFill/>
        </p:spPr>
        <p:txBody>
          <a:bodyPr wrap="square" lIns="82090" tIns="82090" rIns="82090" bIns="82090" rtlCol="0">
            <a:noAutofit/>
          </a:bodyPr>
          <a:lstStyle/>
          <a:p>
            <a:pPr algn="ctr"/>
            <a:r>
              <a:rPr lang="en-GB" sz="1824" dirty="0">
                <a:latin typeface="+mj-lt"/>
              </a:rPr>
              <a:t>Arbitrators should strive to achieve effective communication with the parties</a:t>
            </a:r>
          </a:p>
        </p:txBody>
      </p:sp>
      <p:sp>
        <p:nvSpPr>
          <p:cNvPr id="15" name="Oval 14">
            <a:extLst>
              <a:ext uri="{FF2B5EF4-FFF2-40B4-BE49-F238E27FC236}">
                <a16:creationId xmlns:a16="http://schemas.microsoft.com/office/drawing/2014/main" id="{8B05F78A-A54F-49E5-875C-D7D86BD8783D}"/>
              </a:ext>
            </a:extLst>
          </p:cNvPr>
          <p:cNvSpPr/>
          <p:nvPr/>
        </p:nvSpPr>
        <p:spPr>
          <a:xfrm>
            <a:off x="8838131" y="2465188"/>
            <a:ext cx="1119236" cy="1119236"/>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grpSp>
        <p:nvGrpSpPr>
          <p:cNvPr id="18" name="Group 17">
            <a:extLst>
              <a:ext uri="{FF2B5EF4-FFF2-40B4-BE49-F238E27FC236}">
                <a16:creationId xmlns:a16="http://schemas.microsoft.com/office/drawing/2014/main" id="{7B3C2748-1DBD-44A2-97D4-FF64E7C39675}"/>
              </a:ext>
            </a:extLst>
          </p:cNvPr>
          <p:cNvGrpSpPr/>
          <p:nvPr/>
        </p:nvGrpSpPr>
        <p:grpSpPr>
          <a:xfrm>
            <a:off x="1318286" y="2480985"/>
            <a:ext cx="2983517" cy="1655407"/>
            <a:chOff x="1142391" y="2160588"/>
            <a:chExt cx="2616793" cy="1451930"/>
          </a:xfrm>
        </p:grpSpPr>
        <p:grpSp>
          <p:nvGrpSpPr>
            <p:cNvPr id="7" name="Group 6">
              <a:extLst>
                <a:ext uri="{FF2B5EF4-FFF2-40B4-BE49-F238E27FC236}">
                  <a16:creationId xmlns:a16="http://schemas.microsoft.com/office/drawing/2014/main" id="{8705A0D1-3E3F-4667-9113-D2B26681EA28}"/>
                </a:ext>
              </a:extLst>
            </p:cNvPr>
            <p:cNvGrpSpPr/>
            <p:nvPr/>
          </p:nvGrpSpPr>
          <p:grpSpPr>
            <a:xfrm>
              <a:off x="1142391" y="2160588"/>
              <a:ext cx="2616793" cy="1451930"/>
              <a:chOff x="1142391" y="2160588"/>
              <a:chExt cx="2616793" cy="1451930"/>
            </a:xfrm>
          </p:grpSpPr>
          <p:sp>
            <p:nvSpPr>
              <p:cNvPr id="8" name="TextBox 7">
                <a:extLst>
                  <a:ext uri="{FF2B5EF4-FFF2-40B4-BE49-F238E27FC236}">
                    <a16:creationId xmlns:a16="http://schemas.microsoft.com/office/drawing/2014/main" id="{E4855AB8-95D3-40B8-816E-22A985550E33}"/>
                  </a:ext>
                </a:extLst>
              </p:cNvPr>
              <p:cNvSpPr txBox="1"/>
              <p:nvPr/>
            </p:nvSpPr>
            <p:spPr>
              <a:xfrm>
                <a:off x="1142391" y="3270130"/>
                <a:ext cx="2616793" cy="342388"/>
              </a:xfrm>
              <a:prstGeom prst="rect">
                <a:avLst/>
              </a:prstGeom>
              <a:noFill/>
            </p:spPr>
            <p:txBody>
              <a:bodyPr wrap="square" lIns="82090" tIns="82090" rIns="82090" bIns="82090" rtlCol="0">
                <a:noAutofit/>
              </a:bodyPr>
              <a:lstStyle/>
              <a:p>
                <a:pPr algn="ctr"/>
                <a:r>
                  <a:rPr lang="en-GB" sz="1824" dirty="0">
                    <a:latin typeface="+mj-lt"/>
                  </a:rPr>
                  <a:t>Parties must take into account the tribunal’s ability to determine facts, identify and interpret the law, and apply the law to the facts</a:t>
                </a:r>
              </a:p>
            </p:txBody>
          </p:sp>
          <p:sp>
            <p:nvSpPr>
              <p:cNvPr id="9" name="Oval 8">
                <a:extLst>
                  <a:ext uri="{FF2B5EF4-FFF2-40B4-BE49-F238E27FC236}">
                    <a16:creationId xmlns:a16="http://schemas.microsoft.com/office/drawing/2014/main" id="{6E6826A7-559E-40DD-ABBD-9EF764A43BEF}"/>
                  </a:ext>
                </a:extLst>
              </p:cNvPr>
              <p:cNvSpPr/>
              <p:nvPr/>
            </p:nvSpPr>
            <p:spPr>
              <a:xfrm>
                <a:off x="1959957" y="2160588"/>
                <a:ext cx="981663" cy="981663"/>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grpSp>
        <p:sp>
          <p:nvSpPr>
            <p:cNvPr id="17" name="Freeform 78">
              <a:extLst>
                <a:ext uri="{FF2B5EF4-FFF2-40B4-BE49-F238E27FC236}">
                  <a16:creationId xmlns:a16="http://schemas.microsoft.com/office/drawing/2014/main" id="{BE733888-D758-4141-BA64-2C6595A5CB5C}"/>
                </a:ext>
              </a:extLst>
            </p:cNvPr>
            <p:cNvSpPr>
              <a:spLocks noChangeArrowheads="1"/>
            </p:cNvSpPr>
            <p:nvPr/>
          </p:nvSpPr>
          <p:spPr bwMode="auto">
            <a:xfrm>
              <a:off x="2190750" y="2391381"/>
              <a:ext cx="518493" cy="518493"/>
            </a:xfrm>
            <a:custGeom>
              <a:avLst/>
              <a:gdLst>
                <a:gd name="T0" fmla="*/ 169779 w 399"/>
                <a:gd name="T1" fmla="*/ 152019 h 400"/>
                <a:gd name="T2" fmla="*/ 169779 w 399"/>
                <a:gd name="T3" fmla="*/ 152019 h 400"/>
                <a:gd name="T4" fmla="*/ 130119 w 399"/>
                <a:gd name="T5" fmla="*/ 108133 h 400"/>
                <a:gd name="T6" fmla="*/ 138140 w 399"/>
                <a:gd name="T7" fmla="*/ 71938 h 400"/>
                <a:gd name="T8" fmla="*/ 67288 w 399"/>
                <a:gd name="T9" fmla="*/ 0 h 400"/>
                <a:gd name="T10" fmla="*/ 0 w 399"/>
                <a:gd name="T11" fmla="*/ 68318 h 400"/>
                <a:gd name="T12" fmla="*/ 71298 w 399"/>
                <a:gd name="T13" fmla="*/ 140256 h 400"/>
                <a:gd name="T14" fmla="*/ 102491 w 399"/>
                <a:gd name="T15" fmla="*/ 132112 h 400"/>
                <a:gd name="T16" fmla="*/ 146161 w 399"/>
                <a:gd name="T17" fmla="*/ 176451 h 400"/>
                <a:gd name="T18" fmla="*/ 161758 w 399"/>
                <a:gd name="T19" fmla="*/ 176451 h 400"/>
                <a:gd name="T20" fmla="*/ 173344 w 399"/>
                <a:gd name="T21" fmla="*/ 164687 h 400"/>
                <a:gd name="T22" fmla="*/ 169779 w 399"/>
                <a:gd name="T23" fmla="*/ 152019 h 400"/>
                <a:gd name="T24" fmla="*/ 19607 w 399"/>
                <a:gd name="T25" fmla="*/ 68318 h 400"/>
                <a:gd name="T26" fmla="*/ 19607 w 399"/>
                <a:gd name="T27" fmla="*/ 68318 h 400"/>
                <a:gd name="T28" fmla="*/ 67288 w 399"/>
                <a:gd name="T29" fmla="*/ 19907 h 400"/>
                <a:gd name="T30" fmla="*/ 118533 w 399"/>
                <a:gd name="T31" fmla="*/ 71938 h 400"/>
                <a:gd name="T32" fmla="*/ 71298 w 399"/>
                <a:gd name="T33" fmla="*/ 120348 h 400"/>
                <a:gd name="T34" fmla="*/ 19607 w 399"/>
                <a:gd name="T35" fmla="*/ 68318 h 4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99" h="400">
                  <a:moveTo>
                    <a:pt x="381" y="336"/>
                  </a:moveTo>
                  <a:lnTo>
                    <a:pt x="381" y="336"/>
                  </a:lnTo>
                  <a:cubicBezTo>
                    <a:pt x="292" y="239"/>
                    <a:pt x="292" y="239"/>
                    <a:pt x="292" y="239"/>
                  </a:cubicBezTo>
                  <a:cubicBezTo>
                    <a:pt x="301" y="212"/>
                    <a:pt x="310" y="186"/>
                    <a:pt x="310" y="159"/>
                  </a:cubicBezTo>
                  <a:cubicBezTo>
                    <a:pt x="310" y="71"/>
                    <a:pt x="239" y="0"/>
                    <a:pt x="151" y="0"/>
                  </a:cubicBezTo>
                  <a:cubicBezTo>
                    <a:pt x="70" y="0"/>
                    <a:pt x="0" y="71"/>
                    <a:pt x="0" y="151"/>
                  </a:cubicBezTo>
                  <a:cubicBezTo>
                    <a:pt x="0" y="239"/>
                    <a:pt x="70" y="310"/>
                    <a:pt x="160" y="310"/>
                  </a:cubicBezTo>
                  <a:cubicBezTo>
                    <a:pt x="186" y="310"/>
                    <a:pt x="213" y="302"/>
                    <a:pt x="230" y="292"/>
                  </a:cubicBezTo>
                  <a:cubicBezTo>
                    <a:pt x="328" y="390"/>
                    <a:pt x="328" y="390"/>
                    <a:pt x="328" y="390"/>
                  </a:cubicBezTo>
                  <a:cubicBezTo>
                    <a:pt x="336" y="399"/>
                    <a:pt x="354" y="399"/>
                    <a:pt x="363" y="390"/>
                  </a:cubicBezTo>
                  <a:cubicBezTo>
                    <a:pt x="389" y="364"/>
                    <a:pt x="389" y="364"/>
                    <a:pt x="389" y="364"/>
                  </a:cubicBezTo>
                  <a:cubicBezTo>
                    <a:pt x="398" y="355"/>
                    <a:pt x="389" y="346"/>
                    <a:pt x="381" y="336"/>
                  </a:cubicBezTo>
                  <a:close/>
                  <a:moveTo>
                    <a:pt x="44" y="151"/>
                  </a:moveTo>
                  <a:lnTo>
                    <a:pt x="44" y="151"/>
                  </a:lnTo>
                  <a:cubicBezTo>
                    <a:pt x="44" y="98"/>
                    <a:pt x="98" y="44"/>
                    <a:pt x="151" y="44"/>
                  </a:cubicBezTo>
                  <a:cubicBezTo>
                    <a:pt x="213" y="44"/>
                    <a:pt x="266" y="98"/>
                    <a:pt x="266" y="159"/>
                  </a:cubicBezTo>
                  <a:cubicBezTo>
                    <a:pt x="266" y="221"/>
                    <a:pt x="213" y="266"/>
                    <a:pt x="160" y="266"/>
                  </a:cubicBezTo>
                  <a:cubicBezTo>
                    <a:pt x="98" y="266"/>
                    <a:pt x="44" y="212"/>
                    <a:pt x="44" y="151"/>
                  </a:cubicBezTo>
                  <a:close/>
                </a:path>
              </a:pathLst>
            </a:custGeom>
            <a:solidFill>
              <a:schemeClr val="accent1"/>
            </a:solidFill>
            <a:ln>
              <a:noFill/>
            </a:ln>
            <a:effectLst/>
          </p:spPr>
          <p:txBody>
            <a:bodyPr wrap="none" lIns="39095" tIns="19548" rIns="39095" bIns="19548" anchor="ctr"/>
            <a:lstStyle/>
            <a:p>
              <a:pPr>
                <a:defRPr/>
              </a:pPr>
              <a:endParaRPr lang="en-GB" sz="2052" dirty="0"/>
            </a:p>
          </p:txBody>
        </p:sp>
      </p:grpSp>
      <p:grpSp>
        <p:nvGrpSpPr>
          <p:cNvPr id="19" name="Group 18">
            <a:extLst>
              <a:ext uri="{FF2B5EF4-FFF2-40B4-BE49-F238E27FC236}">
                <a16:creationId xmlns:a16="http://schemas.microsoft.com/office/drawing/2014/main" id="{7FC059D6-884B-40BE-92A8-982CC54C25B5}"/>
              </a:ext>
            </a:extLst>
          </p:cNvPr>
          <p:cNvGrpSpPr>
            <a:grpSpLocks noChangeAspect="1"/>
          </p:cNvGrpSpPr>
          <p:nvPr/>
        </p:nvGrpSpPr>
        <p:grpSpPr>
          <a:xfrm>
            <a:off x="9077807" y="2703962"/>
            <a:ext cx="639883" cy="639883"/>
            <a:chOff x="4427538" y="1254125"/>
            <a:chExt cx="292100" cy="295275"/>
          </a:xfrm>
          <a:solidFill>
            <a:schemeClr val="accent1"/>
          </a:solidFill>
        </p:grpSpPr>
        <p:sp>
          <p:nvSpPr>
            <p:cNvPr id="20" name="Freeform 211">
              <a:extLst>
                <a:ext uri="{FF2B5EF4-FFF2-40B4-BE49-F238E27FC236}">
                  <a16:creationId xmlns:a16="http://schemas.microsoft.com/office/drawing/2014/main" id="{B4205911-69BE-4D4C-B2BE-8B0071576EC0}"/>
                </a:ext>
              </a:extLst>
            </p:cNvPr>
            <p:cNvSpPr>
              <a:spLocks/>
            </p:cNvSpPr>
            <p:nvPr/>
          </p:nvSpPr>
          <p:spPr bwMode="auto">
            <a:xfrm>
              <a:off x="4471988" y="1287463"/>
              <a:ext cx="33338" cy="33338"/>
            </a:xfrm>
            <a:custGeom>
              <a:avLst/>
              <a:gdLst/>
              <a:ahLst/>
              <a:cxnLst>
                <a:cxn ang="0">
                  <a:pos x="12" y="7"/>
                </a:cxn>
                <a:cxn ang="0">
                  <a:pos x="7" y="2"/>
                </a:cxn>
                <a:cxn ang="0">
                  <a:pos x="2" y="2"/>
                </a:cxn>
                <a:cxn ang="0">
                  <a:pos x="2" y="7"/>
                </a:cxn>
                <a:cxn ang="0">
                  <a:pos x="7" y="12"/>
                </a:cxn>
                <a:cxn ang="0">
                  <a:pos x="12" y="12"/>
                </a:cxn>
                <a:cxn ang="0">
                  <a:pos x="12" y="7"/>
                </a:cxn>
              </a:cxnLst>
              <a:rect l="0" t="0" r="r" b="b"/>
              <a:pathLst>
                <a:path w="13" h="13">
                  <a:moveTo>
                    <a:pt x="12" y="7"/>
                  </a:moveTo>
                  <a:cubicBezTo>
                    <a:pt x="7" y="2"/>
                    <a:pt x="7" y="2"/>
                    <a:pt x="7" y="2"/>
                  </a:cubicBezTo>
                  <a:cubicBezTo>
                    <a:pt x="5" y="0"/>
                    <a:pt x="3" y="0"/>
                    <a:pt x="2" y="2"/>
                  </a:cubicBezTo>
                  <a:cubicBezTo>
                    <a:pt x="0" y="3"/>
                    <a:pt x="0" y="6"/>
                    <a:pt x="2" y="7"/>
                  </a:cubicBezTo>
                  <a:cubicBezTo>
                    <a:pt x="7" y="12"/>
                    <a:pt x="7" y="12"/>
                    <a:pt x="7" y="12"/>
                  </a:cubicBezTo>
                  <a:cubicBezTo>
                    <a:pt x="8" y="13"/>
                    <a:pt x="10" y="13"/>
                    <a:pt x="12" y="12"/>
                  </a:cubicBezTo>
                  <a:cubicBezTo>
                    <a:pt x="13" y="11"/>
                    <a:pt x="13" y="8"/>
                    <a:pt x="12" y="7"/>
                  </a:cubicBezTo>
                  <a:close/>
                </a:path>
              </a:pathLst>
            </a:custGeom>
            <a:grpFill/>
            <a:ln w="9525">
              <a:noFill/>
              <a:round/>
              <a:headEnd/>
              <a:tailEnd/>
            </a:ln>
          </p:spPr>
          <p:txBody>
            <a:bodyPr/>
            <a:lstStyle/>
            <a:p>
              <a:pPr>
                <a:defRPr/>
              </a:pPr>
              <a:endParaRPr lang="en-US" sz="2052"/>
            </a:p>
          </p:txBody>
        </p:sp>
        <p:sp>
          <p:nvSpPr>
            <p:cNvPr id="21" name="Freeform 212">
              <a:extLst>
                <a:ext uri="{FF2B5EF4-FFF2-40B4-BE49-F238E27FC236}">
                  <a16:creationId xmlns:a16="http://schemas.microsoft.com/office/drawing/2014/main" id="{D4F14779-AB24-41FB-9C3F-59EF4DC9ED40}"/>
                </a:ext>
              </a:extLst>
            </p:cNvPr>
            <p:cNvSpPr>
              <a:spLocks/>
            </p:cNvSpPr>
            <p:nvPr/>
          </p:nvSpPr>
          <p:spPr bwMode="auto">
            <a:xfrm>
              <a:off x="4427538" y="1382713"/>
              <a:ext cx="34925" cy="19050"/>
            </a:xfrm>
            <a:custGeom>
              <a:avLst/>
              <a:gdLst/>
              <a:ahLst/>
              <a:cxnLst>
                <a:cxn ang="0">
                  <a:pos x="11" y="0"/>
                </a:cxn>
                <a:cxn ang="0">
                  <a:pos x="4" y="0"/>
                </a:cxn>
                <a:cxn ang="0">
                  <a:pos x="0" y="4"/>
                </a:cxn>
                <a:cxn ang="0">
                  <a:pos x="4" y="7"/>
                </a:cxn>
                <a:cxn ang="0">
                  <a:pos x="11" y="7"/>
                </a:cxn>
                <a:cxn ang="0">
                  <a:pos x="14" y="4"/>
                </a:cxn>
                <a:cxn ang="0">
                  <a:pos x="11" y="0"/>
                </a:cxn>
              </a:cxnLst>
              <a:rect l="0" t="0" r="r" b="b"/>
              <a:pathLst>
                <a:path w="14" h="7">
                  <a:moveTo>
                    <a:pt x="11" y="0"/>
                  </a:moveTo>
                  <a:cubicBezTo>
                    <a:pt x="4" y="0"/>
                    <a:pt x="4" y="0"/>
                    <a:pt x="4" y="0"/>
                  </a:cubicBezTo>
                  <a:cubicBezTo>
                    <a:pt x="2" y="0"/>
                    <a:pt x="0" y="2"/>
                    <a:pt x="0" y="4"/>
                  </a:cubicBezTo>
                  <a:cubicBezTo>
                    <a:pt x="0" y="6"/>
                    <a:pt x="2" y="7"/>
                    <a:pt x="4" y="7"/>
                  </a:cubicBezTo>
                  <a:cubicBezTo>
                    <a:pt x="11" y="7"/>
                    <a:pt x="11" y="7"/>
                    <a:pt x="11" y="7"/>
                  </a:cubicBezTo>
                  <a:cubicBezTo>
                    <a:pt x="13" y="7"/>
                    <a:pt x="14" y="6"/>
                    <a:pt x="14" y="4"/>
                  </a:cubicBezTo>
                  <a:cubicBezTo>
                    <a:pt x="14" y="2"/>
                    <a:pt x="13" y="0"/>
                    <a:pt x="11" y="0"/>
                  </a:cubicBezTo>
                  <a:close/>
                </a:path>
              </a:pathLst>
            </a:custGeom>
            <a:grpFill/>
            <a:ln w="9525">
              <a:noFill/>
              <a:round/>
              <a:headEnd/>
              <a:tailEnd/>
            </a:ln>
          </p:spPr>
          <p:txBody>
            <a:bodyPr/>
            <a:lstStyle/>
            <a:p>
              <a:pPr>
                <a:defRPr/>
              </a:pPr>
              <a:endParaRPr lang="en-US" sz="2052"/>
            </a:p>
          </p:txBody>
        </p:sp>
        <p:sp>
          <p:nvSpPr>
            <p:cNvPr id="22" name="Freeform 213">
              <a:extLst>
                <a:ext uri="{FF2B5EF4-FFF2-40B4-BE49-F238E27FC236}">
                  <a16:creationId xmlns:a16="http://schemas.microsoft.com/office/drawing/2014/main" id="{432547BC-DF4D-46C1-8215-2C3D23D47CF8}"/>
                </a:ext>
              </a:extLst>
            </p:cNvPr>
            <p:cNvSpPr>
              <a:spLocks/>
            </p:cNvSpPr>
            <p:nvPr/>
          </p:nvSpPr>
          <p:spPr bwMode="auto">
            <a:xfrm>
              <a:off x="4684713" y="1401763"/>
              <a:ext cx="34925" cy="19050"/>
            </a:xfrm>
            <a:custGeom>
              <a:avLst/>
              <a:gdLst/>
              <a:ahLst/>
              <a:cxnLst>
                <a:cxn ang="0">
                  <a:pos x="10" y="0"/>
                </a:cxn>
                <a:cxn ang="0">
                  <a:pos x="3" y="0"/>
                </a:cxn>
                <a:cxn ang="0">
                  <a:pos x="0" y="4"/>
                </a:cxn>
                <a:cxn ang="0">
                  <a:pos x="3" y="8"/>
                </a:cxn>
                <a:cxn ang="0">
                  <a:pos x="10" y="8"/>
                </a:cxn>
                <a:cxn ang="0">
                  <a:pos x="14" y="4"/>
                </a:cxn>
                <a:cxn ang="0">
                  <a:pos x="10" y="0"/>
                </a:cxn>
              </a:cxnLst>
              <a:rect l="0" t="0" r="r" b="b"/>
              <a:pathLst>
                <a:path w="14" h="8">
                  <a:moveTo>
                    <a:pt x="10" y="0"/>
                  </a:moveTo>
                  <a:cubicBezTo>
                    <a:pt x="3" y="0"/>
                    <a:pt x="3" y="0"/>
                    <a:pt x="3" y="0"/>
                  </a:cubicBezTo>
                  <a:cubicBezTo>
                    <a:pt x="1" y="0"/>
                    <a:pt x="0" y="2"/>
                    <a:pt x="0" y="4"/>
                  </a:cubicBezTo>
                  <a:cubicBezTo>
                    <a:pt x="0" y="6"/>
                    <a:pt x="1" y="8"/>
                    <a:pt x="3" y="8"/>
                  </a:cubicBezTo>
                  <a:cubicBezTo>
                    <a:pt x="10" y="8"/>
                    <a:pt x="10" y="8"/>
                    <a:pt x="10" y="8"/>
                  </a:cubicBezTo>
                  <a:cubicBezTo>
                    <a:pt x="12" y="8"/>
                    <a:pt x="14" y="6"/>
                    <a:pt x="14" y="4"/>
                  </a:cubicBezTo>
                  <a:cubicBezTo>
                    <a:pt x="14" y="2"/>
                    <a:pt x="12" y="0"/>
                    <a:pt x="10" y="0"/>
                  </a:cubicBezTo>
                  <a:close/>
                </a:path>
              </a:pathLst>
            </a:custGeom>
            <a:grpFill/>
            <a:ln w="9525">
              <a:noFill/>
              <a:round/>
              <a:headEnd/>
              <a:tailEnd/>
            </a:ln>
          </p:spPr>
          <p:txBody>
            <a:bodyPr/>
            <a:lstStyle/>
            <a:p>
              <a:pPr>
                <a:defRPr/>
              </a:pPr>
              <a:endParaRPr lang="en-US" sz="2052"/>
            </a:p>
          </p:txBody>
        </p:sp>
        <p:sp>
          <p:nvSpPr>
            <p:cNvPr id="23" name="Freeform 214">
              <a:extLst>
                <a:ext uri="{FF2B5EF4-FFF2-40B4-BE49-F238E27FC236}">
                  <a16:creationId xmlns:a16="http://schemas.microsoft.com/office/drawing/2014/main" id="{7C5BEBE0-BA4D-4E87-9633-D112B4637C52}"/>
                </a:ext>
              </a:extLst>
            </p:cNvPr>
            <p:cNvSpPr>
              <a:spLocks/>
            </p:cNvSpPr>
            <p:nvPr/>
          </p:nvSpPr>
          <p:spPr bwMode="auto">
            <a:xfrm>
              <a:off x="4654551" y="1303338"/>
              <a:ext cx="31750" cy="31750"/>
            </a:xfrm>
            <a:custGeom>
              <a:avLst/>
              <a:gdLst/>
              <a:ahLst/>
              <a:cxnLst>
                <a:cxn ang="0">
                  <a:pos x="12" y="1"/>
                </a:cxn>
                <a:cxn ang="0">
                  <a:pos x="6" y="1"/>
                </a:cxn>
                <a:cxn ang="0">
                  <a:pos x="1" y="6"/>
                </a:cxn>
                <a:cxn ang="0">
                  <a:pos x="1" y="11"/>
                </a:cxn>
                <a:cxn ang="0">
                  <a:pos x="6" y="11"/>
                </a:cxn>
                <a:cxn ang="0">
                  <a:pos x="12" y="6"/>
                </a:cxn>
                <a:cxn ang="0">
                  <a:pos x="12" y="1"/>
                </a:cxn>
              </a:cxnLst>
              <a:rect l="0" t="0" r="r" b="b"/>
              <a:pathLst>
                <a:path w="13" h="13">
                  <a:moveTo>
                    <a:pt x="12" y="1"/>
                  </a:moveTo>
                  <a:cubicBezTo>
                    <a:pt x="10" y="0"/>
                    <a:pt x="8" y="0"/>
                    <a:pt x="6" y="1"/>
                  </a:cubicBezTo>
                  <a:cubicBezTo>
                    <a:pt x="1" y="6"/>
                    <a:pt x="1" y="6"/>
                    <a:pt x="1" y="6"/>
                  </a:cubicBezTo>
                  <a:cubicBezTo>
                    <a:pt x="0" y="7"/>
                    <a:pt x="0" y="10"/>
                    <a:pt x="1" y="11"/>
                  </a:cubicBezTo>
                  <a:cubicBezTo>
                    <a:pt x="3" y="13"/>
                    <a:pt x="5" y="13"/>
                    <a:pt x="6" y="11"/>
                  </a:cubicBezTo>
                  <a:cubicBezTo>
                    <a:pt x="12" y="6"/>
                    <a:pt x="12" y="6"/>
                    <a:pt x="12" y="6"/>
                  </a:cubicBezTo>
                  <a:cubicBezTo>
                    <a:pt x="13" y="5"/>
                    <a:pt x="13" y="2"/>
                    <a:pt x="12" y="1"/>
                  </a:cubicBezTo>
                  <a:close/>
                </a:path>
              </a:pathLst>
            </a:custGeom>
            <a:grpFill/>
            <a:ln w="9525">
              <a:noFill/>
              <a:round/>
              <a:headEnd/>
              <a:tailEnd/>
            </a:ln>
          </p:spPr>
          <p:txBody>
            <a:bodyPr/>
            <a:lstStyle/>
            <a:p>
              <a:pPr>
                <a:defRPr/>
              </a:pPr>
              <a:endParaRPr lang="en-US" sz="2052"/>
            </a:p>
          </p:txBody>
        </p:sp>
        <p:sp>
          <p:nvSpPr>
            <p:cNvPr id="24" name="Freeform 215">
              <a:extLst>
                <a:ext uri="{FF2B5EF4-FFF2-40B4-BE49-F238E27FC236}">
                  <a16:creationId xmlns:a16="http://schemas.microsoft.com/office/drawing/2014/main" id="{05709EAA-2AC5-47B3-A07D-F72AE0F212C1}"/>
                </a:ext>
              </a:extLst>
            </p:cNvPr>
            <p:cNvSpPr>
              <a:spLocks/>
            </p:cNvSpPr>
            <p:nvPr/>
          </p:nvSpPr>
          <p:spPr bwMode="auto">
            <a:xfrm>
              <a:off x="4573588" y="1254125"/>
              <a:ext cx="17463" cy="38100"/>
            </a:xfrm>
            <a:custGeom>
              <a:avLst/>
              <a:gdLst/>
              <a:ahLst/>
              <a:cxnLst>
                <a:cxn ang="0">
                  <a:pos x="4" y="15"/>
                </a:cxn>
                <a:cxn ang="0">
                  <a:pos x="6" y="14"/>
                </a:cxn>
                <a:cxn ang="0">
                  <a:pos x="7" y="11"/>
                </a:cxn>
                <a:cxn ang="0">
                  <a:pos x="7" y="4"/>
                </a:cxn>
                <a:cxn ang="0">
                  <a:pos x="4" y="0"/>
                </a:cxn>
                <a:cxn ang="0">
                  <a:pos x="0" y="3"/>
                </a:cxn>
                <a:cxn ang="0">
                  <a:pos x="0" y="4"/>
                </a:cxn>
                <a:cxn ang="0">
                  <a:pos x="0" y="11"/>
                </a:cxn>
                <a:cxn ang="0">
                  <a:pos x="4" y="15"/>
                </a:cxn>
              </a:cxnLst>
              <a:rect l="0" t="0" r="r" b="b"/>
              <a:pathLst>
                <a:path w="7" h="15">
                  <a:moveTo>
                    <a:pt x="4" y="15"/>
                  </a:moveTo>
                  <a:cubicBezTo>
                    <a:pt x="5" y="15"/>
                    <a:pt x="6" y="14"/>
                    <a:pt x="6" y="14"/>
                  </a:cubicBezTo>
                  <a:cubicBezTo>
                    <a:pt x="7" y="13"/>
                    <a:pt x="7" y="12"/>
                    <a:pt x="7" y="11"/>
                  </a:cubicBezTo>
                  <a:cubicBezTo>
                    <a:pt x="7" y="4"/>
                    <a:pt x="7" y="4"/>
                    <a:pt x="7" y="4"/>
                  </a:cubicBezTo>
                  <a:cubicBezTo>
                    <a:pt x="7" y="2"/>
                    <a:pt x="6" y="0"/>
                    <a:pt x="4" y="0"/>
                  </a:cubicBezTo>
                  <a:cubicBezTo>
                    <a:pt x="2" y="0"/>
                    <a:pt x="1" y="1"/>
                    <a:pt x="0" y="3"/>
                  </a:cubicBezTo>
                  <a:cubicBezTo>
                    <a:pt x="0" y="4"/>
                    <a:pt x="0" y="4"/>
                    <a:pt x="0" y="4"/>
                  </a:cubicBezTo>
                  <a:cubicBezTo>
                    <a:pt x="0" y="11"/>
                    <a:pt x="0" y="11"/>
                    <a:pt x="0" y="11"/>
                  </a:cubicBezTo>
                  <a:cubicBezTo>
                    <a:pt x="0" y="13"/>
                    <a:pt x="2" y="15"/>
                    <a:pt x="4" y="15"/>
                  </a:cubicBezTo>
                  <a:close/>
                </a:path>
              </a:pathLst>
            </a:custGeom>
            <a:grpFill/>
            <a:ln w="9525">
              <a:noFill/>
              <a:round/>
              <a:headEnd/>
              <a:tailEnd/>
            </a:ln>
          </p:spPr>
          <p:txBody>
            <a:bodyPr/>
            <a:lstStyle/>
            <a:p>
              <a:pPr>
                <a:defRPr/>
              </a:pPr>
              <a:endParaRPr lang="en-US" sz="2052"/>
            </a:p>
          </p:txBody>
        </p:sp>
        <p:sp>
          <p:nvSpPr>
            <p:cNvPr id="25" name="Freeform 216">
              <a:extLst>
                <a:ext uri="{FF2B5EF4-FFF2-40B4-BE49-F238E27FC236}">
                  <a16:creationId xmlns:a16="http://schemas.microsoft.com/office/drawing/2014/main" id="{448B9BD7-1D3B-4B4D-B7A6-FD2F4851B30A}"/>
                </a:ext>
              </a:extLst>
            </p:cNvPr>
            <p:cNvSpPr>
              <a:spLocks noEditPoints="1"/>
            </p:cNvSpPr>
            <p:nvPr/>
          </p:nvSpPr>
          <p:spPr bwMode="auto">
            <a:xfrm>
              <a:off x="4500563" y="1327150"/>
              <a:ext cx="146050" cy="166688"/>
            </a:xfrm>
            <a:custGeom>
              <a:avLst/>
              <a:gdLst/>
              <a:ahLst/>
              <a:cxnLst>
                <a:cxn ang="0">
                  <a:pos x="29" y="0"/>
                </a:cxn>
                <a:cxn ang="0">
                  <a:pos x="0" y="29"/>
                </a:cxn>
                <a:cxn ang="0">
                  <a:pos x="14" y="54"/>
                </a:cxn>
                <a:cxn ang="0">
                  <a:pos x="14" y="66"/>
                </a:cxn>
                <a:cxn ang="0">
                  <a:pos x="44" y="66"/>
                </a:cxn>
                <a:cxn ang="0">
                  <a:pos x="44" y="54"/>
                </a:cxn>
                <a:cxn ang="0">
                  <a:pos x="58" y="29"/>
                </a:cxn>
                <a:cxn ang="0">
                  <a:pos x="29" y="0"/>
                </a:cxn>
                <a:cxn ang="0">
                  <a:pos x="40" y="48"/>
                </a:cxn>
                <a:cxn ang="0">
                  <a:pos x="36" y="50"/>
                </a:cxn>
                <a:cxn ang="0">
                  <a:pos x="36" y="54"/>
                </a:cxn>
                <a:cxn ang="0">
                  <a:pos x="36" y="58"/>
                </a:cxn>
                <a:cxn ang="0">
                  <a:pos x="22" y="58"/>
                </a:cxn>
                <a:cxn ang="0">
                  <a:pos x="22" y="54"/>
                </a:cxn>
                <a:cxn ang="0">
                  <a:pos x="22" y="50"/>
                </a:cxn>
                <a:cxn ang="0">
                  <a:pos x="18" y="48"/>
                </a:cxn>
                <a:cxn ang="0">
                  <a:pos x="7" y="29"/>
                </a:cxn>
                <a:cxn ang="0">
                  <a:pos x="29" y="8"/>
                </a:cxn>
                <a:cxn ang="0">
                  <a:pos x="51" y="29"/>
                </a:cxn>
                <a:cxn ang="0">
                  <a:pos x="40" y="48"/>
                </a:cxn>
              </a:cxnLst>
              <a:rect l="0" t="0" r="r" b="b"/>
              <a:pathLst>
                <a:path w="58" h="66">
                  <a:moveTo>
                    <a:pt x="29" y="0"/>
                  </a:moveTo>
                  <a:cubicBezTo>
                    <a:pt x="13" y="0"/>
                    <a:pt x="0" y="13"/>
                    <a:pt x="0" y="29"/>
                  </a:cubicBezTo>
                  <a:cubicBezTo>
                    <a:pt x="0" y="40"/>
                    <a:pt x="6" y="49"/>
                    <a:pt x="14" y="54"/>
                  </a:cubicBezTo>
                  <a:cubicBezTo>
                    <a:pt x="14" y="66"/>
                    <a:pt x="14" y="66"/>
                    <a:pt x="14" y="66"/>
                  </a:cubicBezTo>
                  <a:cubicBezTo>
                    <a:pt x="44" y="66"/>
                    <a:pt x="44" y="66"/>
                    <a:pt x="44" y="66"/>
                  </a:cubicBezTo>
                  <a:cubicBezTo>
                    <a:pt x="44" y="54"/>
                    <a:pt x="44" y="54"/>
                    <a:pt x="44" y="54"/>
                  </a:cubicBezTo>
                  <a:cubicBezTo>
                    <a:pt x="52" y="49"/>
                    <a:pt x="58" y="40"/>
                    <a:pt x="58" y="29"/>
                  </a:cubicBezTo>
                  <a:cubicBezTo>
                    <a:pt x="58" y="13"/>
                    <a:pt x="45" y="0"/>
                    <a:pt x="29" y="0"/>
                  </a:cubicBezTo>
                  <a:close/>
                  <a:moveTo>
                    <a:pt x="40" y="48"/>
                  </a:moveTo>
                  <a:cubicBezTo>
                    <a:pt x="36" y="50"/>
                    <a:pt x="36" y="50"/>
                    <a:pt x="36" y="50"/>
                  </a:cubicBezTo>
                  <a:cubicBezTo>
                    <a:pt x="36" y="54"/>
                    <a:pt x="36" y="54"/>
                    <a:pt x="36" y="54"/>
                  </a:cubicBezTo>
                  <a:cubicBezTo>
                    <a:pt x="36" y="58"/>
                    <a:pt x="36" y="58"/>
                    <a:pt x="36" y="58"/>
                  </a:cubicBezTo>
                  <a:cubicBezTo>
                    <a:pt x="22" y="58"/>
                    <a:pt x="22" y="58"/>
                    <a:pt x="22" y="58"/>
                  </a:cubicBezTo>
                  <a:cubicBezTo>
                    <a:pt x="22" y="54"/>
                    <a:pt x="22" y="54"/>
                    <a:pt x="22" y="54"/>
                  </a:cubicBezTo>
                  <a:cubicBezTo>
                    <a:pt x="22" y="50"/>
                    <a:pt x="22" y="50"/>
                    <a:pt x="22" y="50"/>
                  </a:cubicBezTo>
                  <a:cubicBezTo>
                    <a:pt x="18" y="48"/>
                    <a:pt x="18" y="48"/>
                    <a:pt x="18" y="48"/>
                  </a:cubicBezTo>
                  <a:cubicBezTo>
                    <a:pt x="11" y="44"/>
                    <a:pt x="7" y="37"/>
                    <a:pt x="7" y="29"/>
                  </a:cubicBezTo>
                  <a:cubicBezTo>
                    <a:pt x="7" y="17"/>
                    <a:pt x="17" y="8"/>
                    <a:pt x="29" y="8"/>
                  </a:cubicBezTo>
                  <a:cubicBezTo>
                    <a:pt x="41" y="8"/>
                    <a:pt x="51" y="17"/>
                    <a:pt x="51" y="29"/>
                  </a:cubicBezTo>
                  <a:cubicBezTo>
                    <a:pt x="51" y="37"/>
                    <a:pt x="47" y="44"/>
                    <a:pt x="40" y="48"/>
                  </a:cubicBezTo>
                  <a:close/>
                </a:path>
              </a:pathLst>
            </a:custGeom>
            <a:grpFill/>
            <a:ln w="9525">
              <a:noFill/>
              <a:round/>
              <a:headEnd/>
              <a:tailEnd/>
            </a:ln>
          </p:spPr>
          <p:txBody>
            <a:bodyPr/>
            <a:lstStyle/>
            <a:p>
              <a:pPr>
                <a:defRPr/>
              </a:pPr>
              <a:endParaRPr lang="en-US" sz="2052"/>
            </a:p>
          </p:txBody>
        </p:sp>
        <p:sp>
          <p:nvSpPr>
            <p:cNvPr id="26" name="Freeform 217">
              <a:extLst>
                <a:ext uri="{FF2B5EF4-FFF2-40B4-BE49-F238E27FC236}">
                  <a16:creationId xmlns:a16="http://schemas.microsoft.com/office/drawing/2014/main" id="{ED6AC93B-1AA7-4F07-B2DD-50B892287828}"/>
                </a:ext>
              </a:extLst>
            </p:cNvPr>
            <p:cNvSpPr>
              <a:spLocks/>
            </p:cNvSpPr>
            <p:nvPr/>
          </p:nvSpPr>
          <p:spPr bwMode="auto">
            <a:xfrm>
              <a:off x="4535488" y="1511300"/>
              <a:ext cx="76200" cy="38100"/>
            </a:xfrm>
            <a:custGeom>
              <a:avLst/>
              <a:gdLst/>
              <a:ahLst/>
              <a:cxnLst>
                <a:cxn ang="0">
                  <a:pos x="0" y="7"/>
                </a:cxn>
                <a:cxn ang="0">
                  <a:pos x="8" y="7"/>
                </a:cxn>
                <a:cxn ang="0">
                  <a:pos x="8" y="8"/>
                </a:cxn>
                <a:cxn ang="0">
                  <a:pos x="15" y="15"/>
                </a:cxn>
                <a:cxn ang="0">
                  <a:pos x="22" y="8"/>
                </a:cxn>
                <a:cxn ang="0">
                  <a:pos x="22" y="7"/>
                </a:cxn>
                <a:cxn ang="0">
                  <a:pos x="30" y="7"/>
                </a:cxn>
                <a:cxn ang="0">
                  <a:pos x="30" y="0"/>
                </a:cxn>
                <a:cxn ang="0">
                  <a:pos x="0" y="0"/>
                </a:cxn>
                <a:cxn ang="0">
                  <a:pos x="0" y="7"/>
                </a:cxn>
              </a:cxnLst>
              <a:rect l="0" t="0" r="r" b="b"/>
              <a:pathLst>
                <a:path w="30" h="15">
                  <a:moveTo>
                    <a:pt x="0" y="7"/>
                  </a:moveTo>
                  <a:cubicBezTo>
                    <a:pt x="8" y="7"/>
                    <a:pt x="8" y="7"/>
                    <a:pt x="8" y="7"/>
                  </a:cubicBezTo>
                  <a:cubicBezTo>
                    <a:pt x="8" y="8"/>
                    <a:pt x="8" y="8"/>
                    <a:pt x="8" y="8"/>
                  </a:cubicBezTo>
                  <a:cubicBezTo>
                    <a:pt x="8" y="12"/>
                    <a:pt x="11" y="15"/>
                    <a:pt x="15" y="15"/>
                  </a:cubicBezTo>
                  <a:cubicBezTo>
                    <a:pt x="19" y="15"/>
                    <a:pt x="22" y="12"/>
                    <a:pt x="22" y="8"/>
                  </a:cubicBezTo>
                  <a:cubicBezTo>
                    <a:pt x="22" y="7"/>
                    <a:pt x="22" y="7"/>
                    <a:pt x="22" y="7"/>
                  </a:cubicBezTo>
                  <a:cubicBezTo>
                    <a:pt x="30" y="7"/>
                    <a:pt x="30" y="7"/>
                    <a:pt x="30" y="7"/>
                  </a:cubicBezTo>
                  <a:cubicBezTo>
                    <a:pt x="30" y="0"/>
                    <a:pt x="30" y="0"/>
                    <a:pt x="30" y="0"/>
                  </a:cubicBezTo>
                  <a:cubicBezTo>
                    <a:pt x="0" y="0"/>
                    <a:pt x="0" y="0"/>
                    <a:pt x="0" y="0"/>
                  </a:cubicBezTo>
                  <a:lnTo>
                    <a:pt x="0" y="7"/>
                  </a:lnTo>
                  <a:close/>
                </a:path>
              </a:pathLst>
            </a:custGeom>
            <a:grpFill/>
            <a:ln w="9525">
              <a:noFill/>
              <a:round/>
              <a:headEnd/>
              <a:tailEnd/>
            </a:ln>
          </p:spPr>
          <p:txBody>
            <a:bodyPr/>
            <a:lstStyle/>
            <a:p>
              <a:pPr>
                <a:defRPr/>
              </a:pPr>
              <a:endParaRPr lang="en-US" sz="2052"/>
            </a:p>
          </p:txBody>
        </p:sp>
      </p:grpSp>
      <p:grpSp>
        <p:nvGrpSpPr>
          <p:cNvPr id="28" name="Group 27">
            <a:extLst>
              <a:ext uri="{FF2B5EF4-FFF2-40B4-BE49-F238E27FC236}">
                <a16:creationId xmlns:a16="http://schemas.microsoft.com/office/drawing/2014/main" id="{E6366925-667D-4942-9241-161EDDD31655}"/>
              </a:ext>
            </a:extLst>
          </p:cNvPr>
          <p:cNvGrpSpPr/>
          <p:nvPr/>
        </p:nvGrpSpPr>
        <p:grpSpPr>
          <a:xfrm>
            <a:off x="5536381" y="2465189"/>
            <a:ext cx="1119236" cy="1119236"/>
            <a:chOff x="4855867" y="2160588"/>
            <a:chExt cx="981663" cy="981663"/>
          </a:xfrm>
        </p:grpSpPr>
        <p:sp>
          <p:nvSpPr>
            <p:cNvPr id="12" name="Oval 11">
              <a:extLst>
                <a:ext uri="{FF2B5EF4-FFF2-40B4-BE49-F238E27FC236}">
                  <a16:creationId xmlns:a16="http://schemas.microsoft.com/office/drawing/2014/main" id="{A24D6DCA-1581-4919-8CDE-E1FCD8C1A6A8}"/>
                </a:ext>
              </a:extLst>
            </p:cNvPr>
            <p:cNvSpPr/>
            <p:nvPr/>
          </p:nvSpPr>
          <p:spPr>
            <a:xfrm>
              <a:off x="4855867" y="2160588"/>
              <a:ext cx="981663" cy="981663"/>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0" tIns="82090" rIns="82090" bIns="82090" numCol="1" spcCol="0" rtlCol="0" fromWordArt="0" anchor="ctr" anchorCtr="0" forceAA="0" compatLnSpc="1">
              <a:prstTxWarp prst="textNoShape">
                <a:avLst/>
              </a:prstTxWarp>
              <a:noAutofit/>
            </a:bodyPr>
            <a:lstStyle/>
            <a:p>
              <a:pPr algn="ctr"/>
              <a:endParaRPr lang="en-GB" sz="1824" dirty="0">
                <a:solidFill>
                  <a:schemeClr val="tx1"/>
                </a:solidFill>
                <a:latin typeface="+mj-lt"/>
              </a:endParaRPr>
            </a:p>
          </p:txBody>
        </p:sp>
        <p:sp>
          <p:nvSpPr>
            <p:cNvPr id="27" name="Freeform 33">
              <a:extLst>
                <a:ext uri="{FF2B5EF4-FFF2-40B4-BE49-F238E27FC236}">
                  <a16:creationId xmlns:a16="http://schemas.microsoft.com/office/drawing/2014/main" id="{B283BC40-9427-482C-8D4A-48D6C56F9C34}"/>
                </a:ext>
              </a:extLst>
            </p:cNvPr>
            <p:cNvSpPr>
              <a:spLocks noChangeAspect="1" noChangeArrowheads="1"/>
            </p:cNvSpPr>
            <p:nvPr/>
          </p:nvSpPr>
          <p:spPr bwMode="auto">
            <a:xfrm>
              <a:off x="5126263" y="2442429"/>
              <a:ext cx="440870" cy="463827"/>
            </a:xfrm>
            <a:custGeom>
              <a:avLst/>
              <a:gdLst>
                <a:gd name="T0" fmla="*/ 55910 w 338"/>
                <a:gd name="T1" fmla="*/ 159887 h 356"/>
                <a:gd name="T2" fmla="*/ 55910 w 338"/>
                <a:gd name="T3" fmla="*/ 159887 h 356"/>
                <a:gd name="T4" fmla="*/ 44187 w 338"/>
                <a:gd name="T5" fmla="*/ 151780 h 356"/>
                <a:gd name="T6" fmla="*/ 4058 w 338"/>
                <a:gd name="T7" fmla="*/ 99985 h 356"/>
                <a:gd name="T8" fmla="*/ 8116 w 338"/>
                <a:gd name="T9" fmla="*/ 80169 h 356"/>
                <a:gd name="T10" fmla="*/ 27955 w 338"/>
                <a:gd name="T11" fmla="*/ 80169 h 356"/>
                <a:gd name="T12" fmla="*/ 55910 w 338"/>
                <a:gd name="T13" fmla="*/ 116199 h 356"/>
                <a:gd name="T14" fmla="*/ 119936 w 338"/>
                <a:gd name="T15" fmla="*/ 12160 h 356"/>
                <a:gd name="T16" fmla="*/ 143833 w 338"/>
                <a:gd name="T17" fmla="*/ 4053 h 356"/>
                <a:gd name="T18" fmla="*/ 147891 w 338"/>
                <a:gd name="T19" fmla="*/ 27924 h 356"/>
                <a:gd name="T20" fmla="*/ 72142 w 338"/>
                <a:gd name="T21" fmla="*/ 151780 h 356"/>
                <a:gd name="T22" fmla="*/ 55910 w 338"/>
                <a:gd name="T23" fmla="*/ 159887 h 3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accent1"/>
            </a:solidFill>
            <a:ln>
              <a:noFill/>
            </a:ln>
            <a:effectLst/>
          </p:spPr>
          <p:txBody>
            <a:bodyPr wrap="none" lIns="39095" tIns="19548" rIns="39095" bIns="19548" anchor="ctr"/>
            <a:lstStyle/>
            <a:p>
              <a:pPr>
                <a:defRPr/>
              </a:pPr>
              <a:endParaRPr lang="en-GB" sz="2052"/>
            </a:p>
          </p:txBody>
        </p:sp>
      </p:grpSp>
    </p:spTree>
    <p:extLst>
      <p:ext uri="{BB962C8B-B14F-4D97-AF65-F5344CB8AC3E}">
        <p14:creationId xmlns:p14="http://schemas.microsoft.com/office/powerpoint/2010/main" val="26730166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111760" y="2108200"/>
            <a:ext cx="4886960" cy="2098040"/>
          </a:xfrm>
        </p:spPr>
        <p:txBody>
          <a:bodyPr vert="horz" lIns="91440" tIns="45720" rIns="91440" bIns="45720" rtlCol="0" anchor="b">
            <a:normAutofit fontScale="90000"/>
          </a:bodyPr>
          <a:lstStyle/>
          <a:p>
            <a:r>
              <a:rPr lang="en-US" sz="5000" dirty="0"/>
              <a:t>WHAT CAN TECHNOLOGY DO IN ARBITRATION?</a:t>
            </a: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obot holding a magnifying glass and a chip&#10;&#10;Description automatically generated">
            <a:extLst>
              <a:ext uri="{FF2B5EF4-FFF2-40B4-BE49-F238E27FC236}">
                <a16:creationId xmlns:a16="http://schemas.microsoft.com/office/drawing/2014/main" id="{EE3653E6-6C73-3DAD-C3D3-522D6EB9E0A4}"/>
              </a:ext>
            </a:extLst>
          </p:cNvPr>
          <p:cNvPicPr>
            <a:picLocks noChangeAspect="1"/>
          </p:cNvPicPr>
          <p:nvPr/>
        </p:nvPicPr>
        <p:blipFill>
          <a:blip r:embed="rId2"/>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798939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841248" y="548640"/>
            <a:ext cx="3600860" cy="5431536"/>
          </a:xfrm>
        </p:spPr>
        <p:txBody>
          <a:bodyPr vert="horz" lIns="91440" tIns="45720" rIns="91440" bIns="45720" rtlCol="0" anchor="ctr">
            <a:normAutofit/>
          </a:bodyPr>
          <a:lstStyle/>
          <a:p>
            <a:r>
              <a:rPr lang="en-US" sz="5400" kern="1200">
                <a:solidFill>
                  <a:schemeClr val="tx1"/>
                </a:solidFill>
                <a:latin typeface="+mj-lt"/>
                <a:ea typeface="+mj-ea"/>
                <a:cs typeface="+mj-cs"/>
              </a:rPr>
              <a:t>IT STARTS WITH THE CONTRACT</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604D153-B923-B04C-735D-9A41F53857B0}"/>
              </a:ext>
            </a:extLst>
          </p:cNvPr>
          <p:cNvSpPr txBox="1"/>
          <p:nvPr/>
        </p:nvSpPr>
        <p:spPr>
          <a:xfrm>
            <a:off x="5126418" y="552091"/>
            <a:ext cx="6224335" cy="5431536"/>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sz="2200"/>
              <a:t>Do you understand your Contract?</a:t>
            </a:r>
          </a:p>
          <a:p>
            <a:pPr marL="285750" indent="-228600">
              <a:lnSpc>
                <a:spcPct val="90000"/>
              </a:lnSpc>
              <a:spcAft>
                <a:spcPts val="600"/>
              </a:spcAft>
              <a:buFont typeface="Arial" panose="020B0604020202020204" pitchFamily="34" charset="0"/>
              <a:buChar char="•"/>
            </a:pPr>
            <a:r>
              <a:rPr lang="en-US" sz="2200"/>
              <a:t>Where is the dispute likely to arise?</a:t>
            </a:r>
          </a:p>
          <a:p>
            <a:pPr marL="285750" indent="-228600">
              <a:lnSpc>
                <a:spcPct val="90000"/>
              </a:lnSpc>
              <a:spcAft>
                <a:spcPts val="600"/>
              </a:spcAft>
              <a:buFont typeface="Arial" panose="020B0604020202020204" pitchFamily="34" charset="0"/>
              <a:buChar char="•"/>
            </a:pPr>
            <a:r>
              <a:rPr lang="en-US" sz="2200"/>
              <a:t>Who will it involve?</a:t>
            </a:r>
          </a:p>
          <a:p>
            <a:pPr marL="285750" indent="-228600">
              <a:lnSpc>
                <a:spcPct val="90000"/>
              </a:lnSpc>
              <a:spcAft>
                <a:spcPts val="600"/>
              </a:spcAft>
              <a:buFont typeface="Arial" panose="020B0604020202020204" pitchFamily="34" charset="0"/>
              <a:buChar char="•"/>
            </a:pPr>
            <a:r>
              <a:rPr lang="en-US" sz="2200"/>
              <a:t>Who will adjudicate it?</a:t>
            </a:r>
          </a:p>
          <a:p>
            <a:pPr marL="285750" indent="-228600">
              <a:lnSpc>
                <a:spcPct val="90000"/>
              </a:lnSpc>
              <a:spcAft>
                <a:spcPts val="600"/>
              </a:spcAft>
              <a:buFont typeface="Arial" panose="020B0604020202020204" pitchFamily="34" charset="0"/>
              <a:buChar char="•"/>
            </a:pPr>
            <a:r>
              <a:rPr lang="en-US" sz="2200"/>
              <a:t>Who are the experts?</a:t>
            </a:r>
          </a:p>
          <a:p>
            <a:pPr marL="285750" indent="-228600">
              <a:lnSpc>
                <a:spcPct val="90000"/>
              </a:lnSpc>
              <a:spcAft>
                <a:spcPts val="600"/>
              </a:spcAft>
              <a:buFont typeface="Arial" panose="020B0604020202020204" pitchFamily="34" charset="0"/>
              <a:buChar char="•"/>
            </a:pPr>
            <a:r>
              <a:rPr lang="en-US" sz="2200"/>
              <a:t>Disputes clause…negotiate it!</a:t>
            </a:r>
          </a:p>
          <a:p>
            <a:pPr marL="285750" indent="-228600">
              <a:lnSpc>
                <a:spcPct val="90000"/>
              </a:lnSpc>
              <a:spcAft>
                <a:spcPts val="600"/>
              </a:spcAft>
              <a:buFont typeface="Arial" panose="020B0604020202020204" pitchFamily="34" charset="0"/>
              <a:buChar char="•"/>
            </a:pPr>
            <a:r>
              <a:rPr lang="en-US" sz="2200"/>
              <a:t>Witness statements?</a:t>
            </a:r>
          </a:p>
          <a:p>
            <a:pPr marL="285750" indent="-228600">
              <a:lnSpc>
                <a:spcPct val="90000"/>
              </a:lnSpc>
              <a:spcAft>
                <a:spcPts val="600"/>
              </a:spcAft>
              <a:buFont typeface="Arial" panose="020B0604020202020204" pitchFamily="34" charset="0"/>
              <a:buChar char="•"/>
            </a:pPr>
            <a:r>
              <a:rPr lang="en-US" sz="2200"/>
              <a:t>Disclosure?</a:t>
            </a:r>
          </a:p>
          <a:p>
            <a:pPr marL="285750" indent="-228600">
              <a:lnSpc>
                <a:spcPct val="90000"/>
              </a:lnSpc>
              <a:spcAft>
                <a:spcPts val="600"/>
              </a:spcAft>
              <a:buFont typeface="Arial" panose="020B0604020202020204" pitchFamily="34" charset="0"/>
              <a:buChar char="•"/>
            </a:pPr>
            <a:r>
              <a:rPr lang="en-US" sz="2200"/>
              <a:t>AI Contract interpretation/evaluation?</a:t>
            </a:r>
          </a:p>
          <a:p>
            <a:pPr marL="285750" indent="-228600">
              <a:lnSpc>
                <a:spcPct val="90000"/>
              </a:lnSpc>
              <a:spcAft>
                <a:spcPts val="600"/>
              </a:spcAft>
              <a:buFont typeface="Arial" panose="020B0604020202020204" pitchFamily="34" charset="0"/>
              <a:buChar char="•"/>
            </a:pPr>
            <a:endParaRPr lang="en-US" sz="2200"/>
          </a:p>
        </p:txBody>
      </p:sp>
    </p:spTree>
    <p:extLst>
      <p:ext uri="{BB962C8B-B14F-4D97-AF65-F5344CB8AC3E}">
        <p14:creationId xmlns:p14="http://schemas.microsoft.com/office/powerpoint/2010/main" val="38204759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A close-up of a blue square&#10;&#10;Description automatically generated">
            <a:extLst>
              <a:ext uri="{FF2B5EF4-FFF2-40B4-BE49-F238E27FC236}">
                <a16:creationId xmlns:a16="http://schemas.microsoft.com/office/drawing/2014/main" id="{9FA118FE-1F0A-4C4C-023F-F37729C973AE}"/>
              </a:ext>
            </a:extLst>
          </p:cNvPr>
          <p:cNvPicPr>
            <a:picLocks noGrp="1" noChangeAspect="1"/>
          </p:cNvPicPr>
          <p:nvPr>
            <p:ph idx="1"/>
          </p:nvPr>
        </p:nvPicPr>
        <p:blipFill>
          <a:blip r:embed="rId2"/>
          <a:stretch>
            <a:fillRect/>
          </a:stretch>
        </p:blipFill>
        <p:spPr>
          <a:xfrm>
            <a:off x="985520" y="2218679"/>
            <a:ext cx="9768840" cy="2263163"/>
          </a:xfrm>
          <a:noFill/>
        </p:spPr>
      </p:pic>
      <p:sp>
        <p:nvSpPr>
          <p:cNvPr id="5" name="AutoShape 2" descr="Generated from prompt">
            <a:extLst>
              <a:ext uri="{FF2B5EF4-FFF2-40B4-BE49-F238E27FC236}">
                <a16:creationId xmlns:a16="http://schemas.microsoft.com/office/drawing/2014/main" id="{3ED8A191-F0A9-E2CE-A8F4-29C2BBA626E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Content Placeholder 4" descr="A close-up of a blue square&#10;&#10;Description automatically generated">
            <a:extLst>
              <a:ext uri="{FF2B5EF4-FFF2-40B4-BE49-F238E27FC236}">
                <a16:creationId xmlns:a16="http://schemas.microsoft.com/office/drawing/2014/main" id="{6831B72C-EB2A-A748-1F83-EF9F3FB55E32}"/>
              </a:ext>
            </a:extLst>
          </p:cNvPr>
          <p:cNvPicPr>
            <a:picLocks noChangeAspect="1"/>
          </p:cNvPicPr>
          <p:nvPr/>
        </p:nvPicPr>
        <p:blipFill>
          <a:blip r:embed="rId2"/>
          <a:stretch>
            <a:fillRect/>
          </a:stretch>
        </p:blipFill>
        <p:spPr>
          <a:xfrm>
            <a:off x="1253808" y="674359"/>
            <a:ext cx="8963025" cy="2263163"/>
          </a:xfrm>
          <a:prstGeom prst="rect">
            <a:avLst/>
          </a:prstGeom>
          <a:noFill/>
        </p:spPr>
      </p:pic>
      <p:pic>
        <p:nvPicPr>
          <p:cNvPr id="11" name="Picture 10" descr="A group of people wearing hard hats&#10;&#10;Description automatically generated">
            <a:extLst>
              <a:ext uri="{FF2B5EF4-FFF2-40B4-BE49-F238E27FC236}">
                <a16:creationId xmlns:a16="http://schemas.microsoft.com/office/drawing/2014/main" id="{005C659F-709A-B40B-5950-D2BD4C9AF43D}"/>
              </a:ext>
            </a:extLst>
          </p:cNvPr>
          <p:cNvPicPr>
            <a:picLocks noChangeAspect="1"/>
          </p:cNvPicPr>
          <p:nvPr/>
        </p:nvPicPr>
        <p:blipFill>
          <a:blip r:embed="rId3"/>
          <a:stretch>
            <a:fillRect/>
          </a:stretch>
        </p:blipFill>
        <p:spPr>
          <a:xfrm>
            <a:off x="4043680" y="3042920"/>
            <a:ext cx="3474720" cy="3474720"/>
          </a:xfrm>
          <a:prstGeom prst="rect">
            <a:avLst/>
          </a:prstGeom>
        </p:spPr>
      </p:pic>
    </p:spTree>
    <p:extLst>
      <p:ext uri="{BB962C8B-B14F-4D97-AF65-F5344CB8AC3E}">
        <p14:creationId xmlns:p14="http://schemas.microsoft.com/office/powerpoint/2010/main" val="958835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C3FDBA4E-0434-0181-CE28-EC54E7BD55CF}"/>
              </a:ext>
            </a:extLst>
          </p:cNvPr>
          <p:cNvSpPr>
            <a:spLocks noGrp="1"/>
          </p:cNvSpPr>
          <p:nvPr>
            <p:ph type="title"/>
          </p:nvPr>
        </p:nvSpPr>
        <p:spPr>
          <a:xfrm>
            <a:off x="1847826" y="244774"/>
            <a:ext cx="8376249" cy="1056668"/>
          </a:xfrm>
        </p:spPr>
        <p:txBody>
          <a:bodyPr vert="horz" wrap="square" lIns="68580" tIns="34290" rIns="68580" bIns="34290" numCol="1" rtlCol="0" anchor="ctr" anchorCtr="0" compatLnSpc="1">
            <a:prstTxWarp prst="textNoShape">
              <a:avLst/>
            </a:prstTxWarp>
            <a:normAutofit/>
          </a:bodyPr>
          <a:lstStyle/>
          <a:p>
            <a:pPr algn="ctr"/>
            <a:r>
              <a:rPr lang="en-US" b="1" u="sng" dirty="0"/>
              <a:t>Examples of AI Construction</a:t>
            </a:r>
          </a:p>
        </p:txBody>
      </p:sp>
      <p:sp>
        <p:nvSpPr>
          <p:cNvPr id="5" name="Rectangle 4">
            <a:extLst>
              <a:ext uri="{FF2B5EF4-FFF2-40B4-BE49-F238E27FC236}">
                <a16:creationId xmlns:a16="http://schemas.microsoft.com/office/drawing/2014/main" id="{9B61BB0A-3C8D-6603-0EDA-9EEBBD538CE2}"/>
              </a:ext>
            </a:extLst>
          </p:cNvPr>
          <p:cNvSpPr/>
          <p:nvPr/>
        </p:nvSpPr>
        <p:spPr>
          <a:xfrm>
            <a:off x="1855959" y="1906439"/>
            <a:ext cx="1885950" cy="649590"/>
          </a:xfrm>
          <a:prstGeom prst="rect">
            <a:avLst/>
          </a:prstGeom>
          <a:solidFill>
            <a:srgbClr val="002060"/>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Every Day Use </a:t>
            </a:r>
          </a:p>
          <a:p>
            <a:pPr algn="ctr"/>
            <a:r>
              <a:rPr lang="en-US" sz="1200" dirty="0"/>
              <a:t>(Ways you already use AI)</a:t>
            </a:r>
          </a:p>
        </p:txBody>
      </p:sp>
      <p:sp>
        <p:nvSpPr>
          <p:cNvPr id="12" name="Rectangle 11">
            <a:extLst>
              <a:ext uri="{FF2B5EF4-FFF2-40B4-BE49-F238E27FC236}">
                <a16:creationId xmlns:a16="http://schemas.microsoft.com/office/drawing/2014/main" id="{20D2E552-D4CA-B79A-F0A7-697B6A3AF8E1}"/>
              </a:ext>
            </a:extLst>
          </p:cNvPr>
          <p:cNvSpPr/>
          <p:nvPr/>
        </p:nvSpPr>
        <p:spPr>
          <a:xfrm>
            <a:off x="4003339" y="1846054"/>
            <a:ext cx="1885950" cy="709975"/>
          </a:xfrm>
          <a:prstGeom prst="rect">
            <a:avLst/>
          </a:prstGeom>
          <a:solidFill>
            <a:schemeClr val="tx2">
              <a:lumMod val="75000"/>
              <a:lumOff val="25000"/>
            </a:schemeClr>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Low Level Tasks</a:t>
            </a:r>
          </a:p>
          <a:p>
            <a:pPr algn="ctr"/>
            <a:r>
              <a:rPr lang="en-US" sz="1200" dirty="0"/>
              <a:t>(Repetitive/Mundane Taks)</a:t>
            </a:r>
          </a:p>
        </p:txBody>
      </p:sp>
      <p:sp>
        <p:nvSpPr>
          <p:cNvPr id="13" name="Rectangle 12">
            <a:extLst>
              <a:ext uri="{FF2B5EF4-FFF2-40B4-BE49-F238E27FC236}">
                <a16:creationId xmlns:a16="http://schemas.microsoft.com/office/drawing/2014/main" id="{53F2411B-1724-5968-7262-9B2805D9DE67}"/>
              </a:ext>
            </a:extLst>
          </p:cNvPr>
          <p:cNvSpPr/>
          <p:nvPr/>
        </p:nvSpPr>
        <p:spPr>
          <a:xfrm>
            <a:off x="6096000" y="1846054"/>
            <a:ext cx="1885950" cy="709975"/>
          </a:xfrm>
          <a:prstGeom prst="rect">
            <a:avLst/>
          </a:prstGeom>
          <a:solidFill>
            <a:schemeClr val="tx2">
              <a:lumMod val="50000"/>
              <a:lumOff val="50000"/>
            </a:schemeClr>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Medium Level Tasks</a:t>
            </a:r>
          </a:p>
          <a:p>
            <a:pPr algn="ctr"/>
            <a:r>
              <a:rPr lang="en-US" sz="1200" dirty="0"/>
              <a:t>(Use intuition/intelligence)</a:t>
            </a:r>
          </a:p>
        </p:txBody>
      </p:sp>
      <p:sp>
        <p:nvSpPr>
          <p:cNvPr id="14" name="Rectangle 13">
            <a:extLst>
              <a:ext uri="{FF2B5EF4-FFF2-40B4-BE49-F238E27FC236}">
                <a16:creationId xmlns:a16="http://schemas.microsoft.com/office/drawing/2014/main" id="{D3A105FF-AC9D-6485-771F-0812B0590E47}"/>
              </a:ext>
            </a:extLst>
          </p:cNvPr>
          <p:cNvSpPr/>
          <p:nvPr/>
        </p:nvSpPr>
        <p:spPr>
          <a:xfrm>
            <a:off x="8256526" y="1846054"/>
            <a:ext cx="1885951" cy="709975"/>
          </a:xfrm>
          <a:prstGeom prst="rect">
            <a:avLst/>
          </a:prstGeom>
          <a:solidFill>
            <a:schemeClr val="tx2">
              <a:lumMod val="25000"/>
              <a:lumOff val="75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2060"/>
                </a:solidFill>
              </a:rPr>
              <a:t>High Level Tasks</a:t>
            </a:r>
          </a:p>
          <a:p>
            <a:pPr algn="ctr"/>
            <a:r>
              <a:rPr lang="en-US" sz="1200" dirty="0">
                <a:solidFill>
                  <a:srgbClr val="002060"/>
                </a:solidFill>
              </a:rPr>
              <a:t>(Uses DL and LLM)</a:t>
            </a:r>
          </a:p>
        </p:txBody>
      </p:sp>
      <p:sp>
        <p:nvSpPr>
          <p:cNvPr id="15" name="Content Placeholder 8">
            <a:extLst>
              <a:ext uri="{FF2B5EF4-FFF2-40B4-BE49-F238E27FC236}">
                <a16:creationId xmlns:a16="http://schemas.microsoft.com/office/drawing/2014/main" id="{17638397-9D86-889C-B0A2-C0D7F57AF448}"/>
              </a:ext>
            </a:extLst>
          </p:cNvPr>
          <p:cNvSpPr txBox="1">
            <a:spLocks/>
          </p:cNvSpPr>
          <p:nvPr/>
        </p:nvSpPr>
        <p:spPr>
          <a:xfrm>
            <a:off x="1847826" y="2749486"/>
            <a:ext cx="1902219" cy="280707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dirty="0">
                <a:solidFill>
                  <a:srgbClr val="002060"/>
                </a:solidFill>
              </a:rPr>
              <a:t>Autocompletion of sentences for emails/text</a:t>
            </a:r>
          </a:p>
          <a:p>
            <a:r>
              <a:rPr lang="en-US" sz="1500" dirty="0">
                <a:solidFill>
                  <a:srgbClr val="002060"/>
                </a:solidFill>
              </a:rPr>
              <a:t>Product recommendations (on Amazon)</a:t>
            </a:r>
          </a:p>
          <a:p>
            <a:r>
              <a:rPr lang="en-US" sz="1500" dirty="0">
                <a:solidFill>
                  <a:srgbClr val="002060"/>
                </a:solidFill>
              </a:rPr>
              <a:t>Movie recommendations (on Netflix)</a:t>
            </a:r>
          </a:p>
          <a:p>
            <a:pPr marL="0" indent="0">
              <a:buNone/>
            </a:pPr>
            <a:endParaRPr lang="en-US" sz="1500" dirty="0">
              <a:solidFill>
                <a:srgbClr val="002060"/>
              </a:solidFill>
            </a:endParaRPr>
          </a:p>
          <a:p>
            <a:endParaRPr lang="en-US" sz="1500" dirty="0"/>
          </a:p>
          <a:p>
            <a:pPr marL="0"/>
            <a:endParaRPr lang="en-US" sz="1500" dirty="0"/>
          </a:p>
        </p:txBody>
      </p:sp>
      <p:sp>
        <p:nvSpPr>
          <p:cNvPr id="16" name="Content Placeholder 8">
            <a:extLst>
              <a:ext uri="{FF2B5EF4-FFF2-40B4-BE49-F238E27FC236}">
                <a16:creationId xmlns:a16="http://schemas.microsoft.com/office/drawing/2014/main" id="{E4D76F25-1234-94F9-0C96-1E6B2A89D729}"/>
              </a:ext>
            </a:extLst>
          </p:cNvPr>
          <p:cNvSpPr txBox="1">
            <a:spLocks/>
          </p:cNvSpPr>
          <p:nvPr/>
        </p:nvSpPr>
        <p:spPr>
          <a:xfrm>
            <a:off x="3983769" y="2749486"/>
            <a:ext cx="1902219" cy="280707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dirty="0">
                <a:solidFill>
                  <a:srgbClr val="002060"/>
                </a:solidFill>
              </a:rPr>
              <a:t>Summarize meeting minutes</a:t>
            </a:r>
          </a:p>
          <a:p>
            <a:r>
              <a:rPr lang="en-US" sz="1500" dirty="0">
                <a:solidFill>
                  <a:srgbClr val="002060"/>
                </a:solidFill>
              </a:rPr>
              <a:t>Count the number of doors/windows in a drawing</a:t>
            </a:r>
          </a:p>
          <a:p>
            <a:r>
              <a:rPr lang="en-US" sz="1500" dirty="0">
                <a:solidFill>
                  <a:srgbClr val="002060"/>
                </a:solidFill>
              </a:rPr>
              <a:t>Research (or upskill) new ideas/concepts: explore a new business market or project type</a:t>
            </a:r>
          </a:p>
          <a:p>
            <a:pPr marL="0" indent="0">
              <a:buNone/>
            </a:pPr>
            <a:endParaRPr lang="en-US" sz="1500" dirty="0">
              <a:solidFill>
                <a:srgbClr val="002060"/>
              </a:solidFill>
            </a:endParaRPr>
          </a:p>
          <a:p>
            <a:endParaRPr lang="en-US" sz="1500" dirty="0"/>
          </a:p>
          <a:p>
            <a:pPr marL="0"/>
            <a:endParaRPr lang="en-US" sz="1500" dirty="0"/>
          </a:p>
        </p:txBody>
      </p:sp>
      <p:sp>
        <p:nvSpPr>
          <p:cNvPr id="17" name="Content Placeholder 8">
            <a:extLst>
              <a:ext uri="{FF2B5EF4-FFF2-40B4-BE49-F238E27FC236}">
                <a16:creationId xmlns:a16="http://schemas.microsoft.com/office/drawing/2014/main" id="{A5F1894C-DFAE-6989-6BFE-04B7B214A876}"/>
              </a:ext>
            </a:extLst>
          </p:cNvPr>
          <p:cNvSpPr txBox="1">
            <a:spLocks/>
          </p:cNvSpPr>
          <p:nvPr/>
        </p:nvSpPr>
        <p:spPr>
          <a:xfrm>
            <a:off x="6137114" y="2654471"/>
            <a:ext cx="1902219" cy="280707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dirty="0">
                <a:solidFill>
                  <a:srgbClr val="002060"/>
                </a:solidFill>
              </a:rPr>
              <a:t>Compare building codes between codebooks/require-</a:t>
            </a:r>
            <a:r>
              <a:rPr lang="en-US" sz="1500" dirty="0" err="1">
                <a:solidFill>
                  <a:srgbClr val="002060"/>
                </a:solidFill>
              </a:rPr>
              <a:t>ments</a:t>
            </a:r>
            <a:r>
              <a:rPr lang="en-US" sz="1500" dirty="0">
                <a:solidFill>
                  <a:srgbClr val="002060"/>
                </a:solidFill>
              </a:rPr>
              <a:t> and find the more stringent</a:t>
            </a:r>
          </a:p>
          <a:p>
            <a:r>
              <a:rPr lang="en-US" sz="1500" dirty="0">
                <a:solidFill>
                  <a:srgbClr val="002060"/>
                </a:solidFill>
              </a:rPr>
              <a:t>Pull action items from a transcribed conversation</a:t>
            </a:r>
          </a:p>
          <a:p>
            <a:r>
              <a:rPr lang="en-US" sz="1500" dirty="0">
                <a:solidFill>
                  <a:srgbClr val="002060"/>
                </a:solidFill>
              </a:rPr>
              <a:t>Create a safety manual or toolbox talk based on a certain risk factor</a:t>
            </a:r>
          </a:p>
          <a:p>
            <a:pPr marL="0" indent="0">
              <a:buNone/>
            </a:pPr>
            <a:endParaRPr lang="en-US" sz="1500" dirty="0">
              <a:solidFill>
                <a:srgbClr val="002060"/>
              </a:solidFill>
            </a:endParaRPr>
          </a:p>
          <a:p>
            <a:endParaRPr lang="en-US" sz="1500" dirty="0"/>
          </a:p>
          <a:p>
            <a:pPr marL="0"/>
            <a:endParaRPr lang="en-US" sz="1500" dirty="0"/>
          </a:p>
        </p:txBody>
      </p:sp>
      <p:sp>
        <p:nvSpPr>
          <p:cNvPr id="18" name="Content Placeholder 8">
            <a:extLst>
              <a:ext uri="{FF2B5EF4-FFF2-40B4-BE49-F238E27FC236}">
                <a16:creationId xmlns:a16="http://schemas.microsoft.com/office/drawing/2014/main" id="{E50C28A2-2DDD-E8A6-6BF7-40A4932688C4}"/>
              </a:ext>
            </a:extLst>
          </p:cNvPr>
          <p:cNvSpPr txBox="1">
            <a:spLocks/>
          </p:cNvSpPr>
          <p:nvPr/>
        </p:nvSpPr>
        <p:spPr>
          <a:xfrm>
            <a:off x="8240258" y="2654471"/>
            <a:ext cx="1902219" cy="2807072"/>
          </a:xfrm>
          <a:prstGeom prst="rect">
            <a:avLst/>
          </a:prstGeom>
        </p:spPr>
        <p:txBody>
          <a:bodyPr vert="horz" lIns="68580" tIns="34290" rIns="68580" bIns="3429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dirty="0">
                <a:solidFill>
                  <a:srgbClr val="002060"/>
                </a:solidFill>
              </a:rPr>
              <a:t>Create an owner proposal based on project type, client type, and material prices</a:t>
            </a:r>
          </a:p>
          <a:p>
            <a:r>
              <a:rPr lang="en-US" sz="1500" dirty="0">
                <a:solidFill>
                  <a:srgbClr val="002060"/>
                </a:solidFill>
              </a:rPr>
              <a:t>Organize and optimize workforce allocation based on labor availability, jobsite location, skill/experience</a:t>
            </a:r>
          </a:p>
          <a:p>
            <a:r>
              <a:rPr lang="en-US" sz="1500" dirty="0">
                <a:solidFill>
                  <a:srgbClr val="002060"/>
                </a:solidFill>
              </a:rPr>
              <a:t>Create and optimize a project schedule</a:t>
            </a:r>
          </a:p>
          <a:p>
            <a:pPr marL="0" indent="0">
              <a:buNone/>
            </a:pPr>
            <a:endParaRPr lang="en-US" sz="1500" dirty="0">
              <a:solidFill>
                <a:srgbClr val="002060"/>
              </a:solidFill>
            </a:endParaRPr>
          </a:p>
          <a:p>
            <a:endParaRPr lang="en-US" sz="1500" dirty="0"/>
          </a:p>
          <a:p>
            <a:pPr marL="0"/>
            <a:endParaRPr lang="en-US" sz="1500" dirty="0"/>
          </a:p>
        </p:txBody>
      </p:sp>
    </p:spTree>
    <p:extLst>
      <p:ext uri="{BB962C8B-B14F-4D97-AF65-F5344CB8AC3E}">
        <p14:creationId xmlns:p14="http://schemas.microsoft.com/office/powerpoint/2010/main" val="30969840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640080" y="325369"/>
            <a:ext cx="4368602" cy="1956841"/>
          </a:xfrm>
        </p:spPr>
        <p:txBody>
          <a:bodyPr vert="horz" lIns="91440" tIns="45720" rIns="91440" bIns="45720" rtlCol="0" anchor="b">
            <a:normAutofit/>
          </a:bodyPr>
          <a:lstStyle/>
          <a:p>
            <a:r>
              <a:rPr lang="en-US" sz="5400"/>
              <a:t>DURING THE PROJECT</a:t>
            </a: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604D153-B923-B04C-735D-9A41F53857B0}"/>
              </a:ext>
            </a:extLst>
          </p:cNvPr>
          <p:cNvSpPr txBox="1"/>
          <p:nvPr/>
        </p:nvSpPr>
        <p:spPr>
          <a:xfrm>
            <a:off x="640080" y="2872899"/>
            <a:ext cx="4243589" cy="3320668"/>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000"/>
              <a:t>BIM (AI+)</a:t>
            </a:r>
          </a:p>
          <a:p>
            <a:pPr marL="285750" indent="-228600">
              <a:lnSpc>
                <a:spcPct val="90000"/>
              </a:lnSpc>
              <a:spcAft>
                <a:spcPts val="600"/>
              </a:spcAft>
              <a:buFont typeface="Arial" panose="020B0604020202020204" pitchFamily="34" charset="0"/>
              <a:buChar char="•"/>
            </a:pPr>
            <a:r>
              <a:rPr lang="en-US" sz="2000"/>
              <a:t>Real Time Assessment </a:t>
            </a:r>
          </a:p>
          <a:p>
            <a:pPr marL="285750" indent="-228600">
              <a:lnSpc>
                <a:spcPct val="90000"/>
              </a:lnSpc>
              <a:spcAft>
                <a:spcPts val="600"/>
              </a:spcAft>
              <a:buFont typeface="Arial" panose="020B0604020202020204" pitchFamily="34" charset="0"/>
              <a:buChar char="•"/>
            </a:pPr>
            <a:r>
              <a:rPr lang="en-US" sz="2000"/>
              <a:t>Active Monitoring</a:t>
            </a:r>
          </a:p>
          <a:p>
            <a:pPr marL="742950" lvl="1" indent="-228600">
              <a:lnSpc>
                <a:spcPct val="90000"/>
              </a:lnSpc>
              <a:spcAft>
                <a:spcPts val="600"/>
              </a:spcAft>
              <a:buFont typeface="Arial" panose="020B0604020202020204" pitchFamily="34" charset="0"/>
              <a:buChar char="•"/>
            </a:pPr>
            <a:r>
              <a:rPr lang="en-US" sz="2000"/>
              <a:t>Equipment</a:t>
            </a:r>
          </a:p>
          <a:p>
            <a:pPr marL="742950" lvl="1" indent="-228600">
              <a:lnSpc>
                <a:spcPct val="90000"/>
              </a:lnSpc>
              <a:spcAft>
                <a:spcPts val="600"/>
              </a:spcAft>
              <a:buFont typeface="Arial" panose="020B0604020202020204" pitchFamily="34" charset="0"/>
              <a:buChar char="•"/>
            </a:pPr>
            <a:r>
              <a:rPr lang="en-US" sz="2000"/>
              <a:t>Personnel</a:t>
            </a:r>
          </a:p>
          <a:p>
            <a:pPr marL="742950" lvl="1" indent="-228600">
              <a:lnSpc>
                <a:spcPct val="90000"/>
              </a:lnSpc>
              <a:spcAft>
                <a:spcPts val="600"/>
              </a:spcAft>
              <a:buFont typeface="Arial" panose="020B0604020202020204" pitchFamily="34" charset="0"/>
              <a:buChar char="•"/>
            </a:pPr>
            <a:r>
              <a:rPr lang="en-US" sz="2000"/>
              <a:t>Safety </a:t>
            </a:r>
          </a:p>
          <a:p>
            <a:pPr marL="285750" indent="-228600">
              <a:lnSpc>
                <a:spcPct val="90000"/>
              </a:lnSpc>
              <a:spcAft>
                <a:spcPts val="600"/>
              </a:spcAft>
              <a:buFont typeface="Arial" panose="020B0604020202020204" pitchFamily="34" charset="0"/>
              <a:buChar char="•"/>
            </a:pPr>
            <a:r>
              <a:rPr lang="en-US" sz="2000"/>
              <a:t>Design Optimization</a:t>
            </a:r>
          </a:p>
          <a:p>
            <a:pPr marL="285750" indent="-228600">
              <a:lnSpc>
                <a:spcPct val="90000"/>
              </a:lnSpc>
              <a:spcAft>
                <a:spcPts val="600"/>
              </a:spcAft>
              <a:buFont typeface="Arial" panose="020B0604020202020204" pitchFamily="34" charset="0"/>
              <a:buChar char="•"/>
            </a:pPr>
            <a:r>
              <a:rPr lang="en-US" sz="2000"/>
              <a:t>Resource &amp; Cost Management</a:t>
            </a:r>
          </a:p>
          <a:p>
            <a:pPr marL="285750" indent="-228600">
              <a:lnSpc>
                <a:spcPct val="90000"/>
              </a:lnSpc>
              <a:spcAft>
                <a:spcPts val="600"/>
              </a:spcAft>
              <a:buFont typeface="Arial" panose="020B0604020202020204" pitchFamily="34" charset="0"/>
              <a:buChar char="•"/>
            </a:pPr>
            <a:r>
              <a:rPr lang="en-US" sz="2000"/>
              <a:t>Site Documentation</a:t>
            </a:r>
          </a:p>
          <a:p>
            <a:pPr indent="-228600">
              <a:lnSpc>
                <a:spcPct val="90000"/>
              </a:lnSpc>
              <a:spcAft>
                <a:spcPts val="600"/>
              </a:spcAft>
              <a:buFont typeface="Arial" panose="020B0604020202020204" pitchFamily="34" charset="0"/>
              <a:buChar char="•"/>
            </a:pPr>
            <a:endParaRPr lang="en-US" sz="2000"/>
          </a:p>
          <a:p>
            <a:pPr marL="285750" indent="-228600">
              <a:lnSpc>
                <a:spcPct val="90000"/>
              </a:lnSpc>
              <a:spcAft>
                <a:spcPts val="600"/>
              </a:spcAft>
              <a:buFont typeface="Arial" panose="020B0604020202020204" pitchFamily="34" charset="0"/>
              <a:buChar char="•"/>
            </a:pPr>
            <a:endParaRPr lang="en-US" sz="2000"/>
          </a:p>
          <a:p>
            <a:pPr marL="285750" indent="-228600">
              <a:lnSpc>
                <a:spcPct val="90000"/>
              </a:lnSpc>
              <a:spcAft>
                <a:spcPts val="600"/>
              </a:spcAft>
              <a:buFont typeface="Arial" panose="020B0604020202020204" pitchFamily="34" charset="0"/>
              <a:buChar char="•"/>
            </a:pPr>
            <a:endParaRPr lang="en-US" sz="2000"/>
          </a:p>
          <a:p>
            <a:pPr marL="285750" indent="-228600">
              <a:lnSpc>
                <a:spcPct val="90000"/>
              </a:lnSpc>
              <a:spcAft>
                <a:spcPts val="600"/>
              </a:spcAft>
              <a:buFont typeface="Arial" panose="020B0604020202020204" pitchFamily="34" charset="0"/>
              <a:buChar char="•"/>
            </a:pPr>
            <a:endParaRPr lang="en-US" sz="2000"/>
          </a:p>
        </p:txBody>
      </p:sp>
      <p:pic>
        <p:nvPicPr>
          <p:cNvPr id="5" name="Picture 4">
            <a:extLst>
              <a:ext uri="{FF2B5EF4-FFF2-40B4-BE49-F238E27FC236}">
                <a16:creationId xmlns:a16="http://schemas.microsoft.com/office/drawing/2014/main" id="{57095150-E3B1-F313-9258-6BFB9E064BC0}"/>
              </a:ext>
            </a:extLst>
          </p:cNvPr>
          <p:cNvPicPr>
            <a:picLocks noChangeAspect="1"/>
          </p:cNvPicPr>
          <p:nvPr/>
        </p:nvPicPr>
        <p:blipFill>
          <a:blip r:embed="rId2"/>
          <a:srcRect t="55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1025673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841248" y="548640"/>
            <a:ext cx="3600860" cy="5431536"/>
          </a:xfrm>
        </p:spPr>
        <p:txBody>
          <a:bodyPr vert="horz" lIns="91440" tIns="45720" rIns="91440" bIns="45720" rtlCol="0" anchor="ctr">
            <a:normAutofit/>
          </a:bodyPr>
          <a:lstStyle/>
          <a:p>
            <a:r>
              <a:rPr lang="en-US" sz="4600" kern="1200">
                <a:solidFill>
                  <a:schemeClr val="tx1"/>
                </a:solidFill>
                <a:latin typeface="+mj-lt"/>
                <a:ea typeface="+mj-ea"/>
                <a:cs typeface="+mj-cs"/>
              </a:rPr>
              <a:t>DURING THE ARBITRATION</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604D153-B923-B04C-735D-9A41F53857B0}"/>
              </a:ext>
            </a:extLst>
          </p:cNvPr>
          <p:cNvSpPr txBox="1"/>
          <p:nvPr/>
        </p:nvSpPr>
        <p:spPr>
          <a:xfrm>
            <a:off x="5126418" y="552091"/>
            <a:ext cx="6224335" cy="5431536"/>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sz="2200"/>
              <a:t>Document analysis &amp; processing </a:t>
            </a:r>
          </a:p>
          <a:p>
            <a:pPr marL="285750" indent="-228600">
              <a:lnSpc>
                <a:spcPct val="90000"/>
              </a:lnSpc>
              <a:spcAft>
                <a:spcPts val="600"/>
              </a:spcAft>
              <a:buFont typeface="Arial" panose="020B0604020202020204" pitchFamily="34" charset="0"/>
              <a:buChar char="•"/>
            </a:pPr>
            <a:r>
              <a:rPr lang="en-US" sz="2200"/>
              <a:t>Document review and summarization</a:t>
            </a:r>
          </a:p>
          <a:p>
            <a:pPr marL="285750" indent="-228600">
              <a:lnSpc>
                <a:spcPct val="90000"/>
              </a:lnSpc>
              <a:spcAft>
                <a:spcPts val="600"/>
              </a:spcAft>
              <a:buFont typeface="Arial" panose="020B0604020202020204" pitchFamily="34" charset="0"/>
              <a:buChar char="•"/>
            </a:pPr>
            <a:r>
              <a:rPr lang="en-US" sz="2200"/>
              <a:t>Sentiment analysis</a:t>
            </a:r>
          </a:p>
          <a:p>
            <a:pPr marL="285750" indent="-228600">
              <a:lnSpc>
                <a:spcPct val="90000"/>
              </a:lnSpc>
              <a:spcAft>
                <a:spcPts val="600"/>
              </a:spcAft>
              <a:buFont typeface="Arial" panose="020B0604020202020204" pitchFamily="34" charset="0"/>
              <a:buChar char="•"/>
            </a:pPr>
            <a:r>
              <a:rPr lang="en-US" sz="2200"/>
              <a:t>Schedule Analysis / Damages Quantification </a:t>
            </a:r>
          </a:p>
          <a:p>
            <a:pPr marL="285750" indent="-228600">
              <a:lnSpc>
                <a:spcPct val="90000"/>
              </a:lnSpc>
              <a:spcAft>
                <a:spcPts val="600"/>
              </a:spcAft>
              <a:buFont typeface="Arial" panose="020B0604020202020204" pitchFamily="34" charset="0"/>
              <a:buChar char="•"/>
            </a:pPr>
            <a:r>
              <a:rPr lang="en-US" sz="2200"/>
              <a:t>Predictive analytics </a:t>
            </a:r>
          </a:p>
          <a:p>
            <a:pPr marL="285750" indent="-228600">
              <a:lnSpc>
                <a:spcPct val="90000"/>
              </a:lnSpc>
              <a:spcAft>
                <a:spcPts val="600"/>
              </a:spcAft>
              <a:buFont typeface="Arial" panose="020B0604020202020204" pitchFamily="34" charset="0"/>
              <a:buChar char="•"/>
            </a:pPr>
            <a:r>
              <a:rPr lang="en-US" sz="2200"/>
              <a:t>Translation</a:t>
            </a:r>
          </a:p>
          <a:p>
            <a:pPr marL="285750" indent="-228600">
              <a:lnSpc>
                <a:spcPct val="90000"/>
              </a:lnSpc>
              <a:spcAft>
                <a:spcPts val="600"/>
              </a:spcAft>
              <a:buFont typeface="Arial" panose="020B0604020202020204" pitchFamily="34" charset="0"/>
              <a:buChar char="•"/>
            </a:pPr>
            <a:r>
              <a:rPr lang="en-US" sz="2200"/>
              <a:t>Position statement review and preparation</a:t>
            </a:r>
          </a:p>
          <a:p>
            <a:pPr marL="285750" indent="-228600">
              <a:lnSpc>
                <a:spcPct val="90000"/>
              </a:lnSpc>
              <a:spcAft>
                <a:spcPts val="600"/>
              </a:spcAft>
              <a:buFont typeface="Arial" panose="020B0604020202020204" pitchFamily="34" charset="0"/>
              <a:buChar char="•"/>
            </a:pPr>
            <a:endParaRPr lang="en-US" sz="2200"/>
          </a:p>
          <a:p>
            <a:pPr marL="285750" indent="-228600">
              <a:lnSpc>
                <a:spcPct val="90000"/>
              </a:lnSpc>
              <a:spcAft>
                <a:spcPts val="600"/>
              </a:spcAft>
              <a:buFont typeface="Arial" panose="020B0604020202020204" pitchFamily="34" charset="0"/>
              <a:buChar char="•"/>
            </a:pPr>
            <a:endParaRPr lang="en-US" sz="2200"/>
          </a:p>
          <a:p>
            <a:pPr marL="285750" indent="-228600">
              <a:lnSpc>
                <a:spcPct val="90000"/>
              </a:lnSpc>
              <a:spcAft>
                <a:spcPts val="600"/>
              </a:spcAft>
              <a:buFont typeface="Arial" panose="020B0604020202020204" pitchFamily="34" charset="0"/>
              <a:buChar char="•"/>
            </a:pPr>
            <a:endParaRPr lang="en-US" sz="2200"/>
          </a:p>
        </p:txBody>
      </p:sp>
    </p:spTree>
    <p:extLst>
      <p:ext uri="{BB962C8B-B14F-4D97-AF65-F5344CB8AC3E}">
        <p14:creationId xmlns:p14="http://schemas.microsoft.com/office/powerpoint/2010/main" val="1882974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841248" y="548640"/>
            <a:ext cx="3600860" cy="5431536"/>
          </a:xfrm>
        </p:spPr>
        <p:txBody>
          <a:bodyPr vert="horz" lIns="91440" tIns="45720" rIns="91440" bIns="45720" rtlCol="0" anchor="ctr">
            <a:normAutofit/>
          </a:bodyPr>
          <a:lstStyle/>
          <a:p>
            <a:r>
              <a:rPr lang="en-US" sz="5000" kern="1200">
                <a:solidFill>
                  <a:schemeClr val="tx1"/>
                </a:solidFill>
                <a:latin typeface="+mj-lt"/>
                <a:ea typeface="+mj-ea"/>
                <a:cs typeface="+mj-cs"/>
              </a:rPr>
              <a:t>FOR THE ARBITRATOR</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604D153-B923-B04C-735D-9A41F53857B0}"/>
              </a:ext>
            </a:extLst>
          </p:cNvPr>
          <p:cNvSpPr txBox="1"/>
          <p:nvPr/>
        </p:nvSpPr>
        <p:spPr>
          <a:xfrm>
            <a:off x="5126418" y="552091"/>
            <a:ext cx="6224335" cy="5431536"/>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sz="2200"/>
              <a:t>Document analysis </a:t>
            </a:r>
          </a:p>
          <a:p>
            <a:pPr marL="285750" indent="-228600">
              <a:lnSpc>
                <a:spcPct val="90000"/>
              </a:lnSpc>
              <a:spcAft>
                <a:spcPts val="600"/>
              </a:spcAft>
              <a:buFont typeface="Arial" panose="020B0604020202020204" pitchFamily="34" charset="0"/>
              <a:buChar char="•"/>
            </a:pPr>
            <a:r>
              <a:rPr lang="en-US" sz="2200"/>
              <a:t>Document summarization</a:t>
            </a:r>
          </a:p>
          <a:p>
            <a:pPr marL="285750" indent="-228600">
              <a:lnSpc>
                <a:spcPct val="90000"/>
              </a:lnSpc>
              <a:spcAft>
                <a:spcPts val="600"/>
              </a:spcAft>
              <a:buFont typeface="Arial" panose="020B0604020202020204" pitchFamily="34" charset="0"/>
              <a:buChar char="•"/>
            </a:pPr>
            <a:r>
              <a:rPr lang="en-US" sz="2200"/>
              <a:t>Verification</a:t>
            </a:r>
          </a:p>
          <a:p>
            <a:pPr marL="285750" indent="-228600">
              <a:lnSpc>
                <a:spcPct val="90000"/>
              </a:lnSpc>
              <a:spcAft>
                <a:spcPts val="600"/>
              </a:spcAft>
              <a:buFont typeface="Arial" panose="020B0604020202020204" pitchFamily="34" charset="0"/>
              <a:buChar char="•"/>
            </a:pPr>
            <a:r>
              <a:rPr lang="en-US" sz="2200"/>
              <a:t>Decision Preparation &amp; Support</a:t>
            </a:r>
          </a:p>
          <a:p>
            <a:pPr marL="285750" indent="-228600">
              <a:lnSpc>
                <a:spcPct val="90000"/>
              </a:lnSpc>
              <a:spcAft>
                <a:spcPts val="600"/>
              </a:spcAft>
              <a:buFont typeface="Arial" panose="020B0604020202020204" pitchFamily="34" charset="0"/>
              <a:buChar char="•"/>
            </a:pPr>
            <a:endParaRPr lang="en-US" sz="2200"/>
          </a:p>
          <a:p>
            <a:pPr marL="285750" indent="-228600">
              <a:lnSpc>
                <a:spcPct val="90000"/>
              </a:lnSpc>
              <a:spcAft>
                <a:spcPts val="600"/>
              </a:spcAft>
              <a:buFont typeface="Arial" panose="020B0604020202020204" pitchFamily="34" charset="0"/>
              <a:buChar char="•"/>
            </a:pPr>
            <a:endParaRPr lang="en-US" sz="2200"/>
          </a:p>
          <a:p>
            <a:pPr marL="285750" indent="-228600">
              <a:lnSpc>
                <a:spcPct val="90000"/>
              </a:lnSpc>
              <a:spcAft>
                <a:spcPts val="600"/>
              </a:spcAft>
              <a:buFont typeface="Arial" panose="020B0604020202020204" pitchFamily="34" charset="0"/>
              <a:buChar char="•"/>
            </a:pPr>
            <a:endParaRPr lang="en-US" sz="2200"/>
          </a:p>
        </p:txBody>
      </p:sp>
    </p:spTree>
    <p:extLst>
      <p:ext uri="{BB962C8B-B14F-4D97-AF65-F5344CB8AC3E}">
        <p14:creationId xmlns:p14="http://schemas.microsoft.com/office/powerpoint/2010/main" val="16941044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841248" y="548640"/>
            <a:ext cx="3600860" cy="5431536"/>
          </a:xfrm>
        </p:spPr>
        <p:txBody>
          <a:bodyPr vert="horz" lIns="91440" tIns="45720" rIns="91440" bIns="45720" rtlCol="0" anchor="ctr">
            <a:normAutofit/>
          </a:bodyPr>
          <a:lstStyle/>
          <a:p>
            <a:r>
              <a:rPr lang="en-US" sz="5400" kern="1200">
                <a:solidFill>
                  <a:schemeClr val="tx1"/>
                </a:solidFill>
                <a:latin typeface="+mj-lt"/>
                <a:ea typeface="+mj-ea"/>
                <a:cs typeface="+mj-cs"/>
              </a:rPr>
              <a:t>CONCERNS</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604D153-B923-B04C-735D-9A41F53857B0}"/>
              </a:ext>
            </a:extLst>
          </p:cNvPr>
          <p:cNvSpPr txBox="1"/>
          <p:nvPr/>
        </p:nvSpPr>
        <p:spPr>
          <a:xfrm>
            <a:off x="5126418" y="552091"/>
            <a:ext cx="6224335" cy="5431536"/>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sz="2200"/>
              <a:t>Data Privacy &amp; Security</a:t>
            </a:r>
          </a:p>
          <a:p>
            <a:pPr marL="285750" indent="-228600">
              <a:lnSpc>
                <a:spcPct val="90000"/>
              </a:lnSpc>
              <a:spcAft>
                <a:spcPts val="600"/>
              </a:spcAft>
              <a:buFont typeface="Arial" panose="020B0604020202020204" pitchFamily="34" charset="0"/>
              <a:buChar char="•"/>
            </a:pPr>
            <a:r>
              <a:rPr lang="en-US" sz="2200"/>
              <a:t>Confidentiality </a:t>
            </a:r>
          </a:p>
          <a:p>
            <a:pPr marL="285750" indent="-228600">
              <a:lnSpc>
                <a:spcPct val="90000"/>
              </a:lnSpc>
              <a:spcAft>
                <a:spcPts val="600"/>
              </a:spcAft>
              <a:buFont typeface="Arial" panose="020B0604020202020204" pitchFamily="34" charset="0"/>
              <a:buChar char="•"/>
            </a:pPr>
            <a:r>
              <a:rPr lang="en-US" sz="2200"/>
              <a:t>Bias and Fairness</a:t>
            </a:r>
          </a:p>
          <a:p>
            <a:pPr marL="285750" indent="-228600">
              <a:lnSpc>
                <a:spcPct val="90000"/>
              </a:lnSpc>
              <a:spcAft>
                <a:spcPts val="600"/>
              </a:spcAft>
              <a:buFont typeface="Arial" panose="020B0604020202020204" pitchFamily="34" charset="0"/>
              <a:buChar char="•"/>
            </a:pPr>
            <a:r>
              <a:rPr lang="en-US" sz="2200"/>
              <a:t>Limitations</a:t>
            </a:r>
          </a:p>
          <a:p>
            <a:pPr marL="742950" lvl="1" indent="-228600">
              <a:lnSpc>
                <a:spcPct val="90000"/>
              </a:lnSpc>
              <a:spcAft>
                <a:spcPts val="600"/>
              </a:spcAft>
              <a:buFont typeface="Arial" panose="020B0604020202020204" pitchFamily="34" charset="0"/>
              <a:buChar char="•"/>
            </a:pPr>
            <a:r>
              <a:rPr lang="en-US" sz="2200"/>
              <a:t>Transparency</a:t>
            </a:r>
          </a:p>
          <a:p>
            <a:pPr marL="742950" lvl="1" indent="-228600">
              <a:lnSpc>
                <a:spcPct val="90000"/>
              </a:lnSpc>
              <a:spcAft>
                <a:spcPts val="600"/>
              </a:spcAft>
              <a:buFont typeface="Arial" panose="020B0604020202020204" pitchFamily="34" charset="0"/>
              <a:buChar char="•"/>
            </a:pPr>
            <a:r>
              <a:rPr lang="en-US" sz="2200"/>
              <a:t>Lack of regulations</a:t>
            </a:r>
          </a:p>
          <a:p>
            <a:pPr marL="285750" indent="-228600">
              <a:lnSpc>
                <a:spcPct val="90000"/>
              </a:lnSpc>
              <a:spcAft>
                <a:spcPts val="600"/>
              </a:spcAft>
              <a:buFont typeface="Arial" panose="020B0604020202020204" pitchFamily="34" charset="0"/>
              <a:buChar char="•"/>
            </a:pPr>
            <a:r>
              <a:rPr lang="en-US" sz="2200"/>
              <a:t>Skill (you are as good as the questions you ask)</a:t>
            </a:r>
          </a:p>
          <a:p>
            <a:pPr marL="285750" indent="-228600">
              <a:lnSpc>
                <a:spcPct val="90000"/>
              </a:lnSpc>
              <a:spcAft>
                <a:spcPts val="600"/>
              </a:spcAft>
              <a:buFont typeface="Arial" panose="020B0604020202020204" pitchFamily="34" charset="0"/>
              <a:buChar char="•"/>
            </a:pPr>
            <a:endParaRPr lang="en-US" sz="2200"/>
          </a:p>
          <a:p>
            <a:pPr marL="285750" indent="-228600">
              <a:lnSpc>
                <a:spcPct val="90000"/>
              </a:lnSpc>
              <a:spcAft>
                <a:spcPts val="600"/>
              </a:spcAft>
              <a:buFont typeface="Arial" panose="020B0604020202020204" pitchFamily="34" charset="0"/>
              <a:buChar char="•"/>
            </a:pPr>
            <a:endParaRPr lang="en-US" sz="2200"/>
          </a:p>
          <a:p>
            <a:pPr marL="285750" indent="-228600">
              <a:lnSpc>
                <a:spcPct val="90000"/>
              </a:lnSpc>
              <a:spcAft>
                <a:spcPts val="600"/>
              </a:spcAft>
              <a:buFont typeface="Arial" panose="020B0604020202020204" pitchFamily="34" charset="0"/>
              <a:buChar char="•"/>
            </a:pPr>
            <a:endParaRPr lang="en-US" sz="2200"/>
          </a:p>
        </p:txBody>
      </p:sp>
    </p:spTree>
    <p:extLst>
      <p:ext uri="{BB962C8B-B14F-4D97-AF65-F5344CB8AC3E}">
        <p14:creationId xmlns:p14="http://schemas.microsoft.com/office/powerpoint/2010/main" val="13333520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tângulo com Único Canto Aparado 5"/>
          <p:cNvSpPr/>
          <p:nvPr/>
        </p:nvSpPr>
        <p:spPr>
          <a:xfrm flipH="1">
            <a:off x="3214914" y="1701715"/>
            <a:ext cx="5762173" cy="3454571"/>
          </a:xfrm>
          <a:prstGeom prst="snip1Rect">
            <a:avLst>
              <a:gd name="adj" fmla="val 2350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Título 4"/>
          <p:cNvSpPr>
            <a:spLocks noGrp="1"/>
          </p:cNvSpPr>
          <p:nvPr>
            <p:ph type="title"/>
          </p:nvPr>
        </p:nvSpPr>
        <p:spPr>
          <a:xfrm>
            <a:off x="3708401" y="1701715"/>
            <a:ext cx="5357586" cy="3160571"/>
          </a:xfrm>
        </p:spPr>
        <p:txBody>
          <a:bodyPr/>
          <a:lstStyle/>
          <a:p>
            <a:endParaRPr lang="pt-BR" dirty="0">
              <a:solidFill>
                <a:srgbClr val="0076B4"/>
              </a:solidFill>
              <a:latin typeface="Arial Black" panose="020B0A04020102020204" pitchFamily="34" charset="0"/>
            </a:endParaRPr>
          </a:p>
        </p:txBody>
      </p:sp>
      <p:pic>
        <p:nvPicPr>
          <p:cNvPr id="3" name="Picture 2" descr="Wooden blocks with question marks">
            <a:extLst>
              <a:ext uri="{FF2B5EF4-FFF2-40B4-BE49-F238E27FC236}">
                <a16:creationId xmlns:a16="http://schemas.microsoft.com/office/drawing/2014/main" id="{A0237656-012A-89DF-F66C-B3B782F57D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7140" y="815660"/>
            <a:ext cx="7399020" cy="4932680"/>
          </a:xfrm>
          <a:prstGeom prst="rect">
            <a:avLst/>
          </a:prstGeom>
        </p:spPr>
      </p:pic>
    </p:spTree>
    <p:extLst>
      <p:ext uri="{BB962C8B-B14F-4D97-AF65-F5344CB8AC3E}">
        <p14:creationId xmlns:p14="http://schemas.microsoft.com/office/powerpoint/2010/main" val="3231138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83924"/>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roperties xmlns="http://www.imanage.com/work/xmlschema">
  <documentid>PECKLAW!5452473.1</documentid>
  <senderid>DSERKIN</senderid>
  <senderemail>DSERKIN@PECKLAW.COM</senderemail>
  <lastmodified>2024-08-26T20:04:51.0000000-04:00</lastmodified>
  <database>PECKLAW</database>
</properties>
</file>

<file path=customXml/itemProps1.xml><?xml version="1.0" encoding="utf-8"?>
<ds:datastoreItem xmlns:ds="http://schemas.openxmlformats.org/officeDocument/2006/customXml" ds:itemID="{98A562FE-0C69-4FFB-A513-2AD581141DB6}">
  <ds:schemaRefs>
    <ds:schemaRef ds:uri="http://www.imanage.com/work/xmlschema"/>
  </ds:schemaRefs>
</ds:datastoreItem>
</file>

<file path=docProps/app.xml><?xml version="1.0" encoding="utf-8"?>
<Properties xmlns="http://schemas.openxmlformats.org/officeDocument/2006/extended-properties" xmlns:vt="http://schemas.openxmlformats.org/officeDocument/2006/docPropsVTypes">
  <TotalTime>398</TotalTime>
  <Words>1089</Words>
  <Application>Microsoft Office PowerPoint</Application>
  <PresentationFormat>Widescreen</PresentationFormat>
  <Paragraphs>265</Paragraphs>
  <Slides>32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DengXian</vt:lpstr>
      <vt:lpstr>Arial</vt:lpstr>
      <vt:lpstr>Arial Black</vt:lpstr>
      <vt:lpstr>Calibri</vt:lpstr>
      <vt:lpstr>Calibri Light</vt:lpstr>
      <vt:lpstr>Ebrima</vt:lpstr>
      <vt:lpstr>Georgia</vt:lpstr>
      <vt:lpstr>Tema do Office</vt:lpstr>
      <vt:lpstr>PowerPoint Presentation</vt:lpstr>
      <vt:lpstr>PowerPoint Presentation</vt:lpstr>
      <vt:lpstr>What is culture?</vt:lpstr>
      <vt:lpstr>Culture is…</vt:lpstr>
      <vt:lpstr>How is culture examined?</vt:lpstr>
      <vt:lpstr>Individualism vs collectivism</vt:lpstr>
      <vt:lpstr>Hierarchical vs egalitarian</vt:lpstr>
      <vt:lpstr>High-context vs low-context</vt:lpstr>
      <vt:lpstr>Culture in international arbitration</vt:lpstr>
      <vt:lpstr>Culture in international arbitration</vt:lpstr>
      <vt:lpstr>The globalisation of legal practice </vt:lpstr>
      <vt:lpstr>Legal culture: Common law vs civil law</vt:lpstr>
      <vt:lpstr>Legal culture: Common law vs civil law</vt:lpstr>
      <vt:lpstr>Arbitration culture</vt:lpstr>
      <vt:lpstr>National and ethnic culture</vt:lpstr>
      <vt:lpstr>The impact of culture on international arbitration</vt:lpstr>
      <vt:lpstr>The impact of culture</vt:lpstr>
      <vt:lpstr>Aim of arbitration</vt:lpstr>
      <vt:lpstr>Determination of facts</vt:lpstr>
      <vt:lpstr>Witness / expert testimony</vt:lpstr>
      <vt:lpstr>Procedural issues</vt:lpstr>
      <vt:lpstr>Arbitrator selection </vt:lpstr>
      <vt:lpstr>WHAT CAN TECHNOLOGY DO IN ARBITRATION?</vt:lpstr>
      <vt:lpstr>IT STARTS WITH THE CONTRACT</vt:lpstr>
      <vt:lpstr>PowerPoint Presentation</vt:lpstr>
      <vt:lpstr>Examples of AI Construction</vt:lpstr>
      <vt:lpstr>DURING THE PROJECT</vt:lpstr>
      <vt:lpstr>DURING THE ARBITRATION</vt:lpstr>
      <vt:lpstr>FOR THE ARBITRATOR</vt:lpstr>
      <vt:lpstr>CONCERNS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Conta da Microsoft</dc:creator>
  <cp:lastModifiedBy>MILLER RANKIN, Erin (EMR)</cp:lastModifiedBy>
  <cp:revision>22</cp:revision>
  <dcterms:created xsi:type="dcterms:W3CDTF">2024-07-19T21:14:21Z</dcterms:created>
  <dcterms:modified xsi:type="dcterms:W3CDTF">2024-08-28T17:27:06Z</dcterms:modified>
</cp:coreProperties>
</file>